
<file path=[Content_Types].xml><?xml version="1.0" encoding="utf-8"?>
<Types xmlns="http://schemas.openxmlformats.org/package/2006/content-types">
  <Default Extension="bin" ContentType="application/vnd.openxmlformats-officedocument.spreadsheetml.printerSettings"/>
  <Default Extension="rels" ContentType="application/vnd.openxmlformats-package.relationships+xml"/>
  <Default Extension="xml" ContentType="application/xml"/>
  <Default Extension="vml" ContentType="application/vnd.openxmlformats-officedocument.vmlDrawing"/>
  <Override PartName="/xl/drawings/drawing9.xml" ContentType="application/vnd.openxmlformats-officedocument.drawingml.chartshapes+xml"/>
  <Override PartName="/xl/drawings/drawing17.xml" ContentType="application/vnd.openxmlformats-officedocument.drawingml.chartshapes+xml"/>
  <Override PartName="/xl/drawings/drawing14.xml" ContentType="application/vnd.openxmlformats-officedocument.drawingml.chartshapes+xml"/>
  <Override PartName="/xl/workbook.xml" ContentType="application/vnd.openxmlformats-officedocument.spreadsheetml.sheet.main+xml"/>
  <Override PartName="/xl/worksheets/sheet7.xml" ContentType="application/vnd.openxmlformats-officedocument.spreadsheetml.worksheet+xml"/>
  <Override PartName="/xl/charts/chart18.xml" ContentType="application/vnd.openxmlformats-officedocument.drawingml.chart+xml"/>
  <Override PartName="/xl/drawings/drawing16.xml" ContentType="application/vnd.openxmlformats-officedocument.drawing+xml"/>
  <Override PartName="/xl/charts/chart17.xml" ContentType="application/vnd.openxmlformats-officedocument.drawingml.chart+xml"/>
  <Override PartName="/xl/drawings/drawing15.xml" ContentType="application/vnd.openxmlformats-officedocument.drawing+xml"/>
  <Override PartName="/xl/worksheets/sheet5.xml" ContentType="application/vnd.openxmlformats-officedocument.spreadsheetml.worksheet+xml"/>
  <Override PartName="/xl/charts/chart19.xml" ContentType="application/vnd.openxmlformats-officedocument.drawingml.chart+xml"/>
  <Override PartName="/xl/worksheets/sheet4.xml" ContentType="application/vnd.openxmlformats-officedocument.spreadsheetml.worksheet+xml"/>
  <Override PartName="/xl/worksheets/sheet3.xml" ContentType="application/vnd.openxmlformats-officedocument.spreadsheetml.worksheet+xml"/>
  <Override PartName="/xl/worksheets/sheet2.xml" ContentType="application/vnd.openxmlformats-officedocument.spreadsheetml.worksheet+xml"/>
  <Override PartName="/xl/charts/chart16.xml" ContentType="application/vnd.openxmlformats-officedocument.drawingml.chart+xml"/>
  <Override PartName="/xl/drawings/drawing13.xml" ContentType="application/vnd.openxmlformats-officedocument.drawing+xml"/>
  <Override PartName="/xl/charts/chart15.xml" ContentType="application/vnd.openxmlformats-officedocument.drawingml.chart+xml"/>
  <Override PartName="/xl/charts/chart11.xml" ContentType="application/vnd.openxmlformats-officedocument.drawingml.chart+xml"/>
  <Override PartName="/xl/drawings/drawing10.xml" ContentType="application/vnd.openxmlformats-officedocument.drawing+xml"/>
  <Override PartName="/xl/worksheets/sheet6.xml" ContentType="application/vnd.openxmlformats-officedocument.spreadsheetml.worksheet+xml"/>
  <Override PartName="/xl/charts/chart12.xml" ContentType="application/vnd.openxmlformats-officedocument.drawingml.chart+xml"/>
  <Override PartName="/xl/drawings/drawing11.xml" ContentType="application/vnd.openxmlformats-officedocument.drawing+xml"/>
  <Override PartName="/xl/drawings/drawing12.xml" ContentType="application/vnd.openxmlformats-officedocument.drawing+xml"/>
  <Override PartName="/xl/charts/chart14.xml" ContentType="application/vnd.openxmlformats-officedocument.drawingml.chart+xml"/>
  <Override PartName="/xl/charts/chart13.xml" ContentType="application/vnd.openxmlformats-officedocument.drawingml.chart+xml"/>
  <Override PartName="/xl/charts/chart10.xml" ContentType="application/vnd.openxmlformats-officedocument.drawingml.chart+xml"/>
  <Override PartName="/xl/worksheets/sheet1.xml" ContentType="application/vnd.openxmlformats-officedocument.spreadsheetml.worksheet+xml"/>
  <Override PartName="/xl/charts/chart9.xml" ContentType="application/vnd.openxmlformats-officedocument.drawingml.chart+xml"/>
  <Override PartName="/xl/charts/chart1.xml" ContentType="application/vnd.openxmlformats-officedocument.drawingml.chart+xml"/>
  <Override PartName="/xl/drawings/drawing1.xml" ContentType="application/vnd.openxmlformats-officedocument.drawing+xml"/>
  <Override PartName="/xl/sharedStrings.xml" ContentType="application/vnd.openxmlformats-officedocument.spreadsheetml.sharedStrings+xml"/>
  <Override PartName="/xl/drawings/drawing2.xml" ContentType="application/vnd.openxmlformats-officedocument.drawing+xml"/>
  <Override PartName="/xl/charts/chart2.xml" ContentType="application/vnd.openxmlformats-officedocument.drawingml.chart+xml"/>
  <Override PartName="/xl/charts/chart3.xml" ContentType="application/vnd.openxmlformats-officedocument.drawingml.chart+xml"/>
  <Override PartName="/xl/drawings/drawing8.xml" ContentType="application/vnd.openxmlformats-officedocument.drawing+xml"/>
  <Override PartName="/xl/drawings/drawing3.xml" ContentType="application/vnd.openxmlformats-officedocument.drawing+xml"/>
  <Override PartName="/xl/styles.xml" ContentType="application/vnd.openxmlformats-officedocument.spreadsheetml.styles+xml"/>
  <Override PartName="/xl/theme/theme1.xml" ContentType="application/vnd.openxmlformats-officedocument.theme+xml"/>
  <Override PartName="/xl/worksheets/sheet17.xml" ContentType="application/vnd.openxmlformats-officedocument.spreadsheetml.worksheet+xml"/>
  <Override PartName="/xl/worksheets/sheet8.xml" ContentType="application/vnd.openxmlformats-officedocument.spreadsheetml.worksheet+xml"/>
  <Override PartName="/xl/worksheets/sheet9.xml" ContentType="application/vnd.openxmlformats-officedocument.spreadsheetml.worksheet+xml"/>
  <Override PartName="/xl/worksheets/sheet10.xml" ContentType="application/vnd.openxmlformats-officedocument.spreadsheetml.worksheet+xml"/>
  <Override PartName="/xl/worksheets/sheet11.xml" ContentType="application/vnd.openxmlformats-officedocument.spreadsheetml.worksheet+xml"/>
  <Override PartName="/xl/worksheets/sheet12.xml" ContentType="application/vnd.openxmlformats-officedocument.spreadsheetml.worksheet+xml"/>
  <Override PartName="/xl/worksheets/sheet13.xml" ContentType="application/vnd.openxmlformats-officedocument.spreadsheetml.worksheet+xml"/>
  <Override PartName="/xl/worksheets/sheet14.xml" ContentType="application/vnd.openxmlformats-officedocument.spreadsheetml.worksheet+xml"/>
  <Override PartName="/xl/worksheets/sheet15.xml" ContentType="application/vnd.openxmlformats-officedocument.spreadsheetml.worksheet+xml"/>
  <Override PartName="/xl/worksheets/sheet16.xml" ContentType="application/vnd.openxmlformats-officedocument.spreadsheetml.worksheet+xml"/>
  <Override PartName="/xl/charts/chart5.xml" ContentType="application/vnd.openxmlformats-officedocument.drawingml.chart+xml"/>
  <Override PartName="/xl/charts/chart4.xml" ContentType="application/vnd.openxmlformats-officedocument.drawingml.chart+xml"/>
  <Override PartName="/xl/drawings/drawing4.xml" ContentType="application/vnd.openxmlformats-officedocument.drawing+xml"/>
  <Override PartName="/xl/charts/chart7.xml" ContentType="application/vnd.openxmlformats-officedocument.drawingml.chart+xml"/>
  <Override PartName="/xl/drawings/drawing6.xml" ContentType="application/vnd.openxmlformats-officedocument.drawing+xml"/>
  <Override PartName="/xl/charts/chart6.xml" ContentType="application/vnd.openxmlformats-officedocument.drawingml.chart+xml"/>
  <Override PartName="/xl/drawings/drawing5.xml" ContentType="application/vnd.openxmlformats-officedocument.drawing+xml"/>
  <Override PartName="/xl/drawings/drawing7.xml" ContentType="application/vnd.openxmlformats-officedocument.drawing+xml"/>
  <Override PartName="/xl/charts/chart8.xml" ContentType="application/vnd.openxmlformats-officedocument.drawingml.chart+xml"/>
  <Override PartName="/xl/ctrlProps/ctrlProp25.xml" ContentType="application/vnd.ms-excel.controlproperties+xml"/>
  <Override PartName="/xl/ctrlProps/ctrlProp16.xml" ContentType="application/vnd.ms-excel.controlproperties+xml"/>
  <Override PartName="/xl/ctrlProps/ctrlProp1.xml" ContentType="application/vnd.ms-excel.controlproperties+xml"/>
  <Override PartName="/xl/ctrlProps/ctrlProp2.xml" ContentType="application/vnd.ms-excel.controlproperties+xml"/>
  <Override PartName="/xl/externalLinks/externalLink5.xml" ContentType="application/vnd.openxmlformats-officedocument.spreadsheetml.externalLink+xml"/>
  <Override PartName="/xl/externalLinks/externalLink4.xml" ContentType="application/vnd.openxmlformats-officedocument.spreadsheetml.externalLink+xml"/>
  <Override PartName="/xl/ctrlProps/ctrlProp20.xml" ContentType="application/vnd.ms-excel.controlproperties+xml"/>
  <Override PartName="/xl/ctrlProps/ctrlProp19.xml" ContentType="application/vnd.ms-excel.controlproperties+xml"/>
  <Override PartName="/xl/ctrlProps/ctrlProp18.xml" ContentType="application/vnd.ms-excel.controlproperties+xml"/>
  <Override PartName="/xl/ctrlProps/ctrlProp17.xml" ContentType="application/vnd.ms-excel.controlproperties+xml"/>
  <Override PartName="/xl/ctrlProps/ctrlProp21.xml" ContentType="application/vnd.ms-excel.controlproperties+xml"/>
  <Override PartName="/xl/ctrlProps/ctrlProp22.xml" ContentType="application/vnd.ms-excel.controlproperties+xml"/>
  <Override PartName="/xl/ctrlProps/ctrlProp23.xml" ContentType="application/vnd.ms-excel.controlproperties+xml"/>
  <Override PartName="/xl/externalLinks/externalLink3.xml" ContentType="application/vnd.openxmlformats-officedocument.spreadsheetml.externalLink+xml"/>
  <Override PartName="/xl/externalLinks/externalLink2.xml" ContentType="application/vnd.openxmlformats-officedocument.spreadsheetml.externalLink+xml"/>
  <Override PartName="/xl/externalLinks/externalLink1.xml" ContentType="application/vnd.openxmlformats-officedocument.spreadsheetml.externalLink+xml"/>
  <Override PartName="/xl/ctrlProps/ctrlProp24.xml" ContentType="application/vnd.ms-excel.controlproperties+xml"/>
  <Override PartName="/xl/externalLinks/externalLink6.xml" ContentType="application/vnd.openxmlformats-officedocument.spreadsheetml.externalLink+xml"/>
  <Override PartName="/xl/ctrlProps/ctrlProp4.xml" ContentType="application/vnd.ms-excel.controlproperties+xml"/>
  <Override PartName="/xl/ctrlProps/ctrlProp5.xml" ContentType="application/vnd.ms-excel.controlproperties+xml"/>
  <Override PartName="/xl/ctrlProps/ctrlProp40.xml" ContentType="application/vnd.ms-excel.controlproperties+xml"/>
  <Override PartName="/xl/ctrlProps/ctrlProp14.xml" ContentType="application/vnd.ms-excel.controlproperties+xml"/>
  <Override PartName="/xl/ctrlProps/ctrlProp13.xml" ContentType="application/vnd.ms-excel.controlproperties+xml"/>
  <Override PartName="/xl/ctrlProps/ctrlProp12.xml" ContentType="application/vnd.ms-excel.controlproperties+xml"/>
  <Override PartName="/xl/ctrlProps/ctrlProp11.xml" ContentType="application/vnd.ms-excel.controlproperties+xml"/>
  <Override PartName="/xl/ctrlProps/ctrlProp39.xml" ContentType="application/vnd.ms-excel.controlproperties+xml"/>
  <Override PartName="/xl/ctrlProps/ctrlProp38.xml" ContentType="application/vnd.ms-excel.controlproperties+xml"/>
  <Override PartName="/xl/ctrlProps/ctrlProp37.xml" ContentType="application/vnd.ms-excel.controlproperties+xml"/>
  <Override PartName="/xl/ctrlProps/ctrlProp15.xml" ContentType="application/vnd.ms-excel.controlproperties+xml"/>
  <Override PartName="/xl/ctrlProps/ctrlProp33.xml" ContentType="application/vnd.ms-excel.controlproperties+xml"/>
  <Override PartName="/xl/ctrlProps/ctrlProp34.xml" ContentType="application/vnd.ms-excel.controlproperties+xml"/>
  <Override PartName="/xl/ctrlProps/ctrlProp35.xml" ContentType="application/vnd.ms-excel.controlproperties+xml"/>
  <Override PartName="/xl/ctrlProps/ctrlProp36.xml" ContentType="application/vnd.ms-excel.controlproperties+xml"/>
  <Override PartName="/xl/ctrlProps/ctrlProp10.xml" ContentType="application/vnd.ms-excel.controlproperties+xml"/>
  <Override PartName="/xl/ctrlProps/ctrlProp9.xml" ContentType="application/vnd.ms-excel.controlproperties+xml"/>
  <Override PartName="/xl/ctrlProps/ctrlProp27.xml" ContentType="application/vnd.ms-excel.controlproperties+xml"/>
  <Override PartName="/xl/ctrlProps/ctrlProp26.xml" ContentType="application/vnd.ms-excel.controlproperties+xml"/>
  <Override PartName="/xl/ctrlProps/ctrlProp8.xml" ContentType="application/vnd.ms-excel.controlproperties+xml"/>
  <Override PartName="/xl/ctrlProps/ctrlProp7.xml" ContentType="application/vnd.ms-excel.controlproperties+xml"/>
  <Override PartName="/xl/ctrlProps/ctrlProp6.xml" ContentType="application/vnd.ms-excel.controlproperties+xml"/>
  <Override PartName="/xl/ctrlProps/ctrlProp28.xml" ContentType="application/vnd.ms-excel.controlproperties+xml"/>
  <Override PartName="/docProps/app.xml" ContentType="application/vnd.openxmlformats-officedocument.extended-properties+xml"/>
  <Override PartName="/docProps/core.xml" ContentType="application/vnd.openxmlformats-package.core-properties+xml"/>
  <Override PartName="/xl/ctrlProps/ctrlProp32.xml" ContentType="application/vnd.ms-excel.controlproperties+xml"/>
  <Override PartName="/xl/ctrlProps/ctrlProp31.xml" ContentType="application/vnd.ms-excel.controlproperties+xml"/>
  <Override PartName="/xl/ctrlProps/ctrlProp30.xml" ContentType="application/vnd.ms-excel.controlproperties+xml"/>
  <Override PartName="/xl/ctrlProps/ctrlProp29.xml" ContentType="application/vnd.ms-excel.controlproperties+xml"/>
  <Override PartName="/xl/calcChain.xml" ContentType="application/vnd.openxmlformats-officedocument.spreadsheetml.calcChain+xml"/>
  <Override PartName="/xl/ctrlProps/ctrlProp3.xml" ContentType="application/vnd.ms-excel.controlproperties+xml"/>
  <Override PartName="/customXml/itemProps5.xml" ContentType="application/vnd.openxmlformats-officedocument.customXmlProperties+xml"/>
  <Override PartName="/customXml/itemProps4.xml" ContentType="application/vnd.openxmlformats-officedocument.customXml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6.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xl/workbook.xml"/><Relationship Id="rId4" Type="http://schemas.openxmlformats.org/officeDocument/2006/relationships/custom-properties" Target="docProps/custom.xml"/></Relationships>
</file>

<file path=xl/workbook.xml><?xml version="1.0" encoding="utf-8"?>
<workbook xmlns="http://schemas.openxmlformats.org/spreadsheetml/2006/main" xmlns:r="http://schemas.openxmlformats.org/officeDocument/2006/relationships">
  <fileVersion appName="xl" lastEdited="5" lowestEdited="5" rupBuild="9303"/>
  <workbookPr autoCompressPictures="0" defaultThemeVersion="124226"/>
  <bookViews>
    <workbookView xWindow="480" yWindow="105" windowWidth="14640" windowHeight="11505" tabRatio="947" firstSheet="1" activeTab="14"/>
  </bookViews>
  <sheets>
    <sheet name="Figure 2.1" sheetId="19" r:id="rId1"/>
    <sheet name="Figure 2.2" sheetId="13" r:id="rId2"/>
    <sheet name="Table 2.1" sheetId="44" r:id="rId3"/>
    <sheet name="Figure 2.3" sheetId="41" r:id="rId4"/>
    <sheet name="Figure 2.4" sheetId="46" r:id="rId5"/>
    <sheet name="Figure 2.5" sheetId="42" r:id="rId6"/>
    <sheet name="Figure 2.6" sheetId="43" r:id="rId7"/>
    <sheet name="Figure 2.7" sheetId="47" r:id="rId8"/>
    <sheet name="Figure 2.8" sheetId="23" r:id="rId9"/>
    <sheet name="Figure 2.9" sheetId="14" r:id="rId10"/>
    <sheet name="Figure 2.10" sheetId="15" r:id="rId11"/>
    <sheet name="Figure 2.11" sheetId="25" r:id="rId12"/>
    <sheet name="Figure 2.12" sheetId="48" r:id="rId13"/>
    <sheet name="Figure 2.13" sheetId="18" r:id="rId14"/>
    <sheet name="Figure 2.14" sheetId="22" r:id="rId15"/>
    <sheet name="Data (Heterogeneity)" sheetId="45" state="hidden" r:id="rId16"/>
    <sheet name="WB_codes" sheetId="21" state="hidden" r:id="rId17"/>
  </sheets>
  <externalReferences>
    <externalReference r:id="rId18"/>
    <externalReference r:id="rId19"/>
    <externalReference r:id="rId20"/>
    <externalReference r:id="rId21"/>
    <externalReference r:id="rId22"/>
    <externalReference r:id="rId23"/>
  </externalReferences>
  <definedNames>
    <definedName name="_xlnm._FilterDatabase" localSheetId="15" hidden="1">'Data (Heterogeneity)'!$A$1:$R$51</definedName>
    <definedName name="_xlnm._FilterDatabase" localSheetId="4" hidden="1">'Figure 2.4'!$A$1:$AC$149</definedName>
    <definedName name="_xlnm._FilterDatabase" localSheetId="7" hidden="1">'Figure 2.7'!$A$1:$Q$149</definedName>
    <definedName name="basic_req" localSheetId="0">'[1]Source (Basic Req)'!$A$1:$K$144</definedName>
    <definedName name="basic_req" localSheetId="14">'[2]Source (Basic Req)'!$A$1:$K$144</definedName>
    <definedName name="basic_req" localSheetId="8">'[2]Source (Basic Req)'!$A$1:$K$144</definedName>
    <definedName name="basic_req">'[3]Source (Basic Req)'!$A$1:$K$144</definedName>
    <definedName name="competitiveness" localSheetId="0">'[1]Source(Compet-overall)'!$A$1:$I$144</definedName>
    <definedName name="competitiveness" localSheetId="14">'[2]Source(Compet-overall)'!$A$1:$I$144</definedName>
    <definedName name="competitiveness" localSheetId="8">'[2]Source(Compet-overall)'!$A$1:$I$144</definedName>
    <definedName name="competitiveness">'[3]Source(Compet-overall)'!$A$1:$I$144</definedName>
    <definedName name="current_acct" localSheetId="0">'[1]Source (Current Acct.)'!$A$1:$AS$185</definedName>
    <definedName name="current_acct" localSheetId="14">'[2]Source (Current Acct.)'!$A$1:$AS$185</definedName>
    <definedName name="current_acct" localSheetId="8">'[2]Source (Current Acct.)'!$A$1:$AS$185</definedName>
    <definedName name="current_acct">'[3]Source (Current Acct.)'!$A$1:$AS$185</definedName>
    <definedName name="cycle" localSheetId="0">'[1]Source (Cycle)'!$A$2:$AP$185</definedName>
    <definedName name="cycle" localSheetId="14">'[2]Source (Cycle)'!$A$2:$AP$185</definedName>
    <definedName name="cycle" localSheetId="8">'[2]Source (Cycle)'!$A$2:$AP$185</definedName>
    <definedName name="cycle">'[3]Source (Cycle)'!$A$2:$AP$185</definedName>
    <definedName name="gdp_growth" localSheetId="0">'[1]Source (GDP growth)'!$A$1:$AS$185</definedName>
    <definedName name="gdp_growth" localSheetId="14">'[2]Source (GDP growth)'!$A$1:$AS$185</definedName>
    <definedName name="gdp_growth" localSheetId="8">'[2]Source (GDP growth)'!$A$1:$AS$185</definedName>
    <definedName name="gdp_growth">'[3]Source (GDP growth)'!$A$1:$AS$185</definedName>
    <definedName name="gdp_ppp_pc" localSheetId="0">'[1]Source (GDP PPP pc)'!$A$1:$X$185</definedName>
    <definedName name="gdp_ppp_pc" localSheetId="14">'[2]Source (GDP PPP pc)'!$A$1:$X$185</definedName>
    <definedName name="gdp_ppp_pc" localSheetId="8">'[2]Source (GDP PPP pc)'!$A$1:$X$185</definedName>
    <definedName name="gdp_ppp_pc">'[3]Source (GDP PPP pc)'!$A$1:$X$185</definedName>
    <definedName name="gov_exp" localSheetId="0">'[1]Source (Gov exp)'!$A$1:$AS$185</definedName>
    <definedName name="gov_exp" localSheetId="14">'[2]Source (Gov exp)'!$A$1:$AS$185</definedName>
    <definedName name="gov_exp" localSheetId="8">'[2]Source (Gov exp)'!$A$1:$AS$185</definedName>
    <definedName name="gov_exp">'[3]Source (Gov exp)'!$A$1:$AS$185</definedName>
    <definedName name="inflation1" localSheetId="0">'[1]Source (Inflation)'!$A$1:$AR$185</definedName>
    <definedName name="inflation1" localSheetId="14">'[2]Source (Inflation)'!$A$1:$AR$185</definedName>
    <definedName name="inflation1" localSheetId="8">'[2]Source (Inflation)'!$A$1:$AR$185</definedName>
    <definedName name="inflation1">'[3]Source (Inflation)'!$A$1:$AR$185</definedName>
    <definedName name="land_area" localSheetId="0">'[1]Source (Land area)'!$A$1:$BA$247</definedName>
    <definedName name="land_area" localSheetId="14">'[2]Source (Land area)'!$A$1:$BA$247</definedName>
    <definedName name="land_area" localSheetId="8">'[2]Source (Land area)'!$A$1:$BA$247</definedName>
    <definedName name="land_area">'[3]Source (Land area)'!$A$1:$BA$247</definedName>
    <definedName name="population" localSheetId="0">'[1]Source (Population)'!$A$1:$X$185</definedName>
    <definedName name="population" localSheetId="14">'[2]Source (Population)'!$A$1:$X$185</definedName>
    <definedName name="population" localSheetId="8">'[2]Source (Population)'!$A$1:$X$185</definedName>
    <definedName name="population">'[3]Source (Population)'!$A$1:$X$185</definedName>
    <definedName name="public_gross_debt" localSheetId="0">'[1]Source (Public Gross Debt)'!$A$1:$AS$185</definedName>
    <definedName name="public_gross_debt" localSheetId="14">'[2]Source (Public Gross Debt)'!$A$1:$AS$185</definedName>
    <definedName name="public_gross_debt" localSheetId="8">'[2]Source (Public Gross Debt)'!$A$1:$AS$185</definedName>
    <definedName name="public_gross_debt">'[3]Source (Public Gross Debt)'!$A$1:$AS$185</definedName>
    <definedName name="savings" localSheetId="0">'[1]Source (Savings)'!$A$1:$AR$185</definedName>
    <definedName name="savings" localSheetId="14">'[2]Source (Savings)'!$A$1:$AR$185</definedName>
    <definedName name="savings" localSheetId="8">'[2]Source (Savings)'!$A$1:$AR$185</definedName>
    <definedName name="savings">'[3]Source (Savings)'!$A$1:$AR$185</definedName>
    <definedName name="trend" localSheetId="0">'[1]Source (Trend)'!$A$2:$AO$185</definedName>
    <definedName name="trend" localSheetId="14">'[2]Source (Trend)'!$A$2:$AO$185</definedName>
    <definedName name="trend" localSheetId="8">'[2]Source (Trend)'!$A$2:$AO$185</definedName>
    <definedName name="trend">'[3]Source (Trend)'!$A$2:$AO$185</definedName>
    <definedName name="world_risk" localSheetId="0">'[1]Source (World Risk Index)'!$B$11:$H$184</definedName>
    <definedName name="world_risk" localSheetId="14">'[2]Source (World Risk Index)'!$B$11:$H$184</definedName>
    <definedName name="world_risk" localSheetId="8">'[2]Source (World Risk Index)'!$B$11:$H$184</definedName>
    <definedName name="world_risk">'[3]Source (World Risk Index)'!$B$11:$H$184</definedName>
  </definedNames>
  <calcPr calcId="145621" concurrentCalc="0"/>
  <extLst>
    <ext xmlns:mx="http://schemas.microsoft.com/office/mac/excel/2008/main" uri="{7523E5D3-25F3-A5E0-1632-64F254C22452}">
      <mx:ArchID Flags="2"/>
    </ext>
  </extLst>
</workbook>
</file>

<file path=xl/calcChain.xml><?xml version="1.0" encoding="utf-8"?>
<calcChain xmlns="http://schemas.openxmlformats.org/spreadsheetml/2006/main">
  <c r="AA4" i="23" l="1"/>
  <c r="AA10" i="23"/>
  <c r="AC10" i="23"/>
  <c r="AA34" i="23"/>
  <c r="N146" i="18"/>
  <c r="I194" i="18"/>
  <c r="C60" i="18"/>
  <c r="I23" i="48"/>
  <c r="J7" i="48"/>
  <c r="J6" i="48"/>
  <c r="J3" i="48"/>
  <c r="J4" i="48"/>
  <c r="J2" i="48"/>
  <c r="I7" i="48"/>
  <c r="I6" i="48"/>
  <c r="I4" i="48"/>
  <c r="I3" i="48"/>
  <c r="I2" i="48"/>
  <c r="J5" i="48"/>
  <c r="I5" i="48"/>
  <c r="J15" i="48"/>
  <c r="J8" i="48"/>
  <c r="J18" i="48"/>
  <c r="J20" i="48"/>
  <c r="I15" i="48"/>
  <c r="I8" i="48"/>
  <c r="I18" i="48"/>
  <c r="I20" i="48"/>
  <c r="J14" i="48"/>
  <c r="J17" i="48"/>
  <c r="J19" i="48"/>
  <c r="I14" i="48"/>
  <c r="I17" i="48"/>
  <c r="I19" i="48"/>
  <c r="J12" i="48"/>
  <c r="I12" i="48"/>
  <c r="J11" i="48"/>
  <c r="I11" i="48"/>
  <c r="J10" i="48"/>
  <c r="I10" i="48"/>
  <c r="C382" i="25"/>
  <c r="C370" i="25"/>
  <c r="C369" i="25"/>
  <c r="C359" i="25"/>
  <c r="C358" i="25"/>
  <c r="C356" i="25"/>
  <c r="C355" i="25"/>
  <c r="C354" i="25"/>
  <c r="C350" i="25"/>
  <c r="C345" i="25"/>
  <c r="C341" i="25"/>
  <c r="C340" i="25"/>
  <c r="C336" i="25"/>
  <c r="C314" i="25"/>
  <c r="C311" i="25"/>
  <c r="C307" i="25"/>
  <c r="C302" i="25"/>
  <c r="C298" i="25"/>
  <c r="C291" i="25"/>
  <c r="C286" i="25"/>
  <c r="C278" i="25"/>
  <c r="C273" i="25"/>
  <c r="C272" i="25"/>
  <c r="C269" i="25"/>
  <c r="C264" i="25"/>
  <c r="C263" i="25"/>
  <c r="C260" i="25"/>
  <c r="C256" i="25"/>
  <c r="C251" i="25"/>
  <c r="C247" i="25"/>
  <c r="C241" i="25"/>
  <c r="C235" i="25"/>
  <c r="C228" i="25"/>
  <c r="C226" i="25"/>
  <c r="C223" i="25"/>
  <c r="C221" i="25"/>
  <c r="C218" i="25"/>
  <c r="C216" i="25"/>
  <c r="C215" i="25"/>
  <c r="C209" i="25"/>
  <c r="C370" i="15"/>
  <c r="C369" i="15"/>
  <c r="C359" i="15"/>
  <c r="C356" i="15"/>
  <c r="C355" i="15"/>
  <c r="C349" i="15"/>
  <c r="C345" i="15"/>
  <c r="C340" i="15"/>
  <c r="C319" i="15"/>
  <c r="C314" i="15"/>
  <c r="C311" i="15"/>
  <c r="C307" i="15"/>
  <c r="C303" i="15"/>
  <c r="C302" i="15"/>
  <c r="C296" i="15"/>
  <c r="C286" i="15"/>
  <c r="C278" i="15"/>
  <c r="C273" i="15"/>
  <c r="C269" i="15"/>
  <c r="C260" i="15"/>
  <c r="C258" i="15"/>
  <c r="C251" i="15"/>
  <c r="C247" i="15"/>
  <c r="C226" i="15"/>
  <c r="C221" i="15"/>
  <c r="C218" i="15"/>
  <c r="C215" i="15"/>
  <c r="C209" i="15"/>
  <c r="C383" i="14"/>
  <c r="C375" i="14"/>
  <c r="C371" i="14"/>
  <c r="C370" i="14"/>
  <c r="C368" i="14"/>
  <c r="C360" i="14"/>
  <c r="C359" i="14"/>
  <c r="C357" i="14"/>
  <c r="C356" i="14"/>
  <c r="C351" i="14"/>
  <c r="C350" i="14"/>
  <c r="C346" i="14"/>
  <c r="C341" i="14"/>
  <c r="C320" i="14"/>
  <c r="C316" i="14"/>
  <c r="C315" i="14"/>
  <c r="C312" i="14"/>
  <c r="C308" i="14"/>
  <c r="C304" i="14"/>
  <c r="C303" i="14"/>
  <c r="C299" i="14"/>
  <c r="C297" i="14"/>
  <c r="C292" i="14"/>
  <c r="C287" i="14"/>
  <c r="C279" i="14"/>
  <c r="C274" i="14"/>
  <c r="C273" i="14"/>
  <c r="C270" i="14"/>
  <c r="C265" i="14"/>
  <c r="C264" i="14"/>
  <c r="C261" i="14"/>
  <c r="C259" i="14"/>
  <c r="C257" i="14"/>
  <c r="C252" i="14"/>
  <c r="C251" i="14"/>
  <c r="C248" i="14"/>
  <c r="C242" i="14"/>
  <c r="C236" i="14"/>
  <c r="C227" i="14"/>
  <c r="C224" i="14"/>
  <c r="C222" i="14"/>
  <c r="C219" i="14"/>
  <c r="C216" i="14"/>
  <c r="C210" i="14"/>
  <c r="Q10" i="47"/>
  <c r="Q12" i="47"/>
  <c r="Q15" i="47"/>
  <c r="Q18" i="47"/>
  <c r="Q2" i="47"/>
  <c r="Q3" i="47"/>
  <c r="Q4" i="47"/>
  <c r="Q5" i="47"/>
  <c r="Q6" i="47"/>
  <c r="Q7" i="47"/>
  <c r="Q8" i="47"/>
  <c r="Q9" i="47"/>
  <c r="Q11" i="47"/>
  <c r="Q13" i="47"/>
  <c r="Q14" i="47"/>
  <c r="Q16" i="47"/>
  <c r="Q17" i="47"/>
  <c r="Q19" i="47"/>
  <c r="Q20" i="47"/>
  <c r="Q21" i="47"/>
  <c r="Q22" i="47"/>
  <c r="Q23" i="47"/>
  <c r="Q24" i="47"/>
  <c r="Q25" i="47"/>
  <c r="Q26" i="47"/>
  <c r="Q27" i="47"/>
  <c r="Q28" i="47"/>
  <c r="Q29" i="47"/>
  <c r="Q30" i="47"/>
  <c r="Q31" i="47"/>
  <c r="Q32" i="47"/>
  <c r="Q33" i="47"/>
  <c r="Q34" i="47"/>
  <c r="Q35" i="47"/>
  <c r="Q36" i="47"/>
  <c r="Q37" i="47"/>
  <c r="Q38" i="47"/>
  <c r="Q39" i="47"/>
  <c r="Q40" i="47"/>
  <c r="Q41" i="47"/>
  <c r="Q42" i="47"/>
  <c r="Q43" i="47"/>
  <c r="Q44" i="47"/>
  <c r="Q45" i="47"/>
  <c r="Q46" i="47"/>
  <c r="Q47" i="47"/>
  <c r="Q48" i="47"/>
  <c r="Q49" i="47"/>
  <c r="Q50" i="47"/>
  <c r="Q51" i="47"/>
  <c r="Q52" i="47"/>
  <c r="Q53" i="47"/>
  <c r="Q54" i="47"/>
  <c r="Q55" i="47"/>
  <c r="Q56" i="47"/>
  <c r="Q57" i="47"/>
  <c r="Q58" i="47"/>
  <c r="Q59" i="47"/>
  <c r="Q60" i="47"/>
  <c r="Q61" i="47"/>
  <c r="Q62" i="47"/>
  <c r="Q63" i="47"/>
  <c r="Q64" i="47"/>
  <c r="Q65" i="47"/>
  <c r="Q66" i="47"/>
  <c r="Q67" i="47"/>
  <c r="Q68" i="47"/>
  <c r="Q69" i="47"/>
  <c r="Q70" i="47"/>
  <c r="Q71" i="47"/>
  <c r="Q72" i="47"/>
  <c r="Q73" i="47"/>
  <c r="Q74" i="47"/>
  <c r="Q75" i="47"/>
  <c r="Q76" i="47"/>
  <c r="Q77" i="47"/>
  <c r="Q78" i="47"/>
  <c r="Q79" i="47"/>
  <c r="Q80" i="47"/>
  <c r="Q81" i="47"/>
  <c r="Q82" i="47"/>
  <c r="Q83" i="47"/>
  <c r="Q84" i="47"/>
  <c r="Q85" i="47"/>
  <c r="Q86" i="47"/>
  <c r="Q87" i="47"/>
  <c r="Q88" i="47"/>
  <c r="Q89" i="47"/>
  <c r="Q90" i="47"/>
  <c r="Q91" i="47"/>
  <c r="Q92" i="47"/>
  <c r="Q93" i="47"/>
  <c r="Q94" i="47"/>
  <c r="Q95" i="47"/>
  <c r="Q96" i="47"/>
  <c r="Q97" i="47"/>
  <c r="Q98" i="47"/>
  <c r="Q99" i="47"/>
  <c r="Q100" i="47"/>
  <c r="Q101" i="47"/>
  <c r="Q102" i="47"/>
  <c r="Q103" i="47"/>
  <c r="Q104" i="47"/>
  <c r="Q105" i="47"/>
  <c r="Q106" i="47"/>
  <c r="Q107" i="47"/>
  <c r="Q108" i="47"/>
  <c r="Q109" i="47"/>
  <c r="Q110" i="47"/>
  <c r="Q111" i="47"/>
  <c r="Q112" i="47"/>
  <c r="Q113" i="47"/>
  <c r="Q114" i="47"/>
  <c r="Q115" i="47"/>
  <c r="Q116" i="47"/>
  <c r="Q117" i="47"/>
  <c r="Q118" i="47"/>
  <c r="Q119" i="47"/>
  <c r="Q120" i="47"/>
  <c r="Q121" i="47"/>
  <c r="Q122" i="47"/>
  <c r="Q123" i="47"/>
  <c r="Q124" i="47"/>
  <c r="Q125" i="47"/>
  <c r="Q126" i="47"/>
  <c r="Q127" i="47"/>
  <c r="Q128" i="47"/>
  <c r="Q129" i="47"/>
  <c r="Q130" i="47"/>
  <c r="Q131" i="47"/>
  <c r="Q132" i="47"/>
  <c r="Q133" i="47"/>
  <c r="Q134" i="47"/>
  <c r="Q135" i="47"/>
  <c r="Q136" i="47"/>
  <c r="Q137" i="47"/>
  <c r="Q138" i="47"/>
  <c r="Q139" i="47"/>
  <c r="Q140" i="47"/>
  <c r="Q141" i="47"/>
  <c r="Q142" i="47"/>
  <c r="Q143" i="47"/>
  <c r="Q144" i="47"/>
  <c r="Q145" i="47"/>
  <c r="Q146" i="47"/>
  <c r="Q147" i="47"/>
  <c r="Q148" i="47"/>
  <c r="Q149" i="47"/>
  <c r="Q151" i="47"/>
  <c r="Q154" i="47"/>
  <c r="Q164" i="47"/>
  <c r="P10" i="47"/>
  <c r="P12" i="47"/>
  <c r="P15" i="47"/>
  <c r="P18" i="47"/>
  <c r="P2" i="47"/>
  <c r="P3" i="47"/>
  <c r="P4" i="47"/>
  <c r="P5" i="47"/>
  <c r="P6" i="47"/>
  <c r="P7" i="47"/>
  <c r="P8" i="47"/>
  <c r="P9" i="47"/>
  <c r="P11" i="47"/>
  <c r="P13" i="47"/>
  <c r="P14" i="47"/>
  <c r="P16" i="47"/>
  <c r="P17" i="47"/>
  <c r="P19" i="47"/>
  <c r="P20" i="47"/>
  <c r="P21" i="47"/>
  <c r="P22" i="47"/>
  <c r="P23" i="47"/>
  <c r="P24" i="47"/>
  <c r="P25" i="47"/>
  <c r="P26" i="47"/>
  <c r="P27" i="47"/>
  <c r="P28" i="47"/>
  <c r="P29" i="47"/>
  <c r="P30" i="47"/>
  <c r="P31" i="47"/>
  <c r="P32" i="47"/>
  <c r="P33" i="47"/>
  <c r="P34" i="47"/>
  <c r="P35" i="47"/>
  <c r="P36" i="47"/>
  <c r="P37" i="47"/>
  <c r="P38" i="47"/>
  <c r="P39" i="47"/>
  <c r="P40" i="47"/>
  <c r="P41" i="47"/>
  <c r="P42" i="47"/>
  <c r="P43" i="47"/>
  <c r="P44" i="47"/>
  <c r="P45" i="47"/>
  <c r="P46" i="47"/>
  <c r="P47" i="47"/>
  <c r="P48" i="47"/>
  <c r="P49" i="47"/>
  <c r="P50" i="47"/>
  <c r="P51" i="47"/>
  <c r="P52" i="47"/>
  <c r="P53" i="47"/>
  <c r="P54" i="47"/>
  <c r="P55" i="47"/>
  <c r="P56" i="47"/>
  <c r="P57" i="47"/>
  <c r="P58" i="47"/>
  <c r="P59" i="47"/>
  <c r="P60" i="47"/>
  <c r="P61" i="47"/>
  <c r="P62" i="47"/>
  <c r="P63" i="47"/>
  <c r="P64" i="47"/>
  <c r="P65" i="47"/>
  <c r="P66" i="47"/>
  <c r="P67" i="47"/>
  <c r="P68" i="47"/>
  <c r="P69" i="47"/>
  <c r="P70" i="47"/>
  <c r="P71" i="47"/>
  <c r="P72" i="47"/>
  <c r="P73" i="47"/>
  <c r="P74" i="47"/>
  <c r="P75" i="47"/>
  <c r="P76" i="47"/>
  <c r="P77" i="47"/>
  <c r="P78" i="47"/>
  <c r="P79" i="47"/>
  <c r="P80" i="47"/>
  <c r="P81" i="47"/>
  <c r="P82" i="47"/>
  <c r="P83" i="47"/>
  <c r="P84" i="47"/>
  <c r="P85" i="47"/>
  <c r="P86" i="47"/>
  <c r="P87" i="47"/>
  <c r="P88" i="47"/>
  <c r="P89" i="47"/>
  <c r="P90" i="47"/>
  <c r="P91" i="47"/>
  <c r="P92" i="47"/>
  <c r="P93" i="47"/>
  <c r="P94" i="47"/>
  <c r="P95" i="47"/>
  <c r="P96" i="47"/>
  <c r="P97" i="47"/>
  <c r="P98" i="47"/>
  <c r="P99" i="47"/>
  <c r="P100" i="47"/>
  <c r="P101" i="47"/>
  <c r="P102" i="47"/>
  <c r="P103" i="47"/>
  <c r="P104" i="47"/>
  <c r="P105" i="47"/>
  <c r="P106" i="47"/>
  <c r="P107" i="47"/>
  <c r="P108" i="47"/>
  <c r="P109" i="47"/>
  <c r="P110" i="47"/>
  <c r="P111" i="47"/>
  <c r="P112" i="47"/>
  <c r="P113" i="47"/>
  <c r="P114" i="47"/>
  <c r="P115" i="47"/>
  <c r="P116" i="47"/>
  <c r="P117" i="47"/>
  <c r="P118" i="47"/>
  <c r="P119" i="47"/>
  <c r="P120" i="47"/>
  <c r="P121" i="47"/>
  <c r="P122" i="47"/>
  <c r="P123" i="47"/>
  <c r="P124" i="47"/>
  <c r="P125" i="47"/>
  <c r="P126" i="47"/>
  <c r="P127" i="47"/>
  <c r="P128" i="47"/>
  <c r="P129" i="47"/>
  <c r="P130" i="47"/>
  <c r="P131" i="47"/>
  <c r="P132" i="47"/>
  <c r="P133" i="47"/>
  <c r="P134" i="47"/>
  <c r="P135" i="47"/>
  <c r="P136" i="47"/>
  <c r="P137" i="47"/>
  <c r="P138" i="47"/>
  <c r="P139" i="47"/>
  <c r="P140" i="47"/>
  <c r="P141" i="47"/>
  <c r="P142" i="47"/>
  <c r="P143" i="47"/>
  <c r="P144" i="47"/>
  <c r="P145" i="47"/>
  <c r="P146" i="47"/>
  <c r="P147" i="47"/>
  <c r="P148" i="47"/>
  <c r="P149" i="47"/>
  <c r="P151" i="47"/>
  <c r="P154" i="47"/>
  <c r="P164" i="47"/>
  <c r="O10" i="47"/>
  <c r="O12" i="47"/>
  <c r="O15" i="47"/>
  <c r="O18" i="47"/>
  <c r="O2" i="47"/>
  <c r="O3" i="47"/>
  <c r="O4" i="47"/>
  <c r="O5" i="47"/>
  <c r="O6" i="47"/>
  <c r="O7" i="47"/>
  <c r="O8" i="47"/>
  <c r="O9" i="47"/>
  <c r="O11" i="47"/>
  <c r="O13" i="47"/>
  <c r="O14" i="47"/>
  <c r="O16" i="47"/>
  <c r="O17" i="47"/>
  <c r="O19" i="47"/>
  <c r="O20" i="47"/>
  <c r="O21" i="47"/>
  <c r="O22" i="47"/>
  <c r="O23" i="47"/>
  <c r="O24" i="47"/>
  <c r="O25" i="47"/>
  <c r="O26" i="47"/>
  <c r="O27" i="47"/>
  <c r="O28" i="47"/>
  <c r="O29" i="47"/>
  <c r="O30" i="47"/>
  <c r="O31" i="47"/>
  <c r="O32" i="47"/>
  <c r="O33" i="47"/>
  <c r="O34" i="47"/>
  <c r="O35" i="47"/>
  <c r="O36" i="47"/>
  <c r="O37" i="47"/>
  <c r="O38" i="47"/>
  <c r="O39" i="47"/>
  <c r="O40" i="47"/>
  <c r="O41" i="47"/>
  <c r="O42" i="47"/>
  <c r="O43" i="47"/>
  <c r="O44" i="47"/>
  <c r="O45" i="47"/>
  <c r="O46" i="47"/>
  <c r="O47" i="47"/>
  <c r="O48" i="47"/>
  <c r="O49" i="47"/>
  <c r="O50" i="47"/>
  <c r="O51" i="47"/>
  <c r="O52" i="47"/>
  <c r="O53" i="47"/>
  <c r="O54" i="47"/>
  <c r="O55" i="47"/>
  <c r="O56" i="47"/>
  <c r="O57" i="47"/>
  <c r="O58" i="47"/>
  <c r="O59" i="47"/>
  <c r="O60" i="47"/>
  <c r="O61" i="47"/>
  <c r="O62" i="47"/>
  <c r="O63" i="47"/>
  <c r="O64" i="47"/>
  <c r="O65" i="47"/>
  <c r="O66" i="47"/>
  <c r="O67" i="47"/>
  <c r="O68" i="47"/>
  <c r="O69" i="47"/>
  <c r="O70" i="47"/>
  <c r="O71" i="47"/>
  <c r="O72" i="47"/>
  <c r="O73" i="47"/>
  <c r="O74" i="47"/>
  <c r="O75" i="47"/>
  <c r="O76" i="47"/>
  <c r="O77" i="47"/>
  <c r="O78" i="47"/>
  <c r="O79" i="47"/>
  <c r="O80" i="47"/>
  <c r="O81" i="47"/>
  <c r="O82" i="47"/>
  <c r="O83" i="47"/>
  <c r="O84" i="47"/>
  <c r="O85" i="47"/>
  <c r="O86" i="47"/>
  <c r="O87" i="47"/>
  <c r="O88" i="47"/>
  <c r="O89" i="47"/>
  <c r="O90" i="47"/>
  <c r="O91" i="47"/>
  <c r="O92" i="47"/>
  <c r="O93" i="47"/>
  <c r="O94" i="47"/>
  <c r="O95" i="47"/>
  <c r="O96" i="47"/>
  <c r="O97" i="47"/>
  <c r="O98" i="47"/>
  <c r="O99" i="47"/>
  <c r="O100" i="47"/>
  <c r="O101" i="47"/>
  <c r="O102" i="47"/>
  <c r="O103" i="47"/>
  <c r="O104" i="47"/>
  <c r="O105" i="47"/>
  <c r="O106" i="47"/>
  <c r="O107" i="47"/>
  <c r="O108" i="47"/>
  <c r="O109" i="47"/>
  <c r="O110" i="47"/>
  <c r="O111" i="47"/>
  <c r="O112" i="47"/>
  <c r="O113" i="47"/>
  <c r="O114" i="47"/>
  <c r="O115" i="47"/>
  <c r="O116" i="47"/>
  <c r="O117" i="47"/>
  <c r="O118" i="47"/>
  <c r="O119" i="47"/>
  <c r="O120" i="47"/>
  <c r="O121" i="47"/>
  <c r="O122" i="47"/>
  <c r="O123" i="47"/>
  <c r="O124" i="47"/>
  <c r="O125" i="47"/>
  <c r="O126" i="47"/>
  <c r="O127" i="47"/>
  <c r="O128" i="47"/>
  <c r="O129" i="47"/>
  <c r="O130" i="47"/>
  <c r="O131" i="47"/>
  <c r="O132" i="47"/>
  <c r="O133" i="47"/>
  <c r="O134" i="47"/>
  <c r="O135" i="47"/>
  <c r="O136" i="47"/>
  <c r="O137" i="47"/>
  <c r="O138" i="47"/>
  <c r="O139" i="47"/>
  <c r="O140" i="47"/>
  <c r="O141" i="47"/>
  <c r="O142" i="47"/>
  <c r="O143" i="47"/>
  <c r="O144" i="47"/>
  <c r="O145" i="47"/>
  <c r="O146" i="47"/>
  <c r="O147" i="47"/>
  <c r="O148" i="47"/>
  <c r="O149" i="47"/>
  <c r="O151" i="47"/>
  <c r="O154" i="47"/>
  <c r="O164" i="47"/>
  <c r="N10" i="47"/>
  <c r="N12" i="47"/>
  <c r="N15" i="47"/>
  <c r="N18" i="47"/>
  <c r="N2" i="47"/>
  <c r="N3" i="47"/>
  <c r="N4" i="47"/>
  <c r="N5" i="47"/>
  <c r="N6" i="47"/>
  <c r="N7" i="47"/>
  <c r="N8" i="47"/>
  <c r="N9" i="47"/>
  <c r="N11" i="47"/>
  <c r="N13" i="47"/>
  <c r="N14" i="47"/>
  <c r="N16" i="47"/>
  <c r="N17" i="47"/>
  <c r="N19" i="47"/>
  <c r="N20" i="47"/>
  <c r="N21" i="47"/>
  <c r="N22" i="47"/>
  <c r="N23" i="47"/>
  <c r="N24" i="47"/>
  <c r="N25" i="47"/>
  <c r="N26" i="47"/>
  <c r="N27" i="47"/>
  <c r="N28" i="47"/>
  <c r="N29" i="47"/>
  <c r="N30" i="47"/>
  <c r="N31" i="47"/>
  <c r="N32" i="47"/>
  <c r="N33" i="47"/>
  <c r="N34" i="47"/>
  <c r="N35" i="47"/>
  <c r="N36" i="47"/>
  <c r="N37" i="47"/>
  <c r="N38" i="47"/>
  <c r="N39" i="47"/>
  <c r="N40" i="47"/>
  <c r="N41" i="47"/>
  <c r="N42" i="47"/>
  <c r="N43" i="47"/>
  <c r="N44" i="47"/>
  <c r="N45" i="47"/>
  <c r="N46" i="47"/>
  <c r="N47" i="47"/>
  <c r="N48" i="47"/>
  <c r="N49" i="47"/>
  <c r="N50" i="47"/>
  <c r="N51" i="47"/>
  <c r="N52" i="47"/>
  <c r="N53" i="47"/>
  <c r="N54" i="47"/>
  <c r="N55" i="47"/>
  <c r="N56" i="47"/>
  <c r="N57" i="47"/>
  <c r="N58" i="47"/>
  <c r="N59" i="47"/>
  <c r="N60" i="47"/>
  <c r="N61" i="47"/>
  <c r="N62" i="47"/>
  <c r="N63" i="47"/>
  <c r="N64" i="47"/>
  <c r="N65" i="47"/>
  <c r="N66" i="47"/>
  <c r="N67" i="47"/>
  <c r="N68" i="47"/>
  <c r="N69" i="47"/>
  <c r="N70" i="47"/>
  <c r="N71" i="47"/>
  <c r="N72" i="47"/>
  <c r="N73" i="47"/>
  <c r="N74" i="47"/>
  <c r="N75" i="47"/>
  <c r="N76" i="47"/>
  <c r="N77" i="47"/>
  <c r="N78" i="47"/>
  <c r="N79" i="47"/>
  <c r="N80" i="47"/>
  <c r="N81" i="47"/>
  <c r="N82" i="47"/>
  <c r="N83" i="47"/>
  <c r="N84" i="47"/>
  <c r="N85" i="47"/>
  <c r="N86" i="47"/>
  <c r="N87" i="47"/>
  <c r="N88" i="47"/>
  <c r="N89" i="47"/>
  <c r="N90" i="47"/>
  <c r="N91" i="47"/>
  <c r="N92" i="47"/>
  <c r="N93" i="47"/>
  <c r="N94" i="47"/>
  <c r="N95" i="47"/>
  <c r="N96" i="47"/>
  <c r="N97" i="47"/>
  <c r="N98" i="47"/>
  <c r="N99" i="47"/>
  <c r="N100" i="47"/>
  <c r="N101" i="47"/>
  <c r="N102" i="47"/>
  <c r="N103" i="47"/>
  <c r="N104" i="47"/>
  <c r="N105" i="47"/>
  <c r="N106" i="47"/>
  <c r="N107" i="47"/>
  <c r="N108" i="47"/>
  <c r="N109" i="47"/>
  <c r="N110" i="47"/>
  <c r="N111" i="47"/>
  <c r="N112" i="47"/>
  <c r="N113" i="47"/>
  <c r="N114" i="47"/>
  <c r="N115" i="47"/>
  <c r="N116" i="47"/>
  <c r="N117" i="47"/>
  <c r="N118" i="47"/>
  <c r="N119" i="47"/>
  <c r="N120" i="47"/>
  <c r="N121" i="47"/>
  <c r="N122" i="47"/>
  <c r="N123" i="47"/>
  <c r="N124" i="47"/>
  <c r="N125" i="47"/>
  <c r="N126" i="47"/>
  <c r="N127" i="47"/>
  <c r="N128" i="47"/>
  <c r="N129" i="47"/>
  <c r="N130" i="47"/>
  <c r="N131" i="47"/>
  <c r="N132" i="47"/>
  <c r="N133" i="47"/>
  <c r="N134" i="47"/>
  <c r="N135" i="47"/>
  <c r="N136" i="47"/>
  <c r="N137" i="47"/>
  <c r="N138" i="47"/>
  <c r="N139" i="47"/>
  <c r="N140" i="47"/>
  <c r="N141" i="47"/>
  <c r="N142" i="47"/>
  <c r="N143" i="47"/>
  <c r="N144" i="47"/>
  <c r="N145" i="47"/>
  <c r="N146" i="47"/>
  <c r="N147" i="47"/>
  <c r="N148" i="47"/>
  <c r="N149" i="47"/>
  <c r="N151" i="47"/>
  <c r="N154" i="47"/>
  <c r="N164" i="47"/>
  <c r="M10" i="47"/>
  <c r="M12" i="47"/>
  <c r="M15" i="47"/>
  <c r="M18" i="47"/>
  <c r="M2" i="47"/>
  <c r="M3" i="47"/>
  <c r="M4" i="47"/>
  <c r="M5" i="47"/>
  <c r="M6" i="47"/>
  <c r="M7" i="47"/>
  <c r="M8" i="47"/>
  <c r="M9" i="47"/>
  <c r="M11" i="47"/>
  <c r="M13" i="47"/>
  <c r="M14" i="47"/>
  <c r="M16" i="47"/>
  <c r="M17" i="47"/>
  <c r="M19" i="47"/>
  <c r="M20" i="47"/>
  <c r="M21" i="47"/>
  <c r="M22" i="47"/>
  <c r="M23" i="47"/>
  <c r="M24" i="47"/>
  <c r="M25" i="47"/>
  <c r="M26" i="47"/>
  <c r="M27" i="47"/>
  <c r="M28" i="47"/>
  <c r="M29" i="47"/>
  <c r="M30" i="47"/>
  <c r="M31" i="47"/>
  <c r="M32" i="47"/>
  <c r="M33" i="47"/>
  <c r="M34" i="47"/>
  <c r="M35" i="47"/>
  <c r="M36" i="47"/>
  <c r="M37" i="47"/>
  <c r="M38" i="47"/>
  <c r="M39" i="47"/>
  <c r="M40" i="47"/>
  <c r="M41" i="47"/>
  <c r="M42" i="47"/>
  <c r="M43" i="47"/>
  <c r="M44" i="47"/>
  <c r="M45" i="47"/>
  <c r="M46" i="47"/>
  <c r="M47" i="47"/>
  <c r="M48" i="47"/>
  <c r="M49" i="47"/>
  <c r="M50" i="47"/>
  <c r="M51" i="47"/>
  <c r="M52" i="47"/>
  <c r="M53" i="47"/>
  <c r="M54" i="47"/>
  <c r="M55" i="47"/>
  <c r="M56" i="47"/>
  <c r="M57" i="47"/>
  <c r="M58" i="47"/>
  <c r="M59" i="47"/>
  <c r="M60" i="47"/>
  <c r="M61" i="47"/>
  <c r="M62" i="47"/>
  <c r="M63" i="47"/>
  <c r="M64" i="47"/>
  <c r="M65" i="47"/>
  <c r="M66" i="47"/>
  <c r="M67" i="47"/>
  <c r="M68" i="47"/>
  <c r="M69" i="47"/>
  <c r="M70" i="47"/>
  <c r="M71" i="47"/>
  <c r="M72" i="47"/>
  <c r="M73" i="47"/>
  <c r="M74" i="47"/>
  <c r="M75" i="47"/>
  <c r="M76" i="47"/>
  <c r="M77" i="47"/>
  <c r="M78" i="47"/>
  <c r="M79" i="47"/>
  <c r="M80" i="47"/>
  <c r="M81" i="47"/>
  <c r="M82" i="47"/>
  <c r="M83" i="47"/>
  <c r="M84" i="47"/>
  <c r="M85" i="47"/>
  <c r="M86" i="47"/>
  <c r="M87" i="47"/>
  <c r="M88" i="47"/>
  <c r="M89" i="47"/>
  <c r="M90" i="47"/>
  <c r="M91" i="47"/>
  <c r="M92" i="47"/>
  <c r="M93" i="47"/>
  <c r="M94" i="47"/>
  <c r="M95" i="47"/>
  <c r="M96" i="47"/>
  <c r="M97" i="47"/>
  <c r="M98" i="47"/>
  <c r="M99" i="47"/>
  <c r="M100" i="47"/>
  <c r="M101" i="47"/>
  <c r="M102" i="47"/>
  <c r="M103" i="47"/>
  <c r="M104" i="47"/>
  <c r="M105" i="47"/>
  <c r="M106" i="47"/>
  <c r="M107" i="47"/>
  <c r="M108" i="47"/>
  <c r="M109" i="47"/>
  <c r="M110" i="47"/>
  <c r="M111" i="47"/>
  <c r="M112" i="47"/>
  <c r="M113" i="47"/>
  <c r="M114" i="47"/>
  <c r="M115" i="47"/>
  <c r="M116" i="47"/>
  <c r="M117" i="47"/>
  <c r="M118" i="47"/>
  <c r="M119" i="47"/>
  <c r="M120" i="47"/>
  <c r="M121" i="47"/>
  <c r="M122" i="47"/>
  <c r="M123" i="47"/>
  <c r="M124" i="47"/>
  <c r="M125" i="47"/>
  <c r="M126" i="47"/>
  <c r="M127" i="47"/>
  <c r="M128" i="47"/>
  <c r="M129" i="47"/>
  <c r="M130" i="47"/>
  <c r="M131" i="47"/>
  <c r="M132" i="47"/>
  <c r="M133" i="47"/>
  <c r="M134" i="47"/>
  <c r="M135" i="47"/>
  <c r="M136" i="47"/>
  <c r="M137" i="47"/>
  <c r="M138" i="47"/>
  <c r="M139" i="47"/>
  <c r="M140" i="47"/>
  <c r="M141" i="47"/>
  <c r="M142" i="47"/>
  <c r="M143" i="47"/>
  <c r="M144" i="47"/>
  <c r="M145" i="47"/>
  <c r="M146" i="47"/>
  <c r="M147" i="47"/>
  <c r="M148" i="47"/>
  <c r="M149" i="47"/>
  <c r="M151" i="47"/>
  <c r="M154" i="47"/>
  <c r="M164" i="47"/>
  <c r="L10" i="47"/>
  <c r="L12" i="47"/>
  <c r="L15" i="47"/>
  <c r="L18" i="47"/>
  <c r="L2" i="47"/>
  <c r="L3" i="47"/>
  <c r="L4" i="47"/>
  <c r="L5" i="47"/>
  <c r="L6" i="47"/>
  <c r="L7" i="47"/>
  <c r="L8" i="47"/>
  <c r="L9" i="47"/>
  <c r="L11" i="47"/>
  <c r="L13" i="47"/>
  <c r="L14" i="47"/>
  <c r="L16" i="47"/>
  <c r="L17" i="47"/>
  <c r="L19" i="47"/>
  <c r="L20" i="47"/>
  <c r="L21" i="47"/>
  <c r="L22" i="47"/>
  <c r="L23" i="47"/>
  <c r="L24" i="47"/>
  <c r="L25" i="47"/>
  <c r="L26" i="47"/>
  <c r="L27" i="47"/>
  <c r="L28" i="47"/>
  <c r="L29" i="47"/>
  <c r="L30" i="47"/>
  <c r="L31" i="47"/>
  <c r="L32" i="47"/>
  <c r="L33" i="47"/>
  <c r="L34" i="47"/>
  <c r="L35" i="47"/>
  <c r="L36" i="47"/>
  <c r="L37" i="47"/>
  <c r="L38" i="47"/>
  <c r="L39" i="47"/>
  <c r="L40" i="47"/>
  <c r="L41" i="47"/>
  <c r="L42" i="47"/>
  <c r="L43" i="47"/>
  <c r="L44" i="47"/>
  <c r="L45" i="47"/>
  <c r="L46" i="47"/>
  <c r="L47" i="47"/>
  <c r="L48" i="47"/>
  <c r="L49" i="47"/>
  <c r="L50" i="47"/>
  <c r="L51" i="47"/>
  <c r="L52" i="47"/>
  <c r="L53" i="47"/>
  <c r="L54" i="47"/>
  <c r="L55" i="47"/>
  <c r="L56" i="47"/>
  <c r="L57" i="47"/>
  <c r="L58" i="47"/>
  <c r="L59" i="47"/>
  <c r="L60" i="47"/>
  <c r="L61" i="47"/>
  <c r="L62" i="47"/>
  <c r="L63" i="47"/>
  <c r="L64" i="47"/>
  <c r="L65" i="47"/>
  <c r="L66" i="47"/>
  <c r="L67" i="47"/>
  <c r="L68" i="47"/>
  <c r="L69" i="47"/>
  <c r="L70" i="47"/>
  <c r="L71" i="47"/>
  <c r="L72" i="47"/>
  <c r="L73" i="47"/>
  <c r="L74" i="47"/>
  <c r="L75" i="47"/>
  <c r="L76" i="47"/>
  <c r="L77" i="47"/>
  <c r="L78" i="47"/>
  <c r="L79" i="47"/>
  <c r="L80" i="47"/>
  <c r="L81" i="47"/>
  <c r="L82" i="47"/>
  <c r="L83" i="47"/>
  <c r="L84" i="47"/>
  <c r="L85" i="47"/>
  <c r="L86" i="47"/>
  <c r="L87" i="47"/>
  <c r="L88" i="47"/>
  <c r="L89" i="47"/>
  <c r="L90" i="47"/>
  <c r="L91" i="47"/>
  <c r="L92" i="47"/>
  <c r="L93" i="47"/>
  <c r="L94" i="47"/>
  <c r="L95" i="47"/>
  <c r="L96" i="47"/>
  <c r="L97" i="47"/>
  <c r="L98" i="47"/>
  <c r="L99" i="47"/>
  <c r="L100" i="47"/>
  <c r="L101" i="47"/>
  <c r="L102" i="47"/>
  <c r="L103" i="47"/>
  <c r="L104" i="47"/>
  <c r="L105" i="47"/>
  <c r="L106" i="47"/>
  <c r="L107" i="47"/>
  <c r="L108" i="47"/>
  <c r="L109" i="47"/>
  <c r="L110" i="47"/>
  <c r="L111" i="47"/>
  <c r="L112" i="47"/>
  <c r="L113" i="47"/>
  <c r="L114" i="47"/>
  <c r="L115" i="47"/>
  <c r="L116" i="47"/>
  <c r="L117" i="47"/>
  <c r="L118" i="47"/>
  <c r="L119" i="47"/>
  <c r="L120" i="47"/>
  <c r="L121" i="47"/>
  <c r="L122" i="47"/>
  <c r="L123" i="47"/>
  <c r="L124" i="47"/>
  <c r="L125" i="47"/>
  <c r="L126" i="47"/>
  <c r="L127" i="47"/>
  <c r="L128" i="47"/>
  <c r="L129" i="47"/>
  <c r="L130" i="47"/>
  <c r="L131" i="47"/>
  <c r="L132" i="47"/>
  <c r="L133" i="47"/>
  <c r="L134" i="47"/>
  <c r="L135" i="47"/>
  <c r="L136" i="47"/>
  <c r="L137" i="47"/>
  <c r="L138" i="47"/>
  <c r="L139" i="47"/>
  <c r="L140" i="47"/>
  <c r="L141" i="47"/>
  <c r="L142" i="47"/>
  <c r="L143" i="47"/>
  <c r="L144" i="47"/>
  <c r="L145" i="47"/>
  <c r="L146" i="47"/>
  <c r="L147" i="47"/>
  <c r="L148" i="47"/>
  <c r="L149" i="47"/>
  <c r="L151" i="47"/>
  <c r="L154" i="47"/>
  <c r="L164" i="47"/>
  <c r="K10" i="47"/>
  <c r="K12" i="47"/>
  <c r="K15" i="47"/>
  <c r="K18" i="47"/>
  <c r="K2" i="47"/>
  <c r="K3" i="47"/>
  <c r="K4" i="47"/>
  <c r="K5" i="47"/>
  <c r="K6" i="47"/>
  <c r="K7" i="47"/>
  <c r="K8" i="47"/>
  <c r="K9" i="47"/>
  <c r="K11" i="47"/>
  <c r="K13" i="47"/>
  <c r="K14" i="47"/>
  <c r="K16" i="47"/>
  <c r="K17" i="47"/>
  <c r="K19" i="47"/>
  <c r="K20" i="47"/>
  <c r="K21" i="47"/>
  <c r="K22" i="47"/>
  <c r="K23" i="47"/>
  <c r="K24" i="47"/>
  <c r="K25" i="47"/>
  <c r="K26" i="47"/>
  <c r="K27" i="47"/>
  <c r="K28" i="47"/>
  <c r="K29" i="47"/>
  <c r="K30" i="47"/>
  <c r="K31" i="47"/>
  <c r="K32" i="47"/>
  <c r="K33" i="47"/>
  <c r="K34" i="47"/>
  <c r="K35" i="47"/>
  <c r="K36" i="47"/>
  <c r="K37" i="47"/>
  <c r="K38" i="47"/>
  <c r="K39" i="47"/>
  <c r="K40" i="47"/>
  <c r="K41" i="47"/>
  <c r="K42" i="47"/>
  <c r="K43" i="47"/>
  <c r="K44" i="47"/>
  <c r="K45" i="47"/>
  <c r="K46" i="47"/>
  <c r="K47" i="47"/>
  <c r="K48" i="47"/>
  <c r="K49" i="47"/>
  <c r="K50" i="47"/>
  <c r="K51" i="47"/>
  <c r="K52" i="47"/>
  <c r="K53" i="47"/>
  <c r="K54" i="47"/>
  <c r="K55" i="47"/>
  <c r="K56" i="47"/>
  <c r="K57" i="47"/>
  <c r="K58" i="47"/>
  <c r="K59" i="47"/>
  <c r="K60" i="47"/>
  <c r="K61" i="47"/>
  <c r="K62" i="47"/>
  <c r="K63" i="47"/>
  <c r="K64" i="47"/>
  <c r="K65" i="47"/>
  <c r="K66" i="47"/>
  <c r="K67" i="47"/>
  <c r="K68" i="47"/>
  <c r="K69" i="47"/>
  <c r="K70" i="47"/>
  <c r="K71" i="47"/>
  <c r="K72" i="47"/>
  <c r="K73" i="47"/>
  <c r="K74" i="47"/>
  <c r="K75" i="47"/>
  <c r="K76" i="47"/>
  <c r="K77" i="47"/>
  <c r="K78" i="47"/>
  <c r="K79" i="47"/>
  <c r="K80" i="47"/>
  <c r="K81" i="47"/>
  <c r="K82" i="47"/>
  <c r="K83" i="47"/>
  <c r="K84" i="47"/>
  <c r="K85" i="47"/>
  <c r="K86" i="47"/>
  <c r="K87" i="47"/>
  <c r="K88" i="47"/>
  <c r="K89" i="47"/>
  <c r="K90" i="47"/>
  <c r="K91" i="47"/>
  <c r="K92" i="47"/>
  <c r="K93" i="47"/>
  <c r="K94" i="47"/>
  <c r="K95" i="47"/>
  <c r="K96" i="47"/>
  <c r="K97" i="47"/>
  <c r="K98" i="47"/>
  <c r="K99" i="47"/>
  <c r="K100" i="47"/>
  <c r="K101" i="47"/>
  <c r="K102" i="47"/>
  <c r="K103" i="47"/>
  <c r="K104" i="47"/>
  <c r="K105" i="47"/>
  <c r="K106" i="47"/>
  <c r="K107" i="47"/>
  <c r="K108" i="47"/>
  <c r="K109" i="47"/>
  <c r="K110" i="47"/>
  <c r="K111" i="47"/>
  <c r="K112" i="47"/>
  <c r="K113" i="47"/>
  <c r="K114" i="47"/>
  <c r="K115" i="47"/>
  <c r="K116" i="47"/>
  <c r="K117" i="47"/>
  <c r="K118" i="47"/>
  <c r="K119" i="47"/>
  <c r="K120" i="47"/>
  <c r="K121" i="47"/>
  <c r="K122" i="47"/>
  <c r="K123" i="47"/>
  <c r="K124" i="47"/>
  <c r="K125" i="47"/>
  <c r="K126" i="47"/>
  <c r="K127" i="47"/>
  <c r="K128" i="47"/>
  <c r="K129" i="47"/>
  <c r="K130" i="47"/>
  <c r="K131" i="47"/>
  <c r="K132" i="47"/>
  <c r="K133" i="47"/>
  <c r="K134" i="47"/>
  <c r="K135" i="47"/>
  <c r="K136" i="47"/>
  <c r="K137" i="47"/>
  <c r="K138" i="47"/>
  <c r="K139" i="47"/>
  <c r="K140" i="47"/>
  <c r="K141" i="47"/>
  <c r="K142" i="47"/>
  <c r="K143" i="47"/>
  <c r="K144" i="47"/>
  <c r="K145" i="47"/>
  <c r="K146" i="47"/>
  <c r="K147" i="47"/>
  <c r="K148" i="47"/>
  <c r="K149" i="47"/>
  <c r="K151" i="47"/>
  <c r="K154" i="47"/>
  <c r="K164" i="47"/>
  <c r="J10" i="47"/>
  <c r="J12" i="47"/>
  <c r="J15" i="47"/>
  <c r="J18" i="47"/>
  <c r="J2" i="47"/>
  <c r="J3" i="47"/>
  <c r="J4" i="47"/>
  <c r="J5" i="47"/>
  <c r="J6" i="47"/>
  <c r="J7" i="47"/>
  <c r="J8" i="47"/>
  <c r="J9" i="47"/>
  <c r="J11" i="47"/>
  <c r="J13" i="47"/>
  <c r="J14" i="47"/>
  <c r="J16" i="47"/>
  <c r="J17" i="47"/>
  <c r="J19" i="47"/>
  <c r="J20" i="47"/>
  <c r="J21" i="47"/>
  <c r="J22" i="47"/>
  <c r="J23" i="47"/>
  <c r="J24" i="47"/>
  <c r="J25" i="47"/>
  <c r="J26" i="47"/>
  <c r="J27" i="47"/>
  <c r="J28" i="47"/>
  <c r="J29" i="47"/>
  <c r="J30" i="47"/>
  <c r="J31" i="47"/>
  <c r="J32" i="47"/>
  <c r="J33" i="47"/>
  <c r="J34" i="47"/>
  <c r="J35" i="47"/>
  <c r="J36" i="47"/>
  <c r="J37" i="47"/>
  <c r="J38" i="47"/>
  <c r="J39" i="47"/>
  <c r="J40" i="47"/>
  <c r="J41" i="47"/>
  <c r="J42" i="47"/>
  <c r="J43" i="47"/>
  <c r="J44" i="47"/>
  <c r="J45" i="47"/>
  <c r="J46" i="47"/>
  <c r="J47" i="47"/>
  <c r="J48" i="47"/>
  <c r="J49" i="47"/>
  <c r="J50" i="47"/>
  <c r="J51" i="47"/>
  <c r="J52" i="47"/>
  <c r="J53" i="47"/>
  <c r="J54" i="47"/>
  <c r="J55" i="47"/>
  <c r="J56" i="47"/>
  <c r="J57" i="47"/>
  <c r="J58" i="47"/>
  <c r="J59" i="47"/>
  <c r="J60" i="47"/>
  <c r="J61" i="47"/>
  <c r="J62" i="47"/>
  <c r="J63" i="47"/>
  <c r="J64" i="47"/>
  <c r="J65" i="47"/>
  <c r="J66" i="47"/>
  <c r="J67" i="47"/>
  <c r="J68" i="47"/>
  <c r="J69" i="47"/>
  <c r="J70" i="47"/>
  <c r="J71" i="47"/>
  <c r="J72" i="47"/>
  <c r="J73" i="47"/>
  <c r="J74" i="47"/>
  <c r="J75" i="47"/>
  <c r="J76" i="47"/>
  <c r="J77" i="47"/>
  <c r="J78" i="47"/>
  <c r="J79" i="47"/>
  <c r="J80" i="47"/>
  <c r="J81" i="47"/>
  <c r="J82" i="47"/>
  <c r="J83" i="47"/>
  <c r="J84" i="47"/>
  <c r="J85" i="47"/>
  <c r="J86" i="47"/>
  <c r="J87" i="47"/>
  <c r="J88" i="47"/>
  <c r="J89" i="47"/>
  <c r="J90" i="47"/>
  <c r="J91" i="47"/>
  <c r="J92" i="47"/>
  <c r="J93" i="47"/>
  <c r="J94" i="47"/>
  <c r="J95" i="47"/>
  <c r="J96" i="47"/>
  <c r="J97" i="47"/>
  <c r="J98" i="47"/>
  <c r="J99" i="47"/>
  <c r="J100" i="47"/>
  <c r="J101" i="47"/>
  <c r="J102" i="47"/>
  <c r="J103" i="47"/>
  <c r="J104" i="47"/>
  <c r="J105" i="47"/>
  <c r="J106" i="47"/>
  <c r="J107" i="47"/>
  <c r="J108" i="47"/>
  <c r="J109" i="47"/>
  <c r="J110" i="47"/>
  <c r="J111" i="47"/>
  <c r="J112" i="47"/>
  <c r="J113" i="47"/>
  <c r="J114" i="47"/>
  <c r="J115" i="47"/>
  <c r="J116" i="47"/>
  <c r="J117" i="47"/>
  <c r="J118" i="47"/>
  <c r="J119" i="47"/>
  <c r="J120" i="47"/>
  <c r="J121" i="47"/>
  <c r="J122" i="47"/>
  <c r="J123" i="47"/>
  <c r="J124" i="47"/>
  <c r="J125" i="47"/>
  <c r="J126" i="47"/>
  <c r="J127" i="47"/>
  <c r="J128" i="47"/>
  <c r="J129" i="47"/>
  <c r="J130" i="47"/>
  <c r="J131" i="47"/>
  <c r="J132" i="47"/>
  <c r="J133" i="47"/>
  <c r="J134" i="47"/>
  <c r="J135" i="47"/>
  <c r="J136" i="47"/>
  <c r="J137" i="47"/>
  <c r="J138" i="47"/>
  <c r="J139" i="47"/>
  <c r="J140" i="47"/>
  <c r="J141" i="47"/>
  <c r="J142" i="47"/>
  <c r="J143" i="47"/>
  <c r="J144" i="47"/>
  <c r="J145" i="47"/>
  <c r="J146" i="47"/>
  <c r="J147" i="47"/>
  <c r="J148" i="47"/>
  <c r="J149" i="47"/>
  <c r="J151" i="47"/>
  <c r="J154" i="47"/>
  <c r="J164" i="47"/>
  <c r="I10" i="47"/>
  <c r="I12" i="47"/>
  <c r="I15" i="47"/>
  <c r="I18" i="47"/>
  <c r="I2" i="47"/>
  <c r="I3" i="47"/>
  <c r="I4" i="47"/>
  <c r="I5" i="47"/>
  <c r="I6" i="47"/>
  <c r="I7" i="47"/>
  <c r="I8" i="47"/>
  <c r="I9" i="47"/>
  <c r="I11" i="47"/>
  <c r="I13" i="47"/>
  <c r="I14" i="47"/>
  <c r="I16" i="47"/>
  <c r="I17" i="47"/>
  <c r="I19" i="47"/>
  <c r="I20" i="47"/>
  <c r="I21" i="47"/>
  <c r="I22" i="47"/>
  <c r="I23" i="47"/>
  <c r="I24" i="47"/>
  <c r="I25" i="47"/>
  <c r="I26" i="47"/>
  <c r="I27" i="47"/>
  <c r="I28" i="47"/>
  <c r="I29" i="47"/>
  <c r="I30" i="47"/>
  <c r="I31" i="47"/>
  <c r="I32" i="47"/>
  <c r="I33" i="47"/>
  <c r="I34" i="47"/>
  <c r="I35" i="47"/>
  <c r="I36" i="47"/>
  <c r="I37" i="47"/>
  <c r="I38" i="47"/>
  <c r="I39" i="47"/>
  <c r="I40" i="47"/>
  <c r="I41" i="47"/>
  <c r="I42" i="47"/>
  <c r="I43" i="47"/>
  <c r="I44" i="47"/>
  <c r="I45" i="47"/>
  <c r="I46" i="47"/>
  <c r="I47" i="47"/>
  <c r="I48" i="47"/>
  <c r="I49" i="47"/>
  <c r="I50" i="47"/>
  <c r="I51" i="47"/>
  <c r="I52" i="47"/>
  <c r="I53" i="47"/>
  <c r="I54" i="47"/>
  <c r="I55" i="47"/>
  <c r="I56" i="47"/>
  <c r="I57" i="47"/>
  <c r="I58" i="47"/>
  <c r="I59" i="47"/>
  <c r="I60" i="47"/>
  <c r="I61" i="47"/>
  <c r="I62" i="47"/>
  <c r="I63" i="47"/>
  <c r="I64" i="47"/>
  <c r="I65" i="47"/>
  <c r="I66" i="47"/>
  <c r="I67" i="47"/>
  <c r="I68" i="47"/>
  <c r="I69" i="47"/>
  <c r="I70" i="47"/>
  <c r="I71" i="47"/>
  <c r="I72" i="47"/>
  <c r="I73" i="47"/>
  <c r="I74" i="47"/>
  <c r="I75" i="47"/>
  <c r="I76" i="47"/>
  <c r="I77" i="47"/>
  <c r="I78" i="47"/>
  <c r="I79" i="47"/>
  <c r="I80" i="47"/>
  <c r="I81" i="47"/>
  <c r="I82" i="47"/>
  <c r="I83" i="47"/>
  <c r="I84" i="47"/>
  <c r="I85" i="47"/>
  <c r="I86" i="47"/>
  <c r="I87" i="47"/>
  <c r="I88" i="47"/>
  <c r="I89" i="47"/>
  <c r="I90" i="47"/>
  <c r="I91" i="47"/>
  <c r="I92" i="47"/>
  <c r="I93" i="47"/>
  <c r="I94" i="47"/>
  <c r="I95" i="47"/>
  <c r="I96" i="47"/>
  <c r="I97" i="47"/>
  <c r="I98" i="47"/>
  <c r="I99" i="47"/>
  <c r="I100" i="47"/>
  <c r="I101" i="47"/>
  <c r="I102" i="47"/>
  <c r="I103" i="47"/>
  <c r="I104" i="47"/>
  <c r="I105" i="47"/>
  <c r="I106" i="47"/>
  <c r="I107" i="47"/>
  <c r="I108" i="47"/>
  <c r="I109" i="47"/>
  <c r="I110" i="47"/>
  <c r="I111" i="47"/>
  <c r="I112" i="47"/>
  <c r="I113" i="47"/>
  <c r="I114" i="47"/>
  <c r="I115" i="47"/>
  <c r="I116" i="47"/>
  <c r="I117" i="47"/>
  <c r="I118" i="47"/>
  <c r="I119" i="47"/>
  <c r="I120" i="47"/>
  <c r="I121" i="47"/>
  <c r="I122" i="47"/>
  <c r="I123" i="47"/>
  <c r="I124" i="47"/>
  <c r="I125" i="47"/>
  <c r="I126" i="47"/>
  <c r="I127" i="47"/>
  <c r="I128" i="47"/>
  <c r="I129" i="47"/>
  <c r="I130" i="47"/>
  <c r="I131" i="47"/>
  <c r="I132" i="47"/>
  <c r="I133" i="47"/>
  <c r="I134" i="47"/>
  <c r="I135" i="47"/>
  <c r="I136" i="47"/>
  <c r="I137" i="47"/>
  <c r="I138" i="47"/>
  <c r="I139" i="47"/>
  <c r="I140" i="47"/>
  <c r="I141" i="47"/>
  <c r="I142" i="47"/>
  <c r="I143" i="47"/>
  <c r="I144" i="47"/>
  <c r="I145" i="47"/>
  <c r="I146" i="47"/>
  <c r="I147" i="47"/>
  <c r="I148" i="47"/>
  <c r="I149" i="47"/>
  <c r="I151" i="47"/>
  <c r="I154" i="47"/>
  <c r="I164" i="47"/>
  <c r="H10" i="47"/>
  <c r="H12" i="47"/>
  <c r="H15" i="47"/>
  <c r="H18" i="47"/>
  <c r="H2" i="47"/>
  <c r="H3" i="47"/>
  <c r="H4" i="47"/>
  <c r="H5" i="47"/>
  <c r="H6" i="47"/>
  <c r="H7" i="47"/>
  <c r="H8" i="47"/>
  <c r="H9" i="47"/>
  <c r="H11" i="47"/>
  <c r="H13" i="47"/>
  <c r="H14" i="47"/>
  <c r="H16" i="47"/>
  <c r="H17" i="47"/>
  <c r="H19" i="47"/>
  <c r="H20" i="47"/>
  <c r="H21" i="47"/>
  <c r="H22" i="47"/>
  <c r="H23" i="47"/>
  <c r="H24" i="47"/>
  <c r="H25" i="47"/>
  <c r="H26" i="47"/>
  <c r="H27" i="47"/>
  <c r="H28" i="47"/>
  <c r="H29" i="47"/>
  <c r="H30" i="47"/>
  <c r="H31" i="47"/>
  <c r="H32" i="47"/>
  <c r="H33" i="47"/>
  <c r="H34" i="47"/>
  <c r="H35" i="47"/>
  <c r="H36" i="47"/>
  <c r="H37" i="47"/>
  <c r="H38" i="47"/>
  <c r="H39" i="47"/>
  <c r="H40" i="47"/>
  <c r="H41" i="47"/>
  <c r="H42" i="47"/>
  <c r="H43" i="47"/>
  <c r="H44" i="47"/>
  <c r="H45" i="47"/>
  <c r="H46" i="47"/>
  <c r="H47" i="47"/>
  <c r="H48" i="47"/>
  <c r="H49" i="47"/>
  <c r="H50" i="47"/>
  <c r="H51" i="47"/>
  <c r="H52" i="47"/>
  <c r="H53" i="47"/>
  <c r="H54" i="47"/>
  <c r="H55" i="47"/>
  <c r="H56" i="47"/>
  <c r="H57" i="47"/>
  <c r="H58" i="47"/>
  <c r="H59" i="47"/>
  <c r="H60" i="47"/>
  <c r="H61" i="47"/>
  <c r="H62" i="47"/>
  <c r="H63" i="47"/>
  <c r="H64" i="47"/>
  <c r="H65" i="47"/>
  <c r="H66" i="47"/>
  <c r="H67" i="47"/>
  <c r="H68" i="47"/>
  <c r="H69" i="47"/>
  <c r="H70" i="47"/>
  <c r="H71" i="47"/>
  <c r="H72" i="47"/>
  <c r="H73" i="47"/>
  <c r="H74" i="47"/>
  <c r="H75" i="47"/>
  <c r="H76" i="47"/>
  <c r="H77" i="47"/>
  <c r="H78" i="47"/>
  <c r="H79" i="47"/>
  <c r="H80" i="47"/>
  <c r="H81" i="47"/>
  <c r="H82" i="47"/>
  <c r="H83" i="47"/>
  <c r="H84" i="47"/>
  <c r="H85" i="47"/>
  <c r="H86" i="47"/>
  <c r="H87" i="47"/>
  <c r="H88" i="47"/>
  <c r="H89" i="47"/>
  <c r="H90" i="47"/>
  <c r="H91" i="47"/>
  <c r="H92" i="47"/>
  <c r="H93" i="47"/>
  <c r="H94" i="47"/>
  <c r="H95" i="47"/>
  <c r="H96" i="47"/>
  <c r="H97" i="47"/>
  <c r="H98" i="47"/>
  <c r="H99" i="47"/>
  <c r="H100" i="47"/>
  <c r="H101" i="47"/>
  <c r="H102" i="47"/>
  <c r="H103" i="47"/>
  <c r="H104" i="47"/>
  <c r="H105" i="47"/>
  <c r="H106" i="47"/>
  <c r="H107" i="47"/>
  <c r="H108" i="47"/>
  <c r="H109" i="47"/>
  <c r="H110" i="47"/>
  <c r="H111" i="47"/>
  <c r="H112" i="47"/>
  <c r="H113" i="47"/>
  <c r="H114" i="47"/>
  <c r="H115" i="47"/>
  <c r="H116" i="47"/>
  <c r="H117" i="47"/>
  <c r="H118" i="47"/>
  <c r="H119" i="47"/>
  <c r="H120" i="47"/>
  <c r="H121" i="47"/>
  <c r="H122" i="47"/>
  <c r="H123" i="47"/>
  <c r="H124" i="47"/>
  <c r="H125" i="47"/>
  <c r="H126" i="47"/>
  <c r="H127" i="47"/>
  <c r="H128" i="47"/>
  <c r="H129" i="47"/>
  <c r="H130" i="47"/>
  <c r="H131" i="47"/>
  <c r="H132" i="47"/>
  <c r="H133" i="47"/>
  <c r="H134" i="47"/>
  <c r="H135" i="47"/>
  <c r="H136" i="47"/>
  <c r="H137" i="47"/>
  <c r="H138" i="47"/>
  <c r="H139" i="47"/>
  <c r="H140" i="47"/>
  <c r="H141" i="47"/>
  <c r="H142" i="47"/>
  <c r="H143" i="47"/>
  <c r="H144" i="47"/>
  <c r="H145" i="47"/>
  <c r="H146" i="47"/>
  <c r="H147" i="47"/>
  <c r="H148" i="47"/>
  <c r="H149" i="47"/>
  <c r="H151" i="47"/>
  <c r="H154" i="47"/>
  <c r="H164" i="47"/>
  <c r="G10" i="47"/>
  <c r="G12" i="47"/>
  <c r="G15" i="47"/>
  <c r="G18" i="47"/>
  <c r="G2" i="47"/>
  <c r="G3" i="47"/>
  <c r="G4" i="47"/>
  <c r="G5" i="47"/>
  <c r="G6" i="47"/>
  <c r="G7" i="47"/>
  <c r="G8" i="47"/>
  <c r="G9" i="47"/>
  <c r="G11" i="47"/>
  <c r="G13" i="47"/>
  <c r="G14" i="47"/>
  <c r="G16" i="47"/>
  <c r="G17" i="47"/>
  <c r="G19" i="47"/>
  <c r="G20" i="47"/>
  <c r="G21" i="47"/>
  <c r="G22" i="47"/>
  <c r="G23" i="47"/>
  <c r="G24" i="47"/>
  <c r="G25" i="47"/>
  <c r="G26" i="47"/>
  <c r="G27" i="47"/>
  <c r="G28" i="47"/>
  <c r="G29" i="47"/>
  <c r="G30" i="47"/>
  <c r="G31" i="47"/>
  <c r="G32" i="47"/>
  <c r="G33" i="47"/>
  <c r="G34" i="47"/>
  <c r="G35" i="47"/>
  <c r="G36" i="47"/>
  <c r="G37" i="47"/>
  <c r="G38" i="47"/>
  <c r="G39" i="47"/>
  <c r="G40" i="47"/>
  <c r="G41" i="47"/>
  <c r="G42" i="47"/>
  <c r="G43" i="47"/>
  <c r="G44" i="47"/>
  <c r="G45" i="47"/>
  <c r="G46" i="47"/>
  <c r="G47" i="47"/>
  <c r="G48" i="47"/>
  <c r="G49" i="47"/>
  <c r="G50" i="47"/>
  <c r="G51" i="47"/>
  <c r="G52" i="47"/>
  <c r="G53" i="47"/>
  <c r="G54" i="47"/>
  <c r="G55" i="47"/>
  <c r="G56" i="47"/>
  <c r="G57" i="47"/>
  <c r="G58" i="47"/>
  <c r="G59" i="47"/>
  <c r="G60" i="47"/>
  <c r="G61" i="47"/>
  <c r="G62" i="47"/>
  <c r="G63" i="47"/>
  <c r="G64" i="47"/>
  <c r="G65" i="47"/>
  <c r="G66" i="47"/>
  <c r="G67" i="47"/>
  <c r="G68" i="47"/>
  <c r="G69" i="47"/>
  <c r="G70" i="47"/>
  <c r="G71" i="47"/>
  <c r="G72" i="47"/>
  <c r="G73" i="47"/>
  <c r="G74" i="47"/>
  <c r="G75" i="47"/>
  <c r="G76" i="47"/>
  <c r="G77" i="47"/>
  <c r="G78" i="47"/>
  <c r="G79" i="47"/>
  <c r="G80" i="47"/>
  <c r="G81" i="47"/>
  <c r="G82" i="47"/>
  <c r="G83" i="47"/>
  <c r="G84" i="47"/>
  <c r="G85" i="47"/>
  <c r="G86" i="47"/>
  <c r="G87" i="47"/>
  <c r="G88" i="47"/>
  <c r="G89" i="47"/>
  <c r="G90" i="47"/>
  <c r="G91" i="47"/>
  <c r="G92" i="47"/>
  <c r="G93" i="47"/>
  <c r="G94" i="47"/>
  <c r="G95" i="47"/>
  <c r="G96" i="47"/>
  <c r="G97" i="47"/>
  <c r="G98" i="47"/>
  <c r="G99" i="47"/>
  <c r="G100" i="47"/>
  <c r="G101" i="47"/>
  <c r="G102" i="47"/>
  <c r="G103" i="47"/>
  <c r="G104" i="47"/>
  <c r="G105" i="47"/>
  <c r="G106" i="47"/>
  <c r="G107" i="47"/>
  <c r="G108" i="47"/>
  <c r="G109" i="47"/>
  <c r="G110" i="47"/>
  <c r="G111" i="47"/>
  <c r="G112" i="47"/>
  <c r="G113" i="47"/>
  <c r="G114" i="47"/>
  <c r="G115" i="47"/>
  <c r="G116" i="47"/>
  <c r="G117" i="47"/>
  <c r="G118" i="47"/>
  <c r="G119" i="47"/>
  <c r="G120" i="47"/>
  <c r="G121" i="47"/>
  <c r="G122" i="47"/>
  <c r="G123" i="47"/>
  <c r="G124" i="47"/>
  <c r="G125" i="47"/>
  <c r="G126" i="47"/>
  <c r="G127" i="47"/>
  <c r="G128" i="47"/>
  <c r="G129" i="47"/>
  <c r="G130" i="47"/>
  <c r="G131" i="47"/>
  <c r="G132" i="47"/>
  <c r="G133" i="47"/>
  <c r="G134" i="47"/>
  <c r="G135" i="47"/>
  <c r="G136" i="47"/>
  <c r="G137" i="47"/>
  <c r="G138" i="47"/>
  <c r="G139" i="47"/>
  <c r="G140" i="47"/>
  <c r="G141" i="47"/>
  <c r="G142" i="47"/>
  <c r="G143" i="47"/>
  <c r="G144" i="47"/>
  <c r="G145" i="47"/>
  <c r="G146" i="47"/>
  <c r="G147" i="47"/>
  <c r="G148" i="47"/>
  <c r="G149" i="47"/>
  <c r="G151" i="47"/>
  <c r="G154" i="47"/>
  <c r="G164" i="47"/>
  <c r="F10" i="47"/>
  <c r="F12" i="47"/>
  <c r="F15" i="47"/>
  <c r="F18" i="47"/>
  <c r="F2" i="47"/>
  <c r="F3" i="47"/>
  <c r="F4" i="47"/>
  <c r="F5" i="47"/>
  <c r="F6" i="47"/>
  <c r="F7" i="47"/>
  <c r="F8" i="47"/>
  <c r="F9" i="47"/>
  <c r="F11" i="47"/>
  <c r="F13" i="47"/>
  <c r="F14" i="47"/>
  <c r="F16" i="47"/>
  <c r="F17" i="47"/>
  <c r="F19" i="47"/>
  <c r="F20" i="47"/>
  <c r="F21" i="47"/>
  <c r="F22" i="47"/>
  <c r="F23" i="47"/>
  <c r="F24" i="47"/>
  <c r="F25" i="47"/>
  <c r="F26" i="47"/>
  <c r="F27" i="47"/>
  <c r="F28" i="47"/>
  <c r="F29" i="47"/>
  <c r="F30" i="47"/>
  <c r="F31" i="47"/>
  <c r="F32" i="47"/>
  <c r="F33" i="47"/>
  <c r="F34" i="47"/>
  <c r="F35" i="47"/>
  <c r="F36" i="47"/>
  <c r="F37" i="47"/>
  <c r="F38" i="47"/>
  <c r="F39" i="47"/>
  <c r="F40" i="47"/>
  <c r="F41" i="47"/>
  <c r="F42" i="47"/>
  <c r="F43" i="47"/>
  <c r="F44" i="47"/>
  <c r="F45" i="47"/>
  <c r="F46" i="47"/>
  <c r="F47" i="47"/>
  <c r="F48" i="47"/>
  <c r="F49" i="47"/>
  <c r="F50" i="47"/>
  <c r="F51" i="47"/>
  <c r="F52" i="47"/>
  <c r="F53" i="47"/>
  <c r="F54" i="47"/>
  <c r="F55" i="47"/>
  <c r="F56" i="47"/>
  <c r="F57" i="47"/>
  <c r="F58" i="47"/>
  <c r="F59" i="47"/>
  <c r="F60" i="47"/>
  <c r="F61" i="47"/>
  <c r="F62" i="47"/>
  <c r="F63" i="47"/>
  <c r="F64" i="47"/>
  <c r="F65" i="47"/>
  <c r="F66" i="47"/>
  <c r="F67" i="47"/>
  <c r="F68" i="47"/>
  <c r="F69" i="47"/>
  <c r="F70" i="47"/>
  <c r="F71" i="47"/>
  <c r="F72" i="47"/>
  <c r="F73" i="47"/>
  <c r="F74" i="47"/>
  <c r="F75" i="47"/>
  <c r="F76" i="47"/>
  <c r="F77" i="47"/>
  <c r="F78" i="47"/>
  <c r="F79" i="47"/>
  <c r="F80" i="47"/>
  <c r="F81" i="47"/>
  <c r="F82" i="47"/>
  <c r="F83" i="47"/>
  <c r="F84" i="47"/>
  <c r="F85" i="47"/>
  <c r="F86" i="47"/>
  <c r="F87" i="47"/>
  <c r="F88" i="47"/>
  <c r="F89" i="47"/>
  <c r="F90" i="47"/>
  <c r="F91" i="47"/>
  <c r="F92" i="47"/>
  <c r="F93" i="47"/>
  <c r="F94" i="47"/>
  <c r="F95" i="47"/>
  <c r="F96" i="47"/>
  <c r="F97" i="47"/>
  <c r="F98" i="47"/>
  <c r="F99" i="47"/>
  <c r="F100" i="47"/>
  <c r="F101" i="47"/>
  <c r="F102" i="47"/>
  <c r="F103" i="47"/>
  <c r="F104" i="47"/>
  <c r="F105" i="47"/>
  <c r="F106" i="47"/>
  <c r="F107" i="47"/>
  <c r="F108" i="47"/>
  <c r="F109" i="47"/>
  <c r="F110" i="47"/>
  <c r="F111" i="47"/>
  <c r="F112" i="47"/>
  <c r="F113" i="47"/>
  <c r="F114" i="47"/>
  <c r="F115" i="47"/>
  <c r="F116" i="47"/>
  <c r="F117" i="47"/>
  <c r="F118" i="47"/>
  <c r="F119" i="47"/>
  <c r="F120" i="47"/>
  <c r="F121" i="47"/>
  <c r="F122" i="47"/>
  <c r="F123" i="47"/>
  <c r="F124" i="47"/>
  <c r="F125" i="47"/>
  <c r="F126" i="47"/>
  <c r="F127" i="47"/>
  <c r="F128" i="47"/>
  <c r="F129" i="47"/>
  <c r="F130" i="47"/>
  <c r="F131" i="47"/>
  <c r="F132" i="47"/>
  <c r="F133" i="47"/>
  <c r="F134" i="47"/>
  <c r="F135" i="47"/>
  <c r="F136" i="47"/>
  <c r="F137" i="47"/>
  <c r="F138" i="47"/>
  <c r="F139" i="47"/>
  <c r="F140" i="47"/>
  <c r="F141" i="47"/>
  <c r="F142" i="47"/>
  <c r="F143" i="47"/>
  <c r="F144" i="47"/>
  <c r="F145" i="47"/>
  <c r="F146" i="47"/>
  <c r="F147" i="47"/>
  <c r="F148" i="47"/>
  <c r="F149" i="47"/>
  <c r="F151" i="47"/>
  <c r="F154" i="47"/>
  <c r="F164" i="47"/>
  <c r="Q159" i="47"/>
  <c r="Q157" i="47"/>
  <c r="Q163" i="47"/>
  <c r="P159" i="47"/>
  <c r="P157" i="47"/>
  <c r="P163" i="47"/>
  <c r="O159" i="47"/>
  <c r="O157" i="47"/>
  <c r="O163" i="47"/>
  <c r="N159" i="47"/>
  <c r="N157" i="47"/>
  <c r="N163" i="47"/>
  <c r="M159" i="47"/>
  <c r="M157" i="47"/>
  <c r="M163" i="47"/>
  <c r="L159" i="47"/>
  <c r="L157" i="47"/>
  <c r="L163" i="47"/>
  <c r="K159" i="47"/>
  <c r="K157" i="47"/>
  <c r="K163" i="47"/>
  <c r="J159" i="47"/>
  <c r="J157" i="47"/>
  <c r="J163" i="47"/>
  <c r="I159" i="47"/>
  <c r="I157" i="47"/>
  <c r="I163" i="47"/>
  <c r="H159" i="47"/>
  <c r="H157" i="47"/>
  <c r="H163" i="47"/>
  <c r="G159" i="47"/>
  <c r="G157" i="47"/>
  <c r="G163" i="47"/>
  <c r="F159" i="47"/>
  <c r="F157" i="47"/>
  <c r="F163" i="47"/>
  <c r="Q158" i="47"/>
  <c r="Q156" i="47"/>
  <c r="Q162" i="47"/>
  <c r="P158" i="47"/>
  <c r="P156" i="47"/>
  <c r="P162" i="47"/>
  <c r="O158" i="47"/>
  <c r="O156" i="47"/>
  <c r="O162" i="47"/>
  <c r="N158" i="47"/>
  <c r="N156" i="47"/>
  <c r="N162" i="47"/>
  <c r="M158" i="47"/>
  <c r="M156" i="47"/>
  <c r="M162" i="47"/>
  <c r="L158" i="47"/>
  <c r="L156" i="47"/>
  <c r="L162" i="47"/>
  <c r="K158" i="47"/>
  <c r="K156" i="47"/>
  <c r="K162" i="47"/>
  <c r="J158" i="47"/>
  <c r="J156" i="47"/>
  <c r="J162" i="47"/>
  <c r="I158" i="47"/>
  <c r="I156" i="47"/>
  <c r="I162" i="47"/>
  <c r="H158" i="47"/>
  <c r="H156" i="47"/>
  <c r="H162" i="47"/>
  <c r="G158" i="47"/>
  <c r="G156" i="47"/>
  <c r="G162" i="47"/>
  <c r="F158" i="47"/>
  <c r="F156" i="47"/>
  <c r="F162" i="47"/>
  <c r="Q153" i="47"/>
  <c r="P153" i="47"/>
  <c r="O153" i="47"/>
  <c r="N153" i="47"/>
  <c r="M153" i="47"/>
  <c r="L153" i="47"/>
  <c r="K153" i="47"/>
  <c r="J153" i="47"/>
  <c r="I153" i="47"/>
  <c r="H153" i="47"/>
  <c r="G153" i="47"/>
  <c r="F153" i="47"/>
  <c r="Q152" i="47"/>
  <c r="P152" i="47"/>
  <c r="O152" i="47"/>
  <c r="N152" i="47"/>
  <c r="M152" i="47"/>
  <c r="L152" i="47"/>
  <c r="K152" i="47"/>
  <c r="J152" i="47"/>
  <c r="I152" i="47"/>
  <c r="H152" i="47"/>
  <c r="G152" i="47"/>
  <c r="F152" i="47"/>
  <c r="Q1" i="47"/>
  <c r="P1" i="47"/>
  <c r="O1" i="47"/>
  <c r="N1" i="47"/>
  <c r="M1" i="47"/>
  <c r="L1" i="47"/>
  <c r="K1" i="47"/>
  <c r="J1" i="47"/>
  <c r="I1" i="47"/>
  <c r="H1" i="47"/>
  <c r="G1" i="47"/>
  <c r="F1" i="47"/>
  <c r="AC10" i="46"/>
  <c r="AC12" i="46"/>
  <c r="AC15" i="46"/>
  <c r="AC18" i="46"/>
  <c r="AC2" i="46"/>
  <c r="AC3" i="46"/>
  <c r="AC4" i="46"/>
  <c r="AC5" i="46"/>
  <c r="AC6" i="46"/>
  <c r="AC7" i="46"/>
  <c r="AC8" i="46"/>
  <c r="AC9" i="46"/>
  <c r="AC11" i="46"/>
  <c r="AC13" i="46"/>
  <c r="AC14" i="46"/>
  <c r="AC16" i="46"/>
  <c r="AC17" i="46"/>
  <c r="AC19" i="46"/>
  <c r="AC20" i="46"/>
  <c r="AC21" i="46"/>
  <c r="AC22" i="46"/>
  <c r="AC23" i="46"/>
  <c r="AC24" i="46"/>
  <c r="AC25" i="46"/>
  <c r="AC26" i="46"/>
  <c r="AC27" i="46"/>
  <c r="AC28" i="46"/>
  <c r="AC29" i="46"/>
  <c r="AC30" i="46"/>
  <c r="AC31" i="46"/>
  <c r="AC32" i="46"/>
  <c r="AC33" i="46"/>
  <c r="AC34" i="46"/>
  <c r="AC35" i="46"/>
  <c r="AC36" i="46"/>
  <c r="AC37" i="46"/>
  <c r="AC38" i="46"/>
  <c r="AC39" i="46"/>
  <c r="AC40" i="46"/>
  <c r="AC41" i="46"/>
  <c r="AC42" i="46"/>
  <c r="AC43" i="46"/>
  <c r="AC44" i="46"/>
  <c r="AC45" i="46"/>
  <c r="AC46" i="46"/>
  <c r="AC47" i="46"/>
  <c r="AC48" i="46"/>
  <c r="AC49" i="46"/>
  <c r="AC50" i="46"/>
  <c r="AC51" i="46"/>
  <c r="AC52" i="46"/>
  <c r="AC53" i="46"/>
  <c r="AC54" i="46"/>
  <c r="AC55" i="46"/>
  <c r="AC56" i="46"/>
  <c r="AC57" i="46"/>
  <c r="AC58" i="46"/>
  <c r="AC59" i="46"/>
  <c r="AC60" i="46"/>
  <c r="AC61" i="46"/>
  <c r="AC62" i="46"/>
  <c r="AC63" i="46"/>
  <c r="AC64" i="46"/>
  <c r="AC65" i="46"/>
  <c r="AC66" i="46"/>
  <c r="AC67" i="46"/>
  <c r="AC68" i="46"/>
  <c r="AC69" i="46"/>
  <c r="AC70" i="46"/>
  <c r="AC71" i="46"/>
  <c r="AC72" i="46"/>
  <c r="AC73" i="46"/>
  <c r="AC74" i="46"/>
  <c r="AC75" i="46"/>
  <c r="AC76" i="46"/>
  <c r="AC77" i="46"/>
  <c r="AC78" i="46"/>
  <c r="AC79" i="46"/>
  <c r="AC80" i="46"/>
  <c r="AC81" i="46"/>
  <c r="AC82" i="46"/>
  <c r="AC83" i="46"/>
  <c r="AC84" i="46"/>
  <c r="AC85" i="46"/>
  <c r="AC86" i="46"/>
  <c r="AC87" i="46"/>
  <c r="AC88" i="46"/>
  <c r="AC89" i="46"/>
  <c r="AC90" i="46"/>
  <c r="AC91" i="46"/>
  <c r="AC92" i="46"/>
  <c r="AC93" i="46"/>
  <c r="AC94" i="46"/>
  <c r="AC95" i="46"/>
  <c r="AC96" i="46"/>
  <c r="AC97" i="46"/>
  <c r="AC98" i="46"/>
  <c r="AC99" i="46"/>
  <c r="AC100" i="46"/>
  <c r="AC101" i="46"/>
  <c r="AC102" i="46"/>
  <c r="AC103" i="46"/>
  <c r="AC104" i="46"/>
  <c r="AC105" i="46"/>
  <c r="AC106" i="46"/>
  <c r="AC107" i="46"/>
  <c r="AC108" i="46"/>
  <c r="AC109" i="46"/>
  <c r="AC110" i="46"/>
  <c r="AC111" i="46"/>
  <c r="AC112" i="46"/>
  <c r="AC113" i="46"/>
  <c r="AC114" i="46"/>
  <c r="AC115" i="46"/>
  <c r="AC116" i="46"/>
  <c r="AC117" i="46"/>
  <c r="AC118" i="46"/>
  <c r="AC119" i="46"/>
  <c r="AC120" i="46"/>
  <c r="AC121" i="46"/>
  <c r="AC122" i="46"/>
  <c r="AC123" i="46"/>
  <c r="AC124" i="46"/>
  <c r="AC125" i="46"/>
  <c r="AC126" i="46"/>
  <c r="AC127" i="46"/>
  <c r="AC128" i="46"/>
  <c r="AC129" i="46"/>
  <c r="AC130" i="46"/>
  <c r="AC131" i="46"/>
  <c r="AC132" i="46"/>
  <c r="AC133" i="46"/>
  <c r="AC134" i="46"/>
  <c r="AC135" i="46"/>
  <c r="AC136" i="46"/>
  <c r="AC137" i="46"/>
  <c r="AC138" i="46"/>
  <c r="AC139" i="46"/>
  <c r="AC140" i="46"/>
  <c r="AC141" i="46"/>
  <c r="AC142" i="46"/>
  <c r="AC143" i="46"/>
  <c r="AC144" i="46"/>
  <c r="AC145" i="46"/>
  <c r="AC146" i="46"/>
  <c r="AC147" i="46"/>
  <c r="AC148" i="46"/>
  <c r="AC149" i="46"/>
  <c r="AC151" i="46"/>
  <c r="AC154" i="46"/>
  <c r="AC164" i="46"/>
  <c r="AB10" i="46"/>
  <c r="AB12" i="46"/>
  <c r="AB15" i="46"/>
  <c r="AB18" i="46"/>
  <c r="AB2" i="46"/>
  <c r="AB3" i="46"/>
  <c r="AB4" i="46"/>
  <c r="AB5" i="46"/>
  <c r="AB6" i="46"/>
  <c r="AB7" i="46"/>
  <c r="AB8" i="46"/>
  <c r="AB9" i="46"/>
  <c r="AB11" i="46"/>
  <c r="AB13" i="46"/>
  <c r="AB14" i="46"/>
  <c r="AB16" i="46"/>
  <c r="AB17" i="46"/>
  <c r="AB19" i="46"/>
  <c r="AB20" i="46"/>
  <c r="AB21" i="46"/>
  <c r="AB22" i="46"/>
  <c r="AB23" i="46"/>
  <c r="AB24" i="46"/>
  <c r="AB25" i="46"/>
  <c r="AB26" i="46"/>
  <c r="AB27" i="46"/>
  <c r="AB28" i="46"/>
  <c r="AB29" i="46"/>
  <c r="AB30" i="46"/>
  <c r="AB31" i="46"/>
  <c r="AB32" i="46"/>
  <c r="AB33" i="46"/>
  <c r="AB34" i="46"/>
  <c r="AB35" i="46"/>
  <c r="AB36" i="46"/>
  <c r="AB37" i="46"/>
  <c r="AB38" i="46"/>
  <c r="AB39" i="46"/>
  <c r="AB40" i="46"/>
  <c r="AB41" i="46"/>
  <c r="AB42" i="46"/>
  <c r="AB43" i="46"/>
  <c r="AB44" i="46"/>
  <c r="AB45" i="46"/>
  <c r="AB46" i="46"/>
  <c r="AB47" i="46"/>
  <c r="AB48" i="46"/>
  <c r="AB49" i="46"/>
  <c r="AB50" i="46"/>
  <c r="AB51" i="46"/>
  <c r="AB52" i="46"/>
  <c r="AB53" i="46"/>
  <c r="AB54" i="46"/>
  <c r="AB55" i="46"/>
  <c r="AB56" i="46"/>
  <c r="AB57" i="46"/>
  <c r="AB58" i="46"/>
  <c r="AB59" i="46"/>
  <c r="AB60" i="46"/>
  <c r="AB61" i="46"/>
  <c r="AB62" i="46"/>
  <c r="AB63" i="46"/>
  <c r="AB64" i="46"/>
  <c r="AB65" i="46"/>
  <c r="AB66" i="46"/>
  <c r="AB67" i="46"/>
  <c r="AB68" i="46"/>
  <c r="AB69" i="46"/>
  <c r="AB70" i="46"/>
  <c r="AB71" i="46"/>
  <c r="AB72" i="46"/>
  <c r="AB73" i="46"/>
  <c r="AB74" i="46"/>
  <c r="AB75" i="46"/>
  <c r="AB76" i="46"/>
  <c r="AB77" i="46"/>
  <c r="AB78" i="46"/>
  <c r="AB79" i="46"/>
  <c r="AB80" i="46"/>
  <c r="AB81" i="46"/>
  <c r="AB82" i="46"/>
  <c r="AB83" i="46"/>
  <c r="AB84" i="46"/>
  <c r="AB85" i="46"/>
  <c r="AB86" i="46"/>
  <c r="AB87" i="46"/>
  <c r="AB88" i="46"/>
  <c r="AB89" i="46"/>
  <c r="AB90" i="46"/>
  <c r="AB91" i="46"/>
  <c r="AB92" i="46"/>
  <c r="AB93" i="46"/>
  <c r="AB94" i="46"/>
  <c r="AB95" i="46"/>
  <c r="AB96" i="46"/>
  <c r="AB97" i="46"/>
  <c r="AB98" i="46"/>
  <c r="AB99" i="46"/>
  <c r="AB100" i="46"/>
  <c r="AB101" i="46"/>
  <c r="AB102" i="46"/>
  <c r="AB103" i="46"/>
  <c r="AB104" i="46"/>
  <c r="AB105" i="46"/>
  <c r="AB106" i="46"/>
  <c r="AB107" i="46"/>
  <c r="AB108" i="46"/>
  <c r="AB109" i="46"/>
  <c r="AB110" i="46"/>
  <c r="AB111" i="46"/>
  <c r="AB112" i="46"/>
  <c r="AB113" i="46"/>
  <c r="AB114" i="46"/>
  <c r="AB115" i="46"/>
  <c r="AB116" i="46"/>
  <c r="AB117" i="46"/>
  <c r="AB118" i="46"/>
  <c r="AB119" i="46"/>
  <c r="AB120" i="46"/>
  <c r="AB121" i="46"/>
  <c r="AB122" i="46"/>
  <c r="AB123" i="46"/>
  <c r="AB124" i="46"/>
  <c r="AB125" i="46"/>
  <c r="AB126" i="46"/>
  <c r="AB127" i="46"/>
  <c r="AB128" i="46"/>
  <c r="AB129" i="46"/>
  <c r="AB130" i="46"/>
  <c r="AB131" i="46"/>
  <c r="AB132" i="46"/>
  <c r="AB133" i="46"/>
  <c r="AB134" i="46"/>
  <c r="AB135" i="46"/>
  <c r="AB136" i="46"/>
  <c r="AB137" i="46"/>
  <c r="AB138" i="46"/>
  <c r="AB139" i="46"/>
  <c r="AB140" i="46"/>
  <c r="AB141" i="46"/>
  <c r="AB142" i="46"/>
  <c r="AB143" i="46"/>
  <c r="AB144" i="46"/>
  <c r="AB145" i="46"/>
  <c r="AB146" i="46"/>
  <c r="AB147" i="46"/>
  <c r="AB148" i="46"/>
  <c r="AB149" i="46"/>
  <c r="AB151" i="46"/>
  <c r="AB154" i="46"/>
  <c r="AB164" i="46"/>
  <c r="AA10" i="46"/>
  <c r="AA12" i="46"/>
  <c r="AA15" i="46"/>
  <c r="AA18" i="46"/>
  <c r="AA2" i="46"/>
  <c r="AA3" i="46"/>
  <c r="AA4" i="46"/>
  <c r="AA5" i="46"/>
  <c r="AA6" i="46"/>
  <c r="AA7" i="46"/>
  <c r="AA8" i="46"/>
  <c r="AA9" i="46"/>
  <c r="AA11" i="46"/>
  <c r="AA13" i="46"/>
  <c r="AA14" i="46"/>
  <c r="AA16" i="46"/>
  <c r="AA17" i="46"/>
  <c r="AA19" i="46"/>
  <c r="AA20" i="46"/>
  <c r="AA21" i="46"/>
  <c r="AA22" i="46"/>
  <c r="AA23" i="46"/>
  <c r="AA24" i="46"/>
  <c r="AA25" i="46"/>
  <c r="AA26" i="46"/>
  <c r="AA27" i="46"/>
  <c r="AA28" i="46"/>
  <c r="AA29" i="46"/>
  <c r="AA30" i="46"/>
  <c r="AA31" i="46"/>
  <c r="AA32" i="46"/>
  <c r="AA33" i="46"/>
  <c r="AA34" i="46"/>
  <c r="AA35" i="46"/>
  <c r="AA36" i="46"/>
  <c r="AA37" i="46"/>
  <c r="AA38" i="46"/>
  <c r="AA39" i="46"/>
  <c r="AA40" i="46"/>
  <c r="AA41" i="46"/>
  <c r="AA42" i="46"/>
  <c r="AA43" i="46"/>
  <c r="AA44" i="46"/>
  <c r="AA45" i="46"/>
  <c r="AA46" i="46"/>
  <c r="AA47" i="46"/>
  <c r="AA48" i="46"/>
  <c r="AA49" i="46"/>
  <c r="AA50" i="46"/>
  <c r="AA51" i="46"/>
  <c r="AA52" i="46"/>
  <c r="AA53" i="46"/>
  <c r="AA54" i="46"/>
  <c r="AA55" i="46"/>
  <c r="AA56" i="46"/>
  <c r="AA57" i="46"/>
  <c r="AA58" i="46"/>
  <c r="AA59" i="46"/>
  <c r="AA60" i="46"/>
  <c r="AA61" i="46"/>
  <c r="AA62" i="46"/>
  <c r="AA63" i="46"/>
  <c r="AA64" i="46"/>
  <c r="AA65" i="46"/>
  <c r="AA66" i="46"/>
  <c r="AA67" i="46"/>
  <c r="AA68" i="46"/>
  <c r="AA69" i="46"/>
  <c r="AA70" i="46"/>
  <c r="AA71" i="46"/>
  <c r="AA72" i="46"/>
  <c r="AA73" i="46"/>
  <c r="AA74" i="46"/>
  <c r="AA75" i="46"/>
  <c r="AA76" i="46"/>
  <c r="AA77" i="46"/>
  <c r="AA78" i="46"/>
  <c r="AA79" i="46"/>
  <c r="AA80" i="46"/>
  <c r="AA81" i="46"/>
  <c r="AA82" i="46"/>
  <c r="AA83" i="46"/>
  <c r="AA84" i="46"/>
  <c r="AA85" i="46"/>
  <c r="AA86" i="46"/>
  <c r="AA87" i="46"/>
  <c r="AA88" i="46"/>
  <c r="AA89" i="46"/>
  <c r="AA90" i="46"/>
  <c r="AA91" i="46"/>
  <c r="AA92" i="46"/>
  <c r="AA93" i="46"/>
  <c r="AA94" i="46"/>
  <c r="AA95" i="46"/>
  <c r="AA96" i="46"/>
  <c r="AA97" i="46"/>
  <c r="AA98" i="46"/>
  <c r="AA99" i="46"/>
  <c r="AA100" i="46"/>
  <c r="AA101" i="46"/>
  <c r="AA102" i="46"/>
  <c r="AA103" i="46"/>
  <c r="AA104" i="46"/>
  <c r="AA105" i="46"/>
  <c r="AA106" i="46"/>
  <c r="AA107" i="46"/>
  <c r="AA108" i="46"/>
  <c r="AA109" i="46"/>
  <c r="AA110" i="46"/>
  <c r="AA111" i="46"/>
  <c r="AA112" i="46"/>
  <c r="AA113" i="46"/>
  <c r="AA114" i="46"/>
  <c r="AA115" i="46"/>
  <c r="AA116" i="46"/>
  <c r="AA117" i="46"/>
  <c r="AA118" i="46"/>
  <c r="AA119" i="46"/>
  <c r="AA120" i="46"/>
  <c r="AA121" i="46"/>
  <c r="AA122" i="46"/>
  <c r="AA123" i="46"/>
  <c r="AA124" i="46"/>
  <c r="AA125" i="46"/>
  <c r="AA126" i="46"/>
  <c r="AA127" i="46"/>
  <c r="AA128" i="46"/>
  <c r="AA129" i="46"/>
  <c r="AA130" i="46"/>
  <c r="AA131" i="46"/>
  <c r="AA132" i="46"/>
  <c r="AA133" i="46"/>
  <c r="AA134" i="46"/>
  <c r="AA135" i="46"/>
  <c r="AA136" i="46"/>
  <c r="AA137" i="46"/>
  <c r="AA138" i="46"/>
  <c r="AA139" i="46"/>
  <c r="AA140" i="46"/>
  <c r="AA141" i="46"/>
  <c r="AA142" i="46"/>
  <c r="AA143" i="46"/>
  <c r="AA144" i="46"/>
  <c r="AA145" i="46"/>
  <c r="AA146" i="46"/>
  <c r="AA147" i="46"/>
  <c r="AA148" i="46"/>
  <c r="AA149" i="46"/>
  <c r="AA151" i="46"/>
  <c r="AA154" i="46"/>
  <c r="AA164" i="46"/>
  <c r="Z10" i="46"/>
  <c r="Z12" i="46"/>
  <c r="Z15" i="46"/>
  <c r="Z18" i="46"/>
  <c r="Z2" i="46"/>
  <c r="Z3" i="46"/>
  <c r="Z4" i="46"/>
  <c r="Z5" i="46"/>
  <c r="Z6" i="46"/>
  <c r="Z7" i="46"/>
  <c r="Z8" i="46"/>
  <c r="Z9" i="46"/>
  <c r="Z11" i="46"/>
  <c r="Z13" i="46"/>
  <c r="Z14" i="46"/>
  <c r="Z16" i="46"/>
  <c r="Z17" i="46"/>
  <c r="Z19" i="46"/>
  <c r="Z20" i="46"/>
  <c r="Z21" i="46"/>
  <c r="Z22" i="46"/>
  <c r="Z23" i="46"/>
  <c r="Z24" i="46"/>
  <c r="Z25" i="46"/>
  <c r="Z26" i="46"/>
  <c r="Z27" i="46"/>
  <c r="Z28" i="46"/>
  <c r="Z29" i="46"/>
  <c r="Z30" i="46"/>
  <c r="Z31" i="46"/>
  <c r="Z32" i="46"/>
  <c r="Z33" i="46"/>
  <c r="Z34" i="46"/>
  <c r="Z35" i="46"/>
  <c r="Z36" i="46"/>
  <c r="Z37" i="46"/>
  <c r="Z38" i="46"/>
  <c r="Z39" i="46"/>
  <c r="Z40" i="46"/>
  <c r="Z41" i="46"/>
  <c r="Z42" i="46"/>
  <c r="Z43" i="46"/>
  <c r="Z44" i="46"/>
  <c r="Z45" i="46"/>
  <c r="Z46" i="46"/>
  <c r="Z47" i="46"/>
  <c r="Z48" i="46"/>
  <c r="Z49" i="46"/>
  <c r="Z50" i="46"/>
  <c r="Z51" i="46"/>
  <c r="Z52" i="46"/>
  <c r="Z53" i="46"/>
  <c r="Z54" i="46"/>
  <c r="Z55" i="46"/>
  <c r="Z56" i="46"/>
  <c r="Z57" i="46"/>
  <c r="Z58" i="46"/>
  <c r="Z59" i="46"/>
  <c r="Z60" i="46"/>
  <c r="Z61" i="46"/>
  <c r="Z62" i="46"/>
  <c r="Z63" i="46"/>
  <c r="Z64" i="46"/>
  <c r="Z65" i="46"/>
  <c r="Z66" i="46"/>
  <c r="Z67" i="46"/>
  <c r="Z68" i="46"/>
  <c r="Z69" i="46"/>
  <c r="Z70" i="46"/>
  <c r="Z71" i="46"/>
  <c r="Z72" i="46"/>
  <c r="Z73" i="46"/>
  <c r="Z74" i="46"/>
  <c r="Z75" i="46"/>
  <c r="Z76" i="46"/>
  <c r="Z77" i="46"/>
  <c r="Z78" i="46"/>
  <c r="Z79" i="46"/>
  <c r="Z80" i="46"/>
  <c r="Z81" i="46"/>
  <c r="Z82" i="46"/>
  <c r="Z83" i="46"/>
  <c r="Z84" i="46"/>
  <c r="Z85" i="46"/>
  <c r="Z86" i="46"/>
  <c r="Z87" i="46"/>
  <c r="Z88" i="46"/>
  <c r="Z89" i="46"/>
  <c r="Z90" i="46"/>
  <c r="Z91" i="46"/>
  <c r="Z92" i="46"/>
  <c r="Z93" i="46"/>
  <c r="Z94" i="46"/>
  <c r="Z95" i="46"/>
  <c r="Z96" i="46"/>
  <c r="Z97" i="46"/>
  <c r="Z98" i="46"/>
  <c r="Z99" i="46"/>
  <c r="Z100" i="46"/>
  <c r="Z101" i="46"/>
  <c r="Z102" i="46"/>
  <c r="Z103" i="46"/>
  <c r="Z104" i="46"/>
  <c r="Z105" i="46"/>
  <c r="Z106" i="46"/>
  <c r="Z107" i="46"/>
  <c r="Z108" i="46"/>
  <c r="Z109" i="46"/>
  <c r="Z110" i="46"/>
  <c r="Z111" i="46"/>
  <c r="Z112" i="46"/>
  <c r="Z113" i="46"/>
  <c r="Z114" i="46"/>
  <c r="Z115" i="46"/>
  <c r="Z116" i="46"/>
  <c r="Z117" i="46"/>
  <c r="Z118" i="46"/>
  <c r="Z119" i="46"/>
  <c r="Z120" i="46"/>
  <c r="Z121" i="46"/>
  <c r="Z122" i="46"/>
  <c r="Z123" i="46"/>
  <c r="Z124" i="46"/>
  <c r="Z125" i="46"/>
  <c r="Z126" i="46"/>
  <c r="Z127" i="46"/>
  <c r="Z128" i="46"/>
  <c r="Z129" i="46"/>
  <c r="Z130" i="46"/>
  <c r="Z131" i="46"/>
  <c r="Z132" i="46"/>
  <c r="Z133" i="46"/>
  <c r="Z134" i="46"/>
  <c r="Z135" i="46"/>
  <c r="Z136" i="46"/>
  <c r="Z137" i="46"/>
  <c r="Z138" i="46"/>
  <c r="Z139" i="46"/>
  <c r="Z140" i="46"/>
  <c r="Z141" i="46"/>
  <c r="Z142" i="46"/>
  <c r="Z143" i="46"/>
  <c r="Z144" i="46"/>
  <c r="Z145" i="46"/>
  <c r="Z146" i="46"/>
  <c r="Z147" i="46"/>
  <c r="Z148" i="46"/>
  <c r="Z149" i="46"/>
  <c r="Z151" i="46"/>
  <c r="Z154" i="46"/>
  <c r="Z164" i="46"/>
  <c r="Y10" i="46"/>
  <c r="Y12" i="46"/>
  <c r="Y15" i="46"/>
  <c r="Y18" i="46"/>
  <c r="Y2" i="46"/>
  <c r="Y3" i="46"/>
  <c r="Y4" i="46"/>
  <c r="Y5" i="46"/>
  <c r="Y6" i="46"/>
  <c r="Y7" i="46"/>
  <c r="Y8" i="46"/>
  <c r="Y9" i="46"/>
  <c r="Y11" i="46"/>
  <c r="Y13" i="46"/>
  <c r="Y14" i="46"/>
  <c r="Y16" i="46"/>
  <c r="Y17" i="46"/>
  <c r="Y19" i="46"/>
  <c r="Y20" i="46"/>
  <c r="Y21" i="46"/>
  <c r="Y22" i="46"/>
  <c r="Y23" i="46"/>
  <c r="Y24" i="46"/>
  <c r="Y25" i="46"/>
  <c r="Y26" i="46"/>
  <c r="Y27" i="46"/>
  <c r="Y28" i="46"/>
  <c r="Y29" i="46"/>
  <c r="Y30" i="46"/>
  <c r="Y31" i="46"/>
  <c r="Y32" i="46"/>
  <c r="Y33" i="46"/>
  <c r="Y34" i="46"/>
  <c r="Y35" i="46"/>
  <c r="Y36" i="46"/>
  <c r="Y37" i="46"/>
  <c r="Y38" i="46"/>
  <c r="Y39" i="46"/>
  <c r="Y40" i="46"/>
  <c r="Y41" i="46"/>
  <c r="Y42" i="46"/>
  <c r="Y43" i="46"/>
  <c r="Y44" i="46"/>
  <c r="Y45" i="46"/>
  <c r="Y46" i="46"/>
  <c r="Y47" i="46"/>
  <c r="Y48" i="46"/>
  <c r="Y49" i="46"/>
  <c r="Y50" i="46"/>
  <c r="Y51" i="46"/>
  <c r="Y52" i="46"/>
  <c r="Y53" i="46"/>
  <c r="Y54" i="46"/>
  <c r="Y55" i="46"/>
  <c r="Y56" i="46"/>
  <c r="Y57" i="46"/>
  <c r="Y58" i="46"/>
  <c r="Y59" i="46"/>
  <c r="Y60" i="46"/>
  <c r="Y61" i="46"/>
  <c r="Y62" i="46"/>
  <c r="Y63" i="46"/>
  <c r="Y64" i="46"/>
  <c r="Y65" i="46"/>
  <c r="Y66" i="46"/>
  <c r="Y67" i="46"/>
  <c r="Y68" i="46"/>
  <c r="Y69" i="46"/>
  <c r="Y70" i="46"/>
  <c r="Y71" i="46"/>
  <c r="Y72" i="46"/>
  <c r="Y73" i="46"/>
  <c r="Y74" i="46"/>
  <c r="Y75" i="46"/>
  <c r="Y76" i="46"/>
  <c r="Y77" i="46"/>
  <c r="Y78" i="46"/>
  <c r="Y79" i="46"/>
  <c r="Y80" i="46"/>
  <c r="Y81" i="46"/>
  <c r="Y82" i="46"/>
  <c r="Y83" i="46"/>
  <c r="Y84" i="46"/>
  <c r="Y85" i="46"/>
  <c r="Y86" i="46"/>
  <c r="Y87" i="46"/>
  <c r="Y88" i="46"/>
  <c r="Y89" i="46"/>
  <c r="Y90" i="46"/>
  <c r="Y91" i="46"/>
  <c r="Y92" i="46"/>
  <c r="Y93" i="46"/>
  <c r="Y94" i="46"/>
  <c r="Y95" i="46"/>
  <c r="Y96" i="46"/>
  <c r="Y97" i="46"/>
  <c r="Y98" i="46"/>
  <c r="Y99" i="46"/>
  <c r="Y100" i="46"/>
  <c r="Y101" i="46"/>
  <c r="Y102" i="46"/>
  <c r="Y103" i="46"/>
  <c r="Y104" i="46"/>
  <c r="Y105" i="46"/>
  <c r="Y106" i="46"/>
  <c r="Y107" i="46"/>
  <c r="Y108" i="46"/>
  <c r="Y109" i="46"/>
  <c r="Y110" i="46"/>
  <c r="Y111" i="46"/>
  <c r="Y112" i="46"/>
  <c r="Y113" i="46"/>
  <c r="Y114" i="46"/>
  <c r="Y115" i="46"/>
  <c r="Y116" i="46"/>
  <c r="Y117" i="46"/>
  <c r="Y118" i="46"/>
  <c r="Y119" i="46"/>
  <c r="Y120" i="46"/>
  <c r="Y121" i="46"/>
  <c r="Y122" i="46"/>
  <c r="Y123" i="46"/>
  <c r="Y124" i="46"/>
  <c r="Y125" i="46"/>
  <c r="Y126" i="46"/>
  <c r="Y127" i="46"/>
  <c r="Y128" i="46"/>
  <c r="Y129" i="46"/>
  <c r="Y130" i="46"/>
  <c r="Y131" i="46"/>
  <c r="Y132" i="46"/>
  <c r="Y133" i="46"/>
  <c r="Y134" i="46"/>
  <c r="Y135" i="46"/>
  <c r="Y136" i="46"/>
  <c r="Y137" i="46"/>
  <c r="Y138" i="46"/>
  <c r="Y139" i="46"/>
  <c r="Y140" i="46"/>
  <c r="Y141" i="46"/>
  <c r="Y142" i="46"/>
  <c r="Y143" i="46"/>
  <c r="Y144" i="46"/>
  <c r="Y145" i="46"/>
  <c r="Y146" i="46"/>
  <c r="Y147" i="46"/>
  <c r="Y148" i="46"/>
  <c r="Y149" i="46"/>
  <c r="Y151" i="46"/>
  <c r="Y154" i="46"/>
  <c r="Y164" i="46"/>
  <c r="X10" i="46"/>
  <c r="X12" i="46"/>
  <c r="X15" i="46"/>
  <c r="X18" i="46"/>
  <c r="X2" i="46"/>
  <c r="X3" i="46"/>
  <c r="X4" i="46"/>
  <c r="X5" i="46"/>
  <c r="X6" i="46"/>
  <c r="X7" i="46"/>
  <c r="X8" i="46"/>
  <c r="X9" i="46"/>
  <c r="X11" i="46"/>
  <c r="X13" i="46"/>
  <c r="X14" i="46"/>
  <c r="X16" i="46"/>
  <c r="X17" i="46"/>
  <c r="X19" i="46"/>
  <c r="X20" i="46"/>
  <c r="X21" i="46"/>
  <c r="X22" i="46"/>
  <c r="X23" i="46"/>
  <c r="X24" i="46"/>
  <c r="X25" i="46"/>
  <c r="X26" i="46"/>
  <c r="X27" i="46"/>
  <c r="X28" i="46"/>
  <c r="X29" i="46"/>
  <c r="X30" i="46"/>
  <c r="X31" i="46"/>
  <c r="X32" i="46"/>
  <c r="X33" i="46"/>
  <c r="X34" i="46"/>
  <c r="X35" i="46"/>
  <c r="X36" i="46"/>
  <c r="X37" i="46"/>
  <c r="X38" i="46"/>
  <c r="X39" i="46"/>
  <c r="X40" i="46"/>
  <c r="X41" i="46"/>
  <c r="X42" i="46"/>
  <c r="X43" i="46"/>
  <c r="X44" i="46"/>
  <c r="X45" i="46"/>
  <c r="X46" i="46"/>
  <c r="X47" i="46"/>
  <c r="X48" i="46"/>
  <c r="X49" i="46"/>
  <c r="X50" i="46"/>
  <c r="X51" i="46"/>
  <c r="X52" i="46"/>
  <c r="X53" i="46"/>
  <c r="X54" i="46"/>
  <c r="X55" i="46"/>
  <c r="X56" i="46"/>
  <c r="X57" i="46"/>
  <c r="X58" i="46"/>
  <c r="X59" i="46"/>
  <c r="X60" i="46"/>
  <c r="X61" i="46"/>
  <c r="X62" i="46"/>
  <c r="X63" i="46"/>
  <c r="X64" i="46"/>
  <c r="X65" i="46"/>
  <c r="X66" i="46"/>
  <c r="X67" i="46"/>
  <c r="X68" i="46"/>
  <c r="X69" i="46"/>
  <c r="X70" i="46"/>
  <c r="X71" i="46"/>
  <c r="X72" i="46"/>
  <c r="X73" i="46"/>
  <c r="X74" i="46"/>
  <c r="X75" i="46"/>
  <c r="X76" i="46"/>
  <c r="X77" i="46"/>
  <c r="X78" i="46"/>
  <c r="X79" i="46"/>
  <c r="X80" i="46"/>
  <c r="X81" i="46"/>
  <c r="X82" i="46"/>
  <c r="X83" i="46"/>
  <c r="X84" i="46"/>
  <c r="X85" i="46"/>
  <c r="X86" i="46"/>
  <c r="X87" i="46"/>
  <c r="X88" i="46"/>
  <c r="X89" i="46"/>
  <c r="X90" i="46"/>
  <c r="X91" i="46"/>
  <c r="X92" i="46"/>
  <c r="X93" i="46"/>
  <c r="X94" i="46"/>
  <c r="X95" i="46"/>
  <c r="X96" i="46"/>
  <c r="X97" i="46"/>
  <c r="X98" i="46"/>
  <c r="X99" i="46"/>
  <c r="X100" i="46"/>
  <c r="X101" i="46"/>
  <c r="X102" i="46"/>
  <c r="X103" i="46"/>
  <c r="X104" i="46"/>
  <c r="X105" i="46"/>
  <c r="X106" i="46"/>
  <c r="X107" i="46"/>
  <c r="X108" i="46"/>
  <c r="X109" i="46"/>
  <c r="X110" i="46"/>
  <c r="X111" i="46"/>
  <c r="X112" i="46"/>
  <c r="X113" i="46"/>
  <c r="X114" i="46"/>
  <c r="X115" i="46"/>
  <c r="X116" i="46"/>
  <c r="X117" i="46"/>
  <c r="X118" i="46"/>
  <c r="X119" i="46"/>
  <c r="X120" i="46"/>
  <c r="X121" i="46"/>
  <c r="X122" i="46"/>
  <c r="X123" i="46"/>
  <c r="X124" i="46"/>
  <c r="X125" i="46"/>
  <c r="X126" i="46"/>
  <c r="X127" i="46"/>
  <c r="X128" i="46"/>
  <c r="X129" i="46"/>
  <c r="X130" i="46"/>
  <c r="X131" i="46"/>
  <c r="X132" i="46"/>
  <c r="X133" i="46"/>
  <c r="X134" i="46"/>
  <c r="X135" i="46"/>
  <c r="X136" i="46"/>
  <c r="X137" i="46"/>
  <c r="X138" i="46"/>
  <c r="X139" i="46"/>
  <c r="X140" i="46"/>
  <c r="X141" i="46"/>
  <c r="X142" i="46"/>
  <c r="X143" i="46"/>
  <c r="X144" i="46"/>
  <c r="X145" i="46"/>
  <c r="X146" i="46"/>
  <c r="X147" i="46"/>
  <c r="X148" i="46"/>
  <c r="X149" i="46"/>
  <c r="X151" i="46"/>
  <c r="X154" i="46"/>
  <c r="X164" i="46"/>
  <c r="W10" i="46"/>
  <c r="W12" i="46"/>
  <c r="W15" i="46"/>
  <c r="W18" i="46"/>
  <c r="W2" i="46"/>
  <c r="W3" i="46"/>
  <c r="W4" i="46"/>
  <c r="W5" i="46"/>
  <c r="W6" i="46"/>
  <c r="W7" i="46"/>
  <c r="W8" i="46"/>
  <c r="W9" i="46"/>
  <c r="W11" i="46"/>
  <c r="W13" i="46"/>
  <c r="W14" i="46"/>
  <c r="W16" i="46"/>
  <c r="W17" i="46"/>
  <c r="W19" i="46"/>
  <c r="W20" i="46"/>
  <c r="W21" i="46"/>
  <c r="W22" i="46"/>
  <c r="W23" i="46"/>
  <c r="W24" i="46"/>
  <c r="W25" i="46"/>
  <c r="W26" i="46"/>
  <c r="W27" i="46"/>
  <c r="W28" i="46"/>
  <c r="W29" i="46"/>
  <c r="W30" i="46"/>
  <c r="W31" i="46"/>
  <c r="W32" i="46"/>
  <c r="W33" i="46"/>
  <c r="W34" i="46"/>
  <c r="W35" i="46"/>
  <c r="W36" i="46"/>
  <c r="W37" i="46"/>
  <c r="W38" i="46"/>
  <c r="W39" i="46"/>
  <c r="W40" i="46"/>
  <c r="W41" i="46"/>
  <c r="W42" i="46"/>
  <c r="W43" i="46"/>
  <c r="W44" i="46"/>
  <c r="W45" i="46"/>
  <c r="W46" i="46"/>
  <c r="W47" i="46"/>
  <c r="W48" i="46"/>
  <c r="W49" i="46"/>
  <c r="W50" i="46"/>
  <c r="W51" i="46"/>
  <c r="W52" i="46"/>
  <c r="W53" i="46"/>
  <c r="W54" i="46"/>
  <c r="W55" i="46"/>
  <c r="W56" i="46"/>
  <c r="W57" i="46"/>
  <c r="W58" i="46"/>
  <c r="W59" i="46"/>
  <c r="W60" i="46"/>
  <c r="W61" i="46"/>
  <c r="W62" i="46"/>
  <c r="W63" i="46"/>
  <c r="W64" i="46"/>
  <c r="W65" i="46"/>
  <c r="W66" i="46"/>
  <c r="W67" i="46"/>
  <c r="W68" i="46"/>
  <c r="W69" i="46"/>
  <c r="W70" i="46"/>
  <c r="W71" i="46"/>
  <c r="W72" i="46"/>
  <c r="W73" i="46"/>
  <c r="W74" i="46"/>
  <c r="W75" i="46"/>
  <c r="W76" i="46"/>
  <c r="W77" i="46"/>
  <c r="W78" i="46"/>
  <c r="W79" i="46"/>
  <c r="W80" i="46"/>
  <c r="W81" i="46"/>
  <c r="W82" i="46"/>
  <c r="W83" i="46"/>
  <c r="W84" i="46"/>
  <c r="W85" i="46"/>
  <c r="W86" i="46"/>
  <c r="W87" i="46"/>
  <c r="W88" i="46"/>
  <c r="W89" i="46"/>
  <c r="W90" i="46"/>
  <c r="W91" i="46"/>
  <c r="W92" i="46"/>
  <c r="W93" i="46"/>
  <c r="W94" i="46"/>
  <c r="W95" i="46"/>
  <c r="W96" i="46"/>
  <c r="W97" i="46"/>
  <c r="W98" i="46"/>
  <c r="W99" i="46"/>
  <c r="W100" i="46"/>
  <c r="W101" i="46"/>
  <c r="W102" i="46"/>
  <c r="W103" i="46"/>
  <c r="W104" i="46"/>
  <c r="W105" i="46"/>
  <c r="W106" i="46"/>
  <c r="W107" i="46"/>
  <c r="W108" i="46"/>
  <c r="W109" i="46"/>
  <c r="W110" i="46"/>
  <c r="W111" i="46"/>
  <c r="W112" i="46"/>
  <c r="W113" i="46"/>
  <c r="W114" i="46"/>
  <c r="W115" i="46"/>
  <c r="W116" i="46"/>
  <c r="W117" i="46"/>
  <c r="W118" i="46"/>
  <c r="W119" i="46"/>
  <c r="W120" i="46"/>
  <c r="W121" i="46"/>
  <c r="W122" i="46"/>
  <c r="W123" i="46"/>
  <c r="W124" i="46"/>
  <c r="W125" i="46"/>
  <c r="W126" i="46"/>
  <c r="W127" i="46"/>
  <c r="W128" i="46"/>
  <c r="W129" i="46"/>
  <c r="W130" i="46"/>
  <c r="W131" i="46"/>
  <c r="W132" i="46"/>
  <c r="W133" i="46"/>
  <c r="W134" i="46"/>
  <c r="W135" i="46"/>
  <c r="W136" i="46"/>
  <c r="W137" i="46"/>
  <c r="W138" i="46"/>
  <c r="W139" i="46"/>
  <c r="W140" i="46"/>
  <c r="W141" i="46"/>
  <c r="W142" i="46"/>
  <c r="W143" i="46"/>
  <c r="W144" i="46"/>
  <c r="W145" i="46"/>
  <c r="W146" i="46"/>
  <c r="W147" i="46"/>
  <c r="W148" i="46"/>
  <c r="W149" i="46"/>
  <c r="W151" i="46"/>
  <c r="W154" i="46"/>
  <c r="W164" i="46"/>
  <c r="V10" i="46"/>
  <c r="V12" i="46"/>
  <c r="V15" i="46"/>
  <c r="V18" i="46"/>
  <c r="V2" i="46"/>
  <c r="V3" i="46"/>
  <c r="V4" i="46"/>
  <c r="V5" i="46"/>
  <c r="V6" i="46"/>
  <c r="V7" i="46"/>
  <c r="V8" i="46"/>
  <c r="V9" i="46"/>
  <c r="V11" i="46"/>
  <c r="V13" i="46"/>
  <c r="V14" i="46"/>
  <c r="V16" i="46"/>
  <c r="V17" i="46"/>
  <c r="V19" i="46"/>
  <c r="V20" i="46"/>
  <c r="V21" i="46"/>
  <c r="V22" i="46"/>
  <c r="V23" i="46"/>
  <c r="V24" i="46"/>
  <c r="V25" i="46"/>
  <c r="V26" i="46"/>
  <c r="V27" i="46"/>
  <c r="V28" i="46"/>
  <c r="V29" i="46"/>
  <c r="V30" i="46"/>
  <c r="V31" i="46"/>
  <c r="V32" i="46"/>
  <c r="V33" i="46"/>
  <c r="V34" i="46"/>
  <c r="V35" i="46"/>
  <c r="V36" i="46"/>
  <c r="V37" i="46"/>
  <c r="V38" i="46"/>
  <c r="V39" i="46"/>
  <c r="V40" i="46"/>
  <c r="V41" i="46"/>
  <c r="V42" i="46"/>
  <c r="V43" i="46"/>
  <c r="V44" i="46"/>
  <c r="V45" i="46"/>
  <c r="V46" i="46"/>
  <c r="V47" i="46"/>
  <c r="V48" i="46"/>
  <c r="V49" i="46"/>
  <c r="V50" i="46"/>
  <c r="V51" i="46"/>
  <c r="V52" i="46"/>
  <c r="V53" i="46"/>
  <c r="V54" i="46"/>
  <c r="V55" i="46"/>
  <c r="V56" i="46"/>
  <c r="V57" i="46"/>
  <c r="V58" i="46"/>
  <c r="V59" i="46"/>
  <c r="V60" i="46"/>
  <c r="V61" i="46"/>
  <c r="V62" i="46"/>
  <c r="V63" i="46"/>
  <c r="V64" i="46"/>
  <c r="V65" i="46"/>
  <c r="V66" i="46"/>
  <c r="V67" i="46"/>
  <c r="V68" i="46"/>
  <c r="V69" i="46"/>
  <c r="V70" i="46"/>
  <c r="V71" i="46"/>
  <c r="V72" i="46"/>
  <c r="V73" i="46"/>
  <c r="V74" i="46"/>
  <c r="V75" i="46"/>
  <c r="V76" i="46"/>
  <c r="V77" i="46"/>
  <c r="V78" i="46"/>
  <c r="V79" i="46"/>
  <c r="V80" i="46"/>
  <c r="V81" i="46"/>
  <c r="V82" i="46"/>
  <c r="V83" i="46"/>
  <c r="V84" i="46"/>
  <c r="V85" i="46"/>
  <c r="V86" i="46"/>
  <c r="V87" i="46"/>
  <c r="V88" i="46"/>
  <c r="V89" i="46"/>
  <c r="V90" i="46"/>
  <c r="V91" i="46"/>
  <c r="V92" i="46"/>
  <c r="V93" i="46"/>
  <c r="V94" i="46"/>
  <c r="V95" i="46"/>
  <c r="V96" i="46"/>
  <c r="V97" i="46"/>
  <c r="V98" i="46"/>
  <c r="V99" i="46"/>
  <c r="V100" i="46"/>
  <c r="V101" i="46"/>
  <c r="V102" i="46"/>
  <c r="V103" i="46"/>
  <c r="V104" i="46"/>
  <c r="V105" i="46"/>
  <c r="V106" i="46"/>
  <c r="V107" i="46"/>
  <c r="V108" i="46"/>
  <c r="V109" i="46"/>
  <c r="V110" i="46"/>
  <c r="V111" i="46"/>
  <c r="V112" i="46"/>
  <c r="V113" i="46"/>
  <c r="V114" i="46"/>
  <c r="V115" i="46"/>
  <c r="V116" i="46"/>
  <c r="V117" i="46"/>
  <c r="V118" i="46"/>
  <c r="V119" i="46"/>
  <c r="V120" i="46"/>
  <c r="V121" i="46"/>
  <c r="V122" i="46"/>
  <c r="V123" i="46"/>
  <c r="V124" i="46"/>
  <c r="V125" i="46"/>
  <c r="V126" i="46"/>
  <c r="V127" i="46"/>
  <c r="V128" i="46"/>
  <c r="V129" i="46"/>
  <c r="V130" i="46"/>
  <c r="V131" i="46"/>
  <c r="V132" i="46"/>
  <c r="V133" i="46"/>
  <c r="V134" i="46"/>
  <c r="V135" i="46"/>
  <c r="V136" i="46"/>
  <c r="V137" i="46"/>
  <c r="V138" i="46"/>
  <c r="V139" i="46"/>
  <c r="V140" i="46"/>
  <c r="V141" i="46"/>
  <c r="V142" i="46"/>
  <c r="V143" i="46"/>
  <c r="V144" i="46"/>
  <c r="V145" i="46"/>
  <c r="V146" i="46"/>
  <c r="V147" i="46"/>
  <c r="V148" i="46"/>
  <c r="V149" i="46"/>
  <c r="V151" i="46"/>
  <c r="V154" i="46"/>
  <c r="V164" i="46"/>
  <c r="U10" i="46"/>
  <c r="U12" i="46"/>
  <c r="U15" i="46"/>
  <c r="U18" i="46"/>
  <c r="U2" i="46"/>
  <c r="U3" i="46"/>
  <c r="U4" i="46"/>
  <c r="U5" i="46"/>
  <c r="U6" i="46"/>
  <c r="U7" i="46"/>
  <c r="U8" i="46"/>
  <c r="U9" i="46"/>
  <c r="U11" i="46"/>
  <c r="U13" i="46"/>
  <c r="U14" i="46"/>
  <c r="U16" i="46"/>
  <c r="U17" i="46"/>
  <c r="U19" i="46"/>
  <c r="U20" i="46"/>
  <c r="U21" i="46"/>
  <c r="U22" i="46"/>
  <c r="U23" i="46"/>
  <c r="U24" i="46"/>
  <c r="U25" i="46"/>
  <c r="U26" i="46"/>
  <c r="U27" i="46"/>
  <c r="U28" i="46"/>
  <c r="U29" i="46"/>
  <c r="U30" i="46"/>
  <c r="U31" i="46"/>
  <c r="U32" i="46"/>
  <c r="U33" i="46"/>
  <c r="U34" i="46"/>
  <c r="U35" i="46"/>
  <c r="U36" i="46"/>
  <c r="U37" i="46"/>
  <c r="U38" i="46"/>
  <c r="U39" i="46"/>
  <c r="U40" i="46"/>
  <c r="U41" i="46"/>
  <c r="U42" i="46"/>
  <c r="U43" i="46"/>
  <c r="U44" i="46"/>
  <c r="U45" i="46"/>
  <c r="U46" i="46"/>
  <c r="U47" i="46"/>
  <c r="U48" i="46"/>
  <c r="U49" i="46"/>
  <c r="U50" i="46"/>
  <c r="U51" i="46"/>
  <c r="U52" i="46"/>
  <c r="U53" i="46"/>
  <c r="U54" i="46"/>
  <c r="U55" i="46"/>
  <c r="U56" i="46"/>
  <c r="U57" i="46"/>
  <c r="U58" i="46"/>
  <c r="U59" i="46"/>
  <c r="U60" i="46"/>
  <c r="U61" i="46"/>
  <c r="U62" i="46"/>
  <c r="U63" i="46"/>
  <c r="U64" i="46"/>
  <c r="U65" i="46"/>
  <c r="U66" i="46"/>
  <c r="U67" i="46"/>
  <c r="U68" i="46"/>
  <c r="U69" i="46"/>
  <c r="U70" i="46"/>
  <c r="U71" i="46"/>
  <c r="U72" i="46"/>
  <c r="U73" i="46"/>
  <c r="U74" i="46"/>
  <c r="U75" i="46"/>
  <c r="U76" i="46"/>
  <c r="U77" i="46"/>
  <c r="U78" i="46"/>
  <c r="U79" i="46"/>
  <c r="U80" i="46"/>
  <c r="U81" i="46"/>
  <c r="U82" i="46"/>
  <c r="U83" i="46"/>
  <c r="U84" i="46"/>
  <c r="U85" i="46"/>
  <c r="U86" i="46"/>
  <c r="U87" i="46"/>
  <c r="U88" i="46"/>
  <c r="U89" i="46"/>
  <c r="U90" i="46"/>
  <c r="U91" i="46"/>
  <c r="U92" i="46"/>
  <c r="U93" i="46"/>
  <c r="U94" i="46"/>
  <c r="U95" i="46"/>
  <c r="U96" i="46"/>
  <c r="U97" i="46"/>
  <c r="U98" i="46"/>
  <c r="U99" i="46"/>
  <c r="U100" i="46"/>
  <c r="U101" i="46"/>
  <c r="U102" i="46"/>
  <c r="U103" i="46"/>
  <c r="U104" i="46"/>
  <c r="U105" i="46"/>
  <c r="U106" i="46"/>
  <c r="U107" i="46"/>
  <c r="U108" i="46"/>
  <c r="U109" i="46"/>
  <c r="U110" i="46"/>
  <c r="U111" i="46"/>
  <c r="U112" i="46"/>
  <c r="U113" i="46"/>
  <c r="U114" i="46"/>
  <c r="U115" i="46"/>
  <c r="U116" i="46"/>
  <c r="U117" i="46"/>
  <c r="U118" i="46"/>
  <c r="U119" i="46"/>
  <c r="U120" i="46"/>
  <c r="U121" i="46"/>
  <c r="U122" i="46"/>
  <c r="U123" i="46"/>
  <c r="U124" i="46"/>
  <c r="U125" i="46"/>
  <c r="U126" i="46"/>
  <c r="U127" i="46"/>
  <c r="U128" i="46"/>
  <c r="U129" i="46"/>
  <c r="U130" i="46"/>
  <c r="U131" i="46"/>
  <c r="U132" i="46"/>
  <c r="U133" i="46"/>
  <c r="U134" i="46"/>
  <c r="U135" i="46"/>
  <c r="U136" i="46"/>
  <c r="U137" i="46"/>
  <c r="U138" i="46"/>
  <c r="U139" i="46"/>
  <c r="U140" i="46"/>
  <c r="U141" i="46"/>
  <c r="U142" i="46"/>
  <c r="U143" i="46"/>
  <c r="U144" i="46"/>
  <c r="U145" i="46"/>
  <c r="U146" i="46"/>
  <c r="U147" i="46"/>
  <c r="U148" i="46"/>
  <c r="U149" i="46"/>
  <c r="U151" i="46"/>
  <c r="U154" i="46"/>
  <c r="U164" i="46"/>
  <c r="T10" i="46"/>
  <c r="T12" i="46"/>
  <c r="T15" i="46"/>
  <c r="T18" i="46"/>
  <c r="T2" i="46"/>
  <c r="T3" i="46"/>
  <c r="T4" i="46"/>
  <c r="T5" i="46"/>
  <c r="T6" i="46"/>
  <c r="T7" i="46"/>
  <c r="T8" i="46"/>
  <c r="T9" i="46"/>
  <c r="T11" i="46"/>
  <c r="T13" i="46"/>
  <c r="T14" i="46"/>
  <c r="T16" i="46"/>
  <c r="T17" i="46"/>
  <c r="T19" i="46"/>
  <c r="T20" i="46"/>
  <c r="T21" i="46"/>
  <c r="T22" i="46"/>
  <c r="T23" i="46"/>
  <c r="T24" i="46"/>
  <c r="T25" i="46"/>
  <c r="T26" i="46"/>
  <c r="T27" i="46"/>
  <c r="T28" i="46"/>
  <c r="T29" i="46"/>
  <c r="T30" i="46"/>
  <c r="T31" i="46"/>
  <c r="T32" i="46"/>
  <c r="T33" i="46"/>
  <c r="T34" i="46"/>
  <c r="T35" i="46"/>
  <c r="T36" i="46"/>
  <c r="T37" i="46"/>
  <c r="T38" i="46"/>
  <c r="T39" i="46"/>
  <c r="T40" i="46"/>
  <c r="T41" i="46"/>
  <c r="T42" i="46"/>
  <c r="T43" i="46"/>
  <c r="T44" i="46"/>
  <c r="T45" i="46"/>
  <c r="T46" i="46"/>
  <c r="T47" i="46"/>
  <c r="T48" i="46"/>
  <c r="T49" i="46"/>
  <c r="T50" i="46"/>
  <c r="T51" i="46"/>
  <c r="T52" i="46"/>
  <c r="T53" i="46"/>
  <c r="T54" i="46"/>
  <c r="T55" i="46"/>
  <c r="T56" i="46"/>
  <c r="T57" i="46"/>
  <c r="T58" i="46"/>
  <c r="T59" i="46"/>
  <c r="T60" i="46"/>
  <c r="T61" i="46"/>
  <c r="T62" i="46"/>
  <c r="T63" i="46"/>
  <c r="T64" i="46"/>
  <c r="T65" i="46"/>
  <c r="T66" i="46"/>
  <c r="T67" i="46"/>
  <c r="T68" i="46"/>
  <c r="T69" i="46"/>
  <c r="T70" i="46"/>
  <c r="T71" i="46"/>
  <c r="T72" i="46"/>
  <c r="T73" i="46"/>
  <c r="T74" i="46"/>
  <c r="T75" i="46"/>
  <c r="T76" i="46"/>
  <c r="T77" i="46"/>
  <c r="T78" i="46"/>
  <c r="T79" i="46"/>
  <c r="T80" i="46"/>
  <c r="T81" i="46"/>
  <c r="T82" i="46"/>
  <c r="T83" i="46"/>
  <c r="T84" i="46"/>
  <c r="T85" i="46"/>
  <c r="T86" i="46"/>
  <c r="T87" i="46"/>
  <c r="T88" i="46"/>
  <c r="T89" i="46"/>
  <c r="T90" i="46"/>
  <c r="T91" i="46"/>
  <c r="T92" i="46"/>
  <c r="T93" i="46"/>
  <c r="T94" i="46"/>
  <c r="T95" i="46"/>
  <c r="T96" i="46"/>
  <c r="T97" i="46"/>
  <c r="T98" i="46"/>
  <c r="T99" i="46"/>
  <c r="T100" i="46"/>
  <c r="T101" i="46"/>
  <c r="T102" i="46"/>
  <c r="T103" i="46"/>
  <c r="T104" i="46"/>
  <c r="T105" i="46"/>
  <c r="T106" i="46"/>
  <c r="T107" i="46"/>
  <c r="T108" i="46"/>
  <c r="T109" i="46"/>
  <c r="T110" i="46"/>
  <c r="T111" i="46"/>
  <c r="T112" i="46"/>
  <c r="T113" i="46"/>
  <c r="T114" i="46"/>
  <c r="T115" i="46"/>
  <c r="T116" i="46"/>
  <c r="T117" i="46"/>
  <c r="T118" i="46"/>
  <c r="T119" i="46"/>
  <c r="T120" i="46"/>
  <c r="T121" i="46"/>
  <c r="T122" i="46"/>
  <c r="T123" i="46"/>
  <c r="T124" i="46"/>
  <c r="T125" i="46"/>
  <c r="T126" i="46"/>
  <c r="T127" i="46"/>
  <c r="T128" i="46"/>
  <c r="T129" i="46"/>
  <c r="T130" i="46"/>
  <c r="T131" i="46"/>
  <c r="T132" i="46"/>
  <c r="T133" i="46"/>
  <c r="T134" i="46"/>
  <c r="T135" i="46"/>
  <c r="T136" i="46"/>
  <c r="T137" i="46"/>
  <c r="T138" i="46"/>
  <c r="T139" i="46"/>
  <c r="T140" i="46"/>
  <c r="T141" i="46"/>
  <c r="T142" i="46"/>
  <c r="T143" i="46"/>
  <c r="T144" i="46"/>
  <c r="T145" i="46"/>
  <c r="T146" i="46"/>
  <c r="T147" i="46"/>
  <c r="T148" i="46"/>
  <c r="T149" i="46"/>
  <c r="T151" i="46"/>
  <c r="T154" i="46"/>
  <c r="T164" i="46"/>
  <c r="S10" i="46"/>
  <c r="S12" i="46"/>
  <c r="S15" i="46"/>
  <c r="S18" i="46"/>
  <c r="S2" i="46"/>
  <c r="S3" i="46"/>
  <c r="S4" i="46"/>
  <c r="S5" i="46"/>
  <c r="S6" i="46"/>
  <c r="S7" i="46"/>
  <c r="S8" i="46"/>
  <c r="S9" i="46"/>
  <c r="S11" i="46"/>
  <c r="S13" i="46"/>
  <c r="S14" i="46"/>
  <c r="S16" i="46"/>
  <c r="S17" i="46"/>
  <c r="S19" i="46"/>
  <c r="S20" i="46"/>
  <c r="S21" i="46"/>
  <c r="S22" i="46"/>
  <c r="S23" i="46"/>
  <c r="S24" i="46"/>
  <c r="S25" i="46"/>
  <c r="S26" i="46"/>
  <c r="S27" i="46"/>
  <c r="S28" i="46"/>
  <c r="S29" i="46"/>
  <c r="S30" i="46"/>
  <c r="S31" i="46"/>
  <c r="S32" i="46"/>
  <c r="S33" i="46"/>
  <c r="S34" i="46"/>
  <c r="S35" i="46"/>
  <c r="S36" i="46"/>
  <c r="S37" i="46"/>
  <c r="S38" i="46"/>
  <c r="S39" i="46"/>
  <c r="S40" i="46"/>
  <c r="S41" i="46"/>
  <c r="S42" i="46"/>
  <c r="S43" i="46"/>
  <c r="S44" i="46"/>
  <c r="S45" i="46"/>
  <c r="S46" i="46"/>
  <c r="S47" i="46"/>
  <c r="S48" i="46"/>
  <c r="S49" i="46"/>
  <c r="S50" i="46"/>
  <c r="S51" i="46"/>
  <c r="S52" i="46"/>
  <c r="S53" i="46"/>
  <c r="S54" i="46"/>
  <c r="S55" i="46"/>
  <c r="S56" i="46"/>
  <c r="S57" i="46"/>
  <c r="S58" i="46"/>
  <c r="S59" i="46"/>
  <c r="S60" i="46"/>
  <c r="S61" i="46"/>
  <c r="S62" i="46"/>
  <c r="S63" i="46"/>
  <c r="S64" i="46"/>
  <c r="S65" i="46"/>
  <c r="S66" i="46"/>
  <c r="S67" i="46"/>
  <c r="S68" i="46"/>
  <c r="S69" i="46"/>
  <c r="S70" i="46"/>
  <c r="S71" i="46"/>
  <c r="S72" i="46"/>
  <c r="S73" i="46"/>
  <c r="S74" i="46"/>
  <c r="S75" i="46"/>
  <c r="S76" i="46"/>
  <c r="S77" i="46"/>
  <c r="S78" i="46"/>
  <c r="S79" i="46"/>
  <c r="S80" i="46"/>
  <c r="S81" i="46"/>
  <c r="S82" i="46"/>
  <c r="S83" i="46"/>
  <c r="S84" i="46"/>
  <c r="S85" i="46"/>
  <c r="S86" i="46"/>
  <c r="S87" i="46"/>
  <c r="S88" i="46"/>
  <c r="S89" i="46"/>
  <c r="S90" i="46"/>
  <c r="S91" i="46"/>
  <c r="S92" i="46"/>
  <c r="S93" i="46"/>
  <c r="S94" i="46"/>
  <c r="S95" i="46"/>
  <c r="S96" i="46"/>
  <c r="S97" i="46"/>
  <c r="S98" i="46"/>
  <c r="S99" i="46"/>
  <c r="S100" i="46"/>
  <c r="S101" i="46"/>
  <c r="S102" i="46"/>
  <c r="S103" i="46"/>
  <c r="S104" i="46"/>
  <c r="S105" i="46"/>
  <c r="S106" i="46"/>
  <c r="S107" i="46"/>
  <c r="S108" i="46"/>
  <c r="S109" i="46"/>
  <c r="S110" i="46"/>
  <c r="S111" i="46"/>
  <c r="S112" i="46"/>
  <c r="S113" i="46"/>
  <c r="S114" i="46"/>
  <c r="S115" i="46"/>
  <c r="S116" i="46"/>
  <c r="S117" i="46"/>
  <c r="S118" i="46"/>
  <c r="S119" i="46"/>
  <c r="S120" i="46"/>
  <c r="S121" i="46"/>
  <c r="S122" i="46"/>
  <c r="S123" i="46"/>
  <c r="S124" i="46"/>
  <c r="S125" i="46"/>
  <c r="S126" i="46"/>
  <c r="S127" i="46"/>
  <c r="S128" i="46"/>
  <c r="S129" i="46"/>
  <c r="S130" i="46"/>
  <c r="S131" i="46"/>
  <c r="S132" i="46"/>
  <c r="S133" i="46"/>
  <c r="S134" i="46"/>
  <c r="S135" i="46"/>
  <c r="S136" i="46"/>
  <c r="S137" i="46"/>
  <c r="S138" i="46"/>
  <c r="S139" i="46"/>
  <c r="S140" i="46"/>
  <c r="S141" i="46"/>
  <c r="S142" i="46"/>
  <c r="S143" i="46"/>
  <c r="S144" i="46"/>
  <c r="S145" i="46"/>
  <c r="S146" i="46"/>
  <c r="S147" i="46"/>
  <c r="S148" i="46"/>
  <c r="S149" i="46"/>
  <c r="S151" i="46"/>
  <c r="S154" i="46"/>
  <c r="S164" i="46"/>
  <c r="R10" i="46"/>
  <c r="R12" i="46"/>
  <c r="R15" i="46"/>
  <c r="R18" i="46"/>
  <c r="R2" i="46"/>
  <c r="R3" i="46"/>
  <c r="R4" i="46"/>
  <c r="R5" i="46"/>
  <c r="R6" i="46"/>
  <c r="R7" i="46"/>
  <c r="R8" i="46"/>
  <c r="R9" i="46"/>
  <c r="R11" i="46"/>
  <c r="R13" i="46"/>
  <c r="R14" i="46"/>
  <c r="R16" i="46"/>
  <c r="R17" i="46"/>
  <c r="R19" i="46"/>
  <c r="R20" i="46"/>
  <c r="R21" i="46"/>
  <c r="R22" i="46"/>
  <c r="R23" i="46"/>
  <c r="R24" i="46"/>
  <c r="R25" i="46"/>
  <c r="R26" i="46"/>
  <c r="R27" i="46"/>
  <c r="R28" i="46"/>
  <c r="R29" i="46"/>
  <c r="R30" i="46"/>
  <c r="R31" i="46"/>
  <c r="R32" i="46"/>
  <c r="R33" i="46"/>
  <c r="R34" i="46"/>
  <c r="R35" i="46"/>
  <c r="R36" i="46"/>
  <c r="R37" i="46"/>
  <c r="R38" i="46"/>
  <c r="R39" i="46"/>
  <c r="R40" i="46"/>
  <c r="R41" i="46"/>
  <c r="R42" i="46"/>
  <c r="R43" i="46"/>
  <c r="R44" i="46"/>
  <c r="R45" i="46"/>
  <c r="R46" i="46"/>
  <c r="R47" i="46"/>
  <c r="R48" i="46"/>
  <c r="R49" i="46"/>
  <c r="R50" i="46"/>
  <c r="R51" i="46"/>
  <c r="R52" i="46"/>
  <c r="R53" i="46"/>
  <c r="R54" i="46"/>
  <c r="R55" i="46"/>
  <c r="R56" i="46"/>
  <c r="R57" i="46"/>
  <c r="R58" i="46"/>
  <c r="R59" i="46"/>
  <c r="R60" i="46"/>
  <c r="R61" i="46"/>
  <c r="R62" i="46"/>
  <c r="R63" i="46"/>
  <c r="R64" i="46"/>
  <c r="R65" i="46"/>
  <c r="R66" i="46"/>
  <c r="R67" i="46"/>
  <c r="R68" i="46"/>
  <c r="R69" i="46"/>
  <c r="R70" i="46"/>
  <c r="R71" i="46"/>
  <c r="R72" i="46"/>
  <c r="R73" i="46"/>
  <c r="R74" i="46"/>
  <c r="R75" i="46"/>
  <c r="R76" i="46"/>
  <c r="R77" i="46"/>
  <c r="R78" i="46"/>
  <c r="R79" i="46"/>
  <c r="R80" i="46"/>
  <c r="R81" i="46"/>
  <c r="R82" i="46"/>
  <c r="R83" i="46"/>
  <c r="R84" i="46"/>
  <c r="R85" i="46"/>
  <c r="R86" i="46"/>
  <c r="R87" i="46"/>
  <c r="R88" i="46"/>
  <c r="R89" i="46"/>
  <c r="R90" i="46"/>
  <c r="R91" i="46"/>
  <c r="R92" i="46"/>
  <c r="R93" i="46"/>
  <c r="R94" i="46"/>
  <c r="R95" i="46"/>
  <c r="R96" i="46"/>
  <c r="R97" i="46"/>
  <c r="R98" i="46"/>
  <c r="R99" i="46"/>
  <c r="R100" i="46"/>
  <c r="R101" i="46"/>
  <c r="R102" i="46"/>
  <c r="R103" i="46"/>
  <c r="R104" i="46"/>
  <c r="R105" i="46"/>
  <c r="R106" i="46"/>
  <c r="R107" i="46"/>
  <c r="R108" i="46"/>
  <c r="R109" i="46"/>
  <c r="R110" i="46"/>
  <c r="R111" i="46"/>
  <c r="R112" i="46"/>
  <c r="R113" i="46"/>
  <c r="R114" i="46"/>
  <c r="R115" i="46"/>
  <c r="R116" i="46"/>
  <c r="R117" i="46"/>
  <c r="R118" i="46"/>
  <c r="R119" i="46"/>
  <c r="R120" i="46"/>
  <c r="R121" i="46"/>
  <c r="R122" i="46"/>
  <c r="R123" i="46"/>
  <c r="R124" i="46"/>
  <c r="R125" i="46"/>
  <c r="R126" i="46"/>
  <c r="R127" i="46"/>
  <c r="R128" i="46"/>
  <c r="R129" i="46"/>
  <c r="R130" i="46"/>
  <c r="R131" i="46"/>
  <c r="R132" i="46"/>
  <c r="R133" i="46"/>
  <c r="R134" i="46"/>
  <c r="R135" i="46"/>
  <c r="R136" i="46"/>
  <c r="R137" i="46"/>
  <c r="R138" i="46"/>
  <c r="R139" i="46"/>
  <c r="R140" i="46"/>
  <c r="R141" i="46"/>
  <c r="R142" i="46"/>
  <c r="R143" i="46"/>
  <c r="R144" i="46"/>
  <c r="R145" i="46"/>
  <c r="R146" i="46"/>
  <c r="R147" i="46"/>
  <c r="R148" i="46"/>
  <c r="R149" i="46"/>
  <c r="R151" i="46"/>
  <c r="R154" i="46"/>
  <c r="R164" i="46"/>
  <c r="Q10" i="46"/>
  <c r="Q12" i="46"/>
  <c r="Q15" i="46"/>
  <c r="Q18" i="46"/>
  <c r="Q2" i="46"/>
  <c r="Q3" i="46"/>
  <c r="Q4" i="46"/>
  <c r="Q5" i="46"/>
  <c r="Q6" i="46"/>
  <c r="Q7" i="46"/>
  <c r="Q8" i="46"/>
  <c r="Q9" i="46"/>
  <c r="Q11" i="46"/>
  <c r="Q13" i="46"/>
  <c r="Q14" i="46"/>
  <c r="Q16" i="46"/>
  <c r="Q17" i="46"/>
  <c r="Q19" i="46"/>
  <c r="Q20" i="46"/>
  <c r="Q21" i="46"/>
  <c r="Q22" i="46"/>
  <c r="Q23" i="46"/>
  <c r="Q24" i="46"/>
  <c r="Q25" i="46"/>
  <c r="Q26" i="46"/>
  <c r="Q27" i="46"/>
  <c r="Q28" i="46"/>
  <c r="Q29" i="46"/>
  <c r="Q30" i="46"/>
  <c r="Q31" i="46"/>
  <c r="Q32" i="46"/>
  <c r="Q33" i="46"/>
  <c r="Q34" i="46"/>
  <c r="Q35" i="46"/>
  <c r="Q36" i="46"/>
  <c r="Q37" i="46"/>
  <c r="Q38" i="46"/>
  <c r="Q39" i="46"/>
  <c r="Q40" i="46"/>
  <c r="Q41" i="46"/>
  <c r="Q42" i="46"/>
  <c r="Q43" i="46"/>
  <c r="Q44" i="46"/>
  <c r="Q45" i="46"/>
  <c r="Q46" i="46"/>
  <c r="Q47" i="46"/>
  <c r="Q48" i="46"/>
  <c r="Q49" i="46"/>
  <c r="Q50" i="46"/>
  <c r="Q51" i="46"/>
  <c r="Q52" i="46"/>
  <c r="Q53" i="46"/>
  <c r="Q54" i="46"/>
  <c r="Q55" i="46"/>
  <c r="Q56" i="46"/>
  <c r="Q57" i="46"/>
  <c r="Q58" i="46"/>
  <c r="Q59" i="46"/>
  <c r="Q60" i="46"/>
  <c r="Q61" i="46"/>
  <c r="Q62" i="46"/>
  <c r="Q63" i="46"/>
  <c r="Q64" i="46"/>
  <c r="Q65" i="46"/>
  <c r="Q66" i="46"/>
  <c r="Q67" i="46"/>
  <c r="Q68" i="46"/>
  <c r="Q69" i="46"/>
  <c r="Q70" i="46"/>
  <c r="Q71" i="46"/>
  <c r="Q72" i="46"/>
  <c r="Q73" i="46"/>
  <c r="Q74" i="46"/>
  <c r="Q75" i="46"/>
  <c r="Q76" i="46"/>
  <c r="Q77" i="46"/>
  <c r="Q78" i="46"/>
  <c r="Q79" i="46"/>
  <c r="Q80" i="46"/>
  <c r="Q81" i="46"/>
  <c r="Q82" i="46"/>
  <c r="Q83" i="46"/>
  <c r="Q84" i="46"/>
  <c r="Q85" i="46"/>
  <c r="Q86" i="46"/>
  <c r="Q87" i="46"/>
  <c r="Q88" i="46"/>
  <c r="Q89" i="46"/>
  <c r="Q90" i="46"/>
  <c r="Q91" i="46"/>
  <c r="Q92" i="46"/>
  <c r="Q93" i="46"/>
  <c r="Q94" i="46"/>
  <c r="Q95" i="46"/>
  <c r="Q96" i="46"/>
  <c r="Q97" i="46"/>
  <c r="Q98" i="46"/>
  <c r="Q99" i="46"/>
  <c r="Q100" i="46"/>
  <c r="Q101" i="46"/>
  <c r="Q102" i="46"/>
  <c r="Q103" i="46"/>
  <c r="Q104" i="46"/>
  <c r="Q105" i="46"/>
  <c r="Q106" i="46"/>
  <c r="Q107" i="46"/>
  <c r="Q108" i="46"/>
  <c r="Q109" i="46"/>
  <c r="Q110" i="46"/>
  <c r="Q111" i="46"/>
  <c r="Q112" i="46"/>
  <c r="Q113" i="46"/>
  <c r="Q114" i="46"/>
  <c r="Q115" i="46"/>
  <c r="Q116" i="46"/>
  <c r="Q117" i="46"/>
  <c r="Q118" i="46"/>
  <c r="Q119" i="46"/>
  <c r="Q120" i="46"/>
  <c r="Q121" i="46"/>
  <c r="Q122" i="46"/>
  <c r="Q123" i="46"/>
  <c r="Q124" i="46"/>
  <c r="Q125" i="46"/>
  <c r="Q126" i="46"/>
  <c r="Q127" i="46"/>
  <c r="Q128" i="46"/>
  <c r="Q129" i="46"/>
  <c r="Q130" i="46"/>
  <c r="Q131" i="46"/>
  <c r="Q132" i="46"/>
  <c r="Q133" i="46"/>
  <c r="Q134" i="46"/>
  <c r="Q135" i="46"/>
  <c r="Q136" i="46"/>
  <c r="Q137" i="46"/>
  <c r="Q138" i="46"/>
  <c r="Q139" i="46"/>
  <c r="Q140" i="46"/>
  <c r="Q141" i="46"/>
  <c r="Q142" i="46"/>
  <c r="Q143" i="46"/>
  <c r="Q144" i="46"/>
  <c r="Q145" i="46"/>
  <c r="Q146" i="46"/>
  <c r="Q147" i="46"/>
  <c r="Q148" i="46"/>
  <c r="Q149" i="46"/>
  <c r="Q151" i="46"/>
  <c r="Q154" i="46"/>
  <c r="Q164" i="46"/>
  <c r="P10" i="46"/>
  <c r="P12" i="46"/>
  <c r="P15" i="46"/>
  <c r="P18" i="46"/>
  <c r="P2" i="46"/>
  <c r="P3" i="46"/>
  <c r="P4" i="46"/>
  <c r="P5" i="46"/>
  <c r="P6" i="46"/>
  <c r="P7" i="46"/>
  <c r="P8" i="46"/>
  <c r="P9" i="46"/>
  <c r="P11" i="46"/>
  <c r="P13" i="46"/>
  <c r="P14" i="46"/>
  <c r="P16" i="46"/>
  <c r="P17" i="46"/>
  <c r="P19" i="46"/>
  <c r="P20" i="46"/>
  <c r="P21" i="46"/>
  <c r="P22" i="46"/>
  <c r="P23" i="46"/>
  <c r="P24" i="46"/>
  <c r="P25" i="46"/>
  <c r="P26" i="46"/>
  <c r="P27" i="46"/>
  <c r="P28" i="46"/>
  <c r="P29" i="46"/>
  <c r="P30" i="46"/>
  <c r="P31" i="46"/>
  <c r="P32" i="46"/>
  <c r="P33" i="46"/>
  <c r="P34" i="46"/>
  <c r="P35" i="46"/>
  <c r="P36" i="46"/>
  <c r="P37" i="46"/>
  <c r="P38" i="46"/>
  <c r="P39" i="46"/>
  <c r="P40" i="46"/>
  <c r="P41" i="46"/>
  <c r="P42" i="46"/>
  <c r="P43" i="46"/>
  <c r="P44" i="46"/>
  <c r="P45" i="46"/>
  <c r="P46" i="46"/>
  <c r="P47" i="46"/>
  <c r="P48" i="46"/>
  <c r="P49" i="46"/>
  <c r="P50" i="46"/>
  <c r="P51" i="46"/>
  <c r="P52" i="46"/>
  <c r="P53" i="46"/>
  <c r="P54" i="46"/>
  <c r="P55" i="46"/>
  <c r="P56" i="46"/>
  <c r="P57" i="46"/>
  <c r="P58" i="46"/>
  <c r="P59" i="46"/>
  <c r="P60" i="46"/>
  <c r="P61" i="46"/>
  <c r="P62" i="46"/>
  <c r="P63" i="46"/>
  <c r="P64" i="46"/>
  <c r="P65" i="46"/>
  <c r="P66" i="46"/>
  <c r="P67" i="46"/>
  <c r="P68" i="46"/>
  <c r="P69" i="46"/>
  <c r="P70" i="46"/>
  <c r="P71" i="46"/>
  <c r="P72" i="46"/>
  <c r="P73" i="46"/>
  <c r="P74" i="46"/>
  <c r="P75" i="46"/>
  <c r="P76" i="46"/>
  <c r="P77" i="46"/>
  <c r="P78" i="46"/>
  <c r="P79" i="46"/>
  <c r="P80" i="46"/>
  <c r="P81" i="46"/>
  <c r="P82" i="46"/>
  <c r="P83" i="46"/>
  <c r="P84" i="46"/>
  <c r="P85" i="46"/>
  <c r="P86" i="46"/>
  <c r="P87" i="46"/>
  <c r="P88" i="46"/>
  <c r="P89" i="46"/>
  <c r="P90" i="46"/>
  <c r="P91" i="46"/>
  <c r="P92" i="46"/>
  <c r="P93" i="46"/>
  <c r="P94" i="46"/>
  <c r="P95" i="46"/>
  <c r="P96" i="46"/>
  <c r="P97" i="46"/>
  <c r="P98" i="46"/>
  <c r="P99" i="46"/>
  <c r="P100" i="46"/>
  <c r="P101" i="46"/>
  <c r="P102" i="46"/>
  <c r="P103" i="46"/>
  <c r="P104" i="46"/>
  <c r="P105" i="46"/>
  <c r="P106" i="46"/>
  <c r="P107" i="46"/>
  <c r="P108" i="46"/>
  <c r="P109" i="46"/>
  <c r="P110" i="46"/>
  <c r="P111" i="46"/>
  <c r="P112" i="46"/>
  <c r="P113" i="46"/>
  <c r="P114" i="46"/>
  <c r="P115" i="46"/>
  <c r="P116" i="46"/>
  <c r="P117" i="46"/>
  <c r="P118" i="46"/>
  <c r="P119" i="46"/>
  <c r="P120" i="46"/>
  <c r="P121" i="46"/>
  <c r="P122" i="46"/>
  <c r="P123" i="46"/>
  <c r="P124" i="46"/>
  <c r="P125" i="46"/>
  <c r="P126" i="46"/>
  <c r="P127" i="46"/>
  <c r="P128" i="46"/>
  <c r="P129" i="46"/>
  <c r="P130" i="46"/>
  <c r="P131" i="46"/>
  <c r="P132" i="46"/>
  <c r="P133" i="46"/>
  <c r="P134" i="46"/>
  <c r="P135" i="46"/>
  <c r="P136" i="46"/>
  <c r="P137" i="46"/>
  <c r="P138" i="46"/>
  <c r="P139" i="46"/>
  <c r="P140" i="46"/>
  <c r="P141" i="46"/>
  <c r="P142" i="46"/>
  <c r="P143" i="46"/>
  <c r="P144" i="46"/>
  <c r="P145" i="46"/>
  <c r="P146" i="46"/>
  <c r="P147" i="46"/>
  <c r="P148" i="46"/>
  <c r="P149" i="46"/>
  <c r="P151" i="46"/>
  <c r="P154" i="46"/>
  <c r="P164" i="46"/>
  <c r="O10" i="46"/>
  <c r="O12" i="46"/>
  <c r="O15" i="46"/>
  <c r="O18" i="46"/>
  <c r="O2" i="46"/>
  <c r="O3" i="46"/>
  <c r="O4" i="46"/>
  <c r="O5" i="46"/>
  <c r="O6" i="46"/>
  <c r="O7" i="46"/>
  <c r="O8" i="46"/>
  <c r="O9" i="46"/>
  <c r="O11" i="46"/>
  <c r="O13" i="46"/>
  <c r="O14" i="46"/>
  <c r="O16" i="46"/>
  <c r="O17" i="46"/>
  <c r="O19" i="46"/>
  <c r="O20" i="46"/>
  <c r="O21" i="46"/>
  <c r="O22" i="46"/>
  <c r="O23" i="46"/>
  <c r="O24" i="46"/>
  <c r="O25" i="46"/>
  <c r="O26" i="46"/>
  <c r="O27" i="46"/>
  <c r="O28" i="46"/>
  <c r="O29" i="46"/>
  <c r="O30" i="46"/>
  <c r="O31" i="46"/>
  <c r="O32" i="46"/>
  <c r="O33" i="46"/>
  <c r="O34" i="46"/>
  <c r="O35" i="46"/>
  <c r="O36" i="46"/>
  <c r="O37" i="46"/>
  <c r="O38" i="46"/>
  <c r="O39" i="46"/>
  <c r="O40" i="46"/>
  <c r="O41" i="46"/>
  <c r="O42" i="46"/>
  <c r="O43" i="46"/>
  <c r="O44" i="46"/>
  <c r="O45" i="46"/>
  <c r="O46" i="46"/>
  <c r="O47" i="46"/>
  <c r="O48" i="46"/>
  <c r="O49" i="46"/>
  <c r="O50" i="46"/>
  <c r="O51" i="46"/>
  <c r="O52" i="46"/>
  <c r="O53" i="46"/>
  <c r="O54" i="46"/>
  <c r="O55" i="46"/>
  <c r="O56" i="46"/>
  <c r="O57" i="46"/>
  <c r="O58" i="46"/>
  <c r="O59" i="46"/>
  <c r="O60" i="46"/>
  <c r="O61" i="46"/>
  <c r="O62" i="46"/>
  <c r="O63" i="46"/>
  <c r="O64" i="46"/>
  <c r="O65" i="46"/>
  <c r="O66" i="46"/>
  <c r="O67" i="46"/>
  <c r="O68" i="46"/>
  <c r="O69" i="46"/>
  <c r="O70" i="46"/>
  <c r="O71" i="46"/>
  <c r="O72" i="46"/>
  <c r="O73" i="46"/>
  <c r="O74" i="46"/>
  <c r="O75" i="46"/>
  <c r="O76" i="46"/>
  <c r="O77" i="46"/>
  <c r="O78" i="46"/>
  <c r="O79" i="46"/>
  <c r="O80" i="46"/>
  <c r="O81" i="46"/>
  <c r="O82" i="46"/>
  <c r="O83" i="46"/>
  <c r="O84" i="46"/>
  <c r="O85" i="46"/>
  <c r="O86" i="46"/>
  <c r="O87" i="46"/>
  <c r="O88" i="46"/>
  <c r="O89" i="46"/>
  <c r="O90" i="46"/>
  <c r="O91" i="46"/>
  <c r="O92" i="46"/>
  <c r="O93" i="46"/>
  <c r="O94" i="46"/>
  <c r="O95" i="46"/>
  <c r="O96" i="46"/>
  <c r="O97" i="46"/>
  <c r="O98" i="46"/>
  <c r="O99" i="46"/>
  <c r="O100" i="46"/>
  <c r="O101" i="46"/>
  <c r="O102" i="46"/>
  <c r="O103" i="46"/>
  <c r="O104" i="46"/>
  <c r="O105" i="46"/>
  <c r="O106" i="46"/>
  <c r="O107" i="46"/>
  <c r="O108" i="46"/>
  <c r="O109" i="46"/>
  <c r="O110" i="46"/>
  <c r="O111" i="46"/>
  <c r="O112" i="46"/>
  <c r="O113" i="46"/>
  <c r="O114" i="46"/>
  <c r="O115" i="46"/>
  <c r="O116" i="46"/>
  <c r="O117" i="46"/>
  <c r="O118" i="46"/>
  <c r="O119" i="46"/>
  <c r="O120" i="46"/>
  <c r="O121" i="46"/>
  <c r="O122" i="46"/>
  <c r="O123" i="46"/>
  <c r="O124" i="46"/>
  <c r="O125" i="46"/>
  <c r="O126" i="46"/>
  <c r="O127" i="46"/>
  <c r="O128" i="46"/>
  <c r="O129" i="46"/>
  <c r="O130" i="46"/>
  <c r="O131" i="46"/>
  <c r="O132" i="46"/>
  <c r="O133" i="46"/>
  <c r="O134" i="46"/>
  <c r="O135" i="46"/>
  <c r="O136" i="46"/>
  <c r="O137" i="46"/>
  <c r="O138" i="46"/>
  <c r="O139" i="46"/>
  <c r="O140" i="46"/>
  <c r="O141" i="46"/>
  <c r="O142" i="46"/>
  <c r="O143" i="46"/>
  <c r="O144" i="46"/>
  <c r="O145" i="46"/>
  <c r="O146" i="46"/>
  <c r="O147" i="46"/>
  <c r="O148" i="46"/>
  <c r="O149" i="46"/>
  <c r="O151" i="46"/>
  <c r="O154" i="46"/>
  <c r="O164" i="46"/>
  <c r="N10" i="46"/>
  <c r="N12" i="46"/>
  <c r="N15" i="46"/>
  <c r="N18" i="46"/>
  <c r="N2" i="46"/>
  <c r="N3" i="46"/>
  <c r="N4" i="46"/>
  <c r="N5" i="46"/>
  <c r="N6" i="46"/>
  <c r="N7" i="46"/>
  <c r="N8" i="46"/>
  <c r="N9" i="46"/>
  <c r="N11" i="46"/>
  <c r="N13" i="46"/>
  <c r="N14" i="46"/>
  <c r="N16" i="46"/>
  <c r="N17" i="46"/>
  <c r="N19" i="46"/>
  <c r="N20" i="46"/>
  <c r="N21" i="46"/>
  <c r="N22" i="46"/>
  <c r="N23" i="46"/>
  <c r="N24" i="46"/>
  <c r="N25" i="46"/>
  <c r="N26" i="46"/>
  <c r="N27" i="46"/>
  <c r="N28" i="46"/>
  <c r="N29" i="46"/>
  <c r="N30" i="46"/>
  <c r="N31" i="46"/>
  <c r="N32" i="46"/>
  <c r="N33" i="46"/>
  <c r="N34" i="46"/>
  <c r="N35" i="46"/>
  <c r="N36" i="46"/>
  <c r="N37" i="46"/>
  <c r="N38" i="46"/>
  <c r="N39" i="46"/>
  <c r="N40" i="46"/>
  <c r="N41" i="46"/>
  <c r="N42" i="46"/>
  <c r="N43" i="46"/>
  <c r="N44" i="46"/>
  <c r="N45" i="46"/>
  <c r="N46" i="46"/>
  <c r="N47" i="46"/>
  <c r="N48" i="46"/>
  <c r="N49" i="46"/>
  <c r="N50" i="46"/>
  <c r="N51" i="46"/>
  <c r="N52" i="46"/>
  <c r="N53" i="46"/>
  <c r="N54" i="46"/>
  <c r="N55" i="46"/>
  <c r="N56" i="46"/>
  <c r="N57" i="46"/>
  <c r="N58" i="46"/>
  <c r="N59" i="46"/>
  <c r="N60" i="46"/>
  <c r="N61" i="46"/>
  <c r="N62" i="46"/>
  <c r="N63" i="46"/>
  <c r="N64" i="46"/>
  <c r="N65" i="46"/>
  <c r="N66" i="46"/>
  <c r="N67" i="46"/>
  <c r="N68" i="46"/>
  <c r="N69" i="46"/>
  <c r="N70" i="46"/>
  <c r="N71" i="46"/>
  <c r="N72" i="46"/>
  <c r="N73" i="46"/>
  <c r="N74" i="46"/>
  <c r="N75" i="46"/>
  <c r="N76" i="46"/>
  <c r="N77" i="46"/>
  <c r="N78" i="46"/>
  <c r="N79" i="46"/>
  <c r="N80" i="46"/>
  <c r="N81" i="46"/>
  <c r="N82" i="46"/>
  <c r="N83" i="46"/>
  <c r="N84" i="46"/>
  <c r="N85" i="46"/>
  <c r="N86" i="46"/>
  <c r="N87" i="46"/>
  <c r="N88" i="46"/>
  <c r="N89" i="46"/>
  <c r="N90" i="46"/>
  <c r="N91" i="46"/>
  <c r="N92" i="46"/>
  <c r="N93" i="46"/>
  <c r="N94" i="46"/>
  <c r="N95" i="46"/>
  <c r="N96" i="46"/>
  <c r="N97" i="46"/>
  <c r="N98" i="46"/>
  <c r="N99" i="46"/>
  <c r="N100" i="46"/>
  <c r="N101" i="46"/>
  <c r="N102" i="46"/>
  <c r="N103" i="46"/>
  <c r="N104" i="46"/>
  <c r="N105" i="46"/>
  <c r="N106" i="46"/>
  <c r="N107" i="46"/>
  <c r="N108" i="46"/>
  <c r="N109" i="46"/>
  <c r="N110" i="46"/>
  <c r="N111" i="46"/>
  <c r="N112" i="46"/>
  <c r="N113" i="46"/>
  <c r="N114" i="46"/>
  <c r="N115" i="46"/>
  <c r="N116" i="46"/>
  <c r="N117" i="46"/>
  <c r="N118" i="46"/>
  <c r="N119" i="46"/>
  <c r="N120" i="46"/>
  <c r="N121" i="46"/>
  <c r="N122" i="46"/>
  <c r="N123" i="46"/>
  <c r="N124" i="46"/>
  <c r="N125" i="46"/>
  <c r="N126" i="46"/>
  <c r="N127" i="46"/>
  <c r="N128" i="46"/>
  <c r="N129" i="46"/>
  <c r="N130" i="46"/>
  <c r="N131" i="46"/>
  <c r="N132" i="46"/>
  <c r="N133" i="46"/>
  <c r="N134" i="46"/>
  <c r="N135" i="46"/>
  <c r="N136" i="46"/>
  <c r="N137" i="46"/>
  <c r="N138" i="46"/>
  <c r="N139" i="46"/>
  <c r="N140" i="46"/>
  <c r="N141" i="46"/>
  <c r="N142" i="46"/>
  <c r="N143" i="46"/>
  <c r="N144" i="46"/>
  <c r="N145" i="46"/>
  <c r="N146" i="46"/>
  <c r="N147" i="46"/>
  <c r="N148" i="46"/>
  <c r="N149" i="46"/>
  <c r="N151" i="46"/>
  <c r="N154" i="46"/>
  <c r="N164" i="46"/>
  <c r="M10" i="46"/>
  <c r="M12" i="46"/>
  <c r="M15" i="46"/>
  <c r="M18" i="46"/>
  <c r="M2" i="46"/>
  <c r="M3" i="46"/>
  <c r="M4" i="46"/>
  <c r="M5" i="46"/>
  <c r="M6" i="46"/>
  <c r="M7" i="46"/>
  <c r="M8" i="46"/>
  <c r="M9" i="46"/>
  <c r="M11" i="46"/>
  <c r="M13" i="46"/>
  <c r="M14" i="46"/>
  <c r="M16" i="46"/>
  <c r="M17" i="46"/>
  <c r="M19" i="46"/>
  <c r="M20" i="46"/>
  <c r="M21" i="46"/>
  <c r="M22" i="46"/>
  <c r="M23" i="46"/>
  <c r="M24" i="46"/>
  <c r="M25" i="46"/>
  <c r="M26" i="46"/>
  <c r="M27" i="46"/>
  <c r="M28" i="46"/>
  <c r="M29" i="46"/>
  <c r="M30" i="46"/>
  <c r="M31" i="46"/>
  <c r="M32" i="46"/>
  <c r="M33" i="46"/>
  <c r="M34" i="46"/>
  <c r="M35" i="46"/>
  <c r="M36" i="46"/>
  <c r="M37" i="46"/>
  <c r="M38" i="46"/>
  <c r="M39" i="46"/>
  <c r="M40" i="46"/>
  <c r="M41" i="46"/>
  <c r="M42" i="46"/>
  <c r="M43" i="46"/>
  <c r="M44" i="46"/>
  <c r="M45" i="46"/>
  <c r="M46" i="46"/>
  <c r="M47" i="46"/>
  <c r="M48" i="46"/>
  <c r="M49" i="46"/>
  <c r="M50" i="46"/>
  <c r="M51" i="46"/>
  <c r="M52" i="46"/>
  <c r="M53" i="46"/>
  <c r="M54" i="46"/>
  <c r="M55" i="46"/>
  <c r="M56" i="46"/>
  <c r="M57" i="46"/>
  <c r="M58" i="46"/>
  <c r="M59" i="46"/>
  <c r="M60" i="46"/>
  <c r="M61" i="46"/>
  <c r="M62" i="46"/>
  <c r="M63" i="46"/>
  <c r="M64" i="46"/>
  <c r="M65" i="46"/>
  <c r="M66" i="46"/>
  <c r="M67" i="46"/>
  <c r="M68" i="46"/>
  <c r="M69" i="46"/>
  <c r="M70" i="46"/>
  <c r="M71" i="46"/>
  <c r="M72" i="46"/>
  <c r="M73" i="46"/>
  <c r="M74" i="46"/>
  <c r="M75" i="46"/>
  <c r="M76" i="46"/>
  <c r="M77" i="46"/>
  <c r="M78" i="46"/>
  <c r="M79" i="46"/>
  <c r="M80" i="46"/>
  <c r="M81" i="46"/>
  <c r="M82" i="46"/>
  <c r="M83" i="46"/>
  <c r="M84" i="46"/>
  <c r="M85" i="46"/>
  <c r="M86" i="46"/>
  <c r="M87" i="46"/>
  <c r="M88" i="46"/>
  <c r="M89" i="46"/>
  <c r="M90" i="46"/>
  <c r="M91" i="46"/>
  <c r="M92" i="46"/>
  <c r="M93" i="46"/>
  <c r="M94" i="46"/>
  <c r="M95" i="46"/>
  <c r="M96" i="46"/>
  <c r="M97" i="46"/>
  <c r="M98" i="46"/>
  <c r="M99" i="46"/>
  <c r="M100" i="46"/>
  <c r="M101" i="46"/>
  <c r="M102" i="46"/>
  <c r="M103" i="46"/>
  <c r="M104" i="46"/>
  <c r="M105" i="46"/>
  <c r="M106" i="46"/>
  <c r="M107" i="46"/>
  <c r="M108" i="46"/>
  <c r="M109" i="46"/>
  <c r="M110" i="46"/>
  <c r="M111" i="46"/>
  <c r="M112" i="46"/>
  <c r="M113" i="46"/>
  <c r="M114" i="46"/>
  <c r="M115" i="46"/>
  <c r="M116" i="46"/>
  <c r="M117" i="46"/>
  <c r="M118" i="46"/>
  <c r="M119" i="46"/>
  <c r="M120" i="46"/>
  <c r="M121" i="46"/>
  <c r="M122" i="46"/>
  <c r="M123" i="46"/>
  <c r="M124" i="46"/>
  <c r="M125" i="46"/>
  <c r="M126" i="46"/>
  <c r="M127" i="46"/>
  <c r="M128" i="46"/>
  <c r="M129" i="46"/>
  <c r="M130" i="46"/>
  <c r="M131" i="46"/>
  <c r="M132" i="46"/>
  <c r="M133" i="46"/>
  <c r="M134" i="46"/>
  <c r="M135" i="46"/>
  <c r="M136" i="46"/>
  <c r="M137" i="46"/>
  <c r="M138" i="46"/>
  <c r="M139" i="46"/>
  <c r="M140" i="46"/>
  <c r="M141" i="46"/>
  <c r="M142" i="46"/>
  <c r="M143" i="46"/>
  <c r="M144" i="46"/>
  <c r="M145" i="46"/>
  <c r="M146" i="46"/>
  <c r="M147" i="46"/>
  <c r="M148" i="46"/>
  <c r="M149" i="46"/>
  <c r="M151" i="46"/>
  <c r="M154" i="46"/>
  <c r="M164" i="46"/>
  <c r="L10" i="46"/>
  <c r="L12" i="46"/>
  <c r="L15" i="46"/>
  <c r="L18" i="46"/>
  <c r="L2" i="46"/>
  <c r="L3" i="46"/>
  <c r="L4" i="46"/>
  <c r="L5" i="46"/>
  <c r="L6" i="46"/>
  <c r="L7" i="46"/>
  <c r="L8" i="46"/>
  <c r="L9" i="46"/>
  <c r="L11" i="46"/>
  <c r="L13" i="46"/>
  <c r="L14" i="46"/>
  <c r="L16" i="46"/>
  <c r="L17" i="46"/>
  <c r="L19" i="46"/>
  <c r="L20" i="46"/>
  <c r="L21" i="46"/>
  <c r="L22" i="46"/>
  <c r="L23" i="46"/>
  <c r="L24" i="46"/>
  <c r="L25" i="46"/>
  <c r="L26" i="46"/>
  <c r="L27" i="46"/>
  <c r="L28" i="46"/>
  <c r="L29" i="46"/>
  <c r="L30" i="46"/>
  <c r="L31" i="46"/>
  <c r="L32" i="46"/>
  <c r="L33" i="46"/>
  <c r="L34" i="46"/>
  <c r="L35" i="46"/>
  <c r="L36" i="46"/>
  <c r="L37" i="46"/>
  <c r="L38" i="46"/>
  <c r="L39" i="46"/>
  <c r="L40" i="46"/>
  <c r="L41" i="46"/>
  <c r="L42" i="46"/>
  <c r="L43" i="46"/>
  <c r="L44" i="46"/>
  <c r="L45" i="46"/>
  <c r="L46" i="46"/>
  <c r="L47" i="46"/>
  <c r="L48" i="46"/>
  <c r="L49" i="46"/>
  <c r="L50" i="46"/>
  <c r="L51" i="46"/>
  <c r="L52" i="46"/>
  <c r="L53" i="46"/>
  <c r="L54" i="46"/>
  <c r="L55" i="46"/>
  <c r="L56" i="46"/>
  <c r="L57" i="46"/>
  <c r="L58" i="46"/>
  <c r="L59" i="46"/>
  <c r="L60" i="46"/>
  <c r="L61" i="46"/>
  <c r="L62" i="46"/>
  <c r="L63" i="46"/>
  <c r="L64" i="46"/>
  <c r="L65" i="46"/>
  <c r="L66" i="46"/>
  <c r="L67" i="46"/>
  <c r="L68" i="46"/>
  <c r="L69" i="46"/>
  <c r="L70" i="46"/>
  <c r="L71" i="46"/>
  <c r="L72" i="46"/>
  <c r="L73" i="46"/>
  <c r="L74" i="46"/>
  <c r="L75" i="46"/>
  <c r="L76" i="46"/>
  <c r="L77" i="46"/>
  <c r="L78" i="46"/>
  <c r="L79" i="46"/>
  <c r="L80" i="46"/>
  <c r="L81" i="46"/>
  <c r="L82" i="46"/>
  <c r="L83" i="46"/>
  <c r="L84" i="46"/>
  <c r="L85" i="46"/>
  <c r="L86" i="46"/>
  <c r="L87" i="46"/>
  <c r="L88" i="46"/>
  <c r="L89" i="46"/>
  <c r="L90" i="46"/>
  <c r="L91" i="46"/>
  <c r="L92" i="46"/>
  <c r="L93" i="46"/>
  <c r="L94" i="46"/>
  <c r="L95" i="46"/>
  <c r="L96" i="46"/>
  <c r="L97" i="46"/>
  <c r="L98" i="46"/>
  <c r="L99" i="46"/>
  <c r="L100" i="46"/>
  <c r="L101" i="46"/>
  <c r="L102" i="46"/>
  <c r="L103" i="46"/>
  <c r="L104" i="46"/>
  <c r="L105" i="46"/>
  <c r="L106" i="46"/>
  <c r="L107" i="46"/>
  <c r="L108" i="46"/>
  <c r="L109" i="46"/>
  <c r="L110" i="46"/>
  <c r="L111" i="46"/>
  <c r="L112" i="46"/>
  <c r="L113" i="46"/>
  <c r="L114" i="46"/>
  <c r="L115" i="46"/>
  <c r="L116" i="46"/>
  <c r="L117" i="46"/>
  <c r="L118" i="46"/>
  <c r="L119" i="46"/>
  <c r="L120" i="46"/>
  <c r="L121" i="46"/>
  <c r="L122" i="46"/>
  <c r="L123" i="46"/>
  <c r="L124" i="46"/>
  <c r="L125" i="46"/>
  <c r="L126" i="46"/>
  <c r="L127" i="46"/>
  <c r="L128" i="46"/>
  <c r="L129" i="46"/>
  <c r="L130" i="46"/>
  <c r="L131" i="46"/>
  <c r="L132" i="46"/>
  <c r="L133" i="46"/>
  <c r="L134" i="46"/>
  <c r="L135" i="46"/>
  <c r="L136" i="46"/>
  <c r="L137" i="46"/>
  <c r="L138" i="46"/>
  <c r="L139" i="46"/>
  <c r="L140" i="46"/>
  <c r="L141" i="46"/>
  <c r="L142" i="46"/>
  <c r="L143" i="46"/>
  <c r="L144" i="46"/>
  <c r="L145" i="46"/>
  <c r="L146" i="46"/>
  <c r="L147" i="46"/>
  <c r="L148" i="46"/>
  <c r="L149" i="46"/>
  <c r="L151" i="46"/>
  <c r="L154" i="46"/>
  <c r="L164" i="46"/>
  <c r="K10" i="46"/>
  <c r="K12" i="46"/>
  <c r="K15" i="46"/>
  <c r="K18" i="46"/>
  <c r="K2" i="46"/>
  <c r="K3" i="46"/>
  <c r="K4" i="46"/>
  <c r="K5" i="46"/>
  <c r="K6" i="46"/>
  <c r="K7" i="46"/>
  <c r="K8" i="46"/>
  <c r="K9" i="46"/>
  <c r="K11" i="46"/>
  <c r="K13" i="46"/>
  <c r="K14" i="46"/>
  <c r="K16" i="46"/>
  <c r="K17" i="46"/>
  <c r="K19" i="46"/>
  <c r="K20" i="46"/>
  <c r="K21" i="46"/>
  <c r="K22" i="46"/>
  <c r="K23" i="46"/>
  <c r="K24" i="46"/>
  <c r="K25" i="46"/>
  <c r="K26" i="46"/>
  <c r="K27" i="46"/>
  <c r="K28" i="46"/>
  <c r="K29" i="46"/>
  <c r="K30" i="46"/>
  <c r="K31" i="46"/>
  <c r="K32" i="46"/>
  <c r="K33" i="46"/>
  <c r="K34" i="46"/>
  <c r="K35" i="46"/>
  <c r="K36" i="46"/>
  <c r="K37" i="46"/>
  <c r="K38" i="46"/>
  <c r="K39" i="46"/>
  <c r="K40" i="46"/>
  <c r="K41" i="46"/>
  <c r="K42" i="46"/>
  <c r="K43" i="46"/>
  <c r="K44" i="46"/>
  <c r="K45" i="46"/>
  <c r="K46" i="46"/>
  <c r="K47" i="46"/>
  <c r="K48" i="46"/>
  <c r="K49" i="46"/>
  <c r="K50" i="46"/>
  <c r="K51" i="46"/>
  <c r="K52" i="46"/>
  <c r="K53" i="46"/>
  <c r="K54" i="46"/>
  <c r="K55" i="46"/>
  <c r="K56" i="46"/>
  <c r="K57" i="46"/>
  <c r="K58" i="46"/>
  <c r="K59" i="46"/>
  <c r="K60" i="46"/>
  <c r="K61" i="46"/>
  <c r="K62" i="46"/>
  <c r="K63" i="46"/>
  <c r="K64" i="46"/>
  <c r="K65" i="46"/>
  <c r="K66" i="46"/>
  <c r="K67" i="46"/>
  <c r="K68" i="46"/>
  <c r="K69" i="46"/>
  <c r="K70" i="46"/>
  <c r="K71" i="46"/>
  <c r="K72" i="46"/>
  <c r="K73" i="46"/>
  <c r="K74" i="46"/>
  <c r="K75" i="46"/>
  <c r="K76" i="46"/>
  <c r="K77" i="46"/>
  <c r="K78" i="46"/>
  <c r="K79" i="46"/>
  <c r="K80" i="46"/>
  <c r="K81" i="46"/>
  <c r="K82" i="46"/>
  <c r="K83" i="46"/>
  <c r="K84" i="46"/>
  <c r="K85" i="46"/>
  <c r="K86" i="46"/>
  <c r="K87" i="46"/>
  <c r="K88" i="46"/>
  <c r="K89" i="46"/>
  <c r="K90" i="46"/>
  <c r="K91" i="46"/>
  <c r="K92" i="46"/>
  <c r="K93" i="46"/>
  <c r="K94" i="46"/>
  <c r="K95" i="46"/>
  <c r="K96" i="46"/>
  <c r="K97" i="46"/>
  <c r="K98" i="46"/>
  <c r="K99" i="46"/>
  <c r="K100" i="46"/>
  <c r="K101" i="46"/>
  <c r="K102" i="46"/>
  <c r="K103" i="46"/>
  <c r="K104" i="46"/>
  <c r="K105" i="46"/>
  <c r="K106" i="46"/>
  <c r="K107" i="46"/>
  <c r="K108" i="46"/>
  <c r="K109" i="46"/>
  <c r="K110" i="46"/>
  <c r="K111" i="46"/>
  <c r="K112" i="46"/>
  <c r="K113" i="46"/>
  <c r="K114" i="46"/>
  <c r="K115" i="46"/>
  <c r="K116" i="46"/>
  <c r="K117" i="46"/>
  <c r="K118" i="46"/>
  <c r="K119" i="46"/>
  <c r="K120" i="46"/>
  <c r="K121" i="46"/>
  <c r="K122" i="46"/>
  <c r="K123" i="46"/>
  <c r="K124" i="46"/>
  <c r="K125" i="46"/>
  <c r="K126" i="46"/>
  <c r="K127" i="46"/>
  <c r="K128" i="46"/>
  <c r="K129" i="46"/>
  <c r="K130" i="46"/>
  <c r="K131" i="46"/>
  <c r="K132" i="46"/>
  <c r="K133" i="46"/>
  <c r="K134" i="46"/>
  <c r="K135" i="46"/>
  <c r="K136" i="46"/>
  <c r="K137" i="46"/>
  <c r="K138" i="46"/>
  <c r="K139" i="46"/>
  <c r="K140" i="46"/>
  <c r="K141" i="46"/>
  <c r="K142" i="46"/>
  <c r="K143" i="46"/>
  <c r="K144" i="46"/>
  <c r="K145" i="46"/>
  <c r="K146" i="46"/>
  <c r="K147" i="46"/>
  <c r="K148" i="46"/>
  <c r="K149" i="46"/>
  <c r="K151" i="46"/>
  <c r="K154" i="46"/>
  <c r="K164" i="46"/>
  <c r="J10" i="46"/>
  <c r="J12" i="46"/>
  <c r="J15" i="46"/>
  <c r="J18" i="46"/>
  <c r="J2" i="46"/>
  <c r="J3" i="46"/>
  <c r="J4" i="46"/>
  <c r="J5" i="46"/>
  <c r="J6" i="46"/>
  <c r="J7" i="46"/>
  <c r="J8" i="46"/>
  <c r="J9" i="46"/>
  <c r="J11" i="46"/>
  <c r="J13" i="46"/>
  <c r="J14" i="46"/>
  <c r="J16" i="46"/>
  <c r="J17" i="46"/>
  <c r="J19" i="46"/>
  <c r="J20" i="46"/>
  <c r="J21" i="46"/>
  <c r="J22" i="46"/>
  <c r="J23" i="46"/>
  <c r="J24" i="46"/>
  <c r="J25" i="46"/>
  <c r="J26" i="46"/>
  <c r="J27" i="46"/>
  <c r="J28" i="46"/>
  <c r="J29" i="46"/>
  <c r="J30" i="46"/>
  <c r="J31" i="46"/>
  <c r="J32" i="46"/>
  <c r="J33" i="46"/>
  <c r="J34" i="46"/>
  <c r="J35" i="46"/>
  <c r="J36" i="46"/>
  <c r="J37" i="46"/>
  <c r="J38" i="46"/>
  <c r="J39" i="46"/>
  <c r="J40" i="46"/>
  <c r="J41" i="46"/>
  <c r="J42" i="46"/>
  <c r="J43" i="46"/>
  <c r="J44" i="46"/>
  <c r="J45" i="46"/>
  <c r="J46" i="46"/>
  <c r="J47" i="46"/>
  <c r="J48" i="46"/>
  <c r="J49" i="46"/>
  <c r="J50" i="46"/>
  <c r="J51" i="46"/>
  <c r="J52" i="46"/>
  <c r="J53" i="46"/>
  <c r="J54" i="46"/>
  <c r="J55" i="46"/>
  <c r="J56" i="46"/>
  <c r="J57" i="46"/>
  <c r="J58" i="46"/>
  <c r="J59" i="46"/>
  <c r="J60" i="46"/>
  <c r="J61" i="46"/>
  <c r="J62" i="46"/>
  <c r="J63" i="46"/>
  <c r="J64" i="46"/>
  <c r="J65" i="46"/>
  <c r="J66" i="46"/>
  <c r="J67" i="46"/>
  <c r="J68" i="46"/>
  <c r="J69" i="46"/>
  <c r="J70" i="46"/>
  <c r="J71" i="46"/>
  <c r="J72" i="46"/>
  <c r="J73" i="46"/>
  <c r="J74" i="46"/>
  <c r="J75" i="46"/>
  <c r="J76" i="46"/>
  <c r="J77" i="46"/>
  <c r="J78" i="46"/>
  <c r="J79" i="46"/>
  <c r="J80" i="46"/>
  <c r="J81" i="46"/>
  <c r="J82" i="46"/>
  <c r="J83" i="46"/>
  <c r="J84" i="46"/>
  <c r="J85" i="46"/>
  <c r="J86" i="46"/>
  <c r="J87" i="46"/>
  <c r="J88" i="46"/>
  <c r="J89" i="46"/>
  <c r="J90" i="46"/>
  <c r="J91" i="46"/>
  <c r="J92" i="46"/>
  <c r="J93" i="46"/>
  <c r="J94" i="46"/>
  <c r="J95" i="46"/>
  <c r="J96" i="46"/>
  <c r="J97" i="46"/>
  <c r="J98" i="46"/>
  <c r="J99" i="46"/>
  <c r="J100" i="46"/>
  <c r="J101" i="46"/>
  <c r="J102" i="46"/>
  <c r="J103" i="46"/>
  <c r="J104" i="46"/>
  <c r="J105" i="46"/>
  <c r="J106" i="46"/>
  <c r="J107" i="46"/>
  <c r="J108" i="46"/>
  <c r="J109" i="46"/>
  <c r="J110" i="46"/>
  <c r="J111" i="46"/>
  <c r="J112" i="46"/>
  <c r="J113" i="46"/>
  <c r="J114" i="46"/>
  <c r="J115" i="46"/>
  <c r="J116" i="46"/>
  <c r="J117" i="46"/>
  <c r="J118" i="46"/>
  <c r="J119" i="46"/>
  <c r="J120" i="46"/>
  <c r="J121" i="46"/>
  <c r="J122" i="46"/>
  <c r="J123" i="46"/>
  <c r="J124" i="46"/>
  <c r="J125" i="46"/>
  <c r="J126" i="46"/>
  <c r="J127" i="46"/>
  <c r="J128" i="46"/>
  <c r="J129" i="46"/>
  <c r="J130" i="46"/>
  <c r="J131" i="46"/>
  <c r="J132" i="46"/>
  <c r="J133" i="46"/>
  <c r="J134" i="46"/>
  <c r="J135" i="46"/>
  <c r="J136" i="46"/>
  <c r="J137" i="46"/>
  <c r="J138" i="46"/>
  <c r="J139" i="46"/>
  <c r="J140" i="46"/>
  <c r="J141" i="46"/>
  <c r="J142" i="46"/>
  <c r="J143" i="46"/>
  <c r="J144" i="46"/>
  <c r="J145" i="46"/>
  <c r="J146" i="46"/>
  <c r="J147" i="46"/>
  <c r="J148" i="46"/>
  <c r="J149" i="46"/>
  <c r="J151" i="46"/>
  <c r="J154" i="46"/>
  <c r="J164" i="46"/>
  <c r="I10" i="46"/>
  <c r="I12" i="46"/>
  <c r="I15" i="46"/>
  <c r="I18" i="46"/>
  <c r="I2" i="46"/>
  <c r="I3" i="46"/>
  <c r="I4" i="46"/>
  <c r="I5" i="46"/>
  <c r="I6" i="46"/>
  <c r="I7" i="46"/>
  <c r="I8" i="46"/>
  <c r="I9" i="46"/>
  <c r="I11" i="46"/>
  <c r="I13" i="46"/>
  <c r="I14" i="46"/>
  <c r="I16" i="46"/>
  <c r="I17" i="46"/>
  <c r="I19" i="46"/>
  <c r="I20" i="46"/>
  <c r="I21" i="46"/>
  <c r="I22" i="46"/>
  <c r="I23" i="46"/>
  <c r="I24" i="46"/>
  <c r="I25" i="46"/>
  <c r="I26" i="46"/>
  <c r="I27" i="46"/>
  <c r="I28" i="46"/>
  <c r="I29" i="46"/>
  <c r="I30" i="46"/>
  <c r="I31" i="46"/>
  <c r="I32" i="46"/>
  <c r="I33" i="46"/>
  <c r="I34" i="46"/>
  <c r="I35" i="46"/>
  <c r="I36" i="46"/>
  <c r="I37" i="46"/>
  <c r="I38" i="46"/>
  <c r="I39" i="46"/>
  <c r="I40" i="46"/>
  <c r="I41" i="46"/>
  <c r="I42" i="46"/>
  <c r="I43" i="46"/>
  <c r="I44" i="46"/>
  <c r="I45" i="46"/>
  <c r="I46" i="46"/>
  <c r="I47" i="46"/>
  <c r="I48" i="46"/>
  <c r="I49" i="46"/>
  <c r="I50" i="46"/>
  <c r="I51" i="46"/>
  <c r="I52" i="46"/>
  <c r="I53" i="46"/>
  <c r="I54" i="46"/>
  <c r="I55" i="46"/>
  <c r="I56" i="46"/>
  <c r="I57" i="46"/>
  <c r="I58" i="46"/>
  <c r="I59" i="46"/>
  <c r="I60" i="46"/>
  <c r="I61" i="46"/>
  <c r="I62" i="46"/>
  <c r="I63" i="46"/>
  <c r="I64" i="46"/>
  <c r="I65" i="46"/>
  <c r="I66" i="46"/>
  <c r="I67" i="46"/>
  <c r="I68" i="46"/>
  <c r="I69" i="46"/>
  <c r="I70" i="46"/>
  <c r="I71" i="46"/>
  <c r="I72" i="46"/>
  <c r="I73" i="46"/>
  <c r="I74" i="46"/>
  <c r="I75" i="46"/>
  <c r="I76" i="46"/>
  <c r="I77" i="46"/>
  <c r="I78" i="46"/>
  <c r="I79" i="46"/>
  <c r="I80" i="46"/>
  <c r="I81" i="46"/>
  <c r="I82" i="46"/>
  <c r="I83" i="46"/>
  <c r="I84" i="46"/>
  <c r="I85" i="46"/>
  <c r="I86" i="46"/>
  <c r="I87" i="46"/>
  <c r="I88" i="46"/>
  <c r="I89" i="46"/>
  <c r="I90" i="46"/>
  <c r="I91" i="46"/>
  <c r="I92" i="46"/>
  <c r="I93" i="46"/>
  <c r="I94" i="46"/>
  <c r="I95" i="46"/>
  <c r="I96" i="46"/>
  <c r="I97" i="46"/>
  <c r="I98" i="46"/>
  <c r="I99" i="46"/>
  <c r="I100" i="46"/>
  <c r="I101" i="46"/>
  <c r="I102" i="46"/>
  <c r="I103" i="46"/>
  <c r="I104" i="46"/>
  <c r="I105" i="46"/>
  <c r="I106" i="46"/>
  <c r="I107" i="46"/>
  <c r="I108" i="46"/>
  <c r="I109" i="46"/>
  <c r="I110" i="46"/>
  <c r="I111" i="46"/>
  <c r="I112" i="46"/>
  <c r="I113" i="46"/>
  <c r="I114" i="46"/>
  <c r="I115" i="46"/>
  <c r="I116" i="46"/>
  <c r="I117" i="46"/>
  <c r="I118" i="46"/>
  <c r="I119" i="46"/>
  <c r="I120" i="46"/>
  <c r="I121" i="46"/>
  <c r="I122" i="46"/>
  <c r="I123" i="46"/>
  <c r="I124" i="46"/>
  <c r="I125" i="46"/>
  <c r="I126" i="46"/>
  <c r="I127" i="46"/>
  <c r="I128" i="46"/>
  <c r="I129" i="46"/>
  <c r="I130" i="46"/>
  <c r="I131" i="46"/>
  <c r="I132" i="46"/>
  <c r="I133" i="46"/>
  <c r="I134" i="46"/>
  <c r="I135" i="46"/>
  <c r="I136" i="46"/>
  <c r="I137" i="46"/>
  <c r="I138" i="46"/>
  <c r="I139" i="46"/>
  <c r="I140" i="46"/>
  <c r="I141" i="46"/>
  <c r="I142" i="46"/>
  <c r="I143" i="46"/>
  <c r="I144" i="46"/>
  <c r="I145" i="46"/>
  <c r="I146" i="46"/>
  <c r="I147" i="46"/>
  <c r="I148" i="46"/>
  <c r="I149" i="46"/>
  <c r="I151" i="46"/>
  <c r="I154" i="46"/>
  <c r="I164" i="46"/>
  <c r="H10" i="46"/>
  <c r="H12" i="46"/>
  <c r="H15" i="46"/>
  <c r="H18" i="46"/>
  <c r="H2" i="46"/>
  <c r="H3" i="46"/>
  <c r="H4" i="46"/>
  <c r="H5" i="46"/>
  <c r="H6" i="46"/>
  <c r="H7" i="46"/>
  <c r="H8" i="46"/>
  <c r="H9" i="46"/>
  <c r="H11" i="46"/>
  <c r="H13" i="46"/>
  <c r="H14" i="46"/>
  <c r="H16" i="46"/>
  <c r="H17" i="46"/>
  <c r="H19" i="46"/>
  <c r="H20" i="46"/>
  <c r="H21" i="46"/>
  <c r="H22" i="46"/>
  <c r="H23" i="46"/>
  <c r="H24" i="46"/>
  <c r="H25" i="46"/>
  <c r="H26" i="46"/>
  <c r="H27" i="46"/>
  <c r="H28" i="46"/>
  <c r="H29" i="46"/>
  <c r="H30" i="46"/>
  <c r="H31" i="46"/>
  <c r="H32" i="46"/>
  <c r="H33" i="46"/>
  <c r="H34" i="46"/>
  <c r="H35" i="46"/>
  <c r="H36" i="46"/>
  <c r="H37" i="46"/>
  <c r="H38" i="46"/>
  <c r="H39" i="46"/>
  <c r="H40" i="46"/>
  <c r="H41" i="46"/>
  <c r="H42" i="46"/>
  <c r="H43" i="46"/>
  <c r="H44" i="46"/>
  <c r="H45" i="46"/>
  <c r="H46" i="46"/>
  <c r="H47" i="46"/>
  <c r="H48" i="46"/>
  <c r="H49" i="46"/>
  <c r="H50" i="46"/>
  <c r="H51" i="46"/>
  <c r="H52" i="46"/>
  <c r="H53" i="46"/>
  <c r="H54" i="46"/>
  <c r="H55" i="46"/>
  <c r="H56" i="46"/>
  <c r="H57" i="46"/>
  <c r="H58" i="46"/>
  <c r="H59" i="46"/>
  <c r="H60" i="46"/>
  <c r="H61" i="46"/>
  <c r="H62" i="46"/>
  <c r="H63" i="46"/>
  <c r="H64" i="46"/>
  <c r="H65" i="46"/>
  <c r="H66" i="46"/>
  <c r="H67" i="46"/>
  <c r="H68" i="46"/>
  <c r="H69" i="46"/>
  <c r="H70" i="46"/>
  <c r="H71" i="46"/>
  <c r="H72" i="46"/>
  <c r="H73" i="46"/>
  <c r="H74" i="46"/>
  <c r="H75" i="46"/>
  <c r="H76" i="46"/>
  <c r="H77" i="46"/>
  <c r="H78" i="46"/>
  <c r="H79" i="46"/>
  <c r="H80" i="46"/>
  <c r="H81" i="46"/>
  <c r="H82" i="46"/>
  <c r="H83" i="46"/>
  <c r="H84" i="46"/>
  <c r="H85" i="46"/>
  <c r="H86" i="46"/>
  <c r="H87" i="46"/>
  <c r="H88" i="46"/>
  <c r="H89" i="46"/>
  <c r="H90" i="46"/>
  <c r="H91" i="46"/>
  <c r="H92" i="46"/>
  <c r="H93" i="46"/>
  <c r="H94" i="46"/>
  <c r="H95" i="46"/>
  <c r="H96" i="46"/>
  <c r="H97" i="46"/>
  <c r="H98" i="46"/>
  <c r="H99" i="46"/>
  <c r="H100" i="46"/>
  <c r="H101" i="46"/>
  <c r="H102" i="46"/>
  <c r="H103" i="46"/>
  <c r="H104" i="46"/>
  <c r="H105" i="46"/>
  <c r="H106" i="46"/>
  <c r="H107" i="46"/>
  <c r="H108" i="46"/>
  <c r="H109" i="46"/>
  <c r="H110" i="46"/>
  <c r="H111" i="46"/>
  <c r="H112" i="46"/>
  <c r="H113" i="46"/>
  <c r="H114" i="46"/>
  <c r="H115" i="46"/>
  <c r="H116" i="46"/>
  <c r="H117" i="46"/>
  <c r="H118" i="46"/>
  <c r="H119" i="46"/>
  <c r="H120" i="46"/>
  <c r="H121" i="46"/>
  <c r="H122" i="46"/>
  <c r="H123" i="46"/>
  <c r="H124" i="46"/>
  <c r="H125" i="46"/>
  <c r="H126" i="46"/>
  <c r="H127" i="46"/>
  <c r="H128" i="46"/>
  <c r="H129" i="46"/>
  <c r="H130" i="46"/>
  <c r="H131" i="46"/>
  <c r="H132" i="46"/>
  <c r="H133" i="46"/>
  <c r="H134" i="46"/>
  <c r="H135" i="46"/>
  <c r="H136" i="46"/>
  <c r="H137" i="46"/>
  <c r="H138" i="46"/>
  <c r="H139" i="46"/>
  <c r="H140" i="46"/>
  <c r="H141" i="46"/>
  <c r="H142" i="46"/>
  <c r="H143" i="46"/>
  <c r="H144" i="46"/>
  <c r="H145" i="46"/>
  <c r="H146" i="46"/>
  <c r="H147" i="46"/>
  <c r="H148" i="46"/>
  <c r="H149" i="46"/>
  <c r="H151" i="46"/>
  <c r="H154" i="46"/>
  <c r="H164" i="46"/>
  <c r="G10" i="46"/>
  <c r="G12" i="46"/>
  <c r="G15" i="46"/>
  <c r="G18" i="46"/>
  <c r="G2" i="46"/>
  <c r="G3" i="46"/>
  <c r="G4" i="46"/>
  <c r="G5" i="46"/>
  <c r="G6" i="46"/>
  <c r="G7" i="46"/>
  <c r="G8" i="46"/>
  <c r="G9" i="46"/>
  <c r="G11" i="46"/>
  <c r="G13" i="46"/>
  <c r="G14" i="46"/>
  <c r="G16" i="46"/>
  <c r="G17" i="46"/>
  <c r="G19" i="46"/>
  <c r="G20" i="46"/>
  <c r="G21" i="46"/>
  <c r="G22" i="46"/>
  <c r="G23" i="46"/>
  <c r="G24" i="46"/>
  <c r="G25" i="46"/>
  <c r="G26" i="46"/>
  <c r="G27" i="46"/>
  <c r="G28" i="46"/>
  <c r="G29" i="46"/>
  <c r="G30" i="46"/>
  <c r="G31" i="46"/>
  <c r="G32" i="46"/>
  <c r="G33" i="46"/>
  <c r="G34" i="46"/>
  <c r="G35" i="46"/>
  <c r="G36" i="46"/>
  <c r="G37" i="46"/>
  <c r="G38" i="46"/>
  <c r="G39" i="46"/>
  <c r="G40" i="46"/>
  <c r="G41" i="46"/>
  <c r="G42" i="46"/>
  <c r="G43" i="46"/>
  <c r="G44" i="46"/>
  <c r="G45" i="46"/>
  <c r="G46" i="46"/>
  <c r="G47" i="46"/>
  <c r="G48" i="46"/>
  <c r="G49" i="46"/>
  <c r="G50" i="46"/>
  <c r="G51" i="46"/>
  <c r="G52" i="46"/>
  <c r="G53" i="46"/>
  <c r="G54" i="46"/>
  <c r="G55" i="46"/>
  <c r="G56" i="46"/>
  <c r="G57" i="46"/>
  <c r="G58" i="46"/>
  <c r="G59" i="46"/>
  <c r="G60" i="46"/>
  <c r="G61" i="46"/>
  <c r="G62" i="46"/>
  <c r="G63" i="46"/>
  <c r="G64" i="46"/>
  <c r="G65" i="46"/>
  <c r="G66" i="46"/>
  <c r="G67" i="46"/>
  <c r="G68" i="46"/>
  <c r="G69" i="46"/>
  <c r="G70" i="46"/>
  <c r="G71" i="46"/>
  <c r="G72" i="46"/>
  <c r="G73" i="46"/>
  <c r="G74" i="46"/>
  <c r="G75" i="46"/>
  <c r="G76" i="46"/>
  <c r="G77" i="46"/>
  <c r="G78" i="46"/>
  <c r="G79" i="46"/>
  <c r="G80" i="46"/>
  <c r="G81" i="46"/>
  <c r="G82" i="46"/>
  <c r="G83" i="46"/>
  <c r="G84" i="46"/>
  <c r="G85" i="46"/>
  <c r="G86" i="46"/>
  <c r="G87" i="46"/>
  <c r="G88" i="46"/>
  <c r="G89" i="46"/>
  <c r="G90" i="46"/>
  <c r="G91" i="46"/>
  <c r="G92" i="46"/>
  <c r="G93" i="46"/>
  <c r="G94" i="46"/>
  <c r="G95" i="46"/>
  <c r="G96" i="46"/>
  <c r="G97" i="46"/>
  <c r="G98" i="46"/>
  <c r="G99" i="46"/>
  <c r="G100" i="46"/>
  <c r="G101" i="46"/>
  <c r="G102" i="46"/>
  <c r="G103" i="46"/>
  <c r="G104" i="46"/>
  <c r="G105" i="46"/>
  <c r="G106" i="46"/>
  <c r="G107" i="46"/>
  <c r="G108" i="46"/>
  <c r="G109" i="46"/>
  <c r="G110" i="46"/>
  <c r="G111" i="46"/>
  <c r="G112" i="46"/>
  <c r="G113" i="46"/>
  <c r="G114" i="46"/>
  <c r="G115" i="46"/>
  <c r="G116" i="46"/>
  <c r="G117" i="46"/>
  <c r="G118" i="46"/>
  <c r="G119" i="46"/>
  <c r="G120" i="46"/>
  <c r="G121" i="46"/>
  <c r="G122" i="46"/>
  <c r="G123" i="46"/>
  <c r="G124" i="46"/>
  <c r="G125" i="46"/>
  <c r="G126" i="46"/>
  <c r="G127" i="46"/>
  <c r="G128" i="46"/>
  <c r="G129" i="46"/>
  <c r="G130" i="46"/>
  <c r="G131" i="46"/>
  <c r="G132" i="46"/>
  <c r="G133" i="46"/>
  <c r="G134" i="46"/>
  <c r="G135" i="46"/>
  <c r="G136" i="46"/>
  <c r="G137" i="46"/>
  <c r="G138" i="46"/>
  <c r="G139" i="46"/>
  <c r="G140" i="46"/>
  <c r="G141" i="46"/>
  <c r="G142" i="46"/>
  <c r="G143" i="46"/>
  <c r="G144" i="46"/>
  <c r="G145" i="46"/>
  <c r="G146" i="46"/>
  <c r="G147" i="46"/>
  <c r="G148" i="46"/>
  <c r="G149" i="46"/>
  <c r="G151" i="46"/>
  <c r="G154" i="46"/>
  <c r="G164" i="46"/>
  <c r="F10" i="46"/>
  <c r="F12" i="46"/>
  <c r="F15" i="46"/>
  <c r="F18" i="46"/>
  <c r="F2" i="46"/>
  <c r="F3" i="46"/>
  <c r="F4" i="46"/>
  <c r="F5" i="46"/>
  <c r="F6" i="46"/>
  <c r="F7" i="46"/>
  <c r="F8" i="46"/>
  <c r="F9" i="46"/>
  <c r="F11" i="46"/>
  <c r="F13" i="46"/>
  <c r="F14" i="46"/>
  <c r="F16" i="46"/>
  <c r="F17" i="46"/>
  <c r="F19" i="46"/>
  <c r="F20" i="46"/>
  <c r="F21" i="46"/>
  <c r="F22" i="46"/>
  <c r="F23" i="46"/>
  <c r="F24" i="46"/>
  <c r="F25" i="46"/>
  <c r="F26" i="46"/>
  <c r="F27" i="46"/>
  <c r="F28" i="46"/>
  <c r="F29" i="46"/>
  <c r="F30" i="46"/>
  <c r="F31" i="46"/>
  <c r="F32" i="46"/>
  <c r="F33" i="46"/>
  <c r="F34" i="46"/>
  <c r="F35" i="46"/>
  <c r="F36" i="46"/>
  <c r="F37" i="46"/>
  <c r="F38" i="46"/>
  <c r="F39" i="46"/>
  <c r="F40" i="46"/>
  <c r="F41" i="46"/>
  <c r="F42" i="46"/>
  <c r="F43" i="46"/>
  <c r="F44" i="46"/>
  <c r="F45" i="46"/>
  <c r="F46" i="46"/>
  <c r="F47" i="46"/>
  <c r="F48" i="46"/>
  <c r="F49" i="46"/>
  <c r="F50" i="46"/>
  <c r="F51" i="46"/>
  <c r="F52" i="46"/>
  <c r="F53" i="46"/>
  <c r="F54" i="46"/>
  <c r="F55" i="46"/>
  <c r="F56" i="46"/>
  <c r="F57" i="46"/>
  <c r="F58" i="46"/>
  <c r="F59" i="46"/>
  <c r="F60" i="46"/>
  <c r="F61" i="46"/>
  <c r="F62" i="46"/>
  <c r="F63" i="46"/>
  <c r="F64" i="46"/>
  <c r="F65" i="46"/>
  <c r="F66" i="46"/>
  <c r="F67" i="46"/>
  <c r="F68" i="46"/>
  <c r="F69" i="46"/>
  <c r="F70" i="46"/>
  <c r="F71" i="46"/>
  <c r="F72" i="46"/>
  <c r="F73" i="46"/>
  <c r="F74" i="46"/>
  <c r="F75" i="46"/>
  <c r="F76" i="46"/>
  <c r="F77" i="46"/>
  <c r="F78" i="46"/>
  <c r="F79" i="46"/>
  <c r="F80" i="46"/>
  <c r="F81" i="46"/>
  <c r="F82" i="46"/>
  <c r="F83" i="46"/>
  <c r="F84" i="46"/>
  <c r="F85" i="46"/>
  <c r="F86" i="46"/>
  <c r="F87" i="46"/>
  <c r="F88" i="46"/>
  <c r="F89" i="46"/>
  <c r="F90" i="46"/>
  <c r="F91" i="46"/>
  <c r="F92" i="46"/>
  <c r="F93" i="46"/>
  <c r="F94" i="46"/>
  <c r="F95" i="46"/>
  <c r="F96" i="46"/>
  <c r="F97" i="46"/>
  <c r="F98" i="46"/>
  <c r="F99" i="46"/>
  <c r="F100" i="46"/>
  <c r="F101" i="46"/>
  <c r="F102" i="46"/>
  <c r="F103" i="46"/>
  <c r="F104" i="46"/>
  <c r="F105" i="46"/>
  <c r="F106" i="46"/>
  <c r="F107" i="46"/>
  <c r="F108" i="46"/>
  <c r="F109" i="46"/>
  <c r="F110" i="46"/>
  <c r="F111" i="46"/>
  <c r="F112" i="46"/>
  <c r="F113" i="46"/>
  <c r="F114" i="46"/>
  <c r="F115" i="46"/>
  <c r="F116" i="46"/>
  <c r="F117" i="46"/>
  <c r="F118" i="46"/>
  <c r="F119" i="46"/>
  <c r="F120" i="46"/>
  <c r="F121" i="46"/>
  <c r="F122" i="46"/>
  <c r="F123" i="46"/>
  <c r="F124" i="46"/>
  <c r="F125" i="46"/>
  <c r="F126" i="46"/>
  <c r="F127" i="46"/>
  <c r="F128" i="46"/>
  <c r="F129" i="46"/>
  <c r="F130" i="46"/>
  <c r="F131" i="46"/>
  <c r="F132" i="46"/>
  <c r="F133" i="46"/>
  <c r="F134" i="46"/>
  <c r="F135" i="46"/>
  <c r="F136" i="46"/>
  <c r="F137" i="46"/>
  <c r="F138" i="46"/>
  <c r="F139" i="46"/>
  <c r="F140" i="46"/>
  <c r="F141" i="46"/>
  <c r="F142" i="46"/>
  <c r="F143" i="46"/>
  <c r="F144" i="46"/>
  <c r="F145" i="46"/>
  <c r="F146" i="46"/>
  <c r="F147" i="46"/>
  <c r="F148" i="46"/>
  <c r="F149" i="46"/>
  <c r="F151" i="46"/>
  <c r="F154" i="46"/>
  <c r="F164" i="46"/>
  <c r="AC159" i="46"/>
  <c r="AC157" i="46"/>
  <c r="AC163" i="46"/>
  <c r="AB159" i="46"/>
  <c r="AB157" i="46"/>
  <c r="AB163" i="46"/>
  <c r="AA159" i="46"/>
  <c r="AA157" i="46"/>
  <c r="AA163" i="46"/>
  <c r="Z159" i="46"/>
  <c r="Z157" i="46"/>
  <c r="Z163" i="46"/>
  <c r="Y159" i="46"/>
  <c r="Y157" i="46"/>
  <c r="Y163" i="46"/>
  <c r="X159" i="46"/>
  <c r="X157" i="46"/>
  <c r="X163" i="46"/>
  <c r="W159" i="46"/>
  <c r="W157" i="46"/>
  <c r="W163" i="46"/>
  <c r="V159" i="46"/>
  <c r="V157" i="46"/>
  <c r="V163" i="46"/>
  <c r="U159" i="46"/>
  <c r="U157" i="46"/>
  <c r="U163" i="46"/>
  <c r="T159" i="46"/>
  <c r="T157" i="46"/>
  <c r="T163" i="46"/>
  <c r="S159" i="46"/>
  <c r="S157" i="46"/>
  <c r="S163" i="46"/>
  <c r="R159" i="46"/>
  <c r="R157" i="46"/>
  <c r="R163" i="46"/>
  <c r="Q159" i="46"/>
  <c r="Q157" i="46"/>
  <c r="Q163" i="46"/>
  <c r="P159" i="46"/>
  <c r="P157" i="46"/>
  <c r="P163" i="46"/>
  <c r="O159" i="46"/>
  <c r="O157" i="46"/>
  <c r="O163" i="46"/>
  <c r="N159" i="46"/>
  <c r="N157" i="46"/>
  <c r="N163" i="46"/>
  <c r="M159" i="46"/>
  <c r="M157" i="46"/>
  <c r="M163" i="46"/>
  <c r="L159" i="46"/>
  <c r="L157" i="46"/>
  <c r="L163" i="46"/>
  <c r="K159" i="46"/>
  <c r="K157" i="46"/>
  <c r="K163" i="46"/>
  <c r="J159" i="46"/>
  <c r="J157" i="46"/>
  <c r="J163" i="46"/>
  <c r="I159" i="46"/>
  <c r="I157" i="46"/>
  <c r="I163" i="46"/>
  <c r="H159" i="46"/>
  <c r="H157" i="46"/>
  <c r="H163" i="46"/>
  <c r="G159" i="46"/>
  <c r="G157" i="46"/>
  <c r="G163" i="46"/>
  <c r="F159" i="46"/>
  <c r="F157" i="46"/>
  <c r="F163" i="46"/>
  <c r="AC158" i="46"/>
  <c r="AC156" i="46"/>
  <c r="AC162" i="46"/>
  <c r="AB158" i="46"/>
  <c r="AB156" i="46"/>
  <c r="AB162" i="46"/>
  <c r="AA158" i="46"/>
  <c r="AA156" i="46"/>
  <c r="AA162" i="46"/>
  <c r="Z158" i="46"/>
  <c r="Z156" i="46"/>
  <c r="Z162" i="46"/>
  <c r="Y158" i="46"/>
  <c r="Y156" i="46"/>
  <c r="Y162" i="46"/>
  <c r="X158" i="46"/>
  <c r="X156" i="46"/>
  <c r="X162" i="46"/>
  <c r="W158" i="46"/>
  <c r="W156" i="46"/>
  <c r="W162" i="46"/>
  <c r="V158" i="46"/>
  <c r="V156" i="46"/>
  <c r="V162" i="46"/>
  <c r="U158" i="46"/>
  <c r="U156" i="46"/>
  <c r="U162" i="46"/>
  <c r="T158" i="46"/>
  <c r="T156" i="46"/>
  <c r="T162" i="46"/>
  <c r="S158" i="46"/>
  <c r="S156" i="46"/>
  <c r="S162" i="46"/>
  <c r="R158" i="46"/>
  <c r="R156" i="46"/>
  <c r="R162" i="46"/>
  <c r="Q158" i="46"/>
  <c r="Q156" i="46"/>
  <c r="Q162" i="46"/>
  <c r="P158" i="46"/>
  <c r="P156" i="46"/>
  <c r="P162" i="46"/>
  <c r="O158" i="46"/>
  <c r="O156" i="46"/>
  <c r="O162" i="46"/>
  <c r="N158" i="46"/>
  <c r="N156" i="46"/>
  <c r="N162" i="46"/>
  <c r="M158" i="46"/>
  <c r="M156" i="46"/>
  <c r="M162" i="46"/>
  <c r="L158" i="46"/>
  <c r="L156" i="46"/>
  <c r="L162" i="46"/>
  <c r="K158" i="46"/>
  <c r="K156" i="46"/>
  <c r="K162" i="46"/>
  <c r="J158" i="46"/>
  <c r="J156" i="46"/>
  <c r="J162" i="46"/>
  <c r="I158" i="46"/>
  <c r="I156" i="46"/>
  <c r="I162" i="46"/>
  <c r="H158" i="46"/>
  <c r="H156" i="46"/>
  <c r="H162" i="46"/>
  <c r="G158" i="46"/>
  <c r="G156" i="46"/>
  <c r="G162" i="46"/>
  <c r="F158" i="46"/>
  <c r="F156" i="46"/>
  <c r="F162" i="46"/>
  <c r="AC153" i="46"/>
  <c r="AB153" i="46"/>
  <c r="AA153" i="46"/>
  <c r="Z153" i="46"/>
  <c r="Y153" i="46"/>
  <c r="X153" i="46"/>
  <c r="W153" i="46"/>
  <c r="V153" i="46"/>
  <c r="U153" i="46"/>
  <c r="T153" i="46"/>
  <c r="S153" i="46"/>
  <c r="R153" i="46"/>
  <c r="Q153" i="46"/>
  <c r="P153" i="46"/>
  <c r="O153" i="46"/>
  <c r="N153" i="46"/>
  <c r="M153" i="46"/>
  <c r="L153" i="46"/>
  <c r="K153" i="46"/>
  <c r="J153" i="46"/>
  <c r="I153" i="46"/>
  <c r="H153" i="46"/>
  <c r="G153" i="46"/>
  <c r="F153" i="46"/>
  <c r="AC152" i="46"/>
  <c r="AB152" i="46"/>
  <c r="AA152" i="46"/>
  <c r="Z152" i="46"/>
  <c r="Y152" i="46"/>
  <c r="X152" i="46"/>
  <c r="W152" i="46"/>
  <c r="V152" i="46"/>
  <c r="U152" i="46"/>
  <c r="T152" i="46"/>
  <c r="S152" i="46"/>
  <c r="R152" i="46"/>
  <c r="Q152" i="46"/>
  <c r="P152" i="46"/>
  <c r="O152" i="46"/>
  <c r="N152" i="46"/>
  <c r="M152" i="46"/>
  <c r="L152" i="46"/>
  <c r="K152" i="46"/>
  <c r="J152" i="46"/>
  <c r="I152" i="46"/>
  <c r="H152" i="46"/>
  <c r="G152" i="46"/>
  <c r="F152" i="46"/>
  <c r="AC1" i="46"/>
  <c r="AB1" i="46"/>
  <c r="AA1" i="46"/>
  <c r="Z1" i="46"/>
  <c r="Y1" i="46"/>
  <c r="X1" i="46"/>
  <c r="W1" i="46"/>
  <c r="V1" i="46"/>
  <c r="U1" i="46"/>
  <c r="T1" i="46"/>
  <c r="S1" i="46"/>
  <c r="R1" i="46"/>
  <c r="Q1" i="46"/>
  <c r="P1" i="46"/>
  <c r="O1" i="46"/>
  <c r="N1" i="46"/>
  <c r="M1" i="46"/>
  <c r="L1" i="46"/>
  <c r="K1" i="46"/>
  <c r="J1" i="46"/>
  <c r="I1" i="46"/>
  <c r="H1" i="46"/>
  <c r="G1" i="46"/>
  <c r="F1" i="46"/>
  <c r="U2" i="45"/>
  <c r="V2" i="45"/>
  <c r="U3" i="45"/>
  <c r="V3" i="45"/>
  <c r="U4" i="45"/>
  <c r="V4" i="45"/>
  <c r="U5" i="45"/>
  <c r="V5" i="45"/>
  <c r="U6" i="45"/>
  <c r="V6" i="45"/>
  <c r="U7" i="45"/>
  <c r="V7" i="45"/>
  <c r="U8" i="45"/>
  <c r="V8" i="45"/>
  <c r="U9" i="45"/>
  <c r="V9" i="45"/>
  <c r="U10" i="45"/>
  <c r="V10" i="45"/>
  <c r="U11" i="45"/>
  <c r="V11" i="45"/>
  <c r="U12" i="45"/>
  <c r="V12" i="45"/>
  <c r="U13" i="45"/>
  <c r="V13" i="45"/>
  <c r="U14" i="45"/>
  <c r="V14" i="45"/>
  <c r="U15" i="45"/>
  <c r="V15" i="45"/>
  <c r="U16" i="45"/>
  <c r="V16" i="45"/>
  <c r="U17" i="45"/>
  <c r="V17" i="45"/>
  <c r="U18" i="45"/>
  <c r="V18" i="45"/>
  <c r="U19" i="45"/>
  <c r="V19" i="45"/>
  <c r="U20" i="45"/>
  <c r="V20" i="45"/>
  <c r="U21" i="45"/>
  <c r="V21" i="45"/>
  <c r="U22" i="45"/>
  <c r="V22" i="45"/>
  <c r="U23" i="45"/>
  <c r="V23" i="45"/>
  <c r="U24" i="45"/>
  <c r="V24" i="45"/>
  <c r="U25" i="45"/>
  <c r="V25" i="45"/>
  <c r="U26" i="45"/>
  <c r="V26" i="45"/>
  <c r="U27" i="45"/>
  <c r="V27" i="45"/>
  <c r="U28" i="45"/>
  <c r="V28" i="45"/>
  <c r="U29" i="45"/>
  <c r="V29" i="45"/>
  <c r="U30" i="45"/>
  <c r="V30" i="45"/>
  <c r="U31" i="45"/>
  <c r="V31" i="45"/>
  <c r="U32" i="45"/>
  <c r="V32" i="45"/>
  <c r="U33" i="45"/>
  <c r="V33" i="45"/>
  <c r="U34" i="45"/>
  <c r="V34" i="45"/>
  <c r="U35" i="45"/>
  <c r="V35" i="45"/>
  <c r="U36" i="45"/>
  <c r="V36" i="45"/>
  <c r="U37" i="45"/>
  <c r="V37" i="45"/>
  <c r="U38" i="45"/>
  <c r="V38" i="45"/>
  <c r="U39" i="45"/>
  <c r="V39" i="45"/>
  <c r="U40" i="45"/>
  <c r="V40" i="45"/>
  <c r="U41" i="45"/>
  <c r="V41" i="45"/>
  <c r="U42" i="45"/>
  <c r="V42" i="45"/>
  <c r="U43" i="45"/>
  <c r="V43" i="45"/>
  <c r="U44" i="45"/>
  <c r="V44" i="45"/>
  <c r="U45" i="45"/>
  <c r="V45" i="45"/>
  <c r="U46" i="45"/>
  <c r="V46" i="45"/>
  <c r="U47" i="45"/>
  <c r="V47" i="45"/>
  <c r="U48" i="45"/>
  <c r="V48" i="45"/>
  <c r="U49" i="45"/>
  <c r="V49" i="45"/>
  <c r="U50" i="45"/>
  <c r="V50" i="45"/>
  <c r="U51" i="45"/>
  <c r="V51" i="45"/>
  <c r="F60" i="18"/>
  <c r="F61" i="18"/>
  <c r="F62" i="18"/>
  <c r="F63" i="18"/>
  <c r="F64" i="18"/>
  <c r="F65" i="18"/>
  <c r="F66" i="18"/>
  <c r="F67" i="18"/>
  <c r="F68" i="18"/>
  <c r="F69" i="18"/>
  <c r="F70" i="18"/>
  <c r="F71" i="18"/>
  <c r="F72" i="18"/>
  <c r="F73" i="18"/>
  <c r="F74" i="18"/>
  <c r="F75" i="18"/>
  <c r="F76" i="18"/>
  <c r="F77" i="18"/>
  <c r="F78" i="18"/>
  <c r="F79" i="18"/>
  <c r="F80" i="18"/>
  <c r="F81" i="18"/>
  <c r="F82" i="18"/>
  <c r="F83" i="18"/>
  <c r="F84" i="18"/>
  <c r="F85" i="18"/>
  <c r="F86" i="18"/>
  <c r="F87" i="18"/>
  <c r="F88" i="18"/>
  <c r="F89" i="18"/>
  <c r="F90" i="18"/>
  <c r="F91" i="18"/>
  <c r="F92" i="18"/>
  <c r="F93" i="18"/>
  <c r="F94" i="18"/>
  <c r="F95" i="18"/>
  <c r="F96" i="18"/>
  <c r="F97" i="18"/>
  <c r="F98" i="18"/>
  <c r="F99" i="18"/>
  <c r="F100" i="18"/>
  <c r="F101" i="18"/>
  <c r="F102" i="18"/>
  <c r="F103" i="18"/>
  <c r="F104" i="18"/>
  <c r="F105" i="18"/>
  <c r="F106" i="18"/>
  <c r="F107" i="18"/>
  <c r="F108" i="18"/>
  <c r="F109" i="18"/>
  <c r="F110" i="18"/>
  <c r="F111" i="18"/>
  <c r="F112" i="18"/>
  <c r="F113" i="18"/>
  <c r="F114" i="18"/>
  <c r="F115" i="18"/>
  <c r="F116" i="18"/>
  <c r="F117" i="18"/>
  <c r="F118" i="18"/>
  <c r="F119" i="18"/>
  <c r="F120" i="18"/>
  <c r="F121" i="18"/>
  <c r="F122" i="18"/>
  <c r="F123" i="18"/>
  <c r="F124" i="18"/>
  <c r="F125" i="18"/>
  <c r="F126" i="18"/>
  <c r="F127" i="18"/>
  <c r="F128" i="18"/>
  <c r="F129" i="18"/>
  <c r="F130" i="18"/>
  <c r="F131" i="18"/>
  <c r="F132" i="18"/>
  <c r="F133" i="18"/>
  <c r="F134" i="18"/>
  <c r="F135" i="18"/>
  <c r="F136" i="18"/>
  <c r="F137" i="18"/>
  <c r="F138" i="18"/>
  <c r="F139" i="18"/>
  <c r="F140" i="18"/>
  <c r="F141" i="18"/>
  <c r="F142" i="18"/>
  <c r="F143" i="18"/>
  <c r="F144" i="18"/>
  <c r="F145" i="18"/>
  <c r="F146" i="18"/>
  <c r="F147" i="18"/>
  <c r="F148" i="18"/>
  <c r="F149" i="18"/>
  <c r="F150" i="18"/>
  <c r="F151" i="18"/>
  <c r="F152" i="18"/>
  <c r="F153" i="18"/>
  <c r="F154" i="18"/>
  <c r="F155" i="18"/>
  <c r="F156" i="18"/>
  <c r="F157" i="18"/>
  <c r="F158" i="18"/>
  <c r="F159" i="18"/>
  <c r="F160" i="18"/>
  <c r="F161" i="18"/>
  <c r="F162" i="18"/>
  <c r="F163" i="18"/>
  <c r="F164" i="18"/>
  <c r="F165" i="18"/>
  <c r="F166" i="18"/>
  <c r="F167" i="18"/>
  <c r="F168" i="18"/>
  <c r="F169" i="18"/>
  <c r="F170" i="18"/>
  <c r="F171" i="18"/>
  <c r="F172" i="18"/>
  <c r="F173" i="18"/>
  <c r="F174" i="18"/>
  <c r="F175" i="18"/>
  <c r="F176" i="18"/>
  <c r="F177" i="18"/>
  <c r="F178" i="18"/>
  <c r="F179" i="18"/>
  <c r="F180" i="18"/>
  <c r="F181" i="18"/>
  <c r="F182" i="18"/>
  <c r="F183" i="18"/>
  <c r="F184" i="18"/>
  <c r="F185" i="18"/>
  <c r="F186" i="18"/>
  <c r="F187" i="18"/>
  <c r="F188" i="18"/>
  <c r="F189" i="18"/>
  <c r="F190" i="18"/>
  <c r="F191" i="18"/>
  <c r="F192" i="18"/>
  <c r="F29" i="18"/>
  <c r="J26" i="18"/>
  <c r="K26" i="18"/>
  <c r="J3" i="18"/>
  <c r="K3" i="18"/>
  <c r="J4" i="18"/>
  <c r="K4" i="18"/>
  <c r="J5" i="18"/>
  <c r="K5" i="18"/>
  <c r="J6" i="18"/>
  <c r="K6" i="18"/>
  <c r="J7" i="18"/>
  <c r="K7" i="18"/>
  <c r="J8" i="18"/>
  <c r="K8" i="18"/>
  <c r="J9" i="18"/>
  <c r="K9" i="18"/>
  <c r="J10" i="18"/>
  <c r="K10" i="18"/>
  <c r="J11" i="18"/>
  <c r="K11" i="18"/>
  <c r="J12" i="18"/>
  <c r="K12" i="18"/>
  <c r="J13" i="18"/>
  <c r="K13" i="18"/>
  <c r="J14" i="18"/>
  <c r="K14" i="18"/>
  <c r="J15" i="18"/>
  <c r="K15" i="18"/>
  <c r="J16" i="18"/>
  <c r="K16" i="18"/>
  <c r="J17" i="18"/>
  <c r="K17" i="18"/>
  <c r="J18" i="18"/>
  <c r="K18" i="18"/>
  <c r="J19" i="18"/>
  <c r="K19" i="18"/>
  <c r="J20" i="18"/>
  <c r="K20" i="18"/>
  <c r="J21" i="18"/>
  <c r="K21" i="18"/>
  <c r="J22" i="18"/>
  <c r="K22" i="18"/>
  <c r="J23" i="18"/>
  <c r="K23" i="18"/>
  <c r="J24" i="18"/>
  <c r="K24" i="18"/>
  <c r="J25" i="18"/>
  <c r="K25" i="18"/>
  <c r="J27" i="18"/>
  <c r="K27" i="18"/>
  <c r="J28" i="18"/>
  <c r="K28" i="18"/>
  <c r="J29" i="18"/>
  <c r="K29" i="18"/>
  <c r="J30" i="18"/>
  <c r="K30" i="18"/>
  <c r="J31" i="18"/>
  <c r="K31" i="18"/>
  <c r="J32" i="18"/>
  <c r="K32" i="18"/>
  <c r="J33" i="18"/>
  <c r="K33" i="18"/>
  <c r="J34" i="18"/>
  <c r="K34" i="18"/>
  <c r="J35" i="18"/>
  <c r="K35" i="18"/>
  <c r="J36" i="18"/>
  <c r="K36" i="18"/>
  <c r="J37" i="18"/>
  <c r="K37" i="18"/>
  <c r="J38" i="18"/>
  <c r="K38" i="18"/>
  <c r="J39" i="18"/>
  <c r="K39" i="18"/>
  <c r="J40" i="18"/>
  <c r="K40" i="18"/>
  <c r="J41" i="18"/>
  <c r="K41" i="18"/>
  <c r="J42" i="18"/>
  <c r="K42" i="18"/>
  <c r="J43" i="18"/>
  <c r="K43" i="18"/>
  <c r="J44" i="18"/>
  <c r="K44" i="18"/>
  <c r="J45" i="18"/>
  <c r="K45" i="18"/>
  <c r="J46" i="18"/>
  <c r="K46" i="18"/>
  <c r="J47" i="18"/>
  <c r="K47" i="18"/>
  <c r="J48" i="18"/>
  <c r="K48" i="18"/>
  <c r="J49" i="18"/>
  <c r="K49" i="18"/>
  <c r="J50" i="18"/>
  <c r="K50" i="18"/>
  <c r="J51" i="18"/>
  <c r="K51" i="18"/>
  <c r="J52" i="18"/>
  <c r="K52" i="18"/>
  <c r="J53" i="18"/>
  <c r="K53" i="18"/>
  <c r="J54" i="18"/>
  <c r="K54" i="18"/>
  <c r="J55" i="18"/>
  <c r="K55" i="18"/>
  <c r="J56" i="18"/>
  <c r="K56" i="18"/>
  <c r="J57" i="18"/>
  <c r="K57" i="18"/>
  <c r="J58" i="18"/>
  <c r="K58" i="18"/>
  <c r="J59" i="18"/>
  <c r="K59" i="18"/>
  <c r="J60" i="18"/>
  <c r="K60" i="18"/>
  <c r="J61" i="18"/>
  <c r="K61" i="18"/>
  <c r="J62" i="18"/>
  <c r="K62" i="18"/>
  <c r="J63" i="18"/>
  <c r="K63" i="18"/>
  <c r="J64" i="18"/>
  <c r="K64" i="18"/>
  <c r="J65" i="18"/>
  <c r="K65" i="18"/>
  <c r="J66" i="18"/>
  <c r="K66" i="18"/>
  <c r="J67" i="18"/>
  <c r="K67" i="18"/>
  <c r="J68" i="18"/>
  <c r="K68" i="18"/>
  <c r="J69" i="18"/>
  <c r="K69" i="18"/>
  <c r="J70" i="18"/>
  <c r="K70" i="18"/>
  <c r="J71" i="18"/>
  <c r="K71" i="18"/>
  <c r="J72" i="18"/>
  <c r="K72" i="18"/>
  <c r="J73" i="18"/>
  <c r="K73" i="18"/>
  <c r="J74" i="18"/>
  <c r="K74" i="18"/>
  <c r="J75" i="18"/>
  <c r="K75" i="18"/>
  <c r="J76" i="18"/>
  <c r="K76" i="18"/>
  <c r="J77" i="18"/>
  <c r="K77" i="18"/>
  <c r="J78" i="18"/>
  <c r="K78" i="18"/>
  <c r="J79" i="18"/>
  <c r="K79" i="18"/>
  <c r="J80" i="18"/>
  <c r="K80" i="18"/>
  <c r="J81" i="18"/>
  <c r="K81" i="18"/>
  <c r="J82" i="18"/>
  <c r="K82" i="18"/>
  <c r="J83" i="18"/>
  <c r="K83" i="18"/>
  <c r="J84" i="18"/>
  <c r="K84" i="18"/>
  <c r="J85" i="18"/>
  <c r="K85" i="18"/>
  <c r="J86" i="18"/>
  <c r="K86" i="18"/>
  <c r="J87" i="18"/>
  <c r="K87" i="18"/>
  <c r="J88" i="18"/>
  <c r="K88" i="18"/>
  <c r="J89" i="18"/>
  <c r="K89" i="18"/>
  <c r="J90" i="18"/>
  <c r="K90" i="18"/>
  <c r="J91" i="18"/>
  <c r="K91" i="18"/>
  <c r="J92" i="18"/>
  <c r="K92" i="18"/>
  <c r="J93" i="18"/>
  <c r="K93" i="18"/>
  <c r="J94" i="18"/>
  <c r="K94" i="18"/>
  <c r="J95" i="18"/>
  <c r="K95" i="18"/>
  <c r="J96" i="18"/>
  <c r="K96" i="18"/>
  <c r="J97" i="18"/>
  <c r="K97" i="18"/>
  <c r="J98" i="18"/>
  <c r="K98" i="18"/>
  <c r="J99" i="18"/>
  <c r="K99" i="18"/>
  <c r="J100" i="18"/>
  <c r="K100" i="18"/>
  <c r="J101" i="18"/>
  <c r="K101" i="18"/>
  <c r="J102" i="18"/>
  <c r="K102" i="18"/>
  <c r="J103" i="18"/>
  <c r="K103" i="18"/>
  <c r="J104" i="18"/>
  <c r="K104" i="18"/>
  <c r="J105" i="18"/>
  <c r="K105" i="18"/>
  <c r="J106" i="18"/>
  <c r="K106" i="18"/>
  <c r="J107" i="18"/>
  <c r="K107" i="18"/>
  <c r="J108" i="18"/>
  <c r="K108" i="18"/>
  <c r="J109" i="18"/>
  <c r="K109" i="18"/>
  <c r="J110" i="18"/>
  <c r="K110" i="18"/>
  <c r="J111" i="18"/>
  <c r="K111" i="18"/>
  <c r="J112" i="18"/>
  <c r="K112" i="18"/>
  <c r="J113" i="18"/>
  <c r="K113" i="18"/>
  <c r="J114" i="18"/>
  <c r="K114" i="18"/>
  <c r="J115" i="18"/>
  <c r="K115" i="18"/>
  <c r="J116" i="18"/>
  <c r="K116" i="18"/>
  <c r="J117" i="18"/>
  <c r="K117" i="18"/>
  <c r="J118" i="18"/>
  <c r="K118" i="18"/>
  <c r="J119" i="18"/>
  <c r="K119" i="18"/>
  <c r="J120" i="18"/>
  <c r="K120" i="18"/>
  <c r="J121" i="18"/>
  <c r="K121" i="18"/>
  <c r="J122" i="18"/>
  <c r="K122" i="18"/>
  <c r="J123" i="18"/>
  <c r="K123" i="18"/>
  <c r="J124" i="18"/>
  <c r="K124" i="18"/>
  <c r="J125" i="18"/>
  <c r="K125" i="18"/>
  <c r="J126" i="18"/>
  <c r="K126" i="18"/>
  <c r="J127" i="18"/>
  <c r="K127" i="18"/>
  <c r="J128" i="18"/>
  <c r="K128" i="18"/>
  <c r="J129" i="18"/>
  <c r="K129" i="18"/>
  <c r="J130" i="18"/>
  <c r="K130" i="18"/>
  <c r="J131" i="18"/>
  <c r="K131" i="18"/>
  <c r="J132" i="18"/>
  <c r="K132" i="18"/>
  <c r="J133" i="18"/>
  <c r="K133" i="18"/>
  <c r="J134" i="18"/>
  <c r="K134" i="18"/>
  <c r="J136" i="18"/>
  <c r="K136" i="18"/>
  <c r="J137" i="18"/>
  <c r="K137" i="18"/>
  <c r="J138" i="18"/>
  <c r="K138" i="18"/>
  <c r="J139" i="18"/>
  <c r="K139" i="18"/>
  <c r="J140" i="18"/>
  <c r="K140" i="18"/>
  <c r="J141" i="18"/>
  <c r="K141" i="18"/>
  <c r="J142" i="18"/>
  <c r="K142" i="18"/>
  <c r="J143" i="18"/>
  <c r="K143" i="18"/>
  <c r="J144" i="18"/>
  <c r="K144" i="18"/>
  <c r="J145" i="18"/>
  <c r="K145" i="18"/>
  <c r="J146" i="18"/>
  <c r="K146" i="18"/>
  <c r="J147" i="18"/>
  <c r="K147" i="18"/>
  <c r="J148" i="18"/>
  <c r="K148" i="18"/>
  <c r="J149" i="18"/>
  <c r="K149" i="18"/>
  <c r="J150" i="18"/>
  <c r="K150" i="18"/>
  <c r="J151" i="18"/>
  <c r="K151" i="18"/>
  <c r="J152" i="18"/>
  <c r="K152" i="18"/>
  <c r="J153" i="18"/>
  <c r="K153" i="18"/>
  <c r="J154" i="18"/>
  <c r="K154" i="18"/>
  <c r="J155" i="18"/>
  <c r="K155" i="18"/>
  <c r="J156" i="18"/>
  <c r="K156" i="18"/>
  <c r="J157" i="18"/>
  <c r="K157" i="18"/>
  <c r="J158" i="18"/>
  <c r="K158" i="18"/>
  <c r="J159" i="18"/>
  <c r="K159" i="18"/>
  <c r="J160" i="18"/>
  <c r="K160" i="18"/>
  <c r="J161" i="18"/>
  <c r="K161" i="18"/>
  <c r="J162" i="18"/>
  <c r="K162" i="18"/>
  <c r="J163" i="18"/>
  <c r="K163" i="18"/>
  <c r="J164" i="18"/>
  <c r="K164" i="18"/>
  <c r="J165" i="18"/>
  <c r="K165" i="18"/>
  <c r="J166" i="18"/>
  <c r="K166" i="18"/>
  <c r="J167" i="18"/>
  <c r="K167" i="18"/>
  <c r="J168" i="18"/>
  <c r="K168" i="18"/>
  <c r="J169" i="18"/>
  <c r="K169" i="18"/>
  <c r="J170" i="18"/>
  <c r="K170" i="18"/>
  <c r="J171" i="18"/>
  <c r="K171" i="18"/>
  <c r="J172" i="18"/>
  <c r="K172" i="18"/>
  <c r="J173" i="18"/>
  <c r="K173" i="18"/>
  <c r="J174" i="18"/>
  <c r="K174" i="18"/>
  <c r="J175" i="18"/>
  <c r="K175" i="18"/>
  <c r="J176" i="18"/>
  <c r="K176" i="18"/>
  <c r="J177" i="18"/>
  <c r="K177" i="18"/>
  <c r="J178" i="18"/>
  <c r="K178" i="18"/>
  <c r="J179" i="18"/>
  <c r="K179" i="18"/>
  <c r="J180" i="18"/>
  <c r="K180" i="18"/>
  <c r="J181" i="18"/>
  <c r="K181" i="18"/>
  <c r="J182" i="18"/>
  <c r="K182" i="18"/>
  <c r="J183" i="18"/>
  <c r="K183" i="18"/>
  <c r="J184" i="18"/>
  <c r="K184" i="18"/>
  <c r="J185" i="18"/>
  <c r="K185" i="18"/>
  <c r="J186" i="18"/>
  <c r="K186" i="18"/>
  <c r="J187" i="18"/>
  <c r="K187" i="18"/>
  <c r="J188" i="18"/>
  <c r="K188" i="18"/>
  <c r="J189" i="18"/>
  <c r="K189" i="18"/>
  <c r="J190" i="18"/>
  <c r="K190" i="18"/>
  <c r="J191" i="18"/>
  <c r="K191" i="18"/>
  <c r="J192" i="18"/>
  <c r="K192" i="18"/>
  <c r="J2" i="18"/>
  <c r="K2" i="18"/>
  <c r="D3" i="18"/>
  <c r="E3" i="18"/>
  <c r="D5" i="18"/>
  <c r="E5" i="18"/>
  <c r="D6" i="18"/>
  <c r="E6" i="18"/>
  <c r="D7" i="18"/>
  <c r="E7" i="18"/>
  <c r="D8" i="18"/>
  <c r="E8" i="18"/>
  <c r="D10" i="18"/>
  <c r="E10" i="18"/>
  <c r="D11" i="18"/>
  <c r="E11" i="18"/>
  <c r="D13" i="18"/>
  <c r="E13" i="18"/>
  <c r="D14" i="18"/>
  <c r="E14" i="18"/>
  <c r="D15" i="18"/>
  <c r="E15" i="18"/>
  <c r="D16" i="18"/>
  <c r="E16" i="18"/>
  <c r="D17" i="18"/>
  <c r="E17" i="18"/>
  <c r="D18" i="18"/>
  <c r="E18" i="18"/>
  <c r="D19" i="18"/>
  <c r="E19" i="18"/>
  <c r="D20" i="18"/>
  <c r="E20" i="18"/>
  <c r="D21" i="18"/>
  <c r="E21" i="18"/>
  <c r="D22" i="18"/>
  <c r="E22" i="18"/>
  <c r="D23" i="18"/>
  <c r="E23" i="18"/>
  <c r="D24" i="18"/>
  <c r="E24" i="18"/>
  <c r="D25" i="18"/>
  <c r="E25" i="18"/>
  <c r="D26" i="18"/>
  <c r="E26" i="18"/>
  <c r="D27" i="18"/>
  <c r="E27" i="18"/>
  <c r="D28" i="18"/>
  <c r="E28" i="18"/>
  <c r="D30" i="18"/>
  <c r="E30" i="18"/>
  <c r="D31" i="18"/>
  <c r="E31" i="18"/>
  <c r="D32" i="18"/>
  <c r="E32" i="18"/>
  <c r="D34" i="18"/>
  <c r="E34" i="18"/>
  <c r="D35" i="18"/>
  <c r="E35" i="18"/>
  <c r="D36" i="18"/>
  <c r="E36" i="18"/>
  <c r="D38" i="18"/>
  <c r="E38" i="18"/>
  <c r="D40" i="18"/>
  <c r="E40" i="18"/>
  <c r="D41" i="18"/>
  <c r="E41" i="18"/>
  <c r="D44" i="18"/>
  <c r="E44" i="18"/>
  <c r="D45" i="18"/>
  <c r="E45" i="18"/>
  <c r="D46" i="18"/>
  <c r="E46" i="18"/>
  <c r="D47" i="18"/>
  <c r="E47" i="18"/>
  <c r="D48" i="18"/>
  <c r="E48" i="18"/>
  <c r="D49" i="18"/>
  <c r="E49" i="18"/>
  <c r="D50" i="18"/>
  <c r="E50" i="18"/>
  <c r="D51" i="18"/>
  <c r="E51" i="18"/>
  <c r="D52" i="18"/>
  <c r="E52" i="18"/>
  <c r="D53" i="18"/>
  <c r="E53" i="18"/>
  <c r="D54" i="18"/>
  <c r="E54" i="18"/>
  <c r="D55" i="18"/>
  <c r="E55" i="18"/>
  <c r="D56" i="18"/>
  <c r="E56" i="18"/>
  <c r="D57" i="18"/>
  <c r="E57" i="18"/>
  <c r="D58" i="18"/>
  <c r="E58" i="18"/>
  <c r="G2" i="42"/>
  <c r="K2" i="42"/>
  <c r="G3" i="42"/>
  <c r="K3" i="42"/>
  <c r="G4" i="42"/>
  <c r="K4" i="42"/>
  <c r="G5" i="42"/>
  <c r="K5" i="42"/>
  <c r="G6" i="42"/>
  <c r="K6" i="42"/>
  <c r="G7" i="42"/>
  <c r="K7" i="42"/>
  <c r="G8" i="42"/>
  <c r="K8" i="42"/>
  <c r="G9" i="42"/>
  <c r="K9" i="42"/>
  <c r="G10" i="42"/>
  <c r="K10" i="42"/>
  <c r="G11" i="42"/>
  <c r="K11" i="42"/>
  <c r="G12" i="42"/>
  <c r="K12" i="42"/>
  <c r="G13" i="42"/>
  <c r="K13" i="42"/>
  <c r="G14" i="42"/>
  <c r="K14" i="42"/>
  <c r="G15" i="42"/>
  <c r="K15" i="42"/>
  <c r="G16" i="42"/>
  <c r="K16" i="42"/>
  <c r="G17" i="42"/>
  <c r="K17" i="42"/>
  <c r="G18" i="42"/>
  <c r="K18" i="42"/>
  <c r="G19" i="42"/>
  <c r="K19" i="42"/>
  <c r="G20" i="42"/>
  <c r="K20" i="42"/>
  <c r="G21" i="42"/>
  <c r="K21" i="42"/>
  <c r="G22" i="42"/>
  <c r="K22" i="42"/>
  <c r="G23" i="42"/>
  <c r="K23" i="42"/>
  <c r="G24" i="42"/>
  <c r="K24" i="42"/>
  <c r="G25" i="42"/>
  <c r="K25" i="42"/>
  <c r="G26" i="42"/>
  <c r="K26" i="42"/>
  <c r="G27" i="42"/>
  <c r="K27" i="42"/>
  <c r="G28" i="42"/>
  <c r="K28" i="42"/>
  <c r="G29" i="42"/>
  <c r="K29" i="42"/>
  <c r="G30" i="42"/>
  <c r="G31" i="42"/>
  <c r="G32" i="42"/>
  <c r="G33" i="42"/>
  <c r="K33" i="42"/>
  <c r="G34" i="42"/>
  <c r="K34" i="42"/>
  <c r="G35" i="42"/>
  <c r="G36" i="42"/>
  <c r="G37" i="42"/>
  <c r="G38" i="42"/>
  <c r="G39" i="42"/>
  <c r="K39" i="42"/>
  <c r="G40" i="42"/>
  <c r="G41" i="42"/>
  <c r="K41" i="42"/>
  <c r="G42" i="42"/>
  <c r="K42" i="42"/>
  <c r="G43" i="42"/>
  <c r="K43" i="42"/>
  <c r="G44" i="42"/>
  <c r="G45" i="42"/>
  <c r="G46" i="42"/>
  <c r="K46" i="42"/>
  <c r="G47" i="42"/>
  <c r="G48" i="42"/>
  <c r="G49" i="42"/>
  <c r="G50" i="42"/>
  <c r="G51" i="42"/>
  <c r="G52" i="42"/>
  <c r="G53" i="42"/>
  <c r="G54" i="42"/>
  <c r="G55" i="42"/>
  <c r="G56" i="42"/>
  <c r="G57" i="42"/>
  <c r="G58" i="42"/>
  <c r="G59" i="42"/>
  <c r="G60" i="42"/>
  <c r="G61" i="42"/>
  <c r="G62" i="42"/>
  <c r="G63" i="42"/>
  <c r="G64" i="42"/>
  <c r="G65" i="42"/>
  <c r="G66" i="42"/>
  <c r="G67" i="42"/>
  <c r="G68" i="42"/>
  <c r="G69" i="42"/>
  <c r="G70" i="42"/>
  <c r="G71" i="42"/>
  <c r="G72" i="42"/>
  <c r="G73" i="42"/>
  <c r="G74" i="42"/>
  <c r="G75" i="42"/>
  <c r="G76" i="42"/>
  <c r="G77" i="42"/>
  <c r="G78" i="42"/>
  <c r="G79" i="42"/>
  <c r="G80" i="42"/>
  <c r="G81" i="42"/>
  <c r="G82" i="42"/>
  <c r="G83" i="42"/>
  <c r="G84" i="42"/>
  <c r="G85" i="42"/>
  <c r="G86" i="42"/>
  <c r="G87" i="42"/>
  <c r="G88" i="42"/>
  <c r="G89" i="42"/>
  <c r="G90" i="42"/>
  <c r="G91" i="42"/>
  <c r="G92" i="42"/>
  <c r="G93" i="42"/>
  <c r="G94" i="42"/>
  <c r="G95" i="42"/>
  <c r="G96" i="42"/>
  <c r="G97" i="42"/>
  <c r="G98" i="42"/>
  <c r="G99" i="42"/>
  <c r="G100" i="42"/>
  <c r="G101" i="42"/>
  <c r="G102" i="42"/>
  <c r="G103" i="42"/>
  <c r="G104" i="42"/>
  <c r="G105" i="42"/>
  <c r="G106" i="42"/>
  <c r="G107" i="42"/>
  <c r="G108" i="42"/>
  <c r="G109" i="42"/>
  <c r="G110" i="42"/>
  <c r="G111" i="42"/>
  <c r="G112" i="42"/>
  <c r="G113" i="42"/>
  <c r="G114" i="42"/>
  <c r="G115" i="42"/>
  <c r="G116" i="42"/>
  <c r="G117" i="42"/>
  <c r="G118" i="42"/>
  <c r="G119" i="42"/>
  <c r="G120" i="42"/>
  <c r="G121" i="42"/>
  <c r="G122" i="42"/>
  <c r="G123" i="42"/>
  <c r="G124" i="42"/>
  <c r="G125" i="42"/>
  <c r="G126" i="42"/>
  <c r="G127" i="42"/>
  <c r="G128" i="42"/>
  <c r="G129" i="42"/>
  <c r="G130" i="42"/>
  <c r="G131" i="42"/>
  <c r="G132" i="42"/>
  <c r="G133" i="42"/>
  <c r="G134" i="42"/>
  <c r="G135" i="42"/>
  <c r="G136" i="42"/>
  <c r="G137" i="42"/>
  <c r="G138" i="42"/>
  <c r="G139" i="42"/>
  <c r="G140" i="42"/>
  <c r="G141" i="42"/>
  <c r="G142" i="42"/>
  <c r="G143" i="42"/>
  <c r="G144" i="42"/>
  <c r="G145" i="42"/>
  <c r="G146" i="42"/>
  <c r="G147" i="42"/>
  <c r="G148" i="42"/>
  <c r="G149" i="42"/>
  <c r="G150" i="42"/>
  <c r="G151" i="42"/>
  <c r="G152" i="42"/>
  <c r="G153" i="42"/>
  <c r="G154" i="42"/>
  <c r="G155" i="42"/>
  <c r="G156" i="42"/>
  <c r="G157" i="42"/>
  <c r="G158" i="42"/>
  <c r="G159" i="42"/>
  <c r="G160" i="42"/>
  <c r="G161" i="42"/>
  <c r="G162" i="42"/>
  <c r="G163" i="42"/>
  <c r="G164" i="42"/>
  <c r="G165" i="42"/>
  <c r="G166" i="42"/>
  <c r="G167" i="42"/>
  <c r="G168" i="42"/>
  <c r="G169" i="42"/>
  <c r="G170" i="42"/>
  <c r="G171" i="42"/>
  <c r="G172" i="42"/>
  <c r="G173" i="42"/>
  <c r="G174" i="42"/>
  <c r="G175" i="42"/>
  <c r="G176" i="42"/>
  <c r="G177" i="42"/>
  <c r="G178" i="42"/>
  <c r="G179" i="42"/>
  <c r="G180" i="42"/>
  <c r="G181" i="42"/>
  <c r="G182" i="42"/>
  <c r="G183" i="42"/>
  <c r="G184" i="42"/>
  <c r="E15" i="13"/>
  <c r="D63" i="13"/>
  <c r="E23" i="13"/>
  <c r="D78" i="13"/>
  <c r="E24" i="13"/>
  <c r="D79" i="13"/>
  <c r="E25" i="13"/>
  <c r="D80" i="13"/>
  <c r="E26" i="13"/>
  <c r="D81" i="13"/>
  <c r="E27" i="13"/>
  <c r="D82" i="13"/>
  <c r="E28" i="13"/>
  <c r="D83" i="13"/>
  <c r="E29" i="13"/>
  <c r="D84" i="13"/>
  <c r="E30" i="13"/>
  <c r="D85" i="13"/>
  <c r="E31" i="13"/>
  <c r="D86" i="13"/>
  <c r="E32" i="13"/>
  <c r="D87" i="13"/>
  <c r="E33" i="13"/>
  <c r="D88" i="13"/>
  <c r="E54" i="13"/>
  <c r="D107" i="13"/>
  <c r="E55" i="13"/>
  <c r="D108" i="13"/>
  <c r="E16" i="13"/>
  <c r="D64" i="13"/>
  <c r="G64" i="13"/>
  <c r="E17" i="13"/>
  <c r="D65" i="13"/>
  <c r="E18" i="13"/>
  <c r="D66" i="13"/>
  <c r="G66" i="13"/>
  <c r="E19" i="13"/>
  <c r="D67" i="13"/>
  <c r="G67" i="13"/>
  <c r="E20" i="13"/>
  <c r="D68" i="13"/>
  <c r="G68" i="13"/>
  <c r="E21" i="13"/>
  <c r="D69" i="13"/>
  <c r="E22" i="13"/>
  <c r="D70" i="13"/>
  <c r="G70" i="13"/>
  <c r="E14" i="13"/>
  <c r="D62" i="13"/>
  <c r="G62" i="13"/>
  <c r="E34" i="13"/>
  <c r="D60" i="13"/>
  <c r="E7" i="13"/>
  <c r="D71" i="13"/>
  <c r="E8" i="13"/>
  <c r="D72" i="13"/>
  <c r="E9" i="13"/>
  <c r="D73" i="13"/>
  <c r="E10" i="13"/>
  <c r="D74" i="13"/>
  <c r="E11" i="13"/>
  <c r="D75" i="13"/>
  <c r="E12" i="13"/>
  <c r="D76" i="13"/>
  <c r="E36" i="13"/>
  <c r="D89" i="13"/>
  <c r="E37" i="13"/>
  <c r="D90" i="13"/>
  <c r="E38" i="13"/>
  <c r="D91" i="13"/>
  <c r="E39" i="13"/>
  <c r="D92" i="13"/>
  <c r="E40" i="13"/>
  <c r="D93" i="13"/>
  <c r="E41" i="13"/>
  <c r="D94" i="13"/>
  <c r="E42" i="13"/>
  <c r="D95" i="13"/>
  <c r="E43" i="13"/>
  <c r="D96" i="13"/>
  <c r="E44" i="13"/>
  <c r="D97" i="13"/>
  <c r="E45" i="13"/>
  <c r="D98" i="13"/>
  <c r="E46" i="13"/>
  <c r="D99" i="13"/>
  <c r="E47" i="13"/>
  <c r="D100" i="13"/>
  <c r="E48" i="13"/>
  <c r="D101" i="13"/>
  <c r="E49" i="13"/>
  <c r="D102" i="13"/>
  <c r="E50" i="13"/>
  <c r="D103" i="13"/>
  <c r="E51" i="13"/>
  <c r="D104" i="13"/>
  <c r="E52" i="13"/>
  <c r="D105" i="13"/>
  <c r="E53" i="13"/>
  <c r="D106" i="13"/>
  <c r="E35" i="13"/>
  <c r="D61" i="13"/>
  <c r="G61" i="13"/>
  <c r="E6" i="13"/>
  <c r="D59" i="13"/>
  <c r="F15" i="13"/>
  <c r="C63" i="13"/>
  <c r="F23" i="13"/>
  <c r="C78" i="13"/>
  <c r="F24" i="13"/>
  <c r="C79" i="13"/>
  <c r="F25" i="13"/>
  <c r="C80" i="13"/>
  <c r="F26" i="13"/>
  <c r="C81" i="13"/>
  <c r="F27" i="13"/>
  <c r="C82" i="13"/>
  <c r="F28" i="13"/>
  <c r="C83" i="13"/>
  <c r="F29" i="13"/>
  <c r="C84" i="13"/>
  <c r="F30" i="13"/>
  <c r="C85" i="13"/>
  <c r="F31" i="13"/>
  <c r="C86" i="13"/>
  <c r="F32" i="13"/>
  <c r="C87" i="13"/>
  <c r="F33" i="13"/>
  <c r="C88" i="13"/>
  <c r="F54" i="13"/>
  <c r="C107" i="13"/>
  <c r="F55" i="13"/>
  <c r="C108" i="13"/>
  <c r="F16" i="13"/>
  <c r="C64" i="13"/>
  <c r="F64" i="13"/>
  <c r="F17" i="13"/>
  <c r="C65" i="13"/>
  <c r="F18" i="13"/>
  <c r="C66" i="13"/>
  <c r="F19" i="13"/>
  <c r="C67" i="13"/>
  <c r="F20" i="13"/>
  <c r="C68" i="13"/>
  <c r="F68" i="13"/>
  <c r="F21" i="13"/>
  <c r="C69" i="13"/>
  <c r="F22" i="13"/>
  <c r="C70" i="13"/>
  <c r="F14" i="13"/>
  <c r="C62" i="13"/>
  <c r="F34" i="13"/>
  <c r="C60" i="13"/>
  <c r="F7" i="13"/>
  <c r="C71" i="13"/>
  <c r="F8" i="13"/>
  <c r="C72" i="13"/>
  <c r="F9" i="13"/>
  <c r="C73" i="13"/>
  <c r="F10" i="13"/>
  <c r="C74" i="13"/>
  <c r="F11" i="13"/>
  <c r="C75" i="13"/>
  <c r="F12" i="13"/>
  <c r="C76" i="13"/>
  <c r="F36" i="13"/>
  <c r="C89" i="13"/>
  <c r="F37" i="13"/>
  <c r="C90" i="13"/>
  <c r="F38" i="13"/>
  <c r="C91" i="13"/>
  <c r="F39" i="13"/>
  <c r="C92" i="13"/>
  <c r="F40" i="13"/>
  <c r="C93" i="13"/>
  <c r="F41" i="13"/>
  <c r="C94" i="13"/>
  <c r="F42" i="13"/>
  <c r="C95" i="13"/>
  <c r="F43" i="13"/>
  <c r="C96" i="13"/>
  <c r="F44" i="13"/>
  <c r="C97" i="13"/>
  <c r="F45" i="13"/>
  <c r="C98" i="13"/>
  <c r="F46" i="13"/>
  <c r="C99" i="13"/>
  <c r="F47" i="13"/>
  <c r="C100" i="13"/>
  <c r="F48" i="13"/>
  <c r="C101" i="13"/>
  <c r="F49" i="13"/>
  <c r="C102" i="13"/>
  <c r="F50" i="13"/>
  <c r="C103" i="13"/>
  <c r="F51" i="13"/>
  <c r="C104" i="13"/>
  <c r="F52" i="13"/>
  <c r="C105" i="13"/>
  <c r="F53" i="13"/>
  <c r="C106" i="13"/>
  <c r="F35" i="13"/>
  <c r="C61" i="13"/>
  <c r="F61" i="13"/>
  <c r="F6" i="13"/>
  <c r="C59" i="13"/>
  <c r="J34" i="13"/>
  <c r="H34" i="13"/>
  <c r="H60" i="13"/>
  <c r="J35" i="13"/>
  <c r="H35" i="13"/>
  <c r="H61" i="13"/>
  <c r="J14" i="13"/>
  <c r="H14" i="13"/>
  <c r="H62" i="13"/>
  <c r="J15" i="13"/>
  <c r="H15" i="13"/>
  <c r="H63" i="13"/>
  <c r="J16" i="13"/>
  <c r="H16" i="13"/>
  <c r="H64" i="13"/>
  <c r="J17" i="13"/>
  <c r="H17" i="13"/>
  <c r="H65" i="13"/>
  <c r="J18" i="13"/>
  <c r="H18" i="13"/>
  <c r="H66" i="13"/>
  <c r="J19" i="13"/>
  <c r="H19" i="13"/>
  <c r="H67" i="13"/>
  <c r="J20" i="13"/>
  <c r="H20" i="13"/>
  <c r="H68" i="13"/>
  <c r="J21" i="13"/>
  <c r="H21" i="13"/>
  <c r="H69" i="13"/>
  <c r="J22" i="13"/>
  <c r="H22" i="13"/>
  <c r="H70" i="13"/>
  <c r="J7" i="13"/>
  <c r="H7" i="13"/>
  <c r="H71" i="13"/>
  <c r="H72" i="13"/>
  <c r="J9" i="13"/>
  <c r="H9" i="13"/>
  <c r="H73" i="13"/>
  <c r="H74" i="13"/>
  <c r="J11" i="13"/>
  <c r="H11" i="13"/>
  <c r="H75" i="13"/>
  <c r="H76" i="13"/>
  <c r="H77" i="13"/>
  <c r="J23" i="13"/>
  <c r="H23" i="13"/>
  <c r="H78" i="13"/>
  <c r="J24" i="13"/>
  <c r="H24" i="13"/>
  <c r="H79" i="13"/>
  <c r="J25" i="13"/>
  <c r="H25" i="13"/>
  <c r="H80" i="13"/>
  <c r="J26" i="13"/>
  <c r="H26" i="13"/>
  <c r="H81" i="13"/>
  <c r="J27" i="13"/>
  <c r="H27" i="13"/>
  <c r="H82" i="13"/>
  <c r="J28" i="13"/>
  <c r="H28" i="13"/>
  <c r="H83" i="13"/>
  <c r="J29" i="13"/>
  <c r="H29" i="13"/>
  <c r="H84" i="13"/>
  <c r="J30" i="13"/>
  <c r="H30" i="13"/>
  <c r="H85" i="13"/>
  <c r="J31" i="13"/>
  <c r="H31" i="13"/>
  <c r="H86" i="13"/>
  <c r="J32" i="13"/>
  <c r="H32" i="13"/>
  <c r="H87" i="13"/>
  <c r="J33" i="13"/>
  <c r="H33" i="13"/>
  <c r="H88" i="13"/>
  <c r="J36" i="13"/>
  <c r="H36" i="13"/>
  <c r="H89" i="13"/>
  <c r="H90" i="13"/>
  <c r="J38" i="13"/>
  <c r="H38" i="13"/>
  <c r="H91" i="13"/>
  <c r="J39" i="13"/>
  <c r="H39" i="13"/>
  <c r="H92" i="13"/>
  <c r="H93" i="13"/>
  <c r="H94" i="13"/>
  <c r="J42" i="13"/>
  <c r="H42" i="13"/>
  <c r="H95" i="13"/>
  <c r="J43" i="13"/>
  <c r="H43" i="13"/>
  <c r="H96" i="13"/>
  <c r="J44" i="13"/>
  <c r="H44" i="13"/>
  <c r="H97" i="13"/>
  <c r="J45" i="13"/>
  <c r="H45" i="13"/>
  <c r="H98" i="13"/>
  <c r="J46" i="13"/>
  <c r="H46" i="13"/>
  <c r="H99" i="13"/>
  <c r="J47" i="13"/>
  <c r="H47" i="13"/>
  <c r="H100" i="13"/>
  <c r="J48" i="13"/>
  <c r="H48" i="13"/>
  <c r="H101" i="13"/>
  <c r="J49" i="13"/>
  <c r="H49" i="13"/>
  <c r="H102" i="13"/>
  <c r="J50" i="13"/>
  <c r="H50" i="13"/>
  <c r="H103" i="13"/>
  <c r="H104" i="13"/>
  <c r="J52" i="13"/>
  <c r="H52" i="13"/>
  <c r="H105" i="13"/>
  <c r="J53" i="13"/>
  <c r="H53" i="13"/>
  <c r="H106" i="13"/>
  <c r="J54" i="13"/>
  <c r="H54" i="13"/>
  <c r="H107" i="13"/>
  <c r="H108" i="13"/>
  <c r="J6" i="13"/>
  <c r="H6" i="13"/>
  <c r="H59" i="13"/>
  <c r="G35" i="25"/>
  <c r="AB7" i="23"/>
  <c r="AD7" i="23"/>
  <c r="AA7" i="23"/>
  <c r="AC7" i="23"/>
  <c r="AB6" i="23"/>
  <c r="AD6" i="23"/>
  <c r="AA6" i="23"/>
  <c r="AC6" i="23"/>
  <c r="AB5" i="23"/>
  <c r="AD5" i="23"/>
  <c r="AA5" i="23"/>
  <c r="AC5" i="23"/>
  <c r="AB4" i="23"/>
  <c r="AD4" i="23"/>
  <c r="AC4" i="23"/>
  <c r="AB3" i="23"/>
  <c r="AD3" i="23"/>
  <c r="AB27" i="23"/>
  <c r="AA3" i="23"/>
  <c r="AC3" i="23"/>
  <c r="AA27" i="23"/>
  <c r="AB2" i="23"/>
  <c r="AD2" i="23"/>
  <c r="AB26" i="23"/>
  <c r="AA2" i="23"/>
  <c r="AC2" i="23"/>
  <c r="AA26" i="23"/>
  <c r="C1" i="23"/>
  <c r="D1" i="23"/>
  <c r="E1" i="23"/>
  <c r="F1" i="23"/>
  <c r="G1" i="23"/>
  <c r="H1" i="23"/>
  <c r="I1" i="23"/>
  <c r="J1" i="23"/>
  <c r="K1" i="23"/>
  <c r="L1" i="23"/>
  <c r="M1" i="23"/>
  <c r="N1" i="23"/>
  <c r="O1" i="23"/>
  <c r="P1" i="23"/>
  <c r="Q1" i="23"/>
  <c r="R1" i="23"/>
  <c r="S1" i="23"/>
  <c r="T1" i="23"/>
  <c r="U1" i="23"/>
  <c r="V1" i="23"/>
  <c r="W1" i="23"/>
  <c r="AD14" i="23"/>
  <c r="AB38" i="23"/>
  <c r="AB28" i="23"/>
  <c r="AD12" i="23"/>
  <c r="AB36" i="23"/>
  <c r="AD8" i="23"/>
  <c r="AB30" i="23"/>
  <c r="AA29" i="23"/>
  <c r="AC11" i="23"/>
  <c r="AA35" i="23"/>
  <c r="AA31" i="23"/>
  <c r="AC15" i="23"/>
  <c r="AA39" i="23"/>
  <c r="AB29" i="23"/>
  <c r="AD11" i="23"/>
  <c r="AB35" i="23"/>
  <c r="AB31" i="23"/>
  <c r="AD15" i="23"/>
  <c r="AB39" i="23"/>
  <c r="AC14" i="23"/>
  <c r="AA38" i="23"/>
  <c r="AA28" i="23"/>
  <c r="AC12" i="23"/>
  <c r="AA36" i="23"/>
  <c r="AC8" i="23"/>
  <c r="AA30" i="23"/>
  <c r="AA8" i="23"/>
  <c r="AA11" i="23"/>
  <c r="AA12" i="23"/>
  <c r="AA14" i="23"/>
  <c r="AA15" i="23"/>
  <c r="AB8" i="23"/>
  <c r="AB10" i="23"/>
  <c r="AD10" i="23"/>
  <c r="AB34" i="23"/>
  <c r="AB11" i="23"/>
  <c r="AB12" i="23"/>
  <c r="AB14" i="23"/>
  <c r="AB15" i="23"/>
  <c r="AA18" i="23"/>
  <c r="AA17" i="23"/>
  <c r="AA19" i="23"/>
  <c r="AC19" i="23"/>
  <c r="AA43" i="23"/>
  <c r="AB18" i="23"/>
  <c r="AB20" i="23"/>
  <c r="AD20" i="23"/>
  <c r="AB44" i="23"/>
  <c r="AB17" i="23"/>
  <c r="AB19" i="23"/>
  <c r="AD19" i="23"/>
  <c r="AB43" i="23"/>
  <c r="AC18" i="23"/>
  <c r="AA42" i="23"/>
  <c r="AC17" i="23"/>
  <c r="AA41" i="23"/>
  <c r="AA32" i="23"/>
  <c r="AA20" i="23"/>
  <c r="AC20" i="23"/>
  <c r="AA44" i="23"/>
  <c r="AD18" i="23"/>
  <c r="AB42" i="23"/>
  <c r="AD17" i="23"/>
  <c r="AB41" i="23"/>
  <c r="AB32" i="23"/>
  <c r="Q7" i="22"/>
  <c r="Q29" i="22"/>
  <c r="P7" i="22"/>
  <c r="P29" i="22"/>
  <c r="Q6" i="22"/>
  <c r="Q40" i="22"/>
  <c r="P6" i="22"/>
  <c r="P40" i="22"/>
  <c r="Q5" i="22"/>
  <c r="Q27" i="22"/>
  <c r="P5" i="22"/>
  <c r="P27" i="22"/>
  <c r="Q4" i="22"/>
  <c r="Q10" i="22"/>
  <c r="Q32" i="22"/>
  <c r="P4" i="22"/>
  <c r="P10" i="22"/>
  <c r="P32" i="22"/>
  <c r="Q3" i="22"/>
  <c r="Q25" i="22"/>
  <c r="P3" i="22"/>
  <c r="P25" i="22"/>
  <c r="Q2" i="22"/>
  <c r="Q24" i="22"/>
  <c r="P2" i="22"/>
  <c r="P24" i="22"/>
  <c r="P8" i="22"/>
  <c r="P11" i="22"/>
  <c r="P33" i="22"/>
  <c r="P14" i="22"/>
  <c r="P26" i="22"/>
  <c r="P28" i="22"/>
  <c r="Q8" i="22"/>
  <c r="Q11" i="22"/>
  <c r="Q33" i="22"/>
  <c r="Q14" i="22"/>
  <c r="Q26" i="22"/>
  <c r="Q28" i="22"/>
  <c r="P12" i="22"/>
  <c r="P34" i="22"/>
  <c r="P15" i="22"/>
  <c r="P18" i="22"/>
  <c r="Q12" i="22"/>
  <c r="Q34" i="22"/>
  <c r="Q15" i="22"/>
  <c r="Q18" i="22"/>
  <c r="Q37" i="22"/>
  <c r="Q20" i="22"/>
  <c r="Q42" i="22"/>
  <c r="P36" i="22"/>
  <c r="Q30" i="22"/>
  <c r="Q17" i="22"/>
  <c r="Q39" i="22"/>
  <c r="P30" i="22"/>
  <c r="P17" i="22"/>
  <c r="P39" i="22"/>
  <c r="P37" i="22"/>
  <c r="P20" i="22"/>
  <c r="P42" i="22"/>
  <c r="Q36" i="22"/>
  <c r="Q19" i="22"/>
  <c r="Q41" i="22"/>
  <c r="P19" i="22"/>
  <c r="P41" i="22"/>
  <c r="E200" i="19"/>
  <c r="E199" i="19"/>
  <c r="E198" i="19"/>
  <c r="E197" i="19"/>
  <c r="E196" i="19"/>
  <c r="E195" i="19"/>
  <c r="E194" i="19"/>
  <c r="E193" i="19"/>
  <c r="E192" i="19"/>
  <c r="E191" i="19"/>
  <c r="E190" i="19"/>
  <c r="E189" i="19"/>
  <c r="E188" i="19"/>
  <c r="E187" i="19"/>
  <c r="E186" i="19"/>
  <c r="E185" i="19"/>
  <c r="E184" i="19"/>
  <c r="E183" i="19"/>
  <c r="E182" i="19"/>
  <c r="E181" i="19"/>
  <c r="E180" i="19"/>
  <c r="E179" i="19"/>
  <c r="E178" i="19"/>
  <c r="E177" i="19"/>
  <c r="E176" i="19"/>
  <c r="E175" i="19"/>
  <c r="E174" i="19"/>
  <c r="E173" i="19"/>
  <c r="E172" i="19"/>
  <c r="E171" i="19"/>
  <c r="E170" i="19"/>
  <c r="E169" i="19"/>
  <c r="E168" i="19"/>
  <c r="E167" i="19"/>
  <c r="E166" i="19"/>
  <c r="E165" i="19"/>
  <c r="E164" i="19"/>
  <c r="E163" i="19"/>
  <c r="E162" i="19"/>
  <c r="E161" i="19"/>
  <c r="E160" i="19"/>
  <c r="E159" i="19"/>
  <c r="E158" i="19"/>
  <c r="E157" i="19"/>
  <c r="E156" i="19"/>
  <c r="E155" i="19"/>
  <c r="E154" i="19"/>
  <c r="E153" i="19"/>
  <c r="E152" i="19"/>
  <c r="E151" i="19"/>
  <c r="E150" i="19"/>
  <c r="E149" i="19"/>
  <c r="E148" i="19"/>
  <c r="E147" i="19"/>
  <c r="E146" i="19"/>
  <c r="E145" i="19"/>
  <c r="E144" i="19"/>
  <c r="E143" i="19"/>
  <c r="E142" i="19"/>
  <c r="E141" i="19"/>
  <c r="E140" i="19"/>
  <c r="E139" i="19"/>
  <c r="E138" i="19"/>
  <c r="E137" i="19"/>
  <c r="E136" i="19"/>
  <c r="E135" i="19"/>
  <c r="E134" i="19"/>
  <c r="E133" i="19"/>
  <c r="E132" i="19"/>
  <c r="E131" i="19"/>
  <c r="E130" i="19"/>
  <c r="E129" i="19"/>
  <c r="E128" i="19"/>
  <c r="E127" i="19"/>
  <c r="E126" i="19"/>
  <c r="E125" i="19"/>
  <c r="E124" i="19"/>
  <c r="E123" i="19"/>
  <c r="E122" i="19"/>
  <c r="E121" i="19"/>
  <c r="E120" i="19"/>
  <c r="E119" i="19"/>
  <c r="E118" i="19"/>
  <c r="E117" i="19"/>
  <c r="E116" i="19"/>
  <c r="E115" i="19"/>
  <c r="E114" i="19"/>
  <c r="E113" i="19"/>
  <c r="E112" i="19"/>
  <c r="E111" i="19"/>
  <c r="E110" i="19"/>
  <c r="E109" i="19"/>
  <c r="E108" i="19"/>
  <c r="E107" i="19"/>
  <c r="E106" i="19"/>
  <c r="E105" i="19"/>
  <c r="E104" i="19"/>
  <c r="E103" i="19"/>
  <c r="E102" i="19"/>
  <c r="E101" i="19"/>
  <c r="E100" i="19"/>
  <c r="E99" i="19"/>
  <c r="E98" i="19"/>
  <c r="E97" i="19"/>
  <c r="E96" i="19"/>
  <c r="E95" i="19"/>
  <c r="E94" i="19"/>
  <c r="E93" i="19"/>
  <c r="E92" i="19"/>
  <c r="E91" i="19"/>
  <c r="E90" i="19"/>
  <c r="E89" i="19"/>
  <c r="E88" i="19"/>
  <c r="E87" i="19"/>
  <c r="E86" i="19"/>
  <c r="E85" i="19"/>
  <c r="E84" i="19"/>
  <c r="E83" i="19"/>
  <c r="E82" i="19"/>
  <c r="E81" i="19"/>
  <c r="E80" i="19"/>
  <c r="E79" i="19"/>
  <c r="E78" i="19"/>
  <c r="E77" i="19"/>
  <c r="E76" i="19"/>
  <c r="E75" i="19"/>
  <c r="E74" i="19"/>
  <c r="E73" i="19"/>
  <c r="E72" i="19"/>
  <c r="E71" i="19"/>
  <c r="E70" i="19"/>
  <c r="E69" i="19"/>
  <c r="E68" i="19"/>
  <c r="E67" i="19"/>
  <c r="E66" i="19"/>
  <c r="E64" i="19"/>
  <c r="E63" i="19"/>
  <c r="E62" i="19"/>
  <c r="E61" i="19"/>
  <c r="E60" i="19"/>
  <c r="E59" i="19"/>
  <c r="E58" i="19"/>
  <c r="E57" i="19"/>
  <c r="E56" i="19"/>
  <c r="E55" i="19"/>
  <c r="E54" i="19"/>
  <c r="E53" i="19"/>
  <c r="E52" i="19"/>
  <c r="E51" i="19"/>
  <c r="E50" i="19"/>
  <c r="E49" i="19"/>
  <c r="E48" i="19"/>
  <c r="E47" i="19"/>
  <c r="E46" i="19"/>
  <c r="E45" i="19"/>
  <c r="E44" i="19"/>
  <c r="E43" i="19"/>
  <c r="E42" i="19"/>
  <c r="E41" i="19"/>
  <c r="E40" i="19"/>
  <c r="E39" i="19"/>
  <c r="E38" i="19"/>
  <c r="E37" i="19"/>
  <c r="E36" i="19"/>
  <c r="E35" i="19"/>
  <c r="E34" i="19"/>
  <c r="E33" i="19"/>
  <c r="E32" i="19"/>
  <c r="E31" i="19"/>
  <c r="E30" i="19"/>
  <c r="E29" i="19"/>
  <c r="E28" i="19"/>
  <c r="E27" i="19"/>
  <c r="E26" i="19"/>
  <c r="E25" i="19"/>
  <c r="E24" i="19"/>
  <c r="E23" i="19"/>
  <c r="E22" i="19"/>
  <c r="E21" i="19"/>
  <c r="E20" i="19"/>
  <c r="E19" i="19"/>
  <c r="E18" i="19"/>
  <c r="E17" i="19"/>
  <c r="E16" i="19"/>
  <c r="E15" i="19"/>
  <c r="E14" i="19"/>
  <c r="J55" i="13"/>
  <c r="I54" i="13"/>
  <c r="I53" i="13"/>
  <c r="I52" i="13"/>
  <c r="J51" i="13"/>
  <c r="I50" i="13"/>
  <c r="I49" i="13"/>
  <c r="I48" i="13"/>
  <c r="I47" i="13"/>
  <c r="I46" i="13"/>
  <c r="I44" i="13"/>
  <c r="I42" i="13"/>
  <c r="J41" i="13"/>
  <c r="J40" i="13"/>
  <c r="I40" i="13"/>
  <c r="I38" i="13"/>
  <c r="J37" i="13"/>
  <c r="I36" i="13"/>
  <c r="I35" i="13"/>
  <c r="I34" i="13"/>
  <c r="I31" i="13"/>
  <c r="I30" i="13"/>
  <c r="I29" i="13"/>
  <c r="I28" i="13"/>
  <c r="I27" i="13"/>
  <c r="I26" i="13"/>
  <c r="I25" i="13"/>
  <c r="I24" i="13"/>
  <c r="I23" i="13"/>
  <c r="I22" i="13"/>
  <c r="I21" i="13"/>
  <c r="I20" i="13"/>
  <c r="I19" i="13"/>
  <c r="I18" i="13"/>
  <c r="I17" i="13"/>
  <c r="I16" i="13"/>
  <c r="I15" i="13"/>
  <c r="I14" i="13"/>
  <c r="J13" i="13"/>
  <c r="F13" i="13"/>
  <c r="J12" i="13"/>
  <c r="I11" i="13"/>
  <c r="J10" i="13"/>
  <c r="I9" i="13"/>
  <c r="J8" i="13"/>
  <c r="I7" i="13"/>
  <c r="G60" i="13"/>
  <c r="G63" i="13"/>
  <c r="F62" i="13"/>
  <c r="G65" i="13"/>
  <c r="F67" i="13"/>
  <c r="G59" i="13"/>
  <c r="G69" i="13"/>
  <c r="F59" i="13"/>
  <c r="F60" i="13"/>
  <c r="F69" i="13"/>
  <c r="F66" i="13"/>
  <c r="F70" i="13"/>
  <c r="F65" i="13"/>
  <c r="F63" i="13"/>
</calcChain>
</file>

<file path=xl/sharedStrings.xml><?xml version="1.0" encoding="utf-8"?>
<sst xmlns="http://schemas.openxmlformats.org/spreadsheetml/2006/main" count="7487" uniqueCount="839">
  <si>
    <t>Antigua and Barbuda</t>
  </si>
  <si>
    <t>The Bahamas</t>
  </si>
  <si>
    <t>Bahrain</t>
  </si>
  <si>
    <t>Barbados</t>
  </si>
  <si>
    <t>Belize</t>
  </si>
  <si>
    <t>Bhutan</t>
  </si>
  <si>
    <t>Botswana</t>
  </si>
  <si>
    <t>Brunei Darussalam</t>
  </si>
  <si>
    <t>Cape Verde</t>
  </si>
  <si>
    <t>Comoros</t>
  </si>
  <si>
    <t>Cyprus</t>
  </si>
  <si>
    <t>Djibouti</t>
  </si>
  <si>
    <t>Dominica</t>
  </si>
  <si>
    <t>Equatorial Guinea</t>
  </si>
  <si>
    <t>Estonia</t>
  </si>
  <si>
    <t>Fiji</t>
  </si>
  <si>
    <t>Gabon</t>
  </si>
  <si>
    <t>The Gambia</t>
  </si>
  <si>
    <t>Grenada</t>
  </si>
  <si>
    <t>Guinea-Bissau</t>
  </si>
  <si>
    <t>Guyana</t>
  </si>
  <si>
    <t>Iceland</t>
  </si>
  <si>
    <t>Jamaica</t>
  </si>
  <si>
    <t>Kiribati</t>
  </si>
  <si>
    <t>Latvia</t>
  </si>
  <si>
    <t>Lesotho</t>
  </si>
  <si>
    <t>Luxembourg</t>
  </si>
  <si>
    <t>FYR Macedonia</t>
  </si>
  <si>
    <t>Maldives</t>
  </si>
  <si>
    <t>Malta</t>
  </si>
  <si>
    <t>Mauritius</t>
  </si>
  <si>
    <t>Mongolia</t>
  </si>
  <si>
    <t>Montenegro</t>
  </si>
  <si>
    <t>Namibia</t>
  </si>
  <si>
    <t>Qatar</t>
  </si>
  <si>
    <t>Samoa</t>
  </si>
  <si>
    <t>São Tomé and Príncipe</t>
  </si>
  <si>
    <t>Seychelles</t>
  </si>
  <si>
    <t>Slovenia</t>
  </si>
  <si>
    <t>Solomon Islands</t>
  </si>
  <si>
    <t>St. Kitts and Nevis</t>
  </si>
  <si>
    <t>St. Lucia</t>
  </si>
  <si>
    <t>St. Vincent and the Grenadines</t>
  </si>
  <si>
    <t>Suriname</t>
  </si>
  <si>
    <t>Swaziland</t>
  </si>
  <si>
    <t>Democratic Republic of Timor-Leste</t>
  </si>
  <si>
    <t>Tonga</t>
  </si>
  <si>
    <t>Trinidad and Tobago</t>
  </si>
  <si>
    <t>Tuvalu</t>
  </si>
  <si>
    <t>Vanuatu</t>
  </si>
  <si>
    <t>Country</t>
  </si>
  <si>
    <t>Caribbean (12)</t>
  </si>
  <si>
    <t>CCB (6)</t>
  </si>
  <si>
    <t>OECS (6)</t>
  </si>
  <si>
    <t>ROSE (38)</t>
  </si>
  <si>
    <t>ROSE-Island (18)</t>
  </si>
  <si>
    <t>ROSE- "landlocked" (20)</t>
  </si>
  <si>
    <t>cat_3</t>
  </si>
  <si>
    <t>ROW</t>
  </si>
  <si>
    <t>SE</t>
  </si>
  <si>
    <t>Code</t>
  </si>
  <si>
    <t>CAR - Commodity (3)</t>
  </si>
  <si>
    <t>CAR -Tourism (9)</t>
  </si>
  <si>
    <t>ROSE - Commodity (25)</t>
  </si>
  <si>
    <t>ROSE -Tourism (13)</t>
  </si>
  <si>
    <t>GDP per capita</t>
  </si>
  <si>
    <t xml:space="preserve">Human development index </t>
  </si>
  <si>
    <t>Island?</t>
  </si>
  <si>
    <t>Tour/Comm</t>
  </si>
  <si>
    <t>ATG</t>
  </si>
  <si>
    <t>BHS</t>
  </si>
  <si>
    <t>BHR</t>
  </si>
  <si>
    <t>BRB</t>
  </si>
  <si>
    <t>BLZ</t>
  </si>
  <si>
    <t>BTN</t>
  </si>
  <si>
    <t>BWA</t>
  </si>
  <si>
    <t>BRN</t>
  </si>
  <si>
    <t>CPV</t>
  </si>
  <si>
    <t>COM</t>
  </si>
  <si>
    <t>CYP</t>
  </si>
  <si>
    <t>DJI</t>
  </si>
  <si>
    <t>DMA</t>
  </si>
  <si>
    <t>GNQ</t>
  </si>
  <si>
    <t>EST</t>
  </si>
  <si>
    <t>FJI</t>
  </si>
  <si>
    <t>GAB</t>
  </si>
  <si>
    <t>GMB</t>
  </si>
  <si>
    <t>GRD</t>
  </si>
  <si>
    <t>GNB</t>
  </si>
  <si>
    <t>GUY</t>
  </si>
  <si>
    <t>ISL</t>
  </si>
  <si>
    <t>JAM</t>
  </si>
  <si>
    <t>KIR</t>
  </si>
  <si>
    <t>LVA</t>
  </si>
  <si>
    <t>LSO</t>
  </si>
  <si>
    <t>LUX</t>
  </si>
  <si>
    <t>MKD</t>
  </si>
  <si>
    <t>MDV</t>
  </si>
  <si>
    <t>MLT</t>
  </si>
  <si>
    <t>MUS</t>
  </si>
  <si>
    <t>MNG</t>
  </si>
  <si>
    <t>MNE</t>
  </si>
  <si>
    <t>NAM</t>
  </si>
  <si>
    <t>QAT</t>
  </si>
  <si>
    <t>WSM</t>
  </si>
  <si>
    <t>STP</t>
  </si>
  <si>
    <t>SYC</t>
  </si>
  <si>
    <t>SVN</t>
  </si>
  <si>
    <t>SLB</t>
  </si>
  <si>
    <t>KNA</t>
  </si>
  <si>
    <t>LCA</t>
  </si>
  <si>
    <t>VCT</t>
  </si>
  <si>
    <t>SUR</t>
  </si>
  <si>
    <t>SWZ</t>
  </si>
  <si>
    <t>TMP</t>
  </si>
  <si>
    <t>TON</t>
  </si>
  <si>
    <t>TTO</t>
  </si>
  <si>
    <t>TUV</t>
  </si>
  <si>
    <t>VUT</t>
  </si>
  <si>
    <t>2005 International dollar per person (2005 I$/person)</t>
  </si>
  <si>
    <t>country</t>
  </si>
  <si>
    <t>year</t>
  </si>
  <si>
    <t>rgdpl</t>
  </si>
  <si>
    <t>United States</t>
  </si>
  <si>
    <t>ctry_code</t>
  </si>
  <si>
    <t>ctry</t>
  </si>
  <si>
    <t>y</t>
  </si>
  <si>
    <t>GDP_PC</t>
  </si>
  <si>
    <t>HDI</t>
  </si>
  <si>
    <t>Island</t>
  </si>
  <si>
    <t>T/C</t>
  </si>
  <si>
    <t>International tourism, receipts (% of total exports)</t>
  </si>
  <si>
    <t>Goods exports (BoP, current US$) / Service exports (BoP, current US$)</t>
  </si>
  <si>
    <t>Commodity</t>
  </si>
  <si>
    <t>Timor-Leste</t>
  </si>
  <si>
    <t>Bahamas</t>
  </si>
  <si>
    <t>Saint Kitts and Nevis</t>
  </si>
  <si>
    <t>Saint Lucia</t>
  </si>
  <si>
    <t>Saint Vincent and the Grenadines</t>
  </si>
  <si>
    <t>Sao Tome and Principe</t>
  </si>
  <si>
    <t>Non-island</t>
  </si>
  <si>
    <t>Brunei</t>
  </si>
  <si>
    <t>Gambia, The</t>
  </si>
  <si>
    <t>Macedonia</t>
  </si>
  <si>
    <t>Tourist</t>
  </si>
  <si>
    <t>Variable X:</t>
  </si>
  <si>
    <t>Only for countries with population less than</t>
  </si>
  <si>
    <t>MM</t>
  </si>
  <si>
    <t>Variable Y:</t>
  </si>
  <si>
    <t>Variable Z:</t>
  </si>
  <si>
    <t>Log (Population)</t>
  </si>
  <si>
    <t>Log (Disast/Area)</t>
  </si>
  <si>
    <t>Population (MM) 2011</t>
  </si>
  <si>
    <t>Afghanistan</t>
  </si>
  <si>
    <t>Albania</t>
  </si>
  <si>
    <t>Algeria</t>
  </si>
  <si>
    <t>Angola</t>
  </si>
  <si>
    <t>Argentina</t>
  </si>
  <si>
    <t>Armenia</t>
  </si>
  <si>
    <t>Australia</t>
  </si>
  <si>
    <t>Austria</t>
  </si>
  <si>
    <t>Azerbaijan</t>
  </si>
  <si>
    <t>Bangladesh</t>
  </si>
  <si>
    <t>Belarus</t>
  </si>
  <si>
    <t>Belgium</t>
  </si>
  <si>
    <t>Benin</t>
  </si>
  <si>
    <t>Bolivia</t>
  </si>
  <si>
    <t>Bosnia and Herzegovina</t>
  </si>
  <si>
    <t>Average Number of Events per thousand of square km</t>
  </si>
  <si>
    <t>Brazil</t>
  </si>
  <si>
    <t>World</t>
  </si>
  <si>
    <t>Small Econ.</t>
  </si>
  <si>
    <t>Bulgaria</t>
  </si>
  <si>
    <t>Caribbean</t>
  </si>
  <si>
    <t>Burkina Faso</t>
  </si>
  <si>
    <t>Burundi</t>
  </si>
  <si>
    <t>Cambodia</t>
  </si>
  <si>
    <t>Cameroon</t>
  </si>
  <si>
    <t>Canada</t>
  </si>
  <si>
    <t>Central African Republic</t>
  </si>
  <si>
    <t>Chad</t>
  </si>
  <si>
    <t>Chile</t>
  </si>
  <si>
    <t>China</t>
  </si>
  <si>
    <t>Colombia</t>
  </si>
  <si>
    <t>Democratic Republic of Congo</t>
  </si>
  <si>
    <t>Republic of Congo</t>
  </si>
  <si>
    <t>Costa Rica</t>
  </si>
  <si>
    <t>Côte d'Ivoire</t>
  </si>
  <si>
    <t>Croatia</t>
  </si>
  <si>
    <t>Czech Republic</t>
  </si>
  <si>
    <t>Denmark</t>
  </si>
  <si>
    <t>Dominican Republic</t>
  </si>
  <si>
    <t>Ecuador</t>
  </si>
  <si>
    <t>Egypt</t>
  </si>
  <si>
    <t>El Salvador</t>
  </si>
  <si>
    <t>Eritrea</t>
  </si>
  <si>
    <t>Ethiopia</t>
  </si>
  <si>
    <t>Finland</t>
  </si>
  <si>
    <t>France</t>
  </si>
  <si>
    <t>Georgia</t>
  </si>
  <si>
    <t>Germany</t>
  </si>
  <si>
    <t>Ghana</t>
  </si>
  <si>
    <t>Greece</t>
  </si>
  <si>
    <t>Guatemala</t>
  </si>
  <si>
    <t>Guinea</t>
  </si>
  <si>
    <t>Haiti</t>
  </si>
  <si>
    <t>Honduras</t>
  </si>
  <si>
    <t>Hong Kong SAR</t>
  </si>
  <si>
    <t>Hungary</t>
  </si>
  <si>
    <t>India</t>
  </si>
  <si>
    <t>Indonesia</t>
  </si>
  <si>
    <t>Iran</t>
  </si>
  <si>
    <t>Iraq</t>
  </si>
  <si>
    <t>Ireland</t>
  </si>
  <si>
    <t>Israel</t>
  </si>
  <si>
    <t>Italy</t>
  </si>
  <si>
    <t>Japan</t>
  </si>
  <si>
    <t>Jordan</t>
  </si>
  <si>
    <t>Kazakhstan</t>
  </si>
  <si>
    <t>Kenya</t>
  </si>
  <si>
    <t>Korea</t>
  </si>
  <si>
    <t>Kuwait</t>
  </si>
  <si>
    <t>Kyrgyz Republic</t>
  </si>
  <si>
    <t>Lao PDR</t>
  </si>
  <si>
    <t>Lebanon</t>
  </si>
  <si>
    <t>Liberia</t>
  </si>
  <si>
    <t>Libya</t>
  </si>
  <si>
    <t>Lithuania</t>
  </si>
  <si>
    <t>Madagascar</t>
  </si>
  <si>
    <t>Malawi</t>
  </si>
  <si>
    <t>Malaysia</t>
  </si>
  <si>
    <t>Mali</t>
  </si>
  <si>
    <t>Mauritania</t>
  </si>
  <si>
    <t>Mexico</t>
  </si>
  <si>
    <t>Moldova</t>
  </si>
  <si>
    <t>Morocco</t>
  </si>
  <si>
    <t>Mozambique</t>
  </si>
  <si>
    <t>Myanmar</t>
  </si>
  <si>
    <t>Nepal</t>
  </si>
  <si>
    <t>Netherlands</t>
  </si>
  <si>
    <t>New Zealand</t>
  </si>
  <si>
    <t>Nicaragua</t>
  </si>
  <si>
    <t>Niger</t>
  </si>
  <si>
    <t>Nigeria</t>
  </si>
  <si>
    <t>Norway</t>
  </si>
  <si>
    <t>Oman</t>
  </si>
  <si>
    <t>Pakistan</t>
  </si>
  <si>
    <t>Panama</t>
  </si>
  <si>
    <t>Papua New Guinea</t>
  </si>
  <si>
    <t>Paraguay</t>
  </si>
  <si>
    <t>Peru</t>
  </si>
  <si>
    <t>Philippines</t>
  </si>
  <si>
    <t>Poland</t>
  </si>
  <si>
    <t>Portugal</t>
  </si>
  <si>
    <t>Romania</t>
  </si>
  <si>
    <t>Russia</t>
  </si>
  <si>
    <t>Rwanda</t>
  </si>
  <si>
    <t>Saudi Arabia</t>
  </si>
  <si>
    <t>Senegal</t>
  </si>
  <si>
    <t>Serbia</t>
  </si>
  <si>
    <t>Sierra Leone</t>
  </si>
  <si>
    <t>Singapore</t>
  </si>
  <si>
    <t>Slovak Republic</t>
  </si>
  <si>
    <t>South Africa</t>
  </si>
  <si>
    <t>Spain</t>
  </si>
  <si>
    <t>Sri Lanka</t>
  </si>
  <si>
    <t>Sudan</t>
  </si>
  <si>
    <t>Sweden</t>
  </si>
  <si>
    <t>Switzerland</t>
  </si>
  <si>
    <t>Syrian Arab Republic</t>
  </si>
  <si>
    <t>Taiwan Province of China</t>
  </si>
  <si>
    <t>Tajikistan</t>
  </si>
  <si>
    <t>Tanzania</t>
  </si>
  <si>
    <t>Thailand</t>
  </si>
  <si>
    <t>Togo</t>
  </si>
  <si>
    <t>Tunisia</t>
  </si>
  <si>
    <t>Turkey</t>
  </si>
  <si>
    <t>Turkmenistan</t>
  </si>
  <si>
    <t>Uganda</t>
  </si>
  <si>
    <t>Ukraine</t>
  </si>
  <si>
    <t>United Arab Emirates</t>
  </si>
  <si>
    <t>United Kingdom</t>
  </si>
  <si>
    <t>Uruguay</t>
  </si>
  <si>
    <t>Uzbekistan</t>
  </si>
  <si>
    <t>Venezuela</t>
  </si>
  <si>
    <t>Vietnam</t>
  </si>
  <si>
    <t>Republic of Yemen</t>
  </si>
  <si>
    <t>Zambia</t>
  </si>
  <si>
    <t>Zimbabwe</t>
  </si>
  <si>
    <t>Min</t>
  </si>
  <si>
    <t>Max</t>
  </si>
  <si>
    <t>average</t>
  </si>
  <si>
    <t>Standard deviation</t>
  </si>
  <si>
    <t>Log (Cost/Area)</t>
  </si>
  <si>
    <t>Average Cost per square km.</t>
  </si>
  <si>
    <t>US$59.5/sqkm</t>
  </si>
  <si>
    <t>US$179/sqkm</t>
  </si>
  <si>
    <t>US$312/sqkm</t>
  </si>
  <si>
    <t>BACK</t>
  </si>
  <si>
    <t>OECS</t>
  </si>
  <si>
    <t>volat</t>
  </si>
  <si>
    <t>desv</t>
  </si>
  <si>
    <t>Bermuda</t>
  </si>
  <si>
    <t>China Version 1</t>
  </si>
  <si>
    <t>China Version 2</t>
  </si>
  <si>
    <t>Congo, Dem. Rep.</t>
  </si>
  <si>
    <t>Congo, Republic of</t>
  </si>
  <si>
    <t>Cote d`Ivoire</t>
  </si>
  <si>
    <t>Macao</t>
  </si>
  <si>
    <t>Cuba</t>
  </si>
  <si>
    <t>Marshall Islands</t>
  </si>
  <si>
    <t>Micronesia, Fed. Sts.</t>
  </si>
  <si>
    <t>Palau</t>
  </si>
  <si>
    <t>St. Kitts &amp; Nevis</t>
  </si>
  <si>
    <t>St.Vincent &amp; Grenadines</t>
  </si>
  <si>
    <t>Hong Kong</t>
  </si>
  <si>
    <t>Trinidad &amp;Tobago</t>
  </si>
  <si>
    <t>Korea, Republic of</t>
  </si>
  <si>
    <t>Kyrgyzstan</t>
  </si>
  <si>
    <t>Laos</t>
  </si>
  <si>
    <t>Puerto Rico</t>
  </si>
  <si>
    <t>Somalia</t>
  </si>
  <si>
    <t>Syria</t>
  </si>
  <si>
    <t>Taiwan</t>
  </si>
  <si>
    <t>Yemen</t>
  </si>
  <si>
    <t xml:space="preserve"> Long-term average Real GDP growth</t>
  </si>
  <si>
    <t>Land Area (sq. km) 2010</t>
  </si>
  <si>
    <t>Average</t>
  </si>
  <si>
    <t>Economy</t>
  </si>
  <si>
    <t>Region</t>
  </si>
  <si>
    <t>Income group</t>
  </si>
  <si>
    <t>Lending category</t>
  </si>
  <si>
    <t>Other</t>
  </si>
  <si>
    <t>AFG</t>
  </si>
  <si>
    <t>South Asia</t>
  </si>
  <si>
    <t>Low income</t>
  </si>
  <si>
    <t>IDA</t>
  </si>
  <si>
    <t>HIPC</t>
  </si>
  <si>
    <t>ALB</t>
  </si>
  <si>
    <t>Europe &amp; Central Asia</t>
  </si>
  <si>
    <t>Lower middle income</t>
  </si>
  <si>
    <t>IBRD</t>
  </si>
  <si>
    <t/>
  </si>
  <si>
    <t>DZA</t>
  </si>
  <si>
    <t>Middle East &amp; North Africa</t>
  </si>
  <si>
    <t>Upper middle income</t>
  </si>
  <si>
    <t>American Samoa</t>
  </si>
  <si>
    <t>ASM</t>
  </si>
  <si>
    <t>East Asia &amp; Pacific</t>
  </si>
  <si>
    <t>..</t>
  </si>
  <si>
    <t>Andorra</t>
  </si>
  <si>
    <t>ADO</t>
  </si>
  <si>
    <t>High income: nonOECD</t>
  </si>
  <si>
    <t>AGO</t>
  </si>
  <si>
    <t>Sub-Saharan Africa</t>
  </si>
  <si>
    <t>Latin America &amp; Caribbean</t>
  </si>
  <si>
    <t>ARG</t>
  </si>
  <si>
    <t>ARM</t>
  </si>
  <si>
    <t>Blend</t>
  </si>
  <si>
    <t>Aruba</t>
  </si>
  <si>
    <t>ABW</t>
  </si>
  <si>
    <t>AUS</t>
  </si>
  <si>
    <t>High income: OECD</t>
  </si>
  <si>
    <t>AUT</t>
  </si>
  <si>
    <t>EMU</t>
  </si>
  <si>
    <t>AZE</t>
  </si>
  <si>
    <t>Bahamas, The</t>
  </si>
  <si>
    <t>BGD</t>
  </si>
  <si>
    <t>BLR</t>
  </si>
  <si>
    <t>BEL</t>
  </si>
  <si>
    <t>BEN</t>
  </si>
  <si>
    <t>BMU</t>
  </si>
  <si>
    <t>BOL</t>
  </si>
  <si>
    <t>BIH</t>
  </si>
  <si>
    <t>BRA</t>
  </si>
  <si>
    <t>BGR</t>
  </si>
  <si>
    <t>BFA</t>
  </si>
  <si>
    <t>BDI</t>
  </si>
  <si>
    <t>KHM</t>
  </si>
  <si>
    <t>CMR</t>
  </si>
  <si>
    <t>CAN</t>
  </si>
  <si>
    <t>Cayman Islands</t>
  </si>
  <si>
    <t>CYM</t>
  </si>
  <si>
    <t>CAF</t>
  </si>
  <si>
    <t>TCD</t>
  </si>
  <si>
    <t>Channel Islands</t>
  </si>
  <si>
    <t>CHI</t>
  </si>
  <si>
    <t>CHL</t>
  </si>
  <si>
    <t>CHN</t>
  </si>
  <si>
    <t>COL</t>
  </si>
  <si>
    <t>ZAR</t>
  </si>
  <si>
    <t>Congo, Rep.</t>
  </si>
  <si>
    <t>COG</t>
  </si>
  <si>
    <t>CRI</t>
  </si>
  <si>
    <t>CIV</t>
  </si>
  <si>
    <t>HRV</t>
  </si>
  <si>
    <t>CUB</t>
  </si>
  <si>
    <t>Curaçao</t>
  </si>
  <si>
    <t>CUW</t>
  </si>
  <si>
    <t>CZE</t>
  </si>
  <si>
    <t>DNK</t>
  </si>
  <si>
    <t>DOM</t>
  </si>
  <si>
    <t>ECU</t>
  </si>
  <si>
    <t>Egypt, Arab Rep.</t>
  </si>
  <si>
    <t>EGY</t>
  </si>
  <si>
    <t>SLV</t>
  </si>
  <si>
    <t>ERI</t>
  </si>
  <si>
    <t>ETH</t>
  </si>
  <si>
    <t>Faeroe Islands</t>
  </si>
  <si>
    <t>FRO</t>
  </si>
  <si>
    <t>FIN</t>
  </si>
  <si>
    <t>FRA</t>
  </si>
  <si>
    <t>French Polynesia</t>
  </si>
  <si>
    <t>PYF</t>
  </si>
  <si>
    <t>GEO</t>
  </si>
  <si>
    <t>DEU</t>
  </si>
  <si>
    <t>GHA</t>
  </si>
  <si>
    <t>GRC</t>
  </si>
  <si>
    <t>Greenland</t>
  </si>
  <si>
    <t>GRL</t>
  </si>
  <si>
    <t>Guam</t>
  </si>
  <si>
    <t>GUM</t>
  </si>
  <si>
    <t>GTM</t>
  </si>
  <si>
    <t>GIN</t>
  </si>
  <si>
    <t>HTI</t>
  </si>
  <si>
    <t>HND</t>
  </si>
  <si>
    <t>Hong Kong SAR, China</t>
  </si>
  <si>
    <t>HKG</t>
  </si>
  <si>
    <t>HUN</t>
  </si>
  <si>
    <t>IND</t>
  </si>
  <si>
    <t>IDN</t>
  </si>
  <si>
    <t>Iran, Islamic Rep.</t>
  </si>
  <si>
    <t>IRN</t>
  </si>
  <si>
    <t>IRQ</t>
  </si>
  <si>
    <t>IRL</t>
  </si>
  <si>
    <t>Isle of Man</t>
  </si>
  <si>
    <t>IMY</t>
  </si>
  <si>
    <t>ISR</t>
  </si>
  <si>
    <t>ITA</t>
  </si>
  <si>
    <t>JPN</t>
  </si>
  <si>
    <t>JOR</t>
  </si>
  <si>
    <t>KAZ</t>
  </si>
  <si>
    <t>KEN</t>
  </si>
  <si>
    <t>Korea, Dem. Rep.</t>
  </si>
  <si>
    <t>PRK</t>
  </si>
  <si>
    <t>Korea, Rep.</t>
  </si>
  <si>
    <t>KOR</t>
  </si>
  <si>
    <t>Kosovo</t>
  </si>
  <si>
    <t>KSV</t>
  </si>
  <si>
    <t>KWT</t>
  </si>
  <si>
    <t>KGZ</t>
  </si>
  <si>
    <t>LAO</t>
  </si>
  <si>
    <t>LBN</t>
  </si>
  <si>
    <t>LBR</t>
  </si>
  <si>
    <t>LBY</t>
  </si>
  <si>
    <t>Liechtenstein</t>
  </si>
  <si>
    <t>LIE</t>
  </si>
  <si>
    <t>LTU</t>
  </si>
  <si>
    <t>Macao SAR, China</t>
  </si>
  <si>
    <t>MAC</t>
  </si>
  <si>
    <t>Macedonia, FYR</t>
  </si>
  <si>
    <t>MDG</t>
  </si>
  <si>
    <t>MWI</t>
  </si>
  <si>
    <t>MYS</t>
  </si>
  <si>
    <t>MLI</t>
  </si>
  <si>
    <t>MHL</t>
  </si>
  <si>
    <t>MRT</t>
  </si>
  <si>
    <t>MEX</t>
  </si>
  <si>
    <t>FSM</t>
  </si>
  <si>
    <t>MDA</t>
  </si>
  <si>
    <t>Monaco</t>
  </si>
  <si>
    <t>MCO</t>
  </si>
  <si>
    <t>MAR</t>
  </si>
  <si>
    <t>MOZ</t>
  </si>
  <si>
    <t>MMR</t>
  </si>
  <si>
    <t>NPL</t>
  </si>
  <si>
    <t>NLD</t>
  </si>
  <si>
    <t>New Caledonia</t>
  </si>
  <si>
    <t>NCL</t>
  </si>
  <si>
    <t>NZL</t>
  </si>
  <si>
    <t>NIC</t>
  </si>
  <si>
    <t>NER</t>
  </si>
  <si>
    <t>NGA</t>
  </si>
  <si>
    <t>Northern Mariana Islands</t>
  </si>
  <si>
    <t>MNP</t>
  </si>
  <si>
    <t>NOR</t>
  </si>
  <si>
    <t>OMN</t>
  </si>
  <si>
    <t>PAK</t>
  </si>
  <si>
    <t>PLW</t>
  </si>
  <si>
    <t>PAN</t>
  </si>
  <si>
    <t>PNG</t>
  </si>
  <si>
    <t>PRY</t>
  </si>
  <si>
    <t>PER</t>
  </si>
  <si>
    <t>PHL</t>
  </si>
  <si>
    <t>POL</t>
  </si>
  <si>
    <t>PRT</t>
  </si>
  <si>
    <t>PRI</t>
  </si>
  <si>
    <t>ROM</t>
  </si>
  <si>
    <t>Russian Federation</t>
  </si>
  <si>
    <t>RUS</t>
  </si>
  <si>
    <t>RWA</t>
  </si>
  <si>
    <t>San Marino</t>
  </si>
  <si>
    <t>SMR</t>
  </si>
  <si>
    <t>São Tomé and Principe</t>
  </si>
  <si>
    <t>SAU</t>
  </si>
  <si>
    <t>SEN</t>
  </si>
  <si>
    <t>SRB</t>
  </si>
  <si>
    <t>SLE</t>
  </si>
  <si>
    <t>SGP</t>
  </si>
  <si>
    <t>Sint Maarten (Dutch part)</t>
  </si>
  <si>
    <t>SXM</t>
  </si>
  <si>
    <t>SVK</t>
  </si>
  <si>
    <t>SOM</t>
  </si>
  <si>
    <t>ZAF</t>
  </si>
  <si>
    <t>South Sudan</t>
  </si>
  <si>
    <t>SSD</t>
  </si>
  <si>
    <t>ESP</t>
  </si>
  <si>
    <t>LKA</t>
  </si>
  <si>
    <t>St. Martin (French part)</t>
  </si>
  <si>
    <t>MAF</t>
  </si>
  <si>
    <t>SDN</t>
  </si>
  <si>
    <t>SWE</t>
  </si>
  <si>
    <t>CHE</t>
  </si>
  <si>
    <t>SYR</t>
  </si>
  <si>
    <t>TJK</t>
  </si>
  <si>
    <t>TZA</t>
  </si>
  <si>
    <t>THA</t>
  </si>
  <si>
    <t>TGO</t>
  </si>
  <si>
    <t>TUN</t>
  </si>
  <si>
    <t>TUR</t>
  </si>
  <si>
    <t>TKM</t>
  </si>
  <si>
    <t>Turks and Caicos Islands</t>
  </si>
  <si>
    <t>TCA</t>
  </si>
  <si>
    <t>UGA</t>
  </si>
  <si>
    <t>UKR</t>
  </si>
  <si>
    <t>ARE</t>
  </si>
  <si>
    <t>GBR</t>
  </si>
  <si>
    <t>USA</t>
  </si>
  <si>
    <t>URY</t>
  </si>
  <si>
    <t>UZB</t>
  </si>
  <si>
    <t>Venezuela, RB</t>
  </si>
  <si>
    <t>VEN</t>
  </si>
  <si>
    <t>VNM</t>
  </si>
  <si>
    <t>Virgin Islands (U.S.)</t>
  </si>
  <si>
    <t>VIR</t>
  </si>
  <si>
    <t>West Bank and Gaza</t>
  </si>
  <si>
    <t>WBG</t>
  </si>
  <si>
    <t>Yemen, Rep.</t>
  </si>
  <si>
    <t>YEM</t>
  </si>
  <si>
    <t>ZMB</t>
  </si>
  <si>
    <t>ZWE</t>
  </si>
  <si>
    <t>ar_1</t>
  </si>
  <si>
    <t>log_pop</t>
  </si>
  <si>
    <t>Q1</t>
  </si>
  <si>
    <t>Median</t>
  </si>
  <si>
    <t>Q3</t>
  </si>
  <si>
    <t>IQR</t>
  </si>
  <si>
    <t>25th pct</t>
  </si>
  <si>
    <t>50th pct</t>
  </si>
  <si>
    <t>75th pct</t>
  </si>
  <si>
    <t>Min_iqr</t>
  </si>
  <si>
    <t>Max_iqr</t>
  </si>
  <si>
    <t>Income group (WB)</t>
  </si>
  <si>
    <t>The Caribbean</t>
  </si>
  <si>
    <t xml:space="preserve">Antigua and Barbuda </t>
  </si>
  <si>
    <t xml:space="preserve">Bahamas, The        </t>
  </si>
  <si>
    <t xml:space="preserve">Barbados            </t>
  </si>
  <si>
    <t xml:space="preserve">Dominica            </t>
  </si>
  <si>
    <t xml:space="preserve">Grenada             </t>
  </si>
  <si>
    <t xml:space="preserve">Guyana              </t>
  </si>
  <si>
    <t xml:space="preserve">Jamaica             </t>
  </si>
  <si>
    <t xml:space="preserve">St. Kitts and Nevis </t>
  </si>
  <si>
    <t xml:space="preserve">St. Lucia           </t>
  </si>
  <si>
    <t>St. Vincent &amp; Grens.</t>
  </si>
  <si>
    <t>Rest of Small Economies</t>
  </si>
  <si>
    <t>Bahrain, Kingdom of</t>
  </si>
  <si>
    <t xml:space="preserve">Belize              </t>
  </si>
  <si>
    <t xml:space="preserve">Bhutan              </t>
  </si>
  <si>
    <t xml:space="preserve">Botswana            </t>
  </si>
  <si>
    <t xml:space="preserve">Brunei Darussalam   </t>
  </si>
  <si>
    <t xml:space="preserve">Cape Verde          </t>
  </si>
  <si>
    <t xml:space="preserve">Comoros             </t>
  </si>
  <si>
    <t xml:space="preserve">Cyprus              </t>
  </si>
  <si>
    <t xml:space="preserve">Djibouti            </t>
  </si>
  <si>
    <t xml:space="preserve">Equatorial Guinea   </t>
  </si>
  <si>
    <t xml:space="preserve">Estonia             </t>
  </si>
  <si>
    <t xml:space="preserve">Fiji                </t>
  </si>
  <si>
    <t xml:space="preserve">Gabon               </t>
  </si>
  <si>
    <t xml:space="preserve">Gambia, The         </t>
  </si>
  <si>
    <t xml:space="preserve">Guinea-Bissau       </t>
  </si>
  <si>
    <t xml:space="preserve">Iceland             </t>
  </si>
  <si>
    <t xml:space="preserve">Kiribati            </t>
  </si>
  <si>
    <t xml:space="preserve">Latvia              </t>
  </si>
  <si>
    <t xml:space="preserve">Lesotho             </t>
  </si>
  <si>
    <t xml:space="preserve">Maldives            </t>
  </si>
  <si>
    <t xml:space="preserve">Malta               </t>
  </si>
  <si>
    <t xml:space="preserve">Mongolia            </t>
  </si>
  <si>
    <t xml:space="preserve">Namibia             </t>
  </si>
  <si>
    <t>São Tomé &amp; Príncipe</t>
  </si>
  <si>
    <t xml:space="preserve">Solomon Islands     </t>
  </si>
  <si>
    <t xml:space="preserve">Swaziland           </t>
  </si>
  <si>
    <t xml:space="preserve">Tonga               </t>
  </si>
  <si>
    <t xml:space="preserve">Vanuatu             </t>
  </si>
  <si>
    <t>Afghanistan, I.R. of</t>
  </si>
  <si>
    <t xml:space="preserve">Algeria             </t>
  </si>
  <si>
    <t xml:space="preserve">Angola              </t>
  </si>
  <si>
    <t xml:space="preserve">Australia           </t>
  </si>
  <si>
    <t>Azerbaijan, Rep. of</t>
  </si>
  <si>
    <t xml:space="preserve">Bangladesh          </t>
  </si>
  <si>
    <t xml:space="preserve">Benin               </t>
  </si>
  <si>
    <t xml:space="preserve">Bolivia             </t>
  </si>
  <si>
    <t>Bosnia &amp; Herzegovina</t>
  </si>
  <si>
    <t xml:space="preserve">Bulgaria            </t>
  </si>
  <si>
    <t xml:space="preserve">Burkina Faso        </t>
  </si>
  <si>
    <t xml:space="preserve">Burundi             </t>
  </si>
  <si>
    <t xml:space="preserve">Cambodia            </t>
  </si>
  <si>
    <t xml:space="preserve">Cameroon            </t>
  </si>
  <si>
    <t xml:space="preserve">Canada              </t>
  </si>
  <si>
    <t>Central African Rep.</t>
  </si>
  <si>
    <t xml:space="preserve">Chad                </t>
  </si>
  <si>
    <t>China,P.R.: Mainland</t>
  </si>
  <si>
    <t>Congo, Dem. Rep. of</t>
  </si>
  <si>
    <t xml:space="preserve">Costa Rica          </t>
  </si>
  <si>
    <t xml:space="preserve">Côte d'Ivoire       </t>
  </si>
  <si>
    <t xml:space="preserve">Denmark             </t>
  </si>
  <si>
    <t xml:space="preserve">Egypt               </t>
  </si>
  <si>
    <t xml:space="preserve">El Salvador         </t>
  </si>
  <si>
    <t xml:space="preserve">Ethiopia            </t>
  </si>
  <si>
    <t xml:space="preserve">Georgia             </t>
  </si>
  <si>
    <t xml:space="preserve">Ghana               </t>
  </si>
  <si>
    <t xml:space="preserve">Guatemala           </t>
  </si>
  <si>
    <t xml:space="preserve">Guinea              </t>
  </si>
  <si>
    <t xml:space="preserve">Haiti               </t>
  </si>
  <si>
    <t xml:space="preserve">Honduras            </t>
  </si>
  <si>
    <t>China,P.R.:Hong Kong</t>
  </si>
  <si>
    <t xml:space="preserve">Hungary             </t>
  </si>
  <si>
    <t xml:space="preserve">Indonesia           </t>
  </si>
  <si>
    <t>Iran, I.R. of</t>
  </si>
  <si>
    <t xml:space="preserve">Iraq                </t>
  </si>
  <si>
    <t xml:space="preserve">Israel              </t>
  </si>
  <si>
    <t xml:space="preserve">Japan               </t>
  </si>
  <si>
    <t xml:space="preserve">Kazakhstan          </t>
  </si>
  <si>
    <t xml:space="preserve">Kenya               </t>
  </si>
  <si>
    <t xml:space="preserve">Kyrgyz Republic     </t>
  </si>
  <si>
    <t>Lao People's Dem.Rep</t>
  </si>
  <si>
    <t xml:space="preserve">Lebanon             </t>
  </si>
  <si>
    <t xml:space="preserve">Libya               </t>
  </si>
  <si>
    <t xml:space="preserve">Lithuania           </t>
  </si>
  <si>
    <t>Macao, China</t>
  </si>
  <si>
    <t xml:space="preserve">Malawi              </t>
  </si>
  <si>
    <t xml:space="preserve">Malaysia            </t>
  </si>
  <si>
    <t xml:space="preserve">Mali                </t>
  </si>
  <si>
    <t xml:space="preserve">Mauritania          </t>
  </si>
  <si>
    <t xml:space="preserve">Moldova             </t>
  </si>
  <si>
    <t xml:space="preserve">Morocco             </t>
  </si>
  <si>
    <t xml:space="preserve">Mozambique          </t>
  </si>
  <si>
    <t xml:space="preserve">Myanmar             </t>
  </si>
  <si>
    <t xml:space="preserve">New Zealand         </t>
  </si>
  <si>
    <t xml:space="preserve">Nicaragua           </t>
  </si>
  <si>
    <t xml:space="preserve">Niger               </t>
  </si>
  <si>
    <t xml:space="preserve">Nigeria             </t>
  </si>
  <si>
    <t xml:space="preserve">Oman                </t>
  </si>
  <si>
    <t xml:space="preserve">Panama              </t>
  </si>
  <si>
    <t xml:space="preserve">Papua New Guinea    </t>
  </si>
  <si>
    <t xml:space="preserve">Paraguay            </t>
  </si>
  <si>
    <t xml:space="preserve">Poland              </t>
  </si>
  <si>
    <t xml:space="preserve">Rwanda              </t>
  </si>
  <si>
    <t>Serbia, Republic of</t>
  </si>
  <si>
    <t xml:space="preserve">Sierra Leone        </t>
  </si>
  <si>
    <t xml:space="preserve">Singapore           </t>
  </si>
  <si>
    <t xml:space="preserve">Slovak Republic     </t>
  </si>
  <si>
    <t xml:space="preserve">South Africa        </t>
  </si>
  <si>
    <t xml:space="preserve">Switzerland         </t>
  </si>
  <si>
    <t>Taipei, Chinese</t>
  </si>
  <si>
    <t xml:space="preserve">Tanzania            </t>
  </si>
  <si>
    <t xml:space="preserve">Togo                </t>
  </si>
  <si>
    <t xml:space="preserve">Turkmenistan        </t>
  </si>
  <si>
    <t xml:space="preserve">Uganda              </t>
  </si>
  <si>
    <t xml:space="preserve">United Kingdom      </t>
  </si>
  <si>
    <t xml:space="preserve">Uzbekistan          </t>
  </si>
  <si>
    <t>Venezuela, Rep. Bol.</t>
  </si>
  <si>
    <t>Yemen, Republic of</t>
  </si>
  <si>
    <t xml:space="preserve">Zimbabwe            </t>
  </si>
  <si>
    <t>Average GDP per capita</t>
  </si>
  <si>
    <t>High Income</t>
  </si>
  <si>
    <t>ROSE</t>
  </si>
  <si>
    <t>Trinidad &amp; Tobago</t>
  </si>
  <si>
    <t>Diversion of public funds</t>
  </si>
  <si>
    <t>Public trust in politicians</t>
  </si>
  <si>
    <t>Irregular payments and bribes</t>
  </si>
  <si>
    <t>Judicial independence</t>
  </si>
  <si>
    <t>Favoritism in decisions of government officials</t>
  </si>
  <si>
    <t>Wastefulness of government spending</t>
  </si>
  <si>
    <t>Burden of government regulation</t>
  </si>
  <si>
    <t>Efficiency of legal framework in settling disputes</t>
  </si>
  <si>
    <t>Transparency of government policymaking</t>
  </si>
  <si>
    <t>Rank</t>
  </si>
  <si>
    <t>Taiwan, China</t>
  </si>
  <si>
    <t>Quality of roads</t>
  </si>
  <si>
    <t>Quality of ports</t>
  </si>
  <si>
    <t>Quality of electricity supply</t>
  </si>
  <si>
    <t>TWN</t>
  </si>
  <si>
    <t>WORLD</t>
  </si>
  <si>
    <t>Pop</t>
  </si>
  <si>
    <t>Democratic Republic of the Congo</t>
  </si>
  <si>
    <t>n/a</t>
  </si>
  <si>
    <t>Islamic Republic of Iran</t>
  </si>
  <si>
    <t>Lao P.D.R.</t>
  </si>
  <si>
    <t>Micronesia</t>
  </si>
  <si>
    <t>Anguilla</t>
  </si>
  <si>
    <t>Montserrat</t>
  </si>
  <si>
    <t>Small Econ</t>
  </si>
  <si>
    <t>C6</t>
  </si>
  <si>
    <t>HDI (ratio)</t>
  </si>
  <si>
    <t>Ident</t>
  </si>
  <si>
    <t>Government expenditure-%GDP (aver. 90-11)</t>
  </si>
  <si>
    <t>Wallis and Futuna Islands</t>
  </si>
  <si>
    <t>Turks and Caicos</t>
  </si>
  <si>
    <t>South Korea</t>
  </si>
  <si>
    <t>Slovakia</t>
  </si>
  <si>
    <t>Congo</t>
  </si>
  <si>
    <t>St. Vincent &amp; Grenadines</t>
  </si>
  <si>
    <t>Reunion</t>
  </si>
  <si>
    <t>Norfolk Island</t>
  </si>
  <si>
    <t>Niue</t>
  </si>
  <si>
    <t>Netherlands Antilles</t>
  </si>
  <si>
    <t>Nauru</t>
  </si>
  <si>
    <t>Cote d'Ivoire</t>
  </si>
  <si>
    <t>Martinique</t>
  </si>
  <si>
    <t>Macau</t>
  </si>
  <si>
    <t>Guinea Bissau</t>
  </si>
  <si>
    <t>Guadeloupe</t>
  </si>
  <si>
    <t>Gibraltar</t>
  </si>
  <si>
    <t>Gambia</t>
  </si>
  <si>
    <t>French Guiana</t>
  </si>
  <si>
    <t>Falkland Islands</t>
  </si>
  <si>
    <t>East Timor</t>
  </si>
  <si>
    <t>Dem. Republic of the Congo</t>
  </si>
  <si>
    <t>Cook Islands</t>
  </si>
  <si>
    <t>Cocos (Keeling) Islands</t>
  </si>
  <si>
    <t>Christmas Island</t>
  </si>
  <si>
    <t>British Virgin Islands</t>
  </si>
  <si>
    <t>Antigua &amp; Barbuda</t>
  </si>
  <si>
    <t>ACI</t>
  </si>
  <si>
    <t>log population</t>
  </si>
  <si>
    <t>LSCI</t>
  </si>
  <si>
    <t>pop</t>
  </si>
  <si>
    <t>log pop</t>
  </si>
  <si>
    <t>Cost of Disasters</t>
  </si>
  <si>
    <t>Average HDI</t>
  </si>
  <si>
    <t>Income Group</t>
  </si>
  <si>
    <t>Tourist?</t>
  </si>
  <si>
    <t>ECONOMIC GROWTH</t>
  </si>
  <si>
    <t>Source: World Economic Outlook April 2013 - IMF</t>
  </si>
  <si>
    <t>10=CAR, 20=ROSE, 30=ROW</t>
  </si>
  <si>
    <t>Tourism/Commodity</t>
  </si>
  <si>
    <t>ROU</t>
  </si>
  <si>
    <t>Timor-leste</t>
  </si>
  <si>
    <t>TLS</t>
  </si>
  <si>
    <t>ROSE-C</t>
  </si>
  <si>
    <t>ROSE-T</t>
  </si>
  <si>
    <t>Caribbean-C</t>
  </si>
  <si>
    <t>Caribbean-T</t>
  </si>
  <si>
    <t>Caribbean-C/ROSE-C</t>
  </si>
  <si>
    <t>Caribbean-T/ROSE-T</t>
  </si>
  <si>
    <t>Small Econ./ROW</t>
  </si>
  <si>
    <t>1st pillar: Institutions, 1-7 (best)</t>
  </si>
  <si>
    <t>1.A. Public institutions, 1-7 (best)</t>
  </si>
  <si>
    <t>1.01 Property rights, 1-7 (best)</t>
  </si>
  <si>
    <t>1.02 Intellectual property protection, 1-7 (best)</t>
  </si>
  <si>
    <t>1.13 Business costs of terrorism, 1-7 (best)</t>
  </si>
  <si>
    <t>1.14 Business costs of crime and violence, 1-7 (best)</t>
  </si>
  <si>
    <t>1.15 Organized crime, 1-7 (best)</t>
  </si>
  <si>
    <t>1.16 Reliability of police services, 1-7 (best)</t>
  </si>
  <si>
    <t>1.B. Private institutions, 1-7 (best)</t>
  </si>
  <si>
    <t>1.17 Ethical behavior of firms, 1-7 (best)</t>
  </si>
  <si>
    <t>1.18 Strength of auditing and reporting standards, 1-7 (best)</t>
  </si>
  <si>
    <t>1.19 Efficacy of corporate boards, 1-7 (best)</t>
  </si>
  <si>
    <t>1.20 Protection of minority shareholders’ interests, 1-7 (best)</t>
  </si>
  <si>
    <t>1.21 Strength of investor protection, 0–10 (best)</t>
  </si>
  <si>
    <t>2nd pillar: Infrastructure, 1-7 (best)</t>
  </si>
  <si>
    <t>2.A. Transport infrastructure, 1-7 (best)</t>
  </si>
  <si>
    <t>2.01 Quality of overall infrastructure, 1-7 (best)</t>
  </si>
  <si>
    <t>2.02 Quality of roads, 1-7 (best)</t>
  </si>
  <si>
    <t>2.03 Quality of railroad infrastructure, 1-7 (best)</t>
  </si>
  <si>
    <t>2.04 Quality of port infrastructure, 1-7 (best)</t>
  </si>
  <si>
    <t>2.05 Quality of air transport infrastructure, 1-7 (best)</t>
  </si>
  <si>
    <t>2.06 Available airline seat km/week, millions</t>
  </si>
  <si>
    <t>2.B. Electricity and telephony infrastructure, 1-7 (best)</t>
  </si>
  <si>
    <t>2.07 Quality of electricity supply, 1-7 (best)</t>
  </si>
  <si>
    <t>2.08 Mobile telephone subscriptions/100 pop.</t>
  </si>
  <si>
    <t>2.09 Fixed telephone lines/100 pop.</t>
  </si>
  <si>
    <t>Quality of overall infrastructure</t>
  </si>
  <si>
    <t xml:space="preserve">Quality of air transport </t>
  </si>
  <si>
    <t>Mobile telephone subscriptions/100 pop.</t>
  </si>
  <si>
    <t>Fixed telephone lines/100 pop.</t>
  </si>
  <si>
    <t>Source: World Economic Outlook October 2013 - IMF</t>
  </si>
  <si>
    <t>1.0/tsqkm</t>
  </si>
  <si>
    <t>3.0/tsqkm</t>
  </si>
  <si>
    <t>5.1/tsqkm</t>
  </si>
  <si>
    <t>GDP Growth (%)</t>
  </si>
  <si>
    <t>--</t>
  </si>
  <si>
    <t>Number of small countries that are Islands</t>
  </si>
  <si>
    <t>Number of Tourist small countries</t>
  </si>
  <si>
    <t>Total number of small countries</t>
  </si>
  <si>
    <t>Efficiency of legal framework in challenging regulations</t>
  </si>
  <si>
    <t>Small economies</t>
  </si>
  <si>
    <t>Note: Bubble size indicates the square root of the land area in square kilometers).</t>
  </si>
  <si>
    <t>Source: Penn World Table 7.1 1 (Heston, Summers, and Aten 2012); and United Nations Development Program.</t>
  </si>
  <si>
    <t>Note: In the index , the value closer to 1 implies better performance.</t>
  </si>
  <si>
    <t>Sources: World Bank; Penn World Table 7.1 (Heston, Summers, and Aten 2012); and United Nations Development Program.</t>
  </si>
  <si>
    <t>Note: HDI = Human Development Index.</t>
  </si>
  <si>
    <r>
      <t xml:space="preserve">Source: World Economic Forum, </t>
    </r>
    <r>
      <rPr>
        <i/>
        <sz val="8"/>
        <color theme="1"/>
        <rFont val="Calibri"/>
        <family val="2"/>
        <scheme val="minor"/>
      </rPr>
      <t>Global Competitiveness Report 2013-2014.</t>
    </r>
  </si>
  <si>
    <t>Source: United Nations Conference on Trade and Development.</t>
  </si>
  <si>
    <r>
      <t> </t>
    </r>
    <r>
      <rPr>
        <sz val="10"/>
        <color theme="1"/>
        <rFont val="Calibri"/>
        <family val="2"/>
        <scheme val="minor"/>
      </rPr>
      <t>Run vertical axis label vertically and change to: Real GDP growth in percent (1980-2012 average)</t>
    </r>
  </si>
  <si>
    <t>Table 2.1. Heterogeneity of Small Economies</t>
  </si>
  <si>
    <r>
      <t>Figure 2.4.</t>
    </r>
    <r>
      <rPr>
        <sz val="11"/>
        <color theme="1"/>
        <rFont val="Calibri"/>
        <family val="2"/>
        <scheme val="minor"/>
      </rPr>
      <t xml:space="preserve"> Trust and Unproductive Rent-Seeking Indicators (relative ratios</t>
    </r>
    <r>
      <rPr>
        <sz val="8"/>
        <color theme="1"/>
        <rFont val="Calibri"/>
        <family val="2"/>
        <scheme val="minor"/>
      </rPr>
      <t> </t>
    </r>
    <r>
      <rPr>
        <sz val="11"/>
        <color theme="1"/>
        <rFont val="Calibri"/>
        <family val="2"/>
        <scheme val="minor"/>
      </rPr>
      <t>)</t>
    </r>
  </si>
  <si>
    <t>Figure 2.14. Growth Inertia</t>
  </si>
  <si>
    <r>
      <t xml:space="preserve">Source: IMF, </t>
    </r>
    <r>
      <rPr>
        <i/>
        <sz val="10"/>
        <color theme="1"/>
        <rFont val="Calibri"/>
        <family val="2"/>
        <scheme val="minor"/>
      </rPr>
      <t xml:space="preserve">World Economic Outlook, </t>
    </r>
    <r>
      <rPr>
        <sz val="10"/>
        <color theme="1"/>
        <rFont val="Calibri"/>
        <family val="2"/>
        <scheme val="minor"/>
      </rPr>
      <t>October 2013.</t>
    </r>
  </si>
  <si>
    <t>Figure  2.1. Population, GDP, and Land Mass</t>
  </si>
  <si>
    <t>Figure 2.2. Small Economies: GDP Per Capita, Human Development Index, and Island Status in Small Economies </t>
  </si>
  <si>
    <t>Figure 2.3. Ratio of Government Expenditure to GDP and Size </t>
  </si>
  <si>
    <t>Figure 2.5. Air  Connectivity Index and Size</t>
  </si>
  <si>
    <t>Figure 2.6. Shipping Connectivity Index  and Size </t>
  </si>
  <si>
    <r>
      <t xml:space="preserve">Source: World Economic Forum, </t>
    </r>
    <r>
      <rPr>
        <i/>
        <sz val="10"/>
        <color theme="1"/>
        <rFont val="Calibri"/>
        <family val="2"/>
        <scheme val="minor"/>
      </rPr>
      <t>Global Competitiveness Report 2013-2014.</t>
    </r>
  </si>
  <si>
    <t>Figure 2.7. Infrastructure in Smaller versus Larger Economies </t>
  </si>
  <si>
    <r>
      <t xml:space="preserve">Sources: IMF, </t>
    </r>
    <r>
      <rPr>
        <i/>
        <sz val="10"/>
        <color theme="1"/>
        <rFont val="Calibri"/>
        <family val="2"/>
        <scheme val="minor"/>
      </rPr>
      <t xml:space="preserve">World Economic Outlook, </t>
    </r>
    <r>
      <rPr>
        <sz val="10"/>
        <color theme="1"/>
        <rFont val="Calibri"/>
        <family val="2"/>
        <scheme val="minor"/>
      </rPr>
      <t>October 2013, and International Financial Statistics.</t>
    </r>
  </si>
  <si>
    <t>Figure 2.8. External  Shocks</t>
  </si>
  <si>
    <r>
      <t xml:space="preserve">Sources: The International Disaster Database; and IMF, </t>
    </r>
    <r>
      <rPr>
        <i/>
        <sz val="10"/>
        <color theme="1"/>
        <rFont val="Calibri"/>
        <family val="2"/>
        <scheme val="minor"/>
      </rPr>
      <t>World Economic Outlook,</t>
    </r>
    <r>
      <rPr>
        <sz val="10"/>
        <color theme="1"/>
        <rFont val="Calibri"/>
        <family val="2"/>
        <scheme val="minor"/>
      </rPr>
      <t xml:space="preserve"> October 2013.</t>
    </r>
  </si>
  <si>
    <t xml:space="preserve">Figure 2.9. Number of Natural  Disasters </t>
  </si>
  <si>
    <t>Figure 2.10. Direct Costs of Natural Disasters (measured in U.S. dollars )</t>
  </si>
  <si>
    <t>Figure 2.11. Size and Economic Growth </t>
  </si>
  <si>
    <t>Figure 2.12. Is Size a Binding Constraint to Economic Growth ?</t>
  </si>
  <si>
    <r>
      <t xml:space="preserve">Source: IMF, </t>
    </r>
    <r>
      <rPr>
        <i/>
        <sz val="10"/>
        <color theme="1"/>
        <rFont val="Calibri"/>
        <family val="2"/>
        <scheme val="minor"/>
      </rPr>
      <t>World Economic Outlook,</t>
    </r>
    <r>
      <rPr>
        <sz val="10"/>
        <color theme="1"/>
        <rFont val="Calibri"/>
        <family val="2"/>
        <scheme val="minor"/>
      </rPr>
      <t xml:space="preserve"> October 2013.</t>
    </r>
  </si>
  <si>
    <t>Figure 2.13 . GDP Volatility</t>
  </si>
  <si>
    <t>Note: ROW = Rest of the world.</t>
  </si>
  <si>
    <r>
      <t>Note:</t>
    </r>
    <r>
      <rPr>
        <sz val="11"/>
        <color theme="1"/>
        <rFont val="Calibri"/>
        <family val="2"/>
        <scheme val="minor"/>
      </rPr>
      <t xml:space="preserve"> </t>
    </r>
    <r>
      <rPr>
        <sz val="8"/>
        <color theme="1"/>
        <rFont val="Calibri"/>
        <family val="2"/>
        <scheme val="minor"/>
      </rPr>
      <t>Values greater than unity indicate a better performance; ROW = Rest of the world.</t>
    </r>
    <r>
      <rPr>
        <sz val="11"/>
        <color theme="1"/>
        <rFont val="Calibri"/>
        <family val="2"/>
        <scheme val="minor"/>
      </rPr>
      <t xml:space="preserve"> </t>
    </r>
  </si>
  <si>
    <t>Note: GDP cycle estimated with the HP filter; ROW = Rest of the world</t>
  </si>
  <si>
    <t>Note: Auto-correlation coefficient estimated by using a simple AR(1) process; ROW = Rest of the world</t>
  </si>
</sst>
</file>

<file path=xl/styles.xml><?xml version="1.0" encoding="utf-8"?>
<styleSheet xmlns="http://schemas.openxmlformats.org/spreadsheetml/2006/main" xmlns:mc="http://schemas.openxmlformats.org/markup-compatibility/2006" xmlns:x14ac="http://schemas.microsoft.com/office/spreadsheetml/2009/9/ac" mc:Ignorable="x14ac">
  <numFmts count="3">
    <numFmt numFmtId="164" formatCode="0.0"/>
    <numFmt numFmtId="165" formatCode="#,##0.0"/>
    <numFmt numFmtId="166" formatCode="#,##0.00000"/>
  </numFmts>
  <fonts count="27" x14ac:knownFonts="1">
    <font>
      <sz val="11"/>
      <color theme="1"/>
      <name val="Calibri"/>
      <family val="2"/>
      <scheme val="minor"/>
    </font>
    <font>
      <b/>
      <sz val="11"/>
      <color theme="1"/>
      <name val="Calibri"/>
      <family val="2"/>
      <scheme val="minor"/>
    </font>
    <font>
      <u/>
      <sz val="11"/>
      <color theme="10"/>
      <name val="Calibri"/>
      <family val="2"/>
      <scheme val="minor"/>
    </font>
    <font>
      <b/>
      <sz val="16"/>
      <color theme="1"/>
      <name val="Calibri"/>
      <family val="2"/>
      <scheme val="minor"/>
    </font>
    <font>
      <sz val="11"/>
      <color rgb="FFFF0000"/>
      <name val="Calibri"/>
      <family val="2"/>
      <scheme val="minor"/>
    </font>
    <font>
      <sz val="11"/>
      <color theme="1"/>
      <name val="Calibri"/>
      <family val="2"/>
      <scheme val="minor"/>
    </font>
    <font>
      <b/>
      <sz val="11"/>
      <color theme="0"/>
      <name val="Calibri"/>
      <family val="2"/>
      <scheme val="minor"/>
    </font>
    <font>
      <sz val="11"/>
      <color theme="0"/>
      <name val="Calibri"/>
      <family val="2"/>
      <scheme val="minor"/>
    </font>
    <font>
      <sz val="8"/>
      <color rgb="FF000000"/>
      <name val="Tahoma"/>
      <family val="2"/>
    </font>
    <font>
      <b/>
      <u/>
      <sz val="11"/>
      <color theme="1"/>
      <name val="Calibri"/>
      <family val="2"/>
      <scheme val="minor"/>
    </font>
    <font>
      <sz val="8"/>
      <color theme="1"/>
      <name val="Calibri"/>
      <family val="2"/>
      <scheme val="minor"/>
    </font>
    <font>
      <b/>
      <sz val="8"/>
      <color theme="1"/>
      <name val="Calibri"/>
      <family val="2"/>
      <scheme val="minor"/>
    </font>
    <font>
      <i/>
      <sz val="11"/>
      <color theme="1"/>
      <name val="Calibri"/>
      <family val="2"/>
      <scheme val="minor"/>
    </font>
    <font>
      <sz val="10"/>
      <name val="Arial"/>
      <family val="2"/>
    </font>
    <font>
      <u/>
      <sz val="10"/>
      <color theme="10"/>
      <name val="Arial"/>
      <family val="2"/>
    </font>
    <font>
      <sz val="12"/>
      <color theme="1"/>
      <name val="Calibri"/>
      <family val="2"/>
      <scheme val="minor"/>
    </font>
    <font>
      <sz val="10"/>
      <name val="Courier"/>
      <family val="3"/>
    </font>
    <font>
      <i/>
      <sz val="8.5"/>
      <name val="Arial"/>
      <family val="2"/>
    </font>
    <font>
      <sz val="8.5"/>
      <name val="Arial"/>
      <family val="2"/>
    </font>
    <font>
      <b/>
      <sz val="8.5"/>
      <name val="Arial"/>
      <family val="2"/>
    </font>
    <font>
      <b/>
      <sz val="12"/>
      <color theme="1"/>
      <name val="Calibri"/>
      <family val="2"/>
      <scheme val="minor"/>
    </font>
    <font>
      <b/>
      <sz val="14"/>
      <color theme="1"/>
      <name val="Calibri"/>
      <family val="2"/>
      <scheme val="minor"/>
    </font>
    <font>
      <b/>
      <sz val="16"/>
      <color rgb="FF000000"/>
      <name val="Calibri"/>
      <family val="2"/>
    </font>
    <font>
      <b/>
      <sz val="11"/>
      <color rgb="FF000000"/>
      <name val="Calibri"/>
      <family val="2"/>
    </font>
    <font>
      <i/>
      <sz val="8"/>
      <color theme="1"/>
      <name val="Calibri"/>
      <family val="2"/>
      <scheme val="minor"/>
    </font>
    <font>
      <sz val="10"/>
      <color theme="1"/>
      <name val="Calibri"/>
      <family val="2"/>
      <scheme val="minor"/>
    </font>
    <font>
      <i/>
      <sz val="10"/>
      <color theme="1"/>
      <name val="Calibri"/>
      <family val="2"/>
      <scheme val="minor"/>
    </font>
  </fonts>
  <fills count="10">
    <fill>
      <patternFill patternType="none"/>
    </fill>
    <fill>
      <patternFill patternType="gray125"/>
    </fill>
    <fill>
      <patternFill patternType="solid">
        <fgColor theme="3" tint="0.59999389629810485"/>
        <bgColor indexed="64"/>
      </patternFill>
    </fill>
    <fill>
      <patternFill patternType="solid">
        <fgColor rgb="FFFFFF00"/>
        <bgColor indexed="64"/>
      </patternFill>
    </fill>
    <fill>
      <patternFill patternType="solid">
        <fgColor theme="0"/>
        <bgColor indexed="64"/>
      </patternFill>
    </fill>
    <fill>
      <patternFill patternType="solid">
        <fgColor theme="9" tint="-0.249977111117893"/>
        <bgColor indexed="64"/>
      </patternFill>
    </fill>
    <fill>
      <patternFill patternType="solid">
        <fgColor indexed="9"/>
        <bgColor indexed="64"/>
      </patternFill>
    </fill>
    <fill>
      <patternFill patternType="solid">
        <fgColor theme="0" tint="-0.14999847407452621"/>
        <bgColor indexed="64"/>
      </patternFill>
    </fill>
    <fill>
      <patternFill patternType="solid">
        <fgColor theme="9" tint="0.39997558519241921"/>
        <bgColor indexed="64"/>
      </patternFill>
    </fill>
    <fill>
      <patternFill patternType="solid">
        <fgColor theme="6"/>
        <bgColor indexed="64"/>
      </patternFill>
    </fill>
  </fills>
  <borders count="12">
    <border>
      <left/>
      <right/>
      <top/>
      <bottom/>
      <diagonal/>
    </border>
    <border>
      <left style="thin">
        <color auto="1"/>
      </left>
      <right/>
      <top style="thin">
        <color auto="1"/>
      </top>
      <bottom/>
      <diagonal/>
    </border>
    <border>
      <left/>
      <right/>
      <top style="thin">
        <color auto="1"/>
      </top>
      <bottom/>
      <diagonal/>
    </border>
    <border>
      <left/>
      <right style="thin">
        <color auto="1"/>
      </right>
      <top style="thin">
        <color auto="1"/>
      </top>
      <bottom/>
      <diagonal/>
    </border>
    <border>
      <left style="thin">
        <color auto="1"/>
      </left>
      <right/>
      <top/>
      <bottom/>
      <diagonal/>
    </border>
    <border>
      <left/>
      <right style="thin">
        <color auto="1"/>
      </right>
      <top/>
      <bottom/>
      <diagonal/>
    </border>
    <border>
      <left style="thin">
        <color auto="1"/>
      </left>
      <right/>
      <top/>
      <bottom style="thin">
        <color auto="1"/>
      </bottom>
      <diagonal/>
    </border>
    <border>
      <left/>
      <right/>
      <top/>
      <bottom style="thin">
        <color auto="1"/>
      </bottom>
      <diagonal/>
    </border>
    <border>
      <left/>
      <right style="thin">
        <color auto="1"/>
      </right>
      <top/>
      <bottom style="thin">
        <color auto="1"/>
      </bottom>
      <diagonal/>
    </border>
    <border>
      <left/>
      <right/>
      <top/>
      <bottom style="hair">
        <color auto="1"/>
      </bottom>
      <diagonal/>
    </border>
    <border>
      <left style="medium">
        <color indexed="64"/>
      </left>
      <right style="medium">
        <color indexed="64"/>
      </right>
      <top style="medium">
        <color indexed="64"/>
      </top>
      <bottom style="medium">
        <color indexed="64"/>
      </bottom>
      <diagonal/>
    </border>
    <border>
      <left style="medium">
        <color indexed="64"/>
      </left>
      <right style="medium">
        <color indexed="64"/>
      </right>
      <top style="medium">
        <color indexed="64"/>
      </top>
      <bottom style="thin">
        <color indexed="64"/>
      </bottom>
      <diagonal/>
    </border>
  </borders>
  <cellStyleXfs count="13">
    <xf numFmtId="0" fontId="0" fillId="0" borderId="0"/>
    <xf numFmtId="0" fontId="2" fillId="0" borderId="0" applyNumberFormat="0" applyFill="0" applyBorder="0" applyAlignment="0" applyProtection="0"/>
    <xf numFmtId="0" fontId="13" fillId="0" borderId="0"/>
    <xf numFmtId="0" fontId="14" fillId="0" borderId="0" applyNumberFormat="0" applyFill="0" applyBorder="0" applyAlignment="0" applyProtection="0"/>
    <xf numFmtId="0" fontId="15" fillId="0" borderId="0"/>
    <xf numFmtId="0" fontId="15" fillId="0" borderId="0"/>
    <xf numFmtId="0" fontId="5" fillId="0" borderId="0"/>
    <xf numFmtId="0" fontId="13" fillId="0" borderId="0"/>
    <xf numFmtId="0" fontId="5" fillId="0" borderId="0"/>
    <xf numFmtId="0" fontId="5" fillId="0" borderId="0"/>
    <xf numFmtId="9" fontId="15" fillId="0" borderId="0" applyFont="0" applyFill="0" applyBorder="0" applyAlignment="0" applyProtection="0"/>
    <xf numFmtId="9" fontId="15" fillId="0" borderId="0" applyFont="0" applyFill="0" applyBorder="0" applyAlignment="0" applyProtection="0"/>
    <xf numFmtId="0" fontId="16" fillId="0" borderId="0"/>
  </cellStyleXfs>
  <cellXfs count="89">
    <xf numFmtId="0" fontId="0" fillId="0" borderId="0" xfId="0"/>
    <xf numFmtId="0" fontId="1" fillId="0" borderId="0" xfId="0" applyFont="1"/>
    <xf numFmtId="0" fontId="0" fillId="2" borderId="0" xfId="0" applyFill="1"/>
    <xf numFmtId="0" fontId="3" fillId="0" borderId="0" xfId="0" applyFont="1"/>
    <xf numFmtId="164" fontId="0" fillId="0" borderId="0" xfId="0" applyNumberFormat="1"/>
    <xf numFmtId="0" fontId="4" fillId="0" borderId="0" xfId="0" applyFont="1"/>
    <xf numFmtId="0" fontId="0" fillId="3" borderId="0" xfId="0" applyFill="1"/>
    <xf numFmtId="0" fontId="1" fillId="4" borderId="0" xfId="0" applyFont="1" applyFill="1"/>
    <xf numFmtId="0" fontId="0" fillId="4" borderId="0" xfId="0" applyFill="1"/>
    <xf numFmtId="0" fontId="7" fillId="4" borderId="0" xfId="0" applyFont="1" applyFill="1"/>
    <xf numFmtId="0" fontId="0" fillId="4" borderId="0" xfId="0" applyFill="1" applyAlignment="1">
      <alignment horizontal="left"/>
    </xf>
    <xf numFmtId="164" fontId="0" fillId="4" borderId="0" xfId="0" applyNumberFormat="1" applyFill="1" applyAlignment="1">
      <alignment horizontal="center"/>
    </xf>
    <xf numFmtId="0" fontId="6" fillId="4" borderId="0" xfId="0" applyFont="1" applyFill="1"/>
    <xf numFmtId="3" fontId="0" fillId="4" borderId="0" xfId="0" applyNumberFormat="1" applyFill="1"/>
    <xf numFmtId="0" fontId="9" fillId="4" borderId="0" xfId="0" applyFont="1" applyFill="1" applyAlignment="1">
      <alignment horizontal="center"/>
    </xf>
    <xf numFmtId="0" fontId="10" fillId="4" borderId="0" xfId="0" applyFont="1" applyFill="1"/>
    <xf numFmtId="165" fontId="0" fillId="4" borderId="0" xfId="0" applyNumberFormat="1" applyFill="1" applyAlignment="1">
      <alignment horizontal="center"/>
    </xf>
    <xf numFmtId="0" fontId="10" fillId="3" borderId="0" xfId="0" applyFont="1" applyFill="1"/>
    <xf numFmtId="0" fontId="11" fillId="4" borderId="0" xfId="0" applyFont="1" applyFill="1" applyAlignment="1">
      <alignment horizontal="left"/>
    </xf>
    <xf numFmtId="0" fontId="12" fillId="4" borderId="1" xfId="0" applyFont="1" applyFill="1" applyBorder="1"/>
    <xf numFmtId="165" fontId="12" fillId="4" borderId="2" xfId="0" applyNumberFormat="1" applyFont="1" applyFill="1" applyBorder="1" applyAlignment="1">
      <alignment horizontal="center"/>
    </xf>
    <xf numFmtId="165" fontId="12" fillId="4" borderId="3" xfId="0" applyNumberFormat="1" applyFont="1" applyFill="1" applyBorder="1" applyAlignment="1">
      <alignment horizontal="center"/>
    </xf>
    <xf numFmtId="0" fontId="12" fillId="4" borderId="4" xfId="0" applyFont="1" applyFill="1" applyBorder="1"/>
    <xf numFmtId="165" fontId="12" fillId="4" borderId="0" xfId="0" applyNumberFormat="1" applyFont="1" applyFill="1" applyBorder="1" applyAlignment="1">
      <alignment horizontal="center"/>
    </xf>
    <xf numFmtId="165" fontId="12" fillId="4" borderId="5" xfId="0" applyNumberFormat="1" applyFont="1" applyFill="1" applyBorder="1" applyAlignment="1">
      <alignment horizontal="center"/>
    </xf>
    <xf numFmtId="0" fontId="12" fillId="4" borderId="6" xfId="0" applyFont="1" applyFill="1" applyBorder="1"/>
    <xf numFmtId="165" fontId="12" fillId="4" borderId="7" xfId="0" applyNumberFormat="1" applyFont="1" applyFill="1" applyBorder="1" applyAlignment="1">
      <alignment horizontal="center"/>
    </xf>
    <xf numFmtId="165" fontId="12" fillId="4" borderId="8" xfId="0" applyNumberFormat="1" applyFont="1" applyFill="1" applyBorder="1" applyAlignment="1">
      <alignment horizontal="center"/>
    </xf>
    <xf numFmtId="0" fontId="2" fillId="5" borderId="0" xfId="1" applyFill="1"/>
    <xf numFmtId="0" fontId="17" fillId="6" borderId="9" xfId="12" applyFont="1" applyFill="1" applyBorder="1" applyAlignment="1">
      <alignment vertical="center"/>
    </xf>
    <xf numFmtId="0" fontId="17" fillId="6" borderId="9" xfId="12" applyFont="1" applyFill="1" applyBorder="1" applyAlignment="1" applyProtection="1">
      <alignment vertical="center"/>
    </xf>
    <xf numFmtId="0" fontId="17" fillId="0" borderId="9" xfId="12" applyFont="1" applyFill="1" applyBorder="1" applyAlignment="1">
      <alignment vertical="center"/>
    </xf>
    <xf numFmtId="0" fontId="18" fillId="6" borderId="0" xfId="12" applyFont="1" applyFill="1" applyAlignment="1">
      <alignment vertical="center"/>
    </xf>
    <xf numFmtId="0" fontId="18" fillId="6" borderId="0" xfId="12" applyFont="1" applyFill="1" applyBorder="1" applyAlignment="1" applyProtection="1">
      <alignment horizontal="right" vertical="center"/>
    </xf>
    <xf numFmtId="0" fontId="18" fillId="0" borderId="0" xfId="12" applyFont="1" applyFill="1" applyAlignment="1">
      <alignment vertical="center"/>
    </xf>
    <xf numFmtId="0" fontId="18" fillId="6" borderId="0" xfId="12" applyFont="1" applyFill="1" applyAlignment="1">
      <alignment horizontal="right" vertical="center"/>
    </xf>
    <xf numFmtId="0" fontId="19" fillId="0" borderId="0" xfId="12" applyFont="1" applyFill="1" applyAlignment="1">
      <alignment vertical="center"/>
    </xf>
    <xf numFmtId="0" fontId="19" fillId="6" borderId="0" xfId="12" applyFont="1" applyFill="1" applyAlignment="1">
      <alignment vertical="center"/>
    </xf>
    <xf numFmtId="2" fontId="0" fillId="0" borderId="0" xfId="0" applyNumberFormat="1"/>
    <xf numFmtId="4" fontId="0" fillId="0" borderId="0" xfId="0" applyNumberFormat="1"/>
    <xf numFmtId="164" fontId="0" fillId="3" borderId="0" xfId="0" applyNumberFormat="1" applyFill="1"/>
    <xf numFmtId="0" fontId="20" fillId="4" borderId="0" xfId="0" applyFont="1" applyFill="1"/>
    <xf numFmtId="164" fontId="1" fillId="0" borderId="0" xfId="0" applyNumberFormat="1" applyFont="1"/>
    <xf numFmtId="0" fontId="0" fillId="4" borderId="0" xfId="0" applyFill="1" applyAlignment="1">
      <alignment horizontal="center"/>
    </xf>
    <xf numFmtId="2" fontId="0" fillId="4" borderId="0" xfId="0" applyNumberFormat="1" applyFill="1" applyAlignment="1">
      <alignment horizontal="center"/>
    </xf>
    <xf numFmtId="0" fontId="1" fillId="7" borderId="0" xfId="0" applyFont="1" applyFill="1"/>
    <xf numFmtId="0" fontId="1" fillId="7" borderId="0" xfId="0" applyFont="1" applyFill="1" applyAlignment="1">
      <alignment wrapText="1"/>
    </xf>
    <xf numFmtId="0" fontId="1" fillId="8" borderId="0" xfId="0" applyFont="1" applyFill="1"/>
    <xf numFmtId="10" fontId="0" fillId="0" borderId="0" xfId="0" applyNumberFormat="1"/>
    <xf numFmtId="165" fontId="0" fillId="3" borderId="0" xfId="0" applyNumberFormat="1" applyFill="1" applyAlignment="1">
      <alignment horizontal="center"/>
    </xf>
    <xf numFmtId="4" fontId="0" fillId="4" borderId="0" xfId="0" applyNumberFormat="1" applyFill="1" applyAlignment="1">
      <alignment horizontal="center"/>
    </xf>
    <xf numFmtId="0" fontId="0" fillId="4" borderId="0" xfId="0" applyFill="1" applyAlignment="1">
      <alignment horizontal="center" wrapText="1"/>
    </xf>
    <xf numFmtId="3" fontId="0" fillId="4" borderId="0" xfId="0" applyNumberFormat="1" applyFill="1" applyAlignment="1">
      <alignment horizontal="center"/>
    </xf>
    <xf numFmtId="3" fontId="0" fillId="4" borderId="0" xfId="0" applyNumberFormat="1" applyFill="1" applyAlignment="1">
      <alignment horizontal="center" vertical="center"/>
    </xf>
    <xf numFmtId="0" fontId="0" fillId="4" borderId="0" xfId="0" applyFill="1" applyAlignment="1">
      <alignment horizontal="center" vertical="center"/>
    </xf>
    <xf numFmtId="0" fontId="0" fillId="4" borderId="0" xfId="0" applyFill="1" applyAlignment="1">
      <alignment horizontal="center" vertical="center" wrapText="1"/>
    </xf>
    <xf numFmtId="0" fontId="0" fillId="0" borderId="0" xfId="0" applyAlignment="1">
      <alignment wrapText="1"/>
    </xf>
    <xf numFmtId="0" fontId="0" fillId="0" borderId="0" xfId="0"/>
    <xf numFmtId="0" fontId="10" fillId="4" borderId="0" xfId="0" applyFont="1" applyFill="1"/>
    <xf numFmtId="165" fontId="0" fillId="4" borderId="0" xfId="0" applyNumberFormat="1" applyFill="1" applyAlignment="1">
      <alignment horizontal="center"/>
    </xf>
    <xf numFmtId="0" fontId="10" fillId="3" borderId="0" xfId="0" applyFont="1" applyFill="1"/>
    <xf numFmtId="0" fontId="4" fillId="0" borderId="0" xfId="0" applyFont="1"/>
    <xf numFmtId="0" fontId="0" fillId="3" borderId="0" xfId="0" applyFill="1"/>
    <xf numFmtId="2" fontId="0" fillId="0" borderId="0" xfId="0" applyNumberFormat="1" applyAlignment="1">
      <alignment horizontal="center"/>
    </xf>
    <xf numFmtId="0" fontId="1" fillId="0" borderId="0" xfId="0" applyFont="1"/>
    <xf numFmtId="0" fontId="0" fillId="0" borderId="0" xfId="0" applyFill="1"/>
    <xf numFmtId="0" fontId="1" fillId="4" borderId="0" xfId="0" applyFont="1" applyFill="1" applyAlignment="1">
      <alignment horizontal="left"/>
    </xf>
    <xf numFmtId="166" fontId="0" fillId="4" borderId="0" xfId="0" applyNumberFormat="1" applyFill="1" applyAlignment="1">
      <alignment horizontal="center"/>
    </xf>
    <xf numFmtId="0" fontId="21" fillId="0" borderId="0" xfId="0" applyFont="1"/>
    <xf numFmtId="0" fontId="0" fillId="3" borderId="0" xfId="0" applyFont="1" applyFill="1"/>
    <xf numFmtId="0" fontId="1" fillId="7" borderId="0" xfId="0" applyFont="1" applyFill="1" applyAlignment="1">
      <alignment horizontal="center" vertical="center" wrapText="1"/>
    </xf>
    <xf numFmtId="0" fontId="0" fillId="9" borderId="0" xfId="0" applyFill="1"/>
    <xf numFmtId="0" fontId="10" fillId="9" borderId="0" xfId="0" applyFont="1" applyFill="1"/>
    <xf numFmtId="0" fontId="10" fillId="9" borderId="0" xfId="0" applyFont="1" applyFill="1" applyAlignment="1">
      <alignment vertical="center"/>
    </xf>
    <xf numFmtId="0" fontId="10" fillId="0" borderId="0" xfId="0" applyFont="1" applyAlignment="1">
      <alignment vertical="center"/>
    </xf>
    <xf numFmtId="0" fontId="0" fillId="9" borderId="0" xfId="0" applyFill="1" applyAlignment="1">
      <alignment horizontal="center"/>
    </xf>
    <xf numFmtId="0" fontId="10" fillId="0" borderId="11" xfId="0" applyFont="1" applyBorder="1" applyAlignment="1">
      <alignment vertical="center"/>
    </xf>
    <xf numFmtId="0" fontId="0" fillId="9" borderId="0" xfId="0" applyFont="1" applyFill="1"/>
    <xf numFmtId="0" fontId="1" fillId="0" borderId="0" xfId="0" applyFont="1" applyAlignment="1">
      <alignment wrapText="1"/>
    </xf>
    <xf numFmtId="0" fontId="25" fillId="0" borderId="0" xfId="0" applyFont="1" applyAlignment="1">
      <alignment vertical="center"/>
    </xf>
    <xf numFmtId="0" fontId="0" fillId="4" borderId="0" xfId="0" applyFill="1" applyBorder="1" applyAlignment="1"/>
    <xf numFmtId="0" fontId="0" fillId="9" borderId="0" xfId="0" applyFont="1" applyFill="1" applyBorder="1"/>
    <xf numFmtId="0" fontId="25" fillId="9" borderId="10" xfId="0" applyFont="1" applyFill="1" applyBorder="1" applyAlignment="1">
      <alignment horizontal="left" vertical="center"/>
    </xf>
    <xf numFmtId="0" fontId="25" fillId="9" borderId="0" xfId="0" applyFont="1" applyFill="1"/>
    <xf numFmtId="0" fontId="25" fillId="9" borderId="10" xfId="0" applyFont="1" applyFill="1" applyBorder="1" applyAlignment="1">
      <alignment vertical="center"/>
    </xf>
    <xf numFmtId="0" fontId="25" fillId="9" borderId="0" xfId="0" applyFont="1" applyFill="1" applyAlignment="1">
      <alignment horizontal="left" vertical="center"/>
    </xf>
    <xf numFmtId="0" fontId="25" fillId="9" borderId="0" xfId="0" applyFont="1" applyFill="1" applyAlignment="1">
      <alignment vertical="center"/>
    </xf>
    <xf numFmtId="0" fontId="25" fillId="9" borderId="0" xfId="0" applyFont="1" applyFill="1" applyBorder="1" applyAlignment="1">
      <alignment vertical="center"/>
    </xf>
    <xf numFmtId="0" fontId="11" fillId="4" borderId="0" xfId="0" applyFont="1" applyFill="1" applyAlignment="1">
      <alignment horizontal="right"/>
    </xf>
  </cellXfs>
  <cellStyles count="13">
    <cellStyle name="_x000d__x000a_JournalTemplate=C:\COMFO\CTALK\JOURSTD.TPL_x000d__x000a_LbStateAddress=3 3 0 251 1 89 2 311_x000d__x000a_LbStateJou" xfId="2"/>
    <cellStyle name="Hyperlink" xfId="1" builtinId="8"/>
    <cellStyle name="Hyperlink 2" xfId="3"/>
    <cellStyle name="Normal" xfId="0" builtinId="0"/>
    <cellStyle name="Normal 2" xfId="4"/>
    <cellStyle name="Normal 2 2" xfId="5"/>
    <cellStyle name="Normal 3" xfId="6"/>
    <cellStyle name="Normal 4" xfId="7"/>
    <cellStyle name="Normal 5" xfId="8"/>
    <cellStyle name="Normal 6" xfId="9"/>
    <cellStyle name="Normal_COUNTRY" xfId="12"/>
    <cellStyle name="Percent 2" xfId="10"/>
    <cellStyle name="Percent 2 2" xfId="11"/>
  </cellStyles>
  <dxfs count="0"/>
  <tableStyles count="0" defaultTableStyle="TableStyleMedium2" defaultPivotStyle="PivotStyleLight16"/>
  <extLst>
    <ext xmlns:x14="http://schemas.microsoft.com/office/spreadsheetml/2009/9/main" uri="{EB79DEF2-80B8-43e5-95BD-54CBDDF9020C}">
      <x14:slicerStyles defaultSlicerStyle="SlicerStyleLight1"/>
    </ext>
  </extLst>
</styleSheet>
</file>

<file path=xl/_rels/workbook.xml.rels><?xml version="1.0" encoding="UTF-8" standalone="yes"?>
<Relationships xmlns="http://schemas.openxmlformats.org/package/2006/relationships"><Relationship Id="rId13" Type="http://schemas.openxmlformats.org/officeDocument/2006/relationships/worksheet" Target="worksheets/sheet13.xml"/><Relationship Id="rId18" Type="http://schemas.openxmlformats.org/officeDocument/2006/relationships/externalLink" Target="externalLinks/externalLink1.xml"/><Relationship Id="rId26" Type="http://schemas.openxmlformats.org/officeDocument/2006/relationships/sharedStrings" Target="sharedStrings.xml"/><Relationship Id="rId8" Type="http://schemas.openxmlformats.org/officeDocument/2006/relationships/worksheet" Target="worksheets/sheet8.xml"/><Relationship Id="rId3" Type="http://schemas.openxmlformats.org/officeDocument/2006/relationships/worksheet" Target="worksheets/sheet3.xml"/><Relationship Id="rId21" Type="http://schemas.openxmlformats.org/officeDocument/2006/relationships/externalLink" Target="externalLinks/externalLink4.xml"/><Relationship Id="rId7" Type="http://schemas.openxmlformats.org/officeDocument/2006/relationships/worksheet" Target="worksheets/sheet7.xml"/><Relationship Id="rId12" Type="http://schemas.openxmlformats.org/officeDocument/2006/relationships/worksheet" Target="worksheets/sheet12.xml"/><Relationship Id="rId17" Type="http://schemas.openxmlformats.org/officeDocument/2006/relationships/worksheet" Target="worksheets/sheet17.xml"/><Relationship Id="rId25" Type="http://schemas.openxmlformats.org/officeDocument/2006/relationships/styles" Target="styles.xml"/><Relationship Id="rId33" Type="http://schemas.openxmlformats.org/officeDocument/2006/relationships/customXml" Target="../customXml/item6.xml"/><Relationship Id="rId2" Type="http://schemas.openxmlformats.org/officeDocument/2006/relationships/worksheet" Target="worksheets/sheet2.xml"/><Relationship Id="rId16" Type="http://schemas.openxmlformats.org/officeDocument/2006/relationships/worksheet" Target="worksheets/sheet16.xml"/><Relationship Id="rId20" Type="http://schemas.openxmlformats.org/officeDocument/2006/relationships/externalLink" Target="externalLinks/externalLink3.xml"/><Relationship Id="rId29" Type="http://schemas.openxmlformats.org/officeDocument/2006/relationships/customXml" Target="../customXml/item2.xml"/><Relationship Id="rId1" Type="http://schemas.openxmlformats.org/officeDocument/2006/relationships/worksheet" Target="worksheets/sheet1.xml"/><Relationship Id="rId6" Type="http://schemas.openxmlformats.org/officeDocument/2006/relationships/worksheet" Target="worksheets/sheet6.xml"/><Relationship Id="rId11" Type="http://schemas.openxmlformats.org/officeDocument/2006/relationships/worksheet" Target="worksheets/sheet11.xml"/><Relationship Id="rId24" Type="http://schemas.openxmlformats.org/officeDocument/2006/relationships/theme" Target="theme/theme1.xml"/><Relationship Id="rId32" Type="http://schemas.openxmlformats.org/officeDocument/2006/relationships/customXml" Target="../customXml/item5.xml"/><Relationship Id="rId5" Type="http://schemas.openxmlformats.org/officeDocument/2006/relationships/worksheet" Target="worksheets/sheet5.xml"/><Relationship Id="rId15" Type="http://schemas.openxmlformats.org/officeDocument/2006/relationships/worksheet" Target="worksheets/sheet15.xml"/><Relationship Id="rId23" Type="http://schemas.openxmlformats.org/officeDocument/2006/relationships/externalLink" Target="externalLinks/externalLink6.xml"/><Relationship Id="rId10" Type="http://schemas.openxmlformats.org/officeDocument/2006/relationships/worksheet" Target="worksheets/sheet10.xml"/><Relationship Id="rId19" Type="http://schemas.openxmlformats.org/officeDocument/2006/relationships/externalLink" Target="externalLinks/externalLink2.xml"/><Relationship Id="rId31" Type="http://schemas.openxmlformats.org/officeDocument/2006/relationships/customXml" Target="../customXml/item4.xml"/><Relationship Id="rId4" Type="http://schemas.openxmlformats.org/officeDocument/2006/relationships/worksheet" Target="worksheets/sheet4.xml"/><Relationship Id="rId9" Type="http://schemas.openxmlformats.org/officeDocument/2006/relationships/worksheet" Target="worksheets/sheet9.xml"/><Relationship Id="rId14" Type="http://schemas.openxmlformats.org/officeDocument/2006/relationships/worksheet" Target="worksheets/sheet14.xml"/><Relationship Id="rId22" Type="http://schemas.openxmlformats.org/officeDocument/2006/relationships/externalLink" Target="externalLinks/externalLink5.xml"/><Relationship Id="rId27" Type="http://schemas.openxmlformats.org/officeDocument/2006/relationships/calcChain" Target="calcChain.xml"/><Relationship Id="rId30" Type="http://schemas.openxmlformats.org/officeDocument/2006/relationships/customXml" Target="../customXml/item3.xml"/></Relationships>
</file>

<file path=xl/charts/_rels/chart10.xml.rels><?xml version="1.0" encoding="UTF-8" standalone="yes"?>
<Relationships xmlns="http://schemas.openxmlformats.org/package/2006/relationships"><Relationship Id="rId1" Type="http://schemas.openxmlformats.org/officeDocument/2006/relationships/chartUserShapes" Target="../drawings/drawing9.xml"/></Relationships>
</file>

<file path=xl/charts/_rels/chart16.xml.rels><?xml version="1.0" encoding="UTF-8" standalone="yes"?>
<Relationships xmlns="http://schemas.openxmlformats.org/package/2006/relationships"><Relationship Id="rId1" Type="http://schemas.openxmlformats.org/officeDocument/2006/relationships/chartUserShapes" Target="../drawings/drawing14.xml"/></Relationships>
</file>

<file path=xl/charts/_rels/chart19.xml.rels><?xml version="1.0" encoding="UTF-8" standalone="yes"?>
<Relationships xmlns="http://schemas.openxmlformats.org/package/2006/relationships"><Relationship Id="rId1" Type="http://schemas.openxmlformats.org/officeDocument/2006/relationships/chartUserShapes" Target="../drawings/drawing17.xml"/></Relationships>
</file>

<file path=xl/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6569394595679"/>
          <c:y val="7.4090141556403602E-2"/>
          <c:w val="0.85352537587245403"/>
          <c:h val="0.79523131671009595"/>
        </c:manualLayout>
      </c:layout>
      <c:bubbleChart>
        <c:varyColors val="0"/>
        <c:ser>
          <c:idx val="0"/>
          <c:order val="0"/>
          <c:tx>
            <c:strRef>
              <c:f>'Figure 2.1'!$C$13</c:f>
              <c:strCache>
                <c:ptCount val="1"/>
                <c:pt idx="0">
                  <c:v> Long-term average Real GDP growth</c:v>
                </c:pt>
              </c:strCache>
            </c:strRef>
          </c:tx>
          <c:spPr>
            <a:ln w="28575">
              <a:noFill/>
            </a:ln>
          </c:spPr>
          <c:invertIfNegative val="0"/>
          <c:trendline>
            <c:trendlineType val="linear"/>
            <c:dispRSqr val="0"/>
            <c:dispEq val="0"/>
          </c:trendline>
          <c:xVal>
            <c:numRef>
              <c:f>'Figure 2.1'!$B$14:$B$196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1">
                  <c:v>13.936842843131799</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3">
                  <c:v>12.959844447906553</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89">
                  <c:v>15.526059971766786</c:v>
                </c:pt>
                <c:pt idx="90">
                  <c:v>15.695891218845857</c:v>
                </c:pt>
                <c:pt idx="91">
                  <c:v>14.617512143436301</c:v>
                </c:pt>
                <c:pt idx="92">
                  <c:v>15.191249405144648</c:v>
                </c:pt>
                <c:pt idx="93">
                  <c:v>14.478713862151148</c:v>
                </c:pt>
                <c:pt idx="94">
                  <c:v>15.170314251992794</c:v>
                </c:pt>
                <c:pt idx="95">
                  <c:v>15.684076735432095</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4">
                  <c:v>12.955127458028414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1">
                  <c:v>14.385359522179726</c:v>
                </c:pt>
                <c:pt idx="132">
                  <c:v>16.879462070495411</c:v>
                </c:pt>
                <c:pt idx="133">
                  <c:v>18.774227801149749</c:v>
                </c:pt>
                <c:pt idx="134">
                  <c:v>16.138682284566709</c:v>
                </c:pt>
                <c:pt idx="135">
                  <c:v>12.117241431823558</c:v>
                </c:pt>
                <c:pt idx="136">
                  <c:v>12.037653993905211</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49">
                  <c:v>10.933106969717286</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2">
                  <c:v>15.497269131978001</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2.1'!$C$14:$C$196</c:f>
              <c:numCache>
                <c:formatCode>#,##0.0</c:formatCode>
                <c:ptCount val="183"/>
                <c:pt idx="1">
                  <c:v>2.9569393939393938</c:v>
                </c:pt>
                <c:pt idx="2">
                  <c:v>2.6174242424242431</c:v>
                </c:pt>
                <c:pt idx="3">
                  <c:v>5.0160303030303028</c:v>
                </c:pt>
                <c:pt idx="4">
                  <c:v>3.5349393939393936</c:v>
                </c:pt>
                <c:pt idx="5">
                  <c:v>2.7184545454545459</c:v>
                </c:pt>
                <c:pt idx="7">
                  <c:v>3.2543030303030314</c:v>
                </c:pt>
                <c:pt idx="8">
                  <c:v>2.0755151515151518</c:v>
                </c:pt>
                <c:pt idx="10">
                  <c:v>2.3071818181818173</c:v>
                </c:pt>
                <c:pt idx="11">
                  <c:v>4.7617878787878789</c:v>
                </c:pt>
                <c:pt idx="12">
                  <c:v>4.7860606060606061</c:v>
                </c:pt>
                <c:pt idx="13">
                  <c:v>1.0514545454545454</c:v>
                </c:pt>
                <c:pt idx="15">
                  <c:v>1.8994545454545453</c:v>
                </c:pt>
                <c:pt idx="16">
                  <c:v>5.7033939393939388</c:v>
                </c:pt>
                <c:pt idx="17">
                  <c:v>3.6109696969696969</c:v>
                </c:pt>
                <c:pt idx="18">
                  <c:v>7.8006666666666638</c:v>
                </c:pt>
                <c:pt idx="19">
                  <c:v>2.6939696969696971</c:v>
                </c:pt>
                <c:pt idx="21">
                  <c:v>6.9318484848484854</c:v>
                </c:pt>
                <c:pt idx="22">
                  <c:v>2.7501212121212113</c:v>
                </c:pt>
                <c:pt idx="23">
                  <c:v>1.5291111111111111</c:v>
                </c:pt>
                <c:pt idx="24">
                  <c:v>1.0099393939393941</c:v>
                </c:pt>
                <c:pt idx="25">
                  <c:v>4.9064848484848476</c:v>
                </c:pt>
                <c:pt idx="26">
                  <c:v>2.0588484848484847</c:v>
                </c:pt>
                <c:pt idx="27">
                  <c:v>7.7193076923076926</c:v>
                </c:pt>
                <c:pt idx="28">
                  <c:v>3.1044242424242419</c:v>
                </c:pt>
                <c:pt idx="29">
                  <c:v>2.5107878787878786</c:v>
                </c:pt>
                <c:pt idx="30">
                  <c:v>5.6799393939393923</c:v>
                </c:pt>
                <c:pt idx="31">
                  <c:v>1.5130000000000001</c:v>
                </c:pt>
                <c:pt idx="32">
                  <c:v>5.4067575757575757</c:v>
                </c:pt>
                <c:pt idx="33">
                  <c:v>4.7246060606060594</c:v>
                </c:pt>
                <c:pt idx="34">
                  <c:v>9.9383636363636363</c:v>
                </c:pt>
                <c:pt idx="35">
                  <c:v>3.5671818181818171</c:v>
                </c:pt>
                <c:pt idx="36">
                  <c:v>2.1801515151515147</c:v>
                </c:pt>
                <c:pt idx="37">
                  <c:v>0.55348484848484825</c:v>
                </c:pt>
                <c:pt idx="38">
                  <c:v>4.3250000000000002</c:v>
                </c:pt>
                <c:pt idx="39">
                  <c:v>4.0287575757575755</c:v>
                </c:pt>
                <c:pt idx="40">
                  <c:v>1.9828484848484849</c:v>
                </c:pt>
                <c:pt idx="42">
                  <c:v>4.2651515151515138</c:v>
                </c:pt>
                <c:pt idx="44">
                  <c:v>1.6292424242424239</c:v>
                </c:pt>
                <c:pt idx="46">
                  <c:v>3.2653030303030315</c:v>
                </c:pt>
                <c:pt idx="47">
                  <c:v>4.7073030303030308</c:v>
                </c:pt>
                <c:pt idx="48">
                  <c:v>3.1328787878787878</c:v>
                </c:pt>
                <c:pt idx="49">
                  <c:v>4.6293030303030305</c:v>
                </c:pt>
                <c:pt idx="50">
                  <c:v>1.8973636363636364</c:v>
                </c:pt>
                <c:pt idx="51">
                  <c:v>17.535787878787879</c:v>
                </c:pt>
                <c:pt idx="54">
                  <c:v>5.1007500000000006</c:v>
                </c:pt>
                <c:pt idx="55">
                  <c:v>2.2441818181818172</c:v>
                </c:pt>
                <c:pt idx="56">
                  <c:v>2.3426666666666662</c:v>
                </c:pt>
                <c:pt idx="57">
                  <c:v>1.7797878787878791</c:v>
                </c:pt>
                <c:pt idx="58">
                  <c:v>1.9866249999999999</c:v>
                </c:pt>
                <c:pt idx="59">
                  <c:v>3.6655454545454549</c:v>
                </c:pt>
                <c:pt idx="61">
                  <c:v>1.742515151515152</c:v>
                </c:pt>
                <c:pt idx="62">
                  <c:v>5.0113636363636376</c:v>
                </c:pt>
                <c:pt idx="63">
                  <c:v>1.1761212121212123</c:v>
                </c:pt>
                <c:pt idx="64">
                  <c:v>3.419999999999999</c:v>
                </c:pt>
                <c:pt idx="65">
                  <c:v>2.7399090909090904</c:v>
                </c:pt>
                <c:pt idx="66">
                  <c:v>3.2639090909090909</c:v>
                </c:pt>
                <c:pt idx="67">
                  <c:v>2.0654375000000003</c:v>
                </c:pt>
                <c:pt idx="68">
                  <c:v>1.5257878787878785</c:v>
                </c:pt>
                <c:pt idx="69">
                  <c:v>0.56206060606060604</c:v>
                </c:pt>
                <c:pt idx="70">
                  <c:v>3.2640909090909087</c:v>
                </c:pt>
                <c:pt idx="71">
                  <c:v>5.0242424242424235</c:v>
                </c:pt>
                <c:pt idx="72">
                  <c:v>1.1134242424242424</c:v>
                </c:pt>
                <c:pt idx="73">
                  <c:v>2.6737575757575756</c:v>
                </c:pt>
                <c:pt idx="74">
                  <c:v>6.1140909090909075</c:v>
                </c:pt>
                <c:pt idx="75">
                  <c:v>5.1897878787878788</c:v>
                </c:pt>
                <c:pt idx="76">
                  <c:v>3.5770303030303032</c:v>
                </c:pt>
                <c:pt idx="78">
                  <c:v>4.0565757575757599</c:v>
                </c:pt>
                <c:pt idx="79">
                  <c:v>4.2937878787878798</c:v>
                </c:pt>
                <c:pt idx="80">
                  <c:v>1.228969696969697</c:v>
                </c:pt>
                <c:pt idx="81">
                  <c:v>1.3410303030303026</c:v>
                </c:pt>
                <c:pt idx="82">
                  <c:v>2.1313636363636363</c:v>
                </c:pt>
                <c:pt idx="83">
                  <c:v>4.5243030303030309</c:v>
                </c:pt>
                <c:pt idx="85">
                  <c:v>3.5875454545454546</c:v>
                </c:pt>
                <c:pt idx="86">
                  <c:v>-0.31812121212121214</c:v>
                </c:pt>
                <c:pt idx="87">
                  <c:v>6.341181818181818</c:v>
                </c:pt>
                <c:pt idx="88">
                  <c:v>2.6452424242424253</c:v>
                </c:pt>
                <c:pt idx="90">
                  <c:v>6.5145757575757575</c:v>
                </c:pt>
                <c:pt idx="92">
                  <c:v>3.6392121212121222</c:v>
                </c:pt>
                <c:pt idx="93">
                  <c:v>4.1099393939393947</c:v>
                </c:pt>
                <c:pt idx="95">
                  <c:v>1.6791818181818179</c:v>
                </c:pt>
                <c:pt idx="97">
                  <c:v>4.0897575757575755</c:v>
                </c:pt>
                <c:pt idx="99">
                  <c:v>1.691121212121212</c:v>
                </c:pt>
                <c:pt idx="100">
                  <c:v>3.4041515151515145</c:v>
                </c:pt>
                <c:pt idx="101">
                  <c:v>5.9701818181818167</c:v>
                </c:pt>
                <c:pt idx="102">
                  <c:v>7.7801212121212115</c:v>
                </c:pt>
                <c:pt idx="103">
                  <c:v>3.7652727272727269</c:v>
                </c:pt>
                <c:pt idx="106">
                  <c:v>5.0931212121212113</c:v>
                </c:pt>
                <c:pt idx="107">
                  <c:v>2.7074545454545458</c:v>
                </c:pt>
                <c:pt idx="109">
                  <c:v>4.7299090909090902</c:v>
                </c:pt>
                <c:pt idx="111">
                  <c:v>3.8134545454545452</c:v>
                </c:pt>
                <c:pt idx="112">
                  <c:v>5.1661818181818182</c:v>
                </c:pt>
                <c:pt idx="115">
                  <c:v>4.3662121212121212</c:v>
                </c:pt>
                <c:pt idx="116">
                  <c:v>2.1033125000000004</c:v>
                </c:pt>
                <c:pt idx="117">
                  <c:v>2.4026060606060606</c:v>
                </c:pt>
                <c:pt idx="118">
                  <c:v>2.0968787878787873</c:v>
                </c:pt>
                <c:pt idx="119">
                  <c:v>2.5883636363636358</c:v>
                </c:pt>
                <c:pt idx="120">
                  <c:v>4.6572121212121207</c:v>
                </c:pt>
                <c:pt idx="121">
                  <c:v>2.6108787878787876</c:v>
                </c:pt>
                <c:pt idx="122">
                  <c:v>6.0032424242424245</c:v>
                </c:pt>
                <c:pt idx="123">
                  <c:v>5.0994848484848481</c:v>
                </c:pt>
                <c:pt idx="124">
                  <c:v>4.8802121212121214</c:v>
                </c:pt>
                <c:pt idx="125">
                  <c:v>3.6531212121212127</c:v>
                </c:pt>
                <c:pt idx="126">
                  <c:v>3.1527575757575752</c:v>
                </c:pt>
                <c:pt idx="127">
                  <c:v>3.3945151515151508</c:v>
                </c:pt>
                <c:pt idx="128">
                  <c:v>3.3418787878787883</c:v>
                </c:pt>
                <c:pt idx="129">
                  <c:v>2.3590909090909085</c:v>
                </c:pt>
                <c:pt idx="130">
                  <c:v>2.3638787878787868</c:v>
                </c:pt>
                <c:pt idx="131">
                  <c:v>6.2878787878787872</c:v>
                </c:pt>
                <c:pt idx="132">
                  <c:v>1.258939393939394</c:v>
                </c:pt>
                <c:pt idx="134">
                  <c:v>4.2270303030303031</c:v>
                </c:pt>
                <c:pt idx="135">
                  <c:v>2.0121212121212122</c:v>
                </c:pt>
                <c:pt idx="136">
                  <c:v>1.8066363636363634</c:v>
                </c:pt>
                <c:pt idx="137">
                  <c:v>3.1105151515151519</c:v>
                </c:pt>
                <c:pt idx="138">
                  <c:v>3.1463333333333336</c:v>
                </c:pt>
                <c:pt idx="140">
                  <c:v>3.3573030303030302</c:v>
                </c:pt>
                <c:pt idx="141">
                  <c:v>1.4656060606060604</c:v>
                </c:pt>
                <c:pt idx="142">
                  <c:v>6.7952424242424252</c:v>
                </c:pt>
                <c:pt idx="145">
                  <c:v>2.7776060606060606</c:v>
                </c:pt>
                <c:pt idx="146">
                  <c:v>2.4840303030303028</c:v>
                </c:pt>
                <c:pt idx="147">
                  <c:v>2.400818181818182</c:v>
                </c:pt>
                <c:pt idx="148">
                  <c:v>5.0675151515151509</c:v>
                </c:pt>
                <c:pt idx="149">
                  <c:v>3.8945151515151526</c:v>
                </c:pt>
                <c:pt idx="150">
                  <c:v>3.952151515151515</c:v>
                </c:pt>
                <c:pt idx="151">
                  <c:v>3.7047878787878794</c:v>
                </c:pt>
                <c:pt idx="152">
                  <c:v>7.0309090909090912</c:v>
                </c:pt>
                <c:pt idx="153">
                  <c:v>1.4065454545454548</c:v>
                </c:pt>
                <c:pt idx="154">
                  <c:v>3.9506060606060598</c:v>
                </c:pt>
                <c:pt idx="155">
                  <c:v>2.2847575757575749</c:v>
                </c:pt>
                <c:pt idx="156">
                  <c:v>1.7765454545454546</c:v>
                </c:pt>
                <c:pt idx="157">
                  <c:v>4.2451290322580659</c:v>
                </c:pt>
                <c:pt idx="158">
                  <c:v>5.7855151515151526</c:v>
                </c:pt>
                <c:pt idx="160">
                  <c:v>4.5124848484848483</c:v>
                </c:pt>
                <c:pt idx="161">
                  <c:v>5.4586363636363631</c:v>
                </c:pt>
                <c:pt idx="163">
                  <c:v>1.8312121212121211</c:v>
                </c:pt>
                <c:pt idx="164">
                  <c:v>4.2194848484848482</c:v>
                </c:pt>
                <c:pt idx="165">
                  <c:v>2.6836060606060603</c:v>
                </c:pt>
                <c:pt idx="166">
                  <c:v>4.1479696969696969</c:v>
                </c:pt>
                <c:pt idx="167">
                  <c:v>4.2474545454545458</c:v>
                </c:pt>
                <c:pt idx="170">
                  <c:v>5.4190303030303042</c:v>
                </c:pt>
                <c:pt idx="172">
                  <c:v>3.5510909090909095</c:v>
                </c:pt>
                <c:pt idx="173">
                  <c:v>2.3572424242424246</c:v>
                </c:pt>
                <c:pt idx="174">
                  <c:v>2.7018787878787878</c:v>
                </c:pt>
                <c:pt idx="175">
                  <c:v>2.6714545454545457</c:v>
                </c:pt>
                <c:pt idx="177">
                  <c:v>2.9939696969696974</c:v>
                </c:pt>
                <c:pt idx="178">
                  <c:v>2.0860000000000003</c:v>
                </c:pt>
                <c:pt idx="179">
                  <c:v>6.3915151515151516</c:v>
                </c:pt>
                <c:pt idx="181">
                  <c:v>2.5408787878787882</c:v>
                </c:pt>
              </c:numCache>
            </c:numRef>
          </c:yVal>
          <c:bubbleSize>
            <c:numRef>
              <c:f>'Figure 2.1'!$E$14:$E$196</c:f>
              <c:numCache>
                <c:formatCode>#,##0.0</c:formatCode>
                <c:ptCount val="183"/>
                <c:pt idx="0">
                  <c:v>807.60757797336203</c:v>
                </c:pt>
                <c:pt idx="1">
                  <c:v>165.5294535724685</c:v>
                </c:pt>
                <c:pt idx="2">
                  <c:v>1543.2886962587395</c:v>
                </c:pt>
                <c:pt idx="3">
                  <c:v>1116.5572085656875</c:v>
                </c:pt>
                <c:pt idx="4">
                  <c:v>20.976176963403031</c:v>
                </c:pt>
                <c:pt idx="5">
                  <c:v>1654.2944115241398</c:v>
                </c:pt>
                <c:pt idx="6">
                  <c:v>168.7601848778319</c:v>
                </c:pt>
                <c:pt idx="7">
                  <c:v>2771.6962315520796</c:v>
                </c:pt>
                <c:pt idx="8">
                  <c:v>287.1062521088665</c:v>
                </c:pt>
                <c:pt idx="9">
                  <c:v>287.43694960808364</c:v>
                </c:pt>
                <c:pt idx="10">
                  <c:v>100.0499875062461</c:v>
                </c:pt>
                <c:pt idx="11">
                  <c:v>27.568097504180443</c:v>
                </c:pt>
                <c:pt idx="12">
                  <c:v>360.79079810882098</c:v>
                </c:pt>
                <c:pt idx="13">
                  <c:v>20.73644135332772</c:v>
                </c:pt>
                <c:pt idx="14">
                  <c:v>450.35541520003954</c:v>
                </c:pt>
                <c:pt idx="15">
                  <c:v>174.01149387324966</c:v>
                </c:pt>
                <c:pt idx="16">
                  <c:v>151.02979838429235</c:v>
                </c:pt>
                <c:pt idx="17">
                  <c:v>332.59585084603805</c:v>
                </c:pt>
                <c:pt idx="18">
                  <c:v>195.93366224311737</c:v>
                </c:pt>
                <c:pt idx="19">
                  <c:v>1040.8169867945085</c:v>
                </c:pt>
                <c:pt idx="20">
                  <c:v>225.83179581272429</c:v>
                </c:pt>
                <c:pt idx="21">
                  <c:v>752.81471824081655</c:v>
                </c:pt>
                <c:pt idx="22">
                  <c:v>2908.508208687058</c:v>
                </c:pt>
                <c:pt idx="23">
                  <c:v>72.594765651526146</c:v>
                </c:pt>
                <c:pt idx="24">
                  <c:v>329.48444576337744</c:v>
                </c:pt>
                <c:pt idx="25">
                  <c:v>523.06787322488083</c:v>
                </c:pt>
                <c:pt idx="26">
                  <c:v>160.24980499208104</c:v>
                </c:pt>
                <c:pt idx="27">
                  <c:v>420.1428328556849</c:v>
                </c:pt>
                <c:pt idx="28">
                  <c:v>687.5390897978092</c:v>
                </c:pt>
                <c:pt idx="29">
                  <c:v>3015.5447269108777</c:v>
                </c:pt>
                <c:pt idx="30">
                  <c:v>63.482280992415511</c:v>
                </c:pt>
                <c:pt idx="31">
                  <c:v>789.29082092724229</c:v>
                </c:pt>
                <c:pt idx="32">
                  <c:v>1122.1408111284429</c:v>
                </c:pt>
                <c:pt idx="33">
                  <c:v>862.2818564715368</c:v>
                </c:pt>
                <c:pt idx="34">
                  <c:v>3054.0923365216054</c:v>
                </c:pt>
                <c:pt idx="35">
                  <c:v>1053.3280590585252</c:v>
                </c:pt>
                <c:pt idx="36">
                  <c:v>43.127717305695647</c:v>
                </c:pt>
                <c:pt idx="37">
                  <c:v>1505.6726071759424</c:v>
                </c:pt>
                <c:pt idx="38">
                  <c:v>584.38001334747923</c:v>
                </c:pt>
                <c:pt idx="39">
                  <c:v>225.96459899727657</c:v>
                </c:pt>
                <c:pt idx="40">
                  <c:v>563.91488719486733</c:v>
                </c:pt>
                <c:pt idx="41">
                  <c:v>236.5586608010791</c:v>
                </c:pt>
                <c:pt idx="42">
                  <c:v>96.124918725583328</c:v>
                </c:pt>
                <c:pt idx="43">
                  <c:v>277.93884219374593</c:v>
                </c:pt>
                <c:pt idx="44">
                  <c:v>205.98543637840029</c:v>
                </c:pt>
                <c:pt idx="45">
                  <c:v>152.24979474534604</c:v>
                </c:pt>
                <c:pt idx="46">
                  <c:v>27.386127875258307</c:v>
                </c:pt>
                <c:pt idx="47">
                  <c:v>219.81810662454538</c:v>
                </c:pt>
                <c:pt idx="48">
                  <c:v>498.35730154177537</c:v>
                </c:pt>
                <c:pt idx="49">
                  <c:v>997.72240628343116</c:v>
                </c:pt>
                <c:pt idx="50">
                  <c:v>143.94443372357264</c:v>
                </c:pt>
                <c:pt idx="52">
                  <c:v>317.80497164141406</c:v>
                </c:pt>
                <c:pt idx="53">
                  <c:v>205.88831924128186</c:v>
                </c:pt>
                <c:pt idx="54">
                  <c:v>1000</c:v>
                </c:pt>
                <c:pt idx="55">
                  <c:v>135.16656391282572</c:v>
                </c:pt>
                <c:pt idx="56">
                  <c:v>551.27125809350878</c:v>
                </c:pt>
                <c:pt idx="57">
                  <c:v>740.04053943010445</c:v>
                </c:pt>
                <c:pt idx="58">
                  <c:v>507.61205659440361</c:v>
                </c:pt>
                <c:pt idx="59">
                  <c:v>100</c:v>
                </c:pt>
                <c:pt idx="60">
                  <c:v>263.60955976595386</c:v>
                </c:pt>
                <c:pt idx="61">
                  <c:v>590.43204520080042</c:v>
                </c:pt>
                <c:pt idx="62">
                  <c:v>477.01153025896554</c:v>
                </c:pt>
                <c:pt idx="63">
                  <c:v>359.02646142032484</c:v>
                </c:pt>
                <c:pt idx="64">
                  <c:v>18.439088914585774</c:v>
                </c:pt>
                <c:pt idx="65">
                  <c:v>327.3530204534548</c:v>
                </c:pt>
                <c:pt idx="66">
                  <c:v>495.70152309630845</c:v>
                </c:pt>
                <c:pt idx="67">
                  <c:v>167.69019053003666</c:v>
                </c:pt>
                <c:pt idx="68">
                  <c:v>443.67781102958031</c:v>
                </c:pt>
                <c:pt idx="69">
                  <c:v>166.01204775557707</c:v>
                </c:pt>
                <c:pt idx="70">
                  <c:v>334.49962630771353</c:v>
                </c:pt>
                <c:pt idx="71">
                  <c:v>32.280024783137947</c:v>
                </c:pt>
                <c:pt idx="72">
                  <c:v>300.88203668547578</c:v>
                </c:pt>
                <c:pt idx="73">
                  <c:v>316.62280397975127</c:v>
                </c:pt>
                <c:pt idx="74">
                  <c:v>1724.2940584482683</c:v>
                </c:pt>
                <c:pt idx="75">
                  <c:v>1345.9457641376193</c:v>
                </c:pt>
                <c:pt idx="76">
                  <c:v>1276.1465433091921</c:v>
                </c:pt>
                <c:pt idx="77">
                  <c:v>659.02958962401681</c:v>
                </c:pt>
                <c:pt idx="78">
                  <c:v>262.46904579397551</c:v>
                </c:pt>
                <c:pt idx="79">
                  <c:v>147.10540438746634</c:v>
                </c:pt>
                <c:pt idx="80">
                  <c:v>542.3467525485886</c:v>
                </c:pt>
                <c:pt idx="81">
                  <c:v>104.06728592598157</c:v>
                </c:pt>
                <c:pt idx="82">
                  <c:v>603.73835392494323</c:v>
                </c:pt>
                <c:pt idx="83">
                  <c:v>297.95972882253739</c:v>
                </c:pt>
                <c:pt idx="84">
                  <c:v>1643.0763828866873</c:v>
                </c:pt>
                <c:pt idx="85">
                  <c:v>754.41367962146603</c:v>
                </c:pt>
                <c:pt idx="86">
                  <c:v>28.460498941515414</c:v>
                </c:pt>
                <c:pt idx="87">
                  <c:v>347.0014409191985</c:v>
                </c:pt>
                <c:pt idx="88">
                  <c:v>133.49157276772192</c:v>
                </c:pt>
                <c:pt idx="89">
                  <c:v>437.9497688091638</c:v>
                </c:pt>
                <c:pt idx="90">
                  <c:v>480.41648597857255</c:v>
                </c:pt>
                <c:pt idx="91">
                  <c:v>249.35917869611296</c:v>
                </c:pt>
                <c:pt idx="92">
                  <c:v>101.14346246792226</c:v>
                </c:pt>
                <c:pt idx="93">
                  <c:v>174.24121211699602</c:v>
                </c:pt>
                <c:pt idx="94">
                  <c:v>310.35463586033319</c:v>
                </c:pt>
                <c:pt idx="95">
                  <c:v>1326.4765357894576</c:v>
                </c:pt>
                <c:pt idx="96">
                  <c:v>250.33976911389848</c:v>
                </c:pt>
                <c:pt idx="97">
                  <c:v>50.892042599997893</c:v>
                </c:pt>
                <c:pt idx="98">
                  <c:v>158.80806024884254</c:v>
                </c:pt>
                <c:pt idx="99">
                  <c:v>762.58769987457833</c:v>
                </c:pt>
                <c:pt idx="100">
                  <c:v>307.05048444840469</c:v>
                </c:pt>
                <c:pt idx="101">
                  <c:v>573.19281223685982</c:v>
                </c:pt>
                <c:pt idx="102">
                  <c:v>17.320508075688775</c:v>
                </c:pt>
                <c:pt idx="103">
                  <c:v>1104.6221073290178</c:v>
                </c:pt>
                <c:pt idx="104">
                  <c:v>17.888543819998318</c:v>
                </c:pt>
                <c:pt idx="105">
                  <c:v>1015.2339631828714</c:v>
                </c:pt>
                <c:pt idx="106">
                  <c:v>45.055521304275238</c:v>
                </c:pt>
                <c:pt idx="107">
                  <c:v>1394.2560740409201</c:v>
                </c:pt>
                <c:pt idx="108">
                  <c:v>181.35600348485849</c:v>
                </c:pt>
                <c:pt idx="109">
                  <c:v>1246.4188702037529</c:v>
                </c:pt>
                <c:pt idx="110">
                  <c:v>115.97413504743201</c:v>
                </c:pt>
                <c:pt idx="111">
                  <c:v>668.05688380556342</c:v>
                </c:pt>
                <c:pt idx="112">
                  <c:v>886.78069442224557</c:v>
                </c:pt>
                <c:pt idx="113">
                  <c:v>808.40583867263103</c:v>
                </c:pt>
                <c:pt idx="114">
                  <c:v>907.35329392690255</c:v>
                </c:pt>
                <c:pt idx="115">
                  <c:v>378.61590035285099</c:v>
                </c:pt>
                <c:pt idx="116">
                  <c:v>183.65728953678914</c:v>
                </c:pt>
                <c:pt idx="117">
                  <c:v>513.13740849795784</c:v>
                </c:pt>
                <c:pt idx="118">
                  <c:v>346.90056212119345</c:v>
                </c:pt>
                <c:pt idx="119">
                  <c:v>1125.4776763667949</c:v>
                </c:pt>
                <c:pt idx="120">
                  <c:v>954.34270574044831</c:v>
                </c:pt>
                <c:pt idx="121">
                  <c:v>552.69340506287938</c:v>
                </c:pt>
                <c:pt idx="122">
                  <c:v>556.32724182804498</c:v>
                </c:pt>
                <c:pt idx="123">
                  <c:v>877.99772209271703</c:v>
                </c:pt>
                <c:pt idx="124">
                  <c:v>272.65362642004231</c:v>
                </c:pt>
                <c:pt idx="125">
                  <c:v>672.9487350459915</c:v>
                </c:pt>
                <c:pt idx="126">
                  <c:v>630.31738037277694</c:v>
                </c:pt>
                <c:pt idx="127">
                  <c:v>1131.3708498984761</c:v>
                </c:pt>
                <c:pt idx="128">
                  <c:v>546.0494483103156</c:v>
                </c:pt>
                <c:pt idx="129">
                  <c:v>551.54328932550709</c:v>
                </c:pt>
                <c:pt idx="130">
                  <c:v>302.44007670942023</c:v>
                </c:pt>
                <c:pt idx="131">
                  <c:v>107.65686229869418</c:v>
                </c:pt>
                <c:pt idx="132">
                  <c:v>479.64570257639127</c:v>
                </c:pt>
                <c:pt idx="133">
                  <c:v>4046.8345654350637</c:v>
                </c:pt>
                <c:pt idx="134">
                  <c:v>157.06686474237651</c:v>
                </c:pt>
                <c:pt idx="135">
                  <c:v>53.197744313081543</c:v>
                </c:pt>
                <c:pt idx="136">
                  <c:v>30.983866769659336</c:v>
                </c:pt>
                <c:pt idx="137">
                  <c:v>1466.1821169281802</c:v>
                </c:pt>
                <c:pt idx="138">
                  <c:v>438.78240621064106</c:v>
                </c:pt>
                <c:pt idx="139">
                  <c:v>295.7363690857112</c:v>
                </c:pt>
                <c:pt idx="140">
                  <c:v>21.447610589527216</c:v>
                </c:pt>
                <c:pt idx="141">
                  <c:v>267.61913235043568</c:v>
                </c:pt>
                <c:pt idx="142">
                  <c:v>26.457513110645905</c:v>
                </c:pt>
                <c:pt idx="143">
                  <c:v>219.29432277193132</c:v>
                </c:pt>
                <c:pt idx="144">
                  <c:v>141.91546779685433</c:v>
                </c:pt>
                <c:pt idx="145">
                  <c:v>167.30212192318422</c:v>
                </c:pt>
                <c:pt idx="146">
                  <c:v>1102.0299451466824</c:v>
                </c:pt>
                <c:pt idx="147">
                  <c:v>706.25774332038304</c:v>
                </c:pt>
                <c:pt idx="148">
                  <c:v>250.41964779146224</c:v>
                </c:pt>
                <c:pt idx="149">
                  <c:v>16.124515496597098</c:v>
                </c:pt>
                <c:pt idx="150">
                  <c:v>24.698178070456937</c:v>
                </c:pt>
                <c:pt idx="151">
                  <c:v>19.748417658131498</c:v>
                </c:pt>
                <c:pt idx="152">
                  <c:v>1541.4279094398155</c:v>
                </c:pt>
                <c:pt idx="153">
                  <c:v>394.96835316262997</c:v>
                </c:pt>
                <c:pt idx="154">
                  <c:v>131.14877048604001</c:v>
                </c:pt>
                <c:pt idx="155">
                  <c:v>640.57786411957761</c:v>
                </c:pt>
                <c:pt idx="156">
                  <c:v>200</c:v>
                </c:pt>
                <c:pt idx="157">
                  <c:v>428.52071128476393</c:v>
                </c:pt>
                <c:pt idx="158">
                  <c:v>0</c:v>
                </c:pt>
                <c:pt idx="159">
                  <c:v>374.1122826104484</c:v>
                </c:pt>
                <c:pt idx="160">
                  <c:v>941.16948526819544</c:v>
                </c:pt>
                <c:pt idx="161">
                  <c:v>714.76569587522874</c:v>
                </c:pt>
                <c:pt idx="162">
                  <c:v>121.94260945215171</c:v>
                </c:pt>
                <c:pt idx="163">
                  <c:v>233.21663748540755</c:v>
                </c:pt>
                <c:pt idx="164">
                  <c:v>26.832815729997478</c:v>
                </c:pt>
                <c:pt idx="165">
                  <c:v>71.62401831787993</c:v>
                </c:pt>
                <c:pt idx="166">
                  <c:v>394.15732899440042</c:v>
                </c:pt>
                <c:pt idx="167">
                  <c:v>877.28558634004696</c:v>
                </c:pt>
                <c:pt idx="168">
                  <c:v>685.51440539203838</c:v>
                </c:pt>
                <c:pt idx="169">
                  <c:v>5.4772255750516612</c:v>
                </c:pt>
                <c:pt idx="170">
                  <c:v>447.0011185668331</c:v>
                </c:pt>
                <c:pt idx="171">
                  <c:v>761.13073778425212</c:v>
                </c:pt>
                <c:pt idx="172">
                  <c:v>289.13664589601922</c:v>
                </c:pt>
                <c:pt idx="173">
                  <c:v>491.86380228677126</c:v>
                </c:pt>
                <c:pt idx="174">
                  <c:v>3024.4702015394364</c:v>
                </c:pt>
                <c:pt idx="175">
                  <c:v>418.35391715627571</c:v>
                </c:pt>
                <c:pt idx="176">
                  <c:v>652.22695436481308</c:v>
                </c:pt>
                <c:pt idx="177">
                  <c:v>110.40833301884419</c:v>
                </c:pt>
                <c:pt idx="178">
                  <c:v>939.17517002953184</c:v>
                </c:pt>
                <c:pt idx="179">
                  <c:v>556.83929459045896</c:v>
                </c:pt>
                <c:pt idx="180">
                  <c:v>726.61544161956806</c:v>
                </c:pt>
                <c:pt idx="181">
                  <c:v>862.20067269748756</c:v>
                </c:pt>
                <c:pt idx="182">
                  <c:v>621.97266820978552</c:v>
                </c:pt>
              </c:numCache>
            </c:numRef>
          </c:bubbleSize>
          <c:bubble3D val="1"/>
        </c:ser>
        <c:dLbls>
          <c:showLegendKey val="0"/>
          <c:showVal val="0"/>
          <c:showCatName val="0"/>
          <c:showSerName val="0"/>
          <c:showPercent val="0"/>
          <c:showBubbleSize val="0"/>
        </c:dLbls>
        <c:bubbleScale val="50"/>
        <c:showNegBubbles val="0"/>
        <c:axId val="254977920"/>
        <c:axId val="264069504"/>
      </c:bubbleChart>
      <c:valAx>
        <c:axId val="254977920"/>
        <c:scaling>
          <c:orientation val="minMax"/>
          <c:max val="22.02640684935082"/>
          <c:min val="8.3012213104490673"/>
        </c:scaling>
        <c:delete val="0"/>
        <c:axPos val="b"/>
        <c:title>
          <c:tx>
            <c:rich>
              <a:bodyPr/>
              <a:lstStyle/>
              <a:p>
                <a:pPr>
                  <a:defRPr sz="1100" b="0"/>
                </a:pPr>
                <a:r>
                  <a:rPr lang="en-US" sz="1100" b="0"/>
                  <a:t>Logarithm of Population</a:t>
                </a:r>
              </a:p>
            </c:rich>
          </c:tx>
          <c:layout>
            <c:manualLayout>
              <c:xMode val="edge"/>
              <c:yMode val="edge"/>
              <c:x val="0.42269942804321098"/>
              <c:y val="0.93748467220100196"/>
            </c:manualLayout>
          </c:layout>
          <c:overlay val="0"/>
        </c:title>
        <c:numFmt formatCode="#,##0.0" sourceLinked="1"/>
        <c:majorTickMark val="out"/>
        <c:minorTickMark val="none"/>
        <c:tickLblPos val="low"/>
        <c:txPr>
          <a:bodyPr/>
          <a:lstStyle/>
          <a:p>
            <a:pPr>
              <a:defRPr sz="1100"/>
            </a:pPr>
            <a:endParaRPr lang="en-US"/>
          </a:p>
        </c:txPr>
        <c:crossAx val="264069504"/>
        <c:crosses val="autoZero"/>
        <c:crossBetween val="midCat"/>
      </c:valAx>
      <c:valAx>
        <c:axId val="264069504"/>
        <c:scaling>
          <c:orientation val="minMax"/>
          <c:max val="11.5"/>
          <c:min val="-2.5"/>
        </c:scaling>
        <c:delete val="0"/>
        <c:axPos val="l"/>
        <c:title>
          <c:tx>
            <c:rich>
              <a:bodyPr rot="-5400000" vert="horz"/>
              <a:lstStyle/>
              <a:p>
                <a:pPr algn="l">
                  <a:defRPr sz="1100" b="0"/>
                </a:pPr>
                <a:r>
                  <a:rPr lang="en-US" sz="1100" b="0" i="0" u="none" strike="noStrike" baseline="0">
                    <a:effectLst/>
                  </a:rPr>
                  <a:t>Real GDP growth in percent (1980-2012 average)</a:t>
                </a:r>
                <a:endParaRPr lang="en-US" sz="1100" b="0"/>
              </a:p>
            </c:rich>
          </c:tx>
          <c:layout>
            <c:manualLayout>
              <c:xMode val="edge"/>
              <c:yMode val="edge"/>
              <c:x val="9.7717333328279105E-3"/>
              <c:y val="9.6831075883734699E-2"/>
            </c:manualLayout>
          </c:layout>
          <c:overlay val="0"/>
        </c:title>
        <c:numFmt formatCode="#,##0.0" sourceLinked="1"/>
        <c:majorTickMark val="out"/>
        <c:minorTickMark val="none"/>
        <c:tickLblPos val="nextTo"/>
        <c:txPr>
          <a:bodyPr/>
          <a:lstStyle/>
          <a:p>
            <a:pPr>
              <a:defRPr sz="1100"/>
            </a:pPr>
            <a:endParaRPr lang="en-US"/>
          </a:p>
        </c:txPr>
        <c:crossAx val="254977920"/>
        <c:crosses val="autoZero"/>
        <c:crossBetween val="midCat"/>
      </c:valAx>
    </c:plotArea>
    <c:plotVisOnly val="1"/>
    <c:dispBlanksAs val="gap"/>
    <c:showDLblsOverMax val="0"/>
  </c:chart>
  <c:spPr>
    <a:ln>
      <a:noFill/>
    </a:ln>
  </c:spPr>
  <c:printSettings>
    <c:headerFooter/>
    <c:pageMargins b="0.75" l="0.7" r="0.7" t="0.75" header="0.3" footer="0.3"/>
    <c:pageSetup/>
  </c:printSettings>
</c:chartSpace>
</file>

<file path=xl/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2356166198018"/>
          <c:y val="4.7017246425250202E-2"/>
          <c:w val="0.85809214816885704"/>
          <c:h val="0.80572618031250998"/>
        </c:manualLayout>
      </c:layout>
      <c:scatterChart>
        <c:scatterStyle val="lineMarker"/>
        <c:varyColors val="0"/>
        <c:ser>
          <c:idx val="0"/>
          <c:order val="0"/>
          <c:tx>
            <c:strRef>
              <c:f>'Figure 2.2'!$B$6:$B$55</c:f>
              <c:strCache>
                <c:ptCount val="1"/>
                <c:pt idx="0">
                  <c:v>Trinidad and Tobago Bahrain Comoros Iceland Kiribati Solomon Islands Timor-Leste Tuvalu Bahamas Barbados Jamaica Antigua and Barbuda Dominica Grenada Saint Kitts and Nevis Saint Lucia Saint Vincent and the Grenadines Cape Verde Cyprus Fiji Maldives Malta </c:v>
                </c:pt>
              </c:strCache>
            </c:strRef>
          </c:tx>
          <c:spPr>
            <a:ln w="28575">
              <a:noFill/>
            </a:ln>
          </c:spPr>
          <c:marker>
            <c:symbol val="dot"/>
            <c:size val="2"/>
            <c:spPr>
              <a:solidFill>
                <a:schemeClr val="bg1"/>
              </a:solidFill>
              <a:ln>
                <a:noFill/>
              </a:ln>
            </c:spPr>
          </c:marker>
          <c:dLbls>
            <c:dLbl>
              <c:idx val="0"/>
              <c:layout/>
              <c:tx>
                <c:rich>
                  <a:bodyPr/>
                  <a:lstStyle/>
                  <a:p>
                    <a:pPr>
                      <a:defRPr b="1">
                        <a:solidFill>
                          <a:srgbClr val="FF0000"/>
                        </a:solidFill>
                      </a:defRPr>
                    </a:pPr>
                    <a:r>
                      <a:rPr lang="en-US" b="1">
                        <a:solidFill>
                          <a:srgbClr val="FF0000"/>
                        </a:solidFill>
                      </a:rPr>
                      <a:t>TTO</a:t>
                    </a:r>
                  </a:p>
                </c:rich>
              </c:tx>
              <c:spPr/>
              <c:showLegendKey val="0"/>
              <c:showVal val="1"/>
              <c:showCatName val="0"/>
              <c:showSerName val="0"/>
              <c:showPercent val="0"/>
              <c:showBubbleSize val="0"/>
            </c:dLbl>
            <c:dLbl>
              <c:idx val="1"/>
              <c:layout>
                <c:manualLayout>
                  <c:x val="-5.5555555555555497E-3"/>
                  <c:y val="1.0996565954285499E-2"/>
                </c:manualLayout>
              </c:layout>
              <c:tx>
                <c:rich>
                  <a:bodyPr/>
                  <a:lstStyle/>
                  <a:p>
                    <a:r>
                      <a:rPr lang="en-US"/>
                      <a:t>BHR</a:t>
                    </a:r>
                  </a:p>
                </c:rich>
              </c:tx>
              <c:showLegendKey val="0"/>
              <c:showVal val="1"/>
              <c:showCatName val="0"/>
              <c:showSerName val="0"/>
              <c:showPercent val="0"/>
              <c:showBubbleSize val="0"/>
            </c:dLbl>
            <c:dLbl>
              <c:idx val="2"/>
              <c:layout>
                <c:manualLayout>
                  <c:x val="0"/>
                  <c:y val="1.3745707442856799E-2"/>
                </c:manualLayout>
              </c:layout>
              <c:tx>
                <c:rich>
                  <a:bodyPr/>
                  <a:lstStyle/>
                  <a:p>
                    <a:r>
                      <a:rPr lang="en-US"/>
                      <a:t>COM</a:t>
                    </a:r>
                  </a:p>
                </c:rich>
              </c:tx>
              <c:showLegendKey val="0"/>
              <c:showVal val="1"/>
              <c:showCatName val="0"/>
              <c:showSerName val="0"/>
              <c:showPercent val="0"/>
              <c:showBubbleSize val="0"/>
            </c:dLbl>
            <c:dLbl>
              <c:idx val="3"/>
              <c:layout/>
              <c:tx>
                <c:rich>
                  <a:bodyPr/>
                  <a:lstStyle/>
                  <a:p>
                    <a:r>
                      <a:rPr lang="en-US"/>
                      <a:t>ISL</a:t>
                    </a:r>
                  </a:p>
                </c:rich>
              </c:tx>
              <c:showLegendKey val="0"/>
              <c:showVal val="1"/>
              <c:showCatName val="0"/>
              <c:showSerName val="0"/>
              <c:showPercent val="0"/>
              <c:showBubbleSize val="0"/>
            </c:dLbl>
            <c:dLbl>
              <c:idx val="4"/>
              <c:layout/>
              <c:tx>
                <c:rich>
                  <a:bodyPr/>
                  <a:lstStyle/>
                  <a:p>
                    <a:r>
                      <a:rPr lang="en-US"/>
                      <a:t>KIR</a:t>
                    </a:r>
                  </a:p>
                </c:rich>
              </c:tx>
              <c:showLegendKey val="0"/>
              <c:showVal val="1"/>
              <c:showCatName val="0"/>
              <c:showSerName val="0"/>
              <c:showPercent val="0"/>
              <c:showBubbleSize val="0"/>
            </c:dLbl>
            <c:dLbl>
              <c:idx val="5"/>
              <c:layout>
                <c:manualLayout>
                  <c:x val="-4.81481481481481E-2"/>
                  <c:y val="-1.6494848931428201E-2"/>
                </c:manualLayout>
              </c:layout>
              <c:tx>
                <c:rich>
                  <a:bodyPr/>
                  <a:lstStyle/>
                  <a:p>
                    <a:r>
                      <a:rPr lang="en-US"/>
                      <a:t>SLB</a:t>
                    </a:r>
                  </a:p>
                </c:rich>
              </c:tx>
              <c:showLegendKey val="0"/>
              <c:showVal val="1"/>
              <c:showCatName val="0"/>
              <c:showSerName val="0"/>
              <c:showPercent val="0"/>
              <c:showBubbleSize val="0"/>
            </c:dLbl>
            <c:dLbl>
              <c:idx val="6"/>
              <c:layout/>
              <c:tx>
                <c:rich>
                  <a:bodyPr/>
                  <a:lstStyle/>
                  <a:p>
                    <a:r>
                      <a:rPr lang="en-US"/>
                      <a:t>TMP</a:t>
                    </a:r>
                  </a:p>
                </c:rich>
              </c:tx>
              <c:showLegendKey val="0"/>
              <c:showVal val="1"/>
              <c:showCatName val="0"/>
              <c:showSerName val="0"/>
              <c:showPercent val="0"/>
              <c:showBubbleSize val="0"/>
            </c:dLbl>
            <c:dLbl>
              <c:idx val="7"/>
              <c:tx>
                <c:rich>
                  <a:bodyPr/>
                  <a:lstStyle/>
                  <a:p>
                    <a:r>
                      <a:rPr lang="en-US"/>
                      <a:t>TUV</a:t>
                    </a:r>
                  </a:p>
                </c:rich>
              </c:tx>
              <c:showLegendKey val="0"/>
              <c:showVal val="1"/>
              <c:showCatName val="0"/>
              <c:showSerName val="0"/>
              <c:showPercent val="0"/>
              <c:showBubbleSize val="0"/>
            </c:dLbl>
            <c:dLbl>
              <c:idx val="8"/>
              <c:layout>
                <c:manualLayout>
                  <c:x val="5.5555555555555497E-3"/>
                  <c:y val="1.0996565954285499E-2"/>
                </c:manualLayout>
              </c:layout>
              <c:tx>
                <c:rich>
                  <a:bodyPr/>
                  <a:lstStyle/>
                  <a:p>
                    <a:pPr>
                      <a:defRPr b="1">
                        <a:solidFill>
                          <a:srgbClr val="FF0000"/>
                        </a:solidFill>
                      </a:defRPr>
                    </a:pPr>
                    <a:r>
                      <a:rPr lang="en-US" b="1">
                        <a:solidFill>
                          <a:srgbClr val="FF0000"/>
                        </a:solidFill>
                      </a:rPr>
                      <a:t>BHS</a:t>
                    </a:r>
                  </a:p>
                </c:rich>
              </c:tx>
              <c:spPr/>
              <c:showLegendKey val="0"/>
              <c:showVal val="1"/>
              <c:showCatName val="0"/>
              <c:showSerName val="0"/>
              <c:showPercent val="0"/>
              <c:showBubbleSize val="0"/>
            </c:dLbl>
            <c:dLbl>
              <c:idx val="9"/>
              <c:layout/>
              <c:tx>
                <c:rich>
                  <a:bodyPr/>
                  <a:lstStyle/>
                  <a:p>
                    <a:pPr>
                      <a:defRPr b="1">
                        <a:solidFill>
                          <a:srgbClr val="FF0000"/>
                        </a:solidFill>
                      </a:defRPr>
                    </a:pPr>
                    <a:r>
                      <a:rPr lang="en-US" b="1">
                        <a:solidFill>
                          <a:srgbClr val="FF0000"/>
                        </a:solidFill>
                      </a:rPr>
                      <a:t>BRB</a:t>
                    </a:r>
                  </a:p>
                </c:rich>
              </c:tx>
              <c:spPr/>
              <c:showLegendKey val="0"/>
              <c:showVal val="1"/>
              <c:showCatName val="0"/>
              <c:showSerName val="0"/>
              <c:showPercent val="0"/>
              <c:showBubbleSize val="0"/>
            </c:dLbl>
            <c:dLbl>
              <c:idx val="10"/>
              <c:layout>
                <c:manualLayout>
                  <c:x val="0"/>
                  <c:y val="5.4982829771427297E-3"/>
                </c:manualLayout>
              </c:layout>
              <c:tx>
                <c:rich>
                  <a:bodyPr/>
                  <a:lstStyle/>
                  <a:p>
                    <a:pPr>
                      <a:defRPr b="1">
                        <a:solidFill>
                          <a:srgbClr val="FF0000"/>
                        </a:solidFill>
                      </a:defRPr>
                    </a:pPr>
                    <a:r>
                      <a:rPr lang="en-US" b="1">
                        <a:solidFill>
                          <a:srgbClr val="FF0000"/>
                        </a:solidFill>
                      </a:rPr>
                      <a:t>JAM</a:t>
                    </a:r>
                  </a:p>
                </c:rich>
              </c:tx>
              <c:spPr/>
              <c:showLegendKey val="0"/>
              <c:showVal val="1"/>
              <c:showCatName val="0"/>
              <c:showSerName val="0"/>
              <c:showPercent val="0"/>
              <c:showBubbleSize val="0"/>
            </c:dLbl>
            <c:dLbl>
              <c:idx val="11"/>
              <c:layout/>
              <c:tx>
                <c:rich>
                  <a:bodyPr/>
                  <a:lstStyle/>
                  <a:p>
                    <a:r>
                      <a:rPr lang="en-US"/>
                      <a:t>ATG</a:t>
                    </a:r>
                  </a:p>
                </c:rich>
              </c:tx>
              <c:showLegendKey val="0"/>
              <c:showVal val="1"/>
              <c:showCatName val="0"/>
              <c:showSerName val="0"/>
              <c:showPercent val="0"/>
              <c:showBubbleSize val="0"/>
            </c:dLbl>
            <c:dLbl>
              <c:idx val="12"/>
              <c:layout>
                <c:manualLayout>
                  <c:x val="-3.3333333333333298E-2"/>
                  <c:y val="-1.3745707442856799E-2"/>
                </c:manualLayout>
              </c:layout>
              <c:tx>
                <c:rich>
                  <a:bodyPr/>
                  <a:lstStyle/>
                  <a:p>
                    <a:r>
                      <a:rPr lang="en-US"/>
                      <a:t>DMA</a:t>
                    </a:r>
                  </a:p>
                </c:rich>
              </c:tx>
              <c:showLegendKey val="0"/>
              <c:showVal val="1"/>
              <c:showCatName val="0"/>
              <c:showSerName val="0"/>
              <c:showPercent val="0"/>
              <c:showBubbleSize val="0"/>
            </c:dLbl>
            <c:dLbl>
              <c:idx val="13"/>
              <c:layout/>
              <c:tx>
                <c:rich>
                  <a:bodyPr/>
                  <a:lstStyle/>
                  <a:p>
                    <a:r>
                      <a:rPr lang="en-US"/>
                      <a:t>GRD</a:t>
                    </a:r>
                  </a:p>
                </c:rich>
              </c:tx>
              <c:showLegendKey val="0"/>
              <c:showVal val="1"/>
              <c:showCatName val="0"/>
              <c:showSerName val="0"/>
              <c:showPercent val="0"/>
              <c:showBubbleSize val="0"/>
            </c:dLbl>
            <c:dLbl>
              <c:idx val="14"/>
              <c:layout/>
              <c:tx>
                <c:rich>
                  <a:bodyPr/>
                  <a:lstStyle/>
                  <a:p>
                    <a:r>
                      <a:rPr lang="en-US"/>
                      <a:t>KNA</a:t>
                    </a:r>
                  </a:p>
                </c:rich>
              </c:tx>
              <c:showLegendKey val="0"/>
              <c:showVal val="1"/>
              <c:showCatName val="0"/>
              <c:showSerName val="0"/>
              <c:showPercent val="0"/>
              <c:showBubbleSize val="0"/>
            </c:dLbl>
            <c:dLbl>
              <c:idx val="15"/>
              <c:layout>
                <c:manualLayout>
                  <c:x val="1.85185185185185E-2"/>
                  <c:y val="0"/>
                </c:manualLayout>
              </c:layout>
              <c:tx>
                <c:rich>
                  <a:bodyPr/>
                  <a:lstStyle/>
                  <a:p>
                    <a:r>
                      <a:rPr lang="en-US"/>
                      <a:t>LCA</a:t>
                    </a:r>
                  </a:p>
                </c:rich>
              </c:tx>
              <c:showLegendKey val="0"/>
              <c:showVal val="1"/>
              <c:showCatName val="0"/>
              <c:showSerName val="0"/>
              <c:showPercent val="0"/>
              <c:showBubbleSize val="0"/>
            </c:dLbl>
            <c:dLbl>
              <c:idx val="16"/>
              <c:layout>
                <c:manualLayout>
                  <c:x val="-3.3333333333333298E-2"/>
                  <c:y val="0"/>
                </c:manualLayout>
              </c:layout>
              <c:tx>
                <c:rich>
                  <a:bodyPr/>
                  <a:lstStyle/>
                  <a:p>
                    <a:r>
                      <a:rPr lang="en-US"/>
                      <a:t>VCT</a:t>
                    </a:r>
                  </a:p>
                </c:rich>
              </c:tx>
              <c:showLegendKey val="0"/>
              <c:showVal val="1"/>
              <c:showCatName val="0"/>
              <c:showSerName val="0"/>
              <c:showPercent val="0"/>
              <c:showBubbleSize val="0"/>
            </c:dLbl>
            <c:dLbl>
              <c:idx val="17"/>
              <c:layout/>
              <c:tx>
                <c:rich>
                  <a:bodyPr/>
                  <a:lstStyle/>
                  <a:p>
                    <a:r>
                      <a:rPr lang="en-US"/>
                      <a:t>CPV</a:t>
                    </a:r>
                  </a:p>
                </c:rich>
              </c:tx>
              <c:showLegendKey val="0"/>
              <c:showVal val="1"/>
              <c:showCatName val="0"/>
              <c:showSerName val="0"/>
              <c:showPercent val="0"/>
              <c:showBubbleSize val="0"/>
            </c:dLbl>
            <c:dLbl>
              <c:idx val="19"/>
              <c:layout/>
              <c:tx>
                <c:rich>
                  <a:bodyPr/>
                  <a:lstStyle/>
                  <a:p>
                    <a:r>
                      <a:rPr lang="en-US"/>
                      <a:t>FJI</a:t>
                    </a:r>
                  </a:p>
                </c:rich>
              </c:tx>
              <c:showLegendKey val="0"/>
              <c:showVal val="1"/>
              <c:showCatName val="0"/>
              <c:showSerName val="0"/>
              <c:showPercent val="0"/>
              <c:showBubbleSize val="0"/>
            </c:dLbl>
            <c:dLbl>
              <c:idx val="20"/>
              <c:layout/>
              <c:tx>
                <c:rich>
                  <a:bodyPr/>
                  <a:lstStyle/>
                  <a:p>
                    <a:r>
                      <a:rPr lang="en-US"/>
                      <a:t>MDV</a:t>
                    </a:r>
                  </a:p>
                </c:rich>
              </c:tx>
              <c:showLegendKey val="0"/>
              <c:showVal val="1"/>
              <c:showCatName val="0"/>
              <c:showSerName val="0"/>
              <c:showPercent val="0"/>
              <c:showBubbleSize val="0"/>
            </c:dLbl>
            <c:dLbl>
              <c:idx val="24"/>
              <c:layout>
                <c:manualLayout>
                  <c:x val="0"/>
                  <c:y val="8.2474244657140903E-3"/>
                </c:manualLayout>
              </c:layout>
              <c:tx>
                <c:rich>
                  <a:bodyPr/>
                  <a:lstStyle/>
                  <a:p>
                    <a:r>
                      <a:rPr lang="en-US"/>
                      <a:t>STP</a:t>
                    </a:r>
                  </a:p>
                </c:rich>
              </c:tx>
              <c:showLegendKey val="0"/>
              <c:showVal val="1"/>
              <c:showCatName val="0"/>
              <c:showSerName val="0"/>
              <c:showPercent val="0"/>
              <c:showBubbleSize val="0"/>
            </c:dLbl>
            <c:dLbl>
              <c:idx val="25"/>
              <c:layout/>
              <c:tx>
                <c:rich>
                  <a:bodyPr/>
                  <a:lstStyle/>
                  <a:p>
                    <a:r>
                      <a:rPr lang="en-US"/>
                      <a:t>SYC</a:t>
                    </a:r>
                  </a:p>
                </c:rich>
              </c:tx>
              <c:showLegendKey val="0"/>
              <c:showVal val="1"/>
              <c:showCatName val="0"/>
              <c:showSerName val="0"/>
              <c:showPercent val="0"/>
              <c:showBubbleSize val="0"/>
            </c:dLbl>
            <c:dLbl>
              <c:idx val="27"/>
              <c:layout/>
              <c:tx>
                <c:rich>
                  <a:bodyPr/>
                  <a:lstStyle/>
                  <a:p>
                    <a:r>
                      <a:rPr lang="en-US"/>
                      <a:t>VUT</a:t>
                    </a:r>
                  </a:p>
                </c:rich>
              </c:tx>
              <c:showLegendKey val="0"/>
              <c:showVal val="1"/>
              <c:showCatName val="0"/>
              <c:showSerName val="0"/>
              <c:showPercent val="0"/>
              <c:showBubbleSize val="0"/>
            </c:dLbl>
            <c:dLbl>
              <c:idx val="28"/>
              <c:layout>
                <c:manualLayout>
                  <c:x val="1.6975112544026699E-17"/>
                  <c:y val="-1.3745707442856799E-2"/>
                </c:manualLayout>
              </c:layout>
              <c:tx>
                <c:rich>
                  <a:bodyPr/>
                  <a:lstStyle/>
                  <a:p>
                    <a:pPr>
                      <a:defRPr b="1">
                        <a:solidFill>
                          <a:srgbClr val="FF0000"/>
                        </a:solidFill>
                      </a:defRPr>
                    </a:pPr>
                    <a:r>
                      <a:rPr lang="en-US" b="1">
                        <a:solidFill>
                          <a:srgbClr val="FF0000"/>
                        </a:solidFill>
                      </a:rPr>
                      <a:t>GUY</a:t>
                    </a:r>
                  </a:p>
                </c:rich>
              </c:tx>
              <c:spPr/>
              <c:showLegendKey val="0"/>
              <c:showVal val="1"/>
              <c:showCatName val="0"/>
              <c:showSerName val="0"/>
              <c:showPercent val="0"/>
              <c:showBubbleSize val="0"/>
            </c:dLbl>
            <c:dLbl>
              <c:idx val="29"/>
              <c:layout>
                <c:manualLayout>
                  <c:x val="9.2592592592592605E-3"/>
                  <c:y val="0"/>
                </c:manualLayout>
              </c:layout>
              <c:tx>
                <c:rich>
                  <a:bodyPr/>
                  <a:lstStyle/>
                  <a:p>
                    <a:pPr>
                      <a:defRPr b="1">
                        <a:solidFill>
                          <a:srgbClr val="FF0000"/>
                        </a:solidFill>
                      </a:defRPr>
                    </a:pPr>
                    <a:r>
                      <a:rPr lang="en-US" b="1">
                        <a:solidFill>
                          <a:srgbClr val="FF0000"/>
                        </a:solidFill>
                      </a:rPr>
                      <a:t>SUR</a:t>
                    </a:r>
                  </a:p>
                </c:rich>
              </c:tx>
              <c:spPr/>
              <c:showLegendKey val="0"/>
              <c:showVal val="1"/>
              <c:showCatName val="0"/>
              <c:showSerName val="0"/>
              <c:showPercent val="0"/>
              <c:showBubbleSize val="0"/>
            </c:dLbl>
            <c:dLbl>
              <c:idx val="31"/>
              <c:layout>
                <c:manualLayout>
                  <c:x val="-1.8518664333625E-2"/>
                  <c:y val="0"/>
                </c:manualLayout>
              </c:layout>
              <c:tx>
                <c:rich>
                  <a:bodyPr/>
                  <a:lstStyle/>
                  <a:p>
                    <a:r>
                      <a:rPr lang="en-US"/>
                      <a:t>BTN</a:t>
                    </a:r>
                  </a:p>
                </c:rich>
              </c:tx>
              <c:showLegendKey val="0"/>
              <c:showVal val="1"/>
              <c:showCatName val="0"/>
              <c:showSerName val="0"/>
              <c:showPercent val="0"/>
              <c:showBubbleSize val="0"/>
            </c:dLbl>
            <c:dLbl>
              <c:idx val="32"/>
              <c:layout/>
              <c:tx>
                <c:rich>
                  <a:bodyPr/>
                  <a:lstStyle/>
                  <a:p>
                    <a:r>
                      <a:rPr lang="en-US"/>
                      <a:t>BWA</a:t>
                    </a:r>
                  </a:p>
                </c:rich>
              </c:tx>
              <c:showLegendKey val="0"/>
              <c:showVal val="1"/>
              <c:showCatName val="0"/>
              <c:showSerName val="0"/>
              <c:showPercent val="0"/>
              <c:showBubbleSize val="0"/>
            </c:dLbl>
            <c:dLbl>
              <c:idx val="33"/>
              <c:layout/>
              <c:tx>
                <c:rich>
                  <a:bodyPr/>
                  <a:lstStyle/>
                  <a:p>
                    <a:r>
                      <a:rPr lang="en-US"/>
                      <a:t>BRN</a:t>
                    </a:r>
                  </a:p>
                </c:rich>
              </c:tx>
              <c:showLegendKey val="0"/>
              <c:showVal val="1"/>
              <c:showCatName val="0"/>
              <c:showSerName val="0"/>
              <c:showPercent val="0"/>
              <c:showBubbleSize val="0"/>
            </c:dLbl>
            <c:dLbl>
              <c:idx val="34"/>
              <c:layout>
                <c:manualLayout>
                  <c:x val="-5.5555555555555497E-3"/>
                  <c:y val="0"/>
                </c:manualLayout>
              </c:layout>
              <c:tx>
                <c:rich>
                  <a:bodyPr/>
                  <a:lstStyle/>
                  <a:p>
                    <a:r>
                      <a:rPr lang="en-US"/>
                      <a:t>DJI</a:t>
                    </a:r>
                  </a:p>
                </c:rich>
              </c:tx>
              <c:showLegendKey val="0"/>
              <c:showVal val="1"/>
              <c:showCatName val="0"/>
              <c:showSerName val="0"/>
              <c:showPercent val="0"/>
              <c:showBubbleSize val="0"/>
            </c:dLbl>
            <c:dLbl>
              <c:idx val="35"/>
              <c:layout/>
              <c:tx>
                <c:rich>
                  <a:bodyPr/>
                  <a:lstStyle/>
                  <a:p>
                    <a:r>
                      <a:rPr lang="en-US"/>
                      <a:t>GNQ</a:t>
                    </a:r>
                  </a:p>
                </c:rich>
              </c:tx>
              <c:showLegendKey val="0"/>
              <c:showVal val="1"/>
              <c:showCatName val="0"/>
              <c:showSerName val="0"/>
              <c:showPercent val="0"/>
              <c:showBubbleSize val="0"/>
            </c:dLbl>
            <c:dLbl>
              <c:idx val="36"/>
              <c:layout>
                <c:manualLayout>
                  <c:x val="-2.2222222222222199E-2"/>
                  <c:y val="-3.0240556374285001E-2"/>
                </c:manualLayout>
              </c:layout>
              <c:tx>
                <c:rich>
                  <a:bodyPr/>
                  <a:lstStyle/>
                  <a:p>
                    <a:r>
                      <a:rPr lang="en-US"/>
                      <a:t>EST</a:t>
                    </a:r>
                  </a:p>
                </c:rich>
              </c:tx>
              <c:showLegendKey val="0"/>
              <c:showVal val="1"/>
              <c:showCatName val="0"/>
              <c:showSerName val="0"/>
              <c:showPercent val="0"/>
              <c:showBubbleSize val="0"/>
            </c:dLbl>
            <c:dLbl>
              <c:idx val="38"/>
              <c:layout>
                <c:manualLayout>
                  <c:x val="1.85185185185185E-2"/>
                  <c:y val="-1.3745707442856799E-2"/>
                </c:manualLayout>
              </c:layout>
              <c:tx>
                <c:rich>
                  <a:bodyPr/>
                  <a:lstStyle/>
                  <a:p>
                    <a:r>
                      <a:rPr lang="en-US"/>
                      <a:t>GMB</a:t>
                    </a:r>
                  </a:p>
                </c:rich>
              </c:tx>
              <c:showLegendKey val="0"/>
              <c:showVal val="1"/>
              <c:showCatName val="0"/>
              <c:showSerName val="0"/>
              <c:showPercent val="0"/>
              <c:showBubbleSize val="0"/>
            </c:dLbl>
            <c:dLbl>
              <c:idx val="39"/>
              <c:layout/>
              <c:tx>
                <c:rich>
                  <a:bodyPr/>
                  <a:lstStyle/>
                  <a:p>
                    <a:r>
                      <a:rPr lang="en-US"/>
                      <a:t>GNB</a:t>
                    </a:r>
                  </a:p>
                </c:rich>
              </c:tx>
              <c:showLegendKey val="0"/>
              <c:showVal val="1"/>
              <c:showCatName val="0"/>
              <c:showSerName val="0"/>
              <c:showPercent val="0"/>
              <c:showBubbleSize val="0"/>
            </c:dLbl>
            <c:dLbl>
              <c:idx val="40"/>
              <c:layout/>
              <c:tx>
                <c:rich>
                  <a:bodyPr/>
                  <a:lstStyle/>
                  <a:p>
                    <a:r>
                      <a:rPr lang="en-US"/>
                      <a:t>LVA</a:t>
                    </a:r>
                  </a:p>
                </c:rich>
              </c:tx>
              <c:showLegendKey val="0"/>
              <c:showVal val="1"/>
              <c:showCatName val="0"/>
              <c:showSerName val="0"/>
              <c:showPercent val="0"/>
              <c:showBubbleSize val="0"/>
            </c:dLbl>
            <c:dLbl>
              <c:idx val="41"/>
              <c:layout>
                <c:manualLayout>
                  <c:x val="0"/>
                  <c:y val="-8.2474244657140903E-3"/>
                </c:manualLayout>
              </c:layout>
              <c:tx>
                <c:rich>
                  <a:bodyPr/>
                  <a:lstStyle/>
                  <a:p>
                    <a:r>
                      <a:rPr lang="en-US"/>
                      <a:t>LSO</a:t>
                    </a:r>
                  </a:p>
                </c:rich>
              </c:tx>
              <c:showLegendKey val="0"/>
              <c:showVal val="1"/>
              <c:showCatName val="0"/>
              <c:showSerName val="0"/>
              <c:showPercent val="0"/>
              <c:showBubbleSize val="0"/>
            </c:dLbl>
            <c:dLbl>
              <c:idx val="43"/>
              <c:layout/>
              <c:tx>
                <c:rich>
                  <a:bodyPr/>
                  <a:lstStyle/>
                  <a:p>
                    <a:r>
                      <a:rPr lang="en-US"/>
                      <a:t>MNG</a:t>
                    </a:r>
                  </a:p>
                </c:rich>
              </c:tx>
              <c:showLegendKey val="0"/>
              <c:showVal val="1"/>
              <c:showCatName val="0"/>
              <c:showSerName val="0"/>
              <c:showPercent val="0"/>
              <c:showBubbleSize val="0"/>
            </c:dLbl>
            <c:dLbl>
              <c:idx val="44"/>
              <c:layout/>
              <c:tx>
                <c:rich>
                  <a:bodyPr/>
                  <a:lstStyle/>
                  <a:p>
                    <a:r>
                      <a:rPr lang="en-US"/>
                      <a:t>NAM</a:t>
                    </a:r>
                  </a:p>
                </c:rich>
              </c:tx>
              <c:showLegendKey val="0"/>
              <c:showVal val="1"/>
              <c:showCatName val="0"/>
              <c:showSerName val="0"/>
              <c:showPercent val="0"/>
              <c:showBubbleSize val="0"/>
            </c:dLbl>
            <c:dLbl>
              <c:idx val="45"/>
              <c:tx>
                <c:rich>
                  <a:bodyPr/>
                  <a:lstStyle/>
                  <a:p>
                    <a:r>
                      <a:rPr lang="en-US"/>
                      <a:t>QAT</a:t>
                    </a:r>
                  </a:p>
                </c:rich>
              </c:tx>
              <c:showLegendKey val="0"/>
              <c:showVal val="1"/>
              <c:showCatName val="0"/>
              <c:showSerName val="0"/>
              <c:showPercent val="0"/>
              <c:showBubbleSize val="0"/>
            </c:dLbl>
            <c:dLbl>
              <c:idx val="46"/>
              <c:layout/>
              <c:tx>
                <c:rich>
                  <a:bodyPr/>
                  <a:lstStyle/>
                  <a:p>
                    <a:r>
                      <a:rPr lang="en-US"/>
                      <a:t>SVN</a:t>
                    </a:r>
                  </a:p>
                </c:rich>
              </c:tx>
              <c:showLegendKey val="0"/>
              <c:showVal val="1"/>
              <c:showCatName val="0"/>
              <c:showSerName val="0"/>
              <c:showPercent val="0"/>
              <c:showBubbleSize val="0"/>
            </c:dLbl>
            <c:dLbl>
              <c:idx val="47"/>
              <c:layout>
                <c:manualLayout>
                  <c:x val="1.1111111111111099E-2"/>
                  <c:y val="0"/>
                </c:manualLayout>
              </c:layout>
              <c:tx>
                <c:rich>
                  <a:bodyPr/>
                  <a:lstStyle/>
                  <a:p>
                    <a:r>
                      <a:rPr lang="en-US"/>
                      <a:t>SWZ</a:t>
                    </a:r>
                  </a:p>
                </c:rich>
              </c:tx>
              <c:showLegendKey val="0"/>
              <c:showVal val="1"/>
              <c:showCatName val="0"/>
              <c:showSerName val="0"/>
              <c:showPercent val="0"/>
              <c:showBubbleSize val="0"/>
            </c:dLbl>
            <c:dLbl>
              <c:idx val="48"/>
              <c:tx>
                <c:rich>
                  <a:bodyPr/>
                  <a:lstStyle/>
                  <a:p>
                    <a:r>
                      <a:rPr lang="en-US"/>
                      <a:t>LUX</a:t>
                    </a:r>
                  </a:p>
                </c:rich>
              </c:tx>
              <c:showLegendKey val="0"/>
              <c:showVal val="1"/>
              <c:showCatName val="0"/>
              <c:showSerName val="0"/>
              <c:showPercent val="0"/>
              <c:showBubbleSize val="0"/>
            </c:dLbl>
            <c:dLbl>
              <c:idx val="49"/>
              <c:layout/>
              <c:tx>
                <c:rich>
                  <a:bodyPr/>
                  <a:lstStyle/>
                  <a:p>
                    <a:r>
                      <a:rPr lang="en-US"/>
                      <a:t>MNE</a:t>
                    </a:r>
                  </a:p>
                </c:rich>
              </c:tx>
              <c:showLegendKey val="0"/>
              <c:showVal val="1"/>
              <c:showCatName val="0"/>
              <c:showSerName val="0"/>
              <c:showPercent val="0"/>
              <c:showBubbleSize val="0"/>
            </c:dLbl>
            <c:showLegendKey val="0"/>
            <c:showVal val="0"/>
            <c:showCatName val="0"/>
            <c:showSerName val="0"/>
            <c:showPercent val="0"/>
            <c:showBubbleSize val="0"/>
          </c:dLbls>
          <c:xVal>
            <c:numRef>
              <c:f>'Figure 2.2'!$E$6:$E$55</c:f>
              <c:numCache>
                <c:formatCode>#,##0.00</c:formatCode>
                <c:ptCount val="50"/>
                <c:pt idx="0">
                  <c:v>22679.383840631999</c:v>
                </c:pt>
                <c:pt idx="1">
                  <c:v>23893.300101320001</c:v>
                </c:pt>
                <c:pt idx="2">
                  <c:v>867.99775025999986</c:v>
                </c:pt>
                <c:pt idx="3">
                  <c:v>35628.210131384003</c:v>
                </c:pt>
                <c:pt idx="4">
                  <c:v>3722.0101020480001</c:v>
                </c:pt>
                <c:pt idx="5">
                  <c:v>1948.3925732663999</c:v>
                </c:pt>
                <c:pt idx="6">
                  <c:v>1142.540453884</c:v>
                </c:pt>
                <c:pt idx="8">
                  <c:v>27542.426238447999</c:v>
                </c:pt>
                <c:pt idx="9">
                  <c:v>26386.010316136002</c:v>
                </c:pt>
                <c:pt idx="10">
                  <c:v>8601.5863814320001</c:v>
                </c:pt>
                <c:pt idx="11">
                  <c:v>14786.205600096</c:v>
                </c:pt>
                <c:pt idx="12">
                  <c:v>7389.9333923199993</c:v>
                </c:pt>
                <c:pt idx="13">
                  <c:v>14805.515816632</c:v>
                </c:pt>
                <c:pt idx="14">
                  <c:v>9807.1115730959991</c:v>
                </c:pt>
                <c:pt idx="15">
                  <c:v>10718.912110448</c:v>
                </c:pt>
                <c:pt idx="16">
                  <c:v>7033.2467570719991</c:v>
                </c:pt>
                <c:pt idx="17">
                  <c:v>3666.8040673080004</c:v>
                </c:pt>
                <c:pt idx="18">
                  <c:v>18958.002655</c:v>
                </c:pt>
                <c:pt idx="19">
                  <c:v>4321.4543362640006</c:v>
                </c:pt>
                <c:pt idx="20">
                  <c:v>4238.5118462959999</c:v>
                </c:pt>
                <c:pt idx="21">
                  <c:v>21666.129155120001</c:v>
                </c:pt>
                <c:pt idx="22">
                  <c:v>9229.9359451359996</c:v>
                </c:pt>
                <c:pt idx="23">
                  <c:v>6492.5565564560002</c:v>
                </c:pt>
                <c:pt idx="24">
                  <c:v>1617.0372017160003</c:v>
                </c:pt>
                <c:pt idx="25">
                  <c:v>30862.902172136004</c:v>
                </c:pt>
                <c:pt idx="26">
                  <c:v>7631.2924797840005</c:v>
                </c:pt>
                <c:pt idx="27">
                  <c:v>6796.4224879760004</c:v>
                </c:pt>
                <c:pt idx="28">
                  <c:v>4502.739493176</c:v>
                </c:pt>
                <c:pt idx="29">
                  <c:v>10701.145221696001</c:v>
                </c:pt>
                <c:pt idx="30">
                  <c:v>9262.1306729839998</c:v>
                </c:pt>
                <c:pt idx="31">
                  <c:v>3954.9938433984003</c:v>
                </c:pt>
                <c:pt idx="32">
                  <c:v>9265.7428047680005</c:v>
                </c:pt>
                <c:pt idx="33">
                  <c:v>55079.630815600001</c:v>
                </c:pt>
                <c:pt idx="34">
                  <c:v>2493.1488012640002</c:v>
                </c:pt>
                <c:pt idx="35">
                  <c:v>9885.7054370559999</c:v>
                </c:pt>
                <c:pt idx="36">
                  <c:v>16967.842170256001</c:v>
                </c:pt>
                <c:pt idx="37">
                  <c:v>13350.604577984002</c:v>
                </c:pt>
                <c:pt idx="38">
                  <c:v>1270.5439775368</c:v>
                </c:pt>
                <c:pt idx="39">
                  <c:v>804.96005109760006</c:v>
                </c:pt>
                <c:pt idx="40">
                  <c:v>12591.299721079999</c:v>
                </c:pt>
                <c:pt idx="41">
                  <c:v>1488.8367279224001</c:v>
                </c:pt>
                <c:pt idx="42">
                  <c:v>7665.423608176</c:v>
                </c:pt>
                <c:pt idx="43">
                  <c:v>4217.2859172560002</c:v>
                </c:pt>
                <c:pt idx="44">
                  <c:v>5385.6760771200006</c:v>
                </c:pt>
                <c:pt idx="45">
                  <c:v>127089.60879776</c:v>
                </c:pt>
                <c:pt idx="46">
                  <c:v>24843.572117856002</c:v>
                </c:pt>
                <c:pt idx="47">
                  <c:v>3830.0682863368006</c:v>
                </c:pt>
                <c:pt idx="48">
                  <c:v>83071.500585440008</c:v>
                </c:pt>
                <c:pt idx="49">
                  <c:v>7865.4397165040009</c:v>
                </c:pt>
              </c:numCache>
            </c:numRef>
          </c:xVal>
          <c:yVal>
            <c:numRef>
              <c:f>'Figure 2.2'!$F$6:$F$55</c:f>
              <c:numCache>
                <c:formatCode>General</c:formatCode>
                <c:ptCount val="50"/>
                <c:pt idx="0">
                  <c:v>0.76</c:v>
                </c:pt>
                <c:pt idx="1">
                  <c:v>0.79600000000000004</c:v>
                </c:pt>
                <c:pt idx="2">
                  <c:v>0.42899999999999999</c:v>
                </c:pt>
                <c:pt idx="3">
                  <c:v>0.90600000000000003</c:v>
                </c:pt>
                <c:pt idx="4">
                  <c:v>0.629</c:v>
                </c:pt>
                <c:pt idx="5">
                  <c:v>0.53</c:v>
                </c:pt>
                <c:pt idx="6">
                  <c:v>0.57599999999999996</c:v>
                </c:pt>
                <c:pt idx="7">
                  <c:v>0</c:v>
                </c:pt>
                <c:pt idx="8">
                  <c:v>0.79400000000000004</c:v>
                </c:pt>
                <c:pt idx="9">
                  <c:v>0.82499999999999996</c:v>
                </c:pt>
                <c:pt idx="10">
                  <c:v>0.73</c:v>
                </c:pt>
                <c:pt idx="11">
                  <c:v>0.76</c:v>
                </c:pt>
                <c:pt idx="12">
                  <c:v>0.745</c:v>
                </c:pt>
                <c:pt idx="13">
                  <c:v>0.77</c:v>
                </c:pt>
                <c:pt idx="14">
                  <c:v>0.745</c:v>
                </c:pt>
                <c:pt idx="15">
                  <c:v>0.72499999999999998</c:v>
                </c:pt>
                <c:pt idx="16">
                  <c:v>0.73299999999999998</c:v>
                </c:pt>
                <c:pt idx="17">
                  <c:v>0.58599999999999997</c:v>
                </c:pt>
                <c:pt idx="18">
                  <c:v>0.84799999999999998</c:v>
                </c:pt>
                <c:pt idx="19">
                  <c:v>0.70199999999999996</c:v>
                </c:pt>
                <c:pt idx="20">
                  <c:v>0.68799999999999994</c:v>
                </c:pt>
                <c:pt idx="21">
                  <c:v>0.84699999999999998</c:v>
                </c:pt>
                <c:pt idx="22">
                  <c:v>0.73699999999999999</c:v>
                </c:pt>
                <c:pt idx="23">
                  <c:v>0.70199999999999996</c:v>
                </c:pt>
                <c:pt idx="24">
                  <c:v>0.52500000000000002</c:v>
                </c:pt>
                <c:pt idx="25">
                  <c:v>0.80600000000000005</c:v>
                </c:pt>
                <c:pt idx="26">
                  <c:v>0.71</c:v>
                </c:pt>
                <c:pt idx="27">
                  <c:v>0.626</c:v>
                </c:pt>
                <c:pt idx="28">
                  <c:v>0.63600000000000001</c:v>
                </c:pt>
                <c:pt idx="29">
                  <c:v>0.68400000000000005</c:v>
                </c:pt>
                <c:pt idx="30">
                  <c:v>0.70199999999999996</c:v>
                </c:pt>
                <c:pt idx="31">
                  <c:v>0.53800000000000003</c:v>
                </c:pt>
                <c:pt idx="32">
                  <c:v>0.63400000000000001</c:v>
                </c:pt>
                <c:pt idx="33">
                  <c:v>0.85499999999999998</c:v>
                </c:pt>
                <c:pt idx="34">
                  <c:v>0.44500000000000001</c:v>
                </c:pt>
                <c:pt idx="35">
                  <c:v>0.55400000000000005</c:v>
                </c:pt>
                <c:pt idx="36">
                  <c:v>0.84599999999999997</c:v>
                </c:pt>
                <c:pt idx="37">
                  <c:v>0.68300000000000005</c:v>
                </c:pt>
                <c:pt idx="38">
                  <c:v>0.439</c:v>
                </c:pt>
                <c:pt idx="39">
                  <c:v>0.36399999999999999</c:v>
                </c:pt>
                <c:pt idx="40">
                  <c:v>0.81399999999999995</c:v>
                </c:pt>
                <c:pt idx="41">
                  <c:v>0.46100000000000002</c:v>
                </c:pt>
                <c:pt idx="42">
                  <c:v>0.74</c:v>
                </c:pt>
                <c:pt idx="43">
                  <c:v>0.67500000000000004</c:v>
                </c:pt>
                <c:pt idx="44">
                  <c:v>0.60799999999999998</c:v>
                </c:pt>
                <c:pt idx="45">
                  <c:v>0.83399999999999996</c:v>
                </c:pt>
                <c:pt idx="46">
                  <c:v>0.89200000000000002</c:v>
                </c:pt>
                <c:pt idx="47">
                  <c:v>0.53600000000000003</c:v>
                </c:pt>
                <c:pt idx="48">
                  <c:v>0.875</c:v>
                </c:pt>
                <c:pt idx="49">
                  <c:v>0.79100000000000004</c:v>
                </c:pt>
              </c:numCache>
            </c:numRef>
          </c:yVal>
          <c:smooth val="0"/>
        </c:ser>
        <c:ser>
          <c:idx val="1"/>
          <c:order val="1"/>
          <c:tx>
            <c:v>"Island/Commodity"</c:v>
          </c:tx>
          <c:spPr>
            <a:ln w="28575">
              <a:noFill/>
            </a:ln>
          </c:spPr>
          <c:marker>
            <c:symbol val="square"/>
            <c:size val="7"/>
            <c:spPr>
              <a:noFill/>
              <a:ln w="28575">
                <a:solidFill>
                  <a:srgbClr val="7030A0"/>
                </a:solidFill>
              </a:ln>
            </c:spPr>
          </c:marker>
          <c:xVal>
            <c:numRef>
              <c:f>'Figure 2.2'!$E$6:$E$13</c:f>
              <c:numCache>
                <c:formatCode>#,##0.00</c:formatCode>
                <c:ptCount val="8"/>
                <c:pt idx="0">
                  <c:v>22679.383840631999</c:v>
                </c:pt>
                <c:pt idx="1">
                  <c:v>23893.300101320001</c:v>
                </c:pt>
                <c:pt idx="2">
                  <c:v>867.99775025999986</c:v>
                </c:pt>
                <c:pt idx="3">
                  <c:v>35628.210131384003</c:v>
                </c:pt>
                <c:pt idx="4">
                  <c:v>3722.0101020480001</c:v>
                </c:pt>
                <c:pt idx="5">
                  <c:v>1948.3925732663999</c:v>
                </c:pt>
                <c:pt idx="6">
                  <c:v>1142.540453884</c:v>
                </c:pt>
              </c:numCache>
            </c:numRef>
          </c:xVal>
          <c:yVal>
            <c:numRef>
              <c:f>'Figure 2.2'!$F$6:$F$13</c:f>
              <c:numCache>
                <c:formatCode>General</c:formatCode>
                <c:ptCount val="8"/>
                <c:pt idx="0">
                  <c:v>0.76</c:v>
                </c:pt>
                <c:pt idx="1">
                  <c:v>0.79600000000000004</c:v>
                </c:pt>
                <c:pt idx="2">
                  <c:v>0.42899999999999999</c:v>
                </c:pt>
                <c:pt idx="3">
                  <c:v>0.90600000000000003</c:v>
                </c:pt>
                <c:pt idx="4">
                  <c:v>0.629</c:v>
                </c:pt>
                <c:pt idx="5">
                  <c:v>0.53</c:v>
                </c:pt>
                <c:pt idx="6">
                  <c:v>0.57599999999999996</c:v>
                </c:pt>
                <c:pt idx="7">
                  <c:v>0</c:v>
                </c:pt>
              </c:numCache>
            </c:numRef>
          </c:yVal>
          <c:smooth val="0"/>
        </c:ser>
        <c:ser>
          <c:idx val="2"/>
          <c:order val="2"/>
          <c:tx>
            <c:v>"Island/Tourism"</c:v>
          </c:tx>
          <c:spPr>
            <a:ln w="28575">
              <a:noFill/>
            </a:ln>
          </c:spPr>
          <c:marker>
            <c:symbol val="circle"/>
            <c:size val="7"/>
          </c:marker>
          <c:xVal>
            <c:numRef>
              <c:f>'Figure 2.2'!$E$14:$E$33</c:f>
              <c:numCache>
                <c:formatCode>#,##0.00</c:formatCode>
                <c:ptCount val="20"/>
                <c:pt idx="0">
                  <c:v>27542.426238447999</c:v>
                </c:pt>
                <c:pt idx="1">
                  <c:v>26386.010316136002</c:v>
                </c:pt>
                <c:pt idx="2">
                  <c:v>8601.5863814320001</c:v>
                </c:pt>
                <c:pt idx="3">
                  <c:v>14786.205600096</c:v>
                </c:pt>
                <c:pt idx="4">
                  <c:v>7389.9333923199993</c:v>
                </c:pt>
                <c:pt idx="5">
                  <c:v>14805.515816632</c:v>
                </c:pt>
                <c:pt idx="6">
                  <c:v>9807.1115730959991</c:v>
                </c:pt>
                <c:pt idx="7">
                  <c:v>10718.912110448</c:v>
                </c:pt>
                <c:pt idx="8">
                  <c:v>7033.2467570719991</c:v>
                </c:pt>
                <c:pt idx="9">
                  <c:v>3666.8040673080004</c:v>
                </c:pt>
                <c:pt idx="10">
                  <c:v>18958.002655</c:v>
                </c:pt>
                <c:pt idx="11">
                  <c:v>4321.4543362640006</c:v>
                </c:pt>
                <c:pt idx="12">
                  <c:v>4238.5118462959999</c:v>
                </c:pt>
                <c:pt idx="13">
                  <c:v>21666.129155120001</c:v>
                </c:pt>
                <c:pt idx="14">
                  <c:v>9229.9359451359996</c:v>
                </c:pt>
                <c:pt idx="15">
                  <c:v>6492.5565564560002</c:v>
                </c:pt>
                <c:pt idx="16">
                  <c:v>1617.0372017160003</c:v>
                </c:pt>
                <c:pt idx="17">
                  <c:v>30862.902172136004</c:v>
                </c:pt>
                <c:pt idx="18">
                  <c:v>7631.2924797840005</c:v>
                </c:pt>
                <c:pt idx="19">
                  <c:v>6796.4224879760004</c:v>
                </c:pt>
              </c:numCache>
            </c:numRef>
          </c:xVal>
          <c:yVal>
            <c:numRef>
              <c:f>'Figure 2.2'!$F$14:$F$33</c:f>
              <c:numCache>
                <c:formatCode>General</c:formatCode>
                <c:ptCount val="20"/>
                <c:pt idx="0">
                  <c:v>0.79400000000000004</c:v>
                </c:pt>
                <c:pt idx="1">
                  <c:v>0.82499999999999996</c:v>
                </c:pt>
                <c:pt idx="2">
                  <c:v>0.73</c:v>
                </c:pt>
                <c:pt idx="3">
                  <c:v>0.76</c:v>
                </c:pt>
                <c:pt idx="4">
                  <c:v>0.745</c:v>
                </c:pt>
                <c:pt idx="5">
                  <c:v>0.77</c:v>
                </c:pt>
                <c:pt idx="6">
                  <c:v>0.745</c:v>
                </c:pt>
                <c:pt idx="7">
                  <c:v>0.72499999999999998</c:v>
                </c:pt>
                <c:pt idx="8">
                  <c:v>0.73299999999999998</c:v>
                </c:pt>
                <c:pt idx="9">
                  <c:v>0.58599999999999997</c:v>
                </c:pt>
                <c:pt idx="10">
                  <c:v>0.84799999999999998</c:v>
                </c:pt>
                <c:pt idx="11">
                  <c:v>0.70199999999999996</c:v>
                </c:pt>
                <c:pt idx="12">
                  <c:v>0.68799999999999994</c:v>
                </c:pt>
                <c:pt idx="13">
                  <c:v>0.84699999999999998</c:v>
                </c:pt>
                <c:pt idx="14">
                  <c:v>0.73699999999999999</c:v>
                </c:pt>
                <c:pt idx="15">
                  <c:v>0.70199999999999996</c:v>
                </c:pt>
                <c:pt idx="16">
                  <c:v>0.52500000000000002</c:v>
                </c:pt>
                <c:pt idx="17">
                  <c:v>0.80600000000000005</c:v>
                </c:pt>
                <c:pt idx="18">
                  <c:v>0.71</c:v>
                </c:pt>
                <c:pt idx="19">
                  <c:v>0.626</c:v>
                </c:pt>
              </c:numCache>
            </c:numRef>
          </c:yVal>
          <c:smooth val="0"/>
        </c:ser>
        <c:ser>
          <c:idx val="3"/>
          <c:order val="3"/>
          <c:tx>
            <c:v>"Non-island/Commodity"</c:v>
          </c:tx>
          <c:spPr>
            <a:ln w="28575">
              <a:noFill/>
            </a:ln>
          </c:spPr>
          <c:marker>
            <c:symbol val="square"/>
            <c:size val="7"/>
          </c:marker>
          <c:xVal>
            <c:numRef>
              <c:f>'Figure 2.2'!$E$34:$E$53</c:f>
              <c:numCache>
                <c:formatCode>#,##0.00</c:formatCode>
                <c:ptCount val="20"/>
                <c:pt idx="0">
                  <c:v>4502.739493176</c:v>
                </c:pt>
                <c:pt idx="1">
                  <c:v>10701.145221696001</c:v>
                </c:pt>
                <c:pt idx="2">
                  <c:v>9262.1306729839998</c:v>
                </c:pt>
                <c:pt idx="3">
                  <c:v>3954.9938433984003</c:v>
                </c:pt>
                <c:pt idx="4">
                  <c:v>9265.7428047680005</c:v>
                </c:pt>
                <c:pt idx="5">
                  <c:v>55079.630815600001</c:v>
                </c:pt>
                <c:pt idx="6">
                  <c:v>2493.1488012640002</c:v>
                </c:pt>
                <c:pt idx="7">
                  <c:v>9885.7054370559999</c:v>
                </c:pt>
                <c:pt idx="8">
                  <c:v>16967.842170256001</c:v>
                </c:pt>
                <c:pt idx="9">
                  <c:v>13350.604577984002</c:v>
                </c:pt>
                <c:pt idx="10">
                  <c:v>1270.5439775368</c:v>
                </c:pt>
                <c:pt idx="11">
                  <c:v>804.96005109760006</c:v>
                </c:pt>
                <c:pt idx="12">
                  <c:v>12591.299721079999</c:v>
                </c:pt>
                <c:pt idx="13">
                  <c:v>1488.8367279224001</c:v>
                </c:pt>
                <c:pt idx="14">
                  <c:v>7665.423608176</c:v>
                </c:pt>
                <c:pt idx="15">
                  <c:v>4217.2859172560002</c:v>
                </c:pt>
                <c:pt idx="16">
                  <c:v>5385.6760771200006</c:v>
                </c:pt>
                <c:pt idx="17">
                  <c:v>127089.60879776</c:v>
                </c:pt>
                <c:pt idx="18">
                  <c:v>24843.572117856002</c:v>
                </c:pt>
                <c:pt idx="19">
                  <c:v>3830.0682863368006</c:v>
                </c:pt>
              </c:numCache>
            </c:numRef>
          </c:xVal>
          <c:yVal>
            <c:numRef>
              <c:f>'Figure 2.2'!$F$34:$F$53</c:f>
              <c:numCache>
                <c:formatCode>General</c:formatCode>
                <c:ptCount val="20"/>
                <c:pt idx="0">
                  <c:v>0.63600000000000001</c:v>
                </c:pt>
                <c:pt idx="1">
                  <c:v>0.68400000000000005</c:v>
                </c:pt>
                <c:pt idx="2">
                  <c:v>0.70199999999999996</c:v>
                </c:pt>
                <c:pt idx="3">
                  <c:v>0.53800000000000003</c:v>
                </c:pt>
                <c:pt idx="4">
                  <c:v>0.63400000000000001</c:v>
                </c:pt>
                <c:pt idx="5">
                  <c:v>0.85499999999999998</c:v>
                </c:pt>
                <c:pt idx="6">
                  <c:v>0.44500000000000001</c:v>
                </c:pt>
                <c:pt idx="7">
                  <c:v>0.55400000000000005</c:v>
                </c:pt>
                <c:pt idx="8">
                  <c:v>0.84599999999999997</c:v>
                </c:pt>
                <c:pt idx="9">
                  <c:v>0.68300000000000005</c:v>
                </c:pt>
                <c:pt idx="10">
                  <c:v>0.439</c:v>
                </c:pt>
                <c:pt idx="11">
                  <c:v>0.36399999999999999</c:v>
                </c:pt>
                <c:pt idx="12">
                  <c:v>0.81399999999999995</c:v>
                </c:pt>
                <c:pt idx="13">
                  <c:v>0.46100000000000002</c:v>
                </c:pt>
                <c:pt idx="14">
                  <c:v>0.74</c:v>
                </c:pt>
                <c:pt idx="15">
                  <c:v>0.67500000000000004</c:v>
                </c:pt>
                <c:pt idx="16">
                  <c:v>0.60799999999999998</c:v>
                </c:pt>
                <c:pt idx="17">
                  <c:v>0.83399999999999996</c:v>
                </c:pt>
                <c:pt idx="18">
                  <c:v>0.89200000000000002</c:v>
                </c:pt>
                <c:pt idx="19">
                  <c:v>0.53600000000000003</c:v>
                </c:pt>
              </c:numCache>
            </c:numRef>
          </c:yVal>
          <c:smooth val="0"/>
        </c:ser>
        <c:ser>
          <c:idx val="4"/>
          <c:order val="4"/>
          <c:tx>
            <c:v>"Non-island/Tourism"</c:v>
          </c:tx>
          <c:spPr>
            <a:ln w="28575">
              <a:noFill/>
            </a:ln>
          </c:spPr>
          <c:marker>
            <c:symbol val="circle"/>
            <c:size val="7"/>
            <c:spPr>
              <a:noFill/>
              <a:ln w="31750">
                <a:solidFill>
                  <a:schemeClr val="accent3"/>
                </a:solidFill>
              </a:ln>
            </c:spPr>
          </c:marker>
          <c:xVal>
            <c:numRef>
              <c:f>'Figure 2.2'!$E$54:$E$55</c:f>
              <c:numCache>
                <c:formatCode>#,##0.00</c:formatCode>
                <c:ptCount val="2"/>
                <c:pt idx="0">
                  <c:v>83071.500585440008</c:v>
                </c:pt>
                <c:pt idx="1">
                  <c:v>7865.4397165040009</c:v>
                </c:pt>
              </c:numCache>
            </c:numRef>
          </c:xVal>
          <c:yVal>
            <c:numRef>
              <c:f>'Figure 2.2'!$F$54:$F$55</c:f>
              <c:numCache>
                <c:formatCode>General</c:formatCode>
                <c:ptCount val="2"/>
                <c:pt idx="0">
                  <c:v>0.875</c:v>
                </c:pt>
                <c:pt idx="1">
                  <c:v>0.79100000000000004</c:v>
                </c:pt>
              </c:numCache>
            </c:numRef>
          </c:yVal>
          <c:smooth val="0"/>
        </c:ser>
        <c:dLbls>
          <c:showLegendKey val="0"/>
          <c:showVal val="0"/>
          <c:showCatName val="0"/>
          <c:showSerName val="0"/>
          <c:showPercent val="0"/>
          <c:showBubbleSize val="0"/>
        </c:dLbls>
        <c:axId val="266218496"/>
        <c:axId val="306671616"/>
      </c:scatterChart>
      <c:valAx>
        <c:axId val="266218496"/>
        <c:scaling>
          <c:orientation val="minMax"/>
          <c:max val="60000"/>
        </c:scaling>
        <c:delete val="0"/>
        <c:axPos val="b"/>
        <c:title>
          <c:tx>
            <c:rich>
              <a:bodyPr/>
              <a:lstStyle/>
              <a:p>
                <a:pPr>
                  <a:defRPr sz="1100" b="0"/>
                </a:pPr>
                <a:r>
                  <a:rPr lang="en-US" sz="1100" b="0"/>
                  <a:t>GDP</a:t>
                </a:r>
                <a:r>
                  <a:rPr lang="en-US" sz="1100" b="0" baseline="0"/>
                  <a:t> per capita in 2010 (2005 International Dollar)</a:t>
                </a:r>
                <a:endParaRPr lang="en-US" sz="1100" b="0"/>
              </a:p>
            </c:rich>
          </c:tx>
          <c:layout>
            <c:manualLayout>
              <c:xMode val="edge"/>
              <c:yMode val="edge"/>
              <c:x val="0.30997841300652601"/>
              <c:y val="0.92161396685098196"/>
            </c:manualLayout>
          </c:layout>
          <c:overlay val="0"/>
        </c:title>
        <c:numFmt formatCode="#,##0" sourceLinked="0"/>
        <c:majorTickMark val="out"/>
        <c:minorTickMark val="none"/>
        <c:tickLblPos val="nextTo"/>
        <c:txPr>
          <a:bodyPr/>
          <a:lstStyle/>
          <a:p>
            <a:pPr>
              <a:defRPr sz="1100"/>
            </a:pPr>
            <a:endParaRPr lang="en-US"/>
          </a:p>
        </c:txPr>
        <c:crossAx val="306671616"/>
        <c:crosses val="autoZero"/>
        <c:crossBetween val="midCat"/>
      </c:valAx>
      <c:valAx>
        <c:axId val="306671616"/>
        <c:scaling>
          <c:orientation val="minMax"/>
          <c:min val="0.3"/>
        </c:scaling>
        <c:delete val="0"/>
        <c:axPos val="l"/>
        <c:title>
          <c:tx>
            <c:rich>
              <a:bodyPr rot="-5400000" vert="horz"/>
              <a:lstStyle/>
              <a:p>
                <a:pPr algn="l">
                  <a:defRPr sz="1100" b="0"/>
                </a:pPr>
                <a:r>
                  <a:rPr lang="en-US" sz="1100" b="0"/>
                  <a:t>Human Development Index (2012)</a:t>
                </a:r>
              </a:p>
            </c:rich>
          </c:tx>
          <c:layout>
            <c:manualLayout>
              <c:xMode val="edge"/>
              <c:yMode val="edge"/>
              <c:x val="1.29987898800034E-2"/>
              <c:y val="0.19320663326712301"/>
            </c:manualLayout>
          </c:layout>
          <c:overlay val="0"/>
        </c:title>
        <c:numFmt formatCode="#,##0.0" sourceLinked="0"/>
        <c:majorTickMark val="out"/>
        <c:minorTickMark val="none"/>
        <c:tickLblPos val="nextTo"/>
        <c:txPr>
          <a:bodyPr/>
          <a:lstStyle/>
          <a:p>
            <a:pPr>
              <a:defRPr sz="1100"/>
            </a:pPr>
            <a:endParaRPr lang="en-US"/>
          </a:p>
        </c:txPr>
        <c:crossAx val="266218496"/>
        <c:crosses val="autoZero"/>
        <c:crossBetween val="midCat"/>
      </c:valAx>
    </c:plotArea>
    <c:legend>
      <c:legendPos val="b"/>
      <c:legendEntry>
        <c:idx val="0"/>
        <c:delete val="1"/>
      </c:legendEntry>
      <c:layout>
        <c:manualLayout>
          <c:xMode val="edge"/>
          <c:yMode val="edge"/>
          <c:x val="0.504161280174794"/>
          <c:y val="0.65338023181107396"/>
          <c:w val="0.45502182216027298"/>
          <c:h val="0.101946175706075"/>
        </c:manualLayout>
      </c:layout>
      <c:overlay val="0"/>
    </c:legend>
    <c:plotVisOnly val="1"/>
    <c:dispBlanksAs val="gap"/>
    <c:showDLblsOverMax val="0"/>
  </c:chart>
  <c:spPr>
    <a:ln>
      <a:noFill/>
    </a:ln>
  </c:spPr>
  <c:printSettings>
    <c:headerFooter/>
    <c:pageMargins b="0.75" l="0.7" r="0.7" t="0.75" header="0.3" footer="0.3"/>
    <c:pageSetup/>
  </c:printSettings>
</c:chartSpace>
</file>

<file path=xl/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1"/>
          <c:order val="0"/>
          <c:tx>
            <c:v>C (Commodity)</c:v>
          </c:tx>
          <c:spPr>
            <a:ln w="28575">
              <a:noFill/>
            </a:ln>
          </c:spPr>
          <c:marker>
            <c:symbol val="circle"/>
            <c:size val="7"/>
            <c:spPr>
              <a:solidFill>
                <a:schemeClr val="accent3"/>
              </a:solidFill>
              <a:ln w="28575">
                <a:solidFill>
                  <a:schemeClr val="accent3"/>
                </a:solidFill>
              </a:ln>
            </c:spPr>
          </c:marker>
          <c:xVal>
            <c:numRef>
              <c:f>'Figure 2.2'!$G$59:$G$61</c:f>
              <c:numCache>
                <c:formatCode>0.00</c:formatCode>
                <c:ptCount val="3"/>
                <c:pt idx="0">
                  <c:v>1.4451238493587668</c:v>
                </c:pt>
                <c:pt idx="1">
                  <c:v>0.28691327219306478</c:v>
                </c:pt>
                <c:pt idx="2">
                  <c:v>0.68187391174263734</c:v>
                </c:pt>
              </c:numCache>
            </c:numRef>
          </c:xVal>
          <c:yVal>
            <c:numRef>
              <c:f>'Figure 2.2'!$F$59:$F$61</c:f>
              <c:numCache>
                <c:formatCode>0.00</c:formatCode>
                <c:ptCount val="3"/>
                <c:pt idx="0">
                  <c:v>1.1778380472685004</c:v>
                </c:pt>
                <c:pt idx="1">
                  <c:v>0.98566447113521882</c:v>
                </c:pt>
                <c:pt idx="2">
                  <c:v>1.0600542425416504</c:v>
                </c:pt>
              </c:numCache>
            </c:numRef>
          </c:yVal>
          <c:smooth val="0"/>
        </c:ser>
        <c:ser>
          <c:idx val="3"/>
          <c:order val="1"/>
          <c:tx>
            <c:v>OECS</c:v>
          </c:tx>
          <c:spPr>
            <a:ln w="28575">
              <a:noFill/>
            </a:ln>
          </c:spPr>
          <c:marker>
            <c:symbol val="square"/>
            <c:size val="7"/>
            <c:spPr>
              <a:solidFill>
                <a:schemeClr val="tx1"/>
              </a:solidFill>
              <a:ln>
                <a:solidFill>
                  <a:schemeClr val="tx1"/>
                </a:solidFill>
              </a:ln>
            </c:spPr>
          </c:marker>
          <c:xVal>
            <c:numRef>
              <c:f>'Figure 2.2'!$G$65:$G$70</c:f>
              <c:numCache>
                <c:formatCode>0.00</c:formatCode>
                <c:ptCount val="6"/>
                <c:pt idx="0">
                  <c:v>0.93122054691764833</c:v>
                </c:pt>
                <c:pt idx="1">
                  <c:v>0.46541066730713809</c:v>
                </c:pt>
                <c:pt idx="2">
                  <c:v>0.93243668518124956</c:v>
                </c:pt>
                <c:pt idx="3">
                  <c:v>0.61764214902581638</c:v>
                </c:pt>
                <c:pt idx="4">
                  <c:v>0.67506644150739958</c:v>
                </c:pt>
                <c:pt idx="5">
                  <c:v>0.44294689718671576</c:v>
                </c:pt>
              </c:numCache>
            </c:numRef>
          </c:xVal>
          <c:yVal>
            <c:numRef>
              <c:f>'Figure 2.2'!$F$65:$F$70</c:f>
              <c:numCache>
                <c:formatCode>0.00</c:formatCode>
                <c:ptCount val="6"/>
                <c:pt idx="0">
                  <c:v>1.0462776659959756</c:v>
                </c:pt>
                <c:pt idx="1">
                  <c:v>1.0256274489039499</c:v>
                </c:pt>
                <c:pt idx="2">
                  <c:v>1.0600444773906597</c:v>
                </c:pt>
                <c:pt idx="3">
                  <c:v>1.0256274489039499</c:v>
                </c:pt>
                <c:pt idx="4">
                  <c:v>0.99809382611458197</c:v>
                </c:pt>
                <c:pt idx="5">
                  <c:v>1.0091072752303292</c:v>
                </c:pt>
              </c:numCache>
            </c:numRef>
          </c:yVal>
          <c:smooth val="0"/>
        </c:ser>
        <c:ser>
          <c:idx val="4"/>
          <c:order val="2"/>
          <c:tx>
            <c:v>C (Tourist)</c:v>
          </c:tx>
          <c:spPr>
            <a:ln w="28575">
              <a:noFill/>
            </a:ln>
          </c:spPr>
          <c:marker>
            <c:symbol val="diamond"/>
            <c:size val="8"/>
            <c:spPr>
              <a:solidFill>
                <a:schemeClr val="accent3"/>
              </a:solidFill>
              <a:ln w="31750">
                <a:solidFill>
                  <a:schemeClr val="accent3"/>
                </a:solidFill>
              </a:ln>
            </c:spPr>
          </c:marker>
          <c:xVal>
            <c:numRef>
              <c:f>'Figure 2.2'!$G$62:$G$64</c:f>
              <c:numCache>
                <c:formatCode>0.00</c:formatCode>
                <c:ptCount val="3"/>
                <c:pt idx="0">
                  <c:v>1.7345946565926293</c:v>
                </c:pt>
                <c:pt idx="1">
                  <c:v>1.6617647300540275</c:v>
                </c:pt>
                <c:pt idx="2">
                  <c:v>0.54171936946585519</c:v>
                </c:pt>
              </c:numCache>
            </c:numRef>
          </c:xVal>
          <c:yVal>
            <c:numRef>
              <c:f>'Figure 2.2'!$F$62:$F$64</c:f>
              <c:numCache>
                <c:formatCode>0.00</c:formatCode>
                <c:ptCount val="3"/>
                <c:pt idx="0">
                  <c:v>1.093084824737901</c:v>
                </c:pt>
                <c:pt idx="1">
                  <c:v>1.1357619400614209</c:v>
                </c:pt>
                <c:pt idx="2">
                  <c:v>1.0049772318119239</c:v>
                </c:pt>
              </c:numCache>
            </c:numRef>
          </c:yVal>
          <c:smooth val="0"/>
        </c:ser>
        <c:dLbls>
          <c:showLegendKey val="0"/>
          <c:showVal val="0"/>
          <c:showCatName val="0"/>
          <c:showSerName val="0"/>
          <c:showPercent val="0"/>
          <c:showBubbleSize val="0"/>
        </c:dLbls>
        <c:axId val="308001792"/>
        <c:axId val="308311552"/>
      </c:scatterChart>
      <c:valAx>
        <c:axId val="308001792"/>
        <c:scaling>
          <c:orientation val="minMax"/>
          <c:max val="2"/>
        </c:scaling>
        <c:delete val="0"/>
        <c:axPos val="b"/>
        <c:title>
          <c:tx>
            <c:rich>
              <a:bodyPr/>
              <a:lstStyle/>
              <a:p>
                <a:pPr>
                  <a:defRPr sz="1100"/>
                </a:pPr>
                <a:r>
                  <a:rPr lang="en-US" sz="1100"/>
                  <a:t>GDP</a:t>
                </a:r>
                <a:r>
                  <a:rPr lang="en-US" sz="1100" baseline="0"/>
                  <a:t> per capita (Relative ratio)</a:t>
                </a:r>
                <a:endParaRPr lang="en-US" sz="1100"/>
              </a:p>
            </c:rich>
          </c:tx>
          <c:overlay val="0"/>
        </c:title>
        <c:numFmt formatCode="0.00" sourceLinked="1"/>
        <c:majorTickMark val="out"/>
        <c:minorTickMark val="none"/>
        <c:tickLblPos val="nextTo"/>
        <c:crossAx val="308311552"/>
        <c:crosses val="autoZero"/>
        <c:crossBetween val="midCat"/>
      </c:valAx>
      <c:valAx>
        <c:axId val="308311552"/>
        <c:scaling>
          <c:orientation val="minMax"/>
          <c:min val="0.9"/>
        </c:scaling>
        <c:delete val="0"/>
        <c:axPos val="l"/>
        <c:title>
          <c:tx>
            <c:rich>
              <a:bodyPr rot="-5400000" vert="horz"/>
              <a:lstStyle/>
              <a:p>
                <a:pPr>
                  <a:defRPr sz="1100"/>
                </a:pPr>
                <a:r>
                  <a:rPr lang="en-US" sz="1100"/>
                  <a:t>Human Development Index (Relative ratio)</a:t>
                </a:r>
              </a:p>
            </c:rich>
          </c:tx>
          <c:layout>
            <c:manualLayout>
              <c:xMode val="edge"/>
              <c:yMode val="edge"/>
              <c:x val="5.5555555555555497E-3"/>
              <c:y val="0.27843001941283502"/>
            </c:manualLayout>
          </c:layout>
          <c:overlay val="0"/>
        </c:title>
        <c:numFmt formatCode="0.00" sourceLinked="1"/>
        <c:majorTickMark val="out"/>
        <c:minorTickMark val="none"/>
        <c:tickLblPos val="nextTo"/>
        <c:crossAx val="308001792"/>
        <c:crosses val="autoZero"/>
        <c:crossBetween val="midCat"/>
      </c:valAx>
    </c:plotArea>
    <c:legend>
      <c:legendPos val="b"/>
      <c:overlay val="0"/>
    </c:legend>
    <c:plotVisOnly val="1"/>
    <c:dispBlanksAs val="gap"/>
    <c:showDLblsOverMax val="0"/>
  </c:chart>
  <c:spPr>
    <a:ln>
      <a:noFill/>
    </a:ln>
  </c:spPr>
  <c:printSettings>
    <c:headerFooter/>
    <c:pageMargins b="0.75" l="0.7" r="0.7" t="0.75" header="0.3" footer="0.3"/>
    <c:pageSetup/>
  </c:printSettings>
</c:chartSpace>
</file>

<file path=xl/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2"/>
          <c:order val="0"/>
          <c:tx>
            <c:v>ROSE (Tourism)</c:v>
          </c:tx>
          <c:spPr>
            <a:ln w="28575">
              <a:noFill/>
            </a:ln>
          </c:spPr>
          <c:marker>
            <c:symbol val="diamond"/>
            <c:size val="7"/>
            <c:spPr>
              <a:solidFill>
                <a:srgbClr val="FF0000"/>
              </a:solidFill>
              <a:ln>
                <a:solidFill>
                  <a:srgbClr val="FF0000"/>
                </a:solidFill>
              </a:ln>
            </c:spPr>
          </c:marker>
          <c:xVal>
            <c:numRef>
              <c:f>('Figure 2.2'!$D$78:$D$88,'Figure 2.2'!$D$107:$D$108)</c:f>
              <c:numCache>
                <c:formatCode>General</c:formatCode>
                <c:ptCount val="13"/>
                <c:pt idx="0">
                  <c:v>3666.8040673080004</c:v>
                </c:pt>
                <c:pt idx="1">
                  <c:v>18958.002655</c:v>
                </c:pt>
                <c:pt idx="2">
                  <c:v>4321.4543362640006</c:v>
                </c:pt>
                <c:pt idx="3">
                  <c:v>4238.5118462959999</c:v>
                </c:pt>
                <c:pt idx="4">
                  <c:v>21666.129155120001</c:v>
                </c:pt>
                <c:pt idx="5">
                  <c:v>9229.9359451359996</c:v>
                </c:pt>
                <c:pt idx="6">
                  <c:v>6492.5565564560002</c:v>
                </c:pt>
                <c:pt idx="7">
                  <c:v>1617.0372017160003</c:v>
                </c:pt>
                <c:pt idx="8">
                  <c:v>30862.902172136004</c:v>
                </c:pt>
                <c:pt idx="9">
                  <c:v>7631.2924797840005</c:v>
                </c:pt>
                <c:pt idx="10">
                  <c:v>6796.4224879760004</c:v>
                </c:pt>
                <c:pt idx="11">
                  <c:v>83071.500585440008</c:v>
                </c:pt>
                <c:pt idx="12">
                  <c:v>7865.4397165040009</c:v>
                </c:pt>
              </c:numCache>
            </c:numRef>
          </c:xVal>
          <c:yVal>
            <c:numRef>
              <c:f>('Figure 2.2'!$C$78:$C$88,'Figure 2.2'!$C$107:$C$108)</c:f>
              <c:numCache>
                <c:formatCode>General</c:formatCode>
                <c:ptCount val="13"/>
                <c:pt idx="0">
                  <c:v>0.58599999999999997</c:v>
                </c:pt>
                <c:pt idx="1">
                  <c:v>0.84799999999999998</c:v>
                </c:pt>
                <c:pt idx="2">
                  <c:v>0.70199999999999996</c:v>
                </c:pt>
                <c:pt idx="3">
                  <c:v>0.68799999999999994</c:v>
                </c:pt>
                <c:pt idx="4">
                  <c:v>0.84699999999999998</c:v>
                </c:pt>
                <c:pt idx="5">
                  <c:v>0.73699999999999999</c:v>
                </c:pt>
                <c:pt idx="6">
                  <c:v>0.70199999999999996</c:v>
                </c:pt>
                <c:pt idx="7">
                  <c:v>0.52500000000000002</c:v>
                </c:pt>
                <c:pt idx="8">
                  <c:v>0.80600000000000005</c:v>
                </c:pt>
                <c:pt idx="9">
                  <c:v>0.71</c:v>
                </c:pt>
                <c:pt idx="10">
                  <c:v>0.626</c:v>
                </c:pt>
                <c:pt idx="11">
                  <c:v>0.875</c:v>
                </c:pt>
                <c:pt idx="12">
                  <c:v>0.79100000000000004</c:v>
                </c:pt>
              </c:numCache>
            </c:numRef>
          </c:yVal>
          <c:smooth val="0"/>
        </c:ser>
        <c:ser>
          <c:idx val="0"/>
          <c:order val="1"/>
          <c:tx>
            <c:v>ROSE (Commodity)</c:v>
          </c:tx>
          <c:spPr>
            <a:ln w="28575">
              <a:noFill/>
            </a:ln>
          </c:spPr>
          <c:marker>
            <c:symbol val="circle"/>
            <c:size val="7"/>
            <c:spPr>
              <a:solidFill>
                <a:srgbClr val="FF0000"/>
              </a:solidFill>
              <a:ln>
                <a:solidFill>
                  <a:srgbClr val="FF0000"/>
                </a:solidFill>
              </a:ln>
            </c:spPr>
          </c:marker>
          <c:xVal>
            <c:numRef>
              <c:f>('Figure 2.2'!$D$71:$D$77,'Figure 2.2'!$D$89:$D$106)</c:f>
              <c:numCache>
                <c:formatCode>General</c:formatCode>
                <c:ptCount val="25"/>
                <c:pt idx="0">
                  <c:v>23893.300101320001</c:v>
                </c:pt>
                <c:pt idx="1">
                  <c:v>867.99775025999986</c:v>
                </c:pt>
                <c:pt idx="2">
                  <c:v>35628.210131384003</c:v>
                </c:pt>
                <c:pt idx="3">
                  <c:v>3722.0101020480001</c:v>
                </c:pt>
                <c:pt idx="4">
                  <c:v>1948.3925732663999</c:v>
                </c:pt>
                <c:pt idx="5">
                  <c:v>1142.540453884</c:v>
                </c:pt>
                <c:pt idx="7">
                  <c:v>9262.1306729839998</c:v>
                </c:pt>
                <c:pt idx="8">
                  <c:v>3954.9938433984003</c:v>
                </c:pt>
                <c:pt idx="9">
                  <c:v>9265.7428047680005</c:v>
                </c:pt>
                <c:pt idx="10">
                  <c:v>55079.630815600001</c:v>
                </c:pt>
                <c:pt idx="11">
                  <c:v>2493.1488012640002</c:v>
                </c:pt>
                <c:pt idx="12">
                  <c:v>9885.7054370559999</c:v>
                </c:pt>
                <c:pt idx="13">
                  <c:v>16967.842170256001</c:v>
                </c:pt>
                <c:pt idx="14">
                  <c:v>13350.604577984002</c:v>
                </c:pt>
                <c:pt idx="15">
                  <c:v>1270.5439775368</c:v>
                </c:pt>
                <c:pt idx="16">
                  <c:v>804.96005109760006</c:v>
                </c:pt>
                <c:pt idx="17">
                  <c:v>12591.299721079999</c:v>
                </c:pt>
                <c:pt idx="18">
                  <c:v>1488.8367279224001</c:v>
                </c:pt>
                <c:pt idx="19">
                  <c:v>7665.423608176</c:v>
                </c:pt>
                <c:pt idx="20">
                  <c:v>4217.2859172560002</c:v>
                </c:pt>
                <c:pt idx="21">
                  <c:v>5385.6760771200006</c:v>
                </c:pt>
                <c:pt idx="22">
                  <c:v>127089.60879776</c:v>
                </c:pt>
                <c:pt idx="23">
                  <c:v>24843.572117856002</c:v>
                </c:pt>
                <c:pt idx="24">
                  <c:v>3830.0682863368006</c:v>
                </c:pt>
              </c:numCache>
            </c:numRef>
          </c:xVal>
          <c:yVal>
            <c:numRef>
              <c:f>('Figure 2.2'!$C$71:$C$77,'Figure 2.2'!$C$89:$C$106)</c:f>
              <c:numCache>
                <c:formatCode>General</c:formatCode>
                <c:ptCount val="25"/>
                <c:pt idx="0">
                  <c:v>0.79600000000000004</c:v>
                </c:pt>
                <c:pt idx="1">
                  <c:v>0.42899999999999999</c:v>
                </c:pt>
                <c:pt idx="2">
                  <c:v>0.90600000000000003</c:v>
                </c:pt>
                <c:pt idx="3">
                  <c:v>0.629</c:v>
                </c:pt>
                <c:pt idx="4">
                  <c:v>0.53</c:v>
                </c:pt>
                <c:pt idx="5">
                  <c:v>0.57599999999999996</c:v>
                </c:pt>
                <c:pt idx="7">
                  <c:v>0.70199999999999996</c:v>
                </c:pt>
                <c:pt idx="8">
                  <c:v>0.53800000000000003</c:v>
                </c:pt>
                <c:pt idx="9">
                  <c:v>0.63400000000000001</c:v>
                </c:pt>
                <c:pt idx="10">
                  <c:v>0.85499999999999998</c:v>
                </c:pt>
                <c:pt idx="11">
                  <c:v>0.44500000000000001</c:v>
                </c:pt>
                <c:pt idx="12">
                  <c:v>0.55400000000000005</c:v>
                </c:pt>
                <c:pt idx="13">
                  <c:v>0.84599999999999997</c:v>
                </c:pt>
                <c:pt idx="14">
                  <c:v>0.68300000000000005</c:v>
                </c:pt>
                <c:pt idx="15">
                  <c:v>0.439</c:v>
                </c:pt>
                <c:pt idx="16">
                  <c:v>0.36399999999999999</c:v>
                </c:pt>
                <c:pt idx="17">
                  <c:v>0.81399999999999995</c:v>
                </c:pt>
                <c:pt idx="18">
                  <c:v>0.46100000000000002</c:v>
                </c:pt>
                <c:pt idx="19">
                  <c:v>0.74</c:v>
                </c:pt>
                <c:pt idx="20">
                  <c:v>0.67500000000000004</c:v>
                </c:pt>
                <c:pt idx="21">
                  <c:v>0.60799999999999998</c:v>
                </c:pt>
                <c:pt idx="22">
                  <c:v>0.83399999999999996</c:v>
                </c:pt>
                <c:pt idx="23">
                  <c:v>0.89200000000000002</c:v>
                </c:pt>
                <c:pt idx="24">
                  <c:v>0.53600000000000003</c:v>
                </c:pt>
              </c:numCache>
            </c:numRef>
          </c:yVal>
          <c:smooth val="0"/>
        </c:ser>
        <c:ser>
          <c:idx val="1"/>
          <c:order val="2"/>
          <c:tx>
            <c:v>C (Commodity)</c:v>
          </c:tx>
          <c:spPr>
            <a:ln w="28575">
              <a:noFill/>
            </a:ln>
          </c:spPr>
          <c:marker>
            <c:symbol val="circle"/>
            <c:size val="7"/>
            <c:spPr>
              <a:solidFill>
                <a:schemeClr val="accent3"/>
              </a:solidFill>
              <a:ln w="28575">
                <a:solidFill>
                  <a:schemeClr val="accent3"/>
                </a:solidFill>
              </a:ln>
            </c:spPr>
          </c:marker>
          <c:xVal>
            <c:numRef>
              <c:f>'Figure 2.2'!$D$59:$D$61</c:f>
              <c:numCache>
                <c:formatCode>General</c:formatCode>
                <c:ptCount val="3"/>
                <c:pt idx="0">
                  <c:v>22679.383840631999</c:v>
                </c:pt>
                <c:pt idx="1">
                  <c:v>4502.739493176</c:v>
                </c:pt>
                <c:pt idx="2">
                  <c:v>10701.145221696001</c:v>
                </c:pt>
              </c:numCache>
            </c:numRef>
          </c:xVal>
          <c:yVal>
            <c:numRef>
              <c:f>'Figure 2.2'!$C$59:$C$61</c:f>
              <c:numCache>
                <c:formatCode>General</c:formatCode>
                <c:ptCount val="3"/>
                <c:pt idx="0">
                  <c:v>0.76</c:v>
                </c:pt>
                <c:pt idx="1">
                  <c:v>0.63600000000000001</c:v>
                </c:pt>
                <c:pt idx="2">
                  <c:v>0.68400000000000005</c:v>
                </c:pt>
              </c:numCache>
            </c:numRef>
          </c:yVal>
          <c:smooth val="0"/>
        </c:ser>
        <c:ser>
          <c:idx val="3"/>
          <c:order val="3"/>
          <c:tx>
            <c:v>OECS</c:v>
          </c:tx>
          <c:spPr>
            <a:ln w="28575">
              <a:noFill/>
            </a:ln>
          </c:spPr>
          <c:marker>
            <c:symbol val="square"/>
            <c:size val="7"/>
            <c:spPr>
              <a:solidFill>
                <a:schemeClr val="tx1"/>
              </a:solidFill>
              <a:ln>
                <a:solidFill>
                  <a:schemeClr val="tx1"/>
                </a:solidFill>
              </a:ln>
            </c:spPr>
          </c:marker>
          <c:xVal>
            <c:numRef>
              <c:f>'Figure 2.2'!$D$65:$D$70</c:f>
              <c:numCache>
                <c:formatCode>General</c:formatCode>
                <c:ptCount val="6"/>
                <c:pt idx="0">
                  <c:v>14786.205600096</c:v>
                </c:pt>
                <c:pt idx="1">
                  <c:v>7389.9333923199993</c:v>
                </c:pt>
                <c:pt idx="2">
                  <c:v>14805.515816632</c:v>
                </c:pt>
                <c:pt idx="3">
                  <c:v>9807.1115730959991</c:v>
                </c:pt>
                <c:pt idx="4">
                  <c:v>10718.912110448</c:v>
                </c:pt>
                <c:pt idx="5">
                  <c:v>7033.2467570719991</c:v>
                </c:pt>
              </c:numCache>
            </c:numRef>
          </c:xVal>
          <c:yVal>
            <c:numRef>
              <c:f>'Figure 2.2'!$C$65:$C$70</c:f>
              <c:numCache>
                <c:formatCode>General</c:formatCode>
                <c:ptCount val="6"/>
                <c:pt idx="0">
                  <c:v>0.76</c:v>
                </c:pt>
                <c:pt idx="1">
                  <c:v>0.745</c:v>
                </c:pt>
                <c:pt idx="2">
                  <c:v>0.77</c:v>
                </c:pt>
                <c:pt idx="3">
                  <c:v>0.745</c:v>
                </c:pt>
                <c:pt idx="4">
                  <c:v>0.72499999999999998</c:v>
                </c:pt>
                <c:pt idx="5">
                  <c:v>0.73299999999999998</c:v>
                </c:pt>
              </c:numCache>
            </c:numRef>
          </c:yVal>
          <c:smooth val="0"/>
        </c:ser>
        <c:ser>
          <c:idx val="4"/>
          <c:order val="4"/>
          <c:tx>
            <c:v>C (Tourist)</c:v>
          </c:tx>
          <c:spPr>
            <a:ln w="28575">
              <a:noFill/>
            </a:ln>
          </c:spPr>
          <c:marker>
            <c:symbol val="diamond"/>
            <c:size val="8"/>
            <c:spPr>
              <a:solidFill>
                <a:schemeClr val="accent3"/>
              </a:solidFill>
              <a:ln w="31750">
                <a:solidFill>
                  <a:schemeClr val="accent3"/>
                </a:solidFill>
              </a:ln>
            </c:spPr>
          </c:marker>
          <c:xVal>
            <c:numRef>
              <c:f>'Figure 2.2'!$D$62:$D$64</c:f>
              <c:numCache>
                <c:formatCode>General</c:formatCode>
                <c:ptCount val="3"/>
                <c:pt idx="0">
                  <c:v>27542.426238447999</c:v>
                </c:pt>
                <c:pt idx="1">
                  <c:v>26386.010316136002</c:v>
                </c:pt>
                <c:pt idx="2">
                  <c:v>8601.5863814320001</c:v>
                </c:pt>
              </c:numCache>
            </c:numRef>
          </c:xVal>
          <c:yVal>
            <c:numRef>
              <c:f>'Figure 2.2'!$C$62:$C$64</c:f>
              <c:numCache>
                <c:formatCode>General</c:formatCode>
                <c:ptCount val="3"/>
                <c:pt idx="0">
                  <c:v>0.79400000000000004</c:v>
                </c:pt>
                <c:pt idx="1">
                  <c:v>0.82499999999999996</c:v>
                </c:pt>
                <c:pt idx="2">
                  <c:v>0.73</c:v>
                </c:pt>
              </c:numCache>
            </c:numRef>
          </c:yVal>
          <c:smooth val="0"/>
        </c:ser>
        <c:dLbls>
          <c:showLegendKey val="0"/>
          <c:showVal val="0"/>
          <c:showCatName val="0"/>
          <c:showSerName val="0"/>
          <c:showPercent val="0"/>
          <c:showBubbleSize val="0"/>
        </c:dLbls>
        <c:axId val="324163072"/>
        <c:axId val="325648768"/>
      </c:scatterChart>
      <c:valAx>
        <c:axId val="324163072"/>
        <c:scaling>
          <c:orientation val="minMax"/>
        </c:scaling>
        <c:delete val="0"/>
        <c:axPos val="b"/>
        <c:title>
          <c:tx>
            <c:rich>
              <a:bodyPr/>
              <a:lstStyle/>
              <a:p>
                <a:pPr>
                  <a:defRPr sz="1100"/>
                </a:pPr>
                <a:r>
                  <a:rPr lang="en-US" sz="1100"/>
                  <a:t>GDP</a:t>
                </a:r>
                <a:r>
                  <a:rPr lang="en-US" sz="1100" baseline="0"/>
                  <a:t> per capita</a:t>
                </a:r>
                <a:endParaRPr lang="en-US" sz="1100"/>
              </a:p>
            </c:rich>
          </c:tx>
          <c:overlay val="0"/>
        </c:title>
        <c:numFmt formatCode="General" sourceLinked="1"/>
        <c:majorTickMark val="out"/>
        <c:minorTickMark val="none"/>
        <c:tickLblPos val="nextTo"/>
        <c:crossAx val="325648768"/>
        <c:crosses val="autoZero"/>
        <c:crossBetween val="midCat"/>
      </c:valAx>
      <c:valAx>
        <c:axId val="325648768"/>
        <c:scaling>
          <c:orientation val="minMax"/>
        </c:scaling>
        <c:delete val="0"/>
        <c:axPos val="l"/>
        <c:title>
          <c:tx>
            <c:rich>
              <a:bodyPr rot="-5400000" vert="horz"/>
              <a:lstStyle/>
              <a:p>
                <a:pPr>
                  <a:defRPr sz="1100"/>
                </a:pPr>
                <a:r>
                  <a:rPr lang="en-US" sz="1100"/>
                  <a:t>Human Development Index</a:t>
                </a:r>
              </a:p>
            </c:rich>
          </c:tx>
          <c:layout>
            <c:manualLayout>
              <c:xMode val="edge"/>
              <c:yMode val="edge"/>
              <c:x val="5.5555555555555497E-3"/>
              <c:y val="0.27843001941283502"/>
            </c:manualLayout>
          </c:layout>
          <c:overlay val="0"/>
        </c:title>
        <c:numFmt formatCode="General" sourceLinked="1"/>
        <c:majorTickMark val="out"/>
        <c:minorTickMark val="none"/>
        <c:tickLblPos val="nextTo"/>
        <c:crossAx val="324163072"/>
        <c:crosses val="autoZero"/>
        <c:crossBetween val="midCat"/>
      </c:valAx>
    </c:plotArea>
    <c:legend>
      <c:legendPos val="b"/>
      <c:overlay val="0"/>
    </c:legend>
    <c:plotVisOnly val="1"/>
    <c:dispBlanksAs val="gap"/>
    <c:showDLblsOverMax val="0"/>
  </c:chart>
  <c:spPr>
    <a:ln>
      <a:noFill/>
    </a:ln>
  </c:spPr>
  <c:printSettings>
    <c:headerFooter/>
    <c:pageMargins b="0.75" l="0.7" r="0.7" t="0.75" header="0.3" footer="0.3"/>
    <c:pageSetup/>
  </c:printSettings>
</c:chartSpace>
</file>

<file path=xl/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525540159466499"/>
          <c:y val="4.9846298801128203E-2"/>
          <c:w val="0.82128746544473297"/>
          <c:h val="0.79673497105542002"/>
        </c:manualLayout>
      </c:layout>
      <c:scatterChart>
        <c:scatterStyle val="lineMarker"/>
        <c:varyColors val="0"/>
        <c:ser>
          <c:idx val="1"/>
          <c:order val="0"/>
          <c:tx>
            <c:v>ROW</c:v>
          </c:tx>
          <c:spPr>
            <a:ln w="28575">
              <a:noFill/>
            </a:ln>
          </c:spPr>
          <c:marker>
            <c:symbol val="circle"/>
            <c:size val="4"/>
            <c:spPr>
              <a:solidFill>
                <a:schemeClr val="accent1"/>
              </a:solidFill>
              <a:ln>
                <a:solidFill>
                  <a:schemeClr val="accent1"/>
                </a:solidFill>
              </a:ln>
            </c:spPr>
          </c:marker>
          <c:trendline>
            <c:trendlineType val="linear"/>
            <c:dispRSqr val="0"/>
            <c:dispEq val="0"/>
          </c:trendline>
          <c:xVal>
            <c:numRef>
              <c:f>'Figure 2.3'!$B$14:$B$196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1">
                  <c:v>13.936842843131799</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3">
                  <c:v>12.959844447906553</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89">
                  <c:v>15.526059971766786</c:v>
                </c:pt>
                <c:pt idx="90">
                  <c:v>15.695891218845857</c:v>
                </c:pt>
                <c:pt idx="91">
                  <c:v>14.617512143436301</c:v>
                </c:pt>
                <c:pt idx="92">
                  <c:v>15.191249405144648</c:v>
                </c:pt>
                <c:pt idx="93">
                  <c:v>14.478713862151148</c:v>
                </c:pt>
                <c:pt idx="94">
                  <c:v>15.170314251992794</c:v>
                </c:pt>
                <c:pt idx="95">
                  <c:v>15.684076735432095</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4">
                  <c:v>12.955127458028414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1">
                  <c:v>14.385359522179726</c:v>
                </c:pt>
                <c:pt idx="132">
                  <c:v>16.879462070495411</c:v>
                </c:pt>
                <c:pt idx="133">
                  <c:v>18.774227801149749</c:v>
                </c:pt>
                <c:pt idx="134">
                  <c:v>16.138682284566709</c:v>
                </c:pt>
                <c:pt idx="135">
                  <c:v>12.117241431823558</c:v>
                </c:pt>
                <c:pt idx="136">
                  <c:v>12.037653993905211</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49">
                  <c:v>10.933106969717286</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8">
                  <c:v>16.960739842664175</c:v>
                </c:pt>
                <c:pt idx="159">
                  <c:v>15.875896693108951</c:v>
                </c:pt>
                <c:pt idx="160">
                  <c:v>17.557361896844316</c:v>
                </c:pt>
                <c:pt idx="161">
                  <c:v>17.975580436803511</c:v>
                </c:pt>
                <c:pt idx="162">
                  <c:v>13.904436767158675</c:v>
                </c:pt>
                <c:pt idx="163">
                  <c:v>15.781083268484597</c:v>
                </c:pt>
                <c:pt idx="165">
                  <c:v>14.095412443097093</c:v>
                </c:pt>
                <c:pt idx="166">
                  <c:v>16.181539823514854</c:v>
                </c:pt>
                <c:pt idx="167">
                  <c:v>18.118899747121084</c:v>
                </c:pt>
                <c:pt idx="168">
                  <c:v>15.524974784465499</c:v>
                </c:pt>
                <c:pt idx="170">
                  <c:v>17.376585049255706</c:v>
                </c:pt>
                <c:pt idx="171">
                  <c:v>17.634408993401944</c:v>
                </c:pt>
                <c:pt idx="172">
                  <c:v>15.497269131978001</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2.3'!$C$14:$C$196</c:f>
              <c:numCache>
                <c:formatCode>#,##0.0</c:formatCode>
                <c:ptCount val="183"/>
                <c:pt idx="0">
                  <c:v>19.87466666666667</c:v>
                </c:pt>
                <c:pt idx="1">
                  <c:v>31.045933333333334</c:v>
                </c:pt>
                <c:pt idx="2">
                  <c:v>31.970545454545459</c:v>
                </c:pt>
                <c:pt idx="3">
                  <c:v>39.222666666666669</c:v>
                </c:pt>
                <c:pt idx="4">
                  <c:v>25.600200000000005</c:v>
                </c:pt>
                <c:pt idx="5">
                  <c:v>31.507000000000001</c:v>
                </c:pt>
                <c:pt idx="6">
                  <c:v>23.343285714285713</c:v>
                </c:pt>
                <c:pt idx="7">
                  <c:v>34.196727272727266</c:v>
                </c:pt>
                <c:pt idx="8">
                  <c:v>52.414772727272727</c:v>
                </c:pt>
                <c:pt idx="9">
                  <c:v>27.342500000000001</c:v>
                </c:pt>
                <c:pt idx="10">
                  <c:v>17.678952380952385</c:v>
                </c:pt>
                <c:pt idx="11">
                  <c:v>30.914045454545462</c:v>
                </c:pt>
                <c:pt idx="12">
                  <c:v>13.762727272727274</c:v>
                </c:pt>
                <c:pt idx="13">
                  <c:v>38.566333333333326</c:v>
                </c:pt>
                <c:pt idx="14">
                  <c:v>28.087947368421048</c:v>
                </c:pt>
                <c:pt idx="15">
                  <c:v>51.284999999999997</c:v>
                </c:pt>
                <c:pt idx="16">
                  <c:v>29.473687499999997</c:v>
                </c:pt>
                <c:pt idx="17">
                  <c:v>21.603454545454543</c:v>
                </c:pt>
                <c:pt idx="18">
                  <c:v>38.510181818181813</c:v>
                </c:pt>
                <c:pt idx="19">
                  <c:v>29.795045454545459</c:v>
                </c:pt>
                <c:pt idx="20">
                  <c:v>50.518071428571432</c:v>
                </c:pt>
                <c:pt idx="21">
                  <c:v>37.664590909090911</c:v>
                </c:pt>
                <c:pt idx="22">
                  <c:v>38.801687500000007</c:v>
                </c:pt>
                <c:pt idx="23">
                  <c:v>44.381681818181818</c:v>
                </c:pt>
                <c:pt idx="24">
                  <c:v>35.844249999999995</c:v>
                </c:pt>
                <c:pt idx="25">
                  <c:v>21.473954545454543</c:v>
                </c:pt>
                <c:pt idx="26">
                  <c:v>26.3949</c:v>
                </c:pt>
                <c:pt idx="27">
                  <c:v>15.430187499999997</c:v>
                </c:pt>
                <c:pt idx="28">
                  <c:v>16.80691666666667</c:v>
                </c:pt>
                <c:pt idx="29">
                  <c:v>44.121363636363633</c:v>
                </c:pt>
                <c:pt idx="30">
                  <c:v>35.8172</c:v>
                </c:pt>
                <c:pt idx="31">
                  <c:v>16.343454545454545</c:v>
                </c:pt>
                <c:pt idx="32">
                  <c:v>19.044999999999995</c:v>
                </c:pt>
                <c:pt idx="33">
                  <c:v>21.962937499999999</c:v>
                </c:pt>
                <c:pt idx="34">
                  <c:v>17.847227272727277</c:v>
                </c:pt>
                <c:pt idx="35">
                  <c:v>25.105045454545458</c:v>
                </c:pt>
                <c:pt idx="36">
                  <c:v>25.179272727272732</c:v>
                </c:pt>
                <c:pt idx="37">
                  <c:v>18.156875000000003</c:v>
                </c:pt>
                <c:pt idx="38">
                  <c:v>28.490409090909086</c:v>
                </c:pt>
                <c:pt idx="39">
                  <c:v>16.989999999999998</c:v>
                </c:pt>
                <c:pt idx="40">
                  <c:v>20.608799999999999</c:v>
                </c:pt>
                <c:pt idx="41">
                  <c:v>42.160499999999999</c:v>
                </c:pt>
                <c:pt idx="42">
                  <c:v>41.031999999999996</c:v>
                </c:pt>
                <c:pt idx="43">
                  <c:v>43.976647058823531</c:v>
                </c:pt>
                <c:pt idx="44">
                  <c:v>55.233117647058812</c:v>
                </c:pt>
                <c:pt idx="45">
                  <c:v>38.223095238095233</c:v>
                </c:pt>
                <c:pt idx="46">
                  <c:v>32.101818181818174</c:v>
                </c:pt>
                <c:pt idx="47">
                  <c:v>16.161466666666666</c:v>
                </c:pt>
                <c:pt idx="48">
                  <c:v>24.435736842105264</c:v>
                </c:pt>
                <c:pt idx="49">
                  <c:v>34.487199999999994</c:v>
                </c:pt>
                <c:pt idx="50">
                  <c:v>18.810949999999998</c:v>
                </c:pt>
                <c:pt idx="51">
                  <c:v>27.266454545454554</c:v>
                </c:pt>
                <c:pt idx="52">
                  <c:v>51.808499999999995</c:v>
                </c:pt>
                <c:pt idx="53">
                  <c:v>37.674823529411761</c:v>
                </c:pt>
                <c:pt idx="54">
                  <c:v>20.204318181818177</c:v>
                </c:pt>
                <c:pt idx="55">
                  <c:v>28.206600000000002</c:v>
                </c:pt>
                <c:pt idx="56">
                  <c:v>54.008500000000005</c:v>
                </c:pt>
                <c:pt idx="57">
                  <c:v>53.395999999999987</c:v>
                </c:pt>
                <c:pt idx="58">
                  <c:v>26.235727272727274</c:v>
                </c:pt>
                <c:pt idx="59">
                  <c:v>19.927916666666665</c:v>
                </c:pt>
                <c:pt idx="60">
                  <c:v>24.324749999999998</c:v>
                </c:pt>
                <c:pt idx="61">
                  <c:v>47.506952380952384</c:v>
                </c:pt>
                <c:pt idx="62">
                  <c:v>20.044681818181822</c:v>
                </c:pt>
                <c:pt idx="63">
                  <c:v>45.206363636363648</c:v>
                </c:pt>
                <c:pt idx="64">
                  <c:v>27.208409090909093</c:v>
                </c:pt>
                <c:pt idx="65">
                  <c:v>14.250500000000002</c:v>
                </c:pt>
                <c:pt idx="66">
                  <c:v>19.273545454545459</c:v>
                </c:pt>
                <c:pt idx="67">
                  <c:v>21.815250000000002</c:v>
                </c:pt>
                <c:pt idx="68">
                  <c:v>31.339866666666662</c:v>
                </c:pt>
                <c:pt idx="69">
                  <c:v>15.340200000000001</c:v>
                </c:pt>
                <c:pt idx="70">
                  <c:v>27.044916666666669</c:v>
                </c:pt>
                <c:pt idx="71">
                  <c:v>17.361238095238093</c:v>
                </c:pt>
                <c:pt idx="72">
                  <c:v>49.135823529411766</c:v>
                </c:pt>
                <c:pt idx="73">
                  <c:v>44.697954545454543</c:v>
                </c:pt>
                <c:pt idx="74">
                  <c:v>26.32209090909091</c:v>
                </c:pt>
                <c:pt idx="75">
                  <c:v>19.414916666666663</c:v>
                </c:pt>
                <c:pt idx="76">
                  <c:v>23.26554545454546</c:v>
                </c:pt>
                <c:pt idx="77">
                  <c:v>84.193857142857141</c:v>
                </c:pt>
                <c:pt idx="78">
                  <c:v>38.828409090909084</c:v>
                </c:pt>
                <c:pt idx="79">
                  <c:v>48.831416666666676</c:v>
                </c:pt>
                <c:pt idx="80">
                  <c:v>50.130590909090913</c:v>
                </c:pt>
                <c:pt idx="81">
                  <c:v>28.061772727272725</c:v>
                </c:pt>
                <c:pt idx="82">
                  <c:v>34.63995454545455</c:v>
                </c:pt>
                <c:pt idx="83">
                  <c:v>36.075863636363636</c:v>
                </c:pt>
                <c:pt idx="84">
                  <c:v>22.5242</c:v>
                </c:pt>
                <c:pt idx="85">
                  <c:v>24.239181818181816</c:v>
                </c:pt>
                <c:pt idx="86">
                  <c:v>86.998409090909092</c:v>
                </c:pt>
                <c:pt idx="87">
                  <c:v>19.424235294117647</c:v>
                </c:pt>
                <c:pt idx="88">
                  <c:v>53.993454545454547</c:v>
                </c:pt>
                <c:pt idx="89">
                  <c:v>30.526</c:v>
                </c:pt>
                <c:pt idx="90">
                  <c:v>20.74541666666666</c:v>
                </c:pt>
                <c:pt idx="91">
                  <c:v>38.223357142857147</c:v>
                </c:pt>
                <c:pt idx="92">
                  <c:v>34.277333333333338</c:v>
                </c:pt>
                <c:pt idx="93">
                  <c:v>47.289681818181812</c:v>
                </c:pt>
                <c:pt idx="94">
                  <c:v>24.048249999999999</c:v>
                </c:pt>
                <c:pt idx="95">
                  <c:v>34.205714285714286</c:v>
                </c:pt>
                <c:pt idx="96">
                  <c:v>36.198916666666655</c:v>
                </c:pt>
                <c:pt idx="97">
                  <c:v>40.230176470588233</c:v>
                </c:pt>
                <c:pt idx="98">
                  <c:v>34.713642857142858</c:v>
                </c:pt>
                <c:pt idx="99">
                  <c:v>19.487863636363638</c:v>
                </c:pt>
                <c:pt idx="100">
                  <c:v>32.791000000000004</c:v>
                </c:pt>
                <c:pt idx="101">
                  <c:v>28.730909090909087</c:v>
                </c:pt>
                <c:pt idx="102">
                  <c:v>34.361136363636369</c:v>
                </c:pt>
                <c:pt idx="103">
                  <c:v>22.878499999999999</c:v>
                </c:pt>
                <c:pt idx="104">
                  <c:v>44.235999999999997</c:v>
                </c:pt>
                <c:pt idx="105">
                  <c:v>29.671199999999999</c:v>
                </c:pt>
                <c:pt idx="106">
                  <c:v>24.255916666666668</c:v>
                </c:pt>
                <c:pt idx="107">
                  <c:v>23.731318181818185</c:v>
                </c:pt>
                <c:pt idx="108">
                  <c:v>38.774058823529401</c:v>
                </c:pt>
                <c:pt idx="109">
                  <c:v>34.725318181818174</c:v>
                </c:pt>
                <c:pt idx="110">
                  <c:v>42.535999999999994</c:v>
                </c:pt>
                <c:pt idx="111">
                  <c:v>27.90018181818181</c:v>
                </c:pt>
                <c:pt idx="112">
                  <c:v>26.180954545454544</c:v>
                </c:pt>
                <c:pt idx="113">
                  <c:v>8.5923571428571428</c:v>
                </c:pt>
                <c:pt idx="114">
                  <c:v>31.48718181818181</c:v>
                </c:pt>
                <c:pt idx="115">
                  <c:v>15.175666666666666</c:v>
                </c:pt>
                <c:pt idx="116">
                  <c:v>47.538470588235292</c:v>
                </c:pt>
                <c:pt idx="117">
                  <c:v>33.411181818181817</c:v>
                </c:pt>
                <c:pt idx="118">
                  <c:v>32.05981818181818</c:v>
                </c:pt>
                <c:pt idx="119">
                  <c:v>19.961058823529413</c:v>
                </c:pt>
                <c:pt idx="120">
                  <c:v>30.464666666666663</c:v>
                </c:pt>
                <c:pt idx="121">
                  <c:v>45.951136363636358</c:v>
                </c:pt>
                <c:pt idx="122">
                  <c:v>38.783090909090909</c:v>
                </c:pt>
                <c:pt idx="123">
                  <c:v>19.089684210526318</c:v>
                </c:pt>
                <c:pt idx="124">
                  <c:v>25.36095454545455</c:v>
                </c:pt>
                <c:pt idx="125">
                  <c:v>31.599954545454548</c:v>
                </c:pt>
                <c:pt idx="126">
                  <c:v>20.147863636363638</c:v>
                </c:pt>
                <c:pt idx="127">
                  <c:v>19.229333333333333</c:v>
                </c:pt>
                <c:pt idx="128">
                  <c:v>20.173944444444444</c:v>
                </c:pt>
                <c:pt idx="129">
                  <c:v>44.452823529411766</c:v>
                </c:pt>
                <c:pt idx="130">
                  <c:v>43.967136363636364</c:v>
                </c:pt>
                <c:pt idx="131">
                  <c:v>35.709454545454534</c:v>
                </c:pt>
                <c:pt idx="132">
                  <c:v>34.594166666666659</c:v>
                </c:pt>
                <c:pt idx="133">
                  <c:v>35.51828571428571</c:v>
                </c:pt>
                <c:pt idx="134">
                  <c:v>22.5014</c:v>
                </c:pt>
                <c:pt idx="135">
                  <c:v>36.593142857142865</c:v>
                </c:pt>
                <c:pt idx="136">
                  <c:v>41.88816666666667</c:v>
                </c:pt>
                <c:pt idx="137">
                  <c:v>36.662769230769236</c:v>
                </c:pt>
                <c:pt idx="138">
                  <c:v>24.151250000000001</c:v>
                </c:pt>
                <c:pt idx="139">
                  <c:v>42.958833333333331</c:v>
                </c:pt>
                <c:pt idx="140">
                  <c:v>48.812090909090905</c:v>
                </c:pt>
                <c:pt idx="141">
                  <c:v>25.061583333333335</c:v>
                </c:pt>
                <c:pt idx="142">
                  <c:v>18.512590909090907</c:v>
                </c:pt>
                <c:pt idx="143">
                  <c:v>41.814466666666668</c:v>
                </c:pt>
                <c:pt idx="144">
                  <c:v>42.394705882352945</c:v>
                </c:pt>
                <c:pt idx="145">
                  <c:v>34.603272727272731</c:v>
                </c:pt>
                <c:pt idx="146">
                  <c:v>28.340166666666665</c:v>
                </c:pt>
                <c:pt idx="147">
                  <c:v>41.663909090909087</c:v>
                </c:pt>
                <c:pt idx="148">
                  <c:v>25.576909090909091</c:v>
                </c:pt>
                <c:pt idx="149">
                  <c:v>30.039181818181817</c:v>
                </c:pt>
                <c:pt idx="150">
                  <c:v>27.618681818181816</c:v>
                </c:pt>
                <c:pt idx="151">
                  <c:v>27.696636363636369</c:v>
                </c:pt>
                <c:pt idx="152">
                  <c:v>19.717909090909096</c:v>
                </c:pt>
                <c:pt idx="153">
                  <c:v>31.401045454545454</c:v>
                </c:pt>
                <c:pt idx="154">
                  <c:v>29.289636363636358</c:v>
                </c:pt>
                <c:pt idx="155">
                  <c:v>55.965863636363629</c:v>
                </c:pt>
                <c:pt idx="156">
                  <c:v>35.897090909090906</c:v>
                </c:pt>
                <c:pt idx="157">
                  <c:v>28.773666666666664</c:v>
                </c:pt>
                <c:pt idx="158">
                  <c:v>25.74877272727273</c:v>
                </c:pt>
                <c:pt idx="159">
                  <c:v>22.310000000000002</c:v>
                </c:pt>
                <c:pt idx="160">
                  <c:v>19.24733333333333</c:v>
                </c:pt>
                <c:pt idx="161">
                  <c:v>21.624294117647057</c:v>
                </c:pt>
                <c:pt idx="162">
                  <c:v>18.495416666666664</c:v>
                </c:pt>
                <c:pt idx="163">
                  <c:v>19.650272727272725</c:v>
                </c:pt>
                <c:pt idx="165">
                  <c:v>30.581461538461536</c:v>
                </c:pt>
                <c:pt idx="166">
                  <c:v>30.061523809523813</c:v>
                </c:pt>
                <c:pt idx="167">
                  <c:v>35.874099999999991</c:v>
                </c:pt>
                <c:pt idx="168">
                  <c:v>18.394000000000002</c:v>
                </c:pt>
                <c:pt idx="170">
                  <c:v>20.067666666666664</c:v>
                </c:pt>
                <c:pt idx="171">
                  <c:v>41.393333333333338</c:v>
                </c:pt>
                <c:pt idx="172">
                  <c:v>20.264538461538464</c:v>
                </c:pt>
                <c:pt idx="173">
                  <c:v>40.824681818181823</c:v>
                </c:pt>
                <c:pt idx="174">
                  <c:v>37.968363636363634</c:v>
                </c:pt>
                <c:pt idx="175">
                  <c:v>32.31307692307692</c:v>
                </c:pt>
                <c:pt idx="176">
                  <c:v>36.171399999999991</c:v>
                </c:pt>
                <c:pt idx="177">
                  <c:v>24.868666666666666</c:v>
                </c:pt>
                <c:pt idx="178">
                  <c:v>32.735727272727281</c:v>
                </c:pt>
                <c:pt idx="179">
                  <c:v>27.391642857142859</c:v>
                </c:pt>
                <c:pt idx="180">
                  <c:v>32.677764705882346</c:v>
                </c:pt>
                <c:pt idx="181">
                  <c:v>25.815333333333331</c:v>
                </c:pt>
                <c:pt idx="182">
                  <c:v>19.049857142857142</c:v>
                </c:pt>
              </c:numCache>
            </c:numRef>
          </c:yVal>
          <c:smooth val="0"/>
        </c:ser>
        <c:ser>
          <c:idx val="0"/>
          <c:order val="1"/>
          <c:tx>
            <c:strRef>
              <c:f>'Figure 2.3'!$G$42</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xVal>
            <c:numRef>
              <c:f>'Figure 2.3'!$B$206:$B$388</c:f>
              <c:numCache>
                <c:formatCode>#,##0.0</c:formatCode>
                <c:ptCount val="183"/>
                <c:pt idx="4">
                  <c:v>11.385092093460344</c:v>
                </c:pt>
                <c:pt idx="10">
                  <c:v>12.759957758756611</c:v>
                </c:pt>
                <c:pt idx="11">
                  <c:v>13.936842843131799</c:v>
                </c:pt>
                <c:pt idx="13">
                  <c:v>12.531772785169476</c:v>
                </c:pt>
                <c:pt idx="16">
                  <c:v>12.733755386362587</c:v>
                </c:pt>
                <c:pt idx="18">
                  <c:v>13.460263166016727</c:v>
                </c:pt>
                <c:pt idx="21">
                  <c:v>14.432316505267497</c:v>
                </c:pt>
                <c:pt idx="23">
                  <c:v>12.959844447906553</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4">
                  <c:v>12.955127458028414</c:v>
                </c:pt>
                <c:pt idx="106">
                  <c:v>14.069377281921325</c:v>
                </c:pt>
                <c:pt idx="109">
                  <c:v>14.843700382335838</c:v>
                </c:pt>
                <c:pt idx="110">
                  <c:v>13.337474757021274</c:v>
                </c:pt>
                <c:pt idx="114">
                  <c:v>14.575381370567127</c:v>
                </c:pt>
                <c:pt idx="131">
                  <c:v>14.385359522179726</c:v>
                </c:pt>
                <c:pt idx="135">
                  <c:v>12.117241431823558</c:v>
                </c:pt>
                <c:pt idx="136">
                  <c:v>12.037653993905211</c:v>
                </c:pt>
                <c:pt idx="140">
                  <c:v>11.418614785498987</c:v>
                </c:pt>
                <c:pt idx="144">
                  <c:v>14.519102996385758</c:v>
                </c:pt>
                <c:pt idx="145">
                  <c:v>13.199324418540456</c:v>
                </c:pt>
                <c:pt idx="149">
                  <c:v>10.933106969717286</c:v>
                </c:pt>
                <c:pt idx="150">
                  <c:v>12.025749091398891</c:v>
                </c:pt>
                <c:pt idx="151">
                  <c:v>11.608235644774552</c:v>
                </c:pt>
                <c:pt idx="153">
                  <c:v>13.188151117942333</c:v>
                </c:pt>
                <c:pt idx="154">
                  <c:v>13.977629407440709</c:v>
                </c:pt>
                <c:pt idx="162">
                  <c:v>13.904436767158675</c:v>
                </c:pt>
                <c:pt idx="165">
                  <c:v>14.095412443097093</c:v>
                </c:pt>
                <c:pt idx="177">
                  <c:v>12.409013489526863</c:v>
                </c:pt>
              </c:numCache>
            </c:numRef>
          </c:xVal>
          <c:yVal>
            <c:numRef>
              <c:f>'Figure 2.3'!$C$206:$C$388</c:f>
              <c:numCache>
                <c:formatCode>#,##0.0</c:formatCode>
                <c:ptCount val="183"/>
                <c:pt idx="4">
                  <c:v>25.600200000000005</c:v>
                </c:pt>
                <c:pt idx="10">
                  <c:v>17.678952380952385</c:v>
                </c:pt>
                <c:pt idx="11">
                  <c:v>30.914045454545462</c:v>
                </c:pt>
                <c:pt idx="13">
                  <c:v>38.566333333333326</c:v>
                </c:pt>
                <c:pt idx="16">
                  <c:v>29.473687499999997</c:v>
                </c:pt>
                <c:pt idx="18">
                  <c:v>38.510181818181813</c:v>
                </c:pt>
                <c:pt idx="21">
                  <c:v>37.664590909090911</c:v>
                </c:pt>
                <c:pt idx="23">
                  <c:v>44.381681818181818</c:v>
                </c:pt>
                <c:pt idx="30">
                  <c:v>35.8172</c:v>
                </c:pt>
                <c:pt idx="36">
                  <c:v>25.179272727272732</c:v>
                </c:pt>
                <c:pt idx="42">
                  <c:v>41.031999999999996</c:v>
                </c:pt>
                <c:pt idx="45">
                  <c:v>38.223095238095233</c:v>
                </c:pt>
                <c:pt idx="46">
                  <c:v>32.101818181818174</c:v>
                </c:pt>
                <c:pt idx="51">
                  <c:v>27.266454545454554</c:v>
                </c:pt>
                <c:pt idx="53">
                  <c:v>37.674823529411761</c:v>
                </c:pt>
                <c:pt idx="55">
                  <c:v>28.206600000000002</c:v>
                </c:pt>
                <c:pt idx="58">
                  <c:v>26.235727272727274</c:v>
                </c:pt>
                <c:pt idx="59">
                  <c:v>19.927916666666665</c:v>
                </c:pt>
                <c:pt idx="64">
                  <c:v>27.208409090909093</c:v>
                </c:pt>
                <c:pt idx="67">
                  <c:v>21.815250000000002</c:v>
                </c:pt>
                <c:pt idx="68">
                  <c:v>31.339866666666662</c:v>
                </c:pt>
                <c:pt idx="73">
                  <c:v>44.697954545454543</c:v>
                </c:pt>
                <c:pt idx="81">
                  <c:v>28.061772727272725</c:v>
                </c:pt>
                <c:pt idx="86">
                  <c:v>86.998409090909092</c:v>
                </c:pt>
                <c:pt idx="91">
                  <c:v>38.223357142857147</c:v>
                </c:pt>
                <c:pt idx="93">
                  <c:v>47.289681818181812</c:v>
                </c:pt>
                <c:pt idx="97">
                  <c:v>40.230176470588233</c:v>
                </c:pt>
                <c:pt idx="98">
                  <c:v>34.713642857142858</c:v>
                </c:pt>
                <c:pt idx="102">
                  <c:v>34.361136363636369</c:v>
                </c:pt>
                <c:pt idx="104">
                  <c:v>44.235999999999997</c:v>
                </c:pt>
                <c:pt idx="106">
                  <c:v>24.255916666666668</c:v>
                </c:pt>
                <c:pt idx="109">
                  <c:v>34.725318181818174</c:v>
                </c:pt>
                <c:pt idx="110">
                  <c:v>42.535999999999994</c:v>
                </c:pt>
                <c:pt idx="114">
                  <c:v>31.48718181818181</c:v>
                </c:pt>
                <c:pt idx="131">
                  <c:v>35.709454545454534</c:v>
                </c:pt>
                <c:pt idx="135">
                  <c:v>36.593142857142865</c:v>
                </c:pt>
                <c:pt idx="136">
                  <c:v>41.88816666666667</c:v>
                </c:pt>
                <c:pt idx="140">
                  <c:v>48.812090909090905</c:v>
                </c:pt>
                <c:pt idx="144">
                  <c:v>42.394705882352945</c:v>
                </c:pt>
                <c:pt idx="145">
                  <c:v>34.603272727272731</c:v>
                </c:pt>
                <c:pt idx="149">
                  <c:v>30.039181818181817</c:v>
                </c:pt>
                <c:pt idx="150">
                  <c:v>27.618681818181816</c:v>
                </c:pt>
                <c:pt idx="151">
                  <c:v>27.696636363636369</c:v>
                </c:pt>
                <c:pt idx="153">
                  <c:v>31.401045454545454</c:v>
                </c:pt>
                <c:pt idx="154">
                  <c:v>29.289636363636358</c:v>
                </c:pt>
                <c:pt idx="162">
                  <c:v>18.495416666666664</c:v>
                </c:pt>
                <c:pt idx="165">
                  <c:v>30.581461538461536</c:v>
                </c:pt>
                <c:pt idx="177">
                  <c:v>24.868666666666666</c:v>
                </c:pt>
              </c:numCache>
            </c:numRef>
          </c:yVal>
          <c:smooth val="0"/>
        </c:ser>
        <c:dLbls>
          <c:showLegendKey val="0"/>
          <c:showVal val="0"/>
          <c:showCatName val="0"/>
          <c:showSerName val="0"/>
          <c:showPercent val="0"/>
          <c:showBubbleSize val="0"/>
        </c:dLbls>
        <c:axId val="339419136"/>
        <c:axId val="339421824"/>
      </c:scatterChart>
      <c:valAx>
        <c:axId val="339419136"/>
        <c:scaling>
          <c:orientation val="minMax"/>
          <c:max val="21.987244345868941"/>
          <c:min val="9.9678402318677222"/>
        </c:scaling>
        <c:delete val="0"/>
        <c:axPos val="b"/>
        <c:title>
          <c:tx>
            <c:rich>
              <a:bodyPr/>
              <a:lstStyle/>
              <a:p>
                <a:pPr>
                  <a:defRPr sz="1100" b="0"/>
                </a:pPr>
                <a:r>
                  <a:rPr lang="en-US" sz="1100" b="0"/>
                  <a:t>Logarithm</a:t>
                </a:r>
                <a:r>
                  <a:rPr lang="en-US" sz="1100" b="0" baseline="0"/>
                  <a:t> of </a:t>
                </a:r>
                <a:r>
                  <a:rPr lang="en-US" sz="1100" b="0"/>
                  <a:t>Population </a:t>
                </a:r>
              </a:p>
            </c:rich>
          </c:tx>
          <c:layout>
            <c:manualLayout>
              <c:xMode val="edge"/>
              <c:yMode val="edge"/>
              <c:x val="0.42902867145163198"/>
              <c:y val="0.91738128272241803"/>
            </c:manualLayout>
          </c:layout>
          <c:overlay val="0"/>
        </c:title>
        <c:numFmt formatCode="#,##0.0" sourceLinked="1"/>
        <c:majorTickMark val="out"/>
        <c:minorTickMark val="none"/>
        <c:tickLblPos val="nextTo"/>
        <c:txPr>
          <a:bodyPr/>
          <a:lstStyle/>
          <a:p>
            <a:pPr>
              <a:defRPr sz="1100"/>
            </a:pPr>
            <a:endParaRPr lang="en-US"/>
          </a:p>
        </c:txPr>
        <c:crossAx val="339421824"/>
        <c:crosses val="autoZero"/>
        <c:crossBetween val="midCat"/>
      </c:valAx>
      <c:valAx>
        <c:axId val="339421824"/>
        <c:scaling>
          <c:orientation val="minMax"/>
          <c:max val="62.907473595499447"/>
          <c:min val="2.6832926382667641"/>
        </c:scaling>
        <c:delete val="0"/>
        <c:axPos val="l"/>
        <c:title>
          <c:tx>
            <c:rich>
              <a:bodyPr rot="-5400000" vert="horz"/>
              <a:lstStyle/>
              <a:p>
                <a:pPr algn="ctr">
                  <a:defRPr sz="1100" b="0"/>
                </a:pPr>
                <a:r>
                  <a:rPr lang="en-US" sz="1100" b="0" i="0" u="none" strike="noStrike" baseline="0">
                    <a:effectLst/>
                  </a:rPr>
                  <a:t>Ratio of government expenditure to GDP in percent (1990-2012 average)</a:t>
                </a:r>
                <a:endParaRPr lang="en-US" sz="1100" b="0"/>
              </a:p>
            </c:rich>
          </c:tx>
          <c:layout>
            <c:manualLayout>
              <c:xMode val="edge"/>
              <c:yMode val="edge"/>
              <c:x val="1.1476942663706999E-2"/>
              <c:y val="0.125567748842737"/>
            </c:manualLayout>
          </c:layout>
          <c:overlay val="0"/>
        </c:title>
        <c:numFmt formatCode="#,##0.0" sourceLinked="1"/>
        <c:majorTickMark val="out"/>
        <c:minorTickMark val="none"/>
        <c:tickLblPos val="nextTo"/>
        <c:txPr>
          <a:bodyPr/>
          <a:lstStyle/>
          <a:p>
            <a:pPr>
              <a:defRPr sz="1100"/>
            </a:pPr>
            <a:endParaRPr lang="en-US"/>
          </a:p>
        </c:txPr>
        <c:crossAx val="339419136"/>
        <c:crosses val="autoZero"/>
        <c:crossBetween val="midCat"/>
      </c:valAx>
    </c:plotArea>
    <c:legend>
      <c:legendPos val="r"/>
      <c:legendEntry>
        <c:idx val="2"/>
        <c:delete val="1"/>
      </c:legendEntry>
      <c:layout>
        <c:manualLayout>
          <c:xMode val="edge"/>
          <c:yMode val="edge"/>
          <c:x val="0.140182668625074"/>
          <c:y val="6.1437915767728397E-2"/>
          <c:w val="0.32174043524762785"/>
          <c:h val="0.11722113649648329"/>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4438434814096599"/>
          <c:y val="0.14273899048951499"/>
          <c:w val="0.48129385221690102"/>
          <c:h val="0.631619395309715"/>
        </c:manualLayout>
      </c:layout>
      <c:radarChart>
        <c:radarStyle val="marker"/>
        <c:varyColors val="0"/>
        <c:ser>
          <c:idx val="0"/>
          <c:order val="0"/>
          <c:tx>
            <c:v>Small economies</c:v>
          </c:tx>
          <c:spPr>
            <a:ln w="44450">
              <a:solidFill>
                <a:srgbClr val="FF0000"/>
              </a:solidFill>
              <a:prstDash val="dash"/>
            </a:ln>
          </c:spPr>
          <c:marker>
            <c:symbol val="none"/>
          </c:marker>
          <c:cat>
            <c:strRef>
              <c:f>'Figure 2.4'!$J$166:$S$166</c:f>
              <c:strCache>
                <c:ptCount val="10"/>
                <c:pt idx="0">
                  <c:v>Diversion of public funds</c:v>
                </c:pt>
                <c:pt idx="1">
                  <c:v>Public trust in politicians</c:v>
                </c:pt>
                <c:pt idx="2">
                  <c:v>Irregular payments and bribes</c:v>
                </c:pt>
                <c:pt idx="3">
                  <c:v>Judicial independence</c:v>
                </c:pt>
                <c:pt idx="4">
                  <c:v>Favoritism in decisions of government officials</c:v>
                </c:pt>
                <c:pt idx="5">
                  <c:v>Wastefulness of government spending</c:v>
                </c:pt>
                <c:pt idx="6">
                  <c:v>Burden of government regulation</c:v>
                </c:pt>
                <c:pt idx="7">
                  <c:v>Efficiency of legal framework in settling disputes</c:v>
                </c:pt>
                <c:pt idx="8">
                  <c:v>Efficiency of legal framework in challenging regulations</c:v>
                </c:pt>
                <c:pt idx="9">
                  <c:v>Transparency of government policymaking</c:v>
                </c:pt>
              </c:strCache>
            </c:strRef>
          </c:cat>
          <c:val>
            <c:numRef>
              <c:f>'Figure 2.4'!$J$167:$S$167</c:f>
              <c:numCache>
                <c:formatCode>General</c:formatCode>
                <c:ptCount val="10"/>
                <c:pt idx="0">
                  <c:v>1.1732049932637729</c:v>
                </c:pt>
                <c:pt idx="1">
                  <c:v>1.1619576212199125</c:v>
                </c:pt>
                <c:pt idx="2">
                  <c:v>1.1317491942069029</c:v>
                </c:pt>
                <c:pt idx="3">
                  <c:v>1.1665573011387114</c:v>
                </c:pt>
                <c:pt idx="4">
                  <c:v>1.0789925373079414</c:v>
                </c:pt>
                <c:pt idx="5">
                  <c:v>1.1437172749596605</c:v>
                </c:pt>
                <c:pt idx="6">
                  <c:v>1.1179263691797812</c:v>
                </c:pt>
                <c:pt idx="7">
                  <c:v>1.0943855675728544</c:v>
                </c:pt>
                <c:pt idx="8">
                  <c:v>1.0773988932775975</c:v>
                </c:pt>
                <c:pt idx="9">
                  <c:v>1.053660243139001</c:v>
                </c:pt>
              </c:numCache>
            </c:numRef>
          </c:val>
        </c:ser>
        <c:ser>
          <c:idx val="1"/>
          <c:order val="1"/>
          <c:tx>
            <c:v>ROW</c:v>
          </c:tx>
          <c:spPr>
            <a:ln>
              <a:solidFill>
                <a:schemeClr val="accent1"/>
              </a:solidFill>
            </a:ln>
          </c:spPr>
          <c:marker>
            <c:symbol val="none"/>
          </c:marker>
          <c:cat>
            <c:strRef>
              <c:f>'Figure 2.4'!$J$166:$S$166</c:f>
              <c:strCache>
                <c:ptCount val="10"/>
                <c:pt idx="0">
                  <c:v>Diversion of public funds</c:v>
                </c:pt>
                <c:pt idx="1">
                  <c:v>Public trust in politicians</c:v>
                </c:pt>
                <c:pt idx="2">
                  <c:v>Irregular payments and bribes</c:v>
                </c:pt>
                <c:pt idx="3">
                  <c:v>Judicial independence</c:v>
                </c:pt>
                <c:pt idx="4">
                  <c:v>Favoritism in decisions of government officials</c:v>
                </c:pt>
                <c:pt idx="5">
                  <c:v>Wastefulness of government spending</c:v>
                </c:pt>
                <c:pt idx="6">
                  <c:v>Burden of government regulation</c:v>
                </c:pt>
                <c:pt idx="7">
                  <c:v>Efficiency of legal framework in settling disputes</c:v>
                </c:pt>
                <c:pt idx="8">
                  <c:v>Efficiency of legal framework in challenging regulations</c:v>
                </c:pt>
                <c:pt idx="9">
                  <c:v>Transparency of government policymaking</c:v>
                </c:pt>
              </c:strCache>
            </c:strRef>
          </c:cat>
          <c:val>
            <c:numRef>
              <c:f>'Figure 2.4'!$J$168:$S$168</c:f>
              <c:numCache>
                <c:formatCode>General</c:formatCode>
                <c:ptCount val="10"/>
                <c:pt idx="0">
                  <c:v>1</c:v>
                </c:pt>
                <c:pt idx="1">
                  <c:v>1</c:v>
                </c:pt>
                <c:pt idx="2">
                  <c:v>1</c:v>
                </c:pt>
                <c:pt idx="3">
                  <c:v>1</c:v>
                </c:pt>
                <c:pt idx="4">
                  <c:v>1</c:v>
                </c:pt>
                <c:pt idx="5">
                  <c:v>1</c:v>
                </c:pt>
                <c:pt idx="6">
                  <c:v>1</c:v>
                </c:pt>
                <c:pt idx="7">
                  <c:v>1</c:v>
                </c:pt>
                <c:pt idx="8">
                  <c:v>1</c:v>
                </c:pt>
                <c:pt idx="9">
                  <c:v>1</c:v>
                </c:pt>
              </c:numCache>
            </c:numRef>
          </c:val>
        </c:ser>
        <c:dLbls>
          <c:showLegendKey val="0"/>
          <c:showVal val="0"/>
          <c:showCatName val="0"/>
          <c:showSerName val="0"/>
          <c:showPercent val="0"/>
          <c:showBubbleSize val="0"/>
        </c:dLbls>
        <c:axId val="368968064"/>
        <c:axId val="368969600"/>
      </c:radarChart>
      <c:catAx>
        <c:axId val="368968064"/>
        <c:scaling>
          <c:orientation val="minMax"/>
        </c:scaling>
        <c:delete val="0"/>
        <c:axPos val="b"/>
        <c:majorGridlines/>
        <c:majorTickMark val="out"/>
        <c:minorTickMark val="none"/>
        <c:tickLblPos val="nextTo"/>
        <c:txPr>
          <a:bodyPr/>
          <a:lstStyle/>
          <a:p>
            <a:pPr>
              <a:defRPr sz="1100"/>
            </a:pPr>
            <a:endParaRPr lang="en-US"/>
          </a:p>
        </c:txPr>
        <c:crossAx val="368969600"/>
        <c:crosses val="autoZero"/>
        <c:auto val="1"/>
        <c:lblAlgn val="ctr"/>
        <c:lblOffset val="100"/>
        <c:noMultiLvlLbl val="0"/>
      </c:catAx>
      <c:valAx>
        <c:axId val="368969600"/>
        <c:scaling>
          <c:orientation val="minMax"/>
          <c:max val="1.3"/>
          <c:min val="0.8"/>
        </c:scaling>
        <c:delete val="0"/>
        <c:axPos val="l"/>
        <c:majorGridlines/>
        <c:numFmt formatCode="General" sourceLinked="1"/>
        <c:majorTickMark val="cross"/>
        <c:minorTickMark val="none"/>
        <c:tickLblPos val="nextTo"/>
        <c:crossAx val="368968064"/>
        <c:crosses val="autoZero"/>
        <c:crossBetween val="between"/>
      </c:valAx>
    </c:plotArea>
    <c:legend>
      <c:legendPos val="b"/>
      <c:layout>
        <c:manualLayout>
          <c:xMode val="edge"/>
          <c:yMode val="edge"/>
          <c:x val="0.31402734033245899"/>
          <c:y val="0.93211670158578497"/>
          <c:w val="0.43446762904636899"/>
          <c:h val="6.7883298414214796E-2"/>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36876301772"/>
          <c:y val="6.2368714648593497E-2"/>
          <c:w val="0.82625208077413403"/>
          <c:h val="0.79905136888335104"/>
        </c:manualLayout>
      </c:layout>
      <c:scatterChart>
        <c:scatterStyle val="lineMarker"/>
        <c:varyColors val="0"/>
        <c:ser>
          <c:idx val="0"/>
          <c:order val="0"/>
          <c:tx>
            <c:v>ROW</c:v>
          </c:tx>
          <c:spPr>
            <a:ln w="28575">
              <a:noFill/>
            </a:ln>
          </c:spPr>
          <c:marker>
            <c:symbol val="circle"/>
            <c:size val="4"/>
          </c:marker>
          <c:trendline>
            <c:spPr>
              <a:ln w="15875"/>
            </c:spPr>
            <c:trendlineType val="linear"/>
            <c:dispRSqr val="0"/>
            <c:dispEq val="0"/>
          </c:trendline>
          <c:xVal>
            <c:numRef>
              <c:f>'Figure 2.5'!$F$2:$F$184</c:f>
              <c:numCache>
                <c:formatCode>#,##0.0</c:formatCode>
                <c:ptCount val="183"/>
                <c:pt idx="0">
                  <c:v>9.3056505517805075</c:v>
                </c:pt>
                <c:pt idx="1">
                  <c:v>10.933106969717286</c:v>
                </c:pt>
                <c:pt idx="2">
                  <c:v>11.170435156023453</c:v>
                </c:pt>
                <c:pt idx="3">
                  <c:v>11.385092093460344</c:v>
                </c:pt>
                <c:pt idx="4">
                  <c:v>11.418614785498987</c:v>
                </c:pt>
                <c:pt idx="5">
                  <c:v>11.552146178123509</c:v>
                </c:pt>
                <c:pt idx="6">
                  <c:v>11.552146178123509</c:v>
                </c:pt>
                <c:pt idx="7">
                  <c:v>11.561715629139661</c:v>
                </c:pt>
                <c:pt idx="8">
                  <c:v>11.608235644774552</c:v>
                </c:pt>
                <c:pt idx="9">
                  <c:v>12.025749091398891</c:v>
                </c:pt>
                <c:pt idx="10">
                  <c:v>12.037653993905211</c:v>
                </c:pt>
                <c:pt idx="11">
                  <c:v>12.117241431823558</c:v>
                </c:pt>
                <c:pt idx="12">
                  <c:v>12.409013489526863</c:v>
                </c:pt>
                <c:pt idx="13">
                  <c:v>12.531772785169476</c:v>
                </c:pt>
                <c:pt idx="14">
                  <c:v>12.691580461311874</c:v>
                </c:pt>
                <c:pt idx="15">
                  <c:v>12.694652660348845</c:v>
                </c:pt>
                <c:pt idx="16">
                  <c:v>12.733755386362587</c:v>
                </c:pt>
                <c:pt idx="17">
                  <c:v>12.759957758756611</c:v>
                </c:pt>
                <c:pt idx="18">
                  <c:v>12.955127458028414</c:v>
                </c:pt>
                <c:pt idx="19">
                  <c:v>12.959844447906553</c:v>
                </c:pt>
                <c:pt idx="20">
                  <c:v>13.149978544437301</c:v>
                </c:pt>
                <c:pt idx="21">
                  <c:v>13.161584090557611</c:v>
                </c:pt>
                <c:pt idx="22">
                  <c:v>13.188151117942333</c:v>
                </c:pt>
                <c:pt idx="23">
                  <c:v>13.199324418540456</c:v>
                </c:pt>
                <c:pt idx="24">
                  <c:v>13.337474757021274</c:v>
                </c:pt>
                <c:pt idx="25">
                  <c:v>13.42984807715229</c:v>
                </c:pt>
                <c:pt idx="26">
                  <c:v>13.460263166016727</c:v>
                </c:pt>
                <c:pt idx="27">
                  <c:v>13.560618308335483</c:v>
                </c:pt>
                <c:pt idx="28">
                  <c:v>13.612169633946245</c:v>
                </c:pt>
                <c:pt idx="29">
                  <c:v>13.647091906339311</c:v>
                </c:pt>
                <c:pt idx="30">
                  <c:v>13.703461054155651</c:v>
                </c:pt>
                <c:pt idx="31">
                  <c:v>13.904436767158675</c:v>
                </c:pt>
                <c:pt idx="32">
                  <c:v>13.936842843131799</c:v>
                </c:pt>
                <c:pt idx="33">
                  <c:v>13.977629407440709</c:v>
                </c:pt>
                <c:pt idx="34">
                  <c:v>14.069377281921325</c:v>
                </c:pt>
                <c:pt idx="35">
                  <c:v>14.095412443097093</c:v>
                </c:pt>
                <c:pt idx="36">
                  <c:v>14.108180171927094</c:v>
                </c:pt>
                <c:pt idx="37">
                  <c:v>14.232904236937712</c:v>
                </c:pt>
                <c:pt idx="38">
                  <c:v>14.336088473172943</c:v>
                </c:pt>
                <c:pt idx="39">
                  <c:v>14.385359522179726</c:v>
                </c:pt>
                <c:pt idx="40">
                  <c:v>14.402741512932669</c:v>
                </c:pt>
                <c:pt idx="41">
                  <c:v>14.432316505267497</c:v>
                </c:pt>
                <c:pt idx="42">
                  <c:v>14.478713862151148</c:v>
                </c:pt>
                <c:pt idx="43">
                  <c:v>14.519102996385758</c:v>
                </c:pt>
                <c:pt idx="44">
                  <c:v>14.537730986009926</c:v>
                </c:pt>
                <c:pt idx="45">
                  <c:v>14.575381370567127</c:v>
                </c:pt>
                <c:pt idx="46">
                  <c:v>14.617512143436301</c:v>
                </c:pt>
                <c:pt idx="47">
                  <c:v>14.823833375284924</c:v>
                </c:pt>
                <c:pt idx="48">
                  <c:v>14.843700382335838</c:v>
                </c:pt>
                <c:pt idx="49">
                  <c:v>14.941413706868287</c:v>
                </c:pt>
                <c:pt idx="50">
                  <c:v>14.984270606534466</c:v>
                </c:pt>
                <c:pt idx="51">
                  <c:v>14.996010006104568</c:v>
                </c:pt>
                <c:pt idx="52">
                  <c:v>14.999382690583207</c:v>
                </c:pt>
                <c:pt idx="53">
                  <c:v>15.01908328226887</c:v>
                </c:pt>
                <c:pt idx="54">
                  <c:v>15.03012652238869</c:v>
                </c:pt>
                <c:pt idx="55">
                  <c:v>15.084428050930592</c:v>
                </c:pt>
                <c:pt idx="56">
                  <c:v>15.093662760464461</c:v>
                </c:pt>
                <c:pt idx="57">
                  <c:v>15.11896664077516</c:v>
                </c:pt>
                <c:pt idx="58">
                  <c:v>15.170314251992794</c:v>
                </c:pt>
                <c:pt idx="59">
                  <c:v>15.173919715594629</c:v>
                </c:pt>
                <c:pt idx="60">
                  <c:v>15.191249405144648</c:v>
                </c:pt>
                <c:pt idx="61">
                  <c:v>15.196038324189828</c:v>
                </c:pt>
                <c:pt idx="62">
                  <c:v>15.300744866939068</c:v>
                </c:pt>
                <c:pt idx="63">
                  <c:v>15.300744866939068</c:v>
                </c:pt>
                <c:pt idx="64">
                  <c:v>15.312675227915589</c:v>
                </c:pt>
                <c:pt idx="65">
                  <c:v>15.337427872868879</c:v>
                </c:pt>
                <c:pt idx="66">
                  <c:v>15.344388962539957</c:v>
                </c:pt>
                <c:pt idx="67">
                  <c:v>15.372391219659699</c:v>
                </c:pt>
                <c:pt idx="68">
                  <c:v>15.419533837696875</c:v>
                </c:pt>
                <c:pt idx="69">
                  <c:v>15.478299645895369</c:v>
                </c:pt>
                <c:pt idx="70">
                  <c:v>15.497269131978001</c:v>
                </c:pt>
                <c:pt idx="71">
                  <c:v>15.502094679575029</c:v>
                </c:pt>
                <c:pt idx="72">
                  <c:v>15.510391952215842</c:v>
                </c:pt>
                <c:pt idx="73">
                  <c:v>15.518256647532025</c:v>
                </c:pt>
                <c:pt idx="74">
                  <c:v>15.524974784465499</c:v>
                </c:pt>
                <c:pt idx="75">
                  <c:v>15.526059971766786</c:v>
                </c:pt>
                <c:pt idx="76">
                  <c:v>15.531288506169702</c:v>
                </c:pt>
                <c:pt idx="77">
                  <c:v>15.588596761926707</c:v>
                </c:pt>
                <c:pt idx="78">
                  <c:v>15.591140645262445</c:v>
                </c:pt>
                <c:pt idx="79">
                  <c:v>15.60727002719233</c:v>
                </c:pt>
                <c:pt idx="80">
                  <c:v>15.648571906549435</c:v>
                </c:pt>
                <c:pt idx="81">
                  <c:v>15.684076735432095</c:v>
                </c:pt>
                <c:pt idx="82">
                  <c:v>15.691917501252615</c:v>
                </c:pt>
                <c:pt idx="83">
                  <c:v>15.695891218845857</c:v>
                </c:pt>
                <c:pt idx="84">
                  <c:v>15.711630042516571</c:v>
                </c:pt>
                <c:pt idx="85">
                  <c:v>15.781083268484597</c:v>
                </c:pt>
                <c:pt idx="86">
                  <c:v>15.782063317565493</c:v>
                </c:pt>
                <c:pt idx="87">
                  <c:v>15.818475940933496</c:v>
                </c:pt>
                <c:pt idx="88">
                  <c:v>15.821170997139607</c:v>
                </c:pt>
                <c:pt idx="89">
                  <c:v>15.842869019773884</c:v>
                </c:pt>
                <c:pt idx="90">
                  <c:v>15.874366666035002</c:v>
                </c:pt>
                <c:pt idx="91">
                  <c:v>15.875896693108951</c:v>
                </c:pt>
                <c:pt idx="92">
                  <c:v>15.921472309453506</c:v>
                </c:pt>
                <c:pt idx="93">
                  <c:v>15.945764028193713</c:v>
                </c:pt>
                <c:pt idx="94">
                  <c:v>15.948018820580803</c:v>
                </c:pt>
                <c:pt idx="95">
                  <c:v>16.026199636253782</c:v>
                </c:pt>
                <c:pt idx="96">
                  <c:v>16.059830742826342</c:v>
                </c:pt>
                <c:pt idx="97">
                  <c:v>16.061525299469924</c:v>
                </c:pt>
                <c:pt idx="98">
                  <c:v>16.109458457562656</c:v>
                </c:pt>
                <c:pt idx="99">
                  <c:v>16.116694670042691</c:v>
                </c:pt>
                <c:pt idx="100">
                  <c:v>16.11939480668994</c:v>
                </c:pt>
                <c:pt idx="101">
                  <c:v>16.12368002925222</c:v>
                </c:pt>
                <c:pt idx="102">
                  <c:v>16.138682284566709</c:v>
                </c:pt>
                <c:pt idx="103">
                  <c:v>16.164788378950302</c:v>
                </c:pt>
                <c:pt idx="104">
                  <c:v>16.16973888411016</c:v>
                </c:pt>
                <c:pt idx="105">
                  <c:v>16.175326284412591</c:v>
                </c:pt>
                <c:pt idx="106">
                  <c:v>16.179096672515719</c:v>
                </c:pt>
                <c:pt idx="107">
                  <c:v>16.181539823514854</c:v>
                </c:pt>
                <c:pt idx="108">
                  <c:v>16.181821341838866</c:v>
                </c:pt>
                <c:pt idx="109">
                  <c:v>16.209032645950423</c:v>
                </c:pt>
                <c:pt idx="110">
                  <c:v>16.230888478433442</c:v>
                </c:pt>
                <c:pt idx="111">
                  <c:v>16.347221273950076</c:v>
                </c:pt>
                <c:pt idx="112">
                  <c:v>16.413969082436388</c:v>
                </c:pt>
                <c:pt idx="113">
                  <c:v>16.424476800842584</c:v>
                </c:pt>
                <c:pt idx="114">
                  <c:v>16.505804037477226</c:v>
                </c:pt>
                <c:pt idx="115">
                  <c:v>16.523894036856603</c:v>
                </c:pt>
                <c:pt idx="116">
                  <c:v>16.525824860719553</c:v>
                </c:pt>
                <c:pt idx="117">
                  <c:v>16.529211430575298</c:v>
                </c:pt>
                <c:pt idx="118">
                  <c:v>16.530403957548479</c:v>
                </c:pt>
                <c:pt idx="119">
                  <c:v>16.578680058287564</c:v>
                </c:pt>
                <c:pt idx="120">
                  <c:v>16.598420829275927</c:v>
                </c:pt>
                <c:pt idx="121">
                  <c:v>16.629361177952696</c:v>
                </c:pt>
                <c:pt idx="122">
                  <c:v>16.630320295638018</c:v>
                </c:pt>
                <c:pt idx="123">
                  <c:v>16.671923291268854</c:v>
                </c:pt>
                <c:pt idx="124">
                  <c:v>16.792314821632747</c:v>
                </c:pt>
                <c:pt idx="125">
                  <c:v>16.837933446771309</c:v>
                </c:pt>
                <c:pt idx="126">
                  <c:v>16.856885189396966</c:v>
                </c:pt>
                <c:pt idx="127">
                  <c:v>16.878574323678549</c:v>
                </c:pt>
                <c:pt idx="128">
                  <c:v>16.879462070495411</c:v>
                </c:pt>
                <c:pt idx="129">
                  <c:v>16.899757245049003</c:v>
                </c:pt>
                <c:pt idx="130">
                  <c:v>16.907325440195308</c:v>
                </c:pt>
                <c:pt idx="131">
                  <c:v>16.937302631178998</c:v>
                </c:pt>
                <c:pt idx="132">
                  <c:v>16.939152200140295</c:v>
                </c:pt>
                <c:pt idx="133">
                  <c:v>17.006151503817691</c:v>
                </c:pt>
                <c:pt idx="134">
                  <c:v>17.039572909519777</c:v>
                </c:pt>
                <c:pt idx="135">
                  <c:v>17.153732640464916</c:v>
                </c:pt>
                <c:pt idx="136">
                  <c:v>17.16401015062598</c:v>
                </c:pt>
                <c:pt idx="137">
                  <c:v>17.173487237171866</c:v>
                </c:pt>
                <c:pt idx="138">
                  <c:v>17.177343216104152</c:v>
                </c:pt>
                <c:pt idx="139">
                  <c:v>17.208910955324203</c:v>
                </c:pt>
                <c:pt idx="140">
                  <c:v>17.217007894635426</c:v>
                </c:pt>
                <c:pt idx="141">
                  <c:v>17.252203775311269</c:v>
                </c:pt>
                <c:pt idx="142">
                  <c:v>17.287073202286994</c:v>
                </c:pt>
                <c:pt idx="143">
                  <c:v>17.301692263531425</c:v>
                </c:pt>
                <c:pt idx="144">
                  <c:v>17.307370974523671</c:v>
                </c:pt>
                <c:pt idx="145">
                  <c:v>17.354642125715742</c:v>
                </c:pt>
                <c:pt idx="146">
                  <c:v>17.376585049255706</c:v>
                </c:pt>
                <c:pt idx="147">
                  <c:v>17.397750901588498</c:v>
                </c:pt>
                <c:pt idx="148">
                  <c:v>17.4517537109976</c:v>
                </c:pt>
                <c:pt idx="149">
                  <c:v>17.52664062101303</c:v>
                </c:pt>
                <c:pt idx="150">
                  <c:v>17.52688508990558</c:v>
                </c:pt>
                <c:pt idx="151">
                  <c:v>17.557361896844316</c:v>
                </c:pt>
                <c:pt idx="152">
                  <c:v>17.634408993401944</c:v>
                </c:pt>
                <c:pt idx="153">
                  <c:v>17.645281750775691</c:v>
                </c:pt>
                <c:pt idx="154">
                  <c:v>17.647472522217491</c:v>
                </c:pt>
                <c:pt idx="155">
                  <c:v>17.707453297558228</c:v>
                </c:pt>
                <c:pt idx="156">
                  <c:v>17.739284252825083</c:v>
                </c:pt>
                <c:pt idx="157">
                  <c:v>17.920234401931243</c:v>
                </c:pt>
                <c:pt idx="158">
                  <c:v>17.949348232133172</c:v>
                </c:pt>
                <c:pt idx="159">
                  <c:v>17.95297846456846</c:v>
                </c:pt>
                <c:pt idx="160">
                  <c:v>17.96002528409895</c:v>
                </c:pt>
                <c:pt idx="161">
                  <c:v>17.975580436803511</c:v>
                </c:pt>
                <c:pt idx="162">
                  <c:v>18.100075950958193</c:v>
                </c:pt>
                <c:pt idx="163">
                  <c:v>18.118899747121084</c:v>
                </c:pt>
                <c:pt idx="164">
                  <c:v>18.144386911960446</c:v>
                </c:pt>
                <c:pt idx="165">
                  <c:v>18.189454616444799</c:v>
                </c:pt>
                <c:pt idx="166">
                  <c:v>18.219506588442137</c:v>
                </c:pt>
                <c:pt idx="167">
                  <c:v>18.2795088080033</c:v>
                </c:pt>
                <c:pt idx="168">
                  <c:v>18.307691201130048</c:v>
                </c:pt>
                <c:pt idx="169">
                  <c:v>18.378357623305842</c:v>
                </c:pt>
                <c:pt idx="170">
                  <c:v>18.549381738968098</c:v>
                </c:pt>
                <c:pt idx="171">
                  <c:v>18.666125758654008</c:v>
                </c:pt>
                <c:pt idx="172">
                  <c:v>18.774227801149749</c:v>
                </c:pt>
                <c:pt idx="173">
                  <c:v>18.892819591995114</c:v>
                </c:pt>
                <c:pt idx="174">
                  <c:v>18.931748338441079</c:v>
                </c:pt>
                <c:pt idx="175">
                  <c:v>18.982066393330058</c:v>
                </c:pt>
                <c:pt idx="176">
                  <c:v>19.08816646774395</c:v>
                </c:pt>
                <c:pt idx="177">
                  <c:v>19.300431965035571</c:v>
                </c:pt>
                <c:pt idx="178">
                  <c:v>19.558340653871142</c:v>
                </c:pt>
                <c:pt idx="179">
                  <c:v>20.911335011162965</c:v>
                </c:pt>
                <c:pt idx="180">
                  <c:v>21.02197760801938</c:v>
                </c:pt>
              </c:numCache>
            </c:numRef>
          </c:xVal>
          <c:yVal>
            <c:numRef>
              <c:f>'Figure 2.5'!$G$2:$G$184</c:f>
              <c:numCache>
                <c:formatCode>General</c:formatCode>
                <c:ptCount val="183"/>
                <c:pt idx="0">
                  <c:v>6.4999999999999997E-3</c:v>
                </c:pt>
                <c:pt idx="1">
                  <c:v>4.0300000000000002E-2</c:v>
                </c:pt>
                <c:pt idx="2">
                  <c:v>3.7699999999999997E-2</c:v>
                </c:pt>
                <c:pt idx="3">
                  <c:v>3.95E-2</c:v>
                </c:pt>
                <c:pt idx="4">
                  <c:v>1.3100000000000001E-2</c:v>
                </c:pt>
                <c:pt idx="5">
                  <c:v>3.4599999999999999E-2</c:v>
                </c:pt>
                <c:pt idx="6">
                  <c:v>7.7999999999999996E-3</c:v>
                </c:pt>
                <c:pt idx="7">
                  <c:v>6.3E-3</c:v>
                </c:pt>
                <c:pt idx="8">
                  <c:v>3.56E-2</c:v>
                </c:pt>
                <c:pt idx="9">
                  <c:v>3.6200000000000003E-2</c:v>
                </c:pt>
                <c:pt idx="10">
                  <c:v>1.5699999999999999E-2</c:v>
                </c:pt>
                <c:pt idx="11">
                  <c:v>3.0599999999999999E-2</c:v>
                </c:pt>
                <c:pt idx="12">
                  <c:v>1.11E-2</c:v>
                </c:pt>
                <c:pt idx="13">
                  <c:v>3.3700000000000001E-2</c:v>
                </c:pt>
                <c:pt idx="14">
                  <c:v>1.66E-2</c:v>
                </c:pt>
                <c:pt idx="15">
                  <c:v>3.8699999999999998E-2</c:v>
                </c:pt>
                <c:pt idx="16">
                  <c:v>3.78E-2</c:v>
                </c:pt>
                <c:pt idx="17">
                  <c:v>5.8700000000000002E-2</c:v>
                </c:pt>
                <c:pt idx="18">
                  <c:v>6.0699999999999997E-2</c:v>
                </c:pt>
                <c:pt idx="19">
                  <c:v>2.5700000000000001E-2</c:v>
                </c:pt>
                <c:pt idx="20">
                  <c:v>0.1174</c:v>
                </c:pt>
                <c:pt idx="21">
                  <c:v>1.77E-2</c:v>
                </c:pt>
                <c:pt idx="22">
                  <c:v>2.1700000000000001E-2</c:v>
                </c:pt>
                <c:pt idx="23">
                  <c:v>9.5999999999999992E-3</c:v>
                </c:pt>
                <c:pt idx="24">
                  <c:v>#N/A</c:v>
                </c:pt>
                <c:pt idx="25">
                  <c:v>1.43E-2</c:v>
                </c:pt>
                <c:pt idx="26">
                  <c:v>2.7400000000000001E-2</c:v>
                </c:pt>
                <c:pt idx="27">
                  <c:v>2.46E-2</c:v>
                </c:pt>
                <c:pt idx="28">
                  <c:v>4.8399999999999999E-2</c:v>
                </c:pt>
                <c:pt idx="29">
                  <c:v>2.3199999999999998E-2</c:v>
                </c:pt>
                <c:pt idx="30">
                  <c:v>9.7000000000000003E-3</c:v>
                </c:pt>
                <c:pt idx="31">
                  <c:v>1.2999999999999999E-2</c:v>
                </c:pt>
                <c:pt idx="32">
                  <c:v>4.4200000000000003E-2</c:v>
                </c:pt>
                <c:pt idx="33">
                  <c:v>1.7000000000000001E-2</c:v>
                </c:pt>
                <c:pt idx="34">
                  <c:v>1.18E-2</c:v>
                </c:pt>
                <c:pt idx="35">
                  <c:v>3.2599999999999997E-2</c:v>
                </c:pt>
                <c:pt idx="36">
                  <c:v>6.3500000000000001E-2</c:v>
                </c:pt>
                <c:pt idx="37">
                  <c:v>1.61E-2</c:v>
                </c:pt>
                <c:pt idx="38">
                  <c:v>1.8100000000000002E-2</c:v>
                </c:pt>
                <c:pt idx="39">
                  <c:v>4.4999999999999998E-2</c:v>
                </c:pt>
                <c:pt idx="40">
                  <c:v>1.9099999999999999E-2</c:v>
                </c:pt>
                <c:pt idx="41">
                  <c:v>1.84E-2</c:v>
                </c:pt>
                <c:pt idx="42">
                  <c:v>1.9E-2</c:v>
                </c:pt>
                <c:pt idx="43">
                  <c:v>9.3899999999999997E-2</c:v>
                </c:pt>
                <c:pt idx="44">
                  <c:v>7.1800000000000003E-2</c:v>
                </c:pt>
                <c:pt idx="45">
                  <c:v>1.7399999999999999E-2</c:v>
                </c:pt>
                <c:pt idx="46">
                  <c:v>6.9000000000000006E-2</c:v>
                </c:pt>
                <c:pt idx="47">
                  <c:v>4.3499999999999997E-2</c:v>
                </c:pt>
                <c:pt idx="48">
                  <c:v>2.6800000000000001E-2</c:v>
                </c:pt>
                <c:pt idx="49">
                  <c:v>3.7600000000000001E-2</c:v>
                </c:pt>
                <c:pt idx="50">
                  <c:v>7.2800000000000004E-2</c:v>
                </c:pt>
                <c:pt idx="51">
                  <c:v>2.1299999999999999E-2</c:v>
                </c:pt>
                <c:pt idx="52">
                  <c:v>6.9900000000000004E-2</c:v>
                </c:pt>
                <c:pt idx="53">
                  <c:v>3.9899999999999998E-2</c:v>
                </c:pt>
                <c:pt idx="54">
                  <c:v>2.1700000000000001E-2</c:v>
                </c:pt>
                <c:pt idx="55">
                  <c:v>6.3700000000000007E-2</c:v>
                </c:pt>
                <c:pt idx="56">
                  <c:v>3.3300000000000003E-2</c:v>
                </c:pt>
                <c:pt idx="57">
                  <c:v>4.1399999999999999E-2</c:v>
                </c:pt>
                <c:pt idx="58">
                  <c:v>1.5800000000000002E-2</c:v>
                </c:pt>
                <c:pt idx="59">
                  <c:v>8.1299999999999997E-2</c:v>
                </c:pt>
                <c:pt idx="60">
                  <c:v>4.6300000000000001E-2</c:v>
                </c:pt>
                <c:pt idx="61">
                  <c:v>#N/A</c:v>
                </c:pt>
                <c:pt idx="62">
                  <c:v>9.06E-2</c:v>
                </c:pt>
                <c:pt idx="63">
                  <c:v>2.0299999999999999E-2</c:v>
                </c:pt>
                <c:pt idx="64">
                  <c:v>3.9600000000000003E-2</c:v>
                </c:pt>
                <c:pt idx="65">
                  <c:v>8.48E-2</c:v>
                </c:pt>
                <c:pt idx="66">
                  <c:v>3.2399999999999998E-2</c:v>
                </c:pt>
                <c:pt idx="67">
                  <c:v>1.6799999999999999E-2</c:v>
                </c:pt>
                <c:pt idx="68">
                  <c:v>7.3899999999999993E-2</c:v>
                </c:pt>
                <c:pt idx="69">
                  <c:v>4.0899999999999999E-2</c:v>
                </c:pt>
                <c:pt idx="70">
                  <c:v>4.7699999999999999E-2</c:v>
                </c:pt>
                <c:pt idx="71">
                  <c:v>6.1600000000000002E-2</c:v>
                </c:pt>
                <c:pt idx="72">
                  <c:v>9.1800000000000007E-2</c:v>
                </c:pt>
                <c:pt idx="73">
                  <c:v>2.52E-2</c:v>
                </c:pt>
                <c:pt idx="74">
                  <c:v>3.1899999999999998E-2</c:v>
                </c:pt>
                <c:pt idx="75">
                  <c:v>2.6499999999999999E-2</c:v>
                </c:pt>
                <c:pt idx="76">
                  <c:v>9.11E-2</c:v>
                </c:pt>
                <c:pt idx="77">
                  <c:v>3.3500000000000002E-2</c:v>
                </c:pt>
                <c:pt idx="78">
                  <c:v>3.44E-2</c:v>
                </c:pt>
                <c:pt idx="79">
                  <c:v>1.6500000000000001E-2</c:v>
                </c:pt>
                <c:pt idx="80">
                  <c:v>4.4400000000000002E-2</c:v>
                </c:pt>
                <c:pt idx="81">
                  <c:v>5.0700000000000002E-2</c:v>
                </c:pt>
                <c:pt idx="82">
                  <c:v>1.8599999999999998E-2</c:v>
                </c:pt>
                <c:pt idx="83">
                  <c:v>3.6400000000000002E-2</c:v>
                </c:pt>
                <c:pt idx="84">
                  <c:v>1.0999999999999999E-2</c:v>
                </c:pt>
                <c:pt idx="85">
                  <c:v>1.9E-2</c:v>
                </c:pt>
                <c:pt idx="86">
                  <c:v>4.8800000000000003E-2</c:v>
                </c:pt>
                <c:pt idx="87">
                  <c:v>7.8799999999999995E-2</c:v>
                </c:pt>
                <c:pt idx="88">
                  <c:v>7.0199999999999999E-2</c:v>
                </c:pt>
                <c:pt idx="89">
                  <c:v>4.5199999999999997E-2</c:v>
                </c:pt>
                <c:pt idx="90">
                  <c:v>0.1076</c:v>
                </c:pt>
                <c:pt idx="91">
                  <c:v>2.92E-2</c:v>
                </c:pt>
                <c:pt idx="92">
                  <c:v>3.5400000000000001E-2</c:v>
                </c:pt>
                <c:pt idx="93">
                  <c:v>9.4E-2</c:v>
                </c:pt>
                <c:pt idx="94">
                  <c:v>1.7100000000000001E-2</c:v>
                </c:pt>
                <c:pt idx="95">
                  <c:v>3.6299999999999999E-2</c:v>
                </c:pt>
                <c:pt idx="96">
                  <c:v>6.6699999999999995E-2</c:v>
                </c:pt>
                <c:pt idx="97">
                  <c:v>7.1999999999999995E-2</c:v>
                </c:pt>
                <c:pt idx="98">
                  <c:v>1.9300000000000001E-2</c:v>
                </c:pt>
                <c:pt idx="99">
                  <c:v>8.6300000000000002E-2</c:v>
                </c:pt>
                <c:pt idx="100">
                  <c:v>4.4999999999999998E-2</c:v>
                </c:pt>
                <c:pt idx="101">
                  <c:v>4.4999999999999998E-2</c:v>
                </c:pt>
                <c:pt idx="102">
                  <c:v>1.7600000000000001E-2</c:v>
                </c:pt>
                <c:pt idx="103">
                  <c:v>1.9800000000000002E-2</c:v>
                </c:pt>
                <c:pt idx="104">
                  <c:v>9.8699999999999996E-2</c:v>
                </c:pt>
                <c:pt idx="105">
                  <c:v>1.67E-2</c:v>
                </c:pt>
                <c:pt idx="106">
                  <c:v>1.5599999999999999E-2</c:v>
                </c:pt>
                <c:pt idx="107">
                  <c:v>6.6100000000000006E-2</c:v>
                </c:pt>
                <c:pt idx="108">
                  <c:v>6.4100000000000004E-2</c:v>
                </c:pt>
                <c:pt idx="109">
                  <c:v>0.1203</c:v>
                </c:pt>
                <c:pt idx="110">
                  <c:v>6.13E-2</c:v>
                </c:pt>
                <c:pt idx="111">
                  <c:v>1.01E-2</c:v>
                </c:pt>
                <c:pt idx="112">
                  <c:v>1.9800000000000002E-2</c:v>
                </c:pt>
                <c:pt idx="113">
                  <c:v>1.7100000000000001E-2</c:v>
                </c:pt>
                <c:pt idx="114">
                  <c:v>3.5000000000000003E-2</c:v>
                </c:pt>
                <c:pt idx="115">
                  <c:v>2.3900000000000001E-2</c:v>
                </c:pt>
                <c:pt idx="116">
                  <c:v>2.0199999999999999E-2</c:v>
                </c:pt>
                <c:pt idx="117">
                  <c:v>2.0899999999999998E-2</c:v>
                </c:pt>
                <c:pt idx="118">
                  <c:v>3.6700000000000003E-2</c:v>
                </c:pt>
                <c:pt idx="119">
                  <c:v>1.9599999999999999E-2</c:v>
                </c:pt>
                <c:pt idx="120">
                  <c:v>1.6E-2</c:v>
                </c:pt>
                <c:pt idx="121">
                  <c:v>2.6100000000000002E-2</c:v>
                </c:pt>
                <c:pt idx="122">
                  <c:v>0.1173</c:v>
                </c:pt>
                <c:pt idx="123">
                  <c:v>1.7899999999999999E-2</c:v>
                </c:pt>
                <c:pt idx="124">
                  <c:v>1.4200000000000001E-2</c:v>
                </c:pt>
                <c:pt idx="125">
                  <c:v>2.0199999999999999E-2</c:v>
                </c:pt>
                <c:pt idx="126">
                  <c:v>1.7299999999999999E-2</c:v>
                </c:pt>
                <c:pt idx="127">
                  <c:v>4.5400000000000003E-2</c:v>
                </c:pt>
                <c:pt idx="128">
                  <c:v>6.7699999999999996E-2</c:v>
                </c:pt>
                <c:pt idx="129">
                  <c:v>1.2500000000000001E-2</c:v>
                </c:pt>
                <c:pt idx="130">
                  <c:v>1.6500000000000001E-2</c:v>
                </c:pt>
                <c:pt idx="131">
                  <c:v>1.84E-2</c:v>
                </c:pt>
                <c:pt idx="132">
                  <c:v>5.8999999999999997E-2</c:v>
                </c:pt>
                <c:pt idx="133">
                  <c:v>1.8599999999999998E-2</c:v>
                </c:pt>
                <c:pt idx="134">
                  <c:v>2.6499999999999999E-2</c:v>
                </c:pt>
                <c:pt idx="135">
                  <c:v>0.04</c:v>
                </c:pt>
                <c:pt idx="136">
                  <c:v>2.86E-2</c:v>
                </c:pt>
                <c:pt idx="137">
                  <c:v>3.9100000000000003E-2</c:v>
                </c:pt>
                <c:pt idx="138">
                  <c:v>2.8199999999999999E-2</c:v>
                </c:pt>
                <c:pt idx="139">
                  <c:v>3.6499999999999998E-2</c:v>
                </c:pt>
                <c:pt idx="140">
                  <c:v>1.8100000000000002E-2</c:v>
                </c:pt>
                <c:pt idx="141">
                  <c:v>3.0800000000000001E-2</c:v>
                </c:pt>
                <c:pt idx="142">
                  <c:v>5.2699999999999997E-2</c:v>
                </c:pt>
                <c:pt idx="143">
                  <c:v>2.4400000000000002E-2</c:v>
                </c:pt>
                <c:pt idx="144">
                  <c:v>3.9899999999999998E-2</c:v>
                </c:pt>
                <c:pt idx="145">
                  <c:v>0.13439999999999999</c:v>
                </c:pt>
                <c:pt idx="146">
                  <c:v>1.89E-2</c:v>
                </c:pt>
                <c:pt idx="147">
                  <c:v>6.6400000000000001E-2</c:v>
                </c:pt>
                <c:pt idx="148">
                  <c:v>8.1600000000000006E-2</c:v>
                </c:pt>
                <c:pt idx="149">
                  <c:v>2.41E-2</c:v>
                </c:pt>
                <c:pt idx="150">
                  <c:v>2.0500000000000001E-2</c:v>
                </c:pt>
                <c:pt idx="151">
                  <c:v>1.7500000000000002E-2</c:v>
                </c:pt>
                <c:pt idx="152">
                  <c:v>6.2300000000000001E-2</c:v>
                </c:pt>
                <c:pt idx="153">
                  <c:v>3.0200000000000001E-2</c:v>
                </c:pt>
                <c:pt idx="154">
                  <c:v>8.4900000000000003E-2</c:v>
                </c:pt>
                <c:pt idx="155">
                  <c:v>#N/A</c:v>
                </c:pt>
                <c:pt idx="156">
                  <c:v>3.5700000000000003E-2</c:v>
                </c:pt>
                <c:pt idx="157">
                  <c:v>9.0300000000000005E-2</c:v>
                </c:pt>
                <c:pt idx="158">
                  <c:v>3.1899999999999998E-2</c:v>
                </c:pt>
                <c:pt idx="159">
                  <c:v>0.11550000000000001</c:v>
                </c:pt>
                <c:pt idx="160">
                  <c:v>0.1164</c:v>
                </c:pt>
                <c:pt idx="161">
                  <c:v>4.0599999999999997E-2</c:v>
                </c:pt>
                <c:pt idx="162">
                  <c:v>1.5699999999999999E-2</c:v>
                </c:pt>
                <c:pt idx="163">
                  <c:v>6.0499999999999998E-2</c:v>
                </c:pt>
                <c:pt idx="164">
                  <c:v>3.7400000000000003E-2</c:v>
                </c:pt>
                <c:pt idx="165">
                  <c:v>4.2900000000000001E-2</c:v>
                </c:pt>
                <c:pt idx="166">
                  <c:v>0.1211</c:v>
                </c:pt>
                <c:pt idx="167">
                  <c:v>2.2200000000000001E-2</c:v>
                </c:pt>
                <c:pt idx="168">
                  <c:v>3.7999999999999999E-2</c:v>
                </c:pt>
                <c:pt idx="169">
                  <c:v>3.1300000000000001E-2</c:v>
                </c:pt>
                <c:pt idx="170">
                  <c:v>4.5199999999999997E-2</c:v>
                </c:pt>
                <c:pt idx="171">
                  <c:v>5.28E-2</c:v>
                </c:pt>
                <c:pt idx="172">
                  <c:v>5.2999999999999999E-2</c:v>
                </c:pt>
                <c:pt idx="173">
                  <c:v>1.9400000000000001E-2</c:v>
                </c:pt>
                <c:pt idx="174">
                  <c:v>2.7900000000000001E-2</c:v>
                </c:pt>
                <c:pt idx="175">
                  <c:v>3.2300000000000002E-2</c:v>
                </c:pt>
                <c:pt idx="176">
                  <c:v>2.6700000000000002E-2</c:v>
                </c:pt>
                <c:pt idx="177">
                  <c:v>2.7900000000000001E-2</c:v>
                </c:pt>
                <c:pt idx="178">
                  <c:v>0.2278</c:v>
                </c:pt>
                <c:pt idx="179">
                  <c:v>3.8199999999999998E-2</c:v>
                </c:pt>
                <c:pt idx="180">
                  <c:v>5.7000000000000002E-2</c:v>
                </c:pt>
                <c:pt idx="181">
                  <c:v>1.7299999999999999E-2</c:v>
                </c:pt>
                <c:pt idx="182">
                  <c:v>4.2500000000000003E-2</c:v>
                </c:pt>
              </c:numCache>
            </c:numRef>
          </c:yVal>
          <c:smooth val="0"/>
        </c:ser>
        <c:ser>
          <c:idx val="1"/>
          <c:order val="1"/>
          <c:tx>
            <c:strRef>
              <c:f>'Figure 2.5'!$N$28</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xVal>
            <c:numRef>
              <c:f>'Figure 2.5'!$J$2:$J$51</c:f>
              <c:numCache>
                <c:formatCode>#,##0.0</c:formatCode>
                <c:ptCount val="50"/>
                <c:pt idx="0">
                  <c:v>11.385092093460344</c:v>
                </c:pt>
                <c:pt idx="1">
                  <c:v>12.759957758756611</c:v>
                </c:pt>
                <c:pt idx="2">
                  <c:v>12.531772785169476</c:v>
                </c:pt>
                <c:pt idx="3">
                  <c:v>11.170435156023453</c:v>
                </c:pt>
                <c:pt idx="4">
                  <c:v>11.552146178123509</c:v>
                </c:pt>
                <c:pt idx="5">
                  <c:v>13.560618308335483</c:v>
                </c:pt>
                <c:pt idx="6">
                  <c:v>14.823833375284924</c:v>
                </c:pt>
                <c:pt idx="7">
                  <c:v>10.933106969717286</c:v>
                </c:pt>
                <c:pt idx="8">
                  <c:v>12.025749091398891</c:v>
                </c:pt>
                <c:pt idx="9">
                  <c:v>11.608235644774552</c:v>
                </c:pt>
                <c:pt idx="10">
                  <c:v>13.188151117942333</c:v>
                </c:pt>
                <c:pt idx="11">
                  <c:v>14.095412443097093</c:v>
                </c:pt>
                <c:pt idx="12">
                  <c:v>13.936842843131799</c:v>
                </c:pt>
                <c:pt idx="13">
                  <c:v>12.733755386362587</c:v>
                </c:pt>
                <c:pt idx="14">
                  <c:v>13.460263166016727</c:v>
                </c:pt>
                <c:pt idx="15">
                  <c:v>14.432316505267497</c:v>
                </c:pt>
                <c:pt idx="16">
                  <c:v>12.959844447906553</c:v>
                </c:pt>
                <c:pt idx="17">
                  <c:v>13.161584090557611</c:v>
                </c:pt>
                <c:pt idx="18">
                  <c:v>13.42984807715229</c:v>
                </c:pt>
                <c:pt idx="19">
                  <c:v>13.612169633946245</c:v>
                </c:pt>
                <c:pt idx="20">
                  <c:v>13.647091906339311</c:v>
                </c:pt>
                <c:pt idx="22">
                  <c:v>14.108180171927094</c:v>
                </c:pt>
                <c:pt idx="23">
                  <c:v>13.703461054155651</c:v>
                </c:pt>
                <c:pt idx="24">
                  <c:v>14.232904236937712</c:v>
                </c:pt>
                <c:pt idx="25">
                  <c:v>14.402741512932669</c:v>
                </c:pt>
                <c:pt idx="26">
                  <c:v>14.336088473172943</c:v>
                </c:pt>
                <c:pt idx="27">
                  <c:v>12.694652660348845</c:v>
                </c:pt>
                <c:pt idx="28">
                  <c:v>11.561715629139661</c:v>
                </c:pt>
                <c:pt idx="29">
                  <c:v>14.617512143436301</c:v>
                </c:pt>
                <c:pt idx="30">
                  <c:v>14.478713862151148</c:v>
                </c:pt>
                <c:pt idx="31">
                  <c:v>13.149978544437301</c:v>
                </c:pt>
                <c:pt idx="32">
                  <c:v>14.537730986009926</c:v>
                </c:pt>
                <c:pt idx="33">
                  <c:v>12.691580461311874</c:v>
                </c:pt>
                <c:pt idx="34">
                  <c:v>12.955127458028414</c:v>
                </c:pt>
                <c:pt idx="35">
                  <c:v>14.069377281921325</c:v>
                </c:pt>
                <c:pt idx="36">
                  <c:v>14.843700382335838</c:v>
                </c:pt>
                <c:pt idx="37">
                  <c:v>13.337474757021274</c:v>
                </c:pt>
                <c:pt idx="38">
                  <c:v>14.575381370567127</c:v>
                </c:pt>
                <c:pt idx="39">
                  <c:v>14.385359522179726</c:v>
                </c:pt>
                <c:pt idx="40">
                  <c:v>12.117241431823558</c:v>
                </c:pt>
                <c:pt idx="41">
                  <c:v>12.037653993905211</c:v>
                </c:pt>
                <c:pt idx="42">
                  <c:v>11.418614785498987</c:v>
                </c:pt>
                <c:pt idx="43">
                  <c:v>14.519102996385758</c:v>
                </c:pt>
                <c:pt idx="44">
                  <c:v>13.199324418540456</c:v>
                </c:pt>
                <c:pt idx="45">
                  <c:v>13.977629407440709</c:v>
                </c:pt>
                <c:pt idx="46">
                  <c:v>13.904436767158675</c:v>
                </c:pt>
                <c:pt idx="47">
                  <c:v>11.552146178123509</c:v>
                </c:pt>
                <c:pt idx="48">
                  <c:v>9.3056505517805075</c:v>
                </c:pt>
                <c:pt idx="49">
                  <c:v>12.409013489526863</c:v>
                </c:pt>
              </c:numCache>
            </c:numRef>
          </c:xVal>
          <c:yVal>
            <c:numRef>
              <c:f>'Figure 2.5'!$K$2:$K$51</c:f>
              <c:numCache>
                <c:formatCode>General</c:formatCode>
                <c:ptCount val="50"/>
                <c:pt idx="0">
                  <c:v>3.95E-2</c:v>
                </c:pt>
                <c:pt idx="1">
                  <c:v>5.8700000000000002E-2</c:v>
                </c:pt>
                <c:pt idx="2">
                  <c:v>3.3700000000000001E-2</c:v>
                </c:pt>
                <c:pt idx="3">
                  <c:v>3.7699999999999997E-2</c:v>
                </c:pt>
                <c:pt idx="4">
                  <c:v>3.4599999999999999E-2</c:v>
                </c:pt>
                <c:pt idx="5">
                  <c:v>2.46E-2</c:v>
                </c:pt>
                <c:pt idx="6">
                  <c:v>4.3499999999999997E-2</c:v>
                </c:pt>
                <c:pt idx="7">
                  <c:v>4.0300000000000002E-2</c:v>
                </c:pt>
                <c:pt idx="8">
                  <c:v>3.6200000000000003E-2</c:v>
                </c:pt>
                <c:pt idx="9">
                  <c:v>3.56E-2</c:v>
                </c:pt>
                <c:pt idx="10">
                  <c:v>2.1700000000000001E-2</c:v>
                </c:pt>
                <c:pt idx="11">
                  <c:v>3.2599999999999997E-2</c:v>
                </c:pt>
                <c:pt idx="12">
                  <c:v>4.4200000000000003E-2</c:v>
                </c:pt>
                <c:pt idx="13">
                  <c:v>3.78E-2</c:v>
                </c:pt>
                <c:pt idx="14">
                  <c:v>2.7400000000000001E-2</c:v>
                </c:pt>
                <c:pt idx="15">
                  <c:v>1.84E-2</c:v>
                </c:pt>
                <c:pt idx="16">
                  <c:v>2.5700000000000001E-2</c:v>
                </c:pt>
                <c:pt idx="17">
                  <c:v>1.77E-2</c:v>
                </c:pt>
                <c:pt idx="18">
                  <c:v>1.43E-2</c:v>
                </c:pt>
                <c:pt idx="19">
                  <c:v>4.8399999999999999E-2</c:v>
                </c:pt>
                <c:pt idx="20">
                  <c:v>2.3199999999999998E-2</c:v>
                </c:pt>
                <c:pt idx="21">
                  <c:v>1.7299999999999999E-2</c:v>
                </c:pt>
                <c:pt idx="22">
                  <c:v>6.3500000000000001E-2</c:v>
                </c:pt>
                <c:pt idx="23">
                  <c:v>9.7000000000000003E-3</c:v>
                </c:pt>
                <c:pt idx="24">
                  <c:v>1.61E-2</c:v>
                </c:pt>
                <c:pt idx="25">
                  <c:v>1.9099999999999999E-2</c:v>
                </c:pt>
                <c:pt idx="26">
                  <c:v>1.8100000000000002E-2</c:v>
                </c:pt>
                <c:pt idx="27">
                  <c:v>3.8699999999999998E-2</c:v>
                </c:pt>
                <c:pt idx="28">
                  <c:v>6.3E-3</c:v>
                </c:pt>
                <c:pt idx="29">
                  <c:v>6.9000000000000006E-2</c:v>
                </c:pt>
                <c:pt idx="30">
                  <c:v>1.9E-2</c:v>
                </c:pt>
                <c:pt idx="31">
                  <c:v>0.1174</c:v>
                </c:pt>
                <c:pt idx="32">
                  <c:v>7.1800000000000003E-2</c:v>
                </c:pt>
                <c:pt idx="33">
                  <c:v>1.66E-2</c:v>
                </c:pt>
                <c:pt idx="34">
                  <c:v>6.0699999999999997E-2</c:v>
                </c:pt>
                <c:pt idx="35">
                  <c:v>1.18E-2</c:v>
                </c:pt>
                <c:pt idx="36">
                  <c:v>2.6800000000000001E-2</c:v>
                </c:pt>
                <c:pt idx="37">
                  <c:v>#N/A</c:v>
                </c:pt>
                <c:pt idx="38">
                  <c:v>1.7399999999999999E-2</c:v>
                </c:pt>
                <c:pt idx="39">
                  <c:v>4.4999999999999998E-2</c:v>
                </c:pt>
                <c:pt idx="40">
                  <c:v>3.0599999999999999E-2</c:v>
                </c:pt>
                <c:pt idx="41">
                  <c:v>1.5699999999999999E-2</c:v>
                </c:pt>
                <c:pt idx="42">
                  <c:v>1.3100000000000001E-2</c:v>
                </c:pt>
                <c:pt idx="43">
                  <c:v>9.3899999999999997E-2</c:v>
                </c:pt>
                <c:pt idx="44">
                  <c:v>9.5999999999999992E-3</c:v>
                </c:pt>
                <c:pt idx="45">
                  <c:v>1.7000000000000001E-2</c:v>
                </c:pt>
                <c:pt idx="46">
                  <c:v>1.2999999999999999E-2</c:v>
                </c:pt>
                <c:pt idx="47">
                  <c:v>7.7999999999999996E-3</c:v>
                </c:pt>
                <c:pt idx="48">
                  <c:v>6.4999999999999997E-3</c:v>
                </c:pt>
                <c:pt idx="49">
                  <c:v>1.11E-2</c:v>
                </c:pt>
              </c:numCache>
            </c:numRef>
          </c:yVal>
          <c:smooth val="0"/>
        </c:ser>
        <c:dLbls>
          <c:showLegendKey val="0"/>
          <c:showVal val="0"/>
          <c:showCatName val="0"/>
          <c:showSerName val="0"/>
          <c:showPercent val="0"/>
          <c:showBubbleSize val="0"/>
        </c:dLbls>
        <c:axId val="370166016"/>
        <c:axId val="372437760"/>
      </c:scatterChart>
      <c:valAx>
        <c:axId val="370166016"/>
        <c:scaling>
          <c:orientation val="minMax"/>
          <c:max val="22.3"/>
          <c:min val="8.3000000000000007"/>
        </c:scaling>
        <c:delete val="0"/>
        <c:axPos val="b"/>
        <c:title>
          <c:tx>
            <c:rich>
              <a:bodyPr/>
              <a:lstStyle/>
              <a:p>
                <a:pPr>
                  <a:defRPr sz="1100" b="0"/>
                </a:pPr>
                <a:r>
                  <a:rPr lang="en-US" sz="1100" b="0"/>
                  <a:t>Logarithm of  Population</a:t>
                </a:r>
              </a:p>
            </c:rich>
          </c:tx>
          <c:layout>
            <c:manualLayout>
              <c:xMode val="edge"/>
              <c:yMode val="edge"/>
              <c:x val="0.434103295812856"/>
              <c:y val="0.93148957864050697"/>
            </c:manualLayout>
          </c:layout>
          <c:overlay val="0"/>
        </c:title>
        <c:numFmt formatCode="#,##0.0" sourceLinked="1"/>
        <c:majorTickMark val="out"/>
        <c:minorTickMark val="none"/>
        <c:tickLblPos val="nextTo"/>
        <c:txPr>
          <a:bodyPr/>
          <a:lstStyle/>
          <a:p>
            <a:pPr>
              <a:defRPr sz="1100"/>
            </a:pPr>
            <a:endParaRPr lang="en-US"/>
          </a:p>
        </c:txPr>
        <c:crossAx val="372437760"/>
        <c:crosses val="autoZero"/>
        <c:crossBetween val="midCat"/>
        <c:majorUnit val="2"/>
      </c:valAx>
      <c:valAx>
        <c:axId val="372437760"/>
        <c:scaling>
          <c:orientation val="minMax"/>
          <c:max val="0.14000000000000001"/>
        </c:scaling>
        <c:delete val="0"/>
        <c:axPos val="l"/>
        <c:title>
          <c:tx>
            <c:rich>
              <a:bodyPr rot="-5400000" vert="horz"/>
              <a:lstStyle/>
              <a:p>
                <a:pPr algn="l">
                  <a:defRPr sz="1100" b="0"/>
                </a:pPr>
                <a:r>
                  <a:rPr lang="en-US" sz="1100" b="0"/>
                  <a:t>Air</a:t>
                </a:r>
                <a:r>
                  <a:rPr lang="en-US" sz="1100" b="0" baseline="0"/>
                  <a:t> Connectivity Index (2007)</a:t>
                </a:r>
                <a:endParaRPr lang="en-US" sz="1100" b="0"/>
              </a:p>
            </c:rich>
          </c:tx>
          <c:layout>
            <c:manualLayout>
              <c:xMode val="edge"/>
              <c:yMode val="edge"/>
              <c:x val="1.33029015041533E-2"/>
              <c:y val="0.225772232925285"/>
            </c:manualLayout>
          </c:layout>
          <c:overlay val="0"/>
        </c:title>
        <c:numFmt formatCode="#,##0.00" sourceLinked="0"/>
        <c:majorTickMark val="out"/>
        <c:minorTickMark val="none"/>
        <c:tickLblPos val="nextTo"/>
        <c:txPr>
          <a:bodyPr/>
          <a:lstStyle/>
          <a:p>
            <a:pPr>
              <a:defRPr sz="1100"/>
            </a:pPr>
            <a:endParaRPr lang="en-US"/>
          </a:p>
        </c:txPr>
        <c:crossAx val="370166016"/>
        <c:crosses val="autoZero"/>
        <c:crossBetween val="midCat"/>
      </c:valAx>
    </c:plotArea>
    <c:legend>
      <c:legendPos val="r"/>
      <c:legendEntry>
        <c:idx val="2"/>
        <c:delete val="1"/>
      </c:legendEntry>
      <c:layout>
        <c:manualLayout>
          <c:xMode val="edge"/>
          <c:yMode val="edge"/>
          <c:x val="0.153187135138457"/>
          <c:y val="8.4880303169413404E-2"/>
          <c:w val="0.24843768620164799"/>
          <c:h val="0.13877290040182599"/>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12724880928862"/>
          <c:y val="6.7889174204914193E-2"/>
          <c:w val="0.85276737937862102"/>
          <c:h val="0.78188603398808698"/>
        </c:manualLayout>
      </c:layout>
      <c:scatterChart>
        <c:scatterStyle val="lineMarker"/>
        <c:varyColors val="0"/>
        <c:ser>
          <c:idx val="0"/>
          <c:order val="0"/>
          <c:tx>
            <c:v>ROW</c:v>
          </c:tx>
          <c:spPr>
            <a:ln w="28575">
              <a:noFill/>
            </a:ln>
          </c:spPr>
          <c:marker>
            <c:symbol val="circle"/>
            <c:size val="4"/>
          </c:marker>
          <c:trendline>
            <c:trendlineType val="linear"/>
            <c:dispRSqr val="0"/>
            <c:dispEq val="0"/>
          </c:trendline>
          <c:xVal>
            <c:numRef>
              <c:f>'Figure 2.6'!$F$2:$F$184</c:f>
              <c:numCache>
                <c:formatCode>#,##0.0</c:formatCode>
                <c:ptCount val="183"/>
                <c:pt idx="0">
                  <c:v>9.3056505517805075</c:v>
                </c:pt>
                <c:pt idx="1">
                  <c:v>10.933106969717286</c:v>
                </c:pt>
                <c:pt idx="2">
                  <c:v>11.170435156023453</c:v>
                </c:pt>
                <c:pt idx="3">
                  <c:v>11.385092093460344</c:v>
                </c:pt>
                <c:pt idx="4">
                  <c:v>11.418614785498987</c:v>
                </c:pt>
                <c:pt idx="5">
                  <c:v>11.552146178123509</c:v>
                </c:pt>
                <c:pt idx="6">
                  <c:v>11.552146178123509</c:v>
                </c:pt>
                <c:pt idx="7">
                  <c:v>11.561715629139661</c:v>
                </c:pt>
                <c:pt idx="8">
                  <c:v>11.608235644774552</c:v>
                </c:pt>
                <c:pt idx="9">
                  <c:v>12.025749091398891</c:v>
                </c:pt>
                <c:pt idx="10">
                  <c:v>12.037653993905211</c:v>
                </c:pt>
                <c:pt idx="11">
                  <c:v>12.117241431823558</c:v>
                </c:pt>
                <c:pt idx="12">
                  <c:v>12.409013489526863</c:v>
                </c:pt>
                <c:pt idx="13">
                  <c:v>12.531772785169476</c:v>
                </c:pt>
                <c:pt idx="14">
                  <c:v>12.691580461311874</c:v>
                </c:pt>
                <c:pt idx="15">
                  <c:v>12.694652660348845</c:v>
                </c:pt>
                <c:pt idx="16">
                  <c:v>12.733755386362587</c:v>
                </c:pt>
                <c:pt idx="17">
                  <c:v>12.759957758756611</c:v>
                </c:pt>
                <c:pt idx="18">
                  <c:v>12.955127458028414</c:v>
                </c:pt>
                <c:pt idx="19">
                  <c:v>12.959844447906553</c:v>
                </c:pt>
                <c:pt idx="20">
                  <c:v>13.149978544437301</c:v>
                </c:pt>
                <c:pt idx="21">
                  <c:v>13.161584090557611</c:v>
                </c:pt>
                <c:pt idx="22">
                  <c:v>13.188151117942333</c:v>
                </c:pt>
                <c:pt idx="23">
                  <c:v>13.199324418540456</c:v>
                </c:pt>
                <c:pt idx="24">
                  <c:v>13.337474757021274</c:v>
                </c:pt>
                <c:pt idx="25">
                  <c:v>13.42984807715229</c:v>
                </c:pt>
                <c:pt idx="26">
                  <c:v>13.460263166016727</c:v>
                </c:pt>
                <c:pt idx="27">
                  <c:v>13.560618308335483</c:v>
                </c:pt>
                <c:pt idx="28">
                  <c:v>13.612169633946245</c:v>
                </c:pt>
                <c:pt idx="29">
                  <c:v>13.647091906339311</c:v>
                </c:pt>
                <c:pt idx="30">
                  <c:v>13.703461054155651</c:v>
                </c:pt>
                <c:pt idx="31">
                  <c:v>13.904436767158675</c:v>
                </c:pt>
                <c:pt idx="32">
                  <c:v>13.936842843131799</c:v>
                </c:pt>
                <c:pt idx="33">
                  <c:v>13.977629407440709</c:v>
                </c:pt>
                <c:pt idx="34">
                  <c:v>14.069377281921325</c:v>
                </c:pt>
                <c:pt idx="35">
                  <c:v>14.095412443097093</c:v>
                </c:pt>
                <c:pt idx="36">
                  <c:v>14.108180171927094</c:v>
                </c:pt>
                <c:pt idx="37">
                  <c:v>14.232904236937712</c:v>
                </c:pt>
                <c:pt idx="38">
                  <c:v>14.336088473172943</c:v>
                </c:pt>
                <c:pt idx="39">
                  <c:v>14.385359522179726</c:v>
                </c:pt>
                <c:pt idx="40">
                  <c:v>14.402741512932669</c:v>
                </c:pt>
                <c:pt idx="41">
                  <c:v>14.432316505267497</c:v>
                </c:pt>
                <c:pt idx="42">
                  <c:v>14.478713862151148</c:v>
                </c:pt>
                <c:pt idx="43">
                  <c:v>14.519102996385758</c:v>
                </c:pt>
                <c:pt idx="44">
                  <c:v>14.537730986009926</c:v>
                </c:pt>
                <c:pt idx="45">
                  <c:v>14.575381370567127</c:v>
                </c:pt>
                <c:pt idx="46">
                  <c:v>14.617512143436301</c:v>
                </c:pt>
                <c:pt idx="47">
                  <c:v>14.823833375284924</c:v>
                </c:pt>
                <c:pt idx="48">
                  <c:v>14.843700382335838</c:v>
                </c:pt>
                <c:pt idx="49">
                  <c:v>14.941413706868287</c:v>
                </c:pt>
                <c:pt idx="50">
                  <c:v>14.984270606534466</c:v>
                </c:pt>
                <c:pt idx="51">
                  <c:v>14.996010006104568</c:v>
                </c:pt>
                <c:pt idx="52">
                  <c:v>14.999382690583207</c:v>
                </c:pt>
                <c:pt idx="53">
                  <c:v>15.01908328226887</c:v>
                </c:pt>
                <c:pt idx="54">
                  <c:v>15.03012652238869</c:v>
                </c:pt>
                <c:pt idx="55">
                  <c:v>15.084428050930592</c:v>
                </c:pt>
                <c:pt idx="56">
                  <c:v>15.093662760464461</c:v>
                </c:pt>
                <c:pt idx="57">
                  <c:v>15.11896664077516</c:v>
                </c:pt>
                <c:pt idx="58">
                  <c:v>15.170314251992794</c:v>
                </c:pt>
                <c:pt idx="59">
                  <c:v>15.173919715594629</c:v>
                </c:pt>
                <c:pt idx="60">
                  <c:v>15.191249405144648</c:v>
                </c:pt>
                <c:pt idx="61">
                  <c:v>15.196038324189828</c:v>
                </c:pt>
                <c:pt idx="62">
                  <c:v>15.300744866939068</c:v>
                </c:pt>
                <c:pt idx="63">
                  <c:v>15.300744866939068</c:v>
                </c:pt>
                <c:pt idx="64">
                  <c:v>15.312675227915589</c:v>
                </c:pt>
                <c:pt idx="65">
                  <c:v>15.337427872868879</c:v>
                </c:pt>
                <c:pt idx="66">
                  <c:v>15.344388962539957</c:v>
                </c:pt>
                <c:pt idx="67">
                  <c:v>15.372391219659699</c:v>
                </c:pt>
                <c:pt idx="68">
                  <c:v>15.419533837696875</c:v>
                </c:pt>
                <c:pt idx="69">
                  <c:v>15.478299645895369</c:v>
                </c:pt>
                <c:pt idx="70">
                  <c:v>15.497269131978001</c:v>
                </c:pt>
                <c:pt idx="71">
                  <c:v>15.502094679575029</c:v>
                </c:pt>
                <c:pt idx="72">
                  <c:v>15.510391952215842</c:v>
                </c:pt>
                <c:pt idx="73">
                  <c:v>15.518256647532025</c:v>
                </c:pt>
                <c:pt idx="74">
                  <c:v>15.524974784465499</c:v>
                </c:pt>
                <c:pt idx="75">
                  <c:v>15.526059971766786</c:v>
                </c:pt>
                <c:pt idx="76">
                  <c:v>15.531288506169702</c:v>
                </c:pt>
                <c:pt idx="77">
                  <c:v>15.588596761926707</c:v>
                </c:pt>
                <c:pt idx="78">
                  <c:v>15.591140645262445</c:v>
                </c:pt>
                <c:pt idx="79">
                  <c:v>15.60727002719233</c:v>
                </c:pt>
                <c:pt idx="80">
                  <c:v>15.648571906549435</c:v>
                </c:pt>
                <c:pt idx="81">
                  <c:v>15.684076735432095</c:v>
                </c:pt>
                <c:pt idx="82">
                  <c:v>15.691917501252615</c:v>
                </c:pt>
                <c:pt idx="83">
                  <c:v>15.695891218845857</c:v>
                </c:pt>
                <c:pt idx="84">
                  <c:v>15.711630042516571</c:v>
                </c:pt>
                <c:pt idx="85">
                  <c:v>15.781083268484597</c:v>
                </c:pt>
                <c:pt idx="86">
                  <c:v>15.782063317565493</c:v>
                </c:pt>
                <c:pt idx="87">
                  <c:v>15.818475940933496</c:v>
                </c:pt>
                <c:pt idx="88">
                  <c:v>15.821170997139607</c:v>
                </c:pt>
                <c:pt idx="89">
                  <c:v>15.842869019773884</c:v>
                </c:pt>
                <c:pt idx="90">
                  <c:v>15.874366666035002</c:v>
                </c:pt>
                <c:pt idx="91">
                  <c:v>15.875896693108951</c:v>
                </c:pt>
                <c:pt idx="92">
                  <c:v>15.921472309453506</c:v>
                </c:pt>
                <c:pt idx="93">
                  <c:v>15.945764028193713</c:v>
                </c:pt>
                <c:pt idx="94">
                  <c:v>15.948018820580803</c:v>
                </c:pt>
                <c:pt idx="95">
                  <c:v>16.026199636253782</c:v>
                </c:pt>
                <c:pt idx="96">
                  <c:v>16.059830742826342</c:v>
                </c:pt>
                <c:pt idx="97">
                  <c:v>16.061525299469924</c:v>
                </c:pt>
                <c:pt idx="98">
                  <c:v>16.109458457562656</c:v>
                </c:pt>
                <c:pt idx="99">
                  <c:v>16.116694670042691</c:v>
                </c:pt>
                <c:pt idx="100">
                  <c:v>16.11939480668994</c:v>
                </c:pt>
                <c:pt idx="101">
                  <c:v>16.12368002925222</c:v>
                </c:pt>
                <c:pt idx="102">
                  <c:v>16.138682284566709</c:v>
                </c:pt>
                <c:pt idx="103">
                  <c:v>16.164788378950302</c:v>
                </c:pt>
                <c:pt idx="104">
                  <c:v>16.16973888411016</c:v>
                </c:pt>
                <c:pt idx="105">
                  <c:v>16.175326284412591</c:v>
                </c:pt>
                <c:pt idx="106">
                  <c:v>16.179096672515719</c:v>
                </c:pt>
                <c:pt idx="107">
                  <c:v>16.181539823514854</c:v>
                </c:pt>
                <c:pt idx="108">
                  <c:v>16.181821341838866</c:v>
                </c:pt>
                <c:pt idx="109">
                  <c:v>16.209032645950423</c:v>
                </c:pt>
                <c:pt idx="110">
                  <c:v>16.230888478433442</c:v>
                </c:pt>
                <c:pt idx="111">
                  <c:v>16.347221273950076</c:v>
                </c:pt>
                <c:pt idx="112">
                  <c:v>16.413969082436388</c:v>
                </c:pt>
                <c:pt idx="113">
                  <c:v>16.424476800842584</c:v>
                </c:pt>
                <c:pt idx="114">
                  <c:v>16.505804037477226</c:v>
                </c:pt>
                <c:pt idx="115">
                  <c:v>16.523894036856603</c:v>
                </c:pt>
                <c:pt idx="116">
                  <c:v>16.525824860719553</c:v>
                </c:pt>
                <c:pt idx="117">
                  <c:v>16.529211430575298</c:v>
                </c:pt>
                <c:pt idx="118">
                  <c:v>16.530403957548479</c:v>
                </c:pt>
                <c:pt idx="119">
                  <c:v>16.578680058287564</c:v>
                </c:pt>
                <c:pt idx="120">
                  <c:v>16.598420829275927</c:v>
                </c:pt>
                <c:pt idx="121">
                  <c:v>16.629361177952696</c:v>
                </c:pt>
                <c:pt idx="122">
                  <c:v>16.630320295638018</c:v>
                </c:pt>
                <c:pt idx="123">
                  <c:v>16.671923291268854</c:v>
                </c:pt>
                <c:pt idx="124">
                  <c:v>16.792314821632747</c:v>
                </c:pt>
                <c:pt idx="125">
                  <c:v>16.837933446771309</c:v>
                </c:pt>
                <c:pt idx="126">
                  <c:v>16.856885189396966</c:v>
                </c:pt>
                <c:pt idx="127">
                  <c:v>16.878574323678549</c:v>
                </c:pt>
                <c:pt idx="128">
                  <c:v>16.879462070495411</c:v>
                </c:pt>
                <c:pt idx="129">
                  <c:v>16.899757245049003</c:v>
                </c:pt>
                <c:pt idx="130">
                  <c:v>16.907325440195308</c:v>
                </c:pt>
                <c:pt idx="131">
                  <c:v>16.937302631178998</c:v>
                </c:pt>
                <c:pt idx="132">
                  <c:v>16.939152200140295</c:v>
                </c:pt>
                <c:pt idx="133">
                  <c:v>17.006151503817691</c:v>
                </c:pt>
                <c:pt idx="134">
                  <c:v>17.039572909519777</c:v>
                </c:pt>
                <c:pt idx="135">
                  <c:v>17.153732640464916</c:v>
                </c:pt>
                <c:pt idx="136">
                  <c:v>17.16401015062598</c:v>
                </c:pt>
                <c:pt idx="137">
                  <c:v>17.173487237171866</c:v>
                </c:pt>
                <c:pt idx="138">
                  <c:v>17.177343216104152</c:v>
                </c:pt>
                <c:pt idx="139">
                  <c:v>17.208910955324203</c:v>
                </c:pt>
                <c:pt idx="140">
                  <c:v>17.217007894635426</c:v>
                </c:pt>
                <c:pt idx="141">
                  <c:v>17.252203775311269</c:v>
                </c:pt>
                <c:pt idx="142">
                  <c:v>17.287073202286994</c:v>
                </c:pt>
                <c:pt idx="143">
                  <c:v>17.301692263531425</c:v>
                </c:pt>
                <c:pt idx="144">
                  <c:v>17.307370974523671</c:v>
                </c:pt>
                <c:pt idx="145">
                  <c:v>17.354642125715742</c:v>
                </c:pt>
                <c:pt idx="146">
                  <c:v>17.376585049255706</c:v>
                </c:pt>
                <c:pt idx="147">
                  <c:v>17.397750901588498</c:v>
                </c:pt>
                <c:pt idx="148">
                  <c:v>17.4517537109976</c:v>
                </c:pt>
                <c:pt idx="149">
                  <c:v>17.52664062101303</c:v>
                </c:pt>
                <c:pt idx="150">
                  <c:v>17.52688508990558</c:v>
                </c:pt>
                <c:pt idx="151">
                  <c:v>17.557361896844316</c:v>
                </c:pt>
                <c:pt idx="152">
                  <c:v>17.634408993401944</c:v>
                </c:pt>
                <c:pt idx="153">
                  <c:v>17.645281750775691</c:v>
                </c:pt>
                <c:pt idx="154">
                  <c:v>17.647472522217491</c:v>
                </c:pt>
                <c:pt idx="155">
                  <c:v>17.707453297558228</c:v>
                </c:pt>
                <c:pt idx="156">
                  <c:v>17.739284252825083</c:v>
                </c:pt>
                <c:pt idx="157">
                  <c:v>17.920234401931243</c:v>
                </c:pt>
                <c:pt idx="158">
                  <c:v>17.949348232133172</c:v>
                </c:pt>
                <c:pt idx="159">
                  <c:v>17.95297846456846</c:v>
                </c:pt>
                <c:pt idx="160">
                  <c:v>17.96002528409895</c:v>
                </c:pt>
                <c:pt idx="161">
                  <c:v>17.975580436803511</c:v>
                </c:pt>
                <c:pt idx="162">
                  <c:v>18.100075950958193</c:v>
                </c:pt>
                <c:pt idx="163">
                  <c:v>18.118899747121084</c:v>
                </c:pt>
                <c:pt idx="164">
                  <c:v>18.144386911960446</c:v>
                </c:pt>
                <c:pt idx="165">
                  <c:v>18.189454616444799</c:v>
                </c:pt>
                <c:pt idx="166">
                  <c:v>18.219506588442137</c:v>
                </c:pt>
                <c:pt idx="167">
                  <c:v>18.2795088080033</c:v>
                </c:pt>
                <c:pt idx="168">
                  <c:v>18.307691201130048</c:v>
                </c:pt>
                <c:pt idx="169">
                  <c:v>18.378357623305842</c:v>
                </c:pt>
                <c:pt idx="170">
                  <c:v>18.549381738968098</c:v>
                </c:pt>
                <c:pt idx="171">
                  <c:v>18.666125758654008</c:v>
                </c:pt>
                <c:pt idx="172">
                  <c:v>18.774227801149749</c:v>
                </c:pt>
                <c:pt idx="173">
                  <c:v>18.892819591995114</c:v>
                </c:pt>
                <c:pt idx="174">
                  <c:v>18.931748338441079</c:v>
                </c:pt>
                <c:pt idx="175">
                  <c:v>18.982066393330058</c:v>
                </c:pt>
                <c:pt idx="176">
                  <c:v>19.08816646774395</c:v>
                </c:pt>
                <c:pt idx="177">
                  <c:v>19.300431965035571</c:v>
                </c:pt>
                <c:pt idx="178">
                  <c:v>19.558340653871142</c:v>
                </c:pt>
                <c:pt idx="179">
                  <c:v>20.911335011162965</c:v>
                </c:pt>
                <c:pt idx="180">
                  <c:v>21.02197760801938</c:v>
                </c:pt>
              </c:numCache>
            </c:numRef>
          </c:xVal>
          <c:yVal>
            <c:numRef>
              <c:f>'Figure 2.6'!$G$2:$G$184</c:f>
              <c:numCache>
                <c:formatCode>0.00</c:formatCode>
                <c:ptCount val="183"/>
                <c:pt idx="1">
                  <c:v>2.66</c:v>
                </c:pt>
                <c:pt idx="2">
                  <c:v>2.08</c:v>
                </c:pt>
                <c:pt idx="3">
                  <c:v>2.4</c:v>
                </c:pt>
                <c:pt idx="4">
                  <c:v>6.45</c:v>
                </c:pt>
                <c:pt idx="5">
                  <c:v>3.93</c:v>
                </c:pt>
                <c:pt idx="6">
                  <c:v>3.72</c:v>
                </c:pt>
                <c:pt idx="7">
                  <c:v>3.11</c:v>
                </c:pt>
                <c:pt idx="8">
                  <c:v>3.95</c:v>
                </c:pt>
                <c:pt idx="9">
                  <c:v>4.08</c:v>
                </c:pt>
                <c:pt idx="10">
                  <c:v>2.13</c:v>
                </c:pt>
                <c:pt idx="11">
                  <c:v>4.5603040000000004</c:v>
                </c:pt>
                <c:pt idx="12">
                  <c:v>3.7</c:v>
                </c:pt>
                <c:pt idx="13">
                  <c:v>5.85</c:v>
                </c:pt>
                <c:pt idx="14">
                  <c:v>1.62</c:v>
                </c:pt>
                <c:pt idx="15">
                  <c:v>4.68</c:v>
                </c:pt>
                <c:pt idx="16">
                  <c:v>3.85</c:v>
                </c:pt>
                <c:pt idx="17">
                  <c:v>25.18</c:v>
                </c:pt>
                <c:pt idx="18">
                  <c:v>40.950000000000003</c:v>
                </c:pt>
                <c:pt idx="19">
                  <c:v>4.68</c:v>
                </c:pt>
                <c:pt idx="21">
                  <c:v>4.24</c:v>
                </c:pt>
                <c:pt idx="22">
                  <c:v>4.16</c:v>
                </c:pt>
                <c:pt idx="23">
                  <c:v>5.87</c:v>
                </c:pt>
                <c:pt idx="24">
                  <c:v>4.04</c:v>
                </c:pt>
                <c:pt idx="25">
                  <c:v>7.14</c:v>
                </c:pt>
                <c:pt idx="27">
                  <c:v>3.96</c:v>
                </c:pt>
                <c:pt idx="28">
                  <c:v>17.12</c:v>
                </c:pt>
                <c:pt idx="29">
                  <c:v>21.02</c:v>
                </c:pt>
                <c:pt idx="30">
                  <c:v>9.23</c:v>
                </c:pt>
                <c:pt idx="32">
                  <c:v>9.77</c:v>
                </c:pt>
                <c:pt idx="34">
                  <c:v>15.37</c:v>
                </c:pt>
                <c:pt idx="35">
                  <c:v>17.89</c:v>
                </c:pt>
                <c:pt idx="36">
                  <c:v>5.84</c:v>
                </c:pt>
                <c:pt idx="37">
                  <c:v>7.97</c:v>
                </c:pt>
                <c:pt idx="38">
                  <c:v>4.07</c:v>
                </c:pt>
                <c:pt idx="39">
                  <c:v>3.6</c:v>
                </c:pt>
                <c:pt idx="40">
                  <c:v>5.24</c:v>
                </c:pt>
                <c:pt idx="43">
                  <c:v>21.93</c:v>
                </c:pt>
                <c:pt idx="44">
                  <c:v>#N/A</c:v>
                </c:pt>
                <c:pt idx="45">
                  <c:v>12.019</c:v>
                </c:pt>
                <c:pt idx="46">
                  <c:v>5.51</c:v>
                </c:pt>
                <c:pt idx="47">
                  <c:v>28.16</c:v>
                </c:pt>
                <c:pt idx="49">
                  <c:v>49.33</c:v>
                </c:pt>
                <c:pt idx="50">
                  <c:v>4.54</c:v>
                </c:pt>
                <c:pt idx="51">
                  <c:v>5.62</c:v>
                </c:pt>
                <c:pt idx="52">
                  <c:v>9.77</c:v>
                </c:pt>
                <c:pt idx="54">
                  <c:v>24.38</c:v>
                </c:pt>
                <c:pt idx="56">
                  <c:v>37.51</c:v>
                </c:pt>
                <c:pt idx="57">
                  <c:v>5.6</c:v>
                </c:pt>
                <c:pt idx="58">
                  <c:v>6.17</c:v>
                </c:pt>
                <c:pt idx="60">
                  <c:v>35.090000000000003</c:v>
                </c:pt>
                <c:pt idx="61">
                  <c:v>3.73</c:v>
                </c:pt>
                <c:pt idx="62">
                  <c:v>21.75</c:v>
                </c:pt>
                <c:pt idx="63">
                  <c:v>18.5</c:v>
                </c:pt>
                <c:pt idx="64">
                  <c:v>3.79</c:v>
                </c:pt>
                <c:pt idx="65">
                  <c:v>5.94</c:v>
                </c:pt>
                <c:pt idx="66">
                  <c:v>10.69</c:v>
                </c:pt>
                <c:pt idx="68">
                  <c:v>7.32</c:v>
                </c:pt>
                <c:pt idx="69">
                  <c:v>105.02</c:v>
                </c:pt>
                <c:pt idx="70">
                  <c:v>62.5</c:v>
                </c:pt>
                <c:pt idx="71">
                  <c:v>11.273</c:v>
                </c:pt>
                <c:pt idx="73">
                  <c:v>4.0199999999999996</c:v>
                </c:pt>
                <c:pt idx="76">
                  <c:v>26.41</c:v>
                </c:pt>
                <c:pt idx="77">
                  <c:v>8.41</c:v>
                </c:pt>
                <c:pt idx="78">
                  <c:v>12.021000000000001</c:v>
                </c:pt>
                <c:pt idx="79">
                  <c:v>5.41</c:v>
                </c:pt>
                <c:pt idx="80">
                  <c:v>16.649999999999999</c:v>
                </c:pt>
                <c:pt idx="81">
                  <c:v>6.59</c:v>
                </c:pt>
                <c:pt idx="84">
                  <c:v>8.83</c:v>
                </c:pt>
                <c:pt idx="85">
                  <c:v>14.08</c:v>
                </c:pt>
                <c:pt idx="86">
                  <c:v>115.27</c:v>
                </c:pt>
                <c:pt idx="88">
                  <c:v>5.37</c:v>
                </c:pt>
                <c:pt idx="89">
                  <c:v>28.49</c:v>
                </c:pt>
                <c:pt idx="92">
                  <c:v>9.42</c:v>
                </c:pt>
                <c:pt idx="97">
                  <c:v>30.02</c:v>
                </c:pt>
                <c:pt idx="98">
                  <c:v>12.69</c:v>
                </c:pt>
                <c:pt idx="100">
                  <c:v>4.75</c:v>
                </c:pt>
                <c:pt idx="101">
                  <c:v>22.87</c:v>
                </c:pt>
                <c:pt idx="105">
                  <c:v>6.2080000000000002</c:v>
                </c:pt>
                <c:pt idx="107">
                  <c:v>6.33</c:v>
                </c:pt>
                <c:pt idx="108">
                  <c:v>21.08</c:v>
                </c:pt>
                <c:pt idx="109">
                  <c:v>88.47</c:v>
                </c:pt>
                <c:pt idx="110">
                  <c:v>32.15</c:v>
                </c:pt>
                <c:pt idx="112">
                  <c:v>12.27</c:v>
                </c:pt>
                <c:pt idx="114">
                  <c:v>20.88</c:v>
                </c:pt>
                <c:pt idx="115">
                  <c:v>22.48</c:v>
                </c:pt>
                <c:pt idx="118">
                  <c:v>5.36</c:v>
                </c:pt>
                <c:pt idx="122">
                  <c:v>92.1</c:v>
                </c:pt>
                <c:pt idx="123">
                  <c:v>22.76</c:v>
                </c:pt>
                <c:pt idx="124">
                  <c:v>11.27</c:v>
                </c:pt>
                <c:pt idx="125">
                  <c:v>41.13</c:v>
                </c:pt>
                <c:pt idx="126">
                  <c:v>11.4</c:v>
                </c:pt>
                <c:pt idx="127">
                  <c:v>16.77</c:v>
                </c:pt>
                <c:pt idx="128">
                  <c:v>21.37</c:v>
                </c:pt>
                <c:pt idx="129">
                  <c:v>7.72</c:v>
                </c:pt>
                <c:pt idx="130">
                  <c:v>10.119999999999999</c:v>
                </c:pt>
                <c:pt idx="131">
                  <c:v>17.38</c:v>
                </c:pt>
                <c:pt idx="132">
                  <c:v>28.34</c:v>
                </c:pt>
                <c:pt idx="133">
                  <c:v>18.010000000000002</c:v>
                </c:pt>
                <c:pt idx="134">
                  <c:v>11.89</c:v>
                </c:pt>
                <c:pt idx="135">
                  <c:v>59.97</c:v>
                </c:pt>
                <c:pt idx="137">
                  <c:v>90.96</c:v>
                </c:pt>
                <c:pt idx="139">
                  <c:v>19.97</c:v>
                </c:pt>
                <c:pt idx="140">
                  <c:v>21.18</c:v>
                </c:pt>
                <c:pt idx="142">
                  <c:v>55.13</c:v>
                </c:pt>
                <c:pt idx="143">
                  <c:v>9.33</c:v>
                </c:pt>
                <c:pt idx="144">
                  <c:v>4.1900000000000004</c:v>
                </c:pt>
                <c:pt idx="145">
                  <c:v>38.409999999999997</c:v>
                </c:pt>
                <c:pt idx="147">
                  <c:v>31.06</c:v>
                </c:pt>
                <c:pt idx="148">
                  <c:v>26.54</c:v>
                </c:pt>
                <c:pt idx="149">
                  <c:v>30.62</c:v>
                </c:pt>
                <c:pt idx="150">
                  <c:v>12</c:v>
                </c:pt>
                <c:pt idx="151">
                  <c:v>11.49</c:v>
                </c:pt>
                <c:pt idx="152">
                  <c:v>21.35</c:v>
                </c:pt>
                <c:pt idx="153">
                  <c:v>27.25</c:v>
                </c:pt>
                <c:pt idx="154">
                  <c:v>76.58</c:v>
                </c:pt>
                <c:pt idx="155">
                  <c:v>92.02</c:v>
                </c:pt>
                <c:pt idx="156">
                  <c:v>35.67</c:v>
                </c:pt>
                <c:pt idx="157">
                  <c:v>70.180000000000007</c:v>
                </c:pt>
                <c:pt idx="158">
                  <c:v>3.22</c:v>
                </c:pt>
                <c:pt idx="159">
                  <c:v>87.46</c:v>
                </c:pt>
                <c:pt idx="160">
                  <c:v>71.84</c:v>
                </c:pt>
                <c:pt idx="161">
                  <c:v>36.700000000000003</c:v>
                </c:pt>
                <c:pt idx="162">
                  <c:v>10.78</c:v>
                </c:pt>
                <c:pt idx="163">
                  <c:v>39.4</c:v>
                </c:pt>
                <c:pt idx="164">
                  <c:v>30.27</c:v>
                </c:pt>
                <c:pt idx="165">
                  <c:v>51.15</c:v>
                </c:pt>
                <c:pt idx="166">
                  <c:v>93.32</c:v>
                </c:pt>
                <c:pt idx="168">
                  <c:v>49.71</c:v>
                </c:pt>
                <c:pt idx="169">
                  <c:v>18.559999999999999</c:v>
                </c:pt>
                <c:pt idx="170">
                  <c:v>36.090000000000003</c:v>
                </c:pt>
                <c:pt idx="171">
                  <c:v>67.81</c:v>
                </c:pt>
                <c:pt idx="172">
                  <c:v>20.64</c:v>
                </c:pt>
                <c:pt idx="173">
                  <c:v>19.850000000000001</c:v>
                </c:pt>
                <c:pt idx="174">
                  <c:v>8.15</c:v>
                </c:pt>
                <c:pt idx="175">
                  <c:v>30.54</c:v>
                </c:pt>
                <c:pt idx="176">
                  <c:v>34.619999999999997</c:v>
                </c:pt>
                <c:pt idx="177">
                  <c:v>25.91</c:v>
                </c:pt>
                <c:pt idx="178">
                  <c:v>81.63</c:v>
                </c:pt>
                <c:pt idx="179">
                  <c:v>41.52</c:v>
                </c:pt>
                <c:pt idx="180">
                  <c:v>152.06</c:v>
                </c:pt>
                <c:pt idx="181">
                  <c:v>3.68</c:v>
                </c:pt>
                <c:pt idx="182">
                  <c:v>66.69</c:v>
                </c:pt>
              </c:numCache>
            </c:numRef>
          </c:yVal>
          <c:smooth val="0"/>
        </c:ser>
        <c:ser>
          <c:idx val="1"/>
          <c:order val="1"/>
          <c:tx>
            <c:strRef>
              <c:f>'Figure 2.6'!$N$30</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xVal>
            <c:numRef>
              <c:f>'Figure 2.6'!$J$2:$J$51</c:f>
              <c:numCache>
                <c:formatCode>#,##0.0</c:formatCode>
                <c:ptCount val="50"/>
                <c:pt idx="0">
                  <c:v>11.385092093460344</c:v>
                </c:pt>
                <c:pt idx="1">
                  <c:v>12.759957758756611</c:v>
                </c:pt>
                <c:pt idx="2">
                  <c:v>12.531772785169476</c:v>
                </c:pt>
                <c:pt idx="3">
                  <c:v>11.170435156023453</c:v>
                </c:pt>
                <c:pt idx="4">
                  <c:v>11.552146178123509</c:v>
                </c:pt>
                <c:pt idx="5">
                  <c:v>13.560618308335483</c:v>
                </c:pt>
                <c:pt idx="6">
                  <c:v>14.823833375284924</c:v>
                </c:pt>
                <c:pt idx="7">
                  <c:v>10.933106969717286</c:v>
                </c:pt>
                <c:pt idx="8">
                  <c:v>12.025749091398891</c:v>
                </c:pt>
                <c:pt idx="9">
                  <c:v>11.608235644774552</c:v>
                </c:pt>
                <c:pt idx="10">
                  <c:v>13.188151117942333</c:v>
                </c:pt>
                <c:pt idx="11">
                  <c:v>14.095412443097093</c:v>
                </c:pt>
                <c:pt idx="12">
                  <c:v>13.936842843131799</c:v>
                </c:pt>
                <c:pt idx="13">
                  <c:v>12.733755386362587</c:v>
                </c:pt>
                <c:pt idx="14">
                  <c:v>13.460263166016727</c:v>
                </c:pt>
                <c:pt idx="15">
                  <c:v>14.432316505267497</c:v>
                </c:pt>
                <c:pt idx="16">
                  <c:v>12.959844447906553</c:v>
                </c:pt>
                <c:pt idx="17">
                  <c:v>13.161584090557611</c:v>
                </c:pt>
                <c:pt idx="18">
                  <c:v>13.42984807715229</c:v>
                </c:pt>
                <c:pt idx="19">
                  <c:v>13.612169633946245</c:v>
                </c:pt>
                <c:pt idx="20">
                  <c:v>13.647091906339311</c:v>
                </c:pt>
                <c:pt idx="22">
                  <c:v>14.108180171927094</c:v>
                </c:pt>
                <c:pt idx="23">
                  <c:v>13.703461054155651</c:v>
                </c:pt>
                <c:pt idx="24">
                  <c:v>14.232904236937712</c:v>
                </c:pt>
                <c:pt idx="25">
                  <c:v>14.402741512932669</c:v>
                </c:pt>
                <c:pt idx="26">
                  <c:v>14.336088473172943</c:v>
                </c:pt>
                <c:pt idx="27">
                  <c:v>12.694652660348845</c:v>
                </c:pt>
                <c:pt idx="28">
                  <c:v>11.561715629139661</c:v>
                </c:pt>
                <c:pt idx="29">
                  <c:v>14.617512143436301</c:v>
                </c:pt>
                <c:pt idx="30">
                  <c:v>14.478713862151148</c:v>
                </c:pt>
                <c:pt idx="31">
                  <c:v>13.149978544437301</c:v>
                </c:pt>
                <c:pt idx="32">
                  <c:v>14.537730986009926</c:v>
                </c:pt>
                <c:pt idx="33">
                  <c:v>12.691580461311874</c:v>
                </c:pt>
                <c:pt idx="34">
                  <c:v>12.955127458028414</c:v>
                </c:pt>
                <c:pt idx="35">
                  <c:v>14.069377281921325</c:v>
                </c:pt>
                <c:pt idx="36">
                  <c:v>14.843700382335838</c:v>
                </c:pt>
                <c:pt idx="37">
                  <c:v>13.337474757021274</c:v>
                </c:pt>
                <c:pt idx="38">
                  <c:v>14.575381370567127</c:v>
                </c:pt>
                <c:pt idx="39">
                  <c:v>14.385359522179726</c:v>
                </c:pt>
                <c:pt idx="40">
                  <c:v>12.117241431823558</c:v>
                </c:pt>
                <c:pt idx="41">
                  <c:v>12.037653993905211</c:v>
                </c:pt>
                <c:pt idx="42">
                  <c:v>11.418614785498987</c:v>
                </c:pt>
                <c:pt idx="43">
                  <c:v>14.519102996385758</c:v>
                </c:pt>
                <c:pt idx="44">
                  <c:v>13.199324418540456</c:v>
                </c:pt>
                <c:pt idx="45">
                  <c:v>13.977629407440709</c:v>
                </c:pt>
                <c:pt idx="46">
                  <c:v>13.904436767158675</c:v>
                </c:pt>
                <c:pt idx="47">
                  <c:v>11.552146178123509</c:v>
                </c:pt>
                <c:pt idx="48">
                  <c:v>9.3056505517805075</c:v>
                </c:pt>
                <c:pt idx="49">
                  <c:v>12.409013489526863</c:v>
                </c:pt>
              </c:numCache>
            </c:numRef>
          </c:xVal>
          <c:yVal>
            <c:numRef>
              <c:f>'Figure 2.6'!$K$2:$K$51</c:f>
              <c:numCache>
                <c:formatCode>0.00</c:formatCode>
                <c:ptCount val="50"/>
                <c:pt idx="0">
                  <c:v>2.4</c:v>
                </c:pt>
                <c:pt idx="1">
                  <c:v>25.18</c:v>
                </c:pt>
                <c:pt idx="2">
                  <c:v>5.85</c:v>
                </c:pt>
                <c:pt idx="3">
                  <c:v>2.08</c:v>
                </c:pt>
                <c:pt idx="4">
                  <c:v>3.93</c:v>
                </c:pt>
                <c:pt idx="5">
                  <c:v>3.96</c:v>
                </c:pt>
                <c:pt idx="6">
                  <c:v>28.16</c:v>
                </c:pt>
                <c:pt idx="7">
                  <c:v>2.66</c:v>
                </c:pt>
                <c:pt idx="8">
                  <c:v>4.08</c:v>
                </c:pt>
                <c:pt idx="9">
                  <c:v>3.95</c:v>
                </c:pt>
                <c:pt idx="10">
                  <c:v>4.16</c:v>
                </c:pt>
                <c:pt idx="11">
                  <c:v>17.89</c:v>
                </c:pt>
                <c:pt idx="12">
                  <c:v>9.77</c:v>
                </c:pt>
                <c:pt idx="13">
                  <c:v>3.85</c:v>
                </c:pt>
                <c:pt idx="16">
                  <c:v>4.68</c:v>
                </c:pt>
                <c:pt idx="17">
                  <c:v>4.24</c:v>
                </c:pt>
                <c:pt idx="18">
                  <c:v>7.14</c:v>
                </c:pt>
                <c:pt idx="19">
                  <c:v>17.12</c:v>
                </c:pt>
                <c:pt idx="20">
                  <c:v>21.02</c:v>
                </c:pt>
                <c:pt idx="21">
                  <c:v>3.68</c:v>
                </c:pt>
                <c:pt idx="22">
                  <c:v>5.84</c:v>
                </c:pt>
                <c:pt idx="23">
                  <c:v>9.23</c:v>
                </c:pt>
                <c:pt idx="24">
                  <c:v>7.97</c:v>
                </c:pt>
                <c:pt idx="25">
                  <c:v>5.24</c:v>
                </c:pt>
                <c:pt idx="26">
                  <c:v>4.07</c:v>
                </c:pt>
                <c:pt idx="27">
                  <c:v>4.68</c:v>
                </c:pt>
                <c:pt idx="28">
                  <c:v>3.11</c:v>
                </c:pt>
                <c:pt idx="29">
                  <c:v>5.51</c:v>
                </c:pt>
                <c:pt idx="33">
                  <c:v>1.62</c:v>
                </c:pt>
                <c:pt idx="34">
                  <c:v>40.950000000000003</c:v>
                </c:pt>
                <c:pt idx="35">
                  <c:v>15.37</c:v>
                </c:pt>
                <c:pt idx="37">
                  <c:v>4.04</c:v>
                </c:pt>
                <c:pt idx="38">
                  <c:v>12.019</c:v>
                </c:pt>
                <c:pt idx="39">
                  <c:v>3.6</c:v>
                </c:pt>
                <c:pt idx="40">
                  <c:v>4.5603040000000004</c:v>
                </c:pt>
                <c:pt idx="41">
                  <c:v>2.13</c:v>
                </c:pt>
                <c:pt idx="42">
                  <c:v>6.45</c:v>
                </c:pt>
                <c:pt idx="43">
                  <c:v>21.93</c:v>
                </c:pt>
                <c:pt idx="44">
                  <c:v>5.87</c:v>
                </c:pt>
                <c:pt idx="47">
                  <c:v>3.72</c:v>
                </c:pt>
                <c:pt idx="49">
                  <c:v>3.7</c:v>
                </c:pt>
              </c:numCache>
            </c:numRef>
          </c:yVal>
          <c:smooth val="0"/>
        </c:ser>
        <c:dLbls>
          <c:showLegendKey val="0"/>
          <c:showVal val="0"/>
          <c:showCatName val="0"/>
          <c:showSerName val="0"/>
          <c:showPercent val="0"/>
          <c:showBubbleSize val="0"/>
        </c:dLbls>
        <c:axId val="377131776"/>
        <c:axId val="377134080"/>
      </c:scatterChart>
      <c:valAx>
        <c:axId val="377131776"/>
        <c:scaling>
          <c:orientation val="minMax"/>
          <c:max val="22.3"/>
          <c:min val="8.3000000000000007"/>
        </c:scaling>
        <c:delete val="0"/>
        <c:axPos val="b"/>
        <c:title>
          <c:tx>
            <c:rich>
              <a:bodyPr/>
              <a:lstStyle/>
              <a:p>
                <a:pPr>
                  <a:defRPr sz="1100" b="0"/>
                </a:pPr>
                <a:r>
                  <a:rPr lang="en-US" sz="1100" b="0"/>
                  <a:t>Logarithm of Population </a:t>
                </a:r>
              </a:p>
            </c:rich>
          </c:tx>
          <c:layout>
            <c:manualLayout>
              <c:xMode val="edge"/>
              <c:yMode val="edge"/>
              <c:x val="0.45200038753545102"/>
              <c:y val="0.91984474781453096"/>
            </c:manualLayout>
          </c:layout>
          <c:overlay val="0"/>
        </c:title>
        <c:numFmt formatCode="#,##0.0" sourceLinked="1"/>
        <c:majorTickMark val="out"/>
        <c:minorTickMark val="none"/>
        <c:tickLblPos val="low"/>
        <c:txPr>
          <a:bodyPr/>
          <a:lstStyle/>
          <a:p>
            <a:pPr>
              <a:defRPr sz="1100"/>
            </a:pPr>
            <a:endParaRPr lang="en-US"/>
          </a:p>
        </c:txPr>
        <c:crossAx val="377134080"/>
        <c:crosses val="autoZero"/>
        <c:crossBetween val="midCat"/>
      </c:valAx>
      <c:valAx>
        <c:axId val="377134080"/>
        <c:scaling>
          <c:orientation val="minMax"/>
          <c:max val="120"/>
          <c:min val="-20"/>
        </c:scaling>
        <c:delete val="0"/>
        <c:axPos val="l"/>
        <c:title>
          <c:tx>
            <c:rich>
              <a:bodyPr rot="-5400000" vert="horz"/>
              <a:lstStyle/>
              <a:p>
                <a:pPr algn="l">
                  <a:defRPr sz="1100" b="0"/>
                </a:pPr>
                <a:r>
                  <a:rPr lang="en-US" sz="1100" b="0"/>
                  <a:t>Liner Shipping</a:t>
                </a:r>
                <a:r>
                  <a:rPr lang="en-US" sz="1100" b="0" baseline="0"/>
                  <a:t> Connectivity Index (2011)</a:t>
                </a:r>
              </a:p>
            </c:rich>
          </c:tx>
          <c:layout>
            <c:manualLayout>
              <c:xMode val="edge"/>
              <c:yMode val="edge"/>
              <c:x val="1.1280712184393599E-2"/>
              <c:y val="0.17617146596069999"/>
            </c:manualLayout>
          </c:layout>
          <c:overlay val="0"/>
        </c:title>
        <c:numFmt formatCode="0" sourceLinked="0"/>
        <c:majorTickMark val="out"/>
        <c:minorTickMark val="none"/>
        <c:tickLblPos val="nextTo"/>
        <c:txPr>
          <a:bodyPr/>
          <a:lstStyle/>
          <a:p>
            <a:pPr>
              <a:defRPr sz="1100"/>
            </a:pPr>
            <a:endParaRPr lang="en-US"/>
          </a:p>
        </c:txPr>
        <c:crossAx val="377131776"/>
        <c:crosses val="autoZero"/>
        <c:crossBetween val="midCat"/>
      </c:valAx>
    </c:plotArea>
    <c:legend>
      <c:legendPos val="r"/>
      <c:legendEntry>
        <c:idx val="2"/>
        <c:delete val="1"/>
      </c:legendEntry>
      <c:layout>
        <c:manualLayout>
          <c:xMode val="edge"/>
          <c:yMode val="edge"/>
          <c:x val="0.14782128281572399"/>
          <c:y val="0.103918041063818"/>
          <c:w val="0.23424852007071201"/>
          <c:h val="0.13053059542415199"/>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27275880322798"/>
          <c:y val="0.14187900369461601"/>
          <c:w val="0.54685655711387204"/>
          <c:h val="0.70934847776069998"/>
        </c:manualLayout>
      </c:layout>
      <c:radarChart>
        <c:radarStyle val="marker"/>
        <c:varyColors val="0"/>
        <c:ser>
          <c:idx val="0"/>
          <c:order val="0"/>
          <c:tx>
            <c:v>Small economies</c:v>
          </c:tx>
          <c:spPr>
            <a:ln w="44450">
              <a:solidFill>
                <a:srgbClr val="FF0000"/>
              </a:solidFill>
              <a:prstDash val="dash"/>
            </a:ln>
          </c:spPr>
          <c:marker>
            <c:symbol val="none"/>
          </c:marker>
          <c:cat>
            <c:strRef>
              <c:f>'Figure 2.7'!$H$168:$N$168</c:f>
              <c:strCache>
                <c:ptCount val="7"/>
                <c:pt idx="0">
                  <c:v>Quality of overall infrastructure</c:v>
                </c:pt>
                <c:pt idx="1">
                  <c:v>Quality of roads</c:v>
                </c:pt>
                <c:pt idx="2">
                  <c:v>Quality of ports</c:v>
                </c:pt>
                <c:pt idx="3">
                  <c:v>Quality of air transport </c:v>
                </c:pt>
                <c:pt idx="4">
                  <c:v>Quality of electricity supply</c:v>
                </c:pt>
                <c:pt idx="5">
                  <c:v>Mobile telephone subscriptions/100 pop.</c:v>
                </c:pt>
                <c:pt idx="6">
                  <c:v>Fixed telephone lines/100 pop.</c:v>
                </c:pt>
              </c:strCache>
            </c:strRef>
          </c:cat>
          <c:val>
            <c:numRef>
              <c:f>'Figure 2.7'!$H$169:$N$169</c:f>
              <c:numCache>
                <c:formatCode>General</c:formatCode>
                <c:ptCount val="7"/>
                <c:pt idx="0">
                  <c:v>1.0785842949042004</c:v>
                </c:pt>
                <c:pt idx="1">
                  <c:v>1.0175785932758139</c:v>
                </c:pt>
                <c:pt idx="2">
                  <c:v>1.0616883599975029</c:v>
                </c:pt>
                <c:pt idx="3">
                  <c:v>1.0313931242831977</c:v>
                </c:pt>
                <c:pt idx="4">
                  <c:v>1.042836417954861</c:v>
                </c:pt>
                <c:pt idx="5">
                  <c:v>1.1079712665263821</c:v>
                </c:pt>
                <c:pt idx="6">
                  <c:v>1.0556362971068896</c:v>
                </c:pt>
              </c:numCache>
            </c:numRef>
          </c:val>
        </c:ser>
        <c:ser>
          <c:idx val="1"/>
          <c:order val="1"/>
          <c:tx>
            <c:strRef>
              <c:f>'Figure 2.7'!$G$170</c:f>
              <c:strCache>
                <c:ptCount val="1"/>
                <c:pt idx="0">
                  <c:v>ROW</c:v>
                </c:pt>
              </c:strCache>
            </c:strRef>
          </c:tx>
          <c:spPr>
            <a:ln>
              <a:solidFill>
                <a:schemeClr val="accent1"/>
              </a:solidFill>
            </a:ln>
          </c:spPr>
          <c:marker>
            <c:symbol val="none"/>
          </c:marker>
          <c:cat>
            <c:strRef>
              <c:f>'Figure 2.7'!$H$168:$N$168</c:f>
              <c:strCache>
                <c:ptCount val="7"/>
                <c:pt idx="0">
                  <c:v>Quality of overall infrastructure</c:v>
                </c:pt>
                <c:pt idx="1">
                  <c:v>Quality of roads</c:v>
                </c:pt>
                <c:pt idx="2">
                  <c:v>Quality of ports</c:v>
                </c:pt>
                <c:pt idx="3">
                  <c:v>Quality of air transport </c:v>
                </c:pt>
                <c:pt idx="4">
                  <c:v>Quality of electricity supply</c:v>
                </c:pt>
                <c:pt idx="5">
                  <c:v>Mobile telephone subscriptions/100 pop.</c:v>
                </c:pt>
                <c:pt idx="6">
                  <c:v>Fixed telephone lines/100 pop.</c:v>
                </c:pt>
              </c:strCache>
            </c:strRef>
          </c:cat>
          <c:val>
            <c:numRef>
              <c:f>'Figure 2.7'!$H$170:$N$170</c:f>
              <c:numCache>
                <c:formatCode>General</c:formatCode>
                <c:ptCount val="7"/>
                <c:pt idx="0">
                  <c:v>1</c:v>
                </c:pt>
                <c:pt idx="1">
                  <c:v>1</c:v>
                </c:pt>
                <c:pt idx="2">
                  <c:v>1</c:v>
                </c:pt>
                <c:pt idx="3">
                  <c:v>1</c:v>
                </c:pt>
                <c:pt idx="4">
                  <c:v>1</c:v>
                </c:pt>
                <c:pt idx="5">
                  <c:v>1</c:v>
                </c:pt>
                <c:pt idx="6">
                  <c:v>1</c:v>
                </c:pt>
              </c:numCache>
            </c:numRef>
          </c:val>
        </c:ser>
        <c:dLbls>
          <c:showLegendKey val="0"/>
          <c:showVal val="0"/>
          <c:showCatName val="0"/>
          <c:showSerName val="0"/>
          <c:showPercent val="0"/>
          <c:showBubbleSize val="0"/>
        </c:dLbls>
        <c:axId val="392140288"/>
        <c:axId val="393335936"/>
      </c:radarChart>
      <c:catAx>
        <c:axId val="392140288"/>
        <c:scaling>
          <c:orientation val="minMax"/>
        </c:scaling>
        <c:delete val="0"/>
        <c:axPos val="b"/>
        <c:majorGridlines/>
        <c:majorTickMark val="out"/>
        <c:minorTickMark val="none"/>
        <c:tickLblPos val="nextTo"/>
        <c:txPr>
          <a:bodyPr/>
          <a:lstStyle/>
          <a:p>
            <a:pPr>
              <a:defRPr sz="1100"/>
            </a:pPr>
            <a:endParaRPr lang="en-US"/>
          </a:p>
        </c:txPr>
        <c:crossAx val="393335936"/>
        <c:crosses val="autoZero"/>
        <c:auto val="1"/>
        <c:lblAlgn val="ctr"/>
        <c:lblOffset val="100"/>
        <c:noMultiLvlLbl val="0"/>
      </c:catAx>
      <c:valAx>
        <c:axId val="393335936"/>
        <c:scaling>
          <c:orientation val="minMax"/>
          <c:max val="1.1499999999999999"/>
          <c:min val="0.9"/>
        </c:scaling>
        <c:delete val="0"/>
        <c:axPos val="l"/>
        <c:majorGridlines/>
        <c:numFmt formatCode="General" sourceLinked="1"/>
        <c:majorTickMark val="cross"/>
        <c:minorTickMark val="none"/>
        <c:tickLblPos val="nextTo"/>
        <c:txPr>
          <a:bodyPr/>
          <a:lstStyle/>
          <a:p>
            <a:pPr>
              <a:defRPr sz="1100"/>
            </a:pPr>
            <a:endParaRPr lang="en-US"/>
          </a:p>
        </c:txPr>
        <c:crossAx val="392140288"/>
        <c:crosses val="autoZero"/>
        <c:crossBetween val="between"/>
      </c:valAx>
    </c:plotArea>
    <c:legend>
      <c:legendPos val="r"/>
      <c:layout>
        <c:manualLayout>
          <c:xMode val="edge"/>
          <c:yMode val="edge"/>
          <c:x val="0.26098334621263403"/>
          <c:y val="0.92745415954783195"/>
          <c:w val="0.45107969318873398"/>
          <c:h val="6.5970185927917702E-2"/>
        </c:manualLayout>
      </c:layout>
      <c:overlay val="0"/>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4623878183702099"/>
          <c:y val="3.7999088034822798E-2"/>
          <c:w val="0.82965539836664703"/>
          <c:h val="0.87626001571684597"/>
        </c:manualLayout>
      </c:layout>
      <c:barChart>
        <c:barDir val="col"/>
        <c:grouping val="stacked"/>
        <c:varyColors val="0"/>
        <c:ser>
          <c:idx val="0"/>
          <c:order val="0"/>
          <c:tx>
            <c:strRef>
              <c:f>'Figure 2.8'!$Z$34</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'Figure 2.8'!$AA$41:$AB$41</c:f>
                <c:numCache>
                  <c:formatCode>General</c:formatCode>
                  <c:ptCount val="2"/>
                  <c:pt idx="0">
                    <c:v>4.364700741899977</c:v>
                  </c:pt>
                  <c:pt idx="1">
                    <c:v>2.7453029020827744</c:v>
                  </c:pt>
                </c:numCache>
              </c:numRef>
            </c:minus>
          </c:errBars>
          <c:cat>
            <c:strRef>
              <c:f>'Figure 2.8'!$AA$25:$AB$25</c:f>
              <c:strCache>
                <c:ptCount val="2"/>
                <c:pt idx="0">
                  <c:v>Small economies</c:v>
                </c:pt>
                <c:pt idx="1">
                  <c:v>ROW</c:v>
                </c:pt>
              </c:strCache>
            </c:strRef>
          </c:cat>
          <c:val>
            <c:numRef>
              <c:f>'Figure 2.8'!$AA$34:$AB$34</c:f>
              <c:numCache>
                <c:formatCode>0.00</c:formatCode>
                <c:ptCount val="2"/>
                <c:pt idx="0">
                  <c:v>5.7376151515210196</c:v>
                </c:pt>
                <c:pt idx="1">
                  <c:v>7.1954201196681202</c:v>
                </c:pt>
              </c:numCache>
            </c:numRef>
          </c:val>
        </c:ser>
        <c:ser>
          <c:idx val="1"/>
          <c:order val="1"/>
          <c:tx>
            <c:strRef>
              <c:f>'Figure 2.8'!$Z$35</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cat>
            <c:strRef>
              <c:f>'Figure 2.8'!$AA$25:$AB$25</c:f>
              <c:strCache>
                <c:ptCount val="2"/>
                <c:pt idx="0">
                  <c:v>Small economies</c:v>
                </c:pt>
                <c:pt idx="1">
                  <c:v>ROW</c:v>
                </c:pt>
              </c:strCache>
            </c:strRef>
          </c:cat>
          <c:val>
            <c:numRef>
              <c:f>'Figure 2.8'!$AA$35:$AB$35</c:f>
              <c:numCache>
                <c:formatCode>0.00</c:formatCode>
                <c:ptCount val="2"/>
                <c:pt idx="0">
                  <c:v>2.1243154563739095</c:v>
                </c:pt>
                <c:pt idx="1">
                  <c:v>1.2655358422226799</c:v>
                </c:pt>
              </c:numCache>
            </c:numRef>
          </c:val>
        </c:ser>
        <c:ser>
          <c:idx val="2"/>
          <c:order val="2"/>
          <c:tx>
            <c:strRef>
              <c:f>'Figure 2.8'!$Z$36</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errBars>
            <c:errBarType val="plus"/>
            <c:errValType val="cust"/>
            <c:noEndCap val="0"/>
            <c:plus>
              <c:numRef>
                <c:f>'Figure 2.8'!$AA$42:$AB$42</c:f>
                <c:numCache>
                  <c:formatCode>General</c:formatCode>
                  <c:ptCount val="2"/>
                  <c:pt idx="0">
                    <c:v>4.364700741899977</c:v>
                  </c:pt>
                  <c:pt idx="1">
                    <c:v>2.7453029020827744</c:v>
                  </c:pt>
                </c:numCache>
              </c:numRef>
            </c:plus>
            <c:minus>
              <c:numLit>
                <c:formatCode>General</c:formatCode>
                <c:ptCount val="1"/>
                <c:pt idx="0">
                  <c:v>1</c:v>
                </c:pt>
              </c:numLit>
            </c:minus>
          </c:errBars>
          <c:cat>
            <c:strRef>
              <c:f>'Figure 2.8'!$AA$25:$AB$25</c:f>
              <c:strCache>
                <c:ptCount val="2"/>
                <c:pt idx="0">
                  <c:v>Small economies</c:v>
                </c:pt>
                <c:pt idx="1">
                  <c:v>ROW</c:v>
                </c:pt>
              </c:strCache>
            </c:strRef>
          </c:cat>
          <c:val>
            <c:numRef>
              <c:f>'Figure 2.8'!$AA$36:$AB$36</c:f>
              <c:numCache>
                <c:formatCode>0.00</c:formatCode>
                <c:ptCount val="2"/>
                <c:pt idx="0">
                  <c:v>2.2403852855260675</c:v>
                </c:pt>
                <c:pt idx="1">
                  <c:v>1.4797670598600945</c:v>
                </c:pt>
              </c:numCache>
            </c:numRef>
          </c:val>
        </c:ser>
        <c:dLbls>
          <c:showLegendKey val="0"/>
          <c:showVal val="0"/>
          <c:showCatName val="0"/>
          <c:showSerName val="0"/>
          <c:showPercent val="0"/>
          <c:showBubbleSize val="0"/>
        </c:dLbls>
        <c:gapWidth val="150"/>
        <c:overlap val="100"/>
        <c:axId val="394640384"/>
        <c:axId val="395101312"/>
      </c:barChart>
      <c:catAx>
        <c:axId val="394640384"/>
        <c:scaling>
          <c:orientation val="minMax"/>
        </c:scaling>
        <c:delete val="0"/>
        <c:axPos val="b"/>
        <c:majorTickMark val="out"/>
        <c:minorTickMark val="none"/>
        <c:tickLblPos val="low"/>
        <c:txPr>
          <a:bodyPr/>
          <a:lstStyle/>
          <a:p>
            <a:pPr>
              <a:defRPr sz="1100"/>
            </a:pPr>
            <a:endParaRPr lang="en-US"/>
          </a:p>
        </c:txPr>
        <c:crossAx val="395101312"/>
        <c:crossesAt val="8"/>
        <c:auto val="1"/>
        <c:lblAlgn val="ctr"/>
        <c:lblOffset val="100"/>
        <c:noMultiLvlLbl val="0"/>
      </c:catAx>
      <c:valAx>
        <c:axId val="395101312"/>
        <c:scaling>
          <c:orientation val="minMax"/>
        </c:scaling>
        <c:delete val="0"/>
        <c:axPos val="l"/>
        <c:title>
          <c:tx>
            <c:rich>
              <a:bodyPr rot="-5400000" vert="horz"/>
              <a:lstStyle/>
              <a:p>
                <a:pPr>
                  <a:defRPr sz="1100" b="0"/>
                </a:pPr>
                <a:r>
                  <a:rPr lang="en-US" sz="1100" b="0">
                    <a:effectLst/>
                  </a:rPr>
                  <a:t>External Shock</a:t>
                </a:r>
                <a:r>
                  <a:rPr lang="en-US" sz="1100" b="0" baseline="0">
                    <a:effectLst/>
                  </a:rPr>
                  <a:t> Index</a:t>
                </a:r>
                <a:r>
                  <a:rPr lang="en-US" sz="1100" b="0">
                    <a:effectLst/>
                  </a:rPr>
                  <a:t> </a:t>
                </a:r>
              </a:p>
              <a:p>
                <a:pPr>
                  <a:defRPr sz="1100" b="0"/>
                </a:pPr>
                <a:r>
                  <a:rPr lang="en-US" sz="1100" b="0">
                    <a:effectLst/>
                  </a:rPr>
                  <a:t>(1990-2011)</a:t>
                </a:r>
              </a:p>
            </c:rich>
          </c:tx>
          <c:layout>
            <c:manualLayout>
              <c:xMode val="edge"/>
              <c:yMode val="edge"/>
              <c:x val="9.1829124607259796E-3"/>
              <c:y val="0.31821197692706499"/>
            </c:manualLayout>
          </c:layout>
          <c:overlay val="0"/>
        </c:title>
        <c:numFmt formatCode="0.00" sourceLinked="1"/>
        <c:majorTickMark val="out"/>
        <c:minorTickMark val="none"/>
        <c:tickLblPos val="nextTo"/>
        <c:crossAx val="394640384"/>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3028106404748"/>
          <c:y val="6.0487061739592098E-2"/>
          <c:w val="0.85124015328400704"/>
          <c:h val="0.78532422369071697"/>
        </c:manualLayout>
      </c:layout>
      <c:scatterChart>
        <c:scatterStyle val="lineMarker"/>
        <c:varyColors val="0"/>
        <c:ser>
          <c:idx val="0"/>
          <c:order val="0"/>
          <c:tx>
            <c:v>ROW</c:v>
          </c:tx>
          <c:spPr>
            <a:ln w="28575">
              <a:noFill/>
            </a:ln>
          </c:spPr>
          <c:marker>
            <c:symbol val="circle"/>
            <c:size val="4"/>
          </c:marker>
          <c:trendline>
            <c:spPr>
              <a:ln w="19050">
                <a:solidFill>
                  <a:schemeClr val="tx1"/>
                </a:solidFill>
              </a:ln>
            </c:spPr>
            <c:trendlineType val="linear"/>
            <c:dispRSqr val="0"/>
            <c:dispEq val="0"/>
          </c:trendline>
          <c:xVal>
            <c:numRef>
              <c:f>'Figure 2.9'!$B$14:$B$196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2.9'!$C$14:$C$196</c:f>
              <c:numCache>
                <c:formatCode>#,##0.0</c:formatCode>
                <c:ptCount val="183"/>
                <c:pt idx="0">
                  <c:v>-1.8456682722277735</c:v>
                </c:pt>
                <c:pt idx="1">
                  <c:v>-0.74559365593248783</c:v>
                </c:pt>
                <c:pt idx="2">
                  <c:v>-4.0867071378706674</c:v>
                </c:pt>
                <c:pt idx="3">
                  <c:v>-3.3670552236573665</c:v>
                </c:pt>
                <c:pt idx="4">
                  <c:v>1.5141277326297755</c:v>
                </c:pt>
                <c:pt idx="5">
                  <c:v>-4.1078419501592727</c:v>
                </c:pt>
                <c:pt idx="6">
                  <c:v>-2.6560549059838294</c:v>
                </c:pt>
                <c:pt idx="7">
                  <c:v>-4.6159409201871187</c:v>
                </c:pt>
                <c:pt idx="8">
                  <c:v>-1.5215776904289715</c:v>
                </c:pt>
                <c:pt idx="9">
                  <c:v>-2.2170272046323993</c:v>
                </c:pt>
                <c:pt idx="10">
                  <c:v>-9.9950033308349932E-4</c:v>
                </c:pt>
                <c:pt idx="12">
                  <c:v>-0.26367110249027764</c:v>
                </c:pt>
                <c:pt idx="13">
                  <c:v>2.4534079827286295</c:v>
                </c:pt>
                <c:pt idx="14">
                  <c:v>-3.9260245250639598</c:v>
                </c:pt>
                <c:pt idx="15">
                  <c:v>-0.414755155015257</c:v>
                </c:pt>
                <c:pt idx="16">
                  <c:v>-0.92997445896007724</c:v>
                </c:pt>
                <c:pt idx="17">
                  <c:v>-1.5706066886373822</c:v>
                </c:pt>
                <c:pt idx="18">
                  <c:v>-2.0383590965786058</c:v>
                </c:pt>
                <c:pt idx="19">
                  <c:v>-3.4614066923353604</c:v>
                </c:pt>
                <c:pt idx="20">
                  <c:v>-1.041453874828161</c:v>
                </c:pt>
                <c:pt idx="21">
                  <c:v>-4.1426584225006513</c:v>
                </c:pt>
                <c:pt idx="22">
                  <c:v>-4.7803560152891302</c:v>
                </c:pt>
                <c:pt idx="24">
                  <c:v>-1.2861056338644583</c:v>
                </c:pt>
                <c:pt idx="25">
                  <c:v>-2.392791360880195</c:v>
                </c:pt>
                <c:pt idx="26">
                  <c:v>0.41784916730788602</c:v>
                </c:pt>
                <c:pt idx="27">
                  <c:v>-2.2289952052349058</c:v>
                </c:pt>
                <c:pt idx="28">
                  <c:v>-3.1627498190880732</c:v>
                </c:pt>
                <c:pt idx="29">
                  <c:v>-5.3086537614827378</c:v>
                </c:pt>
                <c:pt idx="30">
                  <c:v>-7.4720148387009541E-3</c:v>
                </c:pt>
                <c:pt idx="31">
                  <c:v>-3.2990201996142678</c:v>
                </c:pt>
                <c:pt idx="32">
                  <c:v>-3.6724959748634123</c:v>
                </c:pt>
                <c:pt idx="33">
                  <c:v>-3.0278901763274497</c:v>
                </c:pt>
                <c:pt idx="34">
                  <c:v>-3.2518422025628668</c:v>
                </c:pt>
                <c:pt idx="35">
                  <c:v>-2.8527816590129769</c:v>
                </c:pt>
                <c:pt idx="36">
                  <c:v>1.5766480896111095</c:v>
                </c:pt>
                <c:pt idx="37">
                  <c:v>-3.3567868533773484</c:v>
                </c:pt>
                <c:pt idx="38">
                  <c:v>-2.8376154054568539</c:v>
                </c:pt>
                <c:pt idx="39">
                  <c:v>-0.67490487379185571</c:v>
                </c:pt>
                <c:pt idx="40">
                  <c:v>-3.0540011816779669</c:v>
                </c:pt>
                <c:pt idx="41">
                  <c:v>-1.0801981706308399</c:v>
                </c:pt>
                <c:pt idx="42">
                  <c:v>-0.43178241642553777</c:v>
                </c:pt>
                <c:pt idx="43">
                  <c:v>-1.351314642223864</c:v>
                </c:pt>
                <c:pt idx="44">
                  <c:v>-2.361561298094343</c:v>
                </c:pt>
                <c:pt idx="45">
                  <c:v>-1.0638482962317697</c:v>
                </c:pt>
                <c:pt idx="46">
                  <c:v>1.6739764335716716</c:v>
                </c:pt>
                <c:pt idx="47">
                  <c:v>-0.26692764098233507</c:v>
                </c:pt>
                <c:pt idx="48">
                  <c:v>-2.0808921020115458</c:v>
                </c:pt>
                <c:pt idx="49">
                  <c:v>-4.505299623427435</c:v>
                </c:pt>
                <c:pt idx="50">
                  <c:v>0.37009796427087305</c:v>
                </c:pt>
                <c:pt idx="51">
                  <c:v>-3.3339886319687051</c:v>
                </c:pt>
                <c:pt idx="52">
                  <c:v>-3.2288261557213689</c:v>
                </c:pt>
                <c:pt idx="53">
                  <c:v>-2.6483001966964359</c:v>
                </c:pt>
                <c:pt idx="54">
                  <c:v>-2.9565115604007097</c:v>
                </c:pt>
                <c:pt idx="55">
                  <c:v>3.9178608776525105E-2</c:v>
                </c:pt>
                <c:pt idx="56">
                  <c:v>-5.7166986999227474</c:v>
                </c:pt>
                <c:pt idx="57">
                  <c:v>-2.3353627428884125</c:v>
                </c:pt>
                <c:pt idx="58">
                  <c:v>-3.4722381547664072</c:v>
                </c:pt>
                <c:pt idx="59">
                  <c:v>0.33647223662121289</c:v>
                </c:pt>
                <c:pt idx="60">
                  <c:v>-1.8432875845278656</c:v>
                </c:pt>
                <c:pt idx="61">
                  <c:v>-2.2163676591213588</c:v>
                </c:pt>
                <c:pt idx="62">
                  <c:v>-2.536954289215406</c:v>
                </c:pt>
                <c:pt idx="63">
                  <c:v>-1.3326763853289805</c:v>
                </c:pt>
                <c:pt idx="64">
                  <c:v>2.1774219500400398</c:v>
                </c:pt>
                <c:pt idx="65">
                  <c:v>-0.86766055490608829</c:v>
                </c:pt>
                <c:pt idx="66">
                  <c:v>-2.5084604027417354</c:v>
                </c:pt>
                <c:pt idx="67">
                  <c:v>-1.1392564896062447</c:v>
                </c:pt>
                <c:pt idx="68">
                  <c:v>-3.6730041049556461</c:v>
                </c:pt>
                <c:pt idx="69">
                  <c:v>0.74407756440096162</c:v>
                </c:pt>
                <c:pt idx="70">
                  <c:v>-1.1911557212034682</c:v>
                </c:pt>
                <c:pt idx="71">
                  <c:v>2.1560826340050445</c:v>
                </c:pt>
                <c:pt idx="72">
                  <c:v>-1.6153095295911843</c:v>
                </c:pt>
                <c:pt idx="73">
                  <c:v>-3.509054777518569</c:v>
                </c:pt>
                <c:pt idx="74">
                  <c:v>-2.572440711984556</c:v>
                </c:pt>
                <c:pt idx="75">
                  <c:v>-2.2444537795701516</c:v>
                </c:pt>
                <c:pt idx="76">
                  <c:v>-3.2365622439862989</c:v>
                </c:pt>
                <c:pt idx="77">
                  <c:v>-3.5888749398091955</c:v>
                </c:pt>
                <c:pt idx="78">
                  <c:v>-2.0352864522688852</c:v>
                </c:pt>
                <c:pt idx="79">
                  <c:v>-1.4651055415441803</c:v>
                </c:pt>
                <c:pt idx="80">
                  <c:v>-1.833908242762109</c:v>
                </c:pt>
                <c:pt idx="81">
                  <c:v>0.50805169688326535</c:v>
                </c:pt>
                <c:pt idx="82">
                  <c:v>-1.4918073041844597</c:v>
                </c:pt>
                <c:pt idx="83">
                  <c:v>-3.0998670382859985</c:v>
                </c:pt>
                <c:pt idx="84">
                  <c:v>-5.3359465772464763</c:v>
                </c:pt>
                <c:pt idx="85">
                  <c:v>-2.1697391796606165</c:v>
                </c:pt>
                <c:pt idx="86">
                  <c:v>0.21072103131565253</c:v>
                </c:pt>
                <c:pt idx="87">
                  <c:v>-1.1273409397744811</c:v>
                </c:pt>
                <c:pt idx="88">
                  <c:v>-2.8803214220426634</c:v>
                </c:pt>
                <c:pt idx="90">
                  <c:v>-3.043656261835574</c:v>
                </c:pt>
                <c:pt idx="91">
                  <c:v>-2.1841232555752943</c:v>
                </c:pt>
                <c:pt idx="92">
                  <c:v>-1.2267122912954254</c:v>
                </c:pt>
                <c:pt idx="93">
                  <c:v>-1.1105408595333834</c:v>
                </c:pt>
                <c:pt idx="94">
                  <c:v>-2.0827693317725107</c:v>
                </c:pt>
                <c:pt idx="96">
                  <c:v>-2.0584413225567482</c:v>
                </c:pt>
                <c:pt idx="97">
                  <c:v>-0.25851069515150105</c:v>
                </c:pt>
                <c:pt idx="98">
                  <c:v>-0.58858000092151486</c:v>
                </c:pt>
                <c:pt idx="99">
                  <c:v>-2.7021181110815418</c:v>
                </c:pt>
                <c:pt idx="100">
                  <c:v>-0.90868291834154458</c:v>
                </c:pt>
                <c:pt idx="101">
                  <c:v>-2.2111700948877671</c:v>
                </c:pt>
                <c:pt idx="102">
                  <c:v>2.3025850929940459</c:v>
                </c:pt>
                <c:pt idx="103">
                  <c:v>-3.8109249973020338</c:v>
                </c:pt>
                <c:pt idx="105">
                  <c:v>-4.2299432609405372</c:v>
                </c:pt>
                <c:pt idx="106">
                  <c:v>0.39057649561441388</c:v>
                </c:pt>
                <c:pt idx="107">
                  <c:v>-3.072667594194741</c:v>
                </c:pt>
                <c:pt idx="108">
                  <c:v>-1.1905835672069198</c:v>
                </c:pt>
                <c:pt idx="109">
                  <c:v>-4.7833549930911383</c:v>
                </c:pt>
                <c:pt idx="110">
                  <c:v>-0.98954119361374782</c:v>
                </c:pt>
                <c:pt idx="111">
                  <c:v>-3.1052590980812331</c:v>
                </c:pt>
                <c:pt idx="112">
                  <c:v>-2.6601069509271289</c:v>
                </c:pt>
                <c:pt idx="113">
                  <c:v>-3.4866408634796229</c:v>
                </c:pt>
                <c:pt idx="114">
                  <c:v>-3.7688695288234353</c:v>
                </c:pt>
                <c:pt idx="115">
                  <c:v>-1.2764097382154427</c:v>
                </c:pt>
                <c:pt idx="116">
                  <c:v>-1.2158025560795132</c:v>
                </c:pt>
                <c:pt idx="117">
                  <c:v>-2.8007433230323548</c:v>
                </c:pt>
                <c:pt idx="118">
                  <c:v>-1.3891236881300504</c:v>
                </c:pt>
                <c:pt idx="119">
                  <c:v>-3.4552909183756508</c:v>
                </c:pt>
                <c:pt idx="120">
                  <c:v>-2.5657951535213388</c:v>
                </c:pt>
                <c:pt idx="121">
                  <c:v>-4.1124136616829787</c:v>
                </c:pt>
                <c:pt idx="122">
                  <c:v>-4.1255201796905503</c:v>
                </c:pt>
                <c:pt idx="123">
                  <c:v>-2.2408134721622535</c:v>
                </c:pt>
                <c:pt idx="124">
                  <c:v>-1.0128122988647772</c:v>
                </c:pt>
                <c:pt idx="125">
                  <c:v>-2.6498471241446491</c:v>
                </c:pt>
                <c:pt idx="126">
                  <c:v>-2.7658158379523523</c:v>
                </c:pt>
                <c:pt idx="127">
                  <c:v>-3.1656313103493883</c:v>
                </c:pt>
                <c:pt idx="128">
                  <c:v>-0.31316873085893487</c:v>
                </c:pt>
                <c:pt idx="129">
                  <c:v>-2.4218485138208634</c:v>
                </c:pt>
                <c:pt idx="130">
                  <c:v>-1.6827977056120569</c:v>
                </c:pt>
                <c:pt idx="132">
                  <c:v>-1.4870964258864368</c:v>
                </c:pt>
                <c:pt idx="133">
                  <c:v>-5.1289142739532032</c:v>
                </c:pt>
                <c:pt idx="134">
                  <c:v>-0.20985565698727435</c:v>
                </c:pt>
                <c:pt idx="135">
                  <c:v>0.56916120077895405</c:v>
                </c:pt>
                <c:pt idx="137">
                  <c:v>-5.0340215950641305</c:v>
                </c:pt>
                <c:pt idx="138">
                  <c:v>-2.2645197121872531</c:v>
                </c:pt>
                <c:pt idx="139">
                  <c:v>-1.9062321885232378</c:v>
                </c:pt>
                <c:pt idx="140">
                  <c:v>1.8751410781671061</c:v>
                </c:pt>
                <c:pt idx="141">
                  <c:v>-1.632317034955028</c:v>
                </c:pt>
                <c:pt idx="142">
                  <c:v>1.0498221244986776</c:v>
                </c:pt>
                <c:pt idx="143">
                  <c:v>-1.1650240541873613</c:v>
                </c:pt>
                <c:pt idx="144">
                  <c:v>-1.2109484180623613</c:v>
                </c:pt>
                <c:pt idx="145">
                  <c:v>-0.93395203072899158</c:v>
                </c:pt>
                <c:pt idx="146">
                  <c:v>-3.2519154449038203</c:v>
                </c:pt>
                <c:pt idx="147">
                  <c:v>-2.7782180093207351</c:v>
                </c:pt>
                <c:pt idx="148">
                  <c:v>-0.61216039993876803</c:v>
                </c:pt>
                <c:pt idx="150">
                  <c:v>2.286055791042835</c:v>
                </c:pt>
                <c:pt idx="151">
                  <c:v>2.5510464522925451</c:v>
                </c:pt>
                <c:pt idx="152">
                  <c:v>-4.0355040621991671</c:v>
                </c:pt>
                <c:pt idx="153">
                  <c:v>-4.3567088266895917</c:v>
                </c:pt>
                <c:pt idx="154">
                  <c:v>-0.76546784213957131</c:v>
                </c:pt>
                <c:pt idx="155">
                  <c:v>-4.4075481719039589</c:v>
                </c:pt>
                <c:pt idx="156">
                  <c:v>-0.64435701639051324</c:v>
                </c:pt>
                <c:pt idx="157">
                  <c:v>-3.4211633943030333</c:v>
                </c:pt>
                <c:pt idx="159">
                  <c:v>-1.2777950213698408</c:v>
                </c:pt>
                <c:pt idx="160">
                  <c:v>-2.9798287017187781</c:v>
                </c:pt>
                <c:pt idx="161">
                  <c:v>-2.0772712194835048</c:v>
                </c:pt>
                <c:pt idx="162">
                  <c:v>-0.61990421879222779</c:v>
                </c:pt>
                <c:pt idx="163">
                  <c:v>-1.5112736636468691</c:v>
                </c:pt>
                <c:pt idx="164">
                  <c:v>1.7147984280919266</c:v>
                </c:pt>
                <c:pt idx="165">
                  <c:v>-0.24881129806278759</c:v>
                </c:pt>
                <c:pt idx="166">
                  <c:v>-3.4363070921089145</c:v>
                </c:pt>
                <c:pt idx="167">
                  <c:v>-2.5683724359750078</c:v>
                </c:pt>
                <c:pt idx="168">
                  <c:v>-6.152583747441799</c:v>
                </c:pt>
                <c:pt idx="169">
                  <c:v>3.5065578973199818</c:v>
                </c:pt>
                <c:pt idx="170">
                  <c:v>-1.4261659041041503</c:v>
                </c:pt>
                <c:pt idx="171">
                  <c:v>-3.4174160227662154</c:v>
                </c:pt>
                <c:pt idx="173">
                  <c:v>-1.8510622683893103</c:v>
                </c:pt>
                <c:pt idx="174">
                  <c:v>-3.3976420493438426</c:v>
                </c:pt>
                <c:pt idx="175">
                  <c:v>-2.4568500520054748</c:v>
                </c:pt>
                <c:pt idx="176">
                  <c:v>-4.9544176140980269</c:v>
                </c:pt>
                <c:pt idx="177">
                  <c:v>0.13844138612207854</c:v>
                </c:pt>
                <c:pt idx="178">
                  <c:v>-3.7377263060189918</c:v>
                </c:pt>
                <c:pt idx="179">
                  <c:v>-1.1518305997697933</c:v>
                </c:pt>
                <c:pt idx="180">
                  <c:v>-3.1335452479810795</c:v>
                </c:pt>
                <c:pt idx="181">
                  <c:v>-3.3923449811961088</c:v>
                </c:pt>
                <c:pt idx="182">
                  <c:v>-2.6622001549911345</c:v>
                </c:pt>
              </c:numCache>
            </c:numRef>
          </c:yVal>
          <c:smooth val="0"/>
        </c:ser>
        <c:ser>
          <c:idx val="1"/>
          <c:order val="1"/>
          <c:tx>
            <c:strRef>
              <c:f>'Figure 2.9'!$F$43</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trendline>
            <c:spPr>
              <a:ln w="38100">
                <a:solidFill>
                  <a:srgbClr val="FF0000"/>
                </a:solidFill>
              </a:ln>
            </c:spPr>
            <c:trendlineType val="linear"/>
            <c:dispRSqr val="0"/>
            <c:dispEq val="0"/>
          </c:trendline>
          <c:xVal>
            <c:numRef>
              <c:f>'Figure 2.9'!$B$206:$B$388</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2.9'!$C$206:$C$388</c:f>
              <c:numCache>
                <c:formatCode>#,##0.0</c:formatCode>
                <c:ptCount val="183"/>
                <c:pt idx="4">
                  <c:v>1.5141277326297755</c:v>
                </c:pt>
                <c:pt idx="10">
                  <c:v>-9.9950033308349932E-4</c:v>
                </c:pt>
                <c:pt idx="13">
                  <c:v>2.4534079827286295</c:v>
                </c:pt>
                <c:pt idx="16">
                  <c:v>-0.92997445896007724</c:v>
                </c:pt>
                <c:pt idx="18">
                  <c:v>-2.0383590965786058</c:v>
                </c:pt>
                <c:pt idx="21">
                  <c:v>-4.1426584225006513</c:v>
                </c:pt>
                <c:pt idx="30">
                  <c:v>-7.4720148387009541E-3</c:v>
                </c:pt>
                <c:pt idx="36">
                  <c:v>1.5766480896111095</c:v>
                </c:pt>
                <c:pt idx="42">
                  <c:v>-0.43178241642553777</c:v>
                </c:pt>
                <c:pt idx="45">
                  <c:v>-1.0638482962317697</c:v>
                </c:pt>
                <c:pt idx="46">
                  <c:v>1.6739764335716716</c:v>
                </c:pt>
                <c:pt idx="51">
                  <c:v>-3.3339886319687051</c:v>
                </c:pt>
                <c:pt idx="53">
                  <c:v>-2.6483001966964359</c:v>
                </c:pt>
                <c:pt idx="55">
                  <c:v>3.9178608776525105E-2</c:v>
                </c:pt>
                <c:pt idx="58">
                  <c:v>-3.4722381547664072</c:v>
                </c:pt>
                <c:pt idx="59">
                  <c:v>0.33647223662121289</c:v>
                </c:pt>
                <c:pt idx="64">
                  <c:v>2.1774219500400398</c:v>
                </c:pt>
                <c:pt idx="67">
                  <c:v>-1.1392564896062447</c:v>
                </c:pt>
                <c:pt idx="68">
                  <c:v>-3.6730041049556461</c:v>
                </c:pt>
                <c:pt idx="73">
                  <c:v>-3.509054777518569</c:v>
                </c:pt>
                <c:pt idx="81">
                  <c:v>0.50805169688326535</c:v>
                </c:pt>
                <c:pt idx="86">
                  <c:v>0.21072103131565253</c:v>
                </c:pt>
                <c:pt idx="91">
                  <c:v>-2.1841232555752943</c:v>
                </c:pt>
                <c:pt idx="93">
                  <c:v>-1.1105408595333834</c:v>
                </c:pt>
                <c:pt idx="97">
                  <c:v>-0.25851069515150105</c:v>
                </c:pt>
                <c:pt idx="98">
                  <c:v>-0.58858000092151486</c:v>
                </c:pt>
                <c:pt idx="102">
                  <c:v>2.3025850929940459</c:v>
                </c:pt>
                <c:pt idx="106">
                  <c:v>0.39057649561441388</c:v>
                </c:pt>
                <c:pt idx="109">
                  <c:v>-4.7833549930911383</c:v>
                </c:pt>
                <c:pt idx="110">
                  <c:v>-0.98954119361374782</c:v>
                </c:pt>
                <c:pt idx="114">
                  <c:v>-3.7688695288234353</c:v>
                </c:pt>
                <c:pt idx="135">
                  <c:v>0.56916120077895405</c:v>
                </c:pt>
                <c:pt idx="140">
                  <c:v>1.8751410781671061</c:v>
                </c:pt>
                <c:pt idx="144">
                  <c:v>-1.2109484180623613</c:v>
                </c:pt>
                <c:pt idx="145">
                  <c:v>-0.93395203072899158</c:v>
                </c:pt>
                <c:pt idx="150">
                  <c:v>2.286055791042835</c:v>
                </c:pt>
                <c:pt idx="151">
                  <c:v>2.5510464522925451</c:v>
                </c:pt>
                <c:pt idx="153">
                  <c:v>-4.3567088266895917</c:v>
                </c:pt>
                <c:pt idx="154">
                  <c:v>-0.76546784213957131</c:v>
                </c:pt>
                <c:pt idx="162">
                  <c:v>-0.61990421879222779</c:v>
                </c:pt>
                <c:pt idx="164">
                  <c:v>1.7147984280919266</c:v>
                </c:pt>
                <c:pt idx="165">
                  <c:v>-0.24881129806278759</c:v>
                </c:pt>
                <c:pt idx="169">
                  <c:v>3.5065578973199818</c:v>
                </c:pt>
                <c:pt idx="177">
                  <c:v>0.13844138612207854</c:v>
                </c:pt>
              </c:numCache>
            </c:numRef>
          </c:yVal>
          <c:smooth val="0"/>
        </c:ser>
        <c:dLbls>
          <c:showLegendKey val="0"/>
          <c:showVal val="0"/>
          <c:showCatName val="0"/>
          <c:showSerName val="0"/>
          <c:showPercent val="0"/>
          <c:showBubbleSize val="0"/>
        </c:dLbls>
        <c:axId val="395497472"/>
        <c:axId val="395499776"/>
      </c:scatterChart>
      <c:valAx>
        <c:axId val="395497472"/>
        <c:scaling>
          <c:orientation val="minMax"/>
          <c:max val="22.009191832664701"/>
          <c:min val="8.3184363271351796"/>
        </c:scaling>
        <c:delete val="0"/>
        <c:axPos val="b"/>
        <c:title>
          <c:tx>
            <c:rich>
              <a:bodyPr/>
              <a:lstStyle/>
              <a:p>
                <a:pPr>
                  <a:defRPr sz="1100" b="0"/>
                </a:pPr>
                <a:r>
                  <a:rPr lang="en-US" sz="1100" b="0"/>
                  <a:t>Logarithm</a:t>
                </a:r>
                <a:r>
                  <a:rPr lang="en-US" sz="1100" b="0" baseline="0"/>
                  <a:t> of  P</a:t>
                </a:r>
                <a:r>
                  <a:rPr lang="en-US" sz="1100" b="0"/>
                  <a:t>opulation</a:t>
                </a:r>
              </a:p>
            </c:rich>
          </c:tx>
          <c:layout>
            <c:manualLayout>
              <c:xMode val="edge"/>
              <c:yMode val="edge"/>
              <c:x val="0.41183667587077999"/>
              <c:y val="0.93847758603576703"/>
            </c:manualLayout>
          </c:layout>
          <c:overlay val="0"/>
        </c:title>
        <c:numFmt formatCode="#,##0.0" sourceLinked="1"/>
        <c:majorTickMark val="out"/>
        <c:minorTickMark val="none"/>
        <c:tickLblPos val="low"/>
        <c:txPr>
          <a:bodyPr/>
          <a:lstStyle/>
          <a:p>
            <a:pPr>
              <a:defRPr sz="1100"/>
            </a:pPr>
            <a:endParaRPr lang="en-US"/>
          </a:p>
        </c:txPr>
        <c:crossAx val="395499776"/>
        <c:crosses val="autoZero"/>
        <c:crossBetween val="midCat"/>
      </c:valAx>
      <c:valAx>
        <c:axId val="395499776"/>
        <c:scaling>
          <c:orientation val="minMax"/>
          <c:max val="4.4191748497712959"/>
          <c:min val="-7.0652006998931141"/>
        </c:scaling>
        <c:delete val="0"/>
        <c:axPos val="l"/>
        <c:title>
          <c:tx>
            <c:rich>
              <a:bodyPr rot="-5400000" vert="horz"/>
              <a:lstStyle/>
              <a:p>
                <a:pPr algn="l">
                  <a:defRPr sz="1100" b="0"/>
                </a:pPr>
                <a:r>
                  <a:rPr lang="en-US" sz="1100" b="0"/>
                  <a:t>Logarithm of</a:t>
                </a:r>
                <a:r>
                  <a:rPr lang="en-US" sz="1100" b="0" baseline="0"/>
                  <a:t> </a:t>
                </a:r>
                <a:r>
                  <a:rPr lang="en-US" sz="1100" b="0"/>
                  <a:t>Disasters per Area (2000-12)</a:t>
                </a:r>
              </a:p>
            </c:rich>
          </c:tx>
          <c:layout>
            <c:manualLayout>
              <c:xMode val="edge"/>
              <c:yMode val="edge"/>
              <c:x val="1.0591902182198701E-2"/>
              <c:y val="0.18047933074540801"/>
            </c:manualLayout>
          </c:layout>
          <c:overlay val="0"/>
        </c:title>
        <c:numFmt formatCode="#,##0.0" sourceLinked="1"/>
        <c:majorTickMark val="out"/>
        <c:minorTickMark val="none"/>
        <c:tickLblPos val="nextTo"/>
        <c:txPr>
          <a:bodyPr/>
          <a:lstStyle/>
          <a:p>
            <a:pPr>
              <a:defRPr sz="1100"/>
            </a:pPr>
            <a:endParaRPr lang="en-US"/>
          </a:p>
        </c:txPr>
        <c:crossAx val="395497472"/>
        <c:crosses val="autoZero"/>
        <c:crossBetween val="midCat"/>
      </c:valAx>
    </c:plotArea>
    <c:legend>
      <c:legendPos val="r"/>
      <c:legendEntry>
        <c:idx val="2"/>
        <c:delete val="1"/>
      </c:legendEntry>
      <c:legendEntry>
        <c:idx val="3"/>
        <c:delete val="1"/>
      </c:legendEntry>
      <c:layout>
        <c:manualLayout>
          <c:xMode val="edge"/>
          <c:yMode val="edge"/>
          <c:x val="0.12752616867045399"/>
          <c:y val="0.64945268385697397"/>
          <c:w val="0.21086503304517601"/>
          <c:h val="0.109878215223097"/>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v>World</c:v>
          </c:tx>
          <c:spPr>
            <a:ln w="28575">
              <a:noFill/>
            </a:ln>
          </c:spPr>
          <c:trendline>
            <c:spPr>
              <a:ln w="19050">
                <a:solidFill>
                  <a:schemeClr val="accent1"/>
                </a:solidFill>
              </a:ln>
            </c:spPr>
            <c:trendlineType val="linear"/>
            <c:dispRSqr val="0"/>
            <c:dispEq val="0"/>
          </c:trendline>
          <c:xVal>
            <c:numRef>
              <c:f>'Figure 2.9'!$B$14:$B$196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2.9'!$C$14:$C$196</c:f>
              <c:numCache>
                <c:formatCode>#,##0.0</c:formatCode>
                <c:ptCount val="183"/>
                <c:pt idx="0">
                  <c:v>-1.8456682722277735</c:v>
                </c:pt>
                <c:pt idx="1">
                  <c:v>-0.74559365593248783</c:v>
                </c:pt>
                <c:pt idx="2">
                  <c:v>-4.0867071378706674</c:v>
                </c:pt>
                <c:pt idx="3">
                  <c:v>-3.3670552236573665</c:v>
                </c:pt>
                <c:pt idx="4">
                  <c:v>1.5141277326297755</c:v>
                </c:pt>
                <c:pt idx="5">
                  <c:v>-4.1078419501592727</c:v>
                </c:pt>
                <c:pt idx="6">
                  <c:v>-2.6560549059838294</c:v>
                </c:pt>
                <c:pt idx="7">
                  <c:v>-4.6159409201871187</c:v>
                </c:pt>
                <c:pt idx="8">
                  <c:v>-1.5215776904289715</c:v>
                </c:pt>
                <c:pt idx="9">
                  <c:v>-2.2170272046323993</c:v>
                </c:pt>
                <c:pt idx="10">
                  <c:v>-9.9950033308349932E-4</c:v>
                </c:pt>
                <c:pt idx="12">
                  <c:v>-0.26367110249027764</c:v>
                </c:pt>
                <c:pt idx="13">
                  <c:v>2.4534079827286295</c:v>
                </c:pt>
                <c:pt idx="14">
                  <c:v>-3.9260245250639598</c:v>
                </c:pt>
                <c:pt idx="15">
                  <c:v>-0.414755155015257</c:v>
                </c:pt>
                <c:pt idx="16">
                  <c:v>-0.92997445896007724</c:v>
                </c:pt>
                <c:pt idx="17">
                  <c:v>-1.5706066886373822</c:v>
                </c:pt>
                <c:pt idx="18">
                  <c:v>-2.0383590965786058</c:v>
                </c:pt>
                <c:pt idx="19">
                  <c:v>-3.4614066923353604</c:v>
                </c:pt>
                <c:pt idx="20">
                  <c:v>-1.041453874828161</c:v>
                </c:pt>
                <c:pt idx="21">
                  <c:v>-4.1426584225006513</c:v>
                </c:pt>
                <c:pt idx="22">
                  <c:v>-4.7803560152891302</c:v>
                </c:pt>
                <c:pt idx="24">
                  <c:v>-1.2861056338644583</c:v>
                </c:pt>
                <c:pt idx="25">
                  <c:v>-2.392791360880195</c:v>
                </c:pt>
                <c:pt idx="26">
                  <c:v>0.41784916730788602</c:v>
                </c:pt>
                <c:pt idx="27">
                  <c:v>-2.2289952052349058</c:v>
                </c:pt>
                <c:pt idx="28">
                  <c:v>-3.1627498190880732</c:v>
                </c:pt>
                <c:pt idx="29">
                  <c:v>-5.3086537614827378</c:v>
                </c:pt>
                <c:pt idx="30">
                  <c:v>-7.4720148387009541E-3</c:v>
                </c:pt>
                <c:pt idx="31">
                  <c:v>-3.2990201996142678</c:v>
                </c:pt>
                <c:pt idx="32">
                  <c:v>-3.6724959748634123</c:v>
                </c:pt>
                <c:pt idx="33">
                  <c:v>-3.0278901763274497</c:v>
                </c:pt>
                <c:pt idx="34">
                  <c:v>-3.2518422025628668</c:v>
                </c:pt>
                <c:pt idx="35">
                  <c:v>-2.8527816590129769</c:v>
                </c:pt>
                <c:pt idx="36">
                  <c:v>1.5766480896111095</c:v>
                </c:pt>
                <c:pt idx="37">
                  <c:v>-3.3567868533773484</c:v>
                </c:pt>
                <c:pt idx="38">
                  <c:v>-2.8376154054568539</c:v>
                </c:pt>
                <c:pt idx="39">
                  <c:v>-0.67490487379185571</c:v>
                </c:pt>
                <c:pt idx="40">
                  <c:v>-3.0540011816779669</c:v>
                </c:pt>
                <c:pt idx="41">
                  <c:v>-1.0801981706308399</c:v>
                </c:pt>
                <c:pt idx="42">
                  <c:v>-0.43178241642553777</c:v>
                </c:pt>
                <c:pt idx="43">
                  <c:v>-1.351314642223864</c:v>
                </c:pt>
                <c:pt idx="44">
                  <c:v>-2.361561298094343</c:v>
                </c:pt>
                <c:pt idx="45">
                  <c:v>-1.0638482962317697</c:v>
                </c:pt>
                <c:pt idx="46">
                  <c:v>1.6739764335716716</c:v>
                </c:pt>
                <c:pt idx="47">
                  <c:v>-0.26692764098233507</c:v>
                </c:pt>
                <c:pt idx="48">
                  <c:v>-2.0808921020115458</c:v>
                </c:pt>
                <c:pt idx="49">
                  <c:v>-4.505299623427435</c:v>
                </c:pt>
                <c:pt idx="50">
                  <c:v>0.37009796427087305</c:v>
                </c:pt>
                <c:pt idx="51">
                  <c:v>-3.3339886319687051</c:v>
                </c:pt>
                <c:pt idx="52">
                  <c:v>-3.2288261557213689</c:v>
                </c:pt>
                <c:pt idx="53">
                  <c:v>-2.6483001966964359</c:v>
                </c:pt>
                <c:pt idx="54">
                  <c:v>-2.9565115604007097</c:v>
                </c:pt>
                <c:pt idx="55">
                  <c:v>3.9178608776525105E-2</c:v>
                </c:pt>
                <c:pt idx="56">
                  <c:v>-5.7166986999227474</c:v>
                </c:pt>
                <c:pt idx="57">
                  <c:v>-2.3353627428884125</c:v>
                </c:pt>
                <c:pt idx="58">
                  <c:v>-3.4722381547664072</c:v>
                </c:pt>
                <c:pt idx="59">
                  <c:v>0.33647223662121289</c:v>
                </c:pt>
                <c:pt idx="60">
                  <c:v>-1.8432875845278656</c:v>
                </c:pt>
                <c:pt idx="61">
                  <c:v>-2.2163676591213588</c:v>
                </c:pt>
                <c:pt idx="62">
                  <c:v>-2.536954289215406</c:v>
                </c:pt>
                <c:pt idx="63">
                  <c:v>-1.3326763853289805</c:v>
                </c:pt>
                <c:pt idx="64">
                  <c:v>2.1774219500400398</c:v>
                </c:pt>
                <c:pt idx="65">
                  <c:v>-0.86766055490608829</c:v>
                </c:pt>
                <c:pt idx="66">
                  <c:v>-2.5084604027417354</c:v>
                </c:pt>
                <c:pt idx="67">
                  <c:v>-1.1392564896062447</c:v>
                </c:pt>
                <c:pt idx="68">
                  <c:v>-3.6730041049556461</c:v>
                </c:pt>
                <c:pt idx="69">
                  <c:v>0.74407756440096162</c:v>
                </c:pt>
                <c:pt idx="70">
                  <c:v>-1.1911557212034682</c:v>
                </c:pt>
                <c:pt idx="71">
                  <c:v>2.1560826340050445</c:v>
                </c:pt>
                <c:pt idx="72">
                  <c:v>-1.6153095295911843</c:v>
                </c:pt>
                <c:pt idx="73">
                  <c:v>-3.509054777518569</c:v>
                </c:pt>
                <c:pt idx="74">
                  <c:v>-2.572440711984556</c:v>
                </c:pt>
                <c:pt idx="75">
                  <c:v>-2.2444537795701516</c:v>
                </c:pt>
                <c:pt idx="76">
                  <c:v>-3.2365622439862989</c:v>
                </c:pt>
                <c:pt idx="77">
                  <c:v>-3.5888749398091955</c:v>
                </c:pt>
                <c:pt idx="78">
                  <c:v>-2.0352864522688852</c:v>
                </c:pt>
                <c:pt idx="79">
                  <c:v>-1.4651055415441803</c:v>
                </c:pt>
                <c:pt idx="80">
                  <c:v>-1.833908242762109</c:v>
                </c:pt>
                <c:pt idx="81">
                  <c:v>0.50805169688326535</c:v>
                </c:pt>
                <c:pt idx="82">
                  <c:v>-1.4918073041844597</c:v>
                </c:pt>
                <c:pt idx="83">
                  <c:v>-3.0998670382859985</c:v>
                </c:pt>
                <c:pt idx="84">
                  <c:v>-5.3359465772464763</c:v>
                </c:pt>
                <c:pt idx="85">
                  <c:v>-2.1697391796606165</c:v>
                </c:pt>
                <c:pt idx="86">
                  <c:v>0.21072103131565253</c:v>
                </c:pt>
                <c:pt idx="87">
                  <c:v>-1.1273409397744811</c:v>
                </c:pt>
                <c:pt idx="88">
                  <c:v>-2.8803214220426634</c:v>
                </c:pt>
                <c:pt idx="90">
                  <c:v>-3.043656261835574</c:v>
                </c:pt>
                <c:pt idx="91">
                  <c:v>-2.1841232555752943</c:v>
                </c:pt>
                <c:pt idx="92">
                  <c:v>-1.2267122912954254</c:v>
                </c:pt>
                <c:pt idx="93">
                  <c:v>-1.1105408595333834</c:v>
                </c:pt>
                <c:pt idx="94">
                  <c:v>-2.0827693317725107</c:v>
                </c:pt>
                <c:pt idx="96">
                  <c:v>-2.0584413225567482</c:v>
                </c:pt>
                <c:pt idx="97">
                  <c:v>-0.25851069515150105</c:v>
                </c:pt>
                <c:pt idx="98">
                  <c:v>-0.58858000092151486</c:v>
                </c:pt>
                <c:pt idx="99">
                  <c:v>-2.7021181110815418</c:v>
                </c:pt>
                <c:pt idx="100">
                  <c:v>-0.90868291834154458</c:v>
                </c:pt>
                <c:pt idx="101">
                  <c:v>-2.2111700948877671</c:v>
                </c:pt>
                <c:pt idx="102">
                  <c:v>2.3025850929940459</c:v>
                </c:pt>
                <c:pt idx="103">
                  <c:v>-3.8109249973020338</c:v>
                </c:pt>
                <c:pt idx="105">
                  <c:v>-4.2299432609405372</c:v>
                </c:pt>
                <c:pt idx="106">
                  <c:v>0.39057649561441388</c:v>
                </c:pt>
                <c:pt idx="107">
                  <c:v>-3.072667594194741</c:v>
                </c:pt>
                <c:pt idx="108">
                  <c:v>-1.1905835672069198</c:v>
                </c:pt>
                <c:pt idx="109">
                  <c:v>-4.7833549930911383</c:v>
                </c:pt>
                <c:pt idx="110">
                  <c:v>-0.98954119361374782</c:v>
                </c:pt>
                <c:pt idx="111">
                  <c:v>-3.1052590980812331</c:v>
                </c:pt>
                <c:pt idx="112">
                  <c:v>-2.6601069509271289</c:v>
                </c:pt>
                <c:pt idx="113">
                  <c:v>-3.4866408634796229</c:v>
                </c:pt>
                <c:pt idx="114">
                  <c:v>-3.7688695288234353</c:v>
                </c:pt>
                <c:pt idx="115">
                  <c:v>-1.2764097382154427</c:v>
                </c:pt>
                <c:pt idx="116">
                  <c:v>-1.2158025560795132</c:v>
                </c:pt>
                <c:pt idx="117">
                  <c:v>-2.8007433230323548</c:v>
                </c:pt>
                <c:pt idx="118">
                  <c:v>-1.3891236881300504</c:v>
                </c:pt>
                <c:pt idx="119">
                  <c:v>-3.4552909183756508</c:v>
                </c:pt>
                <c:pt idx="120">
                  <c:v>-2.5657951535213388</c:v>
                </c:pt>
                <c:pt idx="121">
                  <c:v>-4.1124136616829787</c:v>
                </c:pt>
                <c:pt idx="122">
                  <c:v>-4.1255201796905503</c:v>
                </c:pt>
                <c:pt idx="123">
                  <c:v>-2.2408134721622535</c:v>
                </c:pt>
                <c:pt idx="124">
                  <c:v>-1.0128122988647772</c:v>
                </c:pt>
                <c:pt idx="125">
                  <c:v>-2.6498471241446491</c:v>
                </c:pt>
                <c:pt idx="126">
                  <c:v>-2.7658158379523523</c:v>
                </c:pt>
                <c:pt idx="127">
                  <c:v>-3.1656313103493883</c:v>
                </c:pt>
                <c:pt idx="128">
                  <c:v>-0.31316873085893487</c:v>
                </c:pt>
                <c:pt idx="129">
                  <c:v>-2.4218485138208634</c:v>
                </c:pt>
                <c:pt idx="130">
                  <c:v>-1.6827977056120569</c:v>
                </c:pt>
                <c:pt idx="132">
                  <c:v>-1.4870964258864368</c:v>
                </c:pt>
                <c:pt idx="133">
                  <c:v>-5.1289142739532032</c:v>
                </c:pt>
                <c:pt idx="134">
                  <c:v>-0.20985565698727435</c:v>
                </c:pt>
                <c:pt idx="135">
                  <c:v>0.56916120077895405</c:v>
                </c:pt>
                <c:pt idx="137">
                  <c:v>-5.0340215950641305</c:v>
                </c:pt>
                <c:pt idx="138">
                  <c:v>-2.2645197121872531</c:v>
                </c:pt>
                <c:pt idx="139">
                  <c:v>-1.9062321885232378</c:v>
                </c:pt>
                <c:pt idx="140">
                  <c:v>1.8751410781671061</c:v>
                </c:pt>
                <c:pt idx="141">
                  <c:v>-1.632317034955028</c:v>
                </c:pt>
                <c:pt idx="142">
                  <c:v>1.0498221244986776</c:v>
                </c:pt>
                <c:pt idx="143">
                  <c:v>-1.1650240541873613</c:v>
                </c:pt>
                <c:pt idx="144">
                  <c:v>-1.2109484180623613</c:v>
                </c:pt>
                <c:pt idx="145">
                  <c:v>-0.93395203072899158</c:v>
                </c:pt>
                <c:pt idx="146">
                  <c:v>-3.2519154449038203</c:v>
                </c:pt>
                <c:pt idx="147">
                  <c:v>-2.7782180093207351</c:v>
                </c:pt>
                <c:pt idx="148">
                  <c:v>-0.61216039993876803</c:v>
                </c:pt>
                <c:pt idx="150">
                  <c:v>2.286055791042835</c:v>
                </c:pt>
                <c:pt idx="151">
                  <c:v>2.5510464522925451</c:v>
                </c:pt>
                <c:pt idx="152">
                  <c:v>-4.0355040621991671</c:v>
                </c:pt>
                <c:pt idx="153">
                  <c:v>-4.3567088266895917</c:v>
                </c:pt>
                <c:pt idx="154">
                  <c:v>-0.76546784213957131</c:v>
                </c:pt>
                <c:pt idx="155">
                  <c:v>-4.4075481719039589</c:v>
                </c:pt>
                <c:pt idx="156">
                  <c:v>-0.64435701639051324</c:v>
                </c:pt>
                <c:pt idx="157">
                  <c:v>-3.4211633943030333</c:v>
                </c:pt>
                <c:pt idx="159">
                  <c:v>-1.2777950213698408</c:v>
                </c:pt>
                <c:pt idx="160">
                  <c:v>-2.9798287017187781</c:v>
                </c:pt>
                <c:pt idx="161">
                  <c:v>-2.0772712194835048</c:v>
                </c:pt>
                <c:pt idx="162">
                  <c:v>-0.61990421879222779</c:v>
                </c:pt>
                <c:pt idx="163">
                  <c:v>-1.5112736636468691</c:v>
                </c:pt>
                <c:pt idx="164">
                  <c:v>1.7147984280919266</c:v>
                </c:pt>
                <c:pt idx="165">
                  <c:v>-0.24881129806278759</c:v>
                </c:pt>
                <c:pt idx="166">
                  <c:v>-3.4363070921089145</c:v>
                </c:pt>
                <c:pt idx="167">
                  <c:v>-2.5683724359750078</c:v>
                </c:pt>
                <c:pt idx="168">
                  <c:v>-6.152583747441799</c:v>
                </c:pt>
                <c:pt idx="169">
                  <c:v>3.5065578973199818</c:v>
                </c:pt>
                <c:pt idx="170">
                  <c:v>-1.4261659041041503</c:v>
                </c:pt>
                <c:pt idx="171">
                  <c:v>-3.4174160227662154</c:v>
                </c:pt>
                <c:pt idx="173">
                  <c:v>-1.8510622683893103</c:v>
                </c:pt>
                <c:pt idx="174">
                  <c:v>-3.3976420493438426</c:v>
                </c:pt>
                <c:pt idx="175">
                  <c:v>-2.4568500520054748</c:v>
                </c:pt>
                <c:pt idx="176">
                  <c:v>-4.9544176140980269</c:v>
                </c:pt>
                <c:pt idx="177">
                  <c:v>0.13844138612207854</c:v>
                </c:pt>
                <c:pt idx="178">
                  <c:v>-3.7377263060189918</c:v>
                </c:pt>
                <c:pt idx="179">
                  <c:v>-1.1518305997697933</c:v>
                </c:pt>
                <c:pt idx="180">
                  <c:v>-3.1335452479810795</c:v>
                </c:pt>
                <c:pt idx="181">
                  <c:v>-3.3923449811961088</c:v>
                </c:pt>
                <c:pt idx="182">
                  <c:v>-2.6622001549911345</c:v>
                </c:pt>
              </c:numCache>
            </c:numRef>
          </c:yVal>
          <c:smooth val="0"/>
        </c:ser>
        <c:ser>
          <c:idx val="1"/>
          <c:order val="1"/>
          <c:tx>
            <c:v>Small Econ.</c:v>
          </c:tx>
          <c:spPr>
            <a:ln w="28575">
              <a:noFill/>
            </a:ln>
          </c:spPr>
          <c:marker>
            <c:symbol val="square"/>
            <c:size val="5"/>
            <c:spPr>
              <a:solidFill>
                <a:srgbClr val="FF0000"/>
              </a:solidFill>
              <a:ln>
                <a:solidFill>
                  <a:srgbClr val="FF0000"/>
                </a:solidFill>
              </a:ln>
            </c:spPr>
          </c:marker>
          <c:trendline>
            <c:spPr>
              <a:ln>
                <a:solidFill>
                  <a:srgbClr val="FF0000"/>
                </a:solidFill>
              </a:ln>
            </c:spPr>
            <c:trendlineType val="linear"/>
            <c:dispRSqr val="0"/>
            <c:dispEq val="0"/>
          </c:trendline>
          <c:xVal>
            <c:numRef>
              <c:f>'Figure 2.9'!$B$206:$B$388</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2.9'!$C$206:$C$388</c:f>
              <c:numCache>
                <c:formatCode>#,##0.0</c:formatCode>
                <c:ptCount val="183"/>
                <c:pt idx="4">
                  <c:v>1.5141277326297755</c:v>
                </c:pt>
                <c:pt idx="10">
                  <c:v>-9.9950033308349932E-4</c:v>
                </c:pt>
                <c:pt idx="13">
                  <c:v>2.4534079827286295</c:v>
                </c:pt>
                <c:pt idx="16">
                  <c:v>-0.92997445896007724</c:v>
                </c:pt>
                <c:pt idx="18">
                  <c:v>-2.0383590965786058</c:v>
                </c:pt>
                <c:pt idx="21">
                  <c:v>-4.1426584225006513</c:v>
                </c:pt>
                <c:pt idx="30">
                  <c:v>-7.4720148387009541E-3</c:v>
                </c:pt>
                <c:pt idx="36">
                  <c:v>1.5766480896111095</c:v>
                </c:pt>
                <c:pt idx="42">
                  <c:v>-0.43178241642553777</c:v>
                </c:pt>
                <c:pt idx="45">
                  <c:v>-1.0638482962317697</c:v>
                </c:pt>
                <c:pt idx="46">
                  <c:v>1.6739764335716716</c:v>
                </c:pt>
                <c:pt idx="51">
                  <c:v>-3.3339886319687051</c:v>
                </c:pt>
                <c:pt idx="53">
                  <c:v>-2.6483001966964359</c:v>
                </c:pt>
                <c:pt idx="55">
                  <c:v>3.9178608776525105E-2</c:v>
                </c:pt>
                <c:pt idx="58">
                  <c:v>-3.4722381547664072</c:v>
                </c:pt>
                <c:pt idx="59">
                  <c:v>0.33647223662121289</c:v>
                </c:pt>
                <c:pt idx="64">
                  <c:v>2.1774219500400398</c:v>
                </c:pt>
                <c:pt idx="67">
                  <c:v>-1.1392564896062447</c:v>
                </c:pt>
                <c:pt idx="68">
                  <c:v>-3.6730041049556461</c:v>
                </c:pt>
                <c:pt idx="73">
                  <c:v>-3.509054777518569</c:v>
                </c:pt>
                <c:pt idx="81">
                  <c:v>0.50805169688326535</c:v>
                </c:pt>
                <c:pt idx="86">
                  <c:v>0.21072103131565253</c:v>
                </c:pt>
                <c:pt idx="91">
                  <c:v>-2.1841232555752943</c:v>
                </c:pt>
                <c:pt idx="93">
                  <c:v>-1.1105408595333834</c:v>
                </c:pt>
                <c:pt idx="97">
                  <c:v>-0.25851069515150105</c:v>
                </c:pt>
                <c:pt idx="98">
                  <c:v>-0.58858000092151486</c:v>
                </c:pt>
                <c:pt idx="102">
                  <c:v>2.3025850929940459</c:v>
                </c:pt>
                <c:pt idx="106">
                  <c:v>0.39057649561441388</c:v>
                </c:pt>
                <c:pt idx="109">
                  <c:v>-4.7833549930911383</c:v>
                </c:pt>
                <c:pt idx="110">
                  <c:v>-0.98954119361374782</c:v>
                </c:pt>
                <c:pt idx="114">
                  <c:v>-3.7688695288234353</c:v>
                </c:pt>
                <c:pt idx="135">
                  <c:v>0.56916120077895405</c:v>
                </c:pt>
                <c:pt idx="140">
                  <c:v>1.8751410781671061</c:v>
                </c:pt>
                <c:pt idx="144">
                  <c:v>-1.2109484180623613</c:v>
                </c:pt>
                <c:pt idx="145">
                  <c:v>-0.93395203072899158</c:v>
                </c:pt>
                <c:pt idx="150">
                  <c:v>2.286055791042835</c:v>
                </c:pt>
                <c:pt idx="151">
                  <c:v>2.5510464522925451</c:v>
                </c:pt>
                <c:pt idx="153">
                  <c:v>-4.3567088266895917</c:v>
                </c:pt>
                <c:pt idx="154">
                  <c:v>-0.76546784213957131</c:v>
                </c:pt>
                <c:pt idx="162">
                  <c:v>-0.61990421879222779</c:v>
                </c:pt>
                <c:pt idx="164">
                  <c:v>1.7147984280919266</c:v>
                </c:pt>
                <c:pt idx="165">
                  <c:v>-0.24881129806278759</c:v>
                </c:pt>
                <c:pt idx="169">
                  <c:v>3.5065578973199818</c:v>
                </c:pt>
                <c:pt idx="177">
                  <c:v>0.13844138612207854</c:v>
                </c:pt>
              </c:numCache>
            </c:numRef>
          </c:yVal>
          <c:smooth val="0"/>
        </c:ser>
        <c:ser>
          <c:idx val="2"/>
          <c:order val="2"/>
          <c:tx>
            <c:v>The Caribbean</c:v>
          </c:tx>
          <c:spPr>
            <a:ln w="28575">
              <a:noFill/>
            </a:ln>
          </c:spPr>
          <c:marker>
            <c:symbol val="circle"/>
            <c:size val="8"/>
            <c:spPr>
              <a:solidFill>
                <a:schemeClr val="tx1"/>
              </a:solidFill>
              <a:ln>
                <a:solidFill>
                  <a:schemeClr val="tx1"/>
                </a:solidFill>
              </a:ln>
            </c:spPr>
          </c:marker>
          <c:trendline>
            <c:spPr>
              <a:ln w="25400">
                <a:solidFill>
                  <a:schemeClr val="tx1"/>
                </a:solidFill>
              </a:ln>
            </c:spPr>
            <c:trendlineType val="linear"/>
            <c:dispRSqr val="0"/>
            <c:dispEq val="0"/>
          </c:trendline>
          <c:xVal>
            <c:numRef>
              <c:f>'Figure 2.9'!$B$397:$B$408</c:f>
              <c:numCache>
                <c:formatCode>#,##0.0</c:formatCode>
                <c:ptCount val="12"/>
                <c:pt idx="0">
                  <c:v>11.385092093460344</c:v>
                </c:pt>
                <c:pt idx="1">
                  <c:v>12.759957758756611</c:v>
                </c:pt>
                <c:pt idx="2">
                  <c:v>12.531772785169476</c:v>
                </c:pt>
                <c:pt idx="3">
                  <c:v>11.170435156023453</c:v>
                </c:pt>
                <c:pt idx="4">
                  <c:v>11.552146178123509</c:v>
                </c:pt>
                <c:pt idx="5">
                  <c:v>13.560618308335483</c:v>
                </c:pt>
                <c:pt idx="6">
                  <c:v>14.823833375284924</c:v>
                </c:pt>
                <c:pt idx="8">
                  <c:v>12.025749091398891</c:v>
                </c:pt>
                <c:pt idx="9">
                  <c:v>11.608235644774552</c:v>
                </c:pt>
                <c:pt idx="10">
                  <c:v>13.188151117942333</c:v>
                </c:pt>
                <c:pt idx="11">
                  <c:v>14.095412443097093</c:v>
                </c:pt>
              </c:numCache>
            </c:numRef>
          </c:xVal>
          <c:yVal>
            <c:numRef>
              <c:f>'Figure 2.9'!$C$397:$C$408</c:f>
              <c:numCache>
                <c:formatCode>#,##0.0</c:formatCode>
                <c:ptCount val="12"/>
                <c:pt idx="0">
                  <c:v>1.5141277326297755</c:v>
                </c:pt>
                <c:pt idx="1">
                  <c:v>-0.10636001599090986</c:v>
                </c:pt>
                <c:pt idx="2">
                  <c:v>2.4534079827286295</c:v>
                </c:pt>
                <c:pt idx="3">
                  <c:v>1.6739764335716716</c:v>
                </c:pt>
                <c:pt idx="4">
                  <c:v>2.1774219500400398</c:v>
                </c:pt>
                <c:pt idx="5">
                  <c:v>-3.6730041049556461</c:v>
                </c:pt>
                <c:pt idx="6">
                  <c:v>0.45089328304331688</c:v>
                </c:pt>
                <c:pt idx="8">
                  <c:v>2.286055791042835</c:v>
                </c:pt>
                <c:pt idx="9">
                  <c:v>1.6347557204183902</c:v>
                </c:pt>
                <c:pt idx="10">
                  <c:v>-4.3567088266895917</c:v>
                </c:pt>
                <c:pt idx="11">
                  <c:v>-0.24881129806278759</c:v>
                </c:pt>
              </c:numCache>
            </c:numRef>
          </c:yVal>
          <c:smooth val="0"/>
        </c:ser>
        <c:dLbls>
          <c:showLegendKey val="0"/>
          <c:showVal val="0"/>
          <c:showCatName val="0"/>
          <c:showSerName val="0"/>
          <c:showPercent val="0"/>
          <c:showBubbleSize val="0"/>
        </c:dLbls>
        <c:axId val="397817344"/>
        <c:axId val="398069760"/>
      </c:scatterChart>
      <c:valAx>
        <c:axId val="397817344"/>
        <c:scaling>
          <c:orientation val="minMax"/>
          <c:max val="22.009191832664701"/>
          <c:min val="8.3184363271351796"/>
        </c:scaling>
        <c:delete val="0"/>
        <c:axPos val="b"/>
        <c:title>
          <c:tx>
            <c:rich>
              <a:bodyPr/>
              <a:lstStyle/>
              <a:p>
                <a:pPr>
                  <a:defRPr/>
                </a:pPr>
                <a:r>
                  <a:rPr lang="en-US"/>
                  <a:t>Log (Population)</a:t>
                </a:r>
              </a:p>
            </c:rich>
          </c:tx>
          <c:overlay val="0"/>
        </c:title>
        <c:numFmt formatCode="#,##0.0" sourceLinked="1"/>
        <c:majorTickMark val="out"/>
        <c:minorTickMark val="none"/>
        <c:tickLblPos val="low"/>
        <c:crossAx val="398069760"/>
        <c:crosses val="autoZero"/>
        <c:crossBetween val="midCat"/>
      </c:valAx>
      <c:valAx>
        <c:axId val="398069760"/>
        <c:scaling>
          <c:orientation val="minMax"/>
          <c:max val="4.4191748497712959"/>
          <c:min val="-7.0652006998931141"/>
        </c:scaling>
        <c:delete val="0"/>
        <c:axPos val="l"/>
        <c:title>
          <c:tx>
            <c:rich>
              <a:bodyPr rot="-5400000" vert="horz"/>
              <a:lstStyle/>
              <a:p>
                <a:pPr>
                  <a:defRPr/>
                </a:pPr>
                <a:r>
                  <a:rPr lang="en-US"/>
                  <a:t>Log (Disast/Area)</a:t>
                </a:r>
              </a:p>
            </c:rich>
          </c:tx>
          <c:overlay val="0"/>
        </c:title>
        <c:numFmt formatCode="#,##0.0" sourceLinked="1"/>
        <c:majorTickMark val="out"/>
        <c:minorTickMark val="none"/>
        <c:tickLblPos val="nextTo"/>
        <c:crossAx val="397817344"/>
        <c:crosses val="autoZero"/>
        <c:crossBetween val="midCat"/>
      </c:valAx>
    </c:plotArea>
    <c:legend>
      <c:legendPos val="r"/>
      <c:legendEntry>
        <c:idx val="3"/>
        <c:delete val="1"/>
      </c:legendEntry>
      <c:legendEntry>
        <c:idx val="4"/>
        <c:delete val="1"/>
      </c:legendEntry>
      <c:legendEntry>
        <c:idx val="5"/>
        <c:delete val="1"/>
      </c:legendEntry>
      <c:layout>
        <c:manualLayout>
          <c:xMode val="edge"/>
          <c:yMode val="edge"/>
          <c:x val="0.142903911483935"/>
          <c:y val="0.60439025156305703"/>
          <c:w val="0.152208789609864"/>
          <c:h val="0.189817464080624"/>
        </c:manualLayout>
      </c:layout>
      <c:overlay val="1"/>
    </c:legend>
    <c:plotVisOnly val="1"/>
    <c:dispBlanksAs val="gap"/>
    <c:showDLblsOverMax val="0"/>
  </c:chart>
  <c:printSettings>
    <c:headerFooter/>
    <c:pageMargins b="0.75" l="0.7" r="0.7" t="0.75" header="0.3" footer="0.3"/>
    <c:pageSetup/>
  </c:printSettings>
</c:chartSpace>
</file>

<file path=xl/charts/chart1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5672775783881"/>
          <c:y val="4.9814159078070797E-2"/>
          <c:w val="0.83299363383656599"/>
          <c:h val="0.81333043197299104"/>
        </c:manualLayout>
      </c:layout>
      <c:scatterChart>
        <c:scatterStyle val="lineMarker"/>
        <c:varyColors val="0"/>
        <c:ser>
          <c:idx val="0"/>
          <c:order val="0"/>
          <c:tx>
            <c:v>ROW</c:v>
          </c:tx>
          <c:spPr>
            <a:ln w="28575">
              <a:noFill/>
            </a:ln>
          </c:spPr>
          <c:marker>
            <c:symbol val="circle"/>
            <c:size val="4"/>
          </c:marker>
          <c:trendline>
            <c:spPr>
              <a:ln w="19050">
                <a:solidFill>
                  <a:schemeClr val="tx1"/>
                </a:solidFill>
              </a:ln>
            </c:spPr>
            <c:trendlineType val="linear"/>
            <c:dispRSqr val="0"/>
            <c:dispEq val="0"/>
          </c:trendline>
          <c:xVal>
            <c:numRef>
              <c:f>'Figure 2.10'!$B$14:$B$196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2.10'!$C$14:$C$196</c:f>
              <c:numCache>
                <c:formatCode>#,##0.0</c:formatCode>
                <c:ptCount val="183"/>
                <c:pt idx="0">
                  <c:v>-1.3617449822421182</c:v>
                </c:pt>
                <c:pt idx="1">
                  <c:v>-0.43850496218636453</c:v>
                </c:pt>
                <c:pt idx="2">
                  <c:v>1.0008918208150659</c:v>
                </c:pt>
                <c:pt idx="3">
                  <c:v>-4.8256702463568839</c:v>
                </c:pt>
                <c:pt idx="4">
                  <c:v>3.3546773660272624</c:v>
                </c:pt>
                <c:pt idx="5">
                  <c:v>-0.18775818677578687</c:v>
                </c:pt>
                <c:pt idx="6">
                  <c:v>1.2559680994443163</c:v>
                </c:pt>
                <c:pt idx="7">
                  <c:v>1.097290369971802</c:v>
                </c:pt>
                <c:pt idx="8">
                  <c:v>4.1062432434241849</c:v>
                </c:pt>
                <c:pt idx="9">
                  <c:v>0.69169369193196206</c:v>
                </c:pt>
                <c:pt idx="10">
                  <c:v>5.240747514726559</c:v>
                </c:pt>
                <c:pt idx="12">
                  <c:v>3.8111507932429589</c:v>
                </c:pt>
                <c:pt idx="13">
                  <c:v>2.4926286958819106</c:v>
                </c:pt>
                <c:pt idx="14">
                  <c:v>-1.6159674172312131</c:v>
                </c:pt>
                <c:pt idx="15">
                  <c:v>3.4482309558080062</c:v>
                </c:pt>
                <c:pt idx="16">
                  <c:v>3.1863562563313552</c:v>
                </c:pt>
                <c:pt idx="19">
                  <c:v>-0.11356872149822747</c:v>
                </c:pt>
                <c:pt idx="20">
                  <c:v>2.0214177015634585</c:v>
                </c:pt>
                <c:pt idx="21">
                  <c:v>-4.7304450874027699</c:v>
                </c:pt>
                <c:pt idx="22">
                  <c:v>-0.32382146329935108</c:v>
                </c:pt>
                <c:pt idx="24">
                  <c:v>1.4825252665209789</c:v>
                </c:pt>
                <c:pt idx="25">
                  <c:v>-0.5998592461363883</c:v>
                </c:pt>
                <c:pt idx="27">
                  <c:v>1.5175323089045887</c:v>
                </c:pt>
                <c:pt idx="29">
                  <c:v>-0.78204589799774826</c:v>
                </c:pt>
                <c:pt idx="32">
                  <c:v>-7.1382318776631388</c:v>
                </c:pt>
                <c:pt idx="33">
                  <c:v>3.7126587336695795</c:v>
                </c:pt>
                <c:pt idx="34">
                  <c:v>3.1609909878074616</c:v>
                </c:pt>
                <c:pt idx="35">
                  <c:v>1.1020613435980975</c:v>
                </c:pt>
                <c:pt idx="37">
                  <c:v>-4.9536459836045887</c:v>
                </c:pt>
                <c:pt idx="39">
                  <c:v>1.8569587590839156</c:v>
                </c:pt>
                <c:pt idx="41">
                  <c:v>2.5087882500074037</c:v>
                </c:pt>
                <c:pt idx="42">
                  <c:v>7.9043207340452878E-2</c:v>
                </c:pt>
                <c:pt idx="43">
                  <c:v>3.7230963821589795</c:v>
                </c:pt>
                <c:pt idx="44">
                  <c:v>3.4963718563891164</c:v>
                </c:pt>
                <c:pt idx="46">
                  <c:v>3.2834143460057721</c:v>
                </c:pt>
                <c:pt idx="47">
                  <c:v>2.4977463966644047</c:v>
                </c:pt>
                <c:pt idx="48">
                  <c:v>1.5596396303634503</c:v>
                </c:pt>
                <c:pt idx="50">
                  <c:v>5.3147358958599762</c:v>
                </c:pt>
                <c:pt idx="53">
                  <c:v>1.1206219650910367</c:v>
                </c:pt>
                <c:pt idx="54">
                  <c:v>-4.6670455897061789</c:v>
                </c:pt>
                <c:pt idx="55">
                  <c:v>2.2194533279038895</c:v>
                </c:pt>
                <c:pt idx="57">
                  <c:v>3.4050609234267979</c:v>
                </c:pt>
                <c:pt idx="60">
                  <c:v>2.0726477577201963</c:v>
                </c:pt>
                <c:pt idx="61">
                  <c:v>4.3158133998797288</c:v>
                </c:pt>
                <c:pt idx="63">
                  <c:v>3.0414733520008692</c:v>
                </c:pt>
                <c:pt idx="64">
                  <c:v>7.8689068968858349</c:v>
                </c:pt>
                <c:pt idx="65">
                  <c:v>3.0284421704867532</c:v>
                </c:pt>
                <c:pt idx="68">
                  <c:v>1.1926824854114566</c:v>
                </c:pt>
                <c:pt idx="69">
                  <c:v>5.6835649572411571</c:v>
                </c:pt>
                <c:pt idx="70">
                  <c:v>1.3807355486802515</c:v>
                </c:pt>
                <c:pt idx="71">
                  <c:v>-1.0087259695928807</c:v>
                </c:pt>
                <c:pt idx="72">
                  <c:v>2.0281075504459944</c:v>
                </c:pt>
                <c:pt idx="73">
                  <c:v>-2.1227604163986782</c:v>
                </c:pt>
                <c:pt idx="74">
                  <c:v>2.2397404200024154</c:v>
                </c:pt>
                <c:pt idx="75">
                  <c:v>1.9440234228376374</c:v>
                </c:pt>
                <c:pt idx="76">
                  <c:v>-0.34284020178755481</c:v>
                </c:pt>
                <c:pt idx="77">
                  <c:v>-5.811417325129705</c:v>
                </c:pt>
                <c:pt idx="78">
                  <c:v>1.8195781393193122</c:v>
                </c:pt>
                <c:pt idx="79">
                  <c:v>2.5340121707348993</c:v>
                </c:pt>
                <c:pt idx="80">
                  <c:v>4.2375884718656627</c:v>
                </c:pt>
                <c:pt idx="81">
                  <c:v>4.9495356056215751</c:v>
                </c:pt>
                <c:pt idx="82">
                  <c:v>6.6796887931233115</c:v>
                </c:pt>
                <c:pt idx="84">
                  <c:v>-2.4171867295088032</c:v>
                </c:pt>
                <c:pt idx="85">
                  <c:v>-1.7335906840697519</c:v>
                </c:pt>
                <c:pt idx="87">
                  <c:v>4.4841383253339808</c:v>
                </c:pt>
                <c:pt idx="90">
                  <c:v>-0.82643101779268502</c:v>
                </c:pt>
                <c:pt idx="91">
                  <c:v>1.6537917776991298</c:v>
                </c:pt>
                <c:pt idx="96">
                  <c:v>1.4056252188843357</c:v>
                </c:pt>
                <c:pt idx="97">
                  <c:v>2.4823293287736998</c:v>
                </c:pt>
                <c:pt idx="98">
                  <c:v>-0.38488142658227209</c:v>
                </c:pt>
                <c:pt idx="99">
                  <c:v>0.20545667440290563</c:v>
                </c:pt>
                <c:pt idx="100">
                  <c:v>-2.5050487492082922</c:v>
                </c:pt>
                <c:pt idx="101">
                  <c:v>1.519197798289585</c:v>
                </c:pt>
                <c:pt idx="102">
                  <c:v>7.3569182423560209</c:v>
                </c:pt>
                <c:pt idx="106">
                  <c:v>3.2039872123744502</c:v>
                </c:pt>
                <c:pt idx="107">
                  <c:v>2.3780513042652554</c:v>
                </c:pt>
                <c:pt idx="108">
                  <c:v>2.6075627627950602</c:v>
                </c:pt>
                <c:pt idx="109">
                  <c:v>-2.3899171925251426</c:v>
                </c:pt>
                <c:pt idx="111">
                  <c:v>0.34799137258475932</c:v>
                </c:pt>
                <c:pt idx="112">
                  <c:v>-0.19016012828979501</c:v>
                </c:pt>
                <c:pt idx="113">
                  <c:v>1.9433598140415469</c:v>
                </c:pt>
                <c:pt idx="114">
                  <c:v>-3.6933715457390672</c:v>
                </c:pt>
                <c:pt idx="115">
                  <c:v>-0.73332991892011934</c:v>
                </c:pt>
                <c:pt idx="116">
                  <c:v>3.3671220209612587</c:v>
                </c:pt>
                <c:pt idx="117">
                  <c:v>4.55467810725332</c:v>
                </c:pt>
                <c:pt idx="118">
                  <c:v>-3.6751794791728853</c:v>
                </c:pt>
                <c:pt idx="120">
                  <c:v>-2.9658037469479237</c:v>
                </c:pt>
                <c:pt idx="121">
                  <c:v>-0.85431712366149637</c:v>
                </c:pt>
                <c:pt idx="122">
                  <c:v>2.7723867632367725</c:v>
                </c:pt>
                <c:pt idx="123">
                  <c:v>3.2375183202540416</c:v>
                </c:pt>
                <c:pt idx="124">
                  <c:v>-1.3747922950332025</c:v>
                </c:pt>
                <c:pt idx="126">
                  <c:v>-2.5565278329285834</c:v>
                </c:pt>
                <c:pt idx="127">
                  <c:v>-0.35216503957694933</c:v>
                </c:pt>
                <c:pt idx="128">
                  <c:v>2.3958421707022857</c:v>
                </c:pt>
                <c:pt idx="129">
                  <c:v>2.5838734952665301</c:v>
                </c:pt>
                <c:pt idx="130">
                  <c:v>4.2383289482255222</c:v>
                </c:pt>
                <c:pt idx="132">
                  <c:v>2.1866645094996437</c:v>
                </c:pt>
                <c:pt idx="133">
                  <c:v>-0.88125295831617978</c:v>
                </c:pt>
                <c:pt idx="134">
                  <c:v>-7.9161186321871826</c:v>
                </c:pt>
                <c:pt idx="135">
                  <c:v>3.9803089132942775</c:v>
                </c:pt>
                <c:pt idx="137">
                  <c:v>-0.58300208890329785</c:v>
                </c:pt>
                <c:pt idx="138">
                  <c:v>-1.5471922453756166</c:v>
                </c:pt>
                <c:pt idx="139">
                  <c:v>0.41358813626174179</c:v>
                </c:pt>
                <c:pt idx="140">
                  <c:v>4.1777261711611517</c:v>
                </c:pt>
                <c:pt idx="143">
                  <c:v>2.4678140090429501</c:v>
                </c:pt>
                <c:pt idx="144">
                  <c:v>3.1855562357921734</c:v>
                </c:pt>
                <c:pt idx="146">
                  <c:v>-0.11060561007388925</c:v>
                </c:pt>
                <c:pt idx="147">
                  <c:v>2.5947107164853573</c:v>
                </c:pt>
                <c:pt idx="148">
                  <c:v>3.4404170726085019</c:v>
                </c:pt>
                <c:pt idx="150">
                  <c:v>4.2078683885190875</c:v>
                </c:pt>
                <c:pt idx="151">
                  <c:v>3.7141972620982262</c:v>
                </c:pt>
                <c:pt idx="152">
                  <c:v>-1.5869650565820417</c:v>
                </c:pt>
                <c:pt idx="154">
                  <c:v>-5.8406416573733981</c:v>
                </c:pt>
                <c:pt idx="155">
                  <c:v>1.9203886118252356</c:v>
                </c:pt>
                <c:pt idx="156">
                  <c:v>4.6911184981244558</c:v>
                </c:pt>
                <c:pt idx="159">
                  <c:v>2.1912766576905174</c:v>
                </c:pt>
                <c:pt idx="161">
                  <c:v>4.426984510600211</c:v>
                </c:pt>
                <c:pt idx="164">
                  <c:v>4.4842572573227804</c:v>
                </c:pt>
                <c:pt idx="165">
                  <c:v>-1.6351056591826783</c:v>
                </c:pt>
                <c:pt idx="167">
                  <c:v>1.3289670206781485</c:v>
                </c:pt>
                <c:pt idx="170">
                  <c:v>-7.9424423169528628</c:v>
                </c:pt>
                <c:pt idx="171">
                  <c:v>0.84285547090184332</c:v>
                </c:pt>
                <c:pt idx="173">
                  <c:v>4.3534795450888764</c:v>
                </c:pt>
                <c:pt idx="174">
                  <c:v>3.8096058944004003</c:v>
                </c:pt>
                <c:pt idx="175">
                  <c:v>-0.91640501105832617</c:v>
                </c:pt>
                <c:pt idx="176">
                  <c:v>-2.141006897337991</c:v>
                </c:pt>
                <c:pt idx="178">
                  <c:v>-1.3016098204004236</c:v>
                </c:pt>
                <c:pt idx="179">
                  <c:v>2.9591949758790257</c:v>
                </c:pt>
                <c:pt idx="180">
                  <c:v>-0.27757491680224727</c:v>
                </c:pt>
                <c:pt idx="182">
                  <c:v>-0.33149562668270965</c:v>
                </c:pt>
              </c:numCache>
            </c:numRef>
          </c:yVal>
          <c:smooth val="0"/>
        </c:ser>
        <c:ser>
          <c:idx val="1"/>
          <c:order val="1"/>
          <c:tx>
            <c:strRef>
              <c:f>'Figure 2.10'!$G$48</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trendline>
            <c:spPr>
              <a:ln w="38100">
                <a:solidFill>
                  <a:srgbClr val="FF0000"/>
                </a:solidFill>
              </a:ln>
            </c:spPr>
            <c:trendlineType val="linear"/>
            <c:dispRSqr val="0"/>
            <c:dispEq val="0"/>
          </c:trendline>
          <c:xVal>
            <c:numRef>
              <c:f>'Figure 2.10'!$B$205:$B$387</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2.10'!$C$205:$C$387</c:f>
              <c:numCache>
                <c:formatCode>#,##0.0</c:formatCode>
                <c:ptCount val="183"/>
                <c:pt idx="4">
                  <c:v>3.3546773660272624</c:v>
                </c:pt>
                <c:pt idx="10">
                  <c:v>5.240747514726559</c:v>
                </c:pt>
                <c:pt idx="13">
                  <c:v>2.4926286958819106</c:v>
                </c:pt>
                <c:pt idx="16">
                  <c:v>3.1863562563313552</c:v>
                </c:pt>
                <c:pt idx="21">
                  <c:v>-4.7304450874027699</c:v>
                </c:pt>
                <c:pt idx="42">
                  <c:v>7.9043207340452878E-2</c:v>
                </c:pt>
                <c:pt idx="46">
                  <c:v>3.2834143460057721</c:v>
                </c:pt>
                <c:pt idx="53">
                  <c:v>1.1206219650910367</c:v>
                </c:pt>
                <c:pt idx="55">
                  <c:v>2.2194533279038895</c:v>
                </c:pt>
                <c:pt idx="64">
                  <c:v>7.8689068968858349</c:v>
                </c:pt>
                <c:pt idx="68">
                  <c:v>1.1926824854114566</c:v>
                </c:pt>
                <c:pt idx="73">
                  <c:v>-2.1227604163986782</c:v>
                </c:pt>
                <c:pt idx="81">
                  <c:v>4.9495356056215751</c:v>
                </c:pt>
                <c:pt idx="91">
                  <c:v>1.6537917776991298</c:v>
                </c:pt>
                <c:pt idx="97">
                  <c:v>2.4823293287736998</c:v>
                </c:pt>
                <c:pt idx="98">
                  <c:v>-0.38488142658227209</c:v>
                </c:pt>
                <c:pt idx="102">
                  <c:v>7.3569182423560209</c:v>
                </c:pt>
                <c:pt idx="106">
                  <c:v>3.2039872123744502</c:v>
                </c:pt>
                <c:pt idx="109">
                  <c:v>-2.3899171925251426</c:v>
                </c:pt>
                <c:pt idx="114">
                  <c:v>-3.6933715457390672</c:v>
                </c:pt>
                <c:pt idx="135">
                  <c:v>3.9803089132942775</c:v>
                </c:pt>
                <c:pt idx="140">
                  <c:v>4.1777261711611517</c:v>
                </c:pt>
                <c:pt idx="144">
                  <c:v>3.1855562357921734</c:v>
                </c:pt>
                <c:pt idx="150">
                  <c:v>4.2078683885190875</c:v>
                </c:pt>
                <c:pt idx="151">
                  <c:v>3.7141972620982262</c:v>
                </c:pt>
                <c:pt idx="154">
                  <c:v>-5.8406416573733981</c:v>
                </c:pt>
                <c:pt idx="164">
                  <c:v>4.4842572573227804</c:v>
                </c:pt>
                <c:pt idx="165">
                  <c:v>-1.6351056591826783</c:v>
                </c:pt>
              </c:numCache>
            </c:numRef>
          </c:yVal>
          <c:smooth val="0"/>
        </c:ser>
        <c:dLbls>
          <c:showLegendKey val="0"/>
          <c:showVal val="0"/>
          <c:showCatName val="0"/>
          <c:showSerName val="0"/>
          <c:showPercent val="0"/>
          <c:showBubbleSize val="0"/>
        </c:dLbls>
        <c:axId val="400240000"/>
        <c:axId val="400410112"/>
      </c:scatterChart>
      <c:valAx>
        <c:axId val="400240000"/>
        <c:scaling>
          <c:orientation val="minMax"/>
          <c:max val="22.009191832664701"/>
          <c:min val="8.3184363271351796"/>
        </c:scaling>
        <c:delete val="0"/>
        <c:axPos val="b"/>
        <c:title>
          <c:tx>
            <c:rich>
              <a:bodyPr/>
              <a:lstStyle/>
              <a:p>
                <a:pPr>
                  <a:defRPr sz="1100" b="0"/>
                </a:pPr>
                <a:r>
                  <a:rPr lang="en-US" sz="1100" b="0"/>
                  <a:t>Logarithm</a:t>
                </a:r>
                <a:r>
                  <a:rPr lang="en-US" sz="1100" b="0" baseline="0"/>
                  <a:t> of  </a:t>
                </a:r>
                <a:r>
                  <a:rPr lang="en-US" sz="1100" b="0"/>
                  <a:t>Population</a:t>
                </a:r>
              </a:p>
            </c:rich>
          </c:tx>
          <c:layout>
            <c:manualLayout>
              <c:xMode val="edge"/>
              <c:yMode val="edge"/>
              <c:x val="0.422540632570164"/>
              <c:y val="0.94424112942045302"/>
            </c:manualLayout>
          </c:layout>
          <c:overlay val="0"/>
        </c:title>
        <c:numFmt formatCode="#,##0.0" sourceLinked="1"/>
        <c:majorTickMark val="out"/>
        <c:minorTickMark val="none"/>
        <c:tickLblPos val="low"/>
        <c:txPr>
          <a:bodyPr/>
          <a:lstStyle/>
          <a:p>
            <a:pPr>
              <a:defRPr sz="1100"/>
            </a:pPr>
            <a:endParaRPr lang="en-US"/>
          </a:p>
        </c:txPr>
        <c:crossAx val="400410112"/>
        <c:crosses val="autoZero"/>
        <c:crossBetween val="midCat"/>
      </c:valAx>
      <c:valAx>
        <c:axId val="400410112"/>
        <c:scaling>
          <c:orientation val="minMax"/>
          <c:max val="9.3850484109526366"/>
          <c:min val="-9.4585838310196682"/>
        </c:scaling>
        <c:delete val="0"/>
        <c:axPos val="l"/>
        <c:title>
          <c:tx>
            <c:rich>
              <a:bodyPr rot="-5400000" vert="horz"/>
              <a:lstStyle/>
              <a:p>
                <a:pPr algn="l">
                  <a:defRPr sz="1100" b="0"/>
                </a:pPr>
                <a:r>
                  <a:rPr lang="en-US" sz="1100" b="0"/>
                  <a:t>Logarithm</a:t>
                </a:r>
                <a:r>
                  <a:rPr lang="en-US" sz="1100" b="0" baseline="0"/>
                  <a:t> of </a:t>
                </a:r>
                <a:r>
                  <a:rPr lang="en-US" sz="1100" b="0"/>
                  <a:t>Cost-to-Area ratio (2000-12)</a:t>
                </a:r>
              </a:p>
            </c:rich>
          </c:tx>
          <c:layout>
            <c:manualLayout>
              <c:xMode val="edge"/>
              <c:yMode val="edge"/>
              <c:x val="2.2865016578824299E-2"/>
              <c:y val="0.165496671128607"/>
            </c:manualLayout>
          </c:layout>
          <c:overlay val="0"/>
        </c:title>
        <c:numFmt formatCode="#,##0.0" sourceLinked="1"/>
        <c:majorTickMark val="out"/>
        <c:minorTickMark val="none"/>
        <c:tickLblPos val="nextTo"/>
        <c:txPr>
          <a:bodyPr/>
          <a:lstStyle/>
          <a:p>
            <a:pPr>
              <a:defRPr sz="1100"/>
            </a:pPr>
            <a:endParaRPr lang="en-US"/>
          </a:p>
        </c:txPr>
        <c:crossAx val="400240000"/>
        <c:crosses val="autoZero"/>
        <c:crossBetween val="midCat"/>
      </c:valAx>
    </c:plotArea>
    <c:legend>
      <c:legendPos val="r"/>
      <c:legendEntry>
        <c:idx val="2"/>
        <c:delete val="1"/>
      </c:legendEntry>
      <c:legendEntry>
        <c:idx val="3"/>
        <c:delete val="1"/>
      </c:legendEntry>
      <c:layout>
        <c:manualLayout>
          <c:xMode val="edge"/>
          <c:yMode val="edge"/>
          <c:x val="0.153905547994514"/>
          <c:y val="0.66447152380763996"/>
          <c:w val="0.19562024400744099"/>
          <c:h val="0.10879327318887499"/>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v>World</c:v>
          </c:tx>
          <c:spPr>
            <a:ln w="28575">
              <a:noFill/>
            </a:ln>
          </c:spPr>
          <c:trendline>
            <c:spPr>
              <a:ln w="25400">
                <a:solidFill>
                  <a:schemeClr val="accent1"/>
                </a:solidFill>
              </a:ln>
            </c:spPr>
            <c:trendlineType val="linear"/>
            <c:dispRSqr val="0"/>
            <c:dispEq val="0"/>
          </c:trendline>
          <c:xVal>
            <c:numRef>
              <c:f>'Figure 2.10'!$B$14:$B$196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1">
                  <c:v>14.116355616942336</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90">
                  <c:v>15.695891218845857</c:v>
                </c:pt>
                <c:pt idx="91">
                  <c:v>14.617512143436301</c:v>
                </c:pt>
                <c:pt idx="92">
                  <c:v>15.191249405144648</c:v>
                </c:pt>
                <c:pt idx="93">
                  <c:v>14.478713862151148</c:v>
                </c:pt>
                <c:pt idx="94">
                  <c:v>15.170314251992794</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2">
                  <c:v>16.879462070495411</c:v>
                </c:pt>
                <c:pt idx="133">
                  <c:v>18.774227801149749</c:v>
                </c:pt>
                <c:pt idx="134">
                  <c:v>16.138682284566709</c:v>
                </c:pt>
                <c:pt idx="135">
                  <c:v>12.117241431823558</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2.10'!$C$14:$C$196</c:f>
              <c:numCache>
                <c:formatCode>#,##0.0</c:formatCode>
                <c:ptCount val="183"/>
                <c:pt idx="0">
                  <c:v>-1.3617449822421182</c:v>
                </c:pt>
                <c:pt idx="1">
                  <c:v>-0.43850496218636453</c:v>
                </c:pt>
                <c:pt idx="2">
                  <c:v>1.0008918208150659</c:v>
                </c:pt>
                <c:pt idx="3">
                  <c:v>-4.8256702463568839</c:v>
                </c:pt>
                <c:pt idx="4">
                  <c:v>3.3546773660272624</c:v>
                </c:pt>
                <c:pt idx="5">
                  <c:v>-0.18775818677578687</c:v>
                </c:pt>
                <c:pt idx="6">
                  <c:v>1.2559680994443163</c:v>
                </c:pt>
                <c:pt idx="7">
                  <c:v>1.097290369971802</c:v>
                </c:pt>
                <c:pt idx="8">
                  <c:v>4.1062432434241849</c:v>
                </c:pt>
                <c:pt idx="9">
                  <c:v>0.69169369193196206</c:v>
                </c:pt>
                <c:pt idx="10">
                  <c:v>5.240747514726559</c:v>
                </c:pt>
                <c:pt idx="12">
                  <c:v>3.8111507932429589</c:v>
                </c:pt>
                <c:pt idx="13">
                  <c:v>2.4926286958819106</c:v>
                </c:pt>
                <c:pt idx="14">
                  <c:v>-1.6159674172312131</c:v>
                </c:pt>
                <c:pt idx="15">
                  <c:v>3.4482309558080062</c:v>
                </c:pt>
                <c:pt idx="16">
                  <c:v>3.1863562563313552</c:v>
                </c:pt>
                <c:pt idx="19">
                  <c:v>-0.11356872149822747</c:v>
                </c:pt>
                <c:pt idx="20">
                  <c:v>2.0214177015634585</c:v>
                </c:pt>
                <c:pt idx="21">
                  <c:v>-4.7304450874027699</c:v>
                </c:pt>
                <c:pt idx="22">
                  <c:v>-0.32382146329935108</c:v>
                </c:pt>
                <c:pt idx="24">
                  <c:v>1.4825252665209789</c:v>
                </c:pt>
                <c:pt idx="25">
                  <c:v>-0.5998592461363883</c:v>
                </c:pt>
                <c:pt idx="27">
                  <c:v>1.5175323089045887</c:v>
                </c:pt>
                <c:pt idx="29">
                  <c:v>-0.78204589799774826</c:v>
                </c:pt>
                <c:pt idx="32">
                  <c:v>-7.1382318776631388</c:v>
                </c:pt>
                <c:pt idx="33">
                  <c:v>3.7126587336695795</c:v>
                </c:pt>
                <c:pt idx="34">
                  <c:v>3.1609909878074616</c:v>
                </c:pt>
                <c:pt idx="35">
                  <c:v>1.1020613435980975</c:v>
                </c:pt>
                <c:pt idx="37">
                  <c:v>-4.9536459836045887</c:v>
                </c:pt>
                <c:pt idx="39">
                  <c:v>1.8569587590839156</c:v>
                </c:pt>
                <c:pt idx="41">
                  <c:v>2.5087882500074037</c:v>
                </c:pt>
                <c:pt idx="42">
                  <c:v>7.9043207340452878E-2</c:v>
                </c:pt>
                <c:pt idx="43">
                  <c:v>3.7230963821589795</c:v>
                </c:pt>
                <c:pt idx="44">
                  <c:v>3.4963718563891164</c:v>
                </c:pt>
                <c:pt idx="46">
                  <c:v>3.2834143460057721</c:v>
                </c:pt>
                <c:pt idx="47">
                  <c:v>2.4977463966644047</c:v>
                </c:pt>
                <c:pt idx="48">
                  <c:v>1.5596396303634503</c:v>
                </c:pt>
                <c:pt idx="50">
                  <c:v>5.3147358958599762</c:v>
                </c:pt>
                <c:pt idx="53">
                  <c:v>1.1206219650910367</c:v>
                </c:pt>
                <c:pt idx="54">
                  <c:v>-4.6670455897061789</c:v>
                </c:pt>
                <c:pt idx="55">
                  <c:v>2.2194533279038895</c:v>
                </c:pt>
                <c:pt idx="57">
                  <c:v>3.4050609234267979</c:v>
                </c:pt>
                <c:pt idx="60">
                  <c:v>2.0726477577201963</c:v>
                </c:pt>
                <c:pt idx="61">
                  <c:v>4.3158133998797288</c:v>
                </c:pt>
                <c:pt idx="63">
                  <c:v>3.0414733520008692</c:v>
                </c:pt>
                <c:pt idx="64">
                  <c:v>7.8689068968858349</c:v>
                </c:pt>
                <c:pt idx="65">
                  <c:v>3.0284421704867532</c:v>
                </c:pt>
                <c:pt idx="68">
                  <c:v>1.1926824854114566</c:v>
                </c:pt>
                <c:pt idx="69">
                  <c:v>5.6835649572411571</c:v>
                </c:pt>
                <c:pt idx="70">
                  <c:v>1.3807355486802515</c:v>
                </c:pt>
                <c:pt idx="71">
                  <c:v>-1.0087259695928807</c:v>
                </c:pt>
                <c:pt idx="72">
                  <c:v>2.0281075504459944</c:v>
                </c:pt>
                <c:pt idx="73">
                  <c:v>-2.1227604163986782</c:v>
                </c:pt>
                <c:pt idx="74">
                  <c:v>2.2397404200024154</c:v>
                </c:pt>
                <c:pt idx="75">
                  <c:v>1.9440234228376374</c:v>
                </c:pt>
                <c:pt idx="76">
                  <c:v>-0.34284020178755481</c:v>
                </c:pt>
                <c:pt idx="77">
                  <c:v>-5.811417325129705</c:v>
                </c:pt>
                <c:pt idx="78">
                  <c:v>1.8195781393193122</c:v>
                </c:pt>
                <c:pt idx="79">
                  <c:v>2.5340121707348993</c:v>
                </c:pt>
                <c:pt idx="80">
                  <c:v>4.2375884718656627</c:v>
                </c:pt>
                <c:pt idx="81">
                  <c:v>4.9495356056215751</c:v>
                </c:pt>
                <c:pt idx="82">
                  <c:v>6.6796887931233115</c:v>
                </c:pt>
                <c:pt idx="84">
                  <c:v>-2.4171867295088032</c:v>
                </c:pt>
                <c:pt idx="85">
                  <c:v>-1.7335906840697519</c:v>
                </c:pt>
                <c:pt idx="87">
                  <c:v>4.4841383253339808</c:v>
                </c:pt>
                <c:pt idx="90">
                  <c:v>-0.82643101779268502</c:v>
                </c:pt>
                <c:pt idx="91">
                  <c:v>1.6537917776991298</c:v>
                </c:pt>
                <c:pt idx="96">
                  <c:v>1.4056252188843357</c:v>
                </c:pt>
                <c:pt idx="97">
                  <c:v>2.4823293287736998</c:v>
                </c:pt>
                <c:pt idx="98">
                  <c:v>-0.38488142658227209</c:v>
                </c:pt>
                <c:pt idx="99">
                  <c:v>0.20545667440290563</c:v>
                </c:pt>
                <c:pt idx="100">
                  <c:v>-2.5050487492082922</c:v>
                </c:pt>
                <c:pt idx="101">
                  <c:v>1.519197798289585</c:v>
                </c:pt>
                <c:pt idx="102">
                  <c:v>7.3569182423560209</c:v>
                </c:pt>
                <c:pt idx="106">
                  <c:v>3.2039872123744502</c:v>
                </c:pt>
                <c:pt idx="107">
                  <c:v>2.3780513042652554</c:v>
                </c:pt>
                <c:pt idx="108">
                  <c:v>2.6075627627950602</c:v>
                </c:pt>
                <c:pt idx="109">
                  <c:v>-2.3899171925251426</c:v>
                </c:pt>
                <c:pt idx="111">
                  <c:v>0.34799137258475932</c:v>
                </c:pt>
                <c:pt idx="112">
                  <c:v>-0.19016012828979501</c:v>
                </c:pt>
                <c:pt idx="113">
                  <c:v>1.9433598140415469</c:v>
                </c:pt>
                <c:pt idx="114">
                  <c:v>-3.6933715457390672</c:v>
                </c:pt>
                <c:pt idx="115">
                  <c:v>-0.73332991892011934</c:v>
                </c:pt>
                <c:pt idx="116">
                  <c:v>3.3671220209612587</c:v>
                </c:pt>
                <c:pt idx="117">
                  <c:v>4.55467810725332</c:v>
                </c:pt>
                <c:pt idx="118">
                  <c:v>-3.6751794791728853</c:v>
                </c:pt>
                <c:pt idx="120">
                  <c:v>-2.9658037469479237</c:v>
                </c:pt>
                <c:pt idx="121">
                  <c:v>-0.85431712366149637</c:v>
                </c:pt>
                <c:pt idx="122">
                  <c:v>2.7723867632367725</c:v>
                </c:pt>
                <c:pt idx="123">
                  <c:v>3.2375183202540416</c:v>
                </c:pt>
                <c:pt idx="124">
                  <c:v>-1.3747922950332025</c:v>
                </c:pt>
                <c:pt idx="126">
                  <c:v>-2.5565278329285834</c:v>
                </c:pt>
                <c:pt idx="127">
                  <c:v>-0.35216503957694933</c:v>
                </c:pt>
                <c:pt idx="128">
                  <c:v>2.3958421707022857</c:v>
                </c:pt>
                <c:pt idx="129">
                  <c:v>2.5838734952665301</c:v>
                </c:pt>
                <c:pt idx="130">
                  <c:v>4.2383289482255222</c:v>
                </c:pt>
                <c:pt idx="132">
                  <c:v>2.1866645094996437</c:v>
                </c:pt>
                <c:pt idx="133">
                  <c:v>-0.88125295831617978</c:v>
                </c:pt>
                <c:pt idx="134">
                  <c:v>-7.9161186321871826</c:v>
                </c:pt>
                <c:pt idx="135">
                  <c:v>3.9803089132942775</c:v>
                </c:pt>
                <c:pt idx="137">
                  <c:v>-0.58300208890329785</c:v>
                </c:pt>
                <c:pt idx="138">
                  <c:v>-1.5471922453756166</c:v>
                </c:pt>
                <c:pt idx="139">
                  <c:v>0.41358813626174179</c:v>
                </c:pt>
                <c:pt idx="140">
                  <c:v>4.1777261711611517</c:v>
                </c:pt>
                <c:pt idx="143">
                  <c:v>2.4678140090429501</c:v>
                </c:pt>
                <c:pt idx="144">
                  <c:v>3.1855562357921734</c:v>
                </c:pt>
                <c:pt idx="146">
                  <c:v>-0.11060561007388925</c:v>
                </c:pt>
                <c:pt idx="147">
                  <c:v>2.5947107164853573</c:v>
                </c:pt>
                <c:pt idx="148">
                  <c:v>3.4404170726085019</c:v>
                </c:pt>
                <c:pt idx="150">
                  <c:v>4.2078683885190875</c:v>
                </c:pt>
                <c:pt idx="151">
                  <c:v>3.7141972620982262</c:v>
                </c:pt>
                <c:pt idx="152">
                  <c:v>-1.5869650565820417</c:v>
                </c:pt>
                <c:pt idx="154">
                  <c:v>-5.8406416573733981</c:v>
                </c:pt>
                <c:pt idx="155">
                  <c:v>1.9203886118252356</c:v>
                </c:pt>
                <c:pt idx="156">
                  <c:v>4.6911184981244558</c:v>
                </c:pt>
                <c:pt idx="159">
                  <c:v>2.1912766576905174</c:v>
                </c:pt>
                <c:pt idx="161">
                  <c:v>4.426984510600211</c:v>
                </c:pt>
                <c:pt idx="164">
                  <c:v>4.4842572573227804</c:v>
                </c:pt>
                <c:pt idx="165">
                  <c:v>-1.6351056591826783</c:v>
                </c:pt>
                <c:pt idx="167">
                  <c:v>1.3289670206781485</c:v>
                </c:pt>
                <c:pt idx="170">
                  <c:v>-7.9424423169528628</c:v>
                </c:pt>
                <c:pt idx="171">
                  <c:v>0.84285547090184332</c:v>
                </c:pt>
                <c:pt idx="173">
                  <c:v>4.3534795450888764</c:v>
                </c:pt>
                <c:pt idx="174">
                  <c:v>3.8096058944004003</c:v>
                </c:pt>
                <c:pt idx="175">
                  <c:v>-0.91640501105832617</c:v>
                </c:pt>
                <c:pt idx="176">
                  <c:v>-2.141006897337991</c:v>
                </c:pt>
                <c:pt idx="178">
                  <c:v>-1.3016098204004236</c:v>
                </c:pt>
                <c:pt idx="179">
                  <c:v>2.9591949758790257</c:v>
                </c:pt>
                <c:pt idx="180">
                  <c:v>-0.27757491680224727</c:v>
                </c:pt>
                <c:pt idx="182">
                  <c:v>-0.33149562668270965</c:v>
                </c:pt>
              </c:numCache>
            </c:numRef>
          </c:yVal>
          <c:smooth val="0"/>
        </c:ser>
        <c:ser>
          <c:idx val="1"/>
          <c:order val="1"/>
          <c:tx>
            <c:v>Small Econ.</c:v>
          </c:tx>
          <c:spPr>
            <a:ln w="28575">
              <a:noFill/>
            </a:ln>
          </c:spPr>
          <c:marker>
            <c:symbol val="square"/>
            <c:size val="6"/>
            <c:spPr>
              <a:solidFill>
                <a:srgbClr val="FF0000"/>
              </a:solidFill>
              <a:ln>
                <a:solidFill>
                  <a:srgbClr val="FF0000"/>
                </a:solidFill>
              </a:ln>
            </c:spPr>
          </c:marker>
          <c:trendline>
            <c:spPr>
              <a:ln w="22225">
                <a:solidFill>
                  <a:srgbClr val="FF0000"/>
                </a:solidFill>
              </a:ln>
            </c:spPr>
            <c:trendlineType val="linear"/>
            <c:dispRSqr val="0"/>
            <c:dispEq val="0"/>
          </c:trendline>
          <c:xVal>
            <c:numRef>
              <c:f>'Figure 2.10'!$B$205:$B$387</c:f>
              <c:numCache>
                <c:formatCode>#,##0.0</c:formatCode>
                <c:ptCount val="183"/>
                <c:pt idx="4">
                  <c:v>11.385092093460344</c:v>
                </c:pt>
                <c:pt idx="10">
                  <c:v>12.759957758756611</c:v>
                </c:pt>
                <c:pt idx="13">
                  <c:v>12.531772785169476</c:v>
                </c:pt>
                <c:pt idx="16">
                  <c:v>12.733755386362587</c:v>
                </c:pt>
                <c:pt idx="18">
                  <c:v>13.460263166016727</c:v>
                </c:pt>
                <c:pt idx="21">
                  <c:v>14.432316505267497</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6">
                  <c:v>14.069377281921325</c:v>
                </c:pt>
                <c:pt idx="109">
                  <c:v>14.843700382335838</c:v>
                </c:pt>
                <c:pt idx="110">
                  <c:v>13.337474757021274</c:v>
                </c:pt>
                <c:pt idx="114">
                  <c:v>14.575381370567127</c:v>
                </c:pt>
                <c:pt idx="135">
                  <c:v>12.117241431823558</c:v>
                </c:pt>
                <c:pt idx="140">
                  <c:v>11.418614785498987</c:v>
                </c:pt>
                <c:pt idx="144">
                  <c:v>14.519102996385758</c:v>
                </c:pt>
                <c:pt idx="145">
                  <c:v>13.199324418540456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2.10'!$C$205:$C$387</c:f>
              <c:numCache>
                <c:formatCode>#,##0.0</c:formatCode>
                <c:ptCount val="183"/>
                <c:pt idx="4">
                  <c:v>3.3546773660272624</c:v>
                </c:pt>
                <c:pt idx="10">
                  <c:v>5.240747514726559</c:v>
                </c:pt>
                <c:pt idx="13">
                  <c:v>2.4926286958819106</c:v>
                </c:pt>
                <c:pt idx="16">
                  <c:v>3.1863562563313552</c:v>
                </c:pt>
                <c:pt idx="21">
                  <c:v>-4.7304450874027699</c:v>
                </c:pt>
                <c:pt idx="42">
                  <c:v>7.9043207340452878E-2</c:v>
                </c:pt>
                <c:pt idx="46">
                  <c:v>3.2834143460057721</c:v>
                </c:pt>
                <c:pt idx="53">
                  <c:v>1.1206219650910367</c:v>
                </c:pt>
                <c:pt idx="55">
                  <c:v>2.2194533279038895</c:v>
                </c:pt>
                <c:pt idx="64">
                  <c:v>7.8689068968858349</c:v>
                </c:pt>
                <c:pt idx="68">
                  <c:v>1.1926824854114566</c:v>
                </c:pt>
                <c:pt idx="73">
                  <c:v>-2.1227604163986782</c:v>
                </c:pt>
                <c:pt idx="81">
                  <c:v>4.9495356056215751</c:v>
                </c:pt>
                <c:pt idx="91">
                  <c:v>1.6537917776991298</c:v>
                </c:pt>
                <c:pt idx="97">
                  <c:v>2.4823293287736998</c:v>
                </c:pt>
                <c:pt idx="98">
                  <c:v>-0.38488142658227209</c:v>
                </c:pt>
                <c:pt idx="102">
                  <c:v>7.3569182423560209</c:v>
                </c:pt>
                <c:pt idx="106">
                  <c:v>3.2039872123744502</c:v>
                </c:pt>
                <c:pt idx="109">
                  <c:v>-2.3899171925251426</c:v>
                </c:pt>
                <c:pt idx="114">
                  <c:v>-3.6933715457390672</c:v>
                </c:pt>
                <c:pt idx="135">
                  <c:v>3.9803089132942775</c:v>
                </c:pt>
                <c:pt idx="140">
                  <c:v>4.1777261711611517</c:v>
                </c:pt>
                <c:pt idx="144">
                  <c:v>3.1855562357921734</c:v>
                </c:pt>
                <c:pt idx="150">
                  <c:v>4.2078683885190875</c:v>
                </c:pt>
                <c:pt idx="151">
                  <c:v>3.7141972620982262</c:v>
                </c:pt>
                <c:pt idx="154">
                  <c:v>-5.8406416573733981</c:v>
                </c:pt>
                <c:pt idx="164">
                  <c:v>4.4842572573227804</c:v>
                </c:pt>
                <c:pt idx="165">
                  <c:v>-1.6351056591826783</c:v>
                </c:pt>
              </c:numCache>
            </c:numRef>
          </c:yVal>
          <c:smooth val="0"/>
        </c:ser>
        <c:ser>
          <c:idx val="2"/>
          <c:order val="2"/>
          <c:tx>
            <c:v>The Caribbean</c:v>
          </c:tx>
          <c:spPr>
            <a:ln w="28575">
              <a:noFill/>
            </a:ln>
          </c:spPr>
          <c:marker>
            <c:symbol val="circle"/>
            <c:size val="9"/>
            <c:spPr>
              <a:solidFill>
                <a:schemeClr val="tx1"/>
              </a:solidFill>
              <a:ln>
                <a:solidFill>
                  <a:schemeClr val="tx1"/>
                </a:solidFill>
              </a:ln>
            </c:spPr>
          </c:marker>
          <c:trendline>
            <c:spPr>
              <a:ln w="25400">
                <a:solidFill>
                  <a:schemeClr val="tx1"/>
                </a:solidFill>
              </a:ln>
            </c:spPr>
            <c:trendlineType val="linear"/>
            <c:dispRSqr val="0"/>
            <c:dispEq val="0"/>
          </c:trendline>
          <c:xVal>
            <c:numRef>
              <c:f>'Figure 2.10'!$B$398:$B$409</c:f>
              <c:numCache>
                <c:formatCode>#,##0.0</c:formatCode>
                <c:ptCount val="12"/>
                <c:pt idx="0">
                  <c:v>11.385092093460344</c:v>
                </c:pt>
                <c:pt idx="1">
                  <c:v>12.759957758756611</c:v>
                </c:pt>
                <c:pt idx="2">
                  <c:v>12.531772785169476</c:v>
                </c:pt>
                <c:pt idx="3">
                  <c:v>11.170435156023453</c:v>
                </c:pt>
                <c:pt idx="4">
                  <c:v>11.552146178123509</c:v>
                </c:pt>
                <c:pt idx="5">
                  <c:v>13.560618308335483</c:v>
                </c:pt>
                <c:pt idx="6">
                  <c:v>14.823833375284924</c:v>
                </c:pt>
                <c:pt idx="8">
                  <c:v>12.025749091398891</c:v>
                </c:pt>
                <c:pt idx="9">
                  <c:v>11.608235644774552</c:v>
                </c:pt>
                <c:pt idx="10">
                  <c:v>13.188151117942333</c:v>
                </c:pt>
                <c:pt idx="11">
                  <c:v>14.095412443097093</c:v>
                </c:pt>
              </c:numCache>
            </c:numRef>
          </c:xVal>
          <c:yVal>
            <c:numRef>
              <c:f>'Figure 2.10'!$C$398:$C$409</c:f>
              <c:numCache>
                <c:formatCode>#,##0.0</c:formatCode>
                <c:ptCount val="12"/>
                <c:pt idx="0">
                  <c:v>3.3546773660272624</c:v>
                </c:pt>
                <c:pt idx="1">
                  <c:v>5.240747514726559</c:v>
                </c:pt>
                <c:pt idx="2">
                  <c:v>2.4926286958819106</c:v>
                </c:pt>
                <c:pt idx="3">
                  <c:v>3.2834143460057721</c:v>
                </c:pt>
                <c:pt idx="4">
                  <c:v>7.8689068968858349</c:v>
                </c:pt>
                <c:pt idx="5">
                  <c:v>1.1926824854114566</c:v>
                </c:pt>
                <c:pt idx="6">
                  <c:v>4.9495356056215751</c:v>
                </c:pt>
                <c:pt idx="8">
                  <c:v>4.2078683885190875</c:v>
                </c:pt>
                <c:pt idx="9">
                  <c:v>3.7141972620982262</c:v>
                </c:pt>
                <c:pt idx="11">
                  <c:v>-1.6351056591826783</c:v>
                </c:pt>
              </c:numCache>
            </c:numRef>
          </c:yVal>
          <c:smooth val="0"/>
        </c:ser>
        <c:dLbls>
          <c:showLegendKey val="0"/>
          <c:showVal val="0"/>
          <c:showCatName val="0"/>
          <c:showSerName val="0"/>
          <c:showPercent val="0"/>
          <c:showBubbleSize val="0"/>
        </c:dLbls>
        <c:axId val="402322560"/>
        <c:axId val="402324480"/>
      </c:scatterChart>
      <c:valAx>
        <c:axId val="402322560"/>
        <c:scaling>
          <c:orientation val="minMax"/>
          <c:max val="22.009191832664701"/>
          <c:min val="8.3184363271351796"/>
        </c:scaling>
        <c:delete val="0"/>
        <c:axPos val="b"/>
        <c:title>
          <c:tx>
            <c:rich>
              <a:bodyPr/>
              <a:lstStyle/>
              <a:p>
                <a:pPr>
                  <a:defRPr/>
                </a:pPr>
                <a:r>
                  <a:rPr lang="en-US"/>
                  <a:t>Log (Population)</a:t>
                </a:r>
              </a:p>
            </c:rich>
          </c:tx>
          <c:overlay val="0"/>
        </c:title>
        <c:numFmt formatCode="#,##0.0" sourceLinked="1"/>
        <c:majorTickMark val="out"/>
        <c:minorTickMark val="none"/>
        <c:tickLblPos val="low"/>
        <c:crossAx val="402324480"/>
        <c:crosses val="autoZero"/>
        <c:crossBetween val="midCat"/>
      </c:valAx>
      <c:valAx>
        <c:axId val="402324480"/>
        <c:scaling>
          <c:orientation val="minMax"/>
          <c:max val="9.3850484109526366"/>
          <c:min val="-9.4585838310196699"/>
        </c:scaling>
        <c:delete val="0"/>
        <c:axPos val="l"/>
        <c:title>
          <c:tx>
            <c:rich>
              <a:bodyPr rot="-5400000" vert="horz"/>
              <a:lstStyle/>
              <a:p>
                <a:pPr>
                  <a:defRPr/>
                </a:pPr>
                <a:r>
                  <a:rPr lang="en-US"/>
                  <a:t>Log (Cost/Area)</a:t>
                </a:r>
              </a:p>
            </c:rich>
          </c:tx>
          <c:overlay val="0"/>
        </c:title>
        <c:numFmt formatCode="#,##0.0" sourceLinked="1"/>
        <c:majorTickMark val="out"/>
        <c:minorTickMark val="none"/>
        <c:tickLblPos val="nextTo"/>
        <c:crossAx val="402322560"/>
        <c:crosses val="autoZero"/>
        <c:crossBetween val="midCat"/>
      </c:valAx>
    </c:plotArea>
    <c:legend>
      <c:legendPos val="r"/>
      <c:legendEntry>
        <c:idx val="3"/>
        <c:delete val="1"/>
      </c:legendEntry>
      <c:legendEntry>
        <c:idx val="4"/>
        <c:delete val="1"/>
      </c:legendEntry>
      <c:legendEntry>
        <c:idx val="5"/>
        <c:delete val="1"/>
      </c:legendEntry>
      <c:layout>
        <c:manualLayout>
          <c:xMode val="edge"/>
          <c:yMode val="edge"/>
          <c:x val="0.14961394419034199"/>
          <c:y val="0.58368624309046702"/>
          <c:w val="0.151738162572639"/>
          <c:h val="0.189817464080624"/>
        </c:manualLayout>
      </c:layout>
      <c:overlay val="1"/>
    </c:legend>
    <c:plotVisOnly val="1"/>
    <c:dispBlanksAs val="gap"/>
    <c:showDLblsOverMax val="0"/>
  </c:chart>
  <c:printSettings>
    <c:headerFooter/>
    <c:pageMargins b="0.75" l="0.7" r="0.7" t="0.75" header="0.3" footer="0.3"/>
    <c:pageSetup/>
  </c:printSettings>
</c:chartSpace>
</file>

<file path=xl/charts/chart1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946922833159599"/>
          <c:y val="4.1040218938933497E-2"/>
          <c:w val="0.82944221595697099"/>
          <c:h val="0.81170060293913704"/>
        </c:manualLayout>
      </c:layout>
      <c:scatterChart>
        <c:scatterStyle val="lineMarker"/>
        <c:varyColors val="0"/>
        <c:ser>
          <c:idx val="0"/>
          <c:order val="0"/>
          <c:tx>
            <c:v>ROW</c:v>
          </c:tx>
          <c:spPr>
            <a:ln w="28575">
              <a:noFill/>
            </a:ln>
          </c:spPr>
          <c:marker>
            <c:symbol val="circle"/>
            <c:size val="4"/>
          </c:marker>
          <c:trendline>
            <c:trendlineType val="linear"/>
            <c:dispRSqr val="0"/>
            <c:dispEq val="0"/>
          </c:trendline>
          <c:xVal>
            <c:numRef>
              <c:f>'Figure 2.11'!$B$14:$B$196</c:f>
              <c:numCache>
                <c:formatCode>#,##0.0</c:formatCode>
                <c:ptCount val="183"/>
                <c:pt idx="0">
                  <c:v>17.252203775311269</c:v>
                </c:pt>
                <c:pt idx="1">
                  <c:v>14.984270606534466</c:v>
                </c:pt>
                <c:pt idx="2">
                  <c:v>17.397750901588498</c:v>
                </c:pt>
                <c:pt idx="3">
                  <c:v>16.792314821632747</c:v>
                </c:pt>
                <c:pt idx="4">
                  <c:v>11.385092093460344</c:v>
                </c:pt>
                <c:pt idx="5">
                  <c:v>17.52664062101303</c:v>
                </c:pt>
                <c:pt idx="6">
                  <c:v>15.01908328226887</c:v>
                </c:pt>
                <c:pt idx="7">
                  <c:v>16.939152200140295</c:v>
                </c:pt>
                <c:pt idx="8">
                  <c:v>15.945764028193713</c:v>
                </c:pt>
                <c:pt idx="9">
                  <c:v>16.026199636253782</c:v>
                </c:pt>
                <c:pt idx="10">
                  <c:v>12.759957758756611</c:v>
                </c:pt>
                <c:pt idx="11">
                  <c:v>13.936842843131799</c:v>
                </c:pt>
                <c:pt idx="12">
                  <c:v>18.931748338441079</c:v>
                </c:pt>
                <c:pt idx="13">
                  <c:v>12.531772785169476</c:v>
                </c:pt>
                <c:pt idx="14">
                  <c:v>16.059830742826342</c:v>
                </c:pt>
                <c:pt idx="15">
                  <c:v>16.209032645950423</c:v>
                </c:pt>
                <c:pt idx="16">
                  <c:v>12.733755386362587</c:v>
                </c:pt>
                <c:pt idx="17">
                  <c:v>16.109458457562656</c:v>
                </c:pt>
                <c:pt idx="18">
                  <c:v>13.460263166016727</c:v>
                </c:pt>
                <c:pt idx="19">
                  <c:v>16.179096672515719</c:v>
                </c:pt>
                <c:pt idx="20">
                  <c:v>15.173919715594629</c:v>
                </c:pt>
                <c:pt idx="21">
                  <c:v>14.432316505267497</c:v>
                </c:pt>
                <c:pt idx="22">
                  <c:v>19.08816646774395</c:v>
                </c:pt>
                <c:pt idx="23">
                  <c:v>12.959844447906553</c:v>
                </c:pt>
                <c:pt idx="24">
                  <c:v>15.821170997139607</c:v>
                </c:pt>
                <c:pt idx="25">
                  <c:v>16.525824860719553</c:v>
                </c:pt>
                <c:pt idx="26">
                  <c:v>15.948018820580803</c:v>
                </c:pt>
                <c:pt idx="27">
                  <c:v>16.530403957548479</c:v>
                </c:pt>
                <c:pt idx="28">
                  <c:v>16.856885189396966</c:v>
                </c:pt>
                <c:pt idx="29">
                  <c:v>17.354642125715742</c:v>
                </c:pt>
                <c:pt idx="30">
                  <c:v>13.161584090557611</c:v>
                </c:pt>
                <c:pt idx="31">
                  <c:v>15.372391219659699</c:v>
                </c:pt>
                <c:pt idx="32">
                  <c:v>16.164788378950302</c:v>
                </c:pt>
                <c:pt idx="33">
                  <c:v>16.671923291268854</c:v>
                </c:pt>
                <c:pt idx="34">
                  <c:v>21.02197760801938</c:v>
                </c:pt>
                <c:pt idx="35">
                  <c:v>17.645281750775691</c:v>
                </c:pt>
                <c:pt idx="36">
                  <c:v>13.42984807715229</c:v>
                </c:pt>
                <c:pt idx="37">
                  <c:v>18.100075950958193</c:v>
                </c:pt>
                <c:pt idx="38">
                  <c:v>15.196038324189828</c:v>
                </c:pt>
                <c:pt idx="39">
                  <c:v>15.344388962539957</c:v>
                </c:pt>
                <c:pt idx="40">
                  <c:v>16.937302631178998</c:v>
                </c:pt>
                <c:pt idx="41">
                  <c:v>15.300744866939068</c:v>
                </c:pt>
                <c:pt idx="42">
                  <c:v>13.612169633946245</c:v>
                </c:pt>
                <c:pt idx="43">
                  <c:v>16.16973888411016</c:v>
                </c:pt>
                <c:pt idx="44">
                  <c:v>15.531288506169702</c:v>
                </c:pt>
                <c:pt idx="45">
                  <c:v>13.647091906339311</c:v>
                </c:pt>
                <c:pt idx="46">
                  <c:v>11.170435156023453</c:v>
                </c:pt>
                <c:pt idx="47">
                  <c:v>16.12368002925222</c:v>
                </c:pt>
                <c:pt idx="48">
                  <c:v>16.523894036856603</c:v>
                </c:pt>
                <c:pt idx="49">
                  <c:v>18.189454616444799</c:v>
                </c:pt>
                <c:pt idx="50">
                  <c:v>15.591140645262445</c:v>
                </c:pt>
                <c:pt idx="52">
                  <c:v>15.518256647532025</c:v>
                </c:pt>
                <c:pt idx="53">
                  <c:v>14.108180171927094</c:v>
                </c:pt>
                <c:pt idx="54">
                  <c:v>18.2795088080033</c:v>
                </c:pt>
                <c:pt idx="55">
                  <c:v>13.703461054155651</c:v>
                </c:pt>
                <c:pt idx="56">
                  <c:v>15.502094679575029</c:v>
                </c:pt>
                <c:pt idx="57">
                  <c:v>17.96002528409895</c:v>
                </c:pt>
                <c:pt idx="58">
                  <c:v>14.232904236937712</c:v>
                </c:pt>
                <c:pt idx="59">
                  <c:v>14.402741512932669</c:v>
                </c:pt>
                <c:pt idx="60">
                  <c:v>15.312675227915589</c:v>
                </c:pt>
                <c:pt idx="61">
                  <c:v>18.219506588442137</c:v>
                </c:pt>
                <c:pt idx="62">
                  <c:v>17.006151503817691</c:v>
                </c:pt>
                <c:pt idx="63">
                  <c:v>16.230888478433442</c:v>
                </c:pt>
                <c:pt idx="64">
                  <c:v>11.552146178123509</c:v>
                </c:pt>
                <c:pt idx="65">
                  <c:v>16.505804037477226</c:v>
                </c:pt>
                <c:pt idx="66">
                  <c:v>16.175326284412591</c:v>
                </c:pt>
                <c:pt idx="67">
                  <c:v>14.336088473172943</c:v>
                </c:pt>
                <c:pt idx="68">
                  <c:v>13.560618308335483</c:v>
                </c:pt>
                <c:pt idx="69">
                  <c:v>16.11939480668994</c:v>
                </c:pt>
                <c:pt idx="70">
                  <c:v>15.921472309453506</c:v>
                </c:pt>
                <c:pt idx="71">
                  <c:v>15.782063317565493</c:v>
                </c:pt>
                <c:pt idx="72">
                  <c:v>16.116694670042691</c:v>
                </c:pt>
                <c:pt idx="73">
                  <c:v>12.694652660348845</c:v>
                </c:pt>
                <c:pt idx="74">
                  <c:v>20.911335011162965</c:v>
                </c:pt>
                <c:pt idx="75">
                  <c:v>19.300431965035571</c:v>
                </c:pt>
                <c:pt idx="76">
                  <c:v>18.144386911960446</c:v>
                </c:pt>
                <c:pt idx="77">
                  <c:v>17.307370974523671</c:v>
                </c:pt>
                <c:pt idx="78">
                  <c:v>15.337427872868879</c:v>
                </c:pt>
                <c:pt idx="79">
                  <c:v>15.842869019773884</c:v>
                </c:pt>
                <c:pt idx="80">
                  <c:v>17.920234401931243</c:v>
                </c:pt>
                <c:pt idx="81">
                  <c:v>14.823833375284924</c:v>
                </c:pt>
                <c:pt idx="82">
                  <c:v>18.666125758654008</c:v>
                </c:pt>
                <c:pt idx="83">
                  <c:v>15.648571906549435</c:v>
                </c:pt>
                <c:pt idx="84">
                  <c:v>16.629361177952696</c:v>
                </c:pt>
                <c:pt idx="85">
                  <c:v>17.52688508990558</c:v>
                </c:pt>
                <c:pt idx="86">
                  <c:v>11.561715629139661</c:v>
                </c:pt>
                <c:pt idx="87">
                  <c:v>17.707453297558228</c:v>
                </c:pt>
                <c:pt idx="88">
                  <c:v>15.11896664077516</c:v>
                </c:pt>
                <c:pt idx="89">
                  <c:v>15.526059971766786</c:v>
                </c:pt>
                <c:pt idx="90">
                  <c:v>15.695891218845857</c:v>
                </c:pt>
                <c:pt idx="91">
                  <c:v>14.617512143436301</c:v>
                </c:pt>
                <c:pt idx="92">
                  <c:v>15.191249405144648</c:v>
                </c:pt>
                <c:pt idx="93">
                  <c:v>14.478713862151148</c:v>
                </c:pt>
                <c:pt idx="94">
                  <c:v>15.170314251992794</c:v>
                </c:pt>
                <c:pt idx="95">
                  <c:v>15.684076735432095</c:v>
                </c:pt>
                <c:pt idx="96">
                  <c:v>14.999382690583207</c:v>
                </c:pt>
                <c:pt idx="97">
                  <c:v>13.149978544437301</c:v>
                </c:pt>
                <c:pt idx="98">
                  <c:v>14.537730986009926</c:v>
                </c:pt>
                <c:pt idx="99">
                  <c:v>16.899757245049003</c:v>
                </c:pt>
                <c:pt idx="100">
                  <c:v>16.598420829275927</c:v>
                </c:pt>
                <c:pt idx="101">
                  <c:v>17.173487237171866</c:v>
                </c:pt>
                <c:pt idx="102">
                  <c:v>12.691580461311874</c:v>
                </c:pt>
                <c:pt idx="103">
                  <c:v>16.578680058287564</c:v>
                </c:pt>
                <c:pt idx="104">
                  <c:v>12.955127458028414</c:v>
                </c:pt>
                <c:pt idx="105">
                  <c:v>14.996010006104568</c:v>
                </c:pt>
                <c:pt idx="106">
                  <c:v>14.069377281921325</c:v>
                </c:pt>
                <c:pt idx="107">
                  <c:v>18.549381738968098</c:v>
                </c:pt>
                <c:pt idx="108">
                  <c:v>15.084428050930592</c:v>
                </c:pt>
                <c:pt idx="109">
                  <c:v>14.843700382335838</c:v>
                </c:pt>
                <c:pt idx="110">
                  <c:v>13.337474757021274</c:v>
                </c:pt>
                <c:pt idx="111">
                  <c:v>17.287073202286994</c:v>
                </c:pt>
                <c:pt idx="112">
                  <c:v>16.907325440195308</c:v>
                </c:pt>
                <c:pt idx="113">
                  <c:v>17.949348232133172</c:v>
                </c:pt>
                <c:pt idx="114">
                  <c:v>14.575381370567127</c:v>
                </c:pt>
                <c:pt idx="115">
                  <c:v>17.16401015062598</c:v>
                </c:pt>
                <c:pt idx="116">
                  <c:v>16.630320295638018</c:v>
                </c:pt>
                <c:pt idx="117">
                  <c:v>15.300744866939068</c:v>
                </c:pt>
                <c:pt idx="118">
                  <c:v>15.588596761926707</c:v>
                </c:pt>
                <c:pt idx="119">
                  <c:v>16.529211430575298</c:v>
                </c:pt>
                <c:pt idx="120">
                  <c:v>18.892819591995114</c:v>
                </c:pt>
                <c:pt idx="121">
                  <c:v>15.419533837696875</c:v>
                </c:pt>
                <c:pt idx="122">
                  <c:v>14.941413706868287</c:v>
                </c:pt>
                <c:pt idx="123">
                  <c:v>18.982066393330058</c:v>
                </c:pt>
                <c:pt idx="124">
                  <c:v>15.093662760464461</c:v>
                </c:pt>
                <c:pt idx="125">
                  <c:v>15.711630042516571</c:v>
                </c:pt>
                <c:pt idx="126">
                  <c:v>15.691917501252615</c:v>
                </c:pt>
                <c:pt idx="127">
                  <c:v>17.217007894635426</c:v>
                </c:pt>
                <c:pt idx="128">
                  <c:v>18.378357623305842</c:v>
                </c:pt>
                <c:pt idx="129">
                  <c:v>17.4517537109976</c:v>
                </c:pt>
                <c:pt idx="130">
                  <c:v>16.181821341838866</c:v>
                </c:pt>
                <c:pt idx="131">
                  <c:v>14.385359522179726</c:v>
                </c:pt>
                <c:pt idx="132">
                  <c:v>16.879462070495411</c:v>
                </c:pt>
                <c:pt idx="133">
                  <c:v>18.774227801149749</c:v>
                </c:pt>
                <c:pt idx="134">
                  <c:v>16.138682284566709</c:v>
                </c:pt>
                <c:pt idx="135">
                  <c:v>12.117241431823558</c:v>
                </c:pt>
                <c:pt idx="136">
                  <c:v>12.037653993905211</c:v>
                </c:pt>
                <c:pt idx="137">
                  <c:v>17.153732640464916</c:v>
                </c:pt>
                <c:pt idx="138">
                  <c:v>16.413969082436388</c:v>
                </c:pt>
                <c:pt idx="139">
                  <c:v>15.818475940933496</c:v>
                </c:pt>
                <c:pt idx="140">
                  <c:v>11.418614785498987</c:v>
                </c:pt>
                <c:pt idx="141">
                  <c:v>15.60727002719233</c:v>
                </c:pt>
                <c:pt idx="142">
                  <c:v>15.478299645895369</c:v>
                </c:pt>
                <c:pt idx="143">
                  <c:v>15.510391952215842</c:v>
                </c:pt>
                <c:pt idx="144">
                  <c:v>14.519102996385758</c:v>
                </c:pt>
                <c:pt idx="145">
                  <c:v>13.199324418540456</c:v>
                </c:pt>
                <c:pt idx="146">
                  <c:v>17.739284252825083</c:v>
                </c:pt>
                <c:pt idx="147">
                  <c:v>17.647472522217491</c:v>
                </c:pt>
                <c:pt idx="148">
                  <c:v>16.837933446771309</c:v>
                </c:pt>
                <c:pt idx="149">
                  <c:v>10.933106969717286</c:v>
                </c:pt>
                <c:pt idx="150">
                  <c:v>12.025749091398891</c:v>
                </c:pt>
                <c:pt idx="151">
                  <c:v>11.608235644774552</c:v>
                </c:pt>
                <c:pt idx="152">
                  <c:v>17.301692263531425</c:v>
                </c:pt>
                <c:pt idx="153">
                  <c:v>13.188151117942333</c:v>
                </c:pt>
                <c:pt idx="154">
                  <c:v>13.977629407440709</c:v>
                </c:pt>
                <c:pt idx="155">
                  <c:v>16.061525299469924</c:v>
                </c:pt>
                <c:pt idx="156">
                  <c:v>15.874366666035002</c:v>
                </c:pt>
                <c:pt idx="157">
                  <c:v>16.878574323678549</c:v>
                </c:pt>
                <c:pt idx="158">
                  <c:v>16.960739842664175</c:v>
                </c:pt>
                <c:pt idx="159">
                  <c:v>15.875896693108951</c:v>
                </c:pt>
                <c:pt idx="160">
                  <c:v>17.557361896844316</c:v>
                </c:pt>
                <c:pt idx="161">
                  <c:v>17.975580436803511</c:v>
                </c:pt>
                <c:pt idx="162">
                  <c:v>13.904436767158675</c:v>
                </c:pt>
                <c:pt idx="163">
                  <c:v>15.781083268484597</c:v>
                </c:pt>
                <c:pt idx="164">
                  <c:v>11.552146178123509</c:v>
                </c:pt>
                <c:pt idx="165">
                  <c:v>14.095412443097093</c:v>
                </c:pt>
                <c:pt idx="166">
                  <c:v>16.181539823514854</c:v>
                </c:pt>
                <c:pt idx="167">
                  <c:v>18.118899747121084</c:v>
                </c:pt>
                <c:pt idx="168">
                  <c:v>15.524974784465499</c:v>
                </c:pt>
                <c:pt idx="169">
                  <c:v>9.3056505517805075</c:v>
                </c:pt>
                <c:pt idx="170">
                  <c:v>17.376585049255706</c:v>
                </c:pt>
                <c:pt idx="171">
                  <c:v>17.634408993401944</c:v>
                </c:pt>
                <c:pt idx="172">
                  <c:v>15.497269131978001</c:v>
                </c:pt>
                <c:pt idx="173">
                  <c:v>17.95297846456846</c:v>
                </c:pt>
                <c:pt idx="174">
                  <c:v>19.558340653871142</c:v>
                </c:pt>
                <c:pt idx="175">
                  <c:v>15.03012652238869</c:v>
                </c:pt>
                <c:pt idx="176">
                  <c:v>17.177343216104152</c:v>
                </c:pt>
                <c:pt idx="177">
                  <c:v>12.409013489526863</c:v>
                </c:pt>
                <c:pt idx="178">
                  <c:v>17.208910955324203</c:v>
                </c:pt>
                <c:pt idx="179">
                  <c:v>18.307691201130048</c:v>
                </c:pt>
                <c:pt idx="180">
                  <c:v>17.039572909519777</c:v>
                </c:pt>
                <c:pt idx="181">
                  <c:v>16.424476800842584</c:v>
                </c:pt>
                <c:pt idx="182">
                  <c:v>16.347221273950076</c:v>
                </c:pt>
              </c:numCache>
            </c:numRef>
          </c:xVal>
          <c:yVal>
            <c:numRef>
              <c:f>'Figure 2.11'!$C$14:$C$196</c:f>
              <c:numCache>
                <c:formatCode>#,##0.0</c:formatCode>
                <c:ptCount val="183"/>
                <c:pt idx="1">
                  <c:v>2.9569393939393938</c:v>
                </c:pt>
                <c:pt idx="2">
                  <c:v>2.6174242424242431</c:v>
                </c:pt>
                <c:pt idx="3">
                  <c:v>5.0160303030303028</c:v>
                </c:pt>
                <c:pt idx="4">
                  <c:v>3.5349393939393936</c:v>
                </c:pt>
                <c:pt idx="5">
                  <c:v>2.7184545454545459</c:v>
                </c:pt>
                <c:pt idx="7">
                  <c:v>3.2543030303030314</c:v>
                </c:pt>
                <c:pt idx="8">
                  <c:v>2.0755151515151518</c:v>
                </c:pt>
                <c:pt idx="10">
                  <c:v>2.3071818181818173</c:v>
                </c:pt>
                <c:pt idx="11">
                  <c:v>4.7617878787878789</c:v>
                </c:pt>
                <c:pt idx="12">
                  <c:v>4.7860606060606061</c:v>
                </c:pt>
                <c:pt idx="13">
                  <c:v>1.0514545454545454</c:v>
                </c:pt>
                <c:pt idx="15">
                  <c:v>1.8994545454545453</c:v>
                </c:pt>
                <c:pt idx="16">
                  <c:v>5.7033939393939388</c:v>
                </c:pt>
                <c:pt idx="17">
                  <c:v>3.6109696969696969</c:v>
                </c:pt>
                <c:pt idx="18">
                  <c:v>7.8006666666666638</c:v>
                </c:pt>
                <c:pt idx="19">
                  <c:v>2.6939696969696971</c:v>
                </c:pt>
                <c:pt idx="21">
                  <c:v>6.9318484848484854</c:v>
                </c:pt>
                <c:pt idx="22">
                  <c:v>2.7501212121212113</c:v>
                </c:pt>
                <c:pt idx="23">
                  <c:v>1.5291111111111111</c:v>
                </c:pt>
                <c:pt idx="24">
                  <c:v>1.0099393939393941</c:v>
                </c:pt>
                <c:pt idx="25">
                  <c:v>4.9064848484848476</c:v>
                </c:pt>
                <c:pt idx="26">
                  <c:v>2.0588484848484847</c:v>
                </c:pt>
                <c:pt idx="27">
                  <c:v>7.7193076923076926</c:v>
                </c:pt>
                <c:pt idx="28">
                  <c:v>3.1044242424242419</c:v>
                </c:pt>
                <c:pt idx="29">
                  <c:v>2.5107878787878786</c:v>
                </c:pt>
                <c:pt idx="30">
                  <c:v>5.6799393939393923</c:v>
                </c:pt>
                <c:pt idx="31">
                  <c:v>1.5130000000000001</c:v>
                </c:pt>
                <c:pt idx="32">
                  <c:v>5.4067575757575757</c:v>
                </c:pt>
                <c:pt idx="33">
                  <c:v>4.7246060606060594</c:v>
                </c:pt>
                <c:pt idx="34">
                  <c:v>9.9383636363636363</c:v>
                </c:pt>
                <c:pt idx="35">
                  <c:v>3.5671818181818171</c:v>
                </c:pt>
                <c:pt idx="36">
                  <c:v>2.1801515151515147</c:v>
                </c:pt>
                <c:pt idx="37">
                  <c:v>0.55348484848484825</c:v>
                </c:pt>
                <c:pt idx="38">
                  <c:v>4.3250000000000002</c:v>
                </c:pt>
                <c:pt idx="39">
                  <c:v>4.0287575757575755</c:v>
                </c:pt>
                <c:pt idx="40">
                  <c:v>1.9828484848484849</c:v>
                </c:pt>
                <c:pt idx="42">
                  <c:v>4.2651515151515138</c:v>
                </c:pt>
                <c:pt idx="44">
                  <c:v>1.6292424242424239</c:v>
                </c:pt>
                <c:pt idx="46">
                  <c:v>3.2653030303030315</c:v>
                </c:pt>
                <c:pt idx="47">
                  <c:v>4.7073030303030308</c:v>
                </c:pt>
                <c:pt idx="48">
                  <c:v>3.1328787878787878</c:v>
                </c:pt>
                <c:pt idx="49">
                  <c:v>4.6293030303030305</c:v>
                </c:pt>
                <c:pt idx="50">
                  <c:v>1.8973636363636364</c:v>
                </c:pt>
                <c:pt idx="51">
                  <c:v>17.535787878787879</c:v>
                </c:pt>
                <c:pt idx="54">
                  <c:v>5.1007500000000006</c:v>
                </c:pt>
                <c:pt idx="55">
                  <c:v>2.2441818181818172</c:v>
                </c:pt>
                <c:pt idx="56">
                  <c:v>2.3426666666666662</c:v>
                </c:pt>
                <c:pt idx="57">
                  <c:v>1.7797878787878791</c:v>
                </c:pt>
                <c:pt idx="58">
                  <c:v>1.9866249999999999</c:v>
                </c:pt>
                <c:pt idx="59">
                  <c:v>3.6655454545454549</c:v>
                </c:pt>
                <c:pt idx="61">
                  <c:v>1.742515151515152</c:v>
                </c:pt>
                <c:pt idx="62">
                  <c:v>5.0113636363636376</c:v>
                </c:pt>
                <c:pt idx="63">
                  <c:v>1.1761212121212123</c:v>
                </c:pt>
                <c:pt idx="64">
                  <c:v>3.419999999999999</c:v>
                </c:pt>
                <c:pt idx="65">
                  <c:v>2.7399090909090904</c:v>
                </c:pt>
                <c:pt idx="66">
                  <c:v>3.2639090909090909</c:v>
                </c:pt>
                <c:pt idx="67">
                  <c:v>2.0654375000000003</c:v>
                </c:pt>
                <c:pt idx="68">
                  <c:v>1.5257878787878785</c:v>
                </c:pt>
                <c:pt idx="69">
                  <c:v>0.56206060606060604</c:v>
                </c:pt>
                <c:pt idx="70">
                  <c:v>3.2640909090909087</c:v>
                </c:pt>
                <c:pt idx="71">
                  <c:v>5.0242424242424235</c:v>
                </c:pt>
                <c:pt idx="72">
                  <c:v>1.1134242424242424</c:v>
                </c:pt>
                <c:pt idx="73">
                  <c:v>2.6737575757575756</c:v>
                </c:pt>
                <c:pt idx="74">
                  <c:v>6.1140909090909075</c:v>
                </c:pt>
                <c:pt idx="75">
                  <c:v>5.1897878787878788</c:v>
                </c:pt>
                <c:pt idx="76">
                  <c:v>3.5770303030303032</c:v>
                </c:pt>
                <c:pt idx="78">
                  <c:v>4.0565757575757599</c:v>
                </c:pt>
                <c:pt idx="79">
                  <c:v>4.2937878787878798</c:v>
                </c:pt>
                <c:pt idx="80">
                  <c:v>1.228969696969697</c:v>
                </c:pt>
                <c:pt idx="81">
                  <c:v>1.3410303030303026</c:v>
                </c:pt>
                <c:pt idx="82">
                  <c:v>2.1313636363636363</c:v>
                </c:pt>
                <c:pt idx="83">
                  <c:v>4.5243030303030309</c:v>
                </c:pt>
                <c:pt idx="85">
                  <c:v>3.5875454545454546</c:v>
                </c:pt>
                <c:pt idx="86">
                  <c:v>-0.31812121212121214</c:v>
                </c:pt>
                <c:pt idx="87">
                  <c:v>6.341181818181818</c:v>
                </c:pt>
                <c:pt idx="88">
                  <c:v>2.6452424242424253</c:v>
                </c:pt>
                <c:pt idx="90">
                  <c:v>6.5145757575757575</c:v>
                </c:pt>
                <c:pt idx="92">
                  <c:v>3.6392121212121222</c:v>
                </c:pt>
                <c:pt idx="93">
                  <c:v>4.1099393939393947</c:v>
                </c:pt>
                <c:pt idx="95">
                  <c:v>1.6791818181818179</c:v>
                </c:pt>
                <c:pt idx="97">
                  <c:v>4.0897575757575755</c:v>
                </c:pt>
                <c:pt idx="99">
                  <c:v>1.691121212121212</c:v>
                </c:pt>
                <c:pt idx="100">
                  <c:v>3.4041515151515145</c:v>
                </c:pt>
                <c:pt idx="101">
                  <c:v>5.9701818181818167</c:v>
                </c:pt>
                <c:pt idx="102">
                  <c:v>7.7801212121212115</c:v>
                </c:pt>
                <c:pt idx="103">
                  <c:v>3.7652727272727269</c:v>
                </c:pt>
                <c:pt idx="106">
                  <c:v>5.0931212121212113</c:v>
                </c:pt>
                <c:pt idx="107">
                  <c:v>2.7074545454545458</c:v>
                </c:pt>
                <c:pt idx="109">
                  <c:v>4.7299090909090902</c:v>
                </c:pt>
                <c:pt idx="111">
                  <c:v>3.8134545454545452</c:v>
                </c:pt>
                <c:pt idx="112">
                  <c:v>5.1661818181818182</c:v>
                </c:pt>
                <c:pt idx="115">
                  <c:v>4.3662121212121212</c:v>
                </c:pt>
                <c:pt idx="116">
                  <c:v>2.1033125000000004</c:v>
                </c:pt>
                <c:pt idx="117">
                  <c:v>2.4026060606060606</c:v>
                </c:pt>
                <c:pt idx="118">
                  <c:v>2.0968787878787873</c:v>
                </c:pt>
                <c:pt idx="119">
                  <c:v>2.5883636363636358</c:v>
                </c:pt>
                <c:pt idx="120">
                  <c:v>4.6572121212121207</c:v>
                </c:pt>
                <c:pt idx="121">
                  <c:v>2.6108787878787876</c:v>
                </c:pt>
                <c:pt idx="122">
                  <c:v>6.0032424242424245</c:v>
                </c:pt>
                <c:pt idx="123">
                  <c:v>5.0994848484848481</c:v>
                </c:pt>
                <c:pt idx="124">
                  <c:v>4.8802121212121214</c:v>
                </c:pt>
                <c:pt idx="125">
                  <c:v>3.6531212121212127</c:v>
                </c:pt>
                <c:pt idx="126">
                  <c:v>3.1527575757575752</c:v>
                </c:pt>
                <c:pt idx="127">
                  <c:v>3.3945151515151508</c:v>
                </c:pt>
                <c:pt idx="128">
                  <c:v>3.3418787878787883</c:v>
                </c:pt>
                <c:pt idx="129">
                  <c:v>2.3590909090909085</c:v>
                </c:pt>
                <c:pt idx="130">
                  <c:v>2.3638787878787868</c:v>
                </c:pt>
                <c:pt idx="131">
                  <c:v>6.2878787878787872</c:v>
                </c:pt>
                <c:pt idx="132">
                  <c:v>1.258939393939394</c:v>
                </c:pt>
                <c:pt idx="134">
                  <c:v>4.2270303030303031</c:v>
                </c:pt>
                <c:pt idx="135">
                  <c:v>2.0121212121212122</c:v>
                </c:pt>
                <c:pt idx="136">
                  <c:v>1.8066363636363634</c:v>
                </c:pt>
                <c:pt idx="137">
                  <c:v>3.1105151515151519</c:v>
                </c:pt>
                <c:pt idx="138">
                  <c:v>3.1463333333333336</c:v>
                </c:pt>
                <c:pt idx="140">
                  <c:v>3.3573030303030302</c:v>
                </c:pt>
                <c:pt idx="141">
                  <c:v>1.4656060606060604</c:v>
                </c:pt>
                <c:pt idx="142">
                  <c:v>6.7952424242424252</c:v>
                </c:pt>
                <c:pt idx="145">
                  <c:v>2.7776060606060606</c:v>
                </c:pt>
                <c:pt idx="146">
                  <c:v>2.4840303030303028</c:v>
                </c:pt>
                <c:pt idx="147">
                  <c:v>2.400818181818182</c:v>
                </c:pt>
                <c:pt idx="148">
                  <c:v>5.0675151515151509</c:v>
                </c:pt>
                <c:pt idx="149">
                  <c:v>3.8945151515151526</c:v>
                </c:pt>
                <c:pt idx="150">
                  <c:v>3.952151515151515</c:v>
                </c:pt>
                <c:pt idx="151">
                  <c:v>3.7047878787878794</c:v>
                </c:pt>
                <c:pt idx="152">
                  <c:v>7.0309090909090912</c:v>
                </c:pt>
                <c:pt idx="153">
                  <c:v>1.4065454545454548</c:v>
                </c:pt>
                <c:pt idx="154">
                  <c:v>3.9506060606060598</c:v>
                </c:pt>
                <c:pt idx="155">
                  <c:v>2.2847575757575749</c:v>
                </c:pt>
                <c:pt idx="156">
                  <c:v>1.7765454545454546</c:v>
                </c:pt>
                <c:pt idx="157">
                  <c:v>4.2451290322580659</c:v>
                </c:pt>
                <c:pt idx="158">
                  <c:v>5.7855151515151526</c:v>
                </c:pt>
                <c:pt idx="160">
                  <c:v>4.5124848484848483</c:v>
                </c:pt>
                <c:pt idx="161">
                  <c:v>5.4586363636363631</c:v>
                </c:pt>
                <c:pt idx="163">
                  <c:v>1.8312121212121211</c:v>
                </c:pt>
                <c:pt idx="164">
                  <c:v>4.2194848484848482</c:v>
                </c:pt>
                <c:pt idx="165">
                  <c:v>2.6836060606060603</c:v>
                </c:pt>
                <c:pt idx="166">
                  <c:v>4.1479696969696969</c:v>
                </c:pt>
                <c:pt idx="167">
                  <c:v>4.2474545454545458</c:v>
                </c:pt>
                <c:pt idx="170">
                  <c:v>5.4190303030303042</c:v>
                </c:pt>
                <c:pt idx="172">
                  <c:v>3.5510909090909095</c:v>
                </c:pt>
                <c:pt idx="173">
                  <c:v>2.3572424242424246</c:v>
                </c:pt>
                <c:pt idx="174">
                  <c:v>2.7018787878787878</c:v>
                </c:pt>
                <c:pt idx="175">
                  <c:v>2.6714545454545457</c:v>
                </c:pt>
                <c:pt idx="177">
                  <c:v>2.9939696969696974</c:v>
                </c:pt>
                <c:pt idx="178">
                  <c:v>2.0860000000000003</c:v>
                </c:pt>
                <c:pt idx="179">
                  <c:v>6.3915151515151516</c:v>
                </c:pt>
                <c:pt idx="181">
                  <c:v>2.5408787878787882</c:v>
                </c:pt>
              </c:numCache>
            </c:numRef>
          </c:yVal>
          <c:smooth val="0"/>
        </c:ser>
        <c:ser>
          <c:idx val="1"/>
          <c:order val="1"/>
          <c:tx>
            <c:strRef>
              <c:f>'Figure 2.11'!$G$43</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trendline>
            <c:spPr>
              <a:ln w="38100">
                <a:solidFill>
                  <a:srgbClr val="FF0000"/>
                </a:solidFill>
              </a:ln>
            </c:spPr>
            <c:trendlineType val="linear"/>
            <c:dispRSqr val="0"/>
            <c:dispEq val="0"/>
          </c:trendline>
          <c:xVal>
            <c:numRef>
              <c:f>'Figure 2.11'!$B$205:$B$387</c:f>
              <c:numCache>
                <c:formatCode>#,##0.0</c:formatCode>
                <c:ptCount val="183"/>
                <c:pt idx="4">
                  <c:v>11.385092093460344</c:v>
                </c:pt>
                <c:pt idx="10">
                  <c:v>12.759957758756611</c:v>
                </c:pt>
                <c:pt idx="11">
                  <c:v>13.936842843131799</c:v>
                </c:pt>
                <c:pt idx="13">
                  <c:v>12.531772785169476</c:v>
                </c:pt>
                <c:pt idx="16">
                  <c:v>12.733755386362587</c:v>
                </c:pt>
                <c:pt idx="18">
                  <c:v>13.460263166016727</c:v>
                </c:pt>
                <c:pt idx="21">
                  <c:v>14.432316505267497</c:v>
                </c:pt>
                <c:pt idx="23">
                  <c:v>12.959844447906553</c:v>
                </c:pt>
                <c:pt idx="30">
                  <c:v>13.161584090557611</c:v>
                </c:pt>
                <c:pt idx="36">
                  <c:v>13.42984807715229</c:v>
                </c:pt>
                <c:pt idx="42">
                  <c:v>13.612169633946245</c:v>
                </c:pt>
                <c:pt idx="45">
                  <c:v>13.647091906339311</c:v>
                </c:pt>
                <c:pt idx="46">
                  <c:v>11.170435156023453</c:v>
                </c:pt>
                <c:pt idx="51">
                  <c:v>14.116355616942336</c:v>
                </c:pt>
                <c:pt idx="53">
                  <c:v>14.108180171927094</c:v>
                </c:pt>
                <c:pt idx="55">
                  <c:v>13.703461054155651</c:v>
                </c:pt>
                <c:pt idx="58">
                  <c:v>14.232904236937712</c:v>
                </c:pt>
                <c:pt idx="59">
                  <c:v>14.402741512932669</c:v>
                </c:pt>
                <c:pt idx="64">
                  <c:v>11.552146178123509</c:v>
                </c:pt>
                <c:pt idx="67">
                  <c:v>14.336088473172943</c:v>
                </c:pt>
                <c:pt idx="68">
                  <c:v>13.560618308335483</c:v>
                </c:pt>
                <c:pt idx="73">
                  <c:v>12.694652660348845</c:v>
                </c:pt>
                <c:pt idx="81">
                  <c:v>14.823833375284924</c:v>
                </c:pt>
                <c:pt idx="86">
                  <c:v>11.561715629139661</c:v>
                </c:pt>
                <c:pt idx="91">
                  <c:v>14.617512143436301</c:v>
                </c:pt>
                <c:pt idx="93">
                  <c:v>14.478713862151148</c:v>
                </c:pt>
                <c:pt idx="97">
                  <c:v>13.149978544437301</c:v>
                </c:pt>
                <c:pt idx="98">
                  <c:v>14.537730986009926</c:v>
                </c:pt>
                <c:pt idx="102">
                  <c:v>12.691580461311874</c:v>
                </c:pt>
                <c:pt idx="104">
                  <c:v>12.955127458028414</c:v>
                </c:pt>
                <c:pt idx="106">
                  <c:v>14.069377281921325</c:v>
                </c:pt>
                <c:pt idx="109">
                  <c:v>14.843700382335838</c:v>
                </c:pt>
                <c:pt idx="110">
                  <c:v>13.337474757021274</c:v>
                </c:pt>
                <c:pt idx="114">
                  <c:v>14.575381370567127</c:v>
                </c:pt>
                <c:pt idx="131">
                  <c:v>14.385359522179726</c:v>
                </c:pt>
                <c:pt idx="135">
                  <c:v>12.117241431823558</c:v>
                </c:pt>
                <c:pt idx="136">
                  <c:v>12.037653993905211</c:v>
                </c:pt>
                <c:pt idx="140">
                  <c:v>11.418614785498987</c:v>
                </c:pt>
                <c:pt idx="144">
                  <c:v>14.519102996385758</c:v>
                </c:pt>
                <c:pt idx="145">
                  <c:v>13.199324418540456</c:v>
                </c:pt>
                <c:pt idx="149">
                  <c:v>10.933106969717286</c:v>
                </c:pt>
                <c:pt idx="150">
                  <c:v>12.025749091398891</c:v>
                </c:pt>
                <c:pt idx="151">
                  <c:v>11.608235644774552</c:v>
                </c:pt>
                <c:pt idx="153">
                  <c:v>13.188151117942333</c:v>
                </c:pt>
                <c:pt idx="154">
                  <c:v>13.977629407440709</c:v>
                </c:pt>
                <c:pt idx="162">
                  <c:v>13.904436767158675</c:v>
                </c:pt>
                <c:pt idx="164">
                  <c:v>11.552146178123509</c:v>
                </c:pt>
                <c:pt idx="165">
                  <c:v>14.095412443097093</c:v>
                </c:pt>
                <c:pt idx="169">
                  <c:v>9.3056505517805075</c:v>
                </c:pt>
                <c:pt idx="177">
                  <c:v>12.409013489526863</c:v>
                </c:pt>
              </c:numCache>
            </c:numRef>
          </c:xVal>
          <c:yVal>
            <c:numRef>
              <c:f>'Figure 2.11'!$C$205:$C$387</c:f>
              <c:numCache>
                <c:formatCode>#,##0.0</c:formatCode>
                <c:ptCount val="183"/>
                <c:pt idx="4">
                  <c:v>3.5349393939393936</c:v>
                </c:pt>
                <c:pt idx="10">
                  <c:v>2.3071818181818173</c:v>
                </c:pt>
                <c:pt idx="11">
                  <c:v>4.7617878787878789</c:v>
                </c:pt>
                <c:pt idx="13">
                  <c:v>1.0514545454545454</c:v>
                </c:pt>
                <c:pt idx="16">
                  <c:v>5.7033939393939388</c:v>
                </c:pt>
                <c:pt idx="18">
                  <c:v>7.8006666666666638</c:v>
                </c:pt>
                <c:pt idx="21">
                  <c:v>6.9318484848484854</c:v>
                </c:pt>
                <c:pt idx="23">
                  <c:v>1.5291111111111111</c:v>
                </c:pt>
                <c:pt idx="30">
                  <c:v>5.6799393939393923</c:v>
                </c:pt>
                <c:pt idx="36">
                  <c:v>2.1801515151515147</c:v>
                </c:pt>
                <c:pt idx="42">
                  <c:v>4.2651515151515138</c:v>
                </c:pt>
                <c:pt idx="46">
                  <c:v>3.2653030303030315</c:v>
                </c:pt>
                <c:pt idx="51">
                  <c:v>17.535787878787879</c:v>
                </c:pt>
                <c:pt idx="55">
                  <c:v>2.2441818181818172</c:v>
                </c:pt>
                <c:pt idx="58">
                  <c:v>1.9866249999999999</c:v>
                </c:pt>
                <c:pt idx="59">
                  <c:v>3.6655454545454549</c:v>
                </c:pt>
                <c:pt idx="64">
                  <c:v>3.419999999999999</c:v>
                </c:pt>
                <c:pt idx="67">
                  <c:v>2.0654375000000003</c:v>
                </c:pt>
                <c:pt idx="68">
                  <c:v>1.5257878787878785</c:v>
                </c:pt>
                <c:pt idx="73">
                  <c:v>2.6737575757575756</c:v>
                </c:pt>
                <c:pt idx="81">
                  <c:v>1.3410303030303026</c:v>
                </c:pt>
                <c:pt idx="86">
                  <c:v>-0.31812121212121214</c:v>
                </c:pt>
                <c:pt idx="93">
                  <c:v>4.1099393939393947</c:v>
                </c:pt>
                <c:pt idx="97">
                  <c:v>4.0897575757575755</c:v>
                </c:pt>
                <c:pt idx="102">
                  <c:v>7.7801212121212115</c:v>
                </c:pt>
                <c:pt idx="106">
                  <c:v>5.0931212121212113</c:v>
                </c:pt>
                <c:pt idx="109">
                  <c:v>4.7299090909090902</c:v>
                </c:pt>
                <c:pt idx="131">
                  <c:v>6.2878787878787872</c:v>
                </c:pt>
                <c:pt idx="135">
                  <c:v>2.0121212121212122</c:v>
                </c:pt>
                <c:pt idx="136">
                  <c:v>1.8066363636363634</c:v>
                </c:pt>
                <c:pt idx="140">
                  <c:v>3.3573030303030302</c:v>
                </c:pt>
                <c:pt idx="145">
                  <c:v>2.7776060606060606</c:v>
                </c:pt>
                <c:pt idx="149">
                  <c:v>3.8945151515151526</c:v>
                </c:pt>
                <c:pt idx="150">
                  <c:v>3.952151515151515</c:v>
                </c:pt>
                <c:pt idx="151">
                  <c:v>3.7047878787878794</c:v>
                </c:pt>
                <c:pt idx="153">
                  <c:v>1.4065454545454548</c:v>
                </c:pt>
                <c:pt idx="154">
                  <c:v>3.9506060606060598</c:v>
                </c:pt>
                <c:pt idx="164">
                  <c:v>4.2194848484848482</c:v>
                </c:pt>
                <c:pt idx="165">
                  <c:v>2.6836060606060603</c:v>
                </c:pt>
                <c:pt idx="177">
                  <c:v>2.9939696969696974</c:v>
                </c:pt>
              </c:numCache>
            </c:numRef>
          </c:yVal>
          <c:smooth val="0"/>
        </c:ser>
        <c:dLbls>
          <c:showLegendKey val="0"/>
          <c:showVal val="0"/>
          <c:showCatName val="0"/>
          <c:showSerName val="0"/>
          <c:showPercent val="0"/>
          <c:showBubbleSize val="0"/>
        </c:dLbls>
        <c:axId val="412250880"/>
        <c:axId val="412253184"/>
      </c:scatterChart>
      <c:valAx>
        <c:axId val="412250880"/>
        <c:scaling>
          <c:orientation val="minMax"/>
          <c:max val="22.02466946192159"/>
          <c:min val="8.3029586978783048"/>
        </c:scaling>
        <c:delete val="0"/>
        <c:axPos val="b"/>
        <c:title>
          <c:tx>
            <c:rich>
              <a:bodyPr/>
              <a:lstStyle/>
              <a:p>
                <a:pPr>
                  <a:defRPr sz="1100" b="0"/>
                </a:pPr>
                <a:r>
                  <a:rPr lang="en-US" sz="1100" b="0"/>
                  <a:t>Logarithm</a:t>
                </a:r>
                <a:r>
                  <a:rPr lang="en-US" sz="1100" b="0" baseline="0"/>
                  <a:t> of </a:t>
                </a:r>
                <a:r>
                  <a:rPr lang="en-US" sz="1100" b="0"/>
                  <a:t>Population</a:t>
                </a:r>
              </a:p>
            </c:rich>
          </c:tx>
          <c:layout>
            <c:manualLayout>
              <c:xMode val="edge"/>
              <c:yMode val="edge"/>
              <c:x val="0.419458160307697"/>
              <c:y val="0.92765342548873597"/>
            </c:manualLayout>
          </c:layout>
          <c:overlay val="0"/>
        </c:title>
        <c:numFmt formatCode="#,##0.0" sourceLinked="1"/>
        <c:majorTickMark val="out"/>
        <c:minorTickMark val="none"/>
        <c:tickLblPos val="low"/>
        <c:txPr>
          <a:bodyPr/>
          <a:lstStyle/>
          <a:p>
            <a:pPr>
              <a:defRPr sz="1100"/>
            </a:pPr>
            <a:endParaRPr lang="en-US"/>
          </a:p>
        </c:txPr>
        <c:crossAx val="412253184"/>
        <c:crosses val="autoZero"/>
        <c:crossBetween val="midCat"/>
      </c:valAx>
      <c:valAx>
        <c:axId val="412253184"/>
        <c:scaling>
          <c:orientation val="minMax"/>
          <c:max val="11.5"/>
          <c:min val="-2.5"/>
        </c:scaling>
        <c:delete val="0"/>
        <c:axPos val="l"/>
        <c:title>
          <c:tx>
            <c:rich>
              <a:bodyPr rot="-5400000" vert="horz"/>
              <a:lstStyle/>
              <a:p>
                <a:pPr algn="l">
                  <a:defRPr sz="1100" b="0"/>
                </a:pPr>
                <a:r>
                  <a:rPr lang="en-US" sz="1100" b="0" i="0" u="none" strike="noStrike" baseline="0">
                    <a:effectLst/>
                  </a:rPr>
                  <a:t>Real GDP growth in percent (1980-2012 average)</a:t>
                </a:r>
                <a:endParaRPr lang="en-US" sz="1100" b="0"/>
              </a:p>
            </c:rich>
          </c:tx>
          <c:layout>
            <c:manualLayout>
              <c:xMode val="edge"/>
              <c:yMode val="edge"/>
              <c:x val="2.6758069710496501E-2"/>
              <c:y val="0.13279542004540101"/>
            </c:manualLayout>
          </c:layout>
          <c:overlay val="0"/>
        </c:title>
        <c:numFmt formatCode="#,##0.0" sourceLinked="1"/>
        <c:majorTickMark val="out"/>
        <c:minorTickMark val="none"/>
        <c:tickLblPos val="nextTo"/>
        <c:txPr>
          <a:bodyPr/>
          <a:lstStyle/>
          <a:p>
            <a:pPr>
              <a:defRPr sz="1100"/>
            </a:pPr>
            <a:endParaRPr lang="en-US"/>
          </a:p>
        </c:txPr>
        <c:crossAx val="412250880"/>
        <c:crosses val="autoZero"/>
        <c:crossBetween val="midCat"/>
      </c:valAx>
    </c:plotArea>
    <c:legend>
      <c:legendPos val="r"/>
      <c:legendEntry>
        <c:idx val="2"/>
        <c:delete val="1"/>
      </c:legendEntry>
      <c:legendEntry>
        <c:idx val="3"/>
        <c:delete val="1"/>
      </c:legendEntry>
      <c:layout>
        <c:manualLayout>
          <c:xMode val="edge"/>
          <c:yMode val="edge"/>
          <c:x val="0.14257134765957799"/>
          <c:y val="6.89924650855928E-2"/>
          <c:w val="0.202615162384606"/>
          <c:h val="0.124105580630601"/>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4851221351110799"/>
          <c:y val="9.6911967085195394E-2"/>
          <c:w val="0.819810320686156"/>
          <c:h val="0.80228871391076095"/>
        </c:manualLayout>
      </c:layout>
      <c:barChart>
        <c:barDir val="col"/>
        <c:grouping val="stacked"/>
        <c:varyColors val="0"/>
        <c:ser>
          <c:idx val="0"/>
          <c:order val="0"/>
          <c:tx>
            <c:strRef>
              <c:f>'Figure 2.12'!$H$10</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'Figure 2.12'!$I$17:$J$17</c:f>
                <c:numCache>
                  <c:formatCode>General</c:formatCode>
                  <c:ptCount val="2"/>
                  <c:pt idx="0">
                    <c:v>7.7557500000000008</c:v>
                  </c:pt>
                  <c:pt idx="1">
                    <c:v>7.0545000000000009</c:v>
                  </c:pt>
                </c:numCache>
              </c:numRef>
            </c:minus>
          </c:errBars>
          <c:cat>
            <c:strRef>
              <c:f>'Figure 2.12'!$I$1:$J$1</c:f>
              <c:strCache>
                <c:ptCount val="2"/>
                <c:pt idx="0">
                  <c:v>Small economies</c:v>
                </c:pt>
                <c:pt idx="1">
                  <c:v>ROW</c:v>
                </c:pt>
              </c:strCache>
            </c:strRef>
          </c:cat>
          <c:val>
            <c:numRef>
              <c:f>'Figure 2.12'!$I$10:$J$10</c:f>
              <c:numCache>
                <c:formatCode>0.00</c:formatCode>
                <c:ptCount val="2"/>
                <c:pt idx="0">
                  <c:v>0.99399999999999999</c:v>
                </c:pt>
                <c:pt idx="1">
                  <c:v>1.4485000000000001</c:v>
                </c:pt>
              </c:numCache>
            </c:numRef>
          </c:val>
        </c:ser>
        <c:ser>
          <c:idx val="1"/>
          <c:order val="1"/>
          <c:tx>
            <c:strRef>
              <c:f>'Figure 2.12'!$H$11</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cat>
            <c:strRef>
              <c:f>'Figure 2.12'!$I$1:$J$1</c:f>
              <c:strCache>
                <c:ptCount val="2"/>
                <c:pt idx="0">
                  <c:v>Small economies</c:v>
                </c:pt>
                <c:pt idx="1">
                  <c:v>ROW</c:v>
                </c:pt>
              </c:strCache>
            </c:strRef>
          </c:cat>
          <c:val>
            <c:numRef>
              <c:f>'Figure 2.12'!$I$11:$J$11</c:f>
              <c:numCache>
                <c:formatCode>0.00</c:formatCode>
                <c:ptCount val="2"/>
                <c:pt idx="0">
                  <c:v>2.5830000000000002</c:v>
                </c:pt>
                <c:pt idx="1">
                  <c:v>2.3904999999999998</c:v>
                </c:pt>
              </c:numCache>
            </c:numRef>
          </c:val>
        </c:ser>
        <c:ser>
          <c:idx val="2"/>
          <c:order val="2"/>
          <c:tx>
            <c:strRef>
              <c:f>'Figure 2.12'!$H$12</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errBars>
            <c:errBarType val="plus"/>
            <c:errValType val="cust"/>
            <c:noEndCap val="0"/>
            <c:plus>
              <c:numRef>
                <c:f>'Figure 2.12'!$I$18:$J$18</c:f>
                <c:numCache>
                  <c:formatCode>General</c:formatCode>
                  <c:ptCount val="2"/>
                  <c:pt idx="0">
                    <c:v>7.7557500000000008</c:v>
                  </c:pt>
                  <c:pt idx="1">
                    <c:v>7.0545000000000009</c:v>
                  </c:pt>
                </c:numCache>
              </c:numRef>
            </c:plus>
            <c:minus>
              <c:numLit>
                <c:formatCode>General</c:formatCode>
                <c:ptCount val="1"/>
                <c:pt idx="0">
                  <c:v>1</c:v>
                </c:pt>
              </c:numLit>
            </c:minus>
          </c:errBars>
          <c:cat>
            <c:strRef>
              <c:f>'Figure 2.12'!$I$1:$J$1</c:f>
              <c:strCache>
                <c:ptCount val="2"/>
                <c:pt idx="0">
                  <c:v>Small economies</c:v>
                </c:pt>
                <c:pt idx="1">
                  <c:v>ROW</c:v>
                </c:pt>
              </c:strCache>
            </c:strRef>
          </c:cat>
          <c:val>
            <c:numRef>
              <c:f>'Figure 2.12'!$I$12:$J$12</c:f>
              <c:numCache>
                <c:formatCode>0.00</c:formatCode>
                <c:ptCount val="2"/>
                <c:pt idx="0">
                  <c:v>2.5875000000000004</c:v>
                </c:pt>
                <c:pt idx="1">
                  <c:v>2.3125000000000004</c:v>
                </c:pt>
              </c:numCache>
            </c:numRef>
          </c:val>
        </c:ser>
        <c:dLbls>
          <c:showLegendKey val="0"/>
          <c:showVal val="0"/>
          <c:showCatName val="0"/>
          <c:showSerName val="0"/>
          <c:showPercent val="0"/>
          <c:showBubbleSize val="0"/>
        </c:dLbls>
        <c:gapWidth val="150"/>
        <c:overlap val="100"/>
        <c:axId val="412831104"/>
        <c:axId val="416399360"/>
      </c:barChart>
      <c:catAx>
        <c:axId val="412831104"/>
        <c:scaling>
          <c:orientation val="minMax"/>
        </c:scaling>
        <c:delete val="0"/>
        <c:axPos val="b"/>
        <c:majorTickMark val="out"/>
        <c:minorTickMark val="none"/>
        <c:tickLblPos val="low"/>
        <c:txPr>
          <a:bodyPr/>
          <a:lstStyle/>
          <a:p>
            <a:pPr>
              <a:defRPr sz="1100"/>
            </a:pPr>
            <a:endParaRPr lang="en-US"/>
          </a:p>
        </c:txPr>
        <c:crossAx val="416399360"/>
        <c:crosses val="autoZero"/>
        <c:auto val="1"/>
        <c:lblAlgn val="ctr"/>
        <c:lblOffset val="100"/>
        <c:noMultiLvlLbl val="0"/>
      </c:catAx>
      <c:valAx>
        <c:axId val="416399360"/>
        <c:scaling>
          <c:orientation val="minMax"/>
        </c:scaling>
        <c:delete val="0"/>
        <c:axPos val="l"/>
        <c:title>
          <c:tx>
            <c:rich>
              <a:bodyPr rot="-5400000" vert="horz"/>
              <a:lstStyle/>
              <a:p>
                <a:pPr>
                  <a:defRPr sz="1100" b="0"/>
                </a:pPr>
                <a:r>
                  <a:rPr lang="en-US" sz="1100" b="0">
                    <a:effectLst/>
                  </a:rPr>
                  <a:t>Real GDP growth in percent (1980-2012)</a:t>
                </a:r>
              </a:p>
            </c:rich>
          </c:tx>
          <c:layout>
            <c:manualLayout>
              <c:xMode val="edge"/>
              <c:yMode val="edge"/>
              <c:x val="5.1690730883261603E-3"/>
              <c:y val="0.18638944456267301"/>
            </c:manualLayout>
          </c:layout>
          <c:overlay val="0"/>
        </c:title>
        <c:numFmt formatCode="0.0" sourceLinked="0"/>
        <c:majorTickMark val="out"/>
        <c:minorTickMark val="none"/>
        <c:tickLblPos val="nextTo"/>
        <c:txPr>
          <a:bodyPr/>
          <a:lstStyle/>
          <a:p>
            <a:pPr>
              <a:defRPr sz="1100"/>
            </a:pPr>
            <a:endParaRPr lang="en-US"/>
          </a:p>
        </c:txPr>
        <c:crossAx val="412831104"/>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harts/chart1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09917613787785"/>
          <c:y val="4.3494471091963E-2"/>
          <c:w val="0.85464917932373996"/>
          <c:h val="0.80624977190973501"/>
        </c:manualLayout>
      </c:layout>
      <c:scatterChart>
        <c:scatterStyle val="lineMarker"/>
        <c:varyColors val="0"/>
        <c:ser>
          <c:idx val="1"/>
          <c:order val="0"/>
          <c:tx>
            <c:v>ROW</c:v>
          </c:tx>
          <c:spPr>
            <a:ln w="28575">
              <a:noFill/>
            </a:ln>
          </c:spPr>
          <c:marker>
            <c:symbol val="circle"/>
            <c:size val="4"/>
            <c:spPr>
              <a:solidFill>
                <a:schemeClr val="accent1"/>
              </a:solidFill>
              <a:ln>
                <a:solidFill>
                  <a:schemeClr val="accent1"/>
                </a:solidFill>
              </a:ln>
            </c:spPr>
          </c:marker>
          <c:trendline>
            <c:trendlineType val="linear"/>
            <c:dispRSqr val="0"/>
            <c:dispEq val="0"/>
          </c:trendline>
          <c:xVal>
            <c:numRef>
              <c:f>'Figure 2.13'!$K$2:$K$192</c:f>
              <c:numCache>
                <c:formatCode>General</c:formatCode>
                <c:ptCount val="191"/>
                <c:pt idx="0">
                  <c:v>17.252203775311269</c:v>
                </c:pt>
                <c:pt idx="1">
                  <c:v>17.397750901588498</c:v>
                </c:pt>
                <c:pt idx="2">
                  <c:v>16.792314821632747</c:v>
                </c:pt>
                <c:pt idx="3">
                  <c:v>17.52664062101303</c:v>
                </c:pt>
                <c:pt idx="4">
                  <c:v>16.939152200140295</c:v>
                </c:pt>
                <c:pt idx="5">
                  <c:v>15.945764028193713</c:v>
                </c:pt>
                <c:pt idx="6">
                  <c:v>16.026199636253782</c:v>
                </c:pt>
                <c:pt idx="7">
                  <c:v>18.931748338441079</c:v>
                </c:pt>
                <c:pt idx="8">
                  <c:v>16.059830742826342</c:v>
                </c:pt>
                <c:pt idx="9">
                  <c:v>16.209032645950423</c:v>
                </c:pt>
                <c:pt idx="10">
                  <c:v>16.109458457562656</c:v>
                </c:pt>
                <c:pt idx="11">
                  <c:v>16.179096672515719</c:v>
                </c:pt>
                <c:pt idx="12">
                  <c:v>15.173919715594629</c:v>
                </c:pt>
                <c:pt idx="13">
                  <c:v>19.08816646774395</c:v>
                </c:pt>
                <c:pt idx="14">
                  <c:v>15.821170997139607</c:v>
                </c:pt>
                <c:pt idx="15">
                  <c:v>16.525824860719553</c:v>
                </c:pt>
                <c:pt idx="16">
                  <c:v>15.948018820580803</c:v>
                </c:pt>
                <c:pt idx="17">
                  <c:v>16.530403957548479</c:v>
                </c:pt>
                <c:pt idx="18">
                  <c:v>16.856885189396966</c:v>
                </c:pt>
                <c:pt idx="19">
                  <c:v>17.354642125715742</c:v>
                </c:pt>
                <c:pt idx="20">
                  <c:v>15.372391219659699</c:v>
                </c:pt>
                <c:pt idx="21">
                  <c:v>16.164788378950302</c:v>
                </c:pt>
                <c:pt idx="22">
                  <c:v>16.671923291268854</c:v>
                </c:pt>
                <c:pt idx="23">
                  <c:v>21.02197760801938</c:v>
                </c:pt>
                <c:pt idx="24">
                  <c:v>#N/A</c:v>
                </c:pt>
                <c:pt idx="25">
                  <c:v>17.645281750775691</c:v>
                </c:pt>
                <c:pt idx="26">
                  <c:v>18.100075950958193</c:v>
                </c:pt>
                <c:pt idx="27">
                  <c:v>15.196038324189828</c:v>
                </c:pt>
                <c:pt idx="28">
                  <c:v>15.344388962539957</c:v>
                </c:pt>
                <c:pt idx="29">
                  <c:v>16.937302631178998</c:v>
                </c:pt>
                <c:pt idx="30">
                  <c:v>15.300744866939068</c:v>
                </c:pt>
                <c:pt idx="31">
                  <c:v>#N/A</c:v>
                </c:pt>
                <c:pt idx="32">
                  <c:v>16.16973888411016</c:v>
                </c:pt>
                <c:pt idx="33">
                  <c:v>15.531288506169702</c:v>
                </c:pt>
                <c:pt idx="34">
                  <c:v>16.12368002925222</c:v>
                </c:pt>
                <c:pt idx="35">
                  <c:v>16.523894036856603</c:v>
                </c:pt>
                <c:pt idx="36">
                  <c:v>18.189454616444799</c:v>
                </c:pt>
                <c:pt idx="37">
                  <c:v>15.591140645262445</c:v>
                </c:pt>
                <c:pt idx="38">
                  <c:v>15.518256647532025</c:v>
                </c:pt>
                <c:pt idx="39">
                  <c:v>18.2795088080033</c:v>
                </c:pt>
                <c:pt idx="40">
                  <c:v>15.502094679575029</c:v>
                </c:pt>
                <c:pt idx="41">
                  <c:v>17.96002528409895</c:v>
                </c:pt>
                <c:pt idx="42">
                  <c:v>15.312675227915589</c:v>
                </c:pt>
                <c:pt idx="43">
                  <c:v>18.219506588442137</c:v>
                </c:pt>
                <c:pt idx="44">
                  <c:v>17.006151503817691</c:v>
                </c:pt>
                <c:pt idx="45">
                  <c:v>16.230888478433442</c:v>
                </c:pt>
                <c:pt idx="46">
                  <c:v>16.505804037477226</c:v>
                </c:pt>
                <c:pt idx="47">
                  <c:v>16.175326284412591</c:v>
                </c:pt>
                <c:pt idx="48">
                  <c:v>16.11939480668994</c:v>
                </c:pt>
                <c:pt idx="49">
                  <c:v>15.921472309453506</c:v>
                </c:pt>
                <c:pt idx="50">
                  <c:v>15.782063317565493</c:v>
                </c:pt>
                <c:pt idx="51">
                  <c:v>16.116694670042691</c:v>
                </c:pt>
                <c:pt idx="52">
                  <c:v>20.911335011162965</c:v>
                </c:pt>
                <c:pt idx="53">
                  <c:v>19.300431965035571</c:v>
                </c:pt>
                <c:pt idx="54">
                  <c:v>18.144386911960446</c:v>
                </c:pt>
                <c:pt idx="55">
                  <c:v>17.307370974523671</c:v>
                </c:pt>
                <c:pt idx="56">
                  <c:v>15.337427872868879</c:v>
                </c:pt>
                <c:pt idx="57">
                  <c:v>15.842869019773884</c:v>
                </c:pt>
                <c:pt idx="58">
                  <c:v>17.920234401931243</c:v>
                </c:pt>
                <c:pt idx="59">
                  <c:v>18.666125758654008</c:v>
                </c:pt>
                <c:pt idx="60">
                  <c:v>15.648571906549435</c:v>
                </c:pt>
                <c:pt idx="61">
                  <c:v>16.629361177952696</c:v>
                </c:pt>
                <c:pt idx="62">
                  <c:v>17.52688508990558</c:v>
                </c:pt>
                <c:pt idx="63">
                  <c:v>17.707453297558228</c:v>
                </c:pt>
                <c:pt idx="64">
                  <c:v>#N/A</c:v>
                </c:pt>
                <c:pt idx="65">
                  <c:v>#N/A</c:v>
                </c:pt>
                <c:pt idx="66">
                  <c:v>15.191249405144648</c:v>
                </c:pt>
                <c:pt idx="67">
                  <c:v>15.170314251992794</c:v>
                </c:pt>
                <c:pt idx="68">
                  <c:v>15.684076735432095</c:v>
                </c:pt>
                <c:pt idx="69">
                  <c:v>14.999382690583207</c:v>
                </c:pt>
                <c:pt idx="70">
                  <c:v>16.899757245049003</c:v>
                </c:pt>
                <c:pt idx="71">
                  <c:v>16.598420829275927</c:v>
                </c:pt>
                <c:pt idx="72">
                  <c:v>17.173487237171866</c:v>
                </c:pt>
                <c:pt idx="73">
                  <c:v>16.578680058287564</c:v>
                </c:pt>
                <c:pt idx="74">
                  <c:v>14.996010006104568</c:v>
                </c:pt>
                <c:pt idx="75">
                  <c:v>18.549381738968098</c:v>
                </c:pt>
                <c:pt idx="76">
                  <c:v>15.084428050930592</c:v>
                </c:pt>
                <c:pt idx="77">
                  <c:v>14.843700382335838</c:v>
                </c:pt>
                <c:pt idx="78">
                  <c:v>17.287073202286994</c:v>
                </c:pt>
                <c:pt idx="79">
                  <c:v>16.907325440195308</c:v>
                </c:pt>
                <c:pt idx="80">
                  <c:v>17.16401015062598</c:v>
                </c:pt>
                <c:pt idx="81">
                  <c:v>16.630320295638018</c:v>
                </c:pt>
                <c:pt idx="82">
                  <c:v>15.300744866939068</c:v>
                </c:pt>
                <c:pt idx="83">
                  <c:v>15.588596761926707</c:v>
                </c:pt>
                <c:pt idx="84">
                  <c:v>16.529211430575298</c:v>
                </c:pt>
                <c:pt idx="85">
                  <c:v>18.892819591995114</c:v>
                </c:pt>
                <c:pt idx="86">
                  <c:v>15.419533837696875</c:v>
                </c:pt>
                <c:pt idx="87">
                  <c:v>18.982066393330058</c:v>
                </c:pt>
                <c:pt idx="88">
                  <c:v>15.093662760464461</c:v>
                </c:pt>
                <c:pt idx="89">
                  <c:v>15.711630042516571</c:v>
                </c:pt>
                <c:pt idx="90">
                  <c:v>15.691917501252615</c:v>
                </c:pt>
                <c:pt idx="91">
                  <c:v>17.217007894635426</c:v>
                </c:pt>
                <c:pt idx="92">
                  <c:v>18.378357623305842</c:v>
                </c:pt>
                <c:pt idx="93">
                  <c:v>17.4517537109976</c:v>
                </c:pt>
                <c:pt idx="94">
                  <c:v>16.181821341838866</c:v>
                </c:pt>
                <c:pt idx="95">
                  <c:v>#N/A</c:v>
                </c:pt>
                <c:pt idx="96">
                  <c:v>16.879462070495411</c:v>
                </c:pt>
                <c:pt idx="97">
                  <c:v>18.774227801149749</c:v>
                </c:pt>
                <c:pt idx="98">
                  <c:v>16.138682284566709</c:v>
                </c:pt>
                <c:pt idx="99">
                  <c:v>17.153732640464916</c:v>
                </c:pt>
                <c:pt idx="100">
                  <c:v>16.413969082436388</c:v>
                </c:pt>
                <c:pt idx="101">
                  <c:v>15.818475940933496</c:v>
                </c:pt>
                <c:pt idx="102">
                  <c:v>15.60727002719233</c:v>
                </c:pt>
                <c:pt idx="103">
                  <c:v>15.478299645895369</c:v>
                </c:pt>
                <c:pt idx="104">
                  <c:v>15.510391952215842</c:v>
                </c:pt>
                <c:pt idx="105">
                  <c:v>#N/A</c:v>
                </c:pt>
                <c:pt idx="106">
                  <c:v>17.739284252825083</c:v>
                </c:pt>
                <c:pt idx="107">
                  <c:v>17.647472522217491</c:v>
                </c:pt>
                <c:pt idx="108">
                  <c:v>16.837933446771309</c:v>
                </c:pt>
                <c:pt idx="109">
                  <c:v>17.301692263531425</c:v>
                </c:pt>
                <c:pt idx="110">
                  <c:v>16.061525299469924</c:v>
                </c:pt>
                <c:pt idx="111">
                  <c:v>15.874366666035002</c:v>
                </c:pt>
                <c:pt idx="112">
                  <c:v>#N/A</c:v>
                </c:pt>
                <c:pt idx="113">
                  <c:v>16.960739842664175</c:v>
                </c:pt>
                <c:pt idx="114">
                  <c:v>15.875896693108951</c:v>
                </c:pt>
                <c:pt idx="115">
                  <c:v>17.557361896844316</c:v>
                </c:pt>
                <c:pt idx="116">
                  <c:v>17.975580436803511</c:v>
                </c:pt>
                <c:pt idx="117">
                  <c:v>15.781083268484597</c:v>
                </c:pt>
                <c:pt idx="118">
                  <c:v>16.181539823514854</c:v>
                </c:pt>
                <c:pt idx="119">
                  <c:v>18.118899747121084</c:v>
                </c:pt>
                <c:pt idx="120">
                  <c:v>15.524974784465499</c:v>
                </c:pt>
                <c:pt idx="121">
                  <c:v>17.376585049255706</c:v>
                </c:pt>
                <c:pt idx="122">
                  <c:v>17.634408993401944</c:v>
                </c:pt>
                <c:pt idx="123">
                  <c:v>15.497269131978001</c:v>
                </c:pt>
                <c:pt idx="124">
                  <c:v>17.95297846456846</c:v>
                </c:pt>
                <c:pt idx="125">
                  <c:v>19.558340653871142</c:v>
                </c:pt>
                <c:pt idx="126">
                  <c:v>15.03012652238869</c:v>
                </c:pt>
                <c:pt idx="127">
                  <c:v>17.177343216104152</c:v>
                </c:pt>
                <c:pt idx="128">
                  <c:v>17.208910955324203</c:v>
                </c:pt>
                <c:pt idx="129">
                  <c:v>18.307691201130048</c:v>
                </c:pt>
                <c:pt idx="130">
                  <c:v>17.039572909519777</c:v>
                </c:pt>
                <c:pt idx="131">
                  <c:v>16.424476800842584</c:v>
                </c:pt>
                <c:pt idx="132">
                  <c:v>16.347221273950076</c:v>
                </c:pt>
                <c:pt idx="134">
                  <c:v>14.984270606534466</c:v>
                </c:pt>
                <c:pt idx="135">
                  <c:v>11.385092093460344</c:v>
                </c:pt>
                <c:pt idx="136">
                  <c:v>15.01908328226887</c:v>
                </c:pt>
                <c:pt idx="137">
                  <c:v>12.759957758756611</c:v>
                </c:pt>
                <c:pt idx="138">
                  <c:v>13.936842843131799</c:v>
                </c:pt>
                <c:pt idx="139">
                  <c:v>12.531772785169476</c:v>
                </c:pt>
                <c:pt idx="140">
                  <c:v>12.733755386362587</c:v>
                </c:pt>
                <c:pt idx="141">
                  <c:v>#N/A</c:v>
                </c:pt>
                <c:pt idx="142">
                  <c:v>13.460263166016727</c:v>
                </c:pt>
                <c:pt idx="143">
                  <c:v>14.432316505267497</c:v>
                </c:pt>
                <c:pt idx="144">
                  <c:v>#N/A</c:v>
                </c:pt>
                <c:pt idx="145">
                  <c:v>13.161584090557611</c:v>
                </c:pt>
                <c:pt idx="146">
                  <c:v>13.42984807715229</c:v>
                </c:pt>
                <c:pt idx="147">
                  <c:v>13.612169633946245</c:v>
                </c:pt>
                <c:pt idx="148">
                  <c:v>13.647091906339311</c:v>
                </c:pt>
                <c:pt idx="149">
                  <c:v>11.170435156023453</c:v>
                </c:pt>
                <c:pt idx="150">
                  <c:v>14.116355616942336</c:v>
                </c:pt>
                <c:pt idx="151">
                  <c:v>14.108180171927094</c:v>
                </c:pt>
                <c:pt idx="152">
                  <c:v>13.703461054155651</c:v>
                </c:pt>
                <c:pt idx="153">
                  <c:v>14.232904236937712</c:v>
                </c:pt>
                <c:pt idx="154">
                  <c:v>14.402741512932669</c:v>
                </c:pt>
                <c:pt idx="155">
                  <c:v>11.552146178123509</c:v>
                </c:pt>
                <c:pt idx="156">
                  <c:v>14.336088473172943</c:v>
                </c:pt>
                <c:pt idx="157">
                  <c:v>13.560618308335483</c:v>
                </c:pt>
                <c:pt idx="158">
                  <c:v>12.694652660348845</c:v>
                </c:pt>
                <c:pt idx="159">
                  <c:v>14.823833375284924</c:v>
                </c:pt>
                <c:pt idx="160">
                  <c:v>11.561715629139661</c:v>
                </c:pt>
                <c:pt idx="161">
                  <c:v>15.11896664077516</c:v>
                </c:pt>
                <c:pt idx="162">
                  <c:v>14.617512143436301</c:v>
                </c:pt>
                <c:pt idx="163">
                  <c:v>14.478713862151148</c:v>
                </c:pt>
                <c:pt idx="164">
                  <c:v>13.149978544437301</c:v>
                </c:pt>
                <c:pt idx="165">
                  <c:v>#N/A</c:v>
                </c:pt>
                <c:pt idx="166">
                  <c:v>14.537730986009926</c:v>
                </c:pt>
                <c:pt idx="167">
                  <c:v>12.691580461311874</c:v>
                </c:pt>
                <c:pt idx="168">
                  <c:v>12.955127458028414</c:v>
                </c:pt>
                <c:pt idx="169">
                  <c:v>#N/A</c:v>
                </c:pt>
                <c:pt idx="170">
                  <c:v>14.069377281921325</c:v>
                </c:pt>
                <c:pt idx="171">
                  <c:v>#N/A</c:v>
                </c:pt>
                <c:pt idx="172">
                  <c:v>13.337474757021274</c:v>
                </c:pt>
                <c:pt idx="173">
                  <c:v>14.575381370567127</c:v>
                </c:pt>
                <c:pt idx="174">
                  <c:v>14.941413706868287</c:v>
                </c:pt>
                <c:pt idx="175">
                  <c:v>#N/A</c:v>
                </c:pt>
                <c:pt idx="176">
                  <c:v>14.385359522179726</c:v>
                </c:pt>
                <c:pt idx="177">
                  <c:v>12.117241431823558</c:v>
                </c:pt>
                <c:pt idx="178">
                  <c:v>12.037653993905211</c:v>
                </c:pt>
                <c:pt idx="179">
                  <c:v>11.418614785498987</c:v>
                </c:pt>
                <c:pt idx="180">
                  <c:v>14.519102996385758</c:v>
                </c:pt>
                <c:pt idx="181">
                  <c:v>13.199324418540456</c:v>
                </c:pt>
                <c:pt idx="182">
                  <c:v>10.933106969717286</c:v>
                </c:pt>
                <c:pt idx="183">
                  <c:v>12.025749091398891</c:v>
                </c:pt>
                <c:pt idx="184">
                  <c:v>11.608235644774552</c:v>
                </c:pt>
                <c:pt idx="185">
                  <c:v>13.188151117942333</c:v>
                </c:pt>
                <c:pt idx="186">
                  <c:v>13.977629407440709</c:v>
                </c:pt>
                <c:pt idx="187">
                  <c:v>13.904436767158675</c:v>
                </c:pt>
                <c:pt idx="188">
                  <c:v>11.552146178123509</c:v>
                </c:pt>
                <c:pt idx="189">
                  <c:v>14.095412443097093</c:v>
                </c:pt>
                <c:pt idx="190">
                  <c:v>12.409013489526863</c:v>
                </c:pt>
              </c:numCache>
            </c:numRef>
          </c:xVal>
          <c:yVal>
            <c:numRef>
              <c:f>'Figure 2.13'!$I$2:$I$192</c:f>
              <c:numCache>
                <c:formatCode>General</c:formatCode>
                <c:ptCount val="191"/>
                <c:pt idx="0">
                  <c:v>11.80639</c:v>
                </c:pt>
                <c:pt idx="1">
                  <c:v>2.2719770000000001</c:v>
                </c:pt>
                <c:pt idx="2">
                  <c:v>11.399369999999999</c:v>
                </c:pt>
                <c:pt idx="3">
                  <c:v>5.632339</c:v>
                </c:pt>
                <c:pt idx="4">
                  <c:v>1.068759</c:v>
                </c:pt>
                <c:pt idx="5">
                  <c:v>1.5459020000000001</c:v>
                </c:pt>
                <c:pt idx="6">
                  <c:v>17.88212</c:v>
                </c:pt>
                <c:pt idx="7">
                  <c:v>2.0456460000000001</c:v>
                </c:pt>
                <c:pt idx="8">
                  <c:v>5.7458169999999997</c:v>
                </c:pt>
                <c:pt idx="9">
                  <c:v>1.684178</c:v>
                </c:pt>
                <c:pt idx="10">
                  <c:v>1.779647</c:v>
                </c:pt>
                <c:pt idx="11">
                  <c:v>1.4286920000000001</c:v>
                </c:pt>
                <c:pt idx="12">
                  <c:v>26.834040000000002</c:v>
                </c:pt>
                <c:pt idx="13">
                  <c:v>2.5217000000000001</c:v>
                </c:pt>
                <c:pt idx="14">
                  <c:v>5.0459199999999997</c:v>
                </c:pt>
                <c:pt idx="15">
                  <c:v>2.148466</c:v>
                </c:pt>
                <c:pt idx="16">
                  <c:v>6.1174270000000002</c:v>
                </c:pt>
                <c:pt idx="17">
                  <c:v>3.86022</c:v>
                </c:pt>
                <c:pt idx="18">
                  <c:v>3.4375179999999999</c:v>
                </c:pt>
                <c:pt idx="19">
                  <c:v>2.203948</c:v>
                </c:pt>
                <c:pt idx="20">
                  <c:v>4.3734549999999999</c:v>
                </c:pt>
                <c:pt idx="21">
                  <c:v>9.2175560000000001</c:v>
                </c:pt>
                <c:pt idx="22">
                  <c:v>3.2207650000000001</c:v>
                </c:pt>
                <c:pt idx="23">
                  <c:v>3.8806219999999998</c:v>
                </c:pt>
                <c:pt idx="24">
                  <c:v>4.1983100000000002</c:v>
                </c:pt>
                <c:pt idx="25">
                  <c:v>3.550211</c:v>
                </c:pt>
                <c:pt idx="26">
                  <c:v>6.0129339999999996</c:v>
                </c:pt>
                <c:pt idx="27">
                  <c:v>4.3754759999999999</c:v>
                </c:pt>
                <c:pt idx="28">
                  <c:v>2.429541</c:v>
                </c:pt>
                <c:pt idx="29">
                  <c:v>3.7944119999999999</c:v>
                </c:pt>
                <c:pt idx="30">
                  <c:v>8.4952509999999997</c:v>
                </c:pt>
                <c:pt idx="31">
                  <c:v>5.0919639999999999</c:v>
                </c:pt>
                <c:pt idx="32">
                  <c:v>4.2111929999999997</c:v>
                </c:pt>
                <c:pt idx="33">
                  <c:v>2.3822420000000002</c:v>
                </c:pt>
                <c:pt idx="34">
                  <c:v>4.1907240000000003</c:v>
                </c:pt>
                <c:pt idx="35">
                  <c:v>2.8171590000000002</c:v>
                </c:pt>
                <c:pt idx="36">
                  <c:v>1.8029900000000001</c:v>
                </c:pt>
                <c:pt idx="37">
                  <c:v>2.63951</c:v>
                </c:pt>
                <c:pt idx="38">
                  <c:v>5.5793879999999998</c:v>
                </c:pt>
                <c:pt idx="39">
                  <c:v>5.9281610000000002</c:v>
                </c:pt>
                <c:pt idx="40">
                  <c:v>4.8259309999999997</c:v>
                </c:pt>
                <c:pt idx="41">
                  <c:v>1.776683</c:v>
                </c:pt>
                <c:pt idx="42">
                  <c:v>6.3035759999999996</c:v>
                </c:pt>
                <c:pt idx="43">
                  <c:v>1.8931960000000001</c:v>
                </c:pt>
                <c:pt idx="44">
                  <c:v>2.4816720000000001</c:v>
                </c:pt>
                <c:pt idx="45">
                  <c:v>3.0982379999999998</c:v>
                </c:pt>
                <c:pt idx="46">
                  <c:v>1.181487</c:v>
                </c:pt>
                <c:pt idx="47">
                  <c:v>1.6068960000000001</c:v>
                </c:pt>
                <c:pt idx="48">
                  <c:v>3.4967320000000002</c:v>
                </c:pt>
                <c:pt idx="49">
                  <c:v>2.8750680000000002</c:v>
                </c:pt>
                <c:pt idx="50">
                  <c:v>3.6068730000000002</c:v>
                </c:pt>
                <c:pt idx="51">
                  <c:v>3.8318490000000001</c:v>
                </c:pt>
                <c:pt idx="52">
                  <c:v>2.829107</c:v>
                </c:pt>
                <c:pt idx="53">
                  <c:v>5.235544</c:v>
                </c:pt>
                <c:pt idx="54">
                  <c:v>3.9277350000000002</c:v>
                </c:pt>
                <c:pt idx="55">
                  <c:v>23.483699999999999</c:v>
                </c:pt>
                <c:pt idx="56">
                  <c:v>5.4937170000000002</c:v>
                </c:pt>
                <c:pt idx="57">
                  <c:v>2.6086839999999998</c:v>
                </c:pt>
                <c:pt idx="58">
                  <c:v>1.894112</c:v>
                </c:pt>
                <c:pt idx="59">
                  <c:v>2.5758369999999999</c:v>
                </c:pt>
                <c:pt idx="60">
                  <c:v>4.9428939999999999</c:v>
                </c:pt>
                <c:pt idx="61">
                  <c:v>10.476470000000001</c:v>
                </c:pt>
                <c:pt idx="62">
                  <c:v>2.2376200000000002</c:v>
                </c:pt>
                <c:pt idx="63">
                  <c:v>3.427384</c:v>
                </c:pt>
                <c:pt idx="64">
                  <c:v>7.9804320000000004</c:v>
                </c:pt>
                <c:pt idx="65">
                  <c:v>4.0937159999999997</c:v>
                </c:pt>
                <c:pt idx="66">
                  <c:v>6.9330489999999996</c:v>
                </c:pt>
                <c:pt idx="67">
                  <c:v>31.460159999999998</c:v>
                </c:pt>
                <c:pt idx="68">
                  <c:v>7.3087220000000004</c:v>
                </c:pt>
                <c:pt idx="69">
                  <c:v>7.0662320000000003</c:v>
                </c:pt>
                <c:pt idx="70">
                  <c:v>3.8279510000000001</c:v>
                </c:pt>
                <c:pt idx="71">
                  <c:v>5.7449019999999997</c:v>
                </c:pt>
                <c:pt idx="72">
                  <c:v>4.2134369999999999</c:v>
                </c:pt>
                <c:pt idx="73">
                  <c:v>2.2497549999999999</c:v>
                </c:pt>
                <c:pt idx="74">
                  <c:v>4.9788990000000002</c:v>
                </c:pt>
                <c:pt idx="75">
                  <c:v>3.3590409999999999</c:v>
                </c:pt>
                <c:pt idx="76">
                  <c:v>7.0613539999999997</c:v>
                </c:pt>
                <c:pt idx="77">
                  <c:v>7.9477019999999996</c:v>
                </c:pt>
                <c:pt idx="78">
                  <c:v>3.2613509999999999</c:v>
                </c:pt>
                <c:pt idx="79">
                  <c:v>3.0816110000000001</c:v>
                </c:pt>
                <c:pt idx="80">
                  <c:v>2.502742</c:v>
                </c:pt>
                <c:pt idx="81">
                  <c:v>1.908166</c:v>
                </c:pt>
                <c:pt idx="82">
                  <c:v>1.998793</c:v>
                </c:pt>
                <c:pt idx="83">
                  <c:v>3.7483520000000001</c:v>
                </c:pt>
                <c:pt idx="84">
                  <c:v>2.3543720000000001</c:v>
                </c:pt>
                <c:pt idx="85">
                  <c:v>6.5395960000000004</c:v>
                </c:pt>
                <c:pt idx="86">
                  <c:v>2.2253780000000001</c:v>
                </c:pt>
                <c:pt idx="87">
                  <c:v>2.0498270000000001</c:v>
                </c:pt>
                <c:pt idx="88">
                  <c:v>4.2047819999999998</c:v>
                </c:pt>
                <c:pt idx="89">
                  <c:v>7.1421749999999999</c:v>
                </c:pt>
                <c:pt idx="90">
                  <c:v>2.5158529999999999</c:v>
                </c:pt>
                <c:pt idx="91">
                  <c:v>5.5404229999999997</c:v>
                </c:pt>
                <c:pt idx="92">
                  <c:v>2.2786209999999998</c:v>
                </c:pt>
                <c:pt idx="93">
                  <c:v>3.5817329999999998</c:v>
                </c:pt>
                <c:pt idx="94">
                  <c:v>2.657915</c:v>
                </c:pt>
                <c:pt idx="95">
                  <c:v>3.4527679999999998</c:v>
                </c:pt>
                <c:pt idx="96">
                  <c:v>6.1344349999999999</c:v>
                </c:pt>
                <c:pt idx="97">
                  <c:v>6.6156300000000003</c:v>
                </c:pt>
                <c:pt idx="98">
                  <c:v>15.98211</c:v>
                </c:pt>
                <c:pt idx="99">
                  <c:v>4.2155430000000003</c:v>
                </c:pt>
                <c:pt idx="100">
                  <c:v>1.9306620000000001</c:v>
                </c:pt>
                <c:pt idx="101">
                  <c:v>11.75328</c:v>
                </c:pt>
                <c:pt idx="102">
                  <c:v>12.271940000000001</c:v>
                </c:pt>
                <c:pt idx="103">
                  <c:v>4.3957699999999997</c:v>
                </c:pt>
                <c:pt idx="104">
                  <c:v>6.237978</c:v>
                </c:pt>
                <c:pt idx="105">
                  <c:v>6.0482180000000003</c:v>
                </c:pt>
                <c:pt idx="106">
                  <c:v>2.0816880000000002</c:v>
                </c:pt>
                <c:pt idx="107">
                  <c:v>2.8876559999999998</c:v>
                </c:pt>
                <c:pt idx="108">
                  <c:v>2.2865639999999998</c:v>
                </c:pt>
                <c:pt idx="109">
                  <c:v>2.9590179999999999</c:v>
                </c:pt>
                <c:pt idx="110">
                  <c:v>2.6826340000000002</c:v>
                </c:pt>
                <c:pt idx="111">
                  <c:v>1.720783</c:v>
                </c:pt>
                <c:pt idx="112">
                  <c:v>4.2437569999999996</c:v>
                </c:pt>
                <c:pt idx="113">
                  <c:v>2.2182979999999999</c:v>
                </c:pt>
                <c:pt idx="114">
                  <c:v>12.742380000000001</c:v>
                </c:pt>
                <c:pt idx="115">
                  <c:v>4.260249</c:v>
                </c:pt>
                <c:pt idx="116">
                  <c:v>5.3858839999999999</c:v>
                </c:pt>
                <c:pt idx="117">
                  <c:v>5.0933250000000001</c:v>
                </c:pt>
                <c:pt idx="118">
                  <c:v>1.668919</c:v>
                </c:pt>
                <c:pt idx="119">
                  <c:v>4.2779119999999997</c:v>
                </c:pt>
                <c:pt idx="120">
                  <c:v>8.3705929999999995</c:v>
                </c:pt>
                <c:pt idx="121">
                  <c:v>3.1222120000000002</c:v>
                </c:pt>
                <c:pt idx="122">
                  <c:v>10.33788</c:v>
                </c:pt>
                <c:pt idx="123">
                  <c:v>3.5465659999999999</c:v>
                </c:pt>
                <c:pt idx="124">
                  <c:v>2.4941279999999999</c:v>
                </c:pt>
                <c:pt idx="125">
                  <c:v>2.1642579999999998</c:v>
                </c:pt>
                <c:pt idx="126">
                  <c:v>6.265625</c:v>
                </c:pt>
                <c:pt idx="127">
                  <c:v>4.3316990000000004</c:v>
                </c:pt>
                <c:pt idx="128">
                  <c:v>6.1418520000000001</c:v>
                </c:pt>
                <c:pt idx="129">
                  <c:v>2.2363219999999999</c:v>
                </c:pt>
                <c:pt idx="130">
                  <c:v>4.8548280000000004</c:v>
                </c:pt>
                <c:pt idx="131">
                  <c:v>7.0424930000000003</c:v>
                </c:pt>
                <c:pt idx="132">
                  <c:v>6.575914</c:v>
                </c:pt>
                <c:pt idx="134">
                  <c:v>8.9310849999999995</c:v>
                </c:pt>
                <c:pt idx="135">
                  <c:v>4.3548549999999997</c:v>
                </c:pt>
                <c:pt idx="136">
                  <c:v>7.2914050000000001</c:v>
                </c:pt>
                <c:pt idx="137">
                  <c:v>4.2630650000000001</c:v>
                </c:pt>
                <c:pt idx="138">
                  <c:v>4.9049019999999999</c:v>
                </c:pt>
                <c:pt idx="139">
                  <c:v>4.8406419999999999</c:v>
                </c:pt>
                <c:pt idx="140">
                  <c:v>3.7487659999999998</c:v>
                </c:pt>
                <c:pt idx="141">
                  <c:v>4.9624680000000003</c:v>
                </c:pt>
                <c:pt idx="142">
                  <c:v>5.1579170000000003</c:v>
                </c:pt>
                <c:pt idx="143">
                  <c:v>5.5500780000000001</c:v>
                </c:pt>
                <c:pt idx="144">
                  <c:v>4.6353710000000001</c:v>
                </c:pt>
                <c:pt idx="145">
                  <c:v>3.010923</c:v>
                </c:pt>
                <c:pt idx="146">
                  <c:v>2.4492449999999999</c:v>
                </c:pt>
                <c:pt idx="147">
                  <c:v>2.2607059999999999</c:v>
                </c:pt>
                <c:pt idx="148">
                  <c:v>4.1893840000000004</c:v>
                </c:pt>
                <c:pt idx="149">
                  <c:v>2.5500729999999998</c:v>
                </c:pt>
                <c:pt idx="150">
                  <c:v>38.308059999999998</c:v>
                </c:pt>
                <c:pt idx="151">
                  <c:v>9.3992909999999998</c:v>
                </c:pt>
                <c:pt idx="152">
                  <c:v>2.2741289999999998</c:v>
                </c:pt>
                <c:pt idx="153">
                  <c:v>3.7304279999999999</c:v>
                </c:pt>
                <c:pt idx="154">
                  <c:v>3.9960209999999998</c:v>
                </c:pt>
                <c:pt idx="155">
                  <c:v>6.9607469999999996</c:v>
                </c:pt>
                <c:pt idx="156">
                  <c:v>7.1130950000000004</c:v>
                </c:pt>
                <c:pt idx="157">
                  <c:v>5.7101660000000001</c:v>
                </c:pt>
                <c:pt idx="158">
                  <c:v>4.6119310000000002</c:v>
                </c:pt>
                <c:pt idx="159">
                  <c:v>2.6545329999999998</c:v>
                </c:pt>
                <c:pt idx="160">
                  <c:v>2.5718380000000001</c:v>
                </c:pt>
                <c:pt idx="161">
                  <c:v>14.20491</c:v>
                </c:pt>
                <c:pt idx="162">
                  <c:v>7.3880350000000004</c:v>
                </c:pt>
                <c:pt idx="163">
                  <c:v>2.8210069999999998</c:v>
                </c:pt>
                <c:pt idx="164">
                  <c:v>3.5872359999999999</c:v>
                </c:pt>
                <c:pt idx="165">
                  <c:v>9.549436</c:v>
                </c:pt>
                <c:pt idx="166">
                  <c:v>2.9903339999999998</c:v>
                </c:pt>
                <c:pt idx="167">
                  <c:v>5.2469599999999996</c:v>
                </c:pt>
                <c:pt idx="168">
                  <c:v>1.9243699999999999</c:v>
                </c:pt>
                <c:pt idx="169">
                  <c:v>5.4286269999999996</c:v>
                </c:pt>
                <c:pt idx="170">
                  <c:v>1.594965</c:v>
                </c:pt>
                <c:pt idx="171">
                  <c:v>2.7915860000000001</c:v>
                </c:pt>
                <c:pt idx="172">
                  <c:v>14.18465</c:v>
                </c:pt>
                <c:pt idx="173">
                  <c:v>3.4582989999999998</c:v>
                </c:pt>
                <c:pt idx="174">
                  <c:v>3.5594220000000001</c:v>
                </c:pt>
                <c:pt idx="175">
                  <c:v>7.8540340000000004</c:v>
                </c:pt>
                <c:pt idx="176">
                  <c:v>7.8517169999999998</c:v>
                </c:pt>
                <c:pt idx="177">
                  <c:v>3.2122099999999998</c:v>
                </c:pt>
                <c:pt idx="178">
                  <c:v>4.6086320000000001</c:v>
                </c:pt>
                <c:pt idx="179">
                  <c:v>6.8112729999999999</c:v>
                </c:pt>
                <c:pt idx="180">
                  <c:v>5.0319330000000004</c:v>
                </c:pt>
                <c:pt idx="181">
                  <c:v>9.4848999999999997</c:v>
                </c:pt>
                <c:pt idx="182">
                  <c:v>4.4652329999999996</c:v>
                </c:pt>
                <c:pt idx="183">
                  <c:v>3.8433920000000001</c:v>
                </c:pt>
                <c:pt idx="184">
                  <c:v>4.2202320000000002</c:v>
                </c:pt>
                <c:pt idx="185">
                  <c:v>10.743539999999999</c:v>
                </c:pt>
                <c:pt idx="186">
                  <c:v>3.7587839999999999</c:v>
                </c:pt>
                <c:pt idx="187">
                  <c:v>9.4812530000000006</c:v>
                </c:pt>
                <c:pt idx="188">
                  <c:v>2.7683680000000002</c:v>
                </c:pt>
                <c:pt idx="189">
                  <c:v>5.5937489999999999</c:v>
                </c:pt>
                <c:pt idx="190">
                  <c:v>4.4758789999999999</c:v>
                </c:pt>
              </c:numCache>
            </c:numRef>
          </c:yVal>
          <c:smooth val="0"/>
        </c:ser>
        <c:ser>
          <c:idx val="0"/>
          <c:order val="1"/>
          <c:tx>
            <c:strRef>
              <c:f>'Figure 2.13'!$R$30</c:f>
              <c:strCache>
                <c:ptCount val="1"/>
                <c:pt idx="0">
                  <c:v>Small economies</c:v>
                </c:pt>
              </c:strCache>
            </c:strRef>
          </c:tx>
          <c:spPr>
            <a:ln w="28575">
              <a:noFill/>
            </a:ln>
          </c:spPr>
          <c:marker>
            <c:symbol val="circle"/>
            <c:size val="9"/>
            <c:spPr>
              <a:pattFill prst="ltUpDiag">
                <a:fgClr>
                  <a:srgbClr val="FF0000"/>
                </a:fgClr>
                <a:bgClr>
                  <a:schemeClr val="bg1"/>
                </a:bgClr>
              </a:pattFill>
              <a:ln>
                <a:solidFill>
                  <a:srgbClr val="FF0000"/>
                </a:solidFill>
              </a:ln>
            </c:spPr>
          </c:marker>
          <c:xVal>
            <c:numRef>
              <c:f>'Figure 2.13'!$E$2:$E$58</c:f>
              <c:numCache>
                <c:formatCode>General</c:formatCode>
                <c:ptCount val="57"/>
                <c:pt idx="1">
                  <c:v>11.385092093460344</c:v>
                </c:pt>
                <c:pt idx="3">
                  <c:v>12.759957758756611</c:v>
                </c:pt>
                <c:pt idx="4">
                  <c:v>13.936842843131799</c:v>
                </c:pt>
                <c:pt idx="5">
                  <c:v>12.531772785169476</c:v>
                </c:pt>
                <c:pt idx="6">
                  <c:v>12.733755386362587</c:v>
                </c:pt>
                <c:pt idx="8">
                  <c:v>13.460263166016727</c:v>
                </c:pt>
                <c:pt idx="9">
                  <c:v>14.432316505267497</c:v>
                </c:pt>
                <c:pt idx="11">
                  <c:v>13.161584090557611</c:v>
                </c:pt>
                <c:pt idx="12">
                  <c:v>13.42984807715229</c:v>
                </c:pt>
                <c:pt idx="13">
                  <c:v>13.612169633946245</c:v>
                </c:pt>
                <c:pt idx="14">
                  <c:v>13.647091906339311</c:v>
                </c:pt>
                <c:pt idx="15">
                  <c:v>11.170435156023453</c:v>
                </c:pt>
                <c:pt idx="16">
                  <c:v>14.116355616942336</c:v>
                </c:pt>
                <c:pt idx="17">
                  <c:v>14.108180171927094</c:v>
                </c:pt>
                <c:pt idx="18">
                  <c:v>13.703461054155651</c:v>
                </c:pt>
                <c:pt idx="19">
                  <c:v>14.232904236937712</c:v>
                </c:pt>
                <c:pt idx="20">
                  <c:v>14.402741512932669</c:v>
                </c:pt>
                <c:pt idx="21">
                  <c:v>11.552146178123509</c:v>
                </c:pt>
                <c:pt idx="22">
                  <c:v>14.336088473172943</c:v>
                </c:pt>
                <c:pt idx="23">
                  <c:v>13.560618308335483</c:v>
                </c:pt>
                <c:pt idx="24">
                  <c:v>12.694652660348845</c:v>
                </c:pt>
                <c:pt idx="25">
                  <c:v>14.823833375284924</c:v>
                </c:pt>
                <c:pt idx="26">
                  <c:v>11.561715629139661</c:v>
                </c:pt>
                <c:pt idx="28">
                  <c:v>14.617512143436301</c:v>
                </c:pt>
                <c:pt idx="29">
                  <c:v>14.478713862151148</c:v>
                </c:pt>
                <c:pt idx="30">
                  <c:v>13.149978544437301</c:v>
                </c:pt>
                <c:pt idx="32">
                  <c:v>14.537730986009926</c:v>
                </c:pt>
                <c:pt idx="33">
                  <c:v>12.691580461311874</c:v>
                </c:pt>
                <c:pt idx="34">
                  <c:v>12.955127458028414</c:v>
                </c:pt>
                <c:pt idx="36">
                  <c:v>14.069377281921325</c:v>
                </c:pt>
                <c:pt idx="38">
                  <c:v>13.337474757021274</c:v>
                </c:pt>
                <c:pt idx="39">
                  <c:v>14.575381370567127</c:v>
                </c:pt>
                <c:pt idx="42">
                  <c:v>14.385359522179726</c:v>
                </c:pt>
                <c:pt idx="43">
                  <c:v>12.117241431823558</c:v>
                </c:pt>
                <c:pt idx="44">
                  <c:v>12.037653993905211</c:v>
                </c:pt>
                <c:pt idx="45">
                  <c:v>11.418614785498987</c:v>
                </c:pt>
                <c:pt idx="46">
                  <c:v>14.519102996385758</c:v>
                </c:pt>
                <c:pt idx="47">
                  <c:v>13.199324418540456</c:v>
                </c:pt>
                <c:pt idx="48">
                  <c:v>10.933106969717286</c:v>
                </c:pt>
                <c:pt idx="49">
                  <c:v>12.025749091398891</c:v>
                </c:pt>
                <c:pt idx="50">
                  <c:v>11.608235644774552</c:v>
                </c:pt>
                <c:pt idx="51">
                  <c:v>13.188151117942333</c:v>
                </c:pt>
                <c:pt idx="52">
                  <c:v>13.977629407440709</c:v>
                </c:pt>
                <c:pt idx="53">
                  <c:v>13.904436767158675</c:v>
                </c:pt>
                <c:pt idx="54">
                  <c:v>11.552146178123509</c:v>
                </c:pt>
                <c:pt idx="55">
                  <c:v>14.095412443097093</c:v>
                </c:pt>
                <c:pt idx="56">
                  <c:v>12.409013489526863</c:v>
                </c:pt>
              </c:numCache>
            </c:numRef>
          </c:xVal>
          <c:yVal>
            <c:numRef>
              <c:f>'Figure 2.13'!$C$2:$C$58</c:f>
              <c:numCache>
                <c:formatCode>General</c:formatCode>
                <c:ptCount val="57"/>
                <c:pt idx="1">
                  <c:v>4.3548549999999997</c:v>
                </c:pt>
                <c:pt idx="3">
                  <c:v>4.2630650000000001</c:v>
                </c:pt>
                <c:pt idx="4">
                  <c:v>4.9049019999999999</c:v>
                </c:pt>
                <c:pt idx="5">
                  <c:v>4.8406419999999999</c:v>
                </c:pt>
                <c:pt idx="6">
                  <c:v>3.7487659999999998</c:v>
                </c:pt>
                <c:pt idx="7">
                  <c:v>4.9624680000000003</c:v>
                </c:pt>
                <c:pt idx="8">
                  <c:v>5.1579170000000003</c:v>
                </c:pt>
                <c:pt idx="9">
                  <c:v>5.5500780000000001</c:v>
                </c:pt>
                <c:pt idx="10">
                  <c:v>4.6353710000000001</c:v>
                </c:pt>
                <c:pt idx="11">
                  <c:v>3.010923</c:v>
                </c:pt>
                <c:pt idx="12">
                  <c:v>2.4492449999999999</c:v>
                </c:pt>
                <c:pt idx="13">
                  <c:v>2.2607059999999999</c:v>
                </c:pt>
                <c:pt idx="14">
                  <c:v>4.1893840000000004</c:v>
                </c:pt>
                <c:pt idx="15">
                  <c:v>2.5500729999999998</c:v>
                </c:pt>
                <c:pt idx="16">
                  <c:v>38.308059999999998</c:v>
                </c:pt>
                <c:pt idx="17">
                  <c:v>9.3992909999999998</c:v>
                </c:pt>
                <c:pt idx="18">
                  <c:v>2.2741289999999998</c:v>
                </c:pt>
                <c:pt idx="19">
                  <c:v>3.7304279999999999</c:v>
                </c:pt>
                <c:pt idx="20">
                  <c:v>3.9960209999999998</c:v>
                </c:pt>
                <c:pt idx="21">
                  <c:v>6.9607469999999996</c:v>
                </c:pt>
                <c:pt idx="22">
                  <c:v>7.1130950000000004</c:v>
                </c:pt>
                <c:pt idx="23">
                  <c:v>5.7101660000000001</c:v>
                </c:pt>
                <c:pt idx="24">
                  <c:v>4.6119310000000002</c:v>
                </c:pt>
                <c:pt idx="25">
                  <c:v>2.6545329999999998</c:v>
                </c:pt>
                <c:pt idx="26">
                  <c:v>2.5718380000000001</c:v>
                </c:pt>
                <c:pt idx="28">
                  <c:v>7.3880350000000004</c:v>
                </c:pt>
                <c:pt idx="29">
                  <c:v>2.8210069999999998</c:v>
                </c:pt>
                <c:pt idx="30">
                  <c:v>3.5872359999999999</c:v>
                </c:pt>
                <c:pt idx="31">
                  <c:v>9.549436</c:v>
                </c:pt>
                <c:pt idx="32">
                  <c:v>2.9903339999999998</c:v>
                </c:pt>
                <c:pt idx="33">
                  <c:v>5.2469599999999996</c:v>
                </c:pt>
                <c:pt idx="34">
                  <c:v>1.9243699999999999</c:v>
                </c:pt>
                <c:pt idx="35">
                  <c:v>5.4286269999999996</c:v>
                </c:pt>
                <c:pt idx="36">
                  <c:v>1.594965</c:v>
                </c:pt>
                <c:pt idx="37">
                  <c:v>2.7915860000000001</c:v>
                </c:pt>
                <c:pt idx="38">
                  <c:v>14.18465</c:v>
                </c:pt>
                <c:pt idx="39">
                  <c:v>3.4582989999999998</c:v>
                </c:pt>
                <c:pt idx="41">
                  <c:v>7.8540340000000004</c:v>
                </c:pt>
                <c:pt idx="42">
                  <c:v>7.8517169999999998</c:v>
                </c:pt>
                <c:pt idx="43">
                  <c:v>3.2122099999999998</c:v>
                </c:pt>
                <c:pt idx="44">
                  <c:v>4.6086320000000001</c:v>
                </c:pt>
                <c:pt idx="45">
                  <c:v>6.8112729999999999</c:v>
                </c:pt>
                <c:pt idx="46">
                  <c:v>5.0319330000000004</c:v>
                </c:pt>
                <c:pt idx="47">
                  <c:v>9.4848999999999997</c:v>
                </c:pt>
                <c:pt idx="48">
                  <c:v>4.4652329999999996</c:v>
                </c:pt>
                <c:pt idx="49">
                  <c:v>3.8433920000000001</c:v>
                </c:pt>
                <c:pt idx="50">
                  <c:v>4.2202320000000002</c:v>
                </c:pt>
                <c:pt idx="51">
                  <c:v>10.743539999999999</c:v>
                </c:pt>
                <c:pt idx="52">
                  <c:v>3.7587839999999999</c:v>
                </c:pt>
                <c:pt idx="53">
                  <c:v>9.4812530000000006</c:v>
                </c:pt>
                <c:pt idx="54">
                  <c:v>2.7683680000000002</c:v>
                </c:pt>
                <c:pt idx="55">
                  <c:v>5.5937489999999999</c:v>
                </c:pt>
                <c:pt idx="56">
                  <c:v>4.4758789999999999</c:v>
                </c:pt>
              </c:numCache>
            </c:numRef>
          </c:yVal>
          <c:smooth val="0"/>
        </c:ser>
        <c:dLbls>
          <c:showLegendKey val="0"/>
          <c:showVal val="0"/>
          <c:showCatName val="0"/>
          <c:showSerName val="0"/>
          <c:showPercent val="0"/>
          <c:showBubbleSize val="0"/>
        </c:dLbls>
        <c:axId val="428604032"/>
        <c:axId val="430017152"/>
      </c:scatterChart>
      <c:valAx>
        <c:axId val="428604032"/>
        <c:scaling>
          <c:orientation val="minMax"/>
          <c:min val="10"/>
        </c:scaling>
        <c:delete val="0"/>
        <c:axPos val="b"/>
        <c:title>
          <c:tx>
            <c:rich>
              <a:bodyPr/>
              <a:lstStyle/>
              <a:p>
                <a:pPr>
                  <a:defRPr sz="1100" b="0"/>
                </a:pPr>
                <a:r>
                  <a:rPr lang="en-US" sz="1100" b="0"/>
                  <a:t>Logarithm of Population</a:t>
                </a:r>
              </a:p>
            </c:rich>
          </c:tx>
          <c:layout/>
          <c:overlay val="0"/>
        </c:title>
        <c:numFmt formatCode="General" sourceLinked="1"/>
        <c:majorTickMark val="out"/>
        <c:minorTickMark val="none"/>
        <c:tickLblPos val="low"/>
        <c:txPr>
          <a:bodyPr/>
          <a:lstStyle/>
          <a:p>
            <a:pPr>
              <a:defRPr sz="1100"/>
            </a:pPr>
            <a:endParaRPr lang="en-US"/>
          </a:p>
        </c:txPr>
        <c:crossAx val="430017152"/>
        <c:crosses val="autoZero"/>
        <c:crossBetween val="midCat"/>
      </c:valAx>
      <c:valAx>
        <c:axId val="430017152"/>
        <c:scaling>
          <c:orientation val="minMax"/>
          <c:max val="16"/>
          <c:min val="0"/>
        </c:scaling>
        <c:delete val="0"/>
        <c:axPos val="l"/>
        <c:title>
          <c:tx>
            <c:rich>
              <a:bodyPr rot="-5400000" vert="horz"/>
              <a:lstStyle/>
              <a:p>
                <a:pPr algn="l">
                  <a:defRPr sz="1100" b="0"/>
                </a:pPr>
                <a:r>
                  <a:rPr lang="en-US" sz="1100" b="0"/>
                  <a:t>GDP cycle (Standard Deviation)</a:t>
                </a:r>
              </a:p>
            </c:rich>
          </c:tx>
          <c:layout>
            <c:manualLayout>
              <c:xMode val="edge"/>
              <c:yMode val="edge"/>
              <c:x val="1.5434502067164201E-2"/>
              <c:y val="0.231168374507941"/>
            </c:manualLayout>
          </c:layout>
          <c:overlay val="0"/>
        </c:title>
        <c:numFmt formatCode="General" sourceLinked="1"/>
        <c:majorTickMark val="out"/>
        <c:minorTickMark val="none"/>
        <c:tickLblPos val="nextTo"/>
        <c:txPr>
          <a:bodyPr/>
          <a:lstStyle/>
          <a:p>
            <a:pPr>
              <a:defRPr sz="1100"/>
            </a:pPr>
            <a:endParaRPr lang="en-US"/>
          </a:p>
        </c:txPr>
        <c:crossAx val="428604032"/>
        <c:crosses val="autoZero"/>
        <c:crossBetween val="midCat"/>
      </c:valAx>
    </c:plotArea>
    <c:legend>
      <c:legendPos val="r"/>
      <c:legendEntry>
        <c:idx val="2"/>
        <c:delete val="1"/>
      </c:legendEntry>
      <c:layout>
        <c:manualLayout>
          <c:xMode val="edge"/>
          <c:yMode val="edge"/>
          <c:x val="0.71134338676726705"/>
          <c:y val="9.2152265495797497E-2"/>
          <c:w val="0.22734413887371199"/>
          <c:h val="0.120853318972277"/>
        </c:manualLayout>
      </c:layout>
      <c:overlay val="1"/>
      <c:txPr>
        <a:bodyPr/>
        <a:lstStyle/>
        <a:p>
          <a:pPr>
            <a:defRPr sz="1100"/>
          </a:pPr>
          <a:endParaRPr lang="en-US"/>
        </a:p>
      </c:txPr>
    </c:legend>
    <c:plotVisOnly val="1"/>
    <c:dispBlanksAs val="gap"/>
    <c:showDLblsOverMax val="0"/>
  </c:chart>
  <c:spPr>
    <a:ln>
      <a:noFill/>
    </a:ln>
  </c:spPr>
  <c:printSettings>
    <c:headerFooter/>
    <c:pageMargins b="0.75" l="0.7" r="0.7" t="0.75" header="0.3" footer="0.3"/>
    <c:pageSetup/>
  </c:printSettings>
</c:chartSpace>
</file>

<file path=xl/charts/chart1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Growth Inertia</a:t>
            </a:r>
          </a:p>
        </c:rich>
      </c:tx>
      <c:overlay val="0"/>
    </c:title>
    <c:autoTitleDeleted val="0"/>
    <c:plotArea>
      <c:layout/>
      <c:scatterChart>
        <c:scatterStyle val="lineMarker"/>
        <c:varyColors val="0"/>
        <c:ser>
          <c:idx val="0"/>
          <c:order val="0"/>
          <c:tx>
            <c:strRef>
              <c:f>'Figure 2.14'!$C$1</c:f>
              <c:strCache>
                <c:ptCount val="1"/>
                <c:pt idx="0">
                  <c:v>log_pop</c:v>
                </c:pt>
              </c:strCache>
            </c:strRef>
          </c:tx>
          <c:spPr>
            <a:ln w="28575">
              <a:noFill/>
            </a:ln>
          </c:spPr>
          <c:trendline>
            <c:trendlineType val="log"/>
            <c:dispRSqr val="0"/>
            <c:dispEq val="0"/>
          </c:trendline>
          <c:xVal>
            <c:numRef>
              <c:f>'Figure 2.14'!$C$2:$C$191</c:f>
              <c:numCache>
                <c:formatCode>General</c:formatCode>
                <c:ptCount val="190"/>
                <c:pt idx="0">
                  <c:v>10.27922</c:v>
                </c:pt>
                <c:pt idx="1">
                  <c:v>8.002008</c:v>
                </c:pt>
                <c:pt idx="2">
                  <c:v>10.45121</c:v>
                </c:pt>
                <c:pt idx="3">
                  <c:v>9.4779339999999994</c:v>
                </c:pt>
                <c:pt idx="4">
                  <c:v>4.4630770000000002</c:v>
                </c:pt>
                <c:pt idx="5">
                  <c:v>10.629659999999999</c:v>
                </c:pt>
                <c:pt idx="6">
                  <c:v>7.9952399999999999</c:v>
                </c:pt>
                <c:pt idx="7">
                  <c:v>9.9765409999999992</c:v>
                </c:pt>
                <c:pt idx="8">
                  <c:v>9.0136149999999997</c:v>
                </c:pt>
                <c:pt idx="9">
                  <c:v>9.0244339999999994</c:v>
                </c:pt>
                <c:pt idx="10">
                  <c:v>5.737946</c:v>
                </c:pt>
                <c:pt idx="11">
                  <c:v>7.0733379999999997</c:v>
                </c:pt>
                <c:pt idx="12">
                  <c:v>11.95837</c:v>
                </c:pt>
                <c:pt idx="13">
                  <c:v>5.6547780000000003</c:v>
                </c:pt>
                <c:pt idx="14">
                  <c:v>9.1708339999999993</c:v>
                </c:pt>
                <c:pt idx="15">
                  <c:v>9.2518180000000001</c:v>
                </c:pt>
                <c:pt idx="16">
                  <c:v>5.7510539999999999</c:v>
                </c:pt>
                <c:pt idx="17">
                  <c:v>9.1111839999999997</c:v>
                </c:pt>
                <c:pt idx="18">
                  <c:v>4.2233970000000003</c:v>
                </c:pt>
                <c:pt idx="19">
                  <c:v>6.5508620000000004</c:v>
                </c:pt>
                <c:pt idx="20">
                  <c:v>9.2050689999999999</c:v>
                </c:pt>
                <c:pt idx="21">
                  <c:v>8.4384960000000007</c:v>
                </c:pt>
                <c:pt idx="22">
                  <c:v>7.6154489999999999</c:v>
                </c:pt>
                <c:pt idx="23">
                  <c:v>12.21157</c:v>
                </c:pt>
                <c:pt idx="24">
                  <c:v>5.9789539999999999</c:v>
                </c:pt>
                <c:pt idx="25">
                  <c:v>8.8746980000000004</c:v>
                </c:pt>
                <c:pt idx="26">
                  <c:v>9.6953440000000004</c:v>
                </c:pt>
                <c:pt idx="27">
                  <c:v>9.1965579999999996</c:v>
                </c:pt>
                <c:pt idx="28">
                  <c:v>9.5787040000000001</c:v>
                </c:pt>
                <c:pt idx="29">
                  <c:v>9.8675580000000007</c:v>
                </c:pt>
                <c:pt idx="30">
                  <c:v>10.427020000000001</c:v>
                </c:pt>
                <c:pt idx="31">
                  <c:v>6.2317780000000003</c:v>
                </c:pt>
                <c:pt idx="32">
                  <c:v>8.4856870000000004</c:v>
                </c:pt>
                <c:pt idx="33">
                  <c:v>9.2632619999999992</c:v>
                </c:pt>
                <c:pt idx="34">
                  <c:v>9.7259440000000001</c:v>
                </c:pt>
                <c:pt idx="35">
                  <c:v>14.1008</c:v>
                </c:pt>
                <c:pt idx="36">
                  <c:v>14.1008</c:v>
                </c:pt>
                <c:pt idx="37">
                  <c:v>10.6966</c:v>
                </c:pt>
                <c:pt idx="38">
                  <c:v>6.6508050000000001</c:v>
                </c:pt>
                <c:pt idx="39">
                  <c:v>11.154120000000001</c:v>
                </c:pt>
                <c:pt idx="40">
                  <c:v>8.3250440000000001</c:v>
                </c:pt>
                <c:pt idx="41">
                  <c:v>8.4154309999999999</c:v>
                </c:pt>
                <c:pt idx="42">
                  <c:v>9.9550730000000005</c:v>
                </c:pt>
                <c:pt idx="43">
                  <c:v>8.4089130000000001</c:v>
                </c:pt>
                <c:pt idx="44">
                  <c:v>9.3145579999999999</c:v>
                </c:pt>
                <c:pt idx="45">
                  <c:v>7.0054959999999999</c:v>
                </c:pt>
                <c:pt idx="46">
                  <c:v>9.2303099999999993</c:v>
                </c:pt>
                <c:pt idx="47">
                  <c:v>8.6153320000000004</c:v>
                </c:pt>
                <c:pt idx="48">
                  <c:v>6.6073639999999996</c:v>
                </c:pt>
                <c:pt idx="49">
                  <c:v>4.2878949999999998</c:v>
                </c:pt>
                <c:pt idx="50">
                  <c:v>9.1925659999999993</c:v>
                </c:pt>
                <c:pt idx="51">
                  <c:v>9.6017480000000006</c:v>
                </c:pt>
                <c:pt idx="52">
                  <c:v>11.29566</c:v>
                </c:pt>
                <c:pt idx="53">
                  <c:v>8.7081549999999996</c:v>
                </c:pt>
                <c:pt idx="54">
                  <c:v>6.4780519999999999</c:v>
                </c:pt>
                <c:pt idx="55">
                  <c:v>8.6644030000000001</c:v>
                </c:pt>
                <c:pt idx="56">
                  <c:v>7.1633040000000001</c:v>
                </c:pt>
                <c:pt idx="57">
                  <c:v>11.385249999999999</c:v>
                </c:pt>
                <c:pt idx="58">
                  <c:v>6.775347</c:v>
                </c:pt>
                <c:pt idx="59">
                  <c:v>8.566948</c:v>
                </c:pt>
                <c:pt idx="60">
                  <c:v>11.078569999999999</c:v>
                </c:pt>
                <c:pt idx="61">
                  <c:v>7.3429440000000001</c:v>
                </c:pt>
                <c:pt idx="62">
                  <c:v>7.4704839999999999</c:v>
                </c:pt>
                <c:pt idx="63">
                  <c:v>8.4339910000000007</c:v>
                </c:pt>
                <c:pt idx="64">
                  <c:v>11.310129999999999</c:v>
                </c:pt>
                <c:pt idx="65">
                  <c:v>10.099869999999999</c:v>
                </c:pt>
                <c:pt idx="66">
                  <c:v>9.2826559999999994</c:v>
                </c:pt>
                <c:pt idx="67">
                  <c:v>4.6804449999999997</c:v>
                </c:pt>
                <c:pt idx="68">
                  <c:v>9.5141740000000006</c:v>
                </c:pt>
                <c:pt idx="69">
                  <c:v>9.242229</c:v>
                </c:pt>
                <c:pt idx="70">
                  <c:v>7.355721</c:v>
                </c:pt>
                <c:pt idx="71">
                  <c:v>6.6180519999999996</c:v>
                </c:pt>
                <c:pt idx="72">
                  <c:v>9.1746020000000001</c:v>
                </c:pt>
                <c:pt idx="73">
                  <c:v>8.9858729999999998</c:v>
                </c:pt>
                <c:pt idx="74">
                  <c:v>8.8663989999999995</c:v>
                </c:pt>
                <c:pt idx="75">
                  <c:v>9.2095739999999999</c:v>
                </c:pt>
                <c:pt idx="76">
                  <c:v>5.7330500000000004</c:v>
                </c:pt>
                <c:pt idx="77">
                  <c:v>13.97517</c:v>
                </c:pt>
                <c:pt idx="78">
                  <c:v>12.400690000000001</c:v>
                </c:pt>
                <c:pt idx="79">
                  <c:v>11.25056</c:v>
                </c:pt>
                <c:pt idx="80">
                  <c:v>10.29795</c:v>
                </c:pt>
                <c:pt idx="81">
                  <c:v>8.4387810000000005</c:v>
                </c:pt>
                <c:pt idx="82">
                  <c:v>8.9029980000000002</c:v>
                </c:pt>
                <c:pt idx="83">
                  <c:v>11.01451</c:v>
                </c:pt>
                <c:pt idx="84">
                  <c:v>7.9541029999999999</c:v>
                </c:pt>
                <c:pt idx="85">
                  <c:v>11.750400000000001</c:v>
                </c:pt>
                <c:pt idx="86">
                  <c:v>8.7651599999999998</c:v>
                </c:pt>
                <c:pt idx="87">
                  <c:v>9.6460430000000006</c:v>
                </c:pt>
                <c:pt idx="88">
                  <c:v>10.597799999999999</c:v>
                </c:pt>
                <c:pt idx="89">
                  <c:v>4.599977</c:v>
                </c:pt>
                <c:pt idx="90">
                  <c:v>10.792120000000001</c:v>
                </c:pt>
                <c:pt idx="91">
                  <c:v>7.8411670000000004</c:v>
                </c:pt>
                <c:pt idx="92">
                  <c:v>8.6140709999999991</c:v>
                </c:pt>
                <c:pt idx="93">
                  <c:v>8.7590669999999999</c:v>
                </c:pt>
                <c:pt idx="94">
                  <c:v>7.7043470000000003</c:v>
                </c:pt>
                <c:pt idx="95">
                  <c:v>8.3248820000000006</c:v>
                </c:pt>
                <c:pt idx="96">
                  <c:v>7.5598470000000004</c:v>
                </c:pt>
                <c:pt idx="97">
                  <c:v>8.2120470000000001</c:v>
                </c:pt>
                <c:pt idx="98">
                  <c:v>8.7736099999999997</c:v>
                </c:pt>
                <c:pt idx="99">
                  <c:v>8.1733840000000004</c:v>
                </c:pt>
                <c:pt idx="100">
                  <c:v>6.2096720000000003</c:v>
                </c:pt>
                <c:pt idx="101">
                  <c:v>6.3420459999999999</c:v>
                </c:pt>
                <c:pt idx="102">
                  <c:v>7.6363110000000001</c:v>
                </c:pt>
                <c:pt idx="103">
                  <c:v>9.9656099999999999</c:v>
                </c:pt>
                <c:pt idx="104">
                  <c:v>9.6452030000000004</c:v>
                </c:pt>
                <c:pt idx="105">
                  <c:v>10.24972</c:v>
                </c:pt>
                <c:pt idx="106">
                  <c:v>5.9805299999999999</c:v>
                </c:pt>
                <c:pt idx="107">
                  <c:v>9.5321599999999993</c:v>
                </c:pt>
                <c:pt idx="108">
                  <c:v>6.0082500000000003</c:v>
                </c:pt>
                <c:pt idx="109">
                  <c:v>4.1875159999999996</c:v>
                </c:pt>
                <c:pt idx="110">
                  <c:v>8.0724859999999996</c:v>
                </c:pt>
                <c:pt idx="111">
                  <c:v>7.1655740000000003</c:v>
                </c:pt>
                <c:pt idx="112">
                  <c:v>11.63043</c:v>
                </c:pt>
                <c:pt idx="113">
                  <c:v>4.6742670000000004</c:v>
                </c:pt>
                <c:pt idx="114">
                  <c:v>8.3704280000000004</c:v>
                </c:pt>
                <c:pt idx="115">
                  <c:v>8.0349280000000007</c:v>
                </c:pt>
                <c:pt idx="116">
                  <c:v>6.5023850000000003</c:v>
                </c:pt>
                <c:pt idx="117">
                  <c:v>10.36178</c:v>
                </c:pt>
                <c:pt idx="118">
                  <c:v>10.0176</c:v>
                </c:pt>
                <c:pt idx="119">
                  <c:v>7.6631590000000003</c:v>
                </c:pt>
                <c:pt idx="120">
                  <c:v>10.273389999999999</c:v>
                </c:pt>
                <c:pt idx="121">
                  <c:v>9.7281270000000006</c:v>
                </c:pt>
                <c:pt idx="122">
                  <c:v>8.3552099999999996</c:v>
                </c:pt>
                <c:pt idx="123">
                  <c:v>8.631316</c:v>
                </c:pt>
                <c:pt idx="124">
                  <c:v>9.6727070000000008</c:v>
                </c:pt>
                <c:pt idx="125">
                  <c:v>11.933059999999999</c:v>
                </c:pt>
                <c:pt idx="126">
                  <c:v>8.4502640000000007</c:v>
                </c:pt>
                <c:pt idx="127">
                  <c:v>7.9955480000000003</c:v>
                </c:pt>
                <c:pt idx="128">
                  <c:v>12.124890000000001</c:v>
                </c:pt>
                <c:pt idx="129">
                  <c:v>3.0387439999999999</c:v>
                </c:pt>
                <c:pt idx="130">
                  <c:v>8.134665</c:v>
                </c:pt>
                <c:pt idx="131">
                  <c:v>8.71021</c:v>
                </c:pt>
                <c:pt idx="132">
                  <c:v>8.7602689999999992</c:v>
                </c:pt>
                <c:pt idx="133">
                  <c:v>10.273260000000001</c:v>
                </c:pt>
                <c:pt idx="134">
                  <c:v>11.51193</c:v>
                </c:pt>
                <c:pt idx="135">
                  <c:v>10.55747</c:v>
                </c:pt>
                <c:pt idx="136">
                  <c:v>9.2813359999999996</c:v>
                </c:pt>
                <c:pt idx="137">
                  <c:v>8.2887109999999993</c:v>
                </c:pt>
                <c:pt idx="138">
                  <c:v>6.7345040000000003</c:v>
                </c:pt>
                <c:pt idx="139">
                  <c:v>9.9969450000000002</c:v>
                </c:pt>
                <c:pt idx="140">
                  <c:v>11.84503</c:v>
                </c:pt>
                <c:pt idx="141">
                  <c:v>9.3107260000000007</c:v>
                </c:pt>
                <c:pt idx="142">
                  <c:v>5.2575010000000004</c:v>
                </c:pt>
                <c:pt idx="143">
                  <c:v>5.1693930000000003</c:v>
                </c:pt>
                <c:pt idx="144">
                  <c:v>10.155480000000001</c:v>
                </c:pt>
                <c:pt idx="145">
                  <c:v>9.4192429999999998</c:v>
                </c:pt>
                <c:pt idx="146">
                  <c:v>8.9017540000000004</c:v>
                </c:pt>
                <c:pt idx="147">
                  <c:v>4.4811930000000002</c:v>
                </c:pt>
                <c:pt idx="148">
                  <c:v>8.5651630000000001</c:v>
                </c:pt>
                <c:pt idx="149">
                  <c:v>8.4555450000000008</c:v>
                </c:pt>
                <c:pt idx="150">
                  <c:v>8.6070899999999995</c:v>
                </c:pt>
                <c:pt idx="151">
                  <c:v>7.6024690000000001</c:v>
                </c:pt>
                <c:pt idx="152">
                  <c:v>6.3265039999999999</c:v>
                </c:pt>
                <c:pt idx="153">
                  <c:v>9.1868549999999995</c:v>
                </c:pt>
                <c:pt idx="154">
                  <c:v>10.8018</c:v>
                </c:pt>
                <c:pt idx="155">
                  <c:v>10.747339999999999</c:v>
                </c:pt>
                <c:pt idx="156">
                  <c:v>9.9562620000000006</c:v>
                </c:pt>
                <c:pt idx="157">
                  <c:v>3.9099810000000002</c:v>
                </c:pt>
                <c:pt idx="158">
                  <c:v>5.0809199999999999</c:v>
                </c:pt>
                <c:pt idx="159">
                  <c:v>4.6464749999999997</c:v>
                </c:pt>
                <c:pt idx="160">
                  <c:v>10.690569999999999</c:v>
                </c:pt>
                <c:pt idx="161">
                  <c:v>6.1874789999999997</c:v>
                </c:pt>
                <c:pt idx="162">
                  <c:v>7.2108559999999997</c:v>
                </c:pt>
                <c:pt idx="163">
                  <c:v>9.1131740000000008</c:v>
                </c:pt>
                <c:pt idx="164">
                  <c:v>8.9389830000000003</c:v>
                </c:pt>
                <c:pt idx="165">
                  <c:v>10.007759999999999</c:v>
                </c:pt>
                <c:pt idx="166">
                  <c:v>10.04433</c:v>
                </c:pt>
                <c:pt idx="167">
                  <c:v>8.9209890000000005</c:v>
                </c:pt>
                <c:pt idx="168">
                  <c:v>10.64287</c:v>
                </c:pt>
                <c:pt idx="169">
                  <c:v>11.10249</c:v>
                </c:pt>
                <c:pt idx="170">
                  <c:v>7.0515309999999998</c:v>
                </c:pt>
                <c:pt idx="171">
                  <c:v>8.7928899999999999</c:v>
                </c:pt>
                <c:pt idx="172">
                  <c:v>4.659961</c:v>
                </c:pt>
                <c:pt idx="173">
                  <c:v>7.1137050000000004</c:v>
                </c:pt>
                <c:pt idx="174">
                  <c:v>9.2615130000000008</c:v>
                </c:pt>
                <c:pt idx="175">
                  <c:v>11.261950000000001</c:v>
                </c:pt>
                <c:pt idx="176">
                  <c:v>8.5053059999999991</c:v>
                </c:pt>
                <c:pt idx="177">
                  <c:v>10.416270000000001</c:v>
                </c:pt>
                <c:pt idx="178">
                  <c:v>10.723610000000001</c:v>
                </c:pt>
                <c:pt idx="179">
                  <c:v>8.5122999999999998</c:v>
                </c:pt>
                <c:pt idx="180">
                  <c:v>11.04049</c:v>
                </c:pt>
                <c:pt idx="181">
                  <c:v>12.64508</c:v>
                </c:pt>
                <c:pt idx="182">
                  <c:v>8.1020040000000009</c:v>
                </c:pt>
                <c:pt idx="183">
                  <c:v>10.235150000000001</c:v>
                </c:pt>
                <c:pt idx="184">
                  <c:v>5.4006569999999998</c:v>
                </c:pt>
                <c:pt idx="185">
                  <c:v>10.211830000000001</c:v>
                </c:pt>
                <c:pt idx="186">
                  <c:v>11.40279</c:v>
                </c:pt>
                <c:pt idx="187">
                  <c:v>10.06456</c:v>
                </c:pt>
                <c:pt idx="188">
                  <c:v>9.5075009999999995</c:v>
                </c:pt>
                <c:pt idx="189">
                  <c:v>9.3632209999999993</c:v>
                </c:pt>
              </c:numCache>
            </c:numRef>
          </c:xVal>
          <c:yVal>
            <c:numRef>
              <c:f>'Figure 2.14'!$B$2:$B$191</c:f>
              <c:numCache>
                <c:formatCode>General</c:formatCode>
                <c:ptCount val="190"/>
                <c:pt idx="0">
                  <c:v>0.84494150000000001</c:v>
                </c:pt>
                <c:pt idx="1">
                  <c:v>0.95176519999999998</c:v>
                </c:pt>
                <c:pt idx="2">
                  <c:v>0.91206940000000003</c:v>
                </c:pt>
                <c:pt idx="3">
                  <c:v>0.9443859</c:v>
                </c:pt>
                <c:pt idx="4">
                  <c:v>0.97488889999999995</c:v>
                </c:pt>
                <c:pt idx="5">
                  <c:v>0.97684709999999997</c:v>
                </c:pt>
                <c:pt idx="6">
                  <c:v>0.9360482</c:v>
                </c:pt>
                <c:pt idx="7">
                  <c:v>0.99513229999999997</c:v>
                </c:pt>
                <c:pt idx="8">
                  <c:v>0.99662229999999996</c:v>
                </c:pt>
                <c:pt idx="9">
                  <c:v>0.90965149999999995</c:v>
                </c:pt>
                <c:pt idx="10">
                  <c:v>0.8632436</c:v>
                </c:pt>
                <c:pt idx="11">
                  <c:v>0.69674100000000005</c:v>
                </c:pt>
                <c:pt idx="12">
                  <c:v>0.97639549999999997</c:v>
                </c:pt>
                <c:pt idx="13">
                  <c:v>0.8857853</c:v>
                </c:pt>
                <c:pt idx="14">
                  <c:v>0.94592609999999999</c:v>
                </c:pt>
                <c:pt idx="15">
                  <c:v>0.99620439999999999</c:v>
                </c:pt>
                <c:pt idx="16">
                  <c:v>0.97858690000000004</c:v>
                </c:pt>
                <c:pt idx="17">
                  <c:v>0.94278119999999999</c:v>
                </c:pt>
                <c:pt idx="18">
                  <c:v>0.95169970000000004</c:v>
                </c:pt>
                <c:pt idx="19">
                  <c:v>0.98510799999999998</c:v>
                </c:pt>
                <c:pt idx="20">
                  <c:v>0.83576209999999995</c:v>
                </c:pt>
                <c:pt idx="21">
                  <c:v>0.93784449999999997</c:v>
                </c:pt>
                <c:pt idx="22">
                  <c:v>0.98767970000000005</c:v>
                </c:pt>
                <c:pt idx="23">
                  <c:v>0.99149509999999996</c:v>
                </c:pt>
                <c:pt idx="24">
                  <c:v>0.77216830000000003</c:v>
                </c:pt>
                <c:pt idx="25">
                  <c:v>0.98228380000000004</c:v>
                </c:pt>
                <c:pt idx="26">
                  <c:v>0.97293410000000002</c:v>
                </c:pt>
                <c:pt idx="27">
                  <c:v>0.90072359999999996</c:v>
                </c:pt>
                <c:pt idx="28">
                  <c:v>0.96770009999999995</c:v>
                </c:pt>
                <c:pt idx="29">
                  <c:v>0.8430301</c:v>
                </c:pt>
                <c:pt idx="30">
                  <c:v>0.99464520000000001</c:v>
                </c:pt>
                <c:pt idx="31">
                  <c:v>0.98950059999999995</c:v>
                </c:pt>
                <c:pt idx="32">
                  <c:v>0.96596199999999999</c:v>
                </c:pt>
                <c:pt idx="33">
                  <c:v>0.85614610000000002</c:v>
                </c:pt>
                <c:pt idx="34">
                  <c:v>0.99085610000000002</c:v>
                </c:pt>
                <c:pt idx="35">
                  <c:v>0.99232759999999998</c:v>
                </c:pt>
                <c:pt idx="36">
                  <c:v>0.9922107</c:v>
                </c:pt>
                <c:pt idx="37">
                  <c:v>0.99379039999999996</c:v>
                </c:pt>
                <c:pt idx="38">
                  <c:v>0.93741890000000005</c:v>
                </c:pt>
                <c:pt idx="39">
                  <c:v>0.94914639999999995</c:v>
                </c:pt>
                <c:pt idx="40">
                  <c:v>0.91521629999999998</c:v>
                </c:pt>
                <c:pt idx="41">
                  <c:v>0.99052549999999995</c:v>
                </c:pt>
                <c:pt idx="42">
                  <c:v>0.88640819999999998</c:v>
                </c:pt>
                <c:pt idx="43">
                  <c:v>0.79815709999999995</c:v>
                </c:pt>
                <c:pt idx="44">
                  <c:v>0.95856730000000001</c:v>
                </c:pt>
                <c:pt idx="45">
                  <c:v>0.99254169999999997</c:v>
                </c:pt>
                <c:pt idx="46">
                  <c:v>0.93382310000000002</c:v>
                </c:pt>
                <c:pt idx="47">
                  <c:v>0.99445680000000003</c:v>
                </c:pt>
                <c:pt idx="48">
                  <c:v>0.95724629999999999</c:v>
                </c:pt>
                <c:pt idx="49">
                  <c:v>0.98982079999999995</c:v>
                </c:pt>
                <c:pt idx="50">
                  <c:v>0.99283129999999997</c:v>
                </c:pt>
                <c:pt idx="51">
                  <c:v>0.98796390000000001</c:v>
                </c:pt>
                <c:pt idx="52">
                  <c:v>0.99539849999999996</c:v>
                </c:pt>
                <c:pt idx="53">
                  <c:v>0.97947410000000001</c:v>
                </c:pt>
                <c:pt idx="54">
                  <c:v>0.97613780000000006</c:v>
                </c:pt>
                <c:pt idx="55">
                  <c:v>0.71943809999999997</c:v>
                </c:pt>
                <c:pt idx="56">
                  <c:v>0.88794839999999997</c:v>
                </c:pt>
                <c:pt idx="57">
                  <c:v>0.96284789999999998</c:v>
                </c:pt>
                <c:pt idx="58">
                  <c:v>0.96892610000000001</c:v>
                </c:pt>
                <c:pt idx="59">
                  <c:v>0.99117699999999997</c:v>
                </c:pt>
                <c:pt idx="60">
                  <c:v>0.99624199999999996</c:v>
                </c:pt>
                <c:pt idx="61">
                  <c:v>0.77201209999999998</c:v>
                </c:pt>
                <c:pt idx="62">
                  <c:v>0.62485219999999997</c:v>
                </c:pt>
                <c:pt idx="63">
                  <c:v>0.93505190000000005</c:v>
                </c:pt>
                <c:pt idx="64">
                  <c:v>0.98925260000000004</c:v>
                </c:pt>
                <c:pt idx="65">
                  <c:v>0.92173099999999997</c:v>
                </c:pt>
                <c:pt idx="66">
                  <c:v>0.99313030000000002</c:v>
                </c:pt>
                <c:pt idx="67">
                  <c:v>0.98088089999999994</c:v>
                </c:pt>
                <c:pt idx="68">
                  <c:v>0.98854940000000002</c:v>
                </c:pt>
                <c:pt idx="69">
                  <c:v>0.76975340000000003</c:v>
                </c:pt>
                <c:pt idx="70">
                  <c:v>0.7426355</c:v>
                </c:pt>
                <c:pt idx="71">
                  <c:v>0.92214399999999996</c:v>
                </c:pt>
                <c:pt idx="72">
                  <c:v>0.75863329999999995</c:v>
                </c:pt>
                <c:pt idx="73">
                  <c:v>0.94735760000000002</c:v>
                </c:pt>
                <c:pt idx="74">
                  <c:v>0.99357620000000002</c:v>
                </c:pt>
                <c:pt idx="75">
                  <c:v>0.97433320000000001</c:v>
                </c:pt>
                <c:pt idx="76">
                  <c:v>0.97741480000000003</c:v>
                </c:pt>
                <c:pt idx="77">
                  <c:v>0.99377329999999997</c:v>
                </c:pt>
                <c:pt idx="78">
                  <c:v>0.9910561</c:v>
                </c:pt>
                <c:pt idx="79">
                  <c:v>0.90985609999999995</c:v>
                </c:pt>
                <c:pt idx="80">
                  <c:v>0.53524669999999996</c:v>
                </c:pt>
                <c:pt idx="81">
                  <c:v>0.98765979999999998</c:v>
                </c:pt>
                <c:pt idx="82">
                  <c:v>0.99424270000000003</c:v>
                </c:pt>
                <c:pt idx="83">
                  <c:v>0.99526890000000001</c:v>
                </c:pt>
                <c:pt idx="84">
                  <c:v>0.95798119999999998</c:v>
                </c:pt>
                <c:pt idx="85">
                  <c:v>0.99512829999999997</c:v>
                </c:pt>
                <c:pt idx="86">
                  <c:v>0.89554440000000002</c:v>
                </c:pt>
                <c:pt idx="87">
                  <c:v>0.9197862</c:v>
                </c:pt>
                <c:pt idx="88">
                  <c:v>0.61530609999999997</c:v>
                </c:pt>
                <c:pt idx="89">
                  <c:v>0.72130019999999995</c:v>
                </c:pt>
                <c:pt idx="90">
                  <c:v>0.99469909999999995</c:v>
                </c:pt>
                <c:pt idx="91">
                  <c:v>0.66307879999999997</c:v>
                </c:pt>
                <c:pt idx="92">
                  <c:v>0.58729949999999997</c:v>
                </c:pt>
                <c:pt idx="93">
                  <c:v>0.98642510000000005</c:v>
                </c:pt>
                <c:pt idx="94">
                  <c:v>0.86842779999999997</c:v>
                </c:pt>
                <c:pt idx="95">
                  <c:v>0.48456090000000002</c:v>
                </c:pt>
                <c:pt idx="96">
                  <c:v>0.98099990000000004</c:v>
                </c:pt>
                <c:pt idx="97">
                  <c:v>0.93109929999999996</c:v>
                </c:pt>
                <c:pt idx="98">
                  <c:v>0.35582350000000001</c:v>
                </c:pt>
                <c:pt idx="99">
                  <c:v>0.8782721</c:v>
                </c:pt>
                <c:pt idx="100">
                  <c:v>0.99333260000000001</c:v>
                </c:pt>
                <c:pt idx="101">
                  <c:v>0.98319920000000005</c:v>
                </c:pt>
                <c:pt idx="102">
                  <c:v>0.86048910000000001</c:v>
                </c:pt>
                <c:pt idx="103">
                  <c:v>0.95004330000000003</c:v>
                </c:pt>
                <c:pt idx="104">
                  <c:v>0.91966029999999999</c:v>
                </c:pt>
                <c:pt idx="105">
                  <c:v>0.99316329999999997</c:v>
                </c:pt>
                <c:pt idx="106">
                  <c:v>0.98258279999999998</c:v>
                </c:pt>
                <c:pt idx="107">
                  <c:v>0.97553679999999998</c:v>
                </c:pt>
                <c:pt idx="108">
                  <c:v>0.99195529999999998</c:v>
                </c:pt>
                <c:pt idx="109">
                  <c:v>0.79131019999999996</c:v>
                </c:pt>
                <c:pt idx="110">
                  <c:v>0.95703760000000004</c:v>
                </c:pt>
                <c:pt idx="111">
                  <c:v>0.99261529999999998</c:v>
                </c:pt>
                <c:pt idx="112">
                  <c:v>0.98589389999999999</c:v>
                </c:pt>
                <c:pt idx="113">
                  <c:v>0.86287179999999997</c:v>
                </c:pt>
                <c:pt idx="114">
                  <c:v>0.7643645</c:v>
                </c:pt>
                <c:pt idx="115">
                  <c:v>0.87140169999999995</c:v>
                </c:pt>
                <c:pt idx="116">
                  <c:v>0.57206259999999998</c:v>
                </c:pt>
                <c:pt idx="117">
                  <c:v>0.99197959999999996</c:v>
                </c:pt>
                <c:pt idx="118">
                  <c:v>0.98238910000000002</c:v>
                </c:pt>
                <c:pt idx="119">
                  <c:v>0.88355609999999996</c:v>
                </c:pt>
                <c:pt idx="120">
                  <c:v>0.98938320000000002</c:v>
                </c:pt>
                <c:pt idx="121">
                  <c:v>0.99533240000000001</c:v>
                </c:pt>
                <c:pt idx="122">
                  <c:v>0.99160530000000002</c:v>
                </c:pt>
                <c:pt idx="123">
                  <c:v>0.85236009999999995</c:v>
                </c:pt>
                <c:pt idx="124">
                  <c:v>0.93953909999999996</c:v>
                </c:pt>
                <c:pt idx="125">
                  <c:v>0.77849559999999995</c:v>
                </c:pt>
                <c:pt idx="126">
                  <c:v>0.99615149999999997</c:v>
                </c:pt>
                <c:pt idx="127">
                  <c:v>0.97617830000000005</c:v>
                </c:pt>
                <c:pt idx="128">
                  <c:v>0.99555400000000005</c:v>
                </c:pt>
                <c:pt idx="129">
                  <c:v>0.55277449999999995</c:v>
                </c:pt>
                <c:pt idx="130">
                  <c:v>0.99188940000000003</c:v>
                </c:pt>
                <c:pt idx="131">
                  <c:v>0.82286879999999996</c:v>
                </c:pt>
                <c:pt idx="132">
                  <c:v>0.98056239999999995</c:v>
                </c:pt>
                <c:pt idx="133">
                  <c:v>0.96145519999999995</c:v>
                </c:pt>
                <c:pt idx="134">
                  <c:v>0.99042580000000002</c:v>
                </c:pt>
                <c:pt idx="135">
                  <c:v>0.98025660000000003</c:v>
                </c:pt>
                <c:pt idx="136">
                  <c:v>0.99377660000000001</c:v>
                </c:pt>
                <c:pt idx="137">
                  <c:v>0.99249750000000003</c:v>
                </c:pt>
                <c:pt idx="138">
                  <c:v>0.9460655</c:v>
                </c:pt>
                <c:pt idx="139">
                  <c:v>0.98057720000000004</c:v>
                </c:pt>
                <c:pt idx="140">
                  <c:v>0.84788419999999998</c:v>
                </c:pt>
                <c:pt idx="141">
                  <c:v>0.5395025</c:v>
                </c:pt>
                <c:pt idx="142">
                  <c:v>0.93285980000000002</c:v>
                </c:pt>
                <c:pt idx="143">
                  <c:v>0.53889140000000002</c:v>
                </c:pt>
                <c:pt idx="144">
                  <c:v>0.80389520000000003</c:v>
                </c:pt>
                <c:pt idx="145">
                  <c:v>0.82495490000000005</c:v>
                </c:pt>
                <c:pt idx="146">
                  <c:v>0.56595960000000001</c:v>
                </c:pt>
                <c:pt idx="147">
                  <c:v>0.98058109999999998</c:v>
                </c:pt>
                <c:pt idx="148">
                  <c:v>0.82496460000000005</c:v>
                </c:pt>
                <c:pt idx="149">
                  <c:v>0.99302780000000002</c:v>
                </c:pt>
                <c:pt idx="150">
                  <c:v>0.90375289999999997</c:v>
                </c:pt>
                <c:pt idx="151">
                  <c:v>0.92137930000000001</c:v>
                </c:pt>
                <c:pt idx="152">
                  <c:v>0.65038189999999996</c:v>
                </c:pt>
                <c:pt idx="153">
                  <c:v>0.88609740000000004</c:v>
                </c:pt>
                <c:pt idx="154">
                  <c:v>0.98919029999999997</c:v>
                </c:pt>
                <c:pt idx="155">
                  <c:v>0.9951023</c:v>
                </c:pt>
                <c:pt idx="156">
                  <c:v>0.99535850000000003</c:v>
                </c:pt>
                <c:pt idx="157">
                  <c:v>0.98482670000000005</c:v>
                </c:pt>
                <c:pt idx="158">
                  <c:v>0.98270139999999995</c:v>
                </c:pt>
                <c:pt idx="159">
                  <c:v>0.98560400000000004</c:v>
                </c:pt>
                <c:pt idx="160">
                  <c:v>0.95960129999999999</c:v>
                </c:pt>
                <c:pt idx="161">
                  <c:v>0.60730680000000004</c:v>
                </c:pt>
                <c:pt idx="162">
                  <c:v>0.94046730000000001</c:v>
                </c:pt>
                <c:pt idx="163">
                  <c:v>0.99430629999999998</c:v>
                </c:pt>
                <c:pt idx="164">
                  <c:v>0.99243409999999999</c:v>
                </c:pt>
                <c:pt idx="165">
                  <c:v>0.95931120000000003</c:v>
                </c:pt>
                <c:pt idx="166">
                  <c:v>0.99581359999999997</c:v>
                </c:pt>
                <c:pt idx="167">
                  <c:v>0.59128950000000002</c:v>
                </c:pt>
                <c:pt idx="168">
                  <c:v>0.98615299999999995</c:v>
                </c:pt>
                <c:pt idx="169">
                  <c:v>0.99322719999999998</c:v>
                </c:pt>
                <c:pt idx="170">
                  <c:v>0.40558719999999998</c:v>
                </c:pt>
                <c:pt idx="171">
                  <c:v>0.88343780000000005</c:v>
                </c:pt>
                <c:pt idx="172">
                  <c:v>0.97976209999999997</c:v>
                </c:pt>
                <c:pt idx="173">
                  <c:v>0.98128340000000003</c:v>
                </c:pt>
                <c:pt idx="174">
                  <c:v>0.99223550000000005</c:v>
                </c:pt>
                <c:pt idx="175">
                  <c:v>0.99149129999999996</c:v>
                </c:pt>
                <c:pt idx="176">
                  <c:v>0.8614136</c:v>
                </c:pt>
                <c:pt idx="177">
                  <c:v>0.96025260000000001</c:v>
                </c:pt>
                <c:pt idx="178">
                  <c:v>0.8315188</c:v>
                </c:pt>
                <c:pt idx="179">
                  <c:v>0.11541319999999999</c:v>
                </c:pt>
                <c:pt idx="180">
                  <c:v>0.99477599999999999</c:v>
                </c:pt>
                <c:pt idx="181">
                  <c:v>0.99421720000000002</c:v>
                </c:pt>
                <c:pt idx="182">
                  <c:v>0.97171450000000004</c:v>
                </c:pt>
                <c:pt idx="183">
                  <c:v>0.88367309999999999</c:v>
                </c:pt>
                <c:pt idx="184">
                  <c:v>0.86738780000000004</c:v>
                </c:pt>
                <c:pt idx="185">
                  <c:v>0.8687087</c:v>
                </c:pt>
                <c:pt idx="186">
                  <c:v>0.98985279999999998</c:v>
                </c:pt>
                <c:pt idx="187">
                  <c:v>0.93127400000000005</c:v>
                </c:pt>
                <c:pt idx="188">
                  <c:v>0.86018289999999997</c:v>
                </c:pt>
                <c:pt idx="189">
                  <c:v>0.8713398</c:v>
                </c:pt>
              </c:numCache>
            </c:numRef>
          </c:yVal>
          <c:smooth val="0"/>
        </c:ser>
        <c:dLbls>
          <c:showLegendKey val="0"/>
          <c:showVal val="0"/>
          <c:showCatName val="0"/>
          <c:showSerName val="0"/>
          <c:showPercent val="0"/>
          <c:showBubbleSize val="0"/>
        </c:dLbls>
        <c:axId val="443387264"/>
        <c:axId val="506349440"/>
      </c:scatterChart>
      <c:valAx>
        <c:axId val="443387264"/>
        <c:scaling>
          <c:orientation val="minMax"/>
        </c:scaling>
        <c:delete val="0"/>
        <c:axPos val="b"/>
        <c:title>
          <c:tx>
            <c:rich>
              <a:bodyPr/>
              <a:lstStyle/>
              <a:p>
                <a:pPr>
                  <a:defRPr/>
                </a:pPr>
                <a:r>
                  <a:rPr lang="en-US"/>
                  <a:t>Log of Population</a:t>
                </a:r>
              </a:p>
            </c:rich>
          </c:tx>
          <c:overlay val="0"/>
        </c:title>
        <c:numFmt formatCode="General" sourceLinked="1"/>
        <c:majorTickMark val="out"/>
        <c:minorTickMark val="none"/>
        <c:tickLblPos val="nextTo"/>
        <c:crossAx val="506349440"/>
        <c:crosses val="autoZero"/>
        <c:crossBetween val="midCat"/>
      </c:valAx>
      <c:valAx>
        <c:axId val="506349440"/>
        <c:scaling>
          <c:orientation val="minMax"/>
          <c:max val="1"/>
        </c:scaling>
        <c:delete val="0"/>
        <c:axPos val="l"/>
        <c:majorGridlines/>
        <c:title>
          <c:tx>
            <c:rich>
              <a:bodyPr rot="-5400000" vert="horz"/>
              <a:lstStyle/>
              <a:p>
                <a:pPr>
                  <a:defRPr/>
                </a:pPr>
                <a:r>
                  <a:rPr lang="en-US"/>
                  <a:t>AR(1) coefficient</a:t>
                </a:r>
              </a:p>
            </c:rich>
          </c:tx>
          <c:overlay val="0"/>
        </c:title>
        <c:numFmt formatCode="General" sourceLinked="1"/>
        <c:majorTickMark val="out"/>
        <c:minorTickMark val="none"/>
        <c:tickLblPos val="nextTo"/>
        <c:crossAx val="443387264"/>
        <c:crosses val="autoZero"/>
        <c:crossBetween val="midCat"/>
      </c:valAx>
    </c:plotArea>
    <c:plotVisOnly val="1"/>
    <c:dispBlanksAs val="gap"/>
    <c:showDLblsOverMax val="0"/>
  </c:chart>
  <c:printSettings>
    <c:headerFooter/>
    <c:pageMargins b="0.75" l="0.7" r="0.7" t="0.75" header="0.3" footer="0.3"/>
    <c:pageSetup/>
  </c:printSettings>
</c:chartSpace>
</file>

<file path=xl/charts/chart1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6599973080288"/>
          <c:y val="5.8168096202646798E-2"/>
          <c:w val="0.80266123785808796"/>
          <c:h val="0.83629559749180205"/>
        </c:manualLayout>
      </c:layout>
      <c:barChart>
        <c:barDir val="col"/>
        <c:grouping val="stacked"/>
        <c:varyColors val="0"/>
        <c:ser>
          <c:idx val="0"/>
          <c:order val="0"/>
          <c:tx>
            <c:strRef>
              <c:f>'Figure 2.14'!$O$32</c:f>
              <c:strCache>
                <c:ptCount val="1"/>
                <c:pt idx="0">
                  <c:v>25th pct</c:v>
                </c:pt>
              </c:strCache>
            </c:strRef>
          </c:tx>
          <c:spPr>
            <a:noFill/>
          </c:spPr>
          <c:invertIfNegative val="0"/>
          <c:errBars>
            <c:errBarType val="minus"/>
            <c:errValType val="cust"/>
            <c:noEndCap val="0"/>
            <c:plus>
              <c:numLit>
                <c:formatCode>General</c:formatCode>
                <c:ptCount val="1"/>
                <c:pt idx="0">
                  <c:v>1</c:v>
                </c:pt>
              </c:numLit>
            </c:plus>
            <c:minus>
              <c:numRef>
                <c:f>'Figure 2.14'!$P$39:$Q$39</c:f>
                <c:numCache>
                  <c:formatCode>General</c:formatCode>
                  <c:ptCount val="2"/>
                  <c:pt idx="0">
                    <c:v>0.1552420000000001</c:v>
                  </c:pt>
                  <c:pt idx="1">
                    <c:v>0.10866765</c:v>
                  </c:pt>
                </c:numCache>
              </c:numRef>
            </c:minus>
          </c:errBars>
          <c:cat>
            <c:strRef>
              <c:f>'Figure 2.14'!$P$23:$Q$23</c:f>
              <c:strCache>
                <c:ptCount val="2"/>
                <c:pt idx="0">
                  <c:v>Small economies</c:v>
                </c:pt>
                <c:pt idx="1">
                  <c:v>ROW</c:v>
                </c:pt>
              </c:strCache>
            </c:strRef>
          </c:cat>
          <c:val>
            <c:numRef>
              <c:f>'Figure 2.14'!$P$32:$Q$32</c:f>
              <c:numCache>
                <c:formatCode>0.00</c:formatCode>
                <c:ptCount val="2"/>
                <c:pt idx="0">
                  <c:v>0.82589964999999999</c:v>
                </c:pt>
                <c:pt idx="1">
                  <c:v>0.88355545000000002</c:v>
                </c:pt>
              </c:numCache>
            </c:numRef>
          </c:val>
        </c:ser>
        <c:ser>
          <c:idx val="1"/>
          <c:order val="1"/>
          <c:tx>
            <c:strRef>
              <c:f>'Figure 2.14'!$O$33</c:f>
              <c:strCache>
                <c:ptCount val="1"/>
                <c:pt idx="0">
                  <c:v>50th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cat>
            <c:strRef>
              <c:f>'Figure 2.14'!$P$23:$Q$23</c:f>
              <c:strCache>
                <c:ptCount val="2"/>
                <c:pt idx="0">
                  <c:v>Small economies</c:v>
                </c:pt>
                <c:pt idx="1">
                  <c:v>ROW</c:v>
                </c:pt>
              </c:strCache>
            </c:strRef>
          </c:cat>
          <c:val>
            <c:numRef>
              <c:f>'Figure 2.14'!$P$33:$Q$33</c:f>
              <c:numCache>
                <c:formatCode>0.00</c:formatCode>
                <c:ptCount val="2"/>
                <c:pt idx="0">
                  <c:v>0.12016585000000002</c:v>
                </c:pt>
                <c:pt idx="1">
                  <c:v>8.4144649999999932E-2</c:v>
                </c:pt>
              </c:numCache>
            </c:numRef>
          </c:val>
        </c:ser>
        <c:ser>
          <c:idx val="2"/>
          <c:order val="2"/>
          <c:tx>
            <c:strRef>
              <c:f>'Figure 2.14'!$O$34</c:f>
              <c:strCache>
                <c:ptCount val="1"/>
                <c:pt idx="0">
                  <c:v>75th pct</c:v>
                </c:pt>
              </c:strCache>
            </c:strRef>
          </c:tx>
          <c:spPr>
            <a:solidFill>
              <a:schemeClr val="tx2">
                <a:lumMod val="40000"/>
                <a:lumOff val="60000"/>
              </a:schemeClr>
            </a:solidFill>
            <a:ln>
              <a:solidFill>
                <a:schemeClr val="tx1"/>
              </a:solidFill>
            </a:ln>
          </c:spPr>
          <c:invertIfNegative val="0"/>
          <c:dPt>
            <c:idx val="0"/>
            <c:invertIfNegative val="0"/>
            <c:bubble3D val="0"/>
            <c:spPr>
              <a:pattFill prst="ltUpDiag">
                <a:fgClr>
                  <a:srgbClr val="FF0000"/>
                </a:fgClr>
                <a:bgClr>
                  <a:schemeClr val="bg1"/>
                </a:bgClr>
              </a:pattFill>
              <a:ln>
                <a:solidFill>
                  <a:srgbClr val="FF0000"/>
                </a:solidFill>
              </a:ln>
            </c:spPr>
          </c:dPt>
          <c:errBars>
            <c:errBarType val="plus"/>
            <c:errValType val="cust"/>
            <c:noEndCap val="0"/>
            <c:plus>
              <c:numRef>
                <c:f>'Figure 2.14'!$P$40:$Q$40</c:f>
                <c:numCache>
                  <c:formatCode>General</c:formatCode>
                  <c:ptCount val="2"/>
                  <c:pt idx="0">
                    <c:v>1.8858349999999913E-2</c:v>
                  </c:pt>
                  <c:pt idx="1">
                    <c:v>7.7768999999999755E-3</c:v>
                  </c:pt>
                </c:numCache>
              </c:numRef>
            </c:plus>
            <c:minus>
              <c:numLit>
                <c:formatCode>General</c:formatCode>
                <c:ptCount val="1"/>
                <c:pt idx="0">
                  <c:v>1</c:v>
                </c:pt>
              </c:numLit>
            </c:minus>
          </c:errBars>
          <c:cat>
            <c:strRef>
              <c:f>'Figure 2.14'!$P$23:$Q$23</c:f>
              <c:strCache>
                <c:ptCount val="2"/>
                <c:pt idx="0">
                  <c:v>Small economies</c:v>
                </c:pt>
                <c:pt idx="1">
                  <c:v>ROW</c:v>
                </c:pt>
              </c:strCache>
            </c:strRef>
          </c:cat>
          <c:val>
            <c:numRef>
              <c:f>'Figure 2.14'!$P$34:$Q$34</c:f>
              <c:numCache>
                <c:formatCode>0.00</c:formatCode>
                <c:ptCount val="2"/>
                <c:pt idx="0">
                  <c:v>3.5076150000000084E-2</c:v>
                </c:pt>
                <c:pt idx="1">
                  <c:v>2.4523000000000073E-2</c:v>
                </c:pt>
              </c:numCache>
            </c:numRef>
          </c:val>
        </c:ser>
        <c:dLbls>
          <c:showLegendKey val="0"/>
          <c:showVal val="0"/>
          <c:showCatName val="0"/>
          <c:showSerName val="0"/>
          <c:showPercent val="0"/>
          <c:showBubbleSize val="0"/>
        </c:dLbls>
        <c:gapWidth val="150"/>
        <c:overlap val="100"/>
        <c:axId val="509123968"/>
        <c:axId val="530921344"/>
      </c:barChart>
      <c:catAx>
        <c:axId val="509123968"/>
        <c:scaling>
          <c:orientation val="minMax"/>
        </c:scaling>
        <c:delete val="0"/>
        <c:axPos val="b"/>
        <c:majorTickMark val="out"/>
        <c:minorTickMark val="none"/>
        <c:tickLblPos val="low"/>
        <c:txPr>
          <a:bodyPr/>
          <a:lstStyle/>
          <a:p>
            <a:pPr>
              <a:defRPr sz="1100"/>
            </a:pPr>
            <a:endParaRPr lang="en-US"/>
          </a:p>
        </c:txPr>
        <c:crossAx val="530921344"/>
        <c:crosses val="autoZero"/>
        <c:auto val="1"/>
        <c:lblAlgn val="ctr"/>
        <c:lblOffset val="100"/>
        <c:noMultiLvlLbl val="0"/>
      </c:catAx>
      <c:valAx>
        <c:axId val="530921344"/>
        <c:scaling>
          <c:orientation val="minMax"/>
          <c:min val="0.6"/>
        </c:scaling>
        <c:delete val="0"/>
        <c:axPos val="l"/>
        <c:title>
          <c:tx>
            <c:rich>
              <a:bodyPr rot="-5400000" vert="horz"/>
              <a:lstStyle/>
              <a:p>
                <a:pPr algn="l">
                  <a:defRPr sz="1100" b="0"/>
                </a:pPr>
                <a:r>
                  <a:rPr lang="en-US" sz="1100" b="0" baseline="0"/>
                  <a:t>First order Auto-correlation coefficient</a:t>
                </a:r>
              </a:p>
            </c:rich>
          </c:tx>
          <c:layout>
            <c:manualLayout>
              <c:xMode val="edge"/>
              <c:yMode val="edge"/>
              <c:x val="1.7094017094017099E-2"/>
              <c:y val="0.16839889976179101"/>
            </c:manualLayout>
          </c:layout>
          <c:overlay val="0"/>
        </c:title>
        <c:numFmt formatCode="0.00" sourceLinked="1"/>
        <c:majorTickMark val="out"/>
        <c:minorTickMark val="none"/>
        <c:tickLblPos val="nextTo"/>
        <c:crossAx val="509123968"/>
        <c:crosses val="autoZero"/>
        <c:crossBetween val="between"/>
      </c:valAx>
    </c:plotArea>
    <c:plotVisOnly val="1"/>
    <c:dispBlanksAs val="gap"/>
    <c:showDLblsOverMax val="0"/>
  </c:chart>
  <c:spPr>
    <a:ln>
      <a:noFill/>
    </a:ln>
  </c:spPr>
  <c:printSettings>
    <c:headerFooter/>
    <c:pageMargins b="0.75" l="0.7" r="0.7" t="0.75" header="0.3" footer="0.3"/>
    <c:pageSetup/>
  </c:printSettings>
  <c:userShapes r:id="rId1"/>
</c:chartSpace>
</file>

<file path=xl/ctrlProps/ctrlProp1.xml><?xml version="1.0" encoding="utf-8"?>
<formControlPr xmlns="http://schemas.microsoft.com/office/spreadsheetml/2009/9/main" objectType="Drop" dropStyle="combo" dx="16" fmlaLink="$A$3" fmlaRange="'[1]List Variables'!$A$2:$A$150" sel="0" val="0"/>
</file>

<file path=xl/ctrlProps/ctrlProp2.xml><?xml version="1.0" encoding="utf-8"?>
<formControlPr xmlns="http://schemas.microsoft.com/office/spreadsheetml/2009/9/main" objectType="Drop" dropStyle="combo" dx="16" fmlaLink="$A$6" fmlaRange="'[1]List Variables'!$A$2:$A$150" sel="0" val="0"/>
</file>

<file path=xl/ctrlProps/ctrlProp3.xml><?xml version="1.0" encoding="utf-8"?>
<formControlPr xmlns="http://schemas.microsoft.com/office/spreadsheetml/2009/9/main" objectType="Button" lockText="1"/>
</file>

<file path=xl/ctrlProps/ctrlProp4.xml><?xml version="1.0" encoding="utf-8"?>
<formControlPr xmlns="http://schemas.microsoft.com/office/spreadsheetml/2009/9/main" objectType="Drop" dropStyle="combo" dx="16" fmlaLink="$A$9" fmlaRange="'[1]List Variables'!$A$2:$A$150" sel="0" val="0"/>
</file>

<file path=xl/ctrlProps/ctrlProp5.xml><?xml version="1.0" encoding="utf-8"?>
<formControlPr xmlns="http://schemas.microsoft.com/office/spreadsheetml/2009/9/main" objectType="GBox" noThreeD="1"/>
</file>

<file path=xl/ctrlProps/ctrlProp6.xml><?xml version="1.0" encoding="utf-8"?>
<formControlPr xmlns="http://schemas.microsoft.com/office/spreadsheetml/2009/9/main" objectType="CheckBox" fmlaLink="$F$2" lockText="1" noThreeD="1"/>
</file>

<file path=xl/ctrlProps/ctrlProp7.xml><?xml version="1.0" encoding="utf-8"?>
<formControlPr xmlns="http://schemas.microsoft.com/office/spreadsheetml/2009/9/main" objectType="Button" lockText="1"/>
</file>

<file path=xl/ctrlProps/ctrlProp8.xml><?xml version="1.0" encoding="utf-8"?>
<formControlPr xmlns="http://schemas.microsoft.com/office/spreadsheetml/2009/9/main" objectType="Button" lockText="1"/>
</file>

<file path=xl/ctrlProps/ctrlProp9.xml><?xml version="1.0" encoding="utf-8"?>
<formControlPr xmlns="http://schemas.microsoft.com/office/spreadsheetml/2009/9/main" objectType="Drop" dropStyle="combo" dx="16" fmlaLink="$A$3" fmlaRange="'[3]List Variables'!$A$2:$A$150" sel="0" val="0"/>
</file>

<file path=xl/ctrlProps/ctrlProp10.xml><?xml version="1.0" encoding="utf-8"?>
<formControlPr xmlns="http://schemas.microsoft.com/office/spreadsheetml/2009/9/main" objectType="Drop" dropStyle="combo" dx="16" fmlaLink="$A$6" fmlaRange="'[3]List Variables'!$A$2:$A$150" sel="0" val="0"/>
</file>

<file path=xl/ctrlProps/ctrlProp11.xml><?xml version="1.0" encoding="utf-8"?>
<formControlPr xmlns="http://schemas.microsoft.com/office/spreadsheetml/2009/9/main" objectType="Button" lockText="1"/>
</file>

<file path=xl/ctrlProps/ctrlProp12.xml><?xml version="1.0" encoding="utf-8"?>
<formControlPr xmlns="http://schemas.microsoft.com/office/spreadsheetml/2009/9/main" objectType="Drop" dropStyle="combo" dx="16" fmlaLink="$A$9" fmlaRange="'[3]List Variables'!$A$2:$A$150" sel="0" val="0"/>
</file>

<file path=xl/ctrlProps/ctrlProp13.xml><?xml version="1.0" encoding="utf-8"?>
<formControlPr xmlns="http://schemas.microsoft.com/office/spreadsheetml/2009/9/main" objectType="GBox" noThreeD="1"/>
</file>

<file path=xl/ctrlProps/ctrlProp14.xml><?xml version="1.0" encoding="utf-8"?>
<formControlPr xmlns="http://schemas.microsoft.com/office/spreadsheetml/2009/9/main" objectType="CheckBox" fmlaLink="$E$2" lockText="1" noThreeD="1"/>
</file>

<file path=xl/ctrlProps/ctrlProp15.xml><?xml version="1.0" encoding="utf-8"?>
<formControlPr xmlns="http://schemas.microsoft.com/office/spreadsheetml/2009/9/main" objectType="Button" lockText="1"/>
</file>

<file path=xl/ctrlProps/ctrlProp16.xml><?xml version="1.0" encoding="utf-8"?>
<formControlPr xmlns="http://schemas.microsoft.com/office/spreadsheetml/2009/9/main" objectType="Button" lockText="1"/>
</file>

<file path=xl/ctrlProps/ctrlProp17.xml><?xml version="1.0" encoding="utf-8"?>
<formControlPr xmlns="http://schemas.microsoft.com/office/spreadsheetml/2009/9/main" objectType="Drop" dropStyle="combo" dx="16" fmlaLink="$A$3" fmlaRange="'[3]List Variables'!$A$2:$A$150" sel="0" val="0"/>
</file>

<file path=xl/ctrlProps/ctrlProp18.xml><?xml version="1.0" encoding="utf-8"?>
<formControlPr xmlns="http://schemas.microsoft.com/office/spreadsheetml/2009/9/main" objectType="Drop" dropStyle="combo" dx="16" fmlaLink="$A$6" fmlaRange="'[3]List Variables'!$A$2:$A$150" sel="0" val="0"/>
</file>

<file path=xl/ctrlProps/ctrlProp19.xml><?xml version="1.0" encoding="utf-8"?>
<formControlPr xmlns="http://schemas.microsoft.com/office/spreadsheetml/2009/9/main" objectType="Button" lockText="1"/>
</file>

<file path=xl/ctrlProps/ctrlProp20.xml><?xml version="1.0" encoding="utf-8"?>
<formControlPr xmlns="http://schemas.microsoft.com/office/spreadsheetml/2009/9/main" objectType="Drop" dropStyle="combo" dx="16" fmlaLink="$A$9" fmlaRange="'[3]List Variables'!$A$2:$A$150" sel="0" val="0"/>
</file>

<file path=xl/ctrlProps/ctrlProp21.xml><?xml version="1.0" encoding="utf-8"?>
<formControlPr xmlns="http://schemas.microsoft.com/office/spreadsheetml/2009/9/main" objectType="GBox" noThreeD="1"/>
</file>

<file path=xl/ctrlProps/ctrlProp22.xml><?xml version="1.0" encoding="utf-8"?>
<formControlPr xmlns="http://schemas.microsoft.com/office/spreadsheetml/2009/9/main" objectType="CheckBox" fmlaLink="$E$2" lockText="1" noThreeD="1"/>
</file>

<file path=xl/ctrlProps/ctrlProp23.xml><?xml version="1.0" encoding="utf-8"?>
<formControlPr xmlns="http://schemas.microsoft.com/office/spreadsheetml/2009/9/main" objectType="Button" lockText="1"/>
</file>

<file path=xl/ctrlProps/ctrlProp24.xml><?xml version="1.0" encoding="utf-8"?>
<formControlPr xmlns="http://schemas.microsoft.com/office/spreadsheetml/2009/9/main" objectType="Button" lockText="1"/>
</file>

<file path=xl/ctrlProps/ctrlProp25.xml><?xml version="1.0" encoding="utf-8"?>
<formControlPr xmlns="http://schemas.microsoft.com/office/spreadsheetml/2009/9/main" objectType="Drop" dropStyle="combo" dx="16" fmlaLink="$A$3" fmlaRange="'[3]List Variables'!$A$2:$A$150" sel="0" val="0"/>
</file>

<file path=xl/ctrlProps/ctrlProp26.xml><?xml version="1.0" encoding="utf-8"?>
<formControlPr xmlns="http://schemas.microsoft.com/office/spreadsheetml/2009/9/main" objectType="Drop" dropStyle="combo" dx="16" fmlaLink="$A$6" fmlaRange="'[3]List Variables'!$A$2:$A$150" sel="0" val="0"/>
</file>

<file path=xl/ctrlProps/ctrlProp27.xml><?xml version="1.0" encoding="utf-8"?>
<formControlPr xmlns="http://schemas.microsoft.com/office/spreadsheetml/2009/9/main" objectType="Button" lockText="1"/>
</file>

<file path=xl/ctrlProps/ctrlProp28.xml><?xml version="1.0" encoding="utf-8"?>
<formControlPr xmlns="http://schemas.microsoft.com/office/spreadsheetml/2009/9/main" objectType="Drop" dropStyle="combo" dx="16" fmlaLink="$A$9" fmlaRange="'[3]List Variables'!$A$2:$A$150" sel="0" val="0"/>
</file>

<file path=xl/ctrlProps/ctrlProp29.xml><?xml version="1.0" encoding="utf-8"?>
<formControlPr xmlns="http://schemas.microsoft.com/office/spreadsheetml/2009/9/main" objectType="GBox" noThreeD="1"/>
</file>

<file path=xl/ctrlProps/ctrlProp30.xml><?xml version="1.0" encoding="utf-8"?>
<formControlPr xmlns="http://schemas.microsoft.com/office/spreadsheetml/2009/9/main" objectType="CheckBox" fmlaLink="$E$2" lockText="1" noThreeD="1"/>
</file>

<file path=xl/ctrlProps/ctrlProp31.xml><?xml version="1.0" encoding="utf-8"?>
<formControlPr xmlns="http://schemas.microsoft.com/office/spreadsheetml/2009/9/main" objectType="Button" lockText="1"/>
</file>

<file path=xl/ctrlProps/ctrlProp32.xml><?xml version="1.0" encoding="utf-8"?>
<formControlPr xmlns="http://schemas.microsoft.com/office/spreadsheetml/2009/9/main" objectType="Button" lockText="1"/>
</file>

<file path=xl/ctrlProps/ctrlProp33.xml><?xml version="1.0" encoding="utf-8"?>
<formControlPr xmlns="http://schemas.microsoft.com/office/spreadsheetml/2009/9/main" objectType="Drop" dropStyle="combo" dx="16" fmlaLink="$A$3" fmlaRange="'[3]List Variables'!$A$2:$A$150" sel="0" val="0"/>
</file>

<file path=xl/ctrlProps/ctrlProp34.xml><?xml version="1.0" encoding="utf-8"?>
<formControlPr xmlns="http://schemas.microsoft.com/office/spreadsheetml/2009/9/main" objectType="Drop" dropStyle="combo" dx="16" fmlaLink="$A$6" fmlaRange="'[3]List Variables'!$A$2:$A$150" sel="0" val="0"/>
</file>

<file path=xl/ctrlProps/ctrlProp35.xml><?xml version="1.0" encoding="utf-8"?>
<formControlPr xmlns="http://schemas.microsoft.com/office/spreadsheetml/2009/9/main" objectType="Button" lockText="1"/>
</file>

<file path=xl/ctrlProps/ctrlProp36.xml><?xml version="1.0" encoding="utf-8"?>
<formControlPr xmlns="http://schemas.microsoft.com/office/spreadsheetml/2009/9/main" objectType="Drop" dropStyle="combo" dx="16" fmlaLink="$A$9" fmlaRange="'[3]List Variables'!$A$2:$A$150" sel="0" val="0"/>
</file>

<file path=xl/ctrlProps/ctrlProp37.xml><?xml version="1.0" encoding="utf-8"?>
<formControlPr xmlns="http://schemas.microsoft.com/office/spreadsheetml/2009/9/main" objectType="GBox" noThreeD="1"/>
</file>

<file path=xl/ctrlProps/ctrlProp38.xml><?xml version="1.0" encoding="utf-8"?>
<formControlPr xmlns="http://schemas.microsoft.com/office/spreadsheetml/2009/9/main" objectType="CheckBox" fmlaLink="$E$2" lockText="1" noThreeD="1"/>
</file>

<file path=xl/ctrlProps/ctrlProp39.xml><?xml version="1.0" encoding="utf-8"?>
<formControlPr xmlns="http://schemas.microsoft.com/office/spreadsheetml/2009/9/main" objectType="Button" lockText="1"/>
</file>

<file path=xl/ctrlProps/ctrlProp40.xml><?xml version="1.0" encoding="utf-8"?>
<formControlPr xmlns="http://schemas.microsoft.com/office/spreadsheetml/2009/9/main" objectType="Button" lockText="1"/>
</file>

<file path=xl/drawings/_rels/drawing1.xml.rels><?xml version="1.0" encoding="UTF-8" standalone="yes"?>
<Relationships xmlns="http://schemas.openxmlformats.org/package/2006/relationships"><Relationship Id="rId1" Type="http://schemas.openxmlformats.org/officeDocument/2006/relationships/chart" Target="../charts/chart1.xml"/></Relationships>
</file>

<file path=xl/drawings/_rels/drawing2.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chart" Target="../charts/chart2.xml"/></Relationships>
</file>

<file path=xl/drawings/_rels/drawing3.xml.rels><?xml version="1.0" encoding="UTF-8" standalone="yes"?>
<Relationships xmlns="http://schemas.openxmlformats.org/package/2006/relationships"><Relationship Id="rId1" Type="http://schemas.openxmlformats.org/officeDocument/2006/relationships/chart" Target="../charts/chart5.xml"/></Relationships>
</file>

<file path=xl/drawings/_rels/drawing4.xml.rels><?xml version="1.0" encoding="UTF-8" standalone="yes"?>
<Relationships xmlns="http://schemas.openxmlformats.org/package/2006/relationships"><Relationship Id="rId1" Type="http://schemas.openxmlformats.org/officeDocument/2006/relationships/chart" Target="../charts/chart6.xml"/></Relationships>
</file>

<file path=xl/drawings/_rels/drawing5.xml.rels><?xml version="1.0" encoding="UTF-8" standalone="yes"?>
<Relationships xmlns="http://schemas.openxmlformats.org/package/2006/relationships"><Relationship Id="rId1" Type="http://schemas.openxmlformats.org/officeDocument/2006/relationships/chart" Target="../charts/chart7.xml"/></Relationships>
</file>

<file path=xl/drawings/_rels/drawing6.xml.rels><?xml version="1.0" encoding="UTF-8" standalone="yes"?>
<Relationships xmlns="http://schemas.openxmlformats.org/package/2006/relationships"><Relationship Id="rId1" Type="http://schemas.openxmlformats.org/officeDocument/2006/relationships/chart" Target="../charts/chart8.xml"/></Relationships>
</file>

<file path=xl/drawings/_rels/drawing7.xml.rels><?xml version="1.0" encoding="UTF-8" standalone="yes"?>
<Relationships xmlns="http://schemas.openxmlformats.org/package/2006/relationships"><Relationship Id="rId1" Type="http://schemas.openxmlformats.org/officeDocument/2006/relationships/chart" Target="../charts/chart9.xml"/></Relationships>
</file>

<file path=xl/drawings/_rels/drawing8.xml.rels><?xml version="1.0" encoding="UTF-8" standalone="yes"?>
<Relationships xmlns="http://schemas.openxmlformats.org/package/2006/relationships"><Relationship Id="rId1" Type="http://schemas.openxmlformats.org/officeDocument/2006/relationships/chart" Target="../charts/chart10.xml"/></Relationships>
</file>

<file path=xl/drawings/_rels/drawing10.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chart" Target="../charts/chart11.xml"/></Relationships>
</file>

<file path=xl/drawings/_rels/drawing11.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chart" Target="../charts/chart13.xml"/></Relationships>
</file>

<file path=xl/drawings/_rels/drawing12.xml.rels><?xml version="1.0" encoding="UTF-8" standalone="yes"?>
<Relationships xmlns="http://schemas.openxmlformats.org/package/2006/relationships"><Relationship Id="rId1" Type="http://schemas.openxmlformats.org/officeDocument/2006/relationships/chart" Target="../charts/chart15.xml"/></Relationships>
</file>

<file path=xl/drawings/_rels/drawing13.xml.rels><?xml version="1.0" encoding="UTF-8" standalone="yes"?>
<Relationships xmlns="http://schemas.openxmlformats.org/package/2006/relationships"><Relationship Id="rId1" Type="http://schemas.openxmlformats.org/officeDocument/2006/relationships/chart" Target="../charts/chart16.xml"/></Relationships>
</file>

<file path=xl/drawings/_rels/drawing15.xml.rels><?xml version="1.0" encoding="UTF-8" standalone="yes"?>
<Relationships xmlns="http://schemas.openxmlformats.org/package/2006/relationships"><Relationship Id="rId1" Type="http://schemas.openxmlformats.org/officeDocument/2006/relationships/chart" Target="../charts/chart17.xml"/></Relationships>
</file>

<file path=xl/drawings/_rels/drawing16.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chart" Target="../charts/chart18.xml"/></Relationships>
</file>

<file path=xl/drawings/drawing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714375</xdr:colOff>
          <xdr:row>2</xdr:row>
          <xdr:rowOff>123825</xdr:rowOff>
        </xdr:to>
        <xdr:sp macro="" textlink="">
          <xdr:nvSpPr>
            <xdr:cNvPr id="11265" name="Drop Down 1" hidden="1">
              <a:extLst>
                <a:ext uri="{63B3BB69-23CF-44E3-9099-C40C66FF867C}">
                  <a14:compatExt spid="_x0000_s11265"/>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xdr:row>
          <xdr:rowOff>9525</xdr:rowOff>
        </xdr:from>
        <xdr:to>
          <xdr:col>2</xdr:col>
          <xdr:colOff>723900</xdr:colOff>
          <xdr:row>5</xdr:row>
          <xdr:rowOff>104775</xdr:rowOff>
        </xdr:to>
        <xdr:sp macro="" textlink="">
          <xdr:nvSpPr>
            <xdr:cNvPr id="11266" name="Drop Down 2" hidden="1">
              <a:extLst>
                <a:ext uri="{63B3BB69-23CF-44E3-9099-C40C66FF867C}">
                  <a14:compatExt spid="_x0000_s11266"/>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11267" name="Button 3" hidden="1">
              <a:extLst>
                <a:ext uri="{63B3BB69-23CF-44E3-9099-C40C66FF867C}">
                  <a14:compatExt spid="_x0000_s11267"/>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endParaRPr lang="en-US"/>
            </a:p>
          </xdr:txBody>
        </xdr:sp>
        <xdr:clientData fPrintsWithSheet="0"/>
      </xdr:twoCellAnchor>
    </mc:Choice>
    <mc:Fallback/>
  </mc:AlternateContent>
  <xdr:twoCellAnchor>
    <xdr:from>
      <xdr:col>6</xdr:col>
      <xdr:colOff>232522</xdr:colOff>
      <xdr:row>15</xdr:row>
      <xdr:rowOff>34733</xdr:rowOff>
    </xdr:from>
    <xdr:to>
      <xdr:col>16</xdr:col>
      <xdr:colOff>470647</xdr:colOff>
      <xdr:row>38</xdr:row>
      <xdr:rowOff>134470</xdr:rowOff>
    </xdr:to>
    <xdr:graphicFrame macro="">
      <xdr:nvGraphicFramePr>
        <xdr:cNvPr id="5" name="Chart 4"/>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mc:AlternateContent xmlns:mc="http://schemas.openxmlformats.org/markup-compatibility/2006">
    <mc:Choice xmlns:a14="http://schemas.microsoft.com/office/drawing/2010/main" Requires="a14">
      <xdr:twoCellAnchor editAs="oneCell">
        <xdr:from>
          <xdr:col>1</xdr:col>
          <xdr:colOff>66675</xdr:colOff>
          <xdr:row>7</xdr:row>
          <xdr:rowOff>85725</xdr:rowOff>
        </xdr:from>
        <xdr:to>
          <xdr:col>2</xdr:col>
          <xdr:colOff>695325</xdr:colOff>
          <xdr:row>8</xdr:row>
          <xdr:rowOff>180975</xdr:rowOff>
        </xdr:to>
        <xdr:sp macro="" textlink="">
          <xdr:nvSpPr>
            <xdr:cNvPr id="11268" name="Drop Down 4" hidden="1">
              <a:extLst>
                <a:ext uri="{63B3BB69-23CF-44E3-9099-C40C66FF867C}">
                  <a14:compatExt spid="_x0000_s11268"/>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9</xdr:col>
          <xdr:colOff>238125</xdr:colOff>
          <xdr:row>4</xdr:row>
          <xdr:rowOff>180975</xdr:rowOff>
        </xdr:to>
        <xdr:sp macro="" textlink="">
          <xdr:nvSpPr>
            <xdr:cNvPr id="11269" name="Group Box 5" hidden="1">
              <a:extLst>
                <a:ext uri="{63B3BB69-23CF-44E3-9099-C40C66FF867C}">
                  <a14:compatExt spid="_x0000_s11269"/>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6</xdr:col>
          <xdr:colOff>381000</xdr:colOff>
          <xdr:row>2</xdr:row>
          <xdr:rowOff>180975</xdr:rowOff>
        </xdr:from>
        <xdr:to>
          <xdr:col>7</xdr:col>
          <xdr:colOff>123825</xdr:colOff>
          <xdr:row>4</xdr:row>
          <xdr:rowOff>38100</xdr:rowOff>
        </xdr:to>
        <xdr:sp macro="" textlink="">
          <xdr:nvSpPr>
            <xdr:cNvPr id="11270" name="Check Box 6" hidden="1">
              <a:extLst>
                <a:ext uri="{63B3BB69-23CF-44E3-9099-C40C66FF867C}">
                  <a14:compatExt spid="_x0000_s11270"/>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xdr:from>
          <xdr:col>10</xdr:col>
          <xdr:colOff>28575</xdr:colOff>
          <xdr:row>11</xdr:row>
          <xdr:rowOff>104775</xdr:rowOff>
        </xdr:from>
        <xdr:to>
          <xdr:col>12</xdr:col>
          <xdr:colOff>9525</xdr:colOff>
          <xdr:row>13</xdr:row>
          <xdr:rowOff>85725</xdr:rowOff>
        </xdr:to>
        <xdr:sp macro="" textlink="">
          <xdr:nvSpPr>
            <xdr:cNvPr id="11271" name="Button 7" hidden="1">
              <a:extLst>
                <a:ext uri="{63B3BB69-23CF-44E3-9099-C40C66FF867C}">
                  <a14:compatExt spid="_x0000_s11271"/>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12</xdr:col>
          <xdr:colOff>333375</xdr:colOff>
          <xdr:row>11</xdr:row>
          <xdr:rowOff>104775</xdr:rowOff>
        </xdr:from>
        <xdr:to>
          <xdr:col>14</xdr:col>
          <xdr:colOff>314325</xdr:colOff>
          <xdr:row>13</xdr:row>
          <xdr:rowOff>76200</xdr:rowOff>
        </xdr:to>
        <xdr:sp macro="" textlink="">
          <xdr:nvSpPr>
            <xdr:cNvPr id="11272" name="Button 8" hidden="1">
              <a:extLst>
                <a:ext uri="{63B3BB69-23CF-44E3-9099-C40C66FF867C}">
                  <a14:compatExt spid="_x0000_s11272"/>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endParaRPr lang="en-US"/>
            </a:p>
          </xdr:txBody>
        </xdr:sp>
        <xdr:clientData fPrintsWithSheet="0"/>
      </xdr:twoCellAnchor>
    </mc:Choice>
    <mc:Fallback/>
  </mc:AlternateContent>
</xdr:wsDr>
</file>

<file path=xl/drawings/drawing2.xml><?xml version="1.0" encoding="utf-8"?>
<xdr:wsDr xmlns:xdr="http://schemas.openxmlformats.org/drawingml/2006/spreadsheetDrawing" xmlns:a="http://schemas.openxmlformats.org/drawingml/2006/main">
  <xdr:twoCellAnchor>
    <xdr:from>
      <xdr:col>13</xdr:col>
      <xdr:colOff>6161</xdr:colOff>
      <xdr:row>5</xdr:row>
      <xdr:rowOff>67236</xdr:rowOff>
    </xdr:from>
    <xdr:to>
      <xdr:col>24</xdr:col>
      <xdr:colOff>174810</xdr:colOff>
      <xdr:row>29</xdr:row>
      <xdr:rowOff>114860</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10</xdr:col>
      <xdr:colOff>532838</xdr:colOff>
      <xdr:row>47</xdr:row>
      <xdr:rowOff>1</xdr:rowOff>
    </xdr:from>
    <xdr:to>
      <xdr:col>22</xdr:col>
      <xdr:colOff>96370</xdr:colOff>
      <xdr:row>71</xdr:row>
      <xdr:rowOff>47625</xdr:rowOff>
    </xdr:to>
    <xdr:graphicFrame macro="">
      <xdr:nvGraphicFramePr>
        <xdr:cNvPr id="4" name="Chart 3"/>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twoCellAnchor>
    <xdr:from>
      <xdr:col>9</xdr:col>
      <xdr:colOff>1552573</xdr:colOff>
      <xdr:row>74</xdr:row>
      <xdr:rowOff>134471</xdr:rowOff>
    </xdr:from>
    <xdr:to>
      <xdr:col>21</xdr:col>
      <xdr:colOff>118781</xdr:colOff>
      <xdr:row>98</xdr:row>
      <xdr:rowOff>182095</xdr:rowOff>
    </xdr:to>
    <xdr:graphicFrame macro="">
      <xdr:nvGraphicFramePr>
        <xdr:cNvPr id="7" name="Chart 6"/>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3"/>
        </a:graphicData>
      </a:graphic>
    </xdr:graphicFrame>
    <xdr:clientData/>
  </xdr:twoCellAnchor>
</xdr:wsDr>
</file>

<file path=xl/drawings/drawing3.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714375</xdr:colOff>
          <xdr:row>2</xdr:row>
          <xdr:rowOff>123825</xdr:rowOff>
        </xdr:to>
        <xdr:sp macro="" textlink="">
          <xdr:nvSpPr>
            <xdr:cNvPr id="75777" name="Drop Down 1" hidden="1">
              <a:extLst>
                <a:ext uri="{63B3BB69-23CF-44E3-9099-C40C66FF867C}">
                  <a14:compatExt spid="_x0000_s75777"/>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xdr:row>
          <xdr:rowOff>9525</xdr:rowOff>
        </xdr:from>
        <xdr:to>
          <xdr:col>2</xdr:col>
          <xdr:colOff>723900</xdr:colOff>
          <xdr:row>5</xdr:row>
          <xdr:rowOff>104775</xdr:rowOff>
        </xdr:to>
        <xdr:sp macro="" textlink="">
          <xdr:nvSpPr>
            <xdr:cNvPr id="75778" name="Drop Down 2" hidden="1">
              <a:extLst>
                <a:ext uri="{63B3BB69-23CF-44E3-9099-C40C66FF867C}">
                  <a14:compatExt spid="_x0000_s75778"/>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75779" name="Button 3" hidden="1">
              <a:extLst>
                <a:ext uri="{63B3BB69-23CF-44E3-9099-C40C66FF867C}">
                  <a14:compatExt spid="_x0000_s75779"/>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xdr:row>
          <xdr:rowOff>85725</xdr:rowOff>
        </xdr:from>
        <xdr:to>
          <xdr:col>2</xdr:col>
          <xdr:colOff>695325</xdr:colOff>
          <xdr:row>8</xdr:row>
          <xdr:rowOff>180975</xdr:rowOff>
        </xdr:to>
        <xdr:sp macro="" textlink="">
          <xdr:nvSpPr>
            <xdr:cNvPr id="75780" name="Drop Down 4" hidden="1">
              <a:extLst>
                <a:ext uri="{63B3BB69-23CF-44E3-9099-C40C66FF867C}">
                  <a14:compatExt spid="_x0000_s75780"/>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9</xdr:col>
          <xdr:colOff>66675</xdr:colOff>
          <xdr:row>4</xdr:row>
          <xdr:rowOff>180975</xdr:rowOff>
        </xdr:to>
        <xdr:sp macro="" textlink="">
          <xdr:nvSpPr>
            <xdr:cNvPr id="75781" name="Group Box 5" hidden="1">
              <a:extLst>
                <a:ext uri="{63B3BB69-23CF-44E3-9099-C40C66FF867C}">
                  <a14:compatExt spid="_x0000_s75781"/>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381000</xdr:colOff>
          <xdr:row>2</xdr:row>
          <xdr:rowOff>180975</xdr:rowOff>
        </xdr:from>
        <xdr:to>
          <xdr:col>6</xdr:col>
          <xdr:colOff>123825</xdr:colOff>
          <xdr:row>4</xdr:row>
          <xdr:rowOff>38100</xdr:rowOff>
        </xdr:to>
        <xdr:sp macro="" textlink="">
          <xdr:nvSpPr>
            <xdr:cNvPr id="75782" name="Check Box 6" hidden="1">
              <a:extLst>
                <a:ext uri="{63B3BB69-23CF-44E3-9099-C40C66FF867C}">
                  <a14:compatExt spid="_x0000_s75782"/>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xdr:from>
          <xdr:col>9</xdr:col>
          <xdr:colOff>28575</xdr:colOff>
          <xdr:row>11</xdr:row>
          <xdr:rowOff>104775</xdr:rowOff>
        </xdr:from>
        <xdr:to>
          <xdr:col>11</xdr:col>
          <xdr:colOff>9525</xdr:colOff>
          <xdr:row>13</xdr:row>
          <xdr:rowOff>85725</xdr:rowOff>
        </xdr:to>
        <xdr:sp macro="" textlink="">
          <xdr:nvSpPr>
            <xdr:cNvPr id="75783" name="Button 7" hidden="1">
              <a:extLst>
                <a:ext uri="{63B3BB69-23CF-44E3-9099-C40C66FF867C}">
                  <a14:compatExt spid="_x0000_s75783"/>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11</xdr:col>
          <xdr:colOff>333375</xdr:colOff>
          <xdr:row>11</xdr:row>
          <xdr:rowOff>104775</xdr:rowOff>
        </xdr:from>
        <xdr:to>
          <xdr:col>13</xdr:col>
          <xdr:colOff>314325</xdr:colOff>
          <xdr:row>13</xdr:row>
          <xdr:rowOff>76200</xdr:rowOff>
        </xdr:to>
        <xdr:sp macro="" textlink="">
          <xdr:nvSpPr>
            <xdr:cNvPr id="75784" name="Button 8" hidden="1">
              <a:extLst>
                <a:ext uri="{63B3BB69-23CF-44E3-9099-C40C66FF867C}">
                  <a14:compatExt spid="_x0000_s75784"/>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endParaRPr lang="en-US"/>
            </a:p>
          </xdr:txBody>
        </xdr:sp>
        <xdr:clientData fPrintsWithSheet="0"/>
      </xdr:twoCellAnchor>
    </mc:Choice>
    <mc:Fallback/>
  </mc:AlternateContent>
  <xdr:twoCellAnchor>
    <xdr:from>
      <xdr:col>4</xdr:col>
      <xdr:colOff>268941</xdr:colOff>
      <xdr:row>21</xdr:row>
      <xdr:rowOff>67236</xdr:rowOff>
    </xdr:from>
    <xdr:to>
      <xdr:col>14</xdr:col>
      <xdr:colOff>537882</xdr:colOff>
      <xdr:row>43</xdr:row>
      <xdr:rowOff>1</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4.xml><?xml version="1.0" encoding="utf-8"?>
<xdr:wsDr xmlns:xdr="http://schemas.openxmlformats.org/drawingml/2006/spreadsheetDrawing" xmlns:a="http://schemas.openxmlformats.org/drawingml/2006/main">
  <xdr:twoCellAnchor>
    <xdr:from>
      <xdr:col>11</xdr:col>
      <xdr:colOff>145678</xdr:colOff>
      <xdr:row>169</xdr:row>
      <xdr:rowOff>67235</xdr:rowOff>
    </xdr:from>
    <xdr:to>
      <xdr:col>17</xdr:col>
      <xdr:colOff>616323</xdr:colOff>
      <xdr:row>191</xdr:row>
      <xdr:rowOff>56029</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5.xml><?xml version="1.0" encoding="utf-8"?>
<xdr:wsDr xmlns:xdr="http://schemas.openxmlformats.org/drawingml/2006/spreadsheetDrawing" xmlns:a="http://schemas.openxmlformats.org/drawingml/2006/main">
  <xdr:twoCellAnchor>
    <xdr:from>
      <xdr:col>12</xdr:col>
      <xdr:colOff>13137</xdr:colOff>
      <xdr:row>2</xdr:row>
      <xdr:rowOff>86216</xdr:rowOff>
    </xdr:from>
    <xdr:to>
      <xdr:col>20</xdr:col>
      <xdr:colOff>423369</xdr:colOff>
      <xdr:row>23</xdr:row>
      <xdr:rowOff>131378</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6.xml><?xml version="1.0" encoding="utf-8"?>
<xdr:wsDr xmlns:xdr="http://schemas.openxmlformats.org/drawingml/2006/spreadsheetDrawing" xmlns:a="http://schemas.openxmlformats.org/drawingml/2006/main">
  <xdr:twoCellAnchor>
    <xdr:from>
      <xdr:col>12</xdr:col>
      <xdr:colOff>166633</xdr:colOff>
      <xdr:row>2</xdr:row>
      <xdr:rowOff>98535</xdr:rowOff>
    </xdr:from>
    <xdr:to>
      <xdr:col>21</xdr:col>
      <xdr:colOff>120431</xdr:colOff>
      <xdr:row>24</xdr:row>
      <xdr:rowOff>153274</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7.xml><?xml version="1.0" encoding="utf-8"?>
<xdr:wsDr xmlns:xdr="http://schemas.openxmlformats.org/drawingml/2006/spreadsheetDrawing" xmlns:a="http://schemas.openxmlformats.org/drawingml/2006/main">
  <xdr:twoCellAnchor>
    <xdr:from>
      <xdr:col>6</xdr:col>
      <xdr:colOff>750794</xdr:colOff>
      <xdr:row>172</xdr:row>
      <xdr:rowOff>23532</xdr:rowOff>
    </xdr:from>
    <xdr:to>
      <xdr:col>13</xdr:col>
      <xdr:colOff>224117</xdr:colOff>
      <xdr:row>194</xdr:row>
      <xdr:rowOff>22412</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8.xml><?xml version="1.0" encoding="utf-8"?>
<xdr:wsDr xmlns:xdr="http://schemas.openxmlformats.org/drawingml/2006/spreadsheetDrawing" xmlns:a="http://schemas.openxmlformats.org/drawingml/2006/main">
  <xdr:twoCellAnchor>
    <xdr:from>
      <xdr:col>29</xdr:col>
      <xdr:colOff>333375</xdr:colOff>
      <xdr:row>25</xdr:row>
      <xdr:rowOff>180975</xdr:rowOff>
    </xdr:from>
    <xdr:to>
      <xdr:col>39</xdr:col>
      <xdr:colOff>272143</xdr:colOff>
      <xdr:row>45</xdr:row>
      <xdr:rowOff>81643</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9.xml><?xml version="1.0" encoding="utf-8"?>
<c:userShapes xmlns:c="http://schemas.openxmlformats.org/drawingml/2006/chart">
  <cdr:relSizeAnchor xmlns:cdr="http://schemas.openxmlformats.org/drawingml/2006/chartDrawing">
    <cdr:from>
      <cdr:x>0.07319</cdr:x>
      <cdr:y>0.42654</cdr:y>
    </cdr:from>
    <cdr:to>
      <cdr:x>0.13597</cdr:x>
      <cdr:y>0.50312</cdr:y>
    </cdr:to>
    <cdr:sp macro="" textlink="">
      <cdr:nvSpPr>
        <cdr:cNvPr id="2" name="TextBox 1"/>
        <cdr:cNvSpPr txBox="1"/>
      </cdr:nvSpPr>
      <cdr:spPr>
        <a:xfrm xmlns:a="http://schemas.openxmlformats.org/drawingml/2006/main">
          <a:off x="420423" y="1582748"/>
          <a:ext cx="360628" cy="284152"/>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0</a:t>
          </a:r>
        </a:p>
      </cdr:txBody>
    </cdr:sp>
  </cdr:relSizeAnchor>
  <cdr:relSizeAnchor xmlns:cdr="http://schemas.openxmlformats.org/drawingml/2006/chartDrawing">
    <cdr:from>
      <cdr:x>0.06338</cdr:x>
      <cdr:y>0.54028</cdr:y>
    </cdr:from>
    <cdr:to>
      <cdr:x>0.13012</cdr:x>
      <cdr:y>0.62184</cdr:y>
    </cdr:to>
    <cdr:sp macro="" textlink="">
      <cdr:nvSpPr>
        <cdr:cNvPr id="3" name="TextBox 2"/>
        <cdr:cNvSpPr txBox="1"/>
      </cdr:nvSpPr>
      <cdr:spPr>
        <a:xfrm xmlns:a="http://schemas.openxmlformats.org/drawingml/2006/main">
          <a:off x="380999" y="2004793"/>
          <a:ext cx="401147" cy="302638"/>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-2</a:t>
          </a:r>
        </a:p>
      </cdr:txBody>
    </cdr:sp>
  </cdr:relSizeAnchor>
  <cdr:relSizeAnchor xmlns:cdr="http://schemas.openxmlformats.org/drawingml/2006/chartDrawing">
    <cdr:from>
      <cdr:x>0.05823</cdr:x>
      <cdr:y>0.63502</cdr:y>
    </cdr:from>
    <cdr:to>
      <cdr:x>0.13804</cdr:x>
      <cdr:y>0.70526</cdr:y>
    </cdr:to>
    <cdr:sp macro="" textlink="">
      <cdr:nvSpPr>
        <cdr:cNvPr id="4" name="TextBox 3"/>
        <cdr:cNvSpPr txBox="1"/>
      </cdr:nvSpPr>
      <cdr:spPr>
        <a:xfrm xmlns:a="http://schemas.openxmlformats.org/drawingml/2006/main">
          <a:off x="334488" y="2356348"/>
          <a:ext cx="458468" cy="260646"/>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-4</a:t>
          </a:r>
        </a:p>
      </cdr:txBody>
    </cdr:sp>
  </cdr:relSizeAnchor>
  <cdr:relSizeAnchor xmlns:cdr="http://schemas.openxmlformats.org/drawingml/2006/chartDrawing">
    <cdr:from>
      <cdr:x>0.05609</cdr:x>
      <cdr:y>0.73924</cdr:y>
    </cdr:from>
    <cdr:to>
      <cdr:x>0.13597</cdr:x>
      <cdr:y>0.81756</cdr:y>
    </cdr:to>
    <cdr:sp macro="" textlink="">
      <cdr:nvSpPr>
        <cdr:cNvPr id="5" name="TextBox 4"/>
        <cdr:cNvSpPr txBox="1"/>
      </cdr:nvSpPr>
      <cdr:spPr>
        <a:xfrm xmlns:a="http://schemas.openxmlformats.org/drawingml/2006/main">
          <a:off x="322195" y="2743073"/>
          <a:ext cx="458855" cy="290639"/>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-6</a:t>
          </a:r>
        </a:p>
      </cdr:txBody>
    </cdr:sp>
  </cdr:relSizeAnchor>
  <cdr:relSizeAnchor xmlns:cdr="http://schemas.openxmlformats.org/drawingml/2006/chartDrawing">
    <cdr:from>
      <cdr:x>0.06023</cdr:x>
      <cdr:y>0.85308</cdr:y>
    </cdr:from>
    <cdr:to>
      <cdr:x>0.14219</cdr:x>
      <cdr:y>0.93949</cdr:y>
    </cdr:to>
    <cdr:sp macro="" textlink="">
      <cdr:nvSpPr>
        <cdr:cNvPr id="6" name="TextBox 5"/>
        <cdr:cNvSpPr txBox="1"/>
      </cdr:nvSpPr>
      <cdr:spPr>
        <a:xfrm xmlns:a="http://schemas.openxmlformats.org/drawingml/2006/main">
          <a:off x="345978" y="3165496"/>
          <a:ext cx="470792" cy="320653"/>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-8</a:t>
          </a:r>
        </a:p>
      </cdr:txBody>
    </cdr:sp>
  </cdr:relSizeAnchor>
  <cdr:relSizeAnchor xmlns:cdr="http://schemas.openxmlformats.org/drawingml/2006/chartDrawing">
    <cdr:from>
      <cdr:x>0.07319</cdr:x>
      <cdr:y>0.32543</cdr:y>
    </cdr:from>
    <cdr:to>
      <cdr:x>0.13804</cdr:x>
      <cdr:y>0.39402</cdr:y>
    </cdr:to>
    <cdr:sp macro="" textlink="">
      <cdr:nvSpPr>
        <cdr:cNvPr id="7" name="TextBox 6"/>
        <cdr:cNvSpPr txBox="1"/>
      </cdr:nvSpPr>
      <cdr:spPr>
        <a:xfrm xmlns:a="http://schemas.openxmlformats.org/drawingml/2006/main">
          <a:off x="420423" y="1207563"/>
          <a:ext cx="372534" cy="254525"/>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2</a:t>
          </a:r>
        </a:p>
      </cdr:txBody>
    </cdr:sp>
  </cdr:relSizeAnchor>
  <cdr:relSizeAnchor xmlns:cdr="http://schemas.openxmlformats.org/drawingml/2006/chartDrawing">
    <cdr:from>
      <cdr:x>0.04819</cdr:x>
      <cdr:y>0.21801</cdr:y>
    </cdr:from>
    <cdr:to>
      <cdr:x>0.12725</cdr:x>
      <cdr:y>0.28752</cdr:y>
    </cdr:to>
    <cdr:sp macro="" textlink="">
      <cdr:nvSpPr>
        <cdr:cNvPr id="8" name="TextBox 7"/>
        <cdr:cNvSpPr txBox="1"/>
      </cdr:nvSpPr>
      <cdr:spPr>
        <a:xfrm xmlns:a="http://schemas.openxmlformats.org/drawingml/2006/main">
          <a:off x="276790" y="808972"/>
          <a:ext cx="454141" cy="257929"/>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r"/>
          <a:r>
            <a:rPr lang="en-US" sz="1100"/>
            <a:t>4</a:t>
          </a:r>
        </a:p>
      </cdr:txBody>
    </cdr:sp>
  </cdr:relSizeAnchor>
  <cdr:relSizeAnchor xmlns:cdr="http://schemas.openxmlformats.org/drawingml/2006/chartDrawing">
    <cdr:from>
      <cdr:x>0.07098</cdr:x>
      <cdr:y>0.11058</cdr:y>
    </cdr:from>
    <cdr:to>
      <cdr:x>0.12768</cdr:x>
      <cdr:y>0.18546</cdr:y>
    </cdr:to>
    <cdr:sp macro="" textlink="">
      <cdr:nvSpPr>
        <cdr:cNvPr id="9" name="TextBox 8"/>
        <cdr:cNvSpPr txBox="1"/>
      </cdr:nvSpPr>
      <cdr:spPr>
        <a:xfrm xmlns:a="http://schemas.openxmlformats.org/drawingml/2006/main">
          <a:off x="407728" y="410325"/>
          <a:ext cx="325698" cy="277855"/>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6</a:t>
          </a:r>
        </a:p>
      </cdr:txBody>
    </cdr:sp>
  </cdr:relSizeAnchor>
  <cdr:relSizeAnchor xmlns:cdr="http://schemas.openxmlformats.org/drawingml/2006/chartDrawing">
    <cdr:from>
      <cdr:x>0.05854</cdr:x>
      <cdr:y>0.01264</cdr:y>
    </cdr:from>
    <cdr:to>
      <cdr:x>0.1376</cdr:x>
      <cdr:y>0.08215</cdr:y>
    </cdr:to>
    <cdr:sp macro="" textlink="">
      <cdr:nvSpPr>
        <cdr:cNvPr id="10" name="TextBox 9"/>
        <cdr:cNvSpPr txBox="1"/>
      </cdr:nvSpPr>
      <cdr:spPr>
        <a:xfrm xmlns:a="http://schemas.openxmlformats.org/drawingml/2006/main">
          <a:off x="336290" y="46903"/>
          <a:ext cx="454141" cy="257928"/>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pPr algn="ctr"/>
          <a:r>
            <a:rPr lang="en-US" sz="1100"/>
            <a:t>8</a:t>
          </a:r>
          <a:endParaRPr lang="en-US" sz="1000"/>
        </a:p>
      </cdr:txBody>
    </cdr:sp>
  </cdr:relSizeAnchor>
  <cdr:relSizeAnchor xmlns:cdr="http://schemas.openxmlformats.org/drawingml/2006/chartDrawing">
    <cdr:from>
      <cdr:x>0.88025</cdr:x>
      <cdr:y>0.35093</cdr:y>
    </cdr:from>
    <cdr:to>
      <cdr:x>0.92252</cdr:x>
      <cdr:y>0.44995</cdr:y>
    </cdr:to>
    <cdr:sp macro="" textlink="">
      <cdr:nvSpPr>
        <cdr:cNvPr id="13" name="Freeform 12"/>
        <cdr:cNvSpPr/>
      </cdr:nvSpPr>
      <cdr:spPr>
        <a:xfrm xmlns:a="http://schemas.openxmlformats.org/drawingml/2006/main">
          <a:off x="5101318" y="1302203"/>
          <a:ext cx="244946" cy="367411"/>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0.44066</cdr:x>
      <cdr:y>0.49029</cdr:y>
    </cdr:from>
    <cdr:to>
      <cdr:x>0.4811</cdr:x>
      <cdr:y>0.58975</cdr:y>
    </cdr:to>
    <cdr:sp macro="" textlink="">
      <cdr:nvSpPr>
        <cdr:cNvPr id="14" name="Freeform 13"/>
        <cdr:cNvSpPr/>
      </cdr:nvSpPr>
      <cdr:spPr>
        <a:xfrm xmlns:a="http://schemas.openxmlformats.org/drawingml/2006/main" flipV="1">
          <a:off x="2531269" y="1819292"/>
          <a:ext cx="232303" cy="369077"/>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0.41259</cdr:x>
      <cdr:y>0.59708</cdr:y>
    </cdr:from>
    <cdr:to>
      <cdr:x>0.5899</cdr:x>
      <cdr:y>0.67318</cdr:y>
    </cdr:to>
    <cdr:sp macro="" textlink="">
      <cdr:nvSpPr>
        <cdr:cNvPr id="11" name="TextBox 10"/>
        <cdr:cNvSpPr txBox="1"/>
      </cdr:nvSpPr>
      <cdr:spPr>
        <a:xfrm xmlns:a="http://schemas.openxmlformats.org/drawingml/2006/main">
          <a:off x="2370002" y="2215583"/>
          <a:ext cx="1018516" cy="28234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 -0.14</a:t>
          </a:r>
        </a:p>
      </cdr:txBody>
    </cdr:sp>
  </cdr:relSizeAnchor>
  <cdr:relSizeAnchor xmlns:cdr="http://schemas.openxmlformats.org/drawingml/2006/chartDrawing">
    <cdr:from>
      <cdr:x>0.81582</cdr:x>
      <cdr:y>0.28493</cdr:y>
    </cdr:from>
    <cdr:to>
      <cdr:x>0.99587</cdr:x>
      <cdr:y>0.36194</cdr:y>
    </cdr:to>
    <cdr:sp macro="" textlink="">
      <cdr:nvSpPr>
        <cdr:cNvPr id="15" name="TextBox 14"/>
        <cdr:cNvSpPr txBox="1"/>
      </cdr:nvSpPr>
      <cdr:spPr>
        <a:xfrm xmlns:a="http://schemas.openxmlformats.org/drawingml/2006/main">
          <a:off x="4686300" y="1057276"/>
          <a:ext cx="1034241" cy="2857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a:t>Median:</a:t>
          </a:r>
          <a:r>
            <a:rPr lang="en-US" sz="1100" baseline="0"/>
            <a:t> </a:t>
          </a:r>
          <a:r>
            <a:rPr lang="en-US" sz="1100"/>
            <a:t>0.46</a:t>
          </a:r>
        </a:p>
      </cdr:txBody>
    </cdr:sp>
  </cdr:relSizeAnchor>
</c:userShapes>
</file>

<file path=xl/drawings/drawing10.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714375</xdr:colOff>
          <xdr:row>2</xdr:row>
          <xdr:rowOff>123825</xdr:rowOff>
        </xdr:to>
        <xdr:sp macro="" textlink="">
          <xdr:nvSpPr>
            <xdr:cNvPr id="6145" name="Drop Down 1" hidden="1">
              <a:extLst>
                <a:ext uri="{63B3BB69-23CF-44E3-9099-C40C66FF867C}">
                  <a14:compatExt spid="_x0000_s6145"/>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xdr:row>
          <xdr:rowOff>9525</xdr:rowOff>
        </xdr:from>
        <xdr:to>
          <xdr:col>2</xdr:col>
          <xdr:colOff>723900</xdr:colOff>
          <xdr:row>5</xdr:row>
          <xdr:rowOff>104775</xdr:rowOff>
        </xdr:to>
        <xdr:sp macro="" textlink="">
          <xdr:nvSpPr>
            <xdr:cNvPr id="6146" name="Drop Down 2" hidden="1">
              <a:extLst>
                <a:ext uri="{63B3BB69-23CF-44E3-9099-C40C66FF867C}">
                  <a14:compatExt spid="_x0000_s6146"/>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6147" name="Button 3" hidden="1">
              <a:extLst>
                <a:ext uri="{63B3BB69-23CF-44E3-9099-C40C66FF867C}">
                  <a14:compatExt spid="_x0000_s6147"/>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xdr:row>
          <xdr:rowOff>85725</xdr:rowOff>
        </xdr:from>
        <xdr:to>
          <xdr:col>2</xdr:col>
          <xdr:colOff>695325</xdr:colOff>
          <xdr:row>8</xdr:row>
          <xdr:rowOff>180975</xdr:rowOff>
        </xdr:to>
        <xdr:sp macro="" textlink="">
          <xdr:nvSpPr>
            <xdr:cNvPr id="6148" name="Drop Down 4" hidden="1">
              <a:extLst>
                <a:ext uri="{63B3BB69-23CF-44E3-9099-C40C66FF867C}">
                  <a14:compatExt spid="_x0000_s6148"/>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8</xdr:col>
          <xdr:colOff>123825</xdr:colOff>
          <xdr:row>4</xdr:row>
          <xdr:rowOff>180975</xdr:rowOff>
        </xdr:to>
        <xdr:sp macro="" textlink="">
          <xdr:nvSpPr>
            <xdr:cNvPr id="6149" name="Group Box 5" hidden="1">
              <a:extLst>
                <a:ext uri="{63B3BB69-23CF-44E3-9099-C40C66FF867C}">
                  <a14:compatExt spid="_x0000_s6149"/>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381000</xdr:colOff>
          <xdr:row>2</xdr:row>
          <xdr:rowOff>180975</xdr:rowOff>
        </xdr:from>
        <xdr:to>
          <xdr:col>6</xdr:col>
          <xdr:colOff>123825</xdr:colOff>
          <xdr:row>4</xdr:row>
          <xdr:rowOff>38100</xdr:rowOff>
        </xdr:to>
        <xdr:sp macro="" textlink="">
          <xdr:nvSpPr>
            <xdr:cNvPr id="6150" name="Check Box 6" hidden="1">
              <a:extLst>
                <a:ext uri="{63B3BB69-23CF-44E3-9099-C40C66FF867C}">
                  <a14:compatExt spid="_x0000_s6150"/>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xdr:from>
          <xdr:col>9</xdr:col>
          <xdr:colOff>28575</xdr:colOff>
          <xdr:row>11</xdr:row>
          <xdr:rowOff>104775</xdr:rowOff>
        </xdr:from>
        <xdr:to>
          <xdr:col>11</xdr:col>
          <xdr:colOff>9525</xdr:colOff>
          <xdr:row>13</xdr:row>
          <xdr:rowOff>85725</xdr:rowOff>
        </xdr:to>
        <xdr:sp macro="" textlink="">
          <xdr:nvSpPr>
            <xdr:cNvPr id="6151" name="Button 7" hidden="1">
              <a:extLst>
                <a:ext uri="{63B3BB69-23CF-44E3-9099-C40C66FF867C}">
                  <a14:compatExt spid="_x0000_s6151"/>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11</xdr:col>
          <xdr:colOff>333375</xdr:colOff>
          <xdr:row>11</xdr:row>
          <xdr:rowOff>104775</xdr:rowOff>
        </xdr:from>
        <xdr:to>
          <xdr:col>13</xdr:col>
          <xdr:colOff>314325</xdr:colOff>
          <xdr:row>13</xdr:row>
          <xdr:rowOff>76200</xdr:rowOff>
        </xdr:to>
        <xdr:sp macro="" textlink="">
          <xdr:nvSpPr>
            <xdr:cNvPr id="6152" name="Button 8" hidden="1">
              <a:extLst>
                <a:ext uri="{63B3BB69-23CF-44E3-9099-C40C66FF867C}">
                  <a14:compatExt spid="_x0000_s6152"/>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endParaRPr lang="en-US"/>
            </a:p>
          </xdr:txBody>
        </xdr:sp>
        <xdr:clientData fPrintsWithSheet="0"/>
      </xdr:twoCellAnchor>
    </mc:Choice>
    <mc:Fallback/>
  </mc:AlternateContent>
  <xdr:twoCellAnchor>
    <xdr:from>
      <xdr:col>4</xdr:col>
      <xdr:colOff>246531</xdr:colOff>
      <xdr:row>10</xdr:row>
      <xdr:rowOff>168086</xdr:rowOff>
    </xdr:from>
    <xdr:to>
      <xdr:col>13</xdr:col>
      <xdr:colOff>515471</xdr:colOff>
      <xdr:row>33</xdr:row>
      <xdr:rowOff>179294</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4</xdr:col>
      <xdr:colOff>425824</xdr:colOff>
      <xdr:row>61</xdr:row>
      <xdr:rowOff>89647</xdr:rowOff>
    </xdr:from>
    <xdr:to>
      <xdr:col>14</xdr:col>
      <xdr:colOff>417421</xdr:colOff>
      <xdr:row>80</xdr:row>
      <xdr:rowOff>99734</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1.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714375</xdr:colOff>
          <xdr:row>2</xdr:row>
          <xdr:rowOff>123825</xdr:rowOff>
        </xdr:to>
        <xdr:sp macro="" textlink="">
          <xdr:nvSpPr>
            <xdr:cNvPr id="7169" name="Drop Down 1" hidden="1">
              <a:extLst>
                <a:ext uri="{63B3BB69-23CF-44E3-9099-C40C66FF867C}">
                  <a14:compatExt spid="_x0000_s7169"/>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xdr:row>
          <xdr:rowOff>9525</xdr:rowOff>
        </xdr:from>
        <xdr:to>
          <xdr:col>2</xdr:col>
          <xdr:colOff>723900</xdr:colOff>
          <xdr:row>5</xdr:row>
          <xdr:rowOff>104775</xdr:rowOff>
        </xdr:to>
        <xdr:sp macro="" textlink="">
          <xdr:nvSpPr>
            <xdr:cNvPr id="7170" name="Drop Down 2" hidden="1">
              <a:extLst>
                <a:ext uri="{63B3BB69-23CF-44E3-9099-C40C66FF867C}">
                  <a14:compatExt spid="_x0000_s7170"/>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7171" name="Button 3" hidden="1">
              <a:extLst>
                <a:ext uri="{63B3BB69-23CF-44E3-9099-C40C66FF867C}">
                  <a14:compatExt spid="_x0000_s7171"/>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xdr:row>
          <xdr:rowOff>85725</xdr:rowOff>
        </xdr:from>
        <xdr:to>
          <xdr:col>2</xdr:col>
          <xdr:colOff>695325</xdr:colOff>
          <xdr:row>8</xdr:row>
          <xdr:rowOff>180975</xdr:rowOff>
        </xdr:to>
        <xdr:sp macro="" textlink="">
          <xdr:nvSpPr>
            <xdr:cNvPr id="7172" name="Drop Down 4" hidden="1">
              <a:extLst>
                <a:ext uri="{63B3BB69-23CF-44E3-9099-C40C66FF867C}">
                  <a14:compatExt spid="_x0000_s7172"/>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8</xdr:col>
          <xdr:colOff>504825</xdr:colOff>
          <xdr:row>4</xdr:row>
          <xdr:rowOff>180975</xdr:rowOff>
        </xdr:to>
        <xdr:sp macro="" textlink="">
          <xdr:nvSpPr>
            <xdr:cNvPr id="7173" name="Group Box 5" hidden="1">
              <a:extLst>
                <a:ext uri="{63B3BB69-23CF-44E3-9099-C40C66FF867C}">
                  <a14:compatExt spid="_x0000_s7173"/>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381000</xdr:colOff>
          <xdr:row>2</xdr:row>
          <xdr:rowOff>180975</xdr:rowOff>
        </xdr:from>
        <xdr:to>
          <xdr:col>5</xdr:col>
          <xdr:colOff>733425</xdr:colOff>
          <xdr:row>4</xdr:row>
          <xdr:rowOff>38100</xdr:rowOff>
        </xdr:to>
        <xdr:sp macro="" textlink="">
          <xdr:nvSpPr>
            <xdr:cNvPr id="7174" name="Check Box 6" hidden="1">
              <a:extLst>
                <a:ext uri="{63B3BB69-23CF-44E3-9099-C40C66FF867C}">
                  <a14:compatExt spid="_x0000_s7174"/>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xdr:from>
          <xdr:col>9</xdr:col>
          <xdr:colOff>28575</xdr:colOff>
          <xdr:row>11</xdr:row>
          <xdr:rowOff>104775</xdr:rowOff>
        </xdr:from>
        <xdr:to>
          <xdr:col>11</xdr:col>
          <xdr:colOff>9525</xdr:colOff>
          <xdr:row>13</xdr:row>
          <xdr:rowOff>85725</xdr:rowOff>
        </xdr:to>
        <xdr:sp macro="" textlink="">
          <xdr:nvSpPr>
            <xdr:cNvPr id="7175" name="Button 7" hidden="1">
              <a:extLst>
                <a:ext uri="{63B3BB69-23CF-44E3-9099-C40C66FF867C}">
                  <a14:compatExt spid="_x0000_s7175"/>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11</xdr:col>
          <xdr:colOff>333375</xdr:colOff>
          <xdr:row>11</xdr:row>
          <xdr:rowOff>104775</xdr:rowOff>
        </xdr:from>
        <xdr:to>
          <xdr:col>13</xdr:col>
          <xdr:colOff>314325</xdr:colOff>
          <xdr:row>13</xdr:row>
          <xdr:rowOff>76200</xdr:rowOff>
        </xdr:to>
        <xdr:sp macro="" textlink="">
          <xdr:nvSpPr>
            <xdr:cNvPr id="7176" name="Button 8" hidden="1">
              <a:extLst>
                <a:ext uri="{63B3BB69-23CF-44E3-9099-C40C66FF867C}">
                  <a14:compatExt spid="_x0000_s7176"/>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endParaRPr lang="en-US"/>
            </a:p>
          </xdr:txBody>
        </xdr:sp>
        <xdr:clientData fPrintsWithSheet="0"/>
      </xdr:twoCellAnchor>
    </mc:Choice>
    <mc:Fallback/>
  </mc:AlternateContent>
  <xdr:twoCellAnchor>
    <xdr:from>
      <xdr:col>4</xdr:col>
      <xdr:colOff>324971</xdr:colOff>
      <xdr:row>15</xdr:row>
      <xdr:rowOff>145677</xdr:rowOff>
    </xdr:from>
    <xdr:to>
      <xdr:col>14</xdr:col>
      <xdr:colOff>464344</xdr:colOff>
      <xdr:row>38</xdr:row>
      <xdr:rowOff>78441</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5</xdr:col>
      <xdr:colOff>236025</xdr:colOff>
      <xdr:row>60</xdr:row>
      <xdr:rowOff>699</xdr:rowOff>
    </xdr:from>
    <xdr:to>
      <xdr:col>15</xdr:col>
      <xdr:colOff>339681</xdr:colOff>
      <xdr:row>79</xdr:row>
      <xdr:rowOff>10786</xdr:rowOff>
    </xdr:to>
    <xdr:graphicFrame macro="">
      <xdr:nvGraphicFramePr>
        <xdr:cNvPr id="11" name="Chart 10"/>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2.xml><?xml version="1.0" encoding="utf-8"?>
<xdr:wsDr xmlns:xdr="http://schemas.openxmlformats.org/drawingml/2006/spreadsheetDrawing" xmlns:a="http://schemas.openxmlformats.org/drawingml/2006/main">
  <mc:AlternateContent xmlns:mc="http://schemas.openxmlformats.org/markup-compatibility/2006">
    <mc:Choice xmlns:a14="http://schemas.microsoft.com/office/drawing/2010/main" Requires="a14">
      <xdr:twoCellAnchor editAs="oneCell">
        <xdr:from>
          <xdr:col>1</xdr:col>
          <xdr:colOff>76200</xdr:colOff>
          <xdr:row>1</xdr:row>
          <xdr:rowOff>38100</xdr:rowOff>
        </xdr:from>
        <xdr:to>
          <xdr:col>2</xdr:col>
          <xdr:colOff>714375</xdr:colOff>
          <xdr:row>2</xdr:row>
          <xdr:rowOff>123825</xdr:rowOff>
        </xdr:to>
        <xdr:sp macro="" textlink="">
          <xdr:nvSpPr>
            <xdr:cNvPr id="17409" name="Drop Down 1" hidden="1">
              <a:extLst>
                <a:ext uri="{63B3BB69-23CF-44E3-9099-C40C66FF867C}">
                  <a14:compatExt spid="_x0000_s17409"/>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4</xdr:row>
          <xdr:rowOff>9525</xdr:rowOff>
        </xdr:from>
        <xdr:to>
          <xdr:col>2</xdr:col>
          <xdr:colOff>723900</xdr:colOff>
          <xdr:row>5</xdr:row>
          <xdr:rowOff>104775</xdr:rowOff>
        </xdr:to>
        <xdr:sp macro="" textlink="">
          <xdr:nvSpPr>
            <xdr:cNvPr id="17410" name="Drop Down 2" hidden="1">
              <a:extLst>
                <a:ext uri="{63B3BB69-23CF-44E3-9099-C40C66FF867C}">
                  <a14:compatExt spid="_x0000_s17410"/>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xdr:from>
          <xdr:col>1</xdr:col>
          <xdr:colOff>952500</xdr:colOff>
          <xdr:row>9</xdr:row>
          <xdr:rowOff>66675</xdr:rowOff>
        </xdr:from>
        <xdr:to>
          <xdr:col>2</xdr:col>
          <xdr:colOff>0</xdr:colOff>
          <xdr:row>11</xdr:row>
          <xdr:rowOff>38100</xdr:rowOff>
        </xdr:to>
        <xdr:sp macro="" textlink="">
          <xdr:nvSpPr>
            <xdr:cNvPr id="17411" name="Button 3" hidden="1">
              <a:extLst>
                <a:ext uri="{63B3BB69-23CF-44E3-9099-C40C66FF867C}">
                  <a14:compatExt spid="_x0000_s17411"/>
                </a:ext>
              </a:extLst>
            </xdr:cNvPr>
            <xdr:cNvSpPr/>
          </xdr:nvSpPr>
          <xdr:spPr>
            <a:xfrm>
              <a:off x="0" y="0"/>
              <a:ext cx="0" cy="0"/>
            </a:xfrm>
            <a:prstGeom prst="rect">
              <a:avLst/>
            </a:prstGeom>
          </xdr:spPr>
          <xdr:txBody>
            <a:bodyPr vertOverflow="clip" wrap="square" lIns="36576" tIns="36576" rIns="36576" bIns="36576" anchor="ctr" upright="1"/>
            <a:lstStyle/>
            <a:p>
              <a:pPr algn="ctr" rtl="0">
                <a:defRPr sz="1000"/>
              </a:pPr>
              <a:r>
                <a:rPr lang="en-US" sz="1600" b="1" i="0" u="none" strike="noStrike" baseline="0">
                  <a:solidFill>
                    <a:srgbClr val="000000"/>
                  </a:solidFill>
                  <a:latin typeface="Calibri"/>
                </a:rPr>
                <a:t>UPDATE</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editAs="oneCell">
        <xdr:from>
          <xdr:col>1</xdr:col>
          <xdr:colOff>66675</xdr:colOff>
          <xdr:row>7</xdr:row>
          <xdr:rowOff>85725</xdr:rowOff>
        </xdr:from>
        <xdr:to>
          <xdr:col>2</xdr:col>
          <xdr:colOff>695325</xdr:colOff>
          <xdr:row>8</xdr:row>
          <xdr:rowOff>180975</xdr:rowOff>
        </xdr:to>
        <xdr:sp macro="" textlink="">
          <xdr:nvSpPr>
            <xdr:cNvPr id="17412" name="Drop Down 4" hidden="1">
              <a:extLst>
                <a:ext uri="{63B3BB69-23CF-44E3-9099-C40C66FF867C}">
                  <a14:compatExt spid="_x0000_s17412"/>
                </a:ext>
              </a:extLst>
            </xdr:cNvPr>
            <xdr:cNvSpPr/>
          </xdr:nvSpPr>
          <xdr:spPr>
            <a:xfrm>
              <a:off x="0" y="0"/>
              <a:ext cx="0" cy="0"/>
            </a:xfrm>
            <a:prstGeom prst="rect">
              <a:avLst/>
            </a:prstGeom>
          </xdr:spPr>
        </xdr:sp>
        <xdr:clientData/>
      </xdr:twoCellAnchor>
    </mc:Choice>
    <mc:Fallback/>
  </mc:AlternateContent>
  <mc:AlternateContent xmlns:mc="http://schemas.openxmlformats.org/markup-compatibility/2006">
    <mc:Choice xmlns:a14="http://schemas.microsoft.com/office/drawing/2010/main" Requires="a14">
      <xdr:twoCellAnchor editAs="oneCell">
        <xdr:from>
          <xdr:col>3</xdr:col>
          <xdr:colOff>2047875</xdr:colOff>
          <xdr:row>0</xdr:row>
          <xdr:rowOff>142875</xdr:rowOff>
        </xdr:from>
        <xdr:to>
          <xdr:col>9</xdr:col>
          <xdr:colOff>66675</xdr:colOff>
          <xdr:row>4</xdr:row>
          <xdr:rowOff>180975</xdr:rowOff>
        </xdr:to>
        <xdr:sp macro="" textlink="">
          <xdr:nvSpPr>
            <xdr:cNvPr id="17413" name="Group Box 5" hidden="1">
              <a:extLst>
                <a:ext uri="{63B3BB69-23CF-44E3-9099-C40C66FF867C}">
                  <a14:compatExt spid="_x0000_s17413"/>
                </a:ext>
              </a:extLst>
            </xdr:cNvPr>
            <xdr:cNvSpPr/>
          </xdr:nvSpPr>
          <xdr:spPr>
            <a:xfrm>
              <a:off x="0" y="0"/>
              <a:ext cx="0" cy="0"/>
            </a:xfrm>
            <a:prstGeom prst="rect">
              <a:avLst/>
            </a:prstGeom>
          </xdr:spPr>
          <xdr:txBody>
            <a:bodyPr vertOverflow="clip" wrap="none" lIns="27432" tIns="18288" rIns="0" bIns="0" anchor="t" upright="1"/>
            <a:lstStyle/>
            <a:p>
              <a:pPr algn="l" rtl="0">
                <a:defRPr sz="1000"/>
              </a:pPr>
              <a:r>
                <a:rPr lang="en-US" sz="800" b="0" i="0" u="none" strike="noStrike" baseline="0">
                  <a:solidFill>
                    <a:srgbClr val="000000"/>
                  </a:solidFill>
                  <a:latin typeface="Tahoma"/>
                  <a:ea typeface="Tahoma"/>
                  <a:cs typeface="Tahoma"/>
                </a:rPr>
                <a:t>Small States</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editAs="oneCell">
        <xdr:from>
          <xdr:col>5</xdr:col>
          <xdr:colOff>381000</xdr:colOff>
          <xdr:row>2</xdr:row>
          <xdr:rowOff>180975</xdr:rowOff>
        </xdr:from>
        <xdr:to>
          <xdr:col>6</xdr:col>
          <xdr:colOff>123825</xdr:colOff>
          <xdr:row>4</xdr:row>
          <xdr:rowOff>38100</xdr:rowOff>
        </xdr:to>
        <xdr:sp macro="" textlink="">
          <xdr:nvSpPr>
            <xdr:cNvPr id="17414" name="Check Box 6" hidden="1">
              <a:extLst>
                <a:ext uri="{63B3BB69-23CF-44E3-9099-C40C66FF867C}">
                  <a14:compatExt spid="_x0000_s17414"/>
                </a:ext>
              </a:extLst>
            </xdr:cNvPr>
            <xdr:cNvSpPr/>
          </xdr:nvSpPr>
          <xdr:spPr>
            <a:xfrm>
              <a:off x="0" y="0"/>
              <a:ext cx="0" cy="0"/>
            </a:xfrm>
            <a:prstGeom prst="rect">
              <a:avLst/>
            </a:prstGeom>
          </xdr:spPr>
          <xdr:txBody>
            <a:bodyPr vertOverflow="clip" wrap="square" lIns="27432" tIns="18288" rIns="0" bIns="18288" anchor="ctr" upright="1"/>
            <a:lstStyle/>
            <a:p>
              <a:pPr algn="l" rtl="0">
                <a:defRPr sz="1000"/>
              </a:pPr>
              <a:r>
                <a:rPr lang="en-US" sz="800" b="0" i="0" u="none" strike="noStrike" baseline="0">
                  <a:solidFill>
                    <a:srgbClr val="000000"/>
                  </a:solidFill>
                  <a:latin typeface="Tahoma"/>
                  <a:ea typeface="Tahoma"/>
                  <a:cs typeface="Tahoma"/>
                </a:rPr>
                <a:t>Check Box 7</a:t>
              </a:r>
              <a:endParaRPr lang="en-US"/>
            </a:p>
          </xdr:txBody>
        </xdr:sp>
        <xdr:clientData/>
      </xdr:twoCellAnchor>
    </mc:Choice>
    <mc:Fallback/>
  </mc:AlternateContent>
  <mc:AlternateContent xmlns:mc="http://schemas.openxmlformats.org/markup-compatibility/2006">
    <mc:Choice xmlns:a14="http://schemas.microsoft.com/office/drawing/2010/main" Requires="a14">
      <xdr:twoCellAnchor>
        <xdr:from>
          <xdr:col>9</xdr:col>
          <xdr:colOff>28575</xdr:colOff>
          <xdr:row>11</xdr:row>
          <xdr:rowOff>104775</xdr:rowOff>
        </xdr:from>
        <xdr:to>
          <xdr:col>11</xdr:col>
          <xdr:colOff>9525</xdr:colOff>
          <xdr:row>13</xdr:row>
          <xdr:rowOff>85725</xdr:rowOff>
        </xdr:to>
        <xdr:sp macro="" textlink="">
          <xdr:nvSpPr>
            <xdr:cNvPr id="17415" name="Button 7" hidden="1">
              <a:extLst>
                <a:ext uri="{63B3BB69-23CF-44E3-9099-C40C66FF867C}">
                  <a14:compatExt spid="_x0000_s17415"/>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Graph adjustment</a:t>
              </a:r>
              <a:endParaRPr lang="en-US"/>
            </a:p>
          </xdr:txBody>
        </xdr:sp>
        <xdr:clientData fPrintsWithSheet="0"/>
      </xdr:twoCellAnchor>
    </mc:Choice>
    <mc:Fallback/>
  </mc:AlternateContent>
  <mc:AlternateContent xmlns:mc="http://schemas.openxmlformats.org/markup-compatibility/2006">
    <mc:Choice xmlns:a14="http://schemas.microsoft.com/office/drawing/2010/main" Requires="a14">
      <xdr:twoCellAnchor>
        <xdr:from>
          <xdr:col>11</xdr:col>
          <xdr:colOff>333375</xdr:colOff>
          <xdr:row>11</xdr:row>
          <xdr:rowOff>104775</xdr:rowOff>
        </xdr:from>
        <xdr:to>
          <xdr:col>13</xdr:col>
          <xdr:colOff>314325</xdr:colOff>
          <xdr:row>13</xdr:row>
          <xdr:rowOff>76200</xdr:rowOff>
        </xdr:to>
        <xdr:sp macro="" textlink="">
          <xdr:nvSpPr>
            <xdr:cNvPr id="17416" name="Button 8" hidden="1">
              <a:extLst>
                <a:ext uri="{63B3BB69-23CF-44E3-9099-C40C66FF867C}">
                  <a14:compatExt spid="_x0000_s17416"/>
                </a:ext>
              </a:extLst>
            </xdr:cNvPr>
            <xdr:cNvSpPr/>
          </xdr:nvSpPr>
          <xdr:spPr>
            <a:xfrm>
              <a:off x="0" y="0"/>
              <a:ext cx="0" cy="0"/>
            </a:xfrm>
            <a:prstGeom prst="rect">
              <a:avLst/>
            </a:prstGeom>
          </xdr:spPr>
          <xdr:txBody>
            <a:bodyPr vertOverflow="clip" wrap="square" lIns="27432" tIns="27432" rIns="27432" bIns="27432" anchor="ctr" upright="1"/>
            <a:lstStyle/>
            <a:p>
              <a:pPr algn="ctr" rtl="0">
                <a:defRPr sz="1000"/>
              </a:pPr>
              <a:r>
                <a:rPr lang="en-US" sz="1100" b="1" i="0" u="none" strike="noStrike" baseline="0">
                  <a:solidFill>
                    <a:srgbClr val="000000"/>
                  </a:solidFill>
                  <a:latin typeface="Calibri"/>
                </a:rPr>
                <a:t>Two dim.</a:t>
              </a:r>
              <a:endParaRPr lang="en-US"/>
            </a:p>
          </xdr:txBody>
        </xdr:sp>
        <xdr:clientData fPrintsWithSheet="0"/>
      </xdr:twoCellAnchor>
    </mc:Choice>
    <mc:Fallback/>
  </mc:AlternateContent>
  <xdr:twoCellAnchor>
    <xdr:from>
      <xdr:col>4</xdr:col>
      <xdr:colOff>168088</xdr:colOff>
      <xdr:row>17</xdr:row>
      <xdr:rowOff>100852</xdr:rowOff>
    </xdr:from>
    <xdr:to>
      <xdr:col>14</xdr:col>
      <xdr:colOff>201706</xdr:colOff>
      <xdr:row>39</xdr:row>
      <xdr:rowOff>156881</xdr:rowOff>
    </xdr:to>
    <xdr:graphicFrame macro="">
      <xdr:nvGraphicFramePr>
        <xdr:cNvPr id="10" name="Chart 9"/>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3.xml><?xml version="1.0" encoding="utf-8"?>
<xdr:wsDr xmlns:xdr="http://schemas.openxmlformats.org/drawingml/2006/spreadsheetDrawing" xmlns:a="http://schemas.openxmlformats.org/drawingml/2006/main">
  <xdr:twoCellAnchor>
    <xdr:from>
      <xdr:col>12</xdr:col>
      <xdr:colOff>142875</xdr:colOff>
      <xdr:row>3</xdr:row>
      <xdr:rowOff>123825</xdr:rowOff>
    </xdr:from>
    <xdr:to>
      <xdr:col>19</xdr:col>
      <xdr:colOff>285750</xdr:colOff>
      <xdr:row>22</xdr:row>
      <xdr:rowOff>28575</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4.xml><?xml version="1.0" encoding="utf-8"?>
<c:userShapes xmlns:c="http://schemas.openxmlformats.org/drawingml/2006/chart">
  <cdr:relSizeAnchor xmlns:cdr="http://schemas.openxmlformats.org/drawingml/2006/chartDrawing">
    <cdr:from>
      <cdr:x>0.43988</cdr:x>
      <cdr:y>0.46001</cdr:y>
    </cdr:from>
    <cdr:to>
      <cdr:x>0.49493</cdr:x>
      <cdr:y>0.57568</cdr:y>
    </cdr:to>
    <cdr:sp macro="" textlink="">
      <cdr:nvSpPr>
        <cdr:cNvPr id="2" name="Freeform 1"/>
        <cdr:cNvSpPr/>
      </cdr:nvSpPr>
      <cdr:spPr>
        <a:xfrm xmlns:a="http://schemas.openxmlformats.org/drawingml/2006/main" flipV="1">
          <a:off x="1939897" y="1621190"/>
          <a:ext cx="242775" cy="407650"/>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en-US"/>
        </a:p>
      </cdr:txBody>
    </cdr:sp>
  </cdr:relSizeAnchor>
  <cdr:relSizeAnchor xmlns:cdr="http://schemas.openxmlformats.org/drawingml/2006/chartDrawing">
    <cdr:from>
      <cdr:x>0.38733</cdr:x>
      <cdr:y>0.57376</cdr:y>
    </cdr:from>
    <cdr:to>
      <cdr:x>0.61828</cdr:x>
      <cdr:y>0.65943</cdr:y>
    </cdr:to>
    <cdr:sp macro="" textlink="">
      <cdr:nvSpPr>
        <cdr:cNvPr id="3" name="TextBox 2"/>
        <cdr:cNvSpPr txBox="1"/>
      </cdr:nvSpPr>
      <cdr:spPr>
        <a:xfrm xmlns:a="http://schemas.openxmlformats.org/drawingml/2006/main">
          <a:off x="1708150" y="1945554"/>
          <a:ext cx="1018516" cy="29050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a:t>Median: 3.6%</a:t>
          </a:r>
        </a:p>
      </cdr:txBody>
    </cdr:sp>
  </cdr:relSizeAnchor>
  <cdr:relSizeAnchor xmlns:cdr="http://schemas.openxmlformats.org/drawingml/2006/chartDrawing">
    <cdr:from>
      <cdr:x>0.60187</cdr:x>
      <cdr:y>0.32864</cdr:y>
    </cdr:from>
    <cdr:to>
      <cdr:x>0.65692</cdr:x>
      <cdr:y>0.43675</cdr:y>
    </cdr:to>
    <cdr:sp macro="" textlink="">
      <cdr:nvSpPr>
        <cdr:cNvPr id="4" name="Freeform 3"/>
        <cdr:cNvSpPr/>
      </cdr:nvSpPr>
      <cdr:spPr>
        <a:xfrm xmlns:a="http://schemas.openxmlformats.org/drawingml/2006/main" rot="10800000" flipV="1">
          <a:off x="2654284" y="1158219"/>
          <a:ext cx="242775" cy="381007"/>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en-US"/>
        </a:p>
      </cdr:txBody>
    </cdr:sp>
  </cdr:relSizeAnchor>
  <cdr:relSizeAnchor xmlns:cdr="http://schemas.openxmlformats.org/drawingml/2006/chartDrawing">
    <cdr:from>
      <cdr:x>0.52556</cdr:x>
      <cdr:y>0.25176</cdr:y>
    </cdr:from>
    <cdr:to>
      <cdr:x>0.75651</cdr:x>
      <cdr:y>0.33743</cdr:y>
    </cdr:to>
    <cdr:sp macro="" textlink="">
      <cdr:nvSpPr>
        <cdr:cNvPr id="5" name="TextBox 2"/>
        <cdr:cNvSpPr txBox="1"/>
      </cdr:nvSpPr>
      <cdr:spPr>
        <a:xfrm xmlns:a="http://schemas.openxmlformats.org/drawingml/2006/main">
          <a:off x="2317750" y="853690"/>
          <a:ext cx="1018516" cy="290509"/>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a:t>Median: 3.8%</a:t>
          </a:r>
        </a:p>
      </cdr:txBody>
    </cdr:sp>
  </cdr:relSizeAnchor>
</c:userShapes>
</file>

<file path=xl/drawings/drawing15.xml><?xml version="1.0" encoding="utf-8"?>
<xdr:wsDr xmlns:xdr="http://schemas.openxmlformats.org/drawingml/2006/spreadsheetDrawing" xmlns:a="http://schemas.openxmlformats.org/drawingml/2006/main">
  <xdr:twoCellAnchor>
    <xdr:from>
      <xdr:col>16</xdr:col>
      <xdr:colOff>134469</xdr:colOff>
      <xdr:row>3</xdr:row>
      <xdr:rowOff>12323</xdr:rowOff>
    </xdr:from>
    <xdr:to>
      <xdr:col>25</xdr:col>
      <xdr:colOff>448233</xdr:colOff>
      <xdr:row>24</xdr:row>
      <xdr:rowOff>67235</xdr:rowOff>
    </xdr:to>
    <xdr:graphicFrame macro="">
      <xdr:nvGraphicFramePr>
        <xdr:cNvPr id="4" name="Chart 3"/>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wsDr>
</file>

<file path=xl/drawings/drawing16.xml><?xml version="1.0" encoding="utf-8"?>
<xdr:wsDr xmlns:xdr="http://schemas.openxmlformats.org/drawingml/2006/spreadsheetDrawing" xmlns:a="http://schemas.openxmlformats.org/drawingml/2006/main">
  <xdr:twoCellAnchor>
    <xdr:from>
      <xdr:col>26</xdr:col>
      <xdr:colOff>336550</xdr:colOff>
      <xdr:row>1</xdr:row>
      <xdr:rowOff>19050</xdr:rowOff>
    </xdr:from>
    <xdr:to>
      <xdr:col>34</xdr:col>
      <xdr:colOff>431800</xdr:colOff>
      <xdr:row>19</xdr:row>
      <xdr:rowOff>147637</xdr:rowOff>
    </xdr:to>
    <xdr:graphicFrame macro="">
      <xdr:nvGraphicFramePr>
        <xdr:cNvPr id="2" name="Chart 1"/>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1"/>
        </a:graphicData>
      </a:graphic>
    </xdr:graphicFrame>
    <xdr:clientData/>
  </xdr:twoCellAnchor>
  <xdr:twoCellAnchor>
    <xdr:from>
      <xdr:col>18</xdr:col>
      <xdr:colOff>314325</xdr:colOff>
      <xdr:row>21</xdr:row>
      <xdr:rowOff>123824</xdr:rowOff>
    </xdr:from>
    <xdr:to>
      <xdr:col>25</xdr:col>
      <xdr:colOff>504825</xdr:colOff>
      <xdr:row>39</xdr:row>
      <xdr:rowOff>38100</xdr:rowOff>
    </xdr:to>
    <xdr:graphicFrame macro="">
      <xdr:nvGraphicFramePr>
        <xdr:cNvPr id="3" name="Chart 2"/>
        <xdr:cNvGraphicFramePr>
          <a:graphicFrameLocks/>
        </xdr:cNvGraphicFramePr>
      </xdr:nvGraphicFramePr>
      <xdr:xfrm>
        <a:off x="0" y="0"/>
        <a:ext cx="0" cy="0"/>
      </xdr:xfrm>
      <a:graphic>
        <a:graphicData uri="http://schemas.openxmlformats.org/drawingml/2006/chart">
          <c:chart xmlns:c="http://schemas.openxmlformats.org/drawingml/2006/chart" xmlns:r="http://schemas.openxmlformats.org/officeDocument/2006/relationships" r:id="rId2"/>
        </a:graphicData>
      </a:graphic>
    </xdr:graphicFrame>
    <xdr:clientData/>
  </xdr:twoCellAnchor>
</xdr:wsDr>
</file>

<file path=xl/drawings/drawing17.xml><?xml version="1.0" encoding="utf-8"?>
<c:userShapes xmlns:c="http://schemas.openxmlformats.org/drawingml/2006/chart">
  <cdr:relSizeAnchor xmlns:cdr="http://schemas.openxmlformats.org/drawingml/2006/chartDrawing">
    <cdr:from>
      <cdr:x>0.45654</cdr:x>
      <cdr:y>0.266</cdr:y>
    </cdr:from>
    <cdr:to>
      <cdr:x>0.51101</cdr:x>
      <cdr:y>0.39246</cdr:y>
    </cdr:to>
    <cdr:sp macro="" textlink="">
      <cdr:nvSpPr>
        <cdr:cNvPr id="2" name="Freeform 1"/>
        <cdr:cNvSpPr/>
      </cdr:nvSpPr>
      <cdr:spPr>
        <a:xfrm xmlns:a="http://schemas.openxmlformats.org/drawingml/2006/main" flipV="1">
          <a:off x="2035123" y="889325"/>
          <a:ext cx="242811" cy="422790"/>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en-US"/>
        </a:p>
      </cdr:txBody>
    </cdr:sp>
  </cdr:relSizeAnchor>
  <cdr:relSizeAnchor xmlns:cdr="http://schemas.openxmlformats.org/drawingml/2006/chartDrawing">
    <cdr:from>
      <cdr:x>0.4473</cdr:x>
      <cdr:y>0.3932</cdr:y>
    </cdr:from>
    <cdr:to>
      <cdr:x>0.67578</cdr:x>
      <cdr:y>0.48686</cdr:y>
    </cdr:to>
    <cdr:sp macro="" textlink="">
      <cdr:nvSpPr>
        <cdr:cNvPr id="3" name="TextBox 2"/>
        <cdr:cNvSpPr txBox="1"/>
      </cdr:nvSpPr>
      <cdr:spPr>
        <a:xfrm xmlns:a="http://schemas.openxmlformats.org/drawingml/2006/main">
          <a:off x="1993922" y="1314586"/>
          <a:ext cx="1018495" cy="31313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a:t>Median: 0.95</a:t>
          </a:r>
        </a:p>
      </cdr:txBody>
    </cdr:sp>
  </cdr:relSizeAnchor>
  <cdr:relSizeAnchor xmlns:cdr="http://schemas.openxmlformats.org/drawingml/2006/chartDrawing">
    <cdr:from>
      <cdr:x>0.60398</cdr:x>
      <cdr:y>0.08847</cdr:y>
    </cdr:from>
    <cdr:to>
      <cdr:x>0.65845</cdr:x>
      <cdr:y>0.20665</cdr:y>
    </cdr:to>
    <cdr:sp macro="" textlink="">
      <cdr:nvSpPr>
        <cdr:cNvPr id="4" name="Freeform 3"/>
        <cdr:cNvSpPr/>
      </cdr:nvSpPr>
      <cdr:spPr>
        <a:xfrm xmlns:a="http://schemas.openxmlformats.org/drawingml/2006/main" rot="10800000" flipV="1">
          <a:off x="2692364" y="295783"/>
          <a:ext cx="242811" cy="395108"/>
        </a:xfrm>
        <a:custGeom xmlns:a="http://schemas.openxmlformats.org/drawingml/2006/main">
          <a:avLst/>
          <a:gdLst>
            <a:gd name="connsiteX0" fmla="*/ 204107 w 303969"/>
            <a:gd name="connsiteY0" fmla="*/ 0 h 707572"/>
            <a:gd name="connsiteX1" fmla="*/ 299357 w 303969"/>
            <a:gd name="connsiteY1" fmla="*/ 312965 h 707572"/>
            <a:gd name="connsiteX2" fmla="*/ 258535 w 303969"/>
            <a:gd name="connsiteY2" fmla="*/ 571500 h 707572"/>
            <a:gd name="connsiteX3" fmla="*/ 0 w 303969"/>
            <a:gd name="connsiteY3" fmla="*/ 707572 h 707572"/>
          </a:gdLst>
          <a:ahLst/>
          <a:cxnLst>
            <a:cxn ang="0">
              <a:pos x="connsiteX0" y="connsiteY0"/>
            </a:cxn>
            <a:cxn ang="0">
              <a:pos x="connsiteX1" y="connsiteY1"/>
            </a:cxn>
            <a:cxn ang="0">
              <a:pos x="connsiteX2" y="connsiteY2"/>
            </a:cxn>
            <a:cxn ang="0">
              <a:pos x="connsiteX3" y="connsiteY3"/>
            </a:cxn>
          </a:cxnLst>
          <a:rect l="l" t="t" r="r" b="b"/>
          <a:pathLst>
            <a:path w="303969" h="707572">
              <a:moveTo>
                <a:pt x="204107" y="0"/>
              </a:moveTo>
              <a:cubicBezTo>
                <a:pt x="247196" y="108857"/>
                <a:pt x="290286" y="217715"/>
                <a:pt x="299357" y="312965"/>
              </a:cubicBezTo>
              <a:cubicBezTo>
                <a:pt x="308428" y="408215"/>
                <a:pt x="308428" y="505732"/>
                <a:pt x="258535" y="571500"/>
              </a:cubicBezTo>
              <a:cubicBezTo>
                <a:pt x="208642" y="637268"/>
                <a:pt x="104321" y="672420"/>
                <a:pt x="0" y="707572"/>
              </a:cubicBezTo>
            </a:path>
          </a:pathLst>
        </a:custGeom>
        <a:noFill xmlns:a="http://schemas.openxmlformats.org/drawingml/2006/main"/>
        <a:ln xmlns:a="http://schemas.openxmlformats.org/drawingml/2006/main" w="9525">
          <a:solidFill>
            <a:schemeClr val="tx1"/>
          </a:solidFill>
          <a:tailEnd type="arrow"/>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en-US"/>
        </a:p>
      </cdr:txBody>
    </cdr:sp>
  </cdr:relSizeAnchor>
  <cdr:relSizeAnchor xmlns:cdr="http://schemas.openxmlformats.org/drawingml/2006/chartDrawing">
    <cdr:from>
      <cdr:x>0.53704</cdr:x>
      <cdr:y>0.02446</cdr:y>
    </cdr:from>
    <cdr:to>
      <cdr:x>0.76552</cdr:x>
      <cdr:y>0.11812</cdr:y>
    </cdr:to>
    <cdr:sp macro="" textlink="">
      <cdr:nvSpPr>
        <cdr:cNvPr id="5" name="TextBox 4"/>
        <cdr:cNvSpPr txBox="1"/>
      </cdr:nvSpPr>
      <cdr:spPr>
        <a:xfrm xmlns:a="http://schemas.openxmlformats.org/drawingml/2006/main">
          <a:off x="2393963" y="81793"/>
          <a:ext cx="1018496" cy="31313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100"/>
            <a:t>Median: 0.97</a:t>
          </a:r>
        </a:p>
      </cdr:txBody>
    </cdr:sp>
  </cdr:relSizeAnchor>
</c:userShapes>
</file>

<file path=xl/externalLinks/_rels/externalLink1.xml.rels><?xml version="1.0" encoding="UTF-8" standalone="yes"?>
<Relationships xmlns="http://schemas.openxmlformats.org/package/2006/relationships"><Relationship Id="rId1" Type="http://schemas.openxmlformats.org/officeDocument/2006/relationships/externalLinkPath" Target="file:///C:\C\Users\rsierra\AppData\Local\Microsoft\Windows\Temporary%20Internet%20Files\Content.Outlook\K4JXS0N3\MINE\Small%20states%20(data%20set).xlsm" TargetMode="External"/></Relationships>
</file>

<file path=xl/externalLinks/_rels/externalLink2.xml.rels><?xml version="1.0" encoding="UTF-8" standalone="yes"?>
<Relationships xmlns="http://schemas.openxmlformats.org/package/2006/relationships"><Relationship Id="rId1" Type="http://schemas.openxmlformats.org/officeDocument/2006/relationships/externalLinkPath" Target="file:///C:\C\Users\karlm\Documents\Inder%20Requests\MINE\Small%20states%20(data%20set).xlsm" TargetMode="External"/></Relationships>
</file>

<file path=xl/externalLinks/_rels/externalLink3.xml.rels><?xml version="1.0" encoding="UTF-8" standalone="yes"?>
<Relationships xmlns="http://schemas.openxmlformats.org/package/2006/relationships"><Relationship Id="rId1" Type="http://schemas.openxmlformats.org/officeDocument/2006/relationships/externalLinkPath" Target="file:///C:\C\Users\karlm\Documents\MINE\Small%20states%20(data%20set).xlsm" TargetMode="External"/></Relationships>
</file>

<file path=xl/externalLinks/_rels/externalLink4.xml.rels><?xml version="1.0" encoding="UTF-8" standalone="yes"?>
<Relationships xmlns="http://schemas.openxmlformats.org/package/2006/relationships"><Relationship Id="rId1" Type="http://schemas.openxmlformats.org/officeDocument/2006/relationships/externalLinkPath" Target="file:///C:\C\Users\rsierra\AppData\Local\Microsoft\Windows\Temporary%20Internet%20Files\Content.Outlook\K4JXS0N3\ROSE_CAR_Classification%20(2).xlsx" TargetMode="External"/></Relationships>
</file>

<file path=xl/externalLinks/_rels/externalLink5.xml.rels><?xml version="1.0" encoding="UTF-8" standalone="yes"?>
<Relationships xmlns="http://schemas.openxmlformats.org/package/2006/relationships"><Relationship Id="rId1" Type="http://schemas.openxmlformats.org/officeDocument/2006/relationships/externalLinkPath" Target="file:///C:\C\Users\rsierra\AppData\Local\Microsoft\Windows\Temporary%20Internet%20Files\Content.Outlook\K4JXS0N3\New%20folder%20(2)\WEF_GCI_2013_2014_1st%20pillar_Institutions.xlsx" TargetMode="External"/></Relationships>
</file>

<file path=xl/externalLinks/_rels/externalLink6.xml.rels><?xml version="1.0" encoding="UTF-8" standalone="yes"?>
<Relationships xmlns="http://schemas.openxmlformats.org/package/2006/relationships"><Relationship Id="rId1" Type="http://schemas.openxmlformats.org/officeDocument/2006/relationships/externalLinkPath" Target="file:///C:\C\Users\rsierra\AppData\Local\Microsoft\Windows\Temporary%20Internet%20Files\Content.Outlook\K4JXS0N3\New%20folder%20(2)\WEF_GCI_2013_2014_2nd%20pillar_Infrastructure.xlsx" TargetMode="External"/></Relationships>
</file>

<file path=xl/externalLinks/externalLink1.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 val="\Users\rsierra\AppData\Local\Mi"/>
    </sheetNames>
    <definedNames>
      <definedName name="ajusta_mas"/>
      <definedName name="small"/>
      <definedName name="threedim_graph"/>
      <definedName name="Two_dim"/>
    </definedNames>
    <sheetDataSet>
      <sheetData sheetId="0" refreshError="1"/>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D1" t="str">
            <v>Basic Requirements</v>
          </cell>
          <cell r="F1" t="str">
            <v>Efficiency Enhancers</v>
          </cell>
          <cell r="H1" t="str">
            <v>Innovation and Sophistication</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D1" t="str">
            <v>Institutions</v>
          </cell>
          <cell r="F1" t="str">
            <v>Infrastructure</v>
          </cell>
          <cell r="H1" t="str">
            <v>Macroeconomic Env.</v>
          </cell>
          <cell r="J1" t="str">
            <v>Health &amp; primary edu</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refreshError="1"/>
      <sheetData sheetId="14" refreshError="1"/>
      <sheetData sheetId="15" refreshError="1"/>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row r="13">
          <cell r="C13" t="str">
            <v xml:space="preserve"> Long-term average Real GDP growth</v>
          </cell>
        </row>
      </sheetData>
      <sheetData sheetId="31" refreshError="1"/>
      <sheetData sheetId="32" refreshError="1"/>
    </sheetDataSet>
  </externalBook>
</externalLink>
</file>

<file path=xl/externalLinks/externalLink2.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s>
    <sheetDataSet>
      <sheetData sheetId="0" refreshError="1"/>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D1" t="str">
            <v>Basic Requirements</v>
          </cell>
          <cell r="F1" t="str">
            <v>Efficiency Enhancers</v>
          </cell>
          <cell r="H1" t="str">
            <v>Innovation and Sophistication</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D1" t="str">
            <v>Institutions</v>
          </cell>
          <cell r="F1" t="str">
            <v>Infrastructure</v>
          </cell>
          <cell r="H1" t="str">
            <v>Macroeconomic Env.</v>
          </cell>
          <cell r="J1" t="str">
            <v>Health &amp; primary edu</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refreshError="1"/>
      <sheetData sheetId="14" refreshError="1"/>
      <sheetData sheetId="15" refreshError="1"/>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refreshError="1"/>
      <sheetData sheetId="19" refreshError="1"/>
      <sheetData sheetId="20" refreshError="1"/>
      <sheetData sheetId="21" refreshError="1"/>
      <sheetData sheetId="22" refreshError="1"/>
      <sheetData sheetId="23" refreshError="1"/>
      <sheetData sheetId="24" refreshError="1"/>
      <sheetData sheetId="25" refreshError="1"/>
      <sheetData sheetId="26" refreshError="1"/>
      <sheetData sheetId="27" refreshError="1"/>
      <sheetData sheetId="28" refreshError="1"/>
      <sheetData sheetId="29"/>
      <sheetData sheetId="30">
        <row r="13">
          <cell r="C13" t="str">
            <v xml:space="preserve"> Long-term average Real GDP growth</v>
          </cell>
        </row>
      </sheetData>
      <sheetData sheetId="31" refreshError="1"/>
    </sheetDataSet>
  </externalBook>
</externalLink>
</file>

<file path=xl/externalLinks/externalLink3.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Source (Investment)"/>
      <sheetName val="Source (Public Gross Debt)"/>
      <sheetName val="Source (Current Acct.)"/>
      <sheetName val="Source (Gov exp)"/>
      <sheetName val="Source (GDP growth)"/>
      <sheetName val="Source (Savings)"/>
      <sheetName val="Source (Inflation)"/>
      <sheetName val="Source (GDP PPP pc)"/>
      <sheetName val="Source (Population)"/>
      <sheetName val="Source(Compet-overall)"/>
      <sheetName val="Source (Basic Req)"/>
      <sheetName val="Source (Land area)"/>
      <sheetName val="Source (World Risk Index)"/>
      <sheetName val="Source (Real GDP pc nat. curr.)"/>
      <sheetName val="Source (GDP pc USD)"/>
      <sheetName val="Source (Real GDP nat curr)"/>
      <sheetName val="Source (Trend)"/>
      <sheetName val="Source (Cycle)"/>
      <sheetName val="Trend_Cycle estimations"/>
      <sheetName val="Source (GDP US$)"/>
      <sheetName val="Source( Number of disast)"/>
      <sheetName val="Source (Cost Natural Disast)"/>
      <sheetName val="VoiceandAccountability"/>
      <sheetName val="Political StabilityNoViolence"/>
      <sheetName val="GovernmentEffectiveness"/>
      <sheetName val="RegulatoryQuality"/>
      <sheetName val="RuleofLaw"/>
      <sheetName val="ControlofCorruption"/>
      <sheetName val="Analysis"/>
      <sheetName val="List Variables"/>
      <sheetName val="Graph (Three dim)"/>
      <sheetName val="Small states (data set)"/>
      <sheetName val="\Users\karlm\Documents\MINE\Sma"/>
    </sheetNames>
    <definedNames>
      <definedName name="ajusta_mas"/>
      <definedName name="small"/>
      <definedName name="threedim_graph"/>
      <definedName name="Two_dim"/>
    </definedNames>
    <sheetDataSet>
      <sheetData sheetId="0"/>
      <sheetData sheetId="1">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Estimates Start After</v>
          </cell>
        </row>
        <row r="2">
          <cell r="A2" t="str">
            <v>Afghanistan</v>
          </cell>
          <cell r="B2" t="str">
            <v>General government gross debt</v>
          </cell>
          <cell r="C2" t="str">
            <v>Percent of GDP</v>
          </cell>
          <cell r="AR2" t="e">
            <v>#DIV/0!</v>
          </cell>
        </row>
        <row r="3">
          <cell r="A3" t="str">
            <v>Albania</v>
          </cell>
          <cell r="B3" t="str">
            <v>General government gross debt</v>
          </cell>
          <cell r="C3" t="str">
            <v>Percent of GDP</v>
          </cell>
          <cell r="E3" t="str">
            <v>See notes for:  General government gross debt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84.603999999999999</v>
          </cell>
          <cell r="X3">
            <v>75.712999999999994</v>
          </cell>
          <cell r="Y3">
            <v>72.67</v>
          </cell>
          <cell r="Z3">
            <v>69.634</v>
          </cell>
          <cell r="AA3">
            <v>65.86</v>
          </cell>
          <cell r="AB3">
            <v>65.463999999999999</v>
          </cell>
          <cell r="AC3">
            <v>60.707999999999998</v>
          </cell>
          <cell r="AD3">
            <v>57.720999999999997</v>
          </cell>
          <cell r="AE3">
            <v>58.228000000000002</v>
          </cell>
          <cell r="AF3">
            <v>56.682000000000002</v>
          </cell>
          <cell r="AG3">
            <v>53.845999999999997</v>
          </cell>
          <cell r="AH3">
            <v>55.098999999999997</v>
          </cell>
          <cell r="AI3">
            <v>59.76</v>
          </cell>
          <cell r="AJ3">
            <v>58.277999999999999</v>
          </cell>
          <cell r="AK3">
            <v>58.923000000000002</v>
          </cell>
          <cell r="AL3">
            <v>61.695999999999998</v>
          </cell>
          <cell r="AM3">
            <v>62.921999999999997</v>
          </cell>
          <cell r="AN3">
            <v>63.642000000000003</v>
          </cell>
          <cell r="AO3">
            <v>64.626999999999995</v>
          </cell>
          <cell r="AP3">
            <v>65.772999999999996</v>
          </cell>
          <cell r="AQ3">
            <v>66.929000000000002</v>
          </cell>
          <cell r="AR3">
            <v>63.546000000000006</v>
          </cell>
        </row>
        <row r="4">
          <cell r="A4" t="str">
            <v>Algeria</v>
          </cell>
          <cell r="B4" t="str">
            <v>General government gross debt</v>
          </cell>
          <cell r="C4" t="str">
            <v>Percent of GDP</v>
          </cell>
          <cell r="E4" t="str">
            <v>See notes for:  General government gross debt (National currency).</v>
          </cell>
          <cell r="F4" t="str">
            <v>n/a</v>
          </cell>
          <cell r="G4" t="str">
            <v>n/a</v>
          </cell>
          <cell r="H4" t="str">
            <v>n/a</v>
          </cell>
          <cell r="I4" t="str">
            <v>n/a</v>
          </cell>
          <cell r="J4" t="str">
            <v>n/a</v>
          </cell>
          <cell r="K4" t="str">
            <v>n/a</v>
          </cell>
          <cell r="L4" t="str">
            <v>n/a</v>
          </cell>
          <cell r="M4" t="str">
            <v>n/a</v>
          </cell>
          <cell r="N4" t="str">
            <v>n/a</v>
          </cell>
          <cell r="O4" t="str">
            <v>n/a</v>
          </cell>
          <cell r="P4">
            <v>0</v>
          </cell>
          <cell r="Q4">
            <v>77.834000000000003</v>
          </cell>
          <cell r="R4">
            <v>62.926000000000002</v>
          </cell>
          <cell r="S4">
            <v>74.028000000000006</v>
          </cell>
          <cell r="T4">
            <v>98.376000000000005</v>
          </cell>
          <cell r="U4">
            <v>116.19499999999999</v>
          </cell>
          <cell r="V4">
            <v>98.147999999999996</v>
          </cell>
          <cell r="W4">
            <v>69.855000000000004</v>
          </cell>
          <cell r="X4">
            <v>72.863</v>
          </cell>
          <cell r="Y4">
            <v>82.019000000000005</v>
          </cell>
          <cell r="Z4">
            <v>62.813000000000002</v>
          </cell>
          <cell r="AA4">
            <v>58.264000000000003</v>
          </cell>
          <cell r="AB4">
            <v>54.683</v>
          </cell>
          <cell r="AC4">
            <v>44.534999999999997</v>
          </cell>
          <cell r="AD4">
            <v>36.838999999999999</v>
          </cell>
          <cell r="AE4">
            <v>27.212</v>
          </cell>
          <cell r="AF4">
            <v>26.805</v>
          </cell>
          <cell r="AG4">
            <v>13.500999999999999</v>
          </cell>
          <cell r="AH4">
            <v>8.0579999999999998</v>
          </cell>
          <cell r="AI4">
            <v>10.42</v>
          </cell>
          <cell r="AJ4">
            <v>11.069000000000001</v>
          </cell>
          <cell r="AK4">
            <v>9.9250000000000007</v>
          </cell>
          <cell r="AL4">
            <v>8.8740000000000006</v>
          </cell>
          <cell r="AM4">
            <v>8.5709999999999997</v>
          </cell>
          <cell r="AN4">
            <v>8.2449999999999992</v>
          </cell>
          <cell r="AO4">
            <v>7.87</v>
          </cell>
          <cell r="AP4">
            <v>7.4459999999999997</v>
          </cell>
          <cell r="AQ4">
            <v>6.99</v>
          </cell>
          <cell r="AR4">
            <v>50.744</v>
          </cell>
        </row>
        <row r="5">
          <cell r="A5" t="str">
            <v>Angola</v>
          </cell>
          <cell r="B5" t="str">
            <v>General government gross debt</v>
          </cell>
          <cell r="C5" t="str">
            <v>Percent of GDP</v>
          </cell>
          <cell r="E5" t="str">
            <v>See notes for:  General government gross debt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104.54300000000001</v>
          </cell>
          <cell r="AA5">
            <v>102.054</v>
          </cell>
          <cell r="AB5">
            <v>70.948999999999998</v>
          </cell>
          <cell r="AC5">
            <v>63.966999999999999</v>
          </cell>
          <cell r="AD5">
            <v>51.302</v>
          </cell>
          <cell r="AE5">
            <v>42.493000000000002</v>
          </cell>
          <cell r="AF5">
            <v>20.625</v>
          </cell>
          <cell r="AG5">
            <v>20.815999999999999</v>
          </cell>
          <cell r="AH5">
            <v>31.5</v>
          </cell>
          <cell r="AI5">
            <v>36.28</v>
          </cell>
          <cell r="AJ5">
            <v>37.475000000000001</v>
          </cell>
          <cell r="AK5">
            <v>30.896999999999998</v>
          </cell>
          <cell r="AL5">
            <v>23.802</v>
          </cell>
          <cell r="AM5">
            <v>20.724</v>
          </cell>
          <cell r="AN5">
            <v>18.544</v>
          </cell>
          <cell r="AO5">
            <v>16.140999999999998</v>
          </cell>
          <cell r="AP5">
            <v>14.444000000000001</v>
          </cell>
          <cell r="AQ5">
            <v>12.978</v>
          </cell>
          <cell r="AR5">
            <v>51.075083333333339</v>
          </cell>
        </row>
        <row r="6">
          <cell r="A6" t="str">
            <v>Antigua and Barbuda</v>
          </cell>
          <cell r="B6" t="str">
            <v>General government gross debt</v>
          </cell>
          <cell r="C6" t="str">
            <v>Percent of GDP</v>
          </cell>
          <cell r="E6" t="str">
            <v>See notes for:  General government gross debt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41.613999999999997</v>
          </cell>
          <cell r="X6">
            <v>93.081999999999994</v>
          </cell>
          <cell r="Y6">
            <v>88.983000000000004</v>
          </cell>
          <cell r="Z6">
            <v>110.295</v>
          </cell>
          <cell r="AA6">
            <v>121.312</v>
          </cell>
          <cell r="AB6">
            <v>127.533</v>
          </cell>
          <cell r="AC6">
            <v>116.911</v>
          </cell>
          <cell r="AD6">
            <v>114.803</v>
          </cell>
          <cell r="AE6">
            <v>89.105000000000004</v>
          </cell>
          <cell r="AF6">
            <v>86.736999999999995</v>
          </cell>
          <cell r="AG6">
            <v>64.825000000000003</v>
          </cell>
          <cell r="AH6">
            <v>63.213999999999999</v>
          </cell>
          <cell r="AI6">
            <v>83.739000000000004</v>
          </cell>
          <cell r="AJ6">
            <v>75.150999999999996</v>
          </cell>
          <cell r="AK6">
            <v>74.554000000000002</v>
          </cell>
          <cell r="AL6">
            <v>82.352000000000004</v>
          </cell>
          <cell r="AM6">
            <v>79.293000000000006</v>
          </cell>
          <cell r="AN6">
            <v>71.995000000000005</v>
          </cell>
          <cell r="AO6">
            <v>66.936999999999998</v>
          </cell>
          <cell r="AP6">
            <v>60.604999999999997</v>
          </cell>
          <cell r="AQ6">
            <v>54.646000000000001</v>
          </cell>
          <cell r="AR6">
            <v>90.123866666666672</v>
          </cell>
        </row>
        <row r="7">
          <cell r="A7" t="str">
            <v>Argentina</v>
          </cell>
          <cell r="B7" t="str">
            <v>General government gross debt</v>
          </cell>
          <cell r="C7" t="str">
            <v>Percent of GDP</v>
          </cell>
          <cell r="E7" t="str">
            <v>See notes for:  General government gross debt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t="str">
            <v>n/a</v>
          </cell>
          <cell r="V7" t="str">
            <v>n/a</v>
          </cell>
          <cell r="W7">
            <v>34.508000000000003</v>
          </cell>
          <cell r="X7">
            <v>37.569000000000003</v>
          </cell>
          <cell r="Y7">
            <v>42.963000000000001</v>
          </cell>
          <cell r="Z7">
            <v>45.000999999999998</v>
          </cell>
          <cell r="AA7">
            <v>53.69</v>
          </cell>
          <cell r="AB7">
            <v>164.97399999999999</v>
          </cell>
          <cell r="AC7">
            <v>139.45500000000001</v>
          </cell>
          <cell r="AD7">
            <v>127.027</v>
          </cell>
          <cell r="AE7">
            <v>87.125</v>
          </cell>
          <cell r="AF7">
            <v>76.456999999999994</v>
          </cell>
          <cell r="AG7">
            <v>67.097999999999999</v>
          </cell>
          <cell r="AH7">
            <v>58.52</v>
          </cell>
          <cell r="AI7">
            <v>58.704000000000001</v>
          </cell>
          <cell r="AJ7">
            <v>49.101999999999997</v>
          </cell>
          <cell r="AK7">
            <v>44.203000000000003</v>
          </cell>
          <cell r="AL7">
            <v>43.273000000000003</v>
          </cell>
          <cell r="AM7">
            <v>41.908999999999999</v>
          </cell>
          <cell r="AN7">
            <v>41.610999999999997</v>
          </cell>
          <cell r="AO7">
            <v>40.058</v>
          </cell>
          <cell r="AP7">
            <v>39.405999999999999</v>
          </cell>
          <cell r="AQ7">
            <v>36.862000000000002</v>
          </cell>
          <cell r="AR7">
            <v>72.426400000000001</v>
          </cell>
        </row>
        <row r="8">
          <cell r="A8" t="str">
            <v>Armenia</v>
          </cell>
          <cell r="B8" t="str">
            <v>General government gross debt</v>
          </cell>
          <cell r="C8" t="str">
            <v>Percent of GDP</v>
          </cell>
          <cell r="E8" t="str">
            <v>See notes for:  General government gross debt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v>41.088999999999999</v>
          </cell>
          <cell r="W8">
            <v>46.753</v>
          </cell>
          <cell r="X8">
            <v>45.4</v>
          </cell>
          <cell r="Y8">
            <v>49.743000000000002</v>
          </cell>
          <cell r="Z8">
            <v>48.906999999999996</v>
          </cell>
          <cell r="AA8">
            <v>37.823999999999998</v>
          </cell>
          <cell r="AB8">
            <v>38.104999999999997</v>
          </cell>
          <cell r="AC8">
            <v>32.880000000000003</v>
          </cell>
          <cell r="AD8">
            <v>26.431999999999999</v>
          </cell>
          <cell r="AE8">
            <v>20.466999999999999</v>
          </cell>
          <cell r="AF8">
            <v>16.183</v>
          </cell>
          <cell r="AG8">
            <v>14.249000000000001</v>
          </cell>
          <cell r="AH8">
            <v>14.631</v>
          </cell>
          <cell r="AI8">
            <v>34.136000000000003</v>
          </cell>
          <cell r="AJ8">
            <v>33.341999999999999</v>
          </cell>
          <cell r="AK8">
            <v>35.103000000000002</v>
          </cell>
          <cell r="AL8">
            <v>37.579000000000001</v>
          </cell>
          <cell r="AM8">
            <v>38.726999999999997</v>
          </cell>
          <cell r="AN8">
            <v>38.345999999999997</v>
          </cell>
          <cell r="AO8">
            <v>38.19</v>
          </cell>
          <cell r="AP8">
            <v>38.701000000000001</v>
          </cell>
          <cell r="AQ8">
            <v>40.042000000000002</v>
          </cell>
          <cell r="AR8">
            <v>33.452750000000002</v>
          </cell>
        </row>
        <row r="9">
          <cell r="A9" t="str">
            <v>Australia</v>
          </cell>
          <cell r="B9" t="str">
            <v>General government gross debt</v>
          </cell>
          <cell r="C9" t="str">
            <v>Percent of GDP</v>
          </cell>
          <cell r="E9" t="str">
            <v>See notes for:  General government gross debt (National currency).</v>
          </cell>
          <cell r="F9" t="str">
            <v>n/a</v>
          </cell>
          <cell r="G9" t="str">
            <v>n/a</v>
          </cell>
          <cell r="H9" t="str">
            <v>n/a</v>
          </cell>
          <cell r="I9" t="str">
            <v>n/a</v>
          </cell>
          <cell r="J9" t="str">
            <v>n/a</v>
          </cell>
          <cell r="K9" t="str">
            <v>n/a</v>
          </cell>
          <cell r="L9" t="str">
            <v>n/a</v>
          </cell>
          <cell r="M9" t="str">
            <v>n/a</v>
          </cell>
          <cell r="N9" t="str">
            <v>n/a</v>
          </cell>
          <cell r="O9">
            <v>17.065000000000001</v>
          </cell>
          <cell r="P9">
            <v>16.423999999999999</v>
          </cell>
          <cell r="Q9">
            <v>21.600999999999999</v>
          </cell>
          <cell r="R9">
            <v>27.667999999999999</v>
          </cell>
          <cell r="S9">
            <v>30.661000000000001</v>
          </cell>
          <cell r="T9">
            <v>31.742999999999999</v>
          </cell>
          <cell r="U9">
            <v>31.137</v>
          </cell>
          <cell r="V9">
            <v>29.302</v>
          </cell>
          <cell r="W9">
            <v>25.931999999999999</v>
          </cell>
          <cell r="X9">
            <v>23.757999999999999</v>
          </cell>
          <cell r="Y9">
            <v>22.535</v>
          </cell>
          <cell r="Z9">
            <v>19.533000000000001</v>
          </cell>
          <cell r="AA9">
            <v>17.14</v>
          </cell>
          <cell r="AB9">
            <v>15.08</v>
          </cell>
          <cell r="AC9">
            <v>13.228999999999999</v>
          </cell>
          <cell r="AD9">
            <v>11.968</v>
          </cell>
          <cell r="AE9">
            <v>10.923</v>
          </cell>
          <cell r="AF9">
            <v>10.006</v>
          </cell>
          <cell r="AG9">
            <v>9.7089999999999996</v>
          </cell>
          <cell r="AH9">
            <v>11.776999999999999</v>
          </cell>
          <cell r="AI9">
            <v>16.867000000000001</v>
          </cell>
          <cell r="AJ9">
            <v>20.413</v>
          </cell>
          <cell r="AK9">
            <v>22.861000000000001</v>
          </cell>
          <cell r="AL9">
            <v>24.015000000000001</v>
          </cell>
          <cell r="AM9">
            <v>23.257999999999999</v>
          </cell>
          <cell r="AN9">
            <v>22.071999999999999</v>
          </cell>
          <cell r="AO9">
            <v>19.646000000000001</v>
          </cell>
          <cell r="AP9">
            <v>17.024000000000001</v>
          </cell>
          <cell r="AQ9">
            <v>14.913</v>
          </cell>
          <cell r="AR9">
            <v>20.012136363636362</v>
          </cell>
        </row>
        <row r="10">
          <cell r="A10" t="str">
            <v>Austria</v>
          </cell>
          <cell r="B10" t="str">
            <v>General government gross debt</v>
          </cell>
          <cell r="C10" t="str">
            <v>Percent of GDP</v>
          </cell>
          <cell r="E10" t="str">
            <v>See notes for:  General government gross debt (National currency).</v>
          </cell>
          <cell r="F10" t="str">
            <v>n/a</v>
          </cell>
          <cell r="G10" t="str">
            <v>n/a</v>
          </cell>
          <cell r="H10" t="str">
            <v>n/a</v>
          </cell>
          <cell r="I10" t="str">
            <v>n/a</v>
          </cell>
          <cell r="J10" t="str">
            <v>n/a</v>
          </cell>
          <cell r="K10" t="str">
            <v>n/a</v>
          </cell>
          <cell r="L10" t="str">
            <v>n/a</v>
          </cell>
          <cell r="M10" t="str">
            <v>n/a</v>
          </cell>
          <cell r="N10">
            <v>57.567</v>
          </cell>
          <cell r="O10">
            <v>56.533999999999999</v>
          </cell>
          <cell r="P10">
            <v>56.174999999999997</v>
          </cell>
          <cell r="Q10">
            <v>56.359000000000002</v>
          </cell>
          <cell r="R10">
            <v>56.296999999999997</v>
          </cell>
          <cell r="S10">
            <v>60.970999999999997</v>
          </cell>
          <cell r="T10">
            <v>64.114999999999995</v>
          </cell>
          <cell r="U10">
            <v>68.198999999999998</v>
          </cell>
          <cell r="V10">
            <v>68.135000000000005</v>
          </cell>
          <cell r="W10">
            <v>64.116</v>
          </cell>
          <cell r="X10">
            <v>64.426000000000002</v>
          </cell>
          <cell r="Y10">
            <v>66.817999999999998</v>
          </cell>
          <cell r="Z10">
            <v>66.192999999999998</v>
          </cell>
          <cell r="AA10">
            <v>66.813000000000002</v>
          </cell>
          <cell r="AB10">
            <v>66.212999999999994</v>
          </cell>
          <cell r="AC10">
            <v>65.272000000000006</v>
          </cell>
          <cell r="AD10">
            <v>64.706000000000003</v>
          </cell>
          <cell r="AE10">
            <v>64.192999999999998</v>
          </cell>
          <cell r="AF10">
            <v>62.305999999999997</v>
          </cell>
          <cell r="AG10">
            <v>60.222999999999999</v>
          </cell>
          <cell r="AH10">
            <v>63.829000000000001</v>
          </cell>
          <cell r="AI10">
            <v>69.525999999999996</v>
          </cell>
          <cell r="AJ10">
            <v>71.83</v>
          </cell>
          <cell r="AK10">
            <v>72.200999999999993</v>
          </cell>
          <cell r="AL10">
            <v>73.902000000000001</v>
          </cell>
          <cell r="AM10">
            <v>74.275000000000006</v>
          </cell>
          <cell r="AN10">
            <v>73.402000000000001</v>
          </cell>
          <cell r="AO10">
            <v>72.203999999999994</v>
          </cell>
          <cell r="AP10">
            <v>70.638000000000005</v>
          </cell>
          <cell r="AQ10">
            <v>69.215999999999994</v>
          </cell>
          <cell r="AR10">
            <v>64.49618181818181</v>
          </cell>
        </row>
        <row r="11">
          <cell r="A11" t="str">
            <v>Azerbaijan</v>
          </cell>
          <cell r="B11" t="str">
            <v>General government gross debt</v>
          </cell>
          <cell r="C11" t="str">
            <v>Percent of GDP</v>
          </cell>
          <cell r="E11" t="str">
            <v>See notes for:  General government gross debt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22.837</v>
          </cell>
          <cell r="AA11">
            <v>24.387</v>
          </cell>
          <cell r="AB11">
            <v>23.018000000000001</v>
          </cell>
          <cell r="AC11">
            <v>21.827999999999999</v>
          </cell>
          <cell r="AD11">
            <v>20.169</v>
          </cell>
          <cell r="AE11">
            <v>13.334</v>
          </cell>
          <cell r="AF11">
            <v>10.241</v>
          </cell>
          <cell r="AG11">
            <v>8.6080000000000005</v>
          </cell>
          <cell r="AH11">
            <v>7.2969999999999997</v>
          </cell>
          <cell r="AI11">
            <v>12.14</v>
          </cell>
          <cell r="AJ11">
            <v>11.4</v>
          </cell>
          <cell r="AK11">
            <v>10.234</v>
          </cell>
          <cell r="AL11">
            <v>11.24</v>
          </cell>
          <cell r="AM11">
            <v>10.817</v>
          </cell>
          <cell r="AN11">
            <v>10.268000000000001</v>
          </cell>
          <cell r="AO11">
            <v>10.061999999999999</v>
          </cell>
          <cell r="AP11">
            <v>9.9809999999999999</v>
          </cell>
          <cell r="AQ11">
            <v>9.5359999999999996</v>
          </cell>
          <cell r="AR11">
            <v>15.457750000000004</v>
          </cell>
        </row>
        <row r="12">
          <cell r="A12" t="str">
            <v>The Bahamas</v>
          </cell>
          <cell r="B12" t="str">
            <v>General government gross debt</v>
          </cell>
          <cell r="C12" t="str">
            <v>Percent of GDP</v>
          </cell>
          <cell r="E12" t="str">
            <v>See notes for:  General government gross debt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23.184000000000001</v>
          </cell>
          <cell r="R12">
            <v>26.004000000000001</v>
          </cell>
          <cell r="S12">
            <v>29.251999999999999</v>
          </cell>
          <cell r="T12">
            <v>31.151</v>
          </cell>
          <cell r="U12">
            <v>30.992999999999999</v>
          </cell>
          <cell r="V12">
            <v>30.741</v>
          </cell>
          <cell r="W12">
            <v>30.196000000000002</v>
          </cell>
          <cell r="X12">
            <v>27.277000000000001</v>
          </cell>
          <cell r="Y12">
            <v>25.895</v>
          </cell>
          <cell r="Z12">
            <v>24.437999999999999</v>
          </cell>
          <cell r="AA12">
            <v>24.178000000000001</v>
          </cell>
          <cell r="AB12">
            <v>25.216000000000001</v>
          </cell>
          <cell r="AC12">
            <v>26.861000000000001</v>
          </cell>
          <cell r="AD12">
            <v>28.704000000000001</v>
          </cell>
          <cell r="AE12">
            <v>29.239000000000001</v>
          </cell>
          <cell r="AF12">
            <v>29.449000000000002</v>
          </cell>
          <cell r="AG12">
            <v>30.824999999999999</v>
          </cell>
          <cell r="AH12">
            <v>32.628</v>
          </cell>
          <cell r="AI12">
            <v>37.938000000000002</v>
          </cell>
          <cell r="AJ12">
            <v>45.406999999999996</v>
          </cell>
          <cell r="AK12">
            <v>48.613999999999997</v>
          </cell>
          <cell r="AL12">
            <v>49.930999999999997</v>
          </cell>
          <cell r="AM12">
            <v>51.774999999999999</v>
          </cell>
          <cell r="AN12">
            <v>53.378999999999998</v>
          </cell>
          <cell r="AO12">
            <v>54.811999999999998</v>
          </cell>
          <cell r="AP12">
            <v>55.896999999999998</v>
          </cell>
          <cell r="AQ12" t="str">
            <v>n/a</v>
          </cell>
          <cell r="AR12">
            <v>30.390000000000004</v>
          </cell>
        </row>
        <row r="13">
          <cell r="A13" t="str">
            <v>Bahrain</v>
          </cell>
          <cell r="B13" t="str">
            <v>General government gross debt</v>
          </cell>
          <cell r="C13" t="str">
            <v>Percent of GDP</v>
          </cell>
          <cell r="E13" t="str">
            <v>See notes for:  General government gross debt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8.2710000000000008</v>
          </cell>
          <cell r="Q13">
            <v>7.8929999999999998</v>
          </cell>
          <cell r="R13">
            <v>7.7030000000000003</v>
          </cell>
          <cell r="S13">
            <v>7.1360000000000001</v>
          </cell>
          <cell r="T13">
            <v>6.7510000000000003</v>
          </cell>
          <cell r="U13">
            <v>16.474</v>
          </cell>
          <cell r="V13">
            <v>15.817</v>
          </cell>
          <cell r="W13">
            <v>17.724</v>
          </cell>
          <cell r="X13">
            <v>23.582000000000001</v>
          </cell>
          <cell r="Y13">
            <v>29.463000000000001</v>
          </cell>
          <cell r="Z13">
            <v>29.283000000000001</v>
          </cell>
          <cell r="AA13">
            <v>30.06</v>
          </cell>
          <cell r="AB13">
            <v>32.064</v>
          </cell>
          <cell r="AC13">
            <v>36.872999999999998</v>
          </cell>
          <cell r="AD13">
            <v>34.408000000000001</v>
          </cell>
          <cell r="AE13">
            <v>28.706</v>
          </cell>
          <cell r="AF13">
            <v>23.645</v>
          </cell>
          <cell r="AG13">
            <v>19.227</v>
          </cell>
          <cell r="AH13">
            <v>14.582000000000001</v>
          </cell>
          <cell r="AI13">
            <v>25.4</v>
          </cell>
          <cell r="AJ13">
            <v>34.097000000000001</v>
          </cell>
          <cell r="AK13">
            <v>36.456000000000003</v>
          </cell>
          <cell r="AL13">
            <v>31.614000000000001</v>
          </cell>
          <cell r="AM13">
            <v>31.314</v>
          </cell>
          <cell r="AN13">
            <v>34.104999999999997</v>
          </cell>
          <cell r="AO13">
            <v>38.28</v>
          </cell>
          <cell r="AP13">
            <v>43.747</v>
          </cell>
          <cell r="AQ13">
            <v>50.616999999999997</v>
          </cell>
          <cell r="AR13">
            <v>22.073409090909088</v>
          </cell>
        </row>
        <row r="14">
          <cell r="A14" t="str">
            <v>Bangladesh</v>
          </cell>
          <cell r="B14" t="str">
            <v>General government gross debt</v>
          </cell>
          <cell r="C14" t="str">
            <v>Percent of GDP</v>
          </cell>
          <cell r="AR14" t="e">
            <v>#DIV/0!</v>
          </cell>
        </row>
        <row r="15">
          <cell r="A15" t="str">
            <v>Barbados</v>
          </cell>
          <cell r="B15" t="str">
            <v>General government gross debt</v>
          </cell>
          <cell r="C15" t="str">
            <v>Percent of GDP</v>
          </cell>
          <cell r="E15" t="str">
            <v>See notes for:  General government gross debt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58.723999999999997</v>
          </cell>
          <cell r="U15">
            <v>59.936</v>
          </cell>
          <cell r="V15">
            <v>60.685000000000002</v>
          </cell>
          <cell r="W15">
            <v>60.698</v>
          </cell>
          <cell r="X15">
            <v>55.945</v>
          </cell>
          <cell r="Y15">
            <v>56.027999999999999</v>
          </cell>
          <cell r="Z15">
            <v>64.302000000000007</v>
          </cell>
          <cell r="AA15">
            <v>70.647999999999996</v>
          </cell>
          <cell r="AB15">
            <v>74.603999999999999</v>
          </cell>
          <cell r="AC15">
            <v>74.971999999999994</v>
          </cell>
          <cell r="AD15">
            <v>75.081999999999994</v>
          </cell>
          <cell r="AE15">
            <v>75.016000000000005</v>
          </cell>
          <cell r="AF15">
            <v>73.16</v>
          </cell>
          <cell r="AG15">
            <v>81.766999999999996</v>
          </cell>
          <cell r="AH15">
            <v>90.876000000000005</v>
          </cell>
          <cell r="AI15">
            <v>104.032</v>
          </cell>
          <cell r="AJ15">
            <v>116.795</v>
          </cell>
          <cell r="AK15">
            <v>117.251</v>
          </cell>
          <cell r="AL15">
            <v>117.788</v>
          </cell>
          <cell r="AM15">
            <v>116.645</v>
          </cell>
          <cell r="AN15">
            <v>114.23</v>
          </cell>
          <cell r="AO15">
            <v>110.81100000000001</v>
          </cell>
          <cell r="AP15">
            <v>106.614</v>
          </cell>
          <cell r="AQ15">
            <v>101.636</v>
          </cell>
          <cell r="AR15">
            <v>76.140055555555548</v>
          </cell>
        </row>
        <row r="16">
          <cell r="A16" t="str">
            <v>Belarus</v>
          </cell>
          <cell r="B16" t="str">
            <v>General government gross debt</v>
          </cell>
          <cell r="C16" t="str">
            <v>Percent of GDP</v>
          </cell>
          <cell r="E16" t="str">
            <v>See notes for:  General government gross debt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t="str">
            <v>n/a</v>
          </cell>
          <cell r="T16" t="str">
            <v>n/a</v>
          </cell>
          <cell r="U16" t="str">
            <v>n/a</v>
          </cell>
          <cell r="V16" t="str">
            <v>n/a</v>
          </cell>
          <cell r="W16" t="str">
            <v>n/a</v>
          </cell>
          <cell r="X16" t="str">
            <v>n/a</v>
          </cell>
          <cell r="Y16" t="str">
            <v>n/a</v>
          </cell>
          <cell r="Z16" t="str">
            <v>n/a</v>
          </cell>
          <cell r="AA16" t="str">
            <v>n/a</v>
          </cell>
          <cell r="AB16" t="str">
            <v>n/a</v>
          </cell>
          <cell r="AC16" t="str">
            <v>n/a</v>
          </cell>
          <cell r="AD16">
            <v>9.7149999999999999</v>
          </cell>
          <cell r="AE16">
            <v>8.391</v>
          </cell>
          <cell r="AF16">
            <v>13.401999999999999</v>
          </cell>
          <cell r="AG16">
            <v>18.347000000000001</v>
          </cell>
          <cell r="AH16">
            <v>21.725999999999999</v>
          </cell>
          <cell r="AI16">
            <v>34.872</v>
          </cell>
          <cell r="AJ16">
            <v>41.011000000000003</v>
          </cell>
          <cell r="AK16">
            <v>50.24</v>
          </cell>
          <cell r="AL16">
            <v>37.271999999999998</v>
          </cell>
          <cell r="AM16">
            <v>33.252000000000002</v>
          </cell>
          <cell r="AN16">
            <v>28.687000000000001</v>
          </cell>
          <cell r="AO16">
            <v>26.593</v>
          </cell>
          <cell r="AP16">
            <v>25.584</v>
          </cell>
          <cell r="AQ16">
            <v>24.602</v>
          </cell>
          <cell r="AR16">
            <v>24.713000000000001</v>
          </cell>
        </row>
        <row r="17">
          <cell r="A17" t="str">
            <v>Belgium</v>
          </cell>
          <cell r="B17" t="str">
            <v>General government gross debt</v>
          </cell>
          <cell r="C17" t="str">
            <v>Percent of GDP</v>
          </cell>
          <cell r="E17" t="str">
            <v>See notes for:  General government gross debt (National currency).</v>
          </cell>
          <cell r="F17">
            <v>74.331999999999994</v>
          </cell>
          <cell r="G17">
            <v>86.44</v>
          </cell>
          <cell r="H17">
            <v>96.034000000000006</v>
          </cell>
          <cell r="I17">
            <v>106.221</v>
          </cell>
          <cell r="J17">
            <v>110.73699999999999</v>
          </cell>
          <cell r="K17">
            <v>115.17700000000001</v>
          </cell>
          <cell r="L17">
            <v>120.241</v>
          </cell>
          <cell r="M17">
            <v>124.536</v>
          </cell>
          <cell r="N17">
            <v>125.151</v>
          </cell>
          <cell r="O17">
            <v>121.804</v>
          </cell>
          <cell r="P17">
            <v>125.649</v>
          </cell>
          <cell r="Q17">
            <v>127.13800000000001</v>
          </cell>
          <cell r="R17">
            <v>130.18</v>
          </cell>
          <cell r="S17">
            <v>133.911</v>
          </cell>
          <cell r="T17">
            <v>132.05799999999999</v>
          </cell>
          <cell r="U17">
            <v>130.18</v>
          </cell>
          <cell r="V17">
            <v>127.151</v>
          </cell>
          <cell r="W17">
            <v>122.511</v>
          </cell>
          <cell r="X17">
            <v>117.23</v>
          </cell>
          <cell r="Y17">
            <v>113.571</v>
          </cell>
          <cell r="Z17">
            <v>107.77800000000001</v>
          </cell>
          <cell r="AA17">
            <v>106.483</v>
          </cell>
          <cell r="AB17">
            <v>103.386</v>
          </cell>
          <cell r="AC17">
            <v>98.364000000000004</v>
          </cell>
          <cell r="AD17">
            <v>94.022999999999996</v>
          </cell>
          <cell r="AE17">
            <v>91.974999999999994</v>
          </cell>
          <cell r="AF17">
            <v>87.986999999999995</v>
          </cell>
          <cell r="AG17">
            <v>84.058000000000007</v>
          </cell>
          <cell r="AH17">
            <v>89.328000000000003</v>
          </cell>
          <cell r="AI17">
            <v>95.864000000000004</v>
          </cell>
          <cell r="AJ17">
            <v>96.150999999999996</v>
          </cell>
          <cell r="AK17">
            <v>98.506</v>
          </cell>
          <cell r="AL17">
            <v>99.116</v>
          </cell>
          <cell r="AM17">
            <v>98.542000000000002</v>
          </cell>
          <cell r="AN17">
            <v>96.73</v>
          </cell>
          <cell r="AO17">
            <v>93.968000000000004</v>
          </cell>
          <cell r="AP17">
            <v>90.911000000000001</v>
          </cell>
          <cell r="AQ17">
            <v>87.513999999999996</v>
          </cell>
          <cell r="AR17">
            <v>109.70372727272725</v>
          </cell>
        </row>
        <row r="18">
          <cell r="A18" t="str">
            <v>Belize</v>
          </cell>
          <cell r="B18" t="str">
            <v>General government gross debt</v>
          </cell>
          <cell r="C18" t="str">
            <v>Percent of GDP</v>
          </cell>
          <cell r="E18" t="str">
            <v>See notes for:  General government gross debt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t="str">
            <v>n/a</v>
          </cell>
          <cell r="W18" t="str">
            <v>n/a</v>
          </cell>
          <cell r="X18" t="str">
            <v>n/a</v>
          </cell>
          <cell r="Y18" t="str">
            <v>n/a</v>
          </cell>
          <cell r="Z18" t="str">
            <v>n/a</v>
          </cell>
          <cell r="AA18">
            <v>83.81</v>
          </cell>
          <cell r="AB18">
            <v>88.986999999999995</v>
          </cell>
          <cell r="AC18">
            <v>102.283</v>
          </cell>
          <cell r="AD18">
            <v>102.289</v>
          </cell>
          <cell r="AE18">
            <v>101.392</v>
          </cell>
          <cell r="AF18">
            <v>92.546000000000006</v>
          </cell>
          <cell r="AG18">
            <v>87.614999999999995</v>
          </cell>
          <cell r="AH18">
            <v>79.421000000000006</v>
          </cell>
          <cell r="AI18">
            <v>82.150999999999996</v>
          </cell>
          <cell r="AJ18">
            <v>83.313000000000002</v>
          </cell>
          <cell r="AK18">
            <v>80.347999999999999</v>
          </cell>
          <cell r="AL18">
            <v>78.099999999999994</v>
          </cell>
          <cell r="AM18">
            <v>76.701999999999998</v>
          </cell>
          <cell r="AN18">
            <v>75.149000000000001</v>
          </cell>
          <cell r="AO18">
            <v>73.647999999999996</v>
          </cell>
          <cell r="AP18">
            <v>72.343999999999994</v>
          </cell>
          <cell r="AQ18">
            <v>71.326999999999998</v>
          </cell>
          <cell r="AR18">
            <v>89.468636363636364</v>
          </cell>
        </row>
        <row r="19">
          <cell r="A19" t="str">
            <v>Benin</v>
          </cell>
          <cell r="B19" t="str">
            <v>General government gross debt</v>
          </cell>
          <cell r="C19" t="str">
            <v>Percent of GDP</v>
          </cell>
          <cell r="E19" t="str">
            <v>See notes for:  General government gross debt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t="str">
            <v>n/a</v>
          </cell>
          <cell r="Q19" t="str">
            <v>n/a</v>
          </cell>
          <cell r="R19" t="str">
            <v>n/a</v>
          </cell>
          <cell r="S19" t="str">
            <v>n/a</v>
          </cell>
          <cell r="T19" t="str">
            <v>n/a</v>
          </cell>
          <cell r="U19" t="str">
            <v>n/a</v>
          </cell>
          <cell r="V19" t="str">
            <v>n/a</v>
          </cell>
          <cell r="W19" t="str">
            <v>n/a</v>
          </cell>
          <cell r="X19" t="str">
            <v>n/a</v>
          </cell>
          <cell r="Y19" t="str">
            <v>n/a</v>
          </cell>
          <cell r="Z19">
            <v>60.387999999999998</v>
          </cell>
          <cell r="AA19">
            <v>60.006</v>
          </cell>
          <cell r="AB19">
            <v>47.795999999999999</v>
          </cell>
          <cell r="AC19">
            <v>37.210999999999999</v>
          </cell>
          <cell r="AD19">
            <v>35.094999999999999</v>
          </cell>
          <cell r="AE19">
            <v>43.18</v>
          </cell>
          <cell r="AF19">
            <v>14.682</v>
          </cell>
          <cell r="AG19">
            <v>21.050999999999998</v>
          </cell>
          <cell r="AH19">
            <v>26.893000000000001</v>
          </cell>
          <cell r="AI19">
            <v>27.285</v>
          </cell>
          <cell r="AJ19">
            <v>30.027000000000001</v>
          </cell>
          <cell r="AK19">
            <v>31.327000000000002</v>
          </cell>
          <cell r="AL19">
            <v>30.03</v>
          </cell>
          <cell r="AM19">
            <v>28.814</v>
          </cell>
          <cell r="AN19">
            <v>27.355</v>
          </cell>
          <cell r="AO19">
            <v>26.096</v>
          </cell>
          <cell r="AP19">
            <v>24.792000000000002</v>
          </cell>
          <cell r="AQ19">
            <v>22.672000000000001</v>
          </cell>
          <cell r="AR19">
            <v>36.245083333333334</v>
          </cell>
        </row>
        <row r="20">
          <cell r="A20" t="str">
            <v>Bhutan</v>
          </cell>
          <cell r="B20" t="str">
            <v>General government gross debt</v>
          </cell>
          <cell r="C20" t="str">
            <v>Percent of GDP</v>
          </cell>
          <cell r="E20" t="str">
            <v>See notes for:  General government gross debt (National currency).</v>
          </cell>
          <cell r="F20" t="str">
            <v>n/a</v>
          </cell>
          <cell r="G20" t="str">
            <v>n/a</v>
          </cell>
          <cell r="H20" t="str">
            <v>n/a</v>
          </cell>
          <cell r="I20" t="str">
            <v>n/a</v>
          </cell>
          <cell r="J20" t="str">
            <v>n/a</v>
          </cell>
          <cell r="K20" t="str">
            <v>n/a</v>
          </cell>
          <cell r="L20" t="str">
            <v>n/a</v>
          </cell>
          <cell r="M20" t="str">
            <v>n/a</v>
          </cell>
          <cell r="N20" t="str">
            <v>n/a</v>
          </cell>
          <cell r="O20" t="str">
            <v>n/a</v>
          </cell>
          <cell r="P20" t="str">
            <v>n/a</v>
          </cell>
          <cell r="Q20" t="str">
            <v>n/a</v>
          </cell>
          <cell r="R20" t="str">
            <v>n/a</v>
          </cell>
          <cell r="S20">
            <v>62.372999999999998</v>
          </cell>
          <cell r="T20">
            <v>55.103999999999999</v>
          </cell>
          <cell r="U20">
            <v>40.142000000000003</v>
          </cell>
          <cell r="V20">
            <v>38.170999999999999</v>
          </cell>
          <cell r="W20">
            <v>34.164000000000001</v>
          </cell>
          <cell r="X20">
            <v>37.71</v>
          </cell>
          <cell r="Y20">
            <v>40.64</v>
          </cell>
          <cell r="Z20">
            <v>45.613</v>
          </cell>
          <cell r="AA20">
            <v>54.234999999999999</v>
          </cell>
          <cell r="AB20">
            <v>60.140999999999998</v>
          </cell>
          <cell r="AC20">
            <v>73.304000000000002</v>
          </cell>
          <cell r="AD20">
            <v>80.653999999999996</v>
          </cell>
          <cell r="AE20">
            <v>84.858000000000004</v>
          </cell>
          <cell r="AF20">
            <v>84.870999999999995</v>
          </cell>
          <cell r="AG20">
            <v>74.558999999999997</v>
          </cell>
          <cell r="AH20">
            <v>66.16</v>
          </cell>
          <cell r="AI20">
            <v>67.706000000000003</v>
          </cell>
          <cell r="AJ20">
            <v>70.587000000000003</v>
          </cell>
          <cell r="AK20">
            <v>82.001999999999995</v>
          </cell>
          <cell r="AL20">
            <v>99.183000000000007</v>
          </cell>
          <cell r="AM20">
            <v>108.758</v>
          </cell>
          <cell r="AN20">
            <v>112.64</v>
          </cell>
          <cell r="AO20">
            <v>116.45699999999999</v>
          </cell>
          <cell r="AP20">
            <v>111.05800000000001</v>
          </cell>
          <cell r="AQ20" t="str">
            <v>n/a</v>
          </cell>
          <cell r="AR20">
            <v>60.683894736842099</v>
          </cell>
        </row>
        <row r="21">
          <cell r="A21" t="str">
            <v>Bolivia</v>
          </cell>
          <cell r="B21" t="str">
            <v>General government gross debt</v>
          </cell>
          <cell r="C21" t="str">
            <v>Percent of GDP</v>
          </cell>
          <cell r="E21" t="str">
            <v>See notes for:  General government gross debt (National currency).</v>
          </cell>
          <cell r="F21" t="str">
            <v>n/a</v>
          </cell>
          <cell r="G21" t="str">
            <v>n/a</v>
          </cell>
          <cell r="H21" t="str">
            <v>n/a</v>
          </cell>
          <cell r="I21" t="str">
            <v>n/a</v>
          </cell>
          <cell r="J21" t="str">
            <v>n/a</v>
          </cell>
          <cell r="K21" t="str">
            <v>n/a</v>
          </cell>
          <cell r="L21" t="str">
            <v>n/a</v>
          </cell>
          <cell r="M21" t="str">
            <v>n/a</v>
          </cell>
          <cell r="N21" t="str">
            <v>n/a</v>
          </cell>
          <cell r="O21" t="str">
            <v>n/a</v>
          </cell>
          <cell r="P21" t="str">
            <v>n/a</v>
          </cell>
          <cell r="Q21" t="str">
            <v>n/a</v>
          </cell>
          <cell r="R21" t="str">
            <v>n/a</v>
          </cell>
          <cell r="S21" t="str">
            <v>n/a</v>
          </cell>
          <cell r="T21" t="str">
            <v>n/a</v>
          </cell>
          <cell r="U21" t="str">
            <v>n/a</v>
          </cell>
          <cell r="V21" t="str">
            <v>n/a</v>
          </cell>
          <cell r="W21" t="str">
            <v>n/a</v>
          </cell>
          <cell r="X21" t="str">
            <v>n/a</v>
          </cell>
          <cell r="Y21" t="str">
            <v>n/a</v>
          </cell>
          <cell r="Z21">
            <v>66.891000000000005</v>
          </cell>
          <cell r="AA21">
            <v>59.957000000000001</v>
          </cell>
          <cell r="AB21">
            <v>69.144000000000005</v>
          </cell>
          <cell r="AC21">
            <v>74.066000000000003</v>
          </cell>
          <cell r="AD21">
            <v>89.566999999999993</v>
          </cell>
          <cell r="AE21">
            <v>80.375</v>
          </cell>
          <cell r="AF21">
            <v>55.23</v>
          </cell>
          <cell r="AG21">
            <v>40.950000000000003</v>
          </cell>
          <cell r="AH21">
            <v>37.856000000000002</v>
          </cell>
          <cell r="AI21">
            <v>40.478999999999999</v>
          </cell>
          <cell r="AJ21">
            <v>39.064</v>
          </cell>
          <cell r="AK21">
            <v>32.878</v>
          </cell>
          <cell r="AL21">
            <v>31.498999999999999</v>
          </cell>
          <cell r="AM21">
            <v>30.315999999999999</v>
          </cell>
          <cell r="AN21">
            <v>29.186</v>
          </cell>
          <cell r="AO21">
            <v>28.102</v>
          </cell>
          <cell r="AP21">
            <v>26.838999999999999</v>
          </cell>
          <cell r="AQ21">
            <v>25.321999999999999</v>
          </cell>
          <cell r="AR21">
            <v>57.204750000000011</v>
          </cell>
        </row>
        <row r="22">
          <cell r="A22" t="str">
            <v>Bosnia and Herzegovina</v>
          </cell>
          <cell r="B22" t="str">
            <v>General government gross debt</v>
          </cell>
          <cell r="C22" t="str">
            <v>Percent of GDP</v>
          </cell>
          <cell r="E22" t="str">
            <v>See notes for:  General government gross debt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54.396999999999998</v>
          </cell>
          <cell r="Y22">
            <v>56.039000000000001</v>
          </cell>
          <cell r="Z22">
            <v>35.881</v>
          </cell>
          <cell r="AA22">
            <v>34.835999999999999</v>
          </cell>
          <cell r="AB22">
            <v>31.922000000000001</v>
          </cell>
          <cell r="AC22">
            <v>28.091999999999999</v>
          </cell>
          <cell r="AD22">
            <v>25.283999999999999</v>
          </cell>
          <cell r="AE22">
            <v>25.283999999999999</v>
          </cell>
          <cell r="AF22">
            <v>21.782</v>
          </cell>
          <cell r="AG22">
            <v>32.877000000000002</v>
          </cell>
          <cell r="AH22">
            <v>31.169</v>
          </cell>
          <cell r="AI22">
            <v>36.088999999999999</v>
          </cell>
          <cell r="AJ22">
            <v>39.585999999999999</v>
          </cell>
          <cell r="AK22">
            <v>40.628</v>
          </cell>
          <cell r="AL22">
            <v>43.359000000000002</v>
          </cell>
          <cell r="AM22">
            <v>42.167999999999999</v>
          </cell>
          <cell r="AN22">
            <v>40.624000000000002</v>
          </cell>
          <cell r="AO22">
            <v>38.906999999999996</v>
          </cell>
          <cell r="AP22">
            <v>37.298000000000002</v>
          </cell>
          <cell r="AQ22">
            <v>35.387999999999998</v>
          </cell>
          <cell r="AR22">
            <v>35.276142857142858</v>
          </cell>
        </row>
        <row r="23">
          <cell r="A23" t="str">
            <v>Botswana</v>
          </cell>
          <cell r="B23" t="str">
            <v>General government gross debt</v>
          </cell>
          <cell r="C23" t="str">
            <v>Percent of GDP</v>
          </cell>
          <cell r="E23" t="str">
            <v>See notes for:  General government gross debt (National currency).</v>
          </cell>
          <cell r="F23" t="str">
            <v>n/a</v>
          </cell>
          <cell r="G23" t="str">
            <v>n/a</v>
          </cell>
          <cell r="H23" t="str">
            <v>n/a</v>
          </cell>
          <cell r="I23" t="str">
            <v>n/a</v>
          </cell>
          <cell r="J23" t="str">
            <v>n/a</v>
          </cell>
          <cell r="K23" t="str">
            <v>n/a</v>
          </cell>
          <cell r="L23" t="str">
            <v>n/a</v>
          </cell>
          <cell r="M23" t="str">
            <v>n/a</v>
          </cell>
          <cell r="N23" t="str">
            <v>n/a</v>
          </cell>
          <cell r="O23" t="str">
            <v>n/a</v>
          </cell>
          <cell r="P23" t="str">
            <v>n/a</v>
          </cell>
          <cell r="Q23" t="str">
            <v>n/a</v>
          </cell>
          <cell r="R23" t="str">
            <v>n/a</v>
          </cell>
          <cell r="S23" t="str">
            <v>n/a</v>
          </cell>
          <cell r="T23" t="str">
            <v>n/a</v>
          </cell>
          <cell r="U23" t="str">
            <v>n/a</v>
          </cell>
          <cell r="V23" t="str">
            <v>n/a</v>
          </cell>
          <cell r="W23" t="str">
            <v>n/a</v>
          </cell>
          <cell r="X23">
            <v>10.141</v>
          </cell>
          <cell r="Y23">
            <v>8.8089999999999993</v>
          </cell>
          <cell r="Z23">
            <v>7.99</v>
          </cell>
          <cell r="AA23">
            <v>8.0879999999999992</v>
          </cell>
          <cell r="AB23">
            <v>6.9240000000000004</v>
          </cell>
          <cell r="AC23">
            <v>10.737</v>
          </cell>
          <cell r="AD23">
            <v>9.673</v>
          </cell>
          <cell r="AE23">
            <v>6.9820000000000002</v>
          </cell>
          <cell r="AF23">
            <v>5.3559999999999999</v>
          </cell>
          <cell r="AG23">
            <v>7.1180000000000003</v>
          </cell>
          <cell r="AH23">
            <v>6.3609999999999998</v>
          </cell>
          <cell r="AI23">
            <v>16.056999999999999</v>
          </cell>
          <cell r="AJ23">
            <v>17.783000000000001</v>
          </cell>
          <cell r="AK23">
            <v>17.259</v>
          </cell>
          <cell r="AL23">
            <v>16.164000000000001</v>
          </cell>
          <cell r="AM23">
            <v>14.428000000000001</v>
          </cell>
          <cell r="AN23">
            <v>12.513</v>
          </cell>
          <cell r="AO23">
            <v>10.776</v>
          </cell>
          <cell r="AP23">
            <v>9.3000000000000007</v>
          </cell>
          <cell r="AQ23">
            <v>8.0570000000000004</v>
          </cell>
          <cell r="AR23">
            <v>9.9484285714285736</v>
          </cell>
        </row>
        <row r="24">
          <cell r="A24" t="str">
            <v>Brazil</v>
          </cell>
          <cell r="B24" t="str">
            <v>General government gross debt</v>
          </cell>
          <cell r="C24" t="str">
            <v>Percent of GDP</v>
          </cell>
          <cell r="E24" t="str">
            <v>See notes for:  General government gross debt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t="str">
            <v>n/a</v>
          </cell>
          <cell r="W24" t="str">
            <v>n/a</v>
          </cell>
          <cell r="X24" t="str">
            <v>n/a</v>
          </cell>
          <cell r="Y24" t="str">
            <v>n/a</v>
          </cell>
          <cell r="Z24">
            <v>66.650999999999996</v>
          </cell>
          <cell r="AA24">
            <v>70.239000000000004</v>
          </cell>
          <cell r="AB24">
            <v>79.802000000000007</v>
          </cell>
          <cell r="AC24">
            <v>74.781999999999996</v>
          </cell>
          <cell r="AD24">
            <v>70.757999999999996</v>
          </cell>
          <cell r="AE24">
            <v>69.165999999999997</v>
          </cell>
          <cell r="AF24">
            <v>66.677999999999997</v>
          </cell>
          <cell r="AG24">
            <v>65.191000000000003</v>
          </cell>
          <cell r="AH24">
            <v>63.543999999999997</v>
          </cell>
          <cell r="AI24">
            <v>66.921000000000006</v>
          </cell>
          <cell r="AJ24">
            <v>65.153999999999996</v>
          </cell>
          <cell r="AK24">
            <v>66.180999999999997</v>
          </cell>
          <cell r="AL24">
            <v>65.099000000000004</v>
          </cell>
          <cell r="AM24">
            <v>63.116999999999997</v>
          </cell>
          <cell r="AN24">
            <v>61.451000000000001</v>
          </cell>
          <cell r="AO24">
            <v>59.877000000000002</v>
          </cell>
          <cell r="AP24">
            <v>57.712000000000003</v>
          </cell>
          <cell r="AQ24">
            <v>56.747999999999998</v>
          </cell>
          <cell r="AR24">
            <v>68.755583333333334</v>
          </cell>
        </row>
        <row r="25">
          <cell r="A25" t="str">
            <v>Brunei Darussalam</v>
          </cell>
          <cell r="B25" t="str">
            <v>General government gross debt</v>
          </cell>
          <cell r="C25" t="str">
            <v>Percent of GDP</v>
          </cell>
          <cell r="E25" t="str">
            <v>See notes for:  General government gross debt (National currency).</v>
          </cell>
          <cell r="F25" t="str">
            <v>n/a</v>
          </cell>
          <cell r="G25" t="str">
            <v>n/a</v>
          </cell>
          <cell r="H25" t="str">
            <v>n/a</v>
          </cell>
          <cell r="I25" t="str">
            <v>n/a</v>
          </cell>
          <cell r="J25" t="str">
            <v>n/a</v>
          </cell>
          <cell r="K25">
            <v>0</v>
          </cell>
          <cell r="L25">
            <v>0</v>
          </cell>
          <cell r="M25">
            <v>0</v>
          </cell>
          <cell r="N25">
            <v>0</v>
          </cell>
          <cell r="O25">
            <v>0</v>
          </cell>
          <cell r="P25">
            <v>0</v>
          </cell>
          <cell r="Q25">
            <v>0</v>
          </cell>
          <cell r="R25">
            <v>0</v>
          </cell>
          <cell r="S25">
            <v>0</v>
          </cell>
          <cell r="T25">
            <v>0</v>
          </cell>
          <cell r="U25">
            <v>0</v>
          </cell>
          <cell r="V25">
            <v>0</v>
          </cell>
          <cell r="W25">
            <v>0</v>
          </cell>
          <cell r="X25">
            <v>0</v>
          </cell>
          <cell r="Y25">
            <v>0</v>
          </cell>
          <cell r="Z25">
            <v>0</v>
          </cell>
          <cell r="AA25">
            <v>0</v>
          </cell>
          <cell r="AB25">
            <v>0</v>
          </cell>
          <cell r="AC25">
            <v>0</v>
          </cell>
          <cell r="AD25">
            <v>0</v>
          </cell>
          <cell r="AE25">
            <v>0</v>
          </cell>
          <cell r="AF25">
            <v>0</v>
          </cell>
          <cell r="AG25">
            <v>0</v>
          </cell>
          <cell r="AH25">
            <v>0</v>
          </cell>
          <cell r="AI25">
            <v>0</v>
          </cell>
          <cell r="AJ25">
            <v>0</v>
          </cell>
          <cell r="AK25">
            <v>0</v>
          </cell>
          <cell r="AL25">
            <v>0</v>
          </cell>
          <cell r="AM25">
            <v>0</v>
          </cell>
          <cell r="AN25">
            <v>0</v>
          </cell>
          <cell r="AO25">
            <v>0</v>
          </cell>
          <cell r="AP25">
            <v>0</v>
          </cell>
          <cell r="AQ25">
            <v>0</v>
          </cell>
          <cell r="AR25">
            <v>0</v>
          </cell>
        </row>
        <row r="26">
          <cell r="A26" t="str">
            <v>Bulgaria</v>
          </cell>
          <cell r="B26" t="str">
            <v>General government gross debt</v>
          </cell>
          <cell r="C26" t="str">
            <v>Percent of GDP</v>
          </cell>
          <cell r="E26" t="str">
            <v>See notes for:  General government gross debt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75.284999999999997</v>
          </cell>
          <cell r="AA26">
            <v>68.582999999999998</v>
          </cell>
          <cell r="AB26">
            <v>54.82</v>
          </cell>
          <cell r="AC26">
            <v>46.475999999999999</v>
          </cell>
          <cell r="AD26">
            <v>39.07</v>
          </cell>
          <cell r="AE26">
            <v>29.431000000000001</v>
          </cell>
          <cell r="AF26">
            <v>23.405000000000001</v>
          </cell>
          <cell r="AG26">
            <v>18.555</v>
          </cell>
          <cell r="AH26">
            <v>15.456</v>
          </cell>
          <cell r="AI26">
            <v>15.574999999999999</v>
          </cell>
          <cell r="AJ26">
            <v>16.704000000000001</v>
          </cell>
          <cell r="AK26">
            <v>17.041</v>
          </cell>
          <cell r="AL26">
            <v>21.331</v>
          </cell>
          <cell r="AM26">
            <v>17.623999999999999</v>
          </cell>
          <cell r="AN26">
            <v>16.416</v>
          </cell>
          <cell r="AO26">
            <v>13.03</v>
          </cell>
          <cell r="AP26">
            <v>11.478999999999999</v>
          </cell>
          <cell r="AQ26">
            <v>11.685</v>
          </cell>
          <cell r="AR26">
            <v>35.03341666666666</v>
          </cell>
        </row>
        <row r="27">
          <cell r="A27" t="str">
            <v>Burkina Faso</v>
          </cell>
          <cell r="B27" t="str">
            <v>General government gross debt</v>
          </cell>
          <cell r="C27" t="str">
            <v>Percent of GDP</v>
          </cell>
          <cell r="E27" t="str">
            <v>See notes for:  General government gross debt (National currency).</v>
          </cell>
          <cell r="F27" t="str">
            <v>n/a</v>
          </cell>
          <cell r="G27" t="str">
            <v>n/a</v>
          </cell>
          <cell r="H27" t="str">
            <v>n/a</v>
          </cell>
          <cell r="I27" t="str">
            <v>n/a</v>
          </cell>
          <cell r="J27" t="str">
            <v>n/a</v>
          </cell>
          <cell r="K27" t="str">
            <v>n/a</v>
          </cell>
          <cell r="L27" t="str">
            <v>n/a</v>
          </cell>
          <cell r="M27" t="str">
            <v>n/a</v>
          </cell>
          <cell r="N27" t="str">
            <v>n/a</v>
          </cell>
          <cell r="O27" t="str">
            <v>n/a</v>
          </cell>
          <cell r="P27" t="str">
            <v>n/a</v>
          </cell>
          <cell r="Q27" t="str">
            <v>n/a</v>
          </cell>
          <cell r="R27" t="str">
            <v>n/a</v>
          </cell>
          <cell r="S27" t="str">
            <v>n/a</v>
          </cell>
          <cell r="T27" t="str">
            <v>n/a</v>
          </cell>
          <cell r="U27" t="str">
            <v>n/a</v>
          </cell>
          <cell r="V27" t="str">
            <v>n/a</v>
          </cell>
          <cell r="W27" t="str">
            <v>n/a</v>
          </cell>
          <cell r="X27" t="str">
            <v>n/a</v>
          </cell>
          <cell r="Y27" t="str">
            <v>n/a</v>
          </cell>
          <cell r="Z27" t="str">
            <v>n/a</v>
          </cell>
          <cell r="AA27" t="str">
            <v>n/a</v>
          </cell>
          <cell r="AB27">
            <v>48.685000000000002</v>
          </cell>
          <cell r="AC27">
            <v>44.603999999999999</v>
          </cell>
          <cell r="AD27">
            <v>45.820999999999998</v>
          </cell>
          <cell r="AE27">
            <v>44.103999999999999</v>
          </cell>
          <cell r="AF27">
            <v>21.654</v>
          </cell>
          <cell r="AG27">
            <v>21.93</v>
          </cell>
          <cell r="AH27">
            <v>23.946999999999999</v>
          </cell>
          <cell r="AI27">
            <v>26.149000000000001</v>
          </cell>
          <cell r="AJ27">
            <v>27.13</v>
          </cell>
          <cell r="AK27">
            <v>29.437000000000001</v>
          </cell>
          <cell r="AL27">
            <v>27.658000000000001</v>
          </cell>
          <cell r="AM27">
            <v>27.43</v>
          </cell>
          <cell r="AN27">
            <v>27.31</v>
          </cell>
          <cell r="AO27">
            <v>27.294</v>
          </cell>
          <cell r="AP27">
            <v>27.253</v>
          </cell>
          <cell r="AQ27">
            <v>27.55</v>
          </cell>
          <cell r="AR27">
            <v>33.3461</v>
          </cell>
        </row>
        <row r="28">
          <cell r="A28" t="str">
            <v>Burundi</v>
          </cell>
          <cell r="B28" t="str">
            <v>General government gross debt</v>
          </cell>
          <cell r="C28" t="str">
            <v>Percent of GDP</v>
          </cell>
          <cell r="E28" t="str">
            <v>See notes for:  General government gross debt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t="str">
            <v>n/a</v>
          </cell>
          <cell r="S28" t="str">
            <v>n/a</v>
          </cell>
          <cell r="T28" t="str">
            <v>n/a</v>
          </cell>
          <cell r="U28" t="str">
            <v>n/a</v>
          </cell>
          <cell r="V28" t="str">
            <v>n/a</v>
          </cell>
          <cell r="W28" t="str">
            <v>n/a</v>
          </cell>
          <cell r="X28" t="str">
            <v>n/a</v>
          </cell>
          <cell r="Y28" t="str">
            <v>n/a</v>
          </cell>
          <cell r="Z28">
            <v>136.42599999999999</v>
          </cell>
          <cell r="AA28">
            <v>127.38800000000001</v>
          </cell>
          <cell r="AB28">
            <v>159.08199999999999</v>
          </cell>
          <cell r="AC28">
            <v>171.96199999999999</v>
          </cell>
          <cell r="AD28">
            <v>181.041</v>
          </cell>
          <cell r="AE28">
            <v>136.96199999999999</v>
          </cell>
          <cell r="AF28">
            <v>134.08199999999999</v>
          </cell>
          <cell r="AG28">
            <v>132.03800000000001</v>
          </cell>
          <cell r="AH28">
            <v>110.905</v>
          </cell>
          <cell r="AI28">
            <v>35.320999999999998</v>
          </cell>
          <cell r="AJ28">
            <v>36.731999999999999</v>
          </cell>
          <cell r="AK28">
            <v>35.265999999999998</v>
          </cell>
          <cell r="AL28">
            <v>33.389000000000003</v>
          </cell>
          <cell r="AM28">
            <v>31.251000000000001</v>
          </cell>
          <cell r="AN28">
            <v>28.838999999999999</v>
          </cell>
          <cell r="AO28">
            <v>26.027000000000001</v>
          </cell>
          <cell r="AP28">
            <v>23.956</v>
          </cell>
          <cell r="AQ28">
            <v>22.276</v>
          </cell>
          <cell r="AR28">
            <v>116.43374999999997</v>
          </cell>
        </row>
        <row r="29">
          <cell r="A29" t="str">
            <v>Cambodia</v>
          </cell>
          <cell r="B29" t="str">
            <v>General government gross debt</v>
          </cell>
          <cell r="C29" t="str">
            <v>Percent of GDP</v>
          </cell>
          <cell r="E29" t="str">
            <v>See notes for:  General government gross debt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30.32</v>
          </cell>
          <cell r="W29">
            <v>32.024000000000001</v>
          </cell>
          <cell r="X29">
            <v>37.457999999999998</v>
          </cell>
          <cell r="Y29">
            <v>34.784999999999997</v>
          </cell>
          <cell r="Z29">
            <v>35.354999999999997</v>
          </cell>
          <cell r="AA29">
            <v>34.933999999999997</v>
          </cell>
          <cell r="AB29">
            <v>39.798999999999999</v>
          </cell>
          <cell r="AC29">
            <v>43.164000000000001</v>
          </cell>
          <cell r="AD29">
            <v>41.673000000000002</v>
          </cell>
          <cell r="AE29">
            <v>36.037999999999997</v>
          </cell>
          <cell r="AF29">
            <v>32.667000000000002</v>
          </cell>
          <cell r="AG29">
            <v>30.625</v>
          </cell>
          <cell r="AH29">
            <v>27.462</v>
          </cell>
          <cell r="AI29">
            <v>28.917999999999999</v>
          </cell>
          <cell r="AJ29">
            <v>29.059000000000001</v>
          </cell>
          <cell r="AK29">
            <v>28.596</v>
          </cell>
          <cell r="AL29">
            <v>28.577999999999999</v>
          </cell>
          <cell r="AM29">
            <v>28.242999999999999</v>
          </cell>
          <cell r="AN29">
            <v>28.518999999999998</v>
          </cell>
          <cell r="AO29">
            <v>27.998000000000001</v>
          </cell>
          <cell r="AP29">
            <v>27.283999999999999</v>
          </cell>
          <cell r="AQ29">
            <v>26.373999999999999</v>
          </cell>
          <cell r="AR29">
            <v>33.929812499999997</v>
          </cell>
        </row>
        <row r="30">
          <cell r="A30" t="str">
            <v>Cameroon</v>
          </cell>
          <cell r="B30" t="str">
            <v>General government gross debt</v>
          </cell>
          <cell r="C30" t="str">
            <v>Percent of GDP</v>
          </cell>
          <cell r="E30" t="str">
            <v>See notes for:  General government gross debt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101.044</v>
          </cell>
          <cell r="AA30">
            <v>89.343000000000004</v>
          </cell>
          <cell r="AB30">
            <v>64.295000000000002</v>
          </cell>
          <cell r="AC30">
            <v>60.268000000000001</v>
          </cell>
          <cell r="AD30">
            <v>61.622</v>
          </cell>
          <cell r="AE30">
            <v>51.545999999999999</v>
          </cell>
          <cell r="AF30">
            <v>15.863</v>
          </cell>
          <cell r="AG30">
            <v>11.956</v>
          </cell>
          <cell r="AH30">
            <v>9.5459999999999994</v>
          </cell>
          <cell r="AI30">
            <v>10.635</v>
          </cell>
          <cell r="AJ30">
            <v>12.143000000000001</v>
          </cell>
          <cell r="AK30">
            <v>12.866</v>
          </cell>
          <cell r="AL30">
            <v>18.561</v>
          </cell>
          <cell r="AM30">
            <v>20.100999999999999</v>
          </cell>
          <cell r="AN30">
            <v>21.550999999999998</v>
          </cell>
          <cell r="AO30">
            <v>22.222000000000001</v>
          </cell>
          <cell r="AP30">
            <v>22.413</v>
          </cell>
          <cell r="AQ30">
            <v>22.122</v>
          </cell>
          <cell r="AR30">
            <v>41.760583333333336</v>
          </cell>
        </row>
        <row r="31">
          <cell r="A31" t="str">
            <v>Canada</v>
          </cell>
          <cell r="B31" t="str">
            <v>General government gross debt</v>
          </cell>
          <cell r="C31" t="str">
            <v>Percent of GDP</v>
          </cell>
          <cell r="E31" t="str">
            <v>See notes for:  General government gross debt (National currency).</v>
          </cell>
          <cell r="F31">
            <v>45.631999999999998</v>
          </cell>
          <cell r="G31">
            <v>46.933</v>
          </cell>
          <cell r="H31">
            <v>52.667999999999999</v>
          </cell>
          <cell r="I31">
            <v>58.402999999999999</v>
          </cell>
          <cell r="J31">
            <v>61.673999999999999</v>
          </cell>
          <cell r="K31">
            <v>66.869</v>
          </cell>
          <cell r="L31">
            <v>70.998999999999995</v>
          </cell>
          <cell r="M31">
            <v>71.448999999999998</v>
          </cell>
          <cell r="N31">
            <v>71.084000000000003</v>
          </cell>
          <cell r="O31">
            <v>72.247</v>
          </cell>
          <cell r="P31">
            <v>75.19</v>
          </cell>
          <cell r="Q31">
            <v>82.34</v>
          </cell>
          <cell r="R31">
            <v>90.231999999999999</v>
          </cell>
          <cell r="S31">
            <v>96.323999999999998</v>
          </cell>
          <cell r="T31">
            <v>97.962000000000003</v>
          </cell>
          <cell r="U31">
            <v>101.601</v>
          </cell>
          <cell r="V31">
            <v>101.71899999999999</v>
          </cell>
          <cell r="W31">
            <v>96.317999999999998</v>
          </cell>
          <cell r="X31">
            <v>95.165000000000006</v>
          </cell>
          <cell r="Y31">
            <v>91.369</v>
          </cell>
          <cell r="Z31">
            <v>82.126999999999995</v>
          </cell>
          <cell r="AA31">
            <v>82.659000000000006</v>
          </cell>
          <cell r="AB31">
            <v>80.554000000000002</v>
          </cell>
          <cell r="AC31">
            <v>76.561999999999998</v>
          </cell>
          <cell r="AD31">
            <v>72.600999999999999</v>
          </cell>
          <cell r="AE31">
            <v>71.608000000000004</v>
          </cell>
          <cell r="AF31">
            <v>70.254999999999995</v>
          </cell>
          <cell r="AG31">
            <v>66.518000000000001</v>
          </cell>
          <cell r="AH31">
            <v>71.081999999999994</v>
          </cell>
          <cell r="AI31">
            <v>83.591999999999999</v>
          </cell>
          <cell r="AJ31">
            <v>85.061000000000007</v>
          </cell>
          <cell r="AK31">
            <v>84.953000000000003</v>
          </cell>
          <cell r="AL31">
            <v>84.677999999999997</v>
          </cell>
          <cell r="AM31">
            <v>81.956999999999994</v>
          </cell>
          <cell r="AN31">
            <v>80.42</v>
          </cell>
          <cell r="AO31">
            <v>78.766000000000005</v>
          </cell>
          <cell r="AP31">
            <v>76.251999999999995</v>
          </cell>
          <cell r="AQ31">
            <v>73.572999999999993</v>
          </cell>
          <cell r="AR31">
            <v>84.3541818181818</v>
          </cell>
        </row>
        <row r="32">
          <cell r="A32" t="str">
            <v>Cape Verde</v>
          </cell>
          <cell r="B32" t="str">
            <v>General government gross debt</v>
          </cell>
          <cell r="C32" t="str">
            <v>Percent of GDP</v>
          </cell>
          <cell r="E32" t="str">
            <v>See notes for:  General government gross debt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90.311000000000007</v>
          </cell>
          <cell r="AC32">
            <v>89.096999999999994</v>
          </cell>
          <cell r="AD32">
            <v>92.646000000000001</v>
          </cell>
          <cell r="AE32">
            <v>95.74</v>
          </cell>
          <cell r="AF32">
            <v>86.775999999999996</v>
          </cell>
          <cell r="AG32">
            <v>73.900000000000006</v>
          </cell>
          <cell r="AH32">
            <v>67.914000000000001</v>
          </cell>
          <cell r="AI32">
            <v>68.838999999999999</v>
          </cell>
          <cell r="AJ32">
            <v>74.277000000000001</v>
          </cell>
          <cell r="AK32">
            <v>77.581000000000003</v>
          </cell>
          <cell r="AL32">
            <v>82.058999999999997</v>
          </cell>
          <cell r="AM32">
            <v>85.924000000000007</v>
          </cell>
          <cell r="AN32">
            <v>87.772999999999996</v>
          </cell>
          <cell r="AO32">
            <v>87.016999999999996</v>
          </cell>
          <cell r="AP32">
            <v>85.120999999999995</v>
          </cell>
          <cell r="AQ32">
            <v>82.772999999999996</v>
          </cell>
          <cell r="AR32">
            <v>81.708100000000002</v>
          </cell>
        </row>
        <row r="33">
          <cell r="A33" t="str">
            <v>Central African Republic</v>
          </cell>
          <cell r="B33" t="str">
            <v>General government gross debt</v>
          </cell>
          <cell r="C33" t="str">
            <v>Percent of GDP</v>
          </cell>
          <cell r="E33" t="str">
            <v>See notes for:  General government gross debt (National currency).</v>
          </cell>
          <cell r="F33" t="str">
            <v>n/a</v>
          </cell>
          <cell r="G33" t="str">
            <v>n/a</v>
          </cell>
          <cell r="H33" t="str">
            <v>n/a</v>
          </cell>
          <cell r="I33" t="str">
            <v>n/a</v>
          </cell>
          <cell r="J33" t="str">
            <v>n/a</v>
          </cell>
          <cell r="K33" t="str">
            <v>n/a</v>
          </cell>
          <cell r="L33" t="str">
            <v>n/a</v>
          </cell>
          <cell r="M33" t="str">
            <v>n/a</v>
          </cell>
          <cell r="N33" t="str">
            <v>n/a</v>
          </cell>
          <cell r="O33" t="str">
            <v>n/a</v>
          </cell>
          <cell r="P33" t="str">
            <v>n/a</v>
          </cell>
          <cell r="Q33" t="str">
            <v>n/a</v>
          </cell>
          <cell r="R33" t="str">
            <v>n/a</v>
          </cell>
          <cell r="S33" t="str">
            <v>n/a</v>
          </cell>
          <cell r="T33" t="str">
            <v>n/a</v>
          </cell>
          <cell r="U33" t="str">
            <v>n/a</v>
          </cell>
          <cell r="V33" t="str">
            <v>n/a</v>
          </cell>
          <cell r="W33" t="str">
            <v>n/a</v>
          </cell>
          <cell r="X33" t="str">
            <v>n/a</v>
          </cell>
          <cell r="Y33" t="str">
            <v>n/a</v>
          </cell>
          <cell r="Z33">
            <v>89.587000000000003</v>
          </cell>
          <cell r="AA33">
            <v>100.767</v>
          </cell>
          <cell r="AB33">
            <v>94.820999999999998</v>
          </cell>
          <cell r="AC33">
            <v>97.325999999999993</v>
          </cell>
          <cell r="AD33">
            <v>101.648</v>
          </cell>
          <cell r="AE33">
            <v>108.167</v>
          </cell>
          <cell r="AF33">
            <v>94.162000000000006</v>
          </cell>
          <cell r="AG33">
            <v>78.558000000000007</v>
          </cell>
          <cell r="AH33">
            <v>79.046000000000006</v>
          </cell>
          <cell r="AI33">
            <v>35.174999999999997</v>
          </cell>
          <cell r="AJ33">
            <v>37.576999999999998</v>
          </cell>
          <cell r="AK33">
            <v>40.901000000000003</v>
          </cell>
          <cell r="AL33">
            <v>36.621000000000002</v>
          </cell>
          <cell r="AM33">
            <v>32.433</v>
          </cell>
          <cell r="AN33">
            <v>27.439</v>
          </cell>
          <cell r="AO33">
            <v>22.334</v>
          </cell>
          <cell r="AP33">
            <v>17.632000000000001</v>
          </cell>
          <cell r="AQ33">
            <v>13.932</v>
          </cell>
          <cell r="AR33">
            <v>79.811250000000001</v>
          </cell>
        </row>
        <row r="34">
          <cell r="A34" t="str">
            <v>Chad</v>
          </cell>
          <cell r="B34" t="str">
            <v>General government gross debt</v>
          </cell>
          <cell r="C34" t="str">
            <v>Percent of GDP</v>
          </cell>
          <cell r="E34" t="str">
            <v>See notes for:  General government gross debt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t="str">
            <v>n/a</v>
          </cell>
          <cell r="V34" t="str">
            <v>n/a</v>
          </cell>
          <cell r="W34" t="str">
            <v>n/a</v>
          </cell>
          <cell r="X34" t="str">
            <v>n/a</v>
          </cell>
          <cell r="Y34">
            <v>67.218999999999994</v>
          </cell>
          <cell r="Z34">
            <v>74.775000000000006</v>
          </cell>
          <cell r="AA34">
            <v>63.674999999999997</v>
          </cell>
          <cell r="AB34">
            <v>56.933</v>
          </cell>
          <cell r="AC34">
            <v>46.404000000000003</v>
          </cell>
          <cell r="AD34">
            <v>34.203000000000003</v>
          </cell>
          <cell r="AE34">
            <v>33.603000000000002</v>
          </cell>
          <cell r="AF34">
            <v>29.61</v>
          </cell>
          <cell r="AG34">
            <v>25.995999999999999</v>
          </cell>
          <cell r="AH34">
            <v>23.597999999999999</v>
          </cell>
          <cell r="AI34">
            <v>30.462</v>
          </cell>
          <cell r="AJ34">
            <v>32.584000000000003</v>
          </cell>
          <cell r="AK34">
            <v>32.154000000000003</v>
          </cell>
          <cell r="AL34">
            <v>28.718</v>
          </cell>
          <cell r="AM34">
            <v>27.873999999999999</v>
          </cell>
          <cell r="AN34">
            <v>26.149000000000001</v>
          </cell>
          <cell r="AO34">
            <v>25.021000000000001</v>
          </cell>
          <cell r="AP34">
            <v>25.263000000000002</v>
          </cell>
          <cell r="AQ34">
            <v>23.759</v>
          </cell>
          <cell r="AR34">
            <v>42.401230769230764</v>
          </cell>
        </row>
        <row r="35">
          <cell r="A35" t="str">
            <v>Chile</v>
          </cell>
          <cell r="B35" t="str">
            <v>General government gross debt</v>
          </cell>
          <cell r="C35" t="str">
            <v>Percent of GDP</v>
          </cell>
          <cell r="E35" t="str">
            <v>See notes for:  General government gross debt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14.57</v>
          </cell>
          <cell r="W35">
            <v>12.755000000000001</v>
          </cell>
          <cell r="X35">
            <v>12.025</v>
          </cell>
          <cell r="Y35">
            <v>13.32</v>
          </cell>
          <cell r="Z35">
            <v>13.069000000000001</v>
          </cell>
          <cell r="AA35">
            <v>14.39</v>
          </cell>
          <cell r="AB35">
            <v>15.098000000000001</v>
          </cell>
          <cell r="AC35">
            <v>12.632999999999999</v>
          </cell>
          <cell r="AD35">
            <v>10.286</v>
          </cell>
          <cell r="AE35">
            <v>6.9960000000000004</v>
          </cell>
          <cell r="AF35">
            <v>4.9960000000000004</v>
          </cell>
          <cell r="AG35">
            <v>3.8929999999999998</v>
          </cell>
          <cell r="AH35">
            <v>4.923</v>
          </cell>
          <cell r="AI35">
            <v>5.8140000000000001</v>
          </cell>
          <cell r="AJ35">
            <v>8.6479999999999997</v>
          </cell>
          <cell r="AK35">
            <v>9.9139999999999997</v>
          </cell>
          <cell r="AL35">
            <v>10.050000000000001</v>
          </cell>
          <cell r="AM35">
            <v>9.7910000000000004</v>
          </cell>
          <cell r="AN35">
            <v>8.7249999999999996</v>
          </cell>
          <cell r="AO35">
            <v>7.601</v>
          </cell>
          <cell r="AP35">
            <v>7.0839999999999996</v>
          </cell>
          <cell r="AQ35">
            <v>6.6340000000000003</v>
          </cell>
          <cell r="AR35">
            <v>10.208124999999999</v>
          </cell>
        </row>
        <row r="36">
          <cell r="A36" t="str">
            <v>China</v>
          </cell>
          <cell r="B36" t="str">
            <v>General government gross debt</v>
          </cell>
          <cell r="C36" t="str">
            <v>Percent of GDP</v>
          </cell>
          <cell r="E36" t="str">
            <v>See notes for:  General government gross debt (National currency).</v>
          </cell>
          <cell r="F36" t="str">
            <v>n/a</v>
          </cell>
          <cell r="G36" t="str">
            <v>n/a</v>
          </cell>
          <cell r="H36" t="str">
            <v>n/a</v>
          </cell>
          <cell r="I36" t="str">
            <v>n/a</v>
          </cell>
          <cell r="J36">
            <v>0.97099999999999997</v>
          </cell>
          <cell r="K36">
            <v>3.3050000000000002</v>
          </cell>
          <cell r="L36">
            <v>3.2410000000000001</v>
          </cell>
          <cell r="M36">
            <v>3.5990000000000002</v>
          </cell>
          <cell r="N36">
            <v>4.4610000000000003</v>
          </cell>
          <cell r="O36">
            <v>6.4969999999999999</v>
          </cell>
          <cell r="P36">
            <v>6.9480000000000004</v>
          </cell>
          <cell r="Q36">
            <v>7.4279999999999999</v>
          </cell>
          <cell r="R36">
            <v>4.9809999999999999</v>
          </cell>
          <cell r="S36">
            <v>6.7130000000000001</v>
          </cell>
          <cell r="T36">
            <v>6.1369999999999996</v>
          </cell>
          <cell r="U36">
            <v>6.1369999999999996</v>
          </cell>
          <cell r="V36">
            <v>6.7869999999999999</v>
          </cell>
          <cell r="W36">
            <v>6.5529999999999999</v>
          </cell>
          <cell r="X36">
            <v>11.401</v>
          </cell>
          <cell r="Y36">
            <v>13.811999999999999</v>
          </cell>
          <cell r="Z36">
            <v>16.445</v>
          </cell>
          <cell r="AA36">
            <v>17.710999999999999</v>
          </cell>
          <cell r="AB36">
            <v>18.937000000000001</v>
          </cell>
          <cell r="AC36">
            <v>19.245000000000001</v>
          </cell>
          <cell r="AD36">
            <v>18.535</v>
          </cell>
          <cell r="AE36">
            <v>17.635000000000002</v>
          </cell>
          <cell r="AF36">
            <v>16.187000000000001</v>
          </cell>
          <cell r="AG36">
            <v>19.591000000000001</v>
          </cell>
          <cell r="AH36">
            <v>16.963000000000001</v>
          </cell>
          <cell r="AI36">
            <v>17.670000000000002</v>
          </cell>
          <cell r="AJ36">
            <v>33.537999999999997</v>
          </cell>
          <cell r="AK36">
            <v>25.843</v>
          </cell>
          <cell r="AL36">
            <v>22.033000000000001</v>
          </cell>
          <cell r="AM36">
            <v>19.379000000000001</v>
          </cell>
          <cell r="AN36">
            <v>17.091000000000001</v>
          </cell>
          <cell r="AO36">
            <v>14.835000000000001</v>
          </cell>
          <cell r="AP36">
            <v>12.555</v>
          </cell>
          <cell r="AQ36">
            <v>10.131</v>
          </cell>
          <cell r="AR36">
            <v>14.327136363636363</v>
          </cell>
        </row>
        <row r="37">
          <cell r="A37" t="str">
            <v>Colombia</v>
          </cell>
          <cell r="B37" t="str">
            <v>General government gross debt</v>
          </cell>
          <cell r="C37" t="str">
            <v>Percent of GDP</v>
          </cell>
          <cell r="E37" t="str">
            <v>See notes for:  General government gross debt (National currency).</v>
          </cell>
          <cell r="F37" t="str">
            <v>n/a</v>
          </cell>
          <cell r="G37" t="str">
            <v>n/a</v>
          </cell>
          <cell r="H37" t="str">
            <v>n/a</v>
          </cell>
          <cell r="I37" t="str">
            <v>n/a</v>
          </cell>
          <cell r="J37" t="str">
            <v>n/a</v>
          </cell>
          <cell r="K37" t="str">
            <v>n/a</v>
          </cell>
          <cell r="L37" t="str">
            <v>n/a</v>
          </cell>
          <cell r="M37" t="str">
            <v>n/a</v>
          </cell>
          <cell r="N37" t="str">
            <v>n/a</v>
          </cell>
          <cell r="O37" t="str">
            <v>n/a</v>
          </cell>
          <cell r="P37" t="str">
            <v>n/a</v>
          </cell>
          <cell r="Q37" t="str">
            <v>n/a</v>
          </cell>
          <cell r="R37" t="str">
            <v>n/a</v>
          </cell>
          <cell r="S37" t="str">
            <v>n/a</v>
          </cell>
          <cell r="T37" t="str">
            <v>n/a</v>
          </cell>
          <cell r="U37" t="str">
            <v>n/a</v>
          </cell>
          <cell r="V37">
            <v>23.335000000000001</v>
          </cell>
          <cell r="W37">
            <v>25.315999999999999</v>
          </cell>
          <cell r="X37">
            <v>27.513000000000002</v>
          </cell>
          <cell r="Y37">
            <v>34.054000000000002</v>
          </cell>
          <cell r="Z37">
            <v>36.341999999999999</v>
          </cell>
          <cell r="AA37">
            <v>40.918999999999997</v>
          </cell>
          <cell r="AB37">
            <v>43.923999999999999</v>
          </cell>
          <cell r="AC37">
            <v>45.628999999999998</v>
          </cell>
          <cell r="AD37">
            <v>42.896999999999998</v>
          </cell>
          <cell r="AE37">
            <v>38.540999999999997</v>
          </cell>
          <cell r="AF37">
            <v>36.78</v>
          </cell>
          <cell r="AG37">
            <v>32.685000000000002</v>
          </cell>
          <cell r="AH37">
            <v>30.817</v>
          </cell>
          <cell r="AI37">
            <v>35.872</v>
          </cell>
          <cell r="AJ37">
            <v>36.058</v>
          </cell>
          <cell r="AK37">
            <v>34.673999999999999</v>
          </cell>
          <cell r="AL37">
            <v>32.326999999999998</v>
          </cell>
          <cell r="AM37">
            <v>32.35</v>
          </cell>
          <cell r="AN37">
            <v>31.428999999999998</v>
          </cell>
          <cell r="AO37">
            <v>31.59</v>
          </cell>
          <cell r="AP37">
            <v>31.719000000000001</v>
          </cell>
          <cell r="AQ37">
            <v>31.672000000000001</v>
          </cell>
          <cell r="AR37">
            <v>35.33475</v>
          </cell>
        </row>
        <row r="38">
          <cell r="A38" t="str">
            <v>Comoros</v>
          </cell>
          <cell r="B38" t="str">
            <v>General government gross debt</v>
          </cell>
          <cell r="C38" t="str">
            <v>Percent of GDP</v>
          </cell>
          <cell r="E38" t="str">
            <v>See notes for:  General government gross debt (National currency).</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t="str">
            <v>n/a</v>
          </cell>
          <cell r="V38" t="str">
            <v>n/a</v>
          </cell>
          <cell r="W38" t="str">
            <v>n/a</v>
          </cell>
          <cell r="X38" t="str">
            <v>n/a</v>
          </cell>
          <cell r="Y38" t="str">
            <v>n/a</v>
          </cell>
          <cell r="Z38">
            <v>118.06</v>
          </cell>
          <cell r="AA38">
            <v>103.392</v>
          </cell>
          <cell r="AB38">
            <v>87.384</v>
          </cell>
          <cell r="AC38">
            <v>85.221999999999994</v>
          </cell>
          <cell r="AD38">
            <v>78.082999999999998</v>
          </cell>
          <cell r="AE38">
            <v>71.159000000000006</v>
          </cell>
          <cell r="AF38">
            <v>69.772000000000006</v>
          </cell>
          <cell r="AG38">
            <v>57.554000000000002</v>
          </cell>
          <cell r="AH38">
            <v>54.204999999999998</v>
          </cell>
          <cell r="AI38" t="str">
            <v>n/a</v>
          </cell>
          <cell r="AJ38" t="str">
            <v>n/a</v>
          </cell>
          <cell r="AK38" t="str">
            <v>n/a</v>
          </cell>
          <cell r="AL38" t="str">
            <v>n/a</v>
          </cell>
          <cell r="AM38" t="str">
            <v>n/a</v>
          </cell>
          <cell r="AN38" t="str">
            <v>n/a</v>
          </cell>
          <cell r="AO38" t="str">
            <v>n/a</v>
          </cell>
          <cell r="AP38" t="str">
            <v>n/a</v>
          </cell>
          <cell r="AQ38" t="str">
            <v>n/a</v>
          </cell>
          <cell r="AR38">
            <v>80.536777777777786</v>
          </cell>
        </row>
        <row r="39">
          <cell r="A39" t="str">
            <v>Democratic Republic of Congo</v>
          </cell>
          <cell r="B39" t="str">
            <v>General government gross debt</v>
          </cell>
          <cell r="C39" t="str">
            <v>Percent of GDP</v>
          </cell>
          <cell r="E39" t="str">
            <v>See notes for:  General government gross debt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t="str">
            <v>n/a</v>
          </cell>
          <cell r="W39" t="str">
            <v>n/a</v>
          </cell>
          <cell r="X39" t="str">
            <v>n/a</v>
          </cell>
          <cell r="Y39" t="str">
            <v>n/a</v>
          </cell>
          <cell r="Z39">
            <v>237.27600000000001</v>
          </cell>
          <cell r="AA39">
            <v>220.346</v>
          </cell>
          <cell r="AB39">
            <v>214.15299999999999</v>
          </cell>
          <cell r="AC39">
            <v>180.423</v>
          </cell>
          <cell r="AD39">
            <v>195.99600000000001</v>
          </cell>
          <cell r="AE39">
            <v>147.92699999999999</v>
          </cell>
          <cell r="AF39">
            <v>148.98500000000001</v>
          </cell>
          <cell r="AG39">
            <v>126.129</v>
          </cell>
          <cell r="AH39">
            <v>133.066</v>
          </cell>
          <cell r="AI39">
            <v>136.35</v>
          </cell>
          <cell r="AJ39">
            <v>31.024999999999999</v>
          </cell>
          <cell r="AK39">
            <v>31.989000000000001</v>
          </cell>
          <cell r="AL39">
            <v>36.552999999999997</v>
          </cell>
          <cell r="AM39">
            <v>36.262999999999998</v>
          </cell>
          <cell r="AN39">
            <v>37.832000000000001</v>
          </cell>
          <cell r="AO39">
            <v>36.723999999999997</v>
          </cell>
          <cell r="AP39">
            <v>35.011000000000003</v>
          </cell>
          <cell r="AQ39">
            <v>32.731000000000002</v>
          </cell>
          <cell r="AR39">
            <v>150.30541666666664</v>
          </cell>
        </row>
        <row r="40">
          <cell r="A40" t="str">
            <v>Republic of Congo</v>
          </cell>
          <cell r="B40" t="str">
            <v>General government gross debt</v>
          </cell>
          <cell r="C40" t="str">
            <v>Percent of GDP</v>
          </cell>
          <cell r="E40" t="str">
            <v>See notes for:  General government gross debt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138.93700000000001</v>
          </cell>
          <cell r="Q40">
            <v>137.77799999999999</v>
          </cell>
          <cell r="R40">
            <v>129.495</v>
          </cell>
          <cell r="S40">
            <v>170.464</v>
          </cell>
          <cell r="T40">
            <v>270.18299999999999</v>
          </cell>
          <cell r="U40">
            <v>262.80900000000003</v>
          </cell>
          <cell r="V40">
            <v>212.208</v>
          </cell>
          <cell r="W40">
            <v>219.989</v>
          </cell>
          <cell r="X40">
            <v>264.44299999999998</v>
          </cell>
          <cell r="Y40">
            <v>231.63200000000001</v>
          </cell>
          <cell r="Z40">
            <v>163.22300000000001</v>
          </cell>
          <cell r="AA40">
            <v>195.78399999999999</v>
          </cell>
          <cell r="AB40">
            <v>180.28899999999999</v>
          </cell>
          <cell r="AC40">
            <v>204.37200000000001</v>
          </cell>
          <cell r="AD40">
            <v>198.679</v>
          </cell>
          <cell r="AE40">
            <v>108.271</v>
          </cell>
          <cell r="AF40">
            <v>98.816000000000003</v>
          </cell>
          <cell r="AG40">
            <v>97.956999999999994</v>
          </cell>
          <cell r="AH40">
            <v>68.063000000000002</v>
          </cell>
          <cell r="AI40">
            <v>57.238</v>
          </cell>
          <cell r="AJ40">
            <v>23.832000000000001</v>
          </cell>
          <cell r="AK40">
            <v>22.170999999999999</v>
          </cell>
          <cell r="AL40">
            <v>21.846</v>
          </cell>
          <cell r="AM40">
            <v>19.895</v>
          </cell>
          <cell r="AN40">
            <v>18.085999999999999</v>
          </cell>
          <cell r="AO40">
            <v>17.600999999999999</v>
          </cell>
          <cell r="AP40">
            <v>16.757000000000001</v>
          </cell>
          <cell r="AQ40">
            <v>15.914999999999999</v>
          </cell>
          <cell r="AR40">
            <v>157.11968181818182</v>
          </cell>
        </row>
        <row r="41">
          <cell r="A41" t="str">
            <v>Costa Rica</v>
          </cell>
          <cell r="B41" t="str">
            <v>General government gross debt</v>
          </cell>
          <cell r="C41" t="str">
            <v>Percent of GDP</v>
          </cell>
          <cell r="E41" t="str">
            <v>See notes for:  General government gross debt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36.578000000000003</v>
          </cell>
          <cell r="AA41">
            <v>38.610999999999997</v>
          </cell>
          <cell r="AB41">
            <v>40.784999999999997</v>
          </cell>
          <cell r="AC41">
            <v>39.996000000000002</v>
          </cell>
          <cell r="AD41">
            <v>41.034999999999997</v>
          </cell>
          <cell r="AE41">
            <v>37.47</v>
          </cell>
          <cell r="AF41">
            <v>33.311</v>
          </cell>
          <cell r="AG41">
            <v>27.552</v>
          </cell>
          <cell r="AH41">
            <v>24.783000000000001</v>
          </cell>
          <cell r="AI41">
            <v>27.233000000000001</v>
          </cell>
          <cell r="AJ41">
            <v>29.207000000000001</v>
          </cell>
          <cell r="AK41">
            <v>30.763999999999999</v>
          </cell>
          <cell r="AL41">
            <v>32.39</v>
          </cell>
          <cell r="AM41">
            <v>33.155999999999999</v>
          </cell>
          <cell r="AN41">
            <v>34.134</v>
          </cell>
          <cell r="AO41">
            <v>35.276000000000003</v>
          </cell>
          <cell r="AP41">
            <v>36.439</v>
          </cell>
          <cell r="AQ41">
            <v>37.545000000000002</v>
          </cell>
          <cell r="AR41">
            <v>33.943750000000001</v>
          </cell>
        </row>
        <row r="42">
          <cell r="A42" t="str">
            <v>Côte d'Ivoire</v>
          </cell>
          <cell r="B42" t="str">
            <v>General government gross debt</v>
          </cell>
          <cell r="C42" t="str">
            <v>Percent of GDP</v>
          </cell>
          <cell r="E42" t="str">
            <v>See notes for:  General government gross debt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121.05800000000001</v>
          </cell>
          <cell r="X42">
            <v>106.64400000000001</v>
          </cell>
          <cell r="Y42">
            <v>110.58799999999999</v>
          </cell>
          <cell r="Z42">
            <v>109.46</v>
          </cell>
          <cell r="AA42">
            <v>96.793000000000006</v>
          </cell>
          <cell r="AB42">
            <v>93.578000000000003</v>
          </cell>
          <cell r="AC42">
            <v>90.438999999999993</v>
          </cell>
          <cell r="AD42">
            <v>84.900999999999996</v>
          </cell>
          <cell r="AE42">
            <v>86.281999999999996</v>
          </cell>
          <cell r="AF42">
            <v>84.242000000000004</v>
          </cell>
          <cell r="AG42">
            <v>75.635999999999996</v>
          </cell>
          <cell r="AH42">
            <v>75.281999999999996</v>
          </cell>
          <cell r="AI42">
            <v>66.48</v>
          </cell>
          <cell r="AJ42">
            <v>66.433000000000007</v>
          </cell>
          <cell r="AK42">
            <v>90.525000000000006</v>
          </cell>
          <cell r="AL42">
            <v>62.591000000000001</v>
          </cell>
          <cell r="AM42">
            <v>62.277000000000001</v>
          </cell>
          <cell r="AN42">
            <v>61.567</v>
          </cell>
          <cell r="AO42">
            <v>58.040999999999997</v>
          </cell>
          <cell r="AP42">
            <v>54.276000000000003</v>
          </cell>
          <cell r="AQ42">
            <v>51.017000000000003</v>
          </cell>
          <cell r="AR42">
            <v>90.556066666666666</v>
          </cell>
        </row>
        <row r="43">
          <cell r="A43" t="str">
            <v>Croatia</v>
          </cell>
          <cell r="B43" t="str">
            <v>General government gross debt</v>
          </cell>
          <cell r="C43" t="str">
            <v>Percent of GDP</v>
          </cell>
          <cell r="E43" t="str">
            <v>See notes for:  General government gross debt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34.773000000000003</v>
          </cell>
          <cell r="AC43">
            <v>35.432000000000002</v>
          </cell>
          <cell r="AD43">
            <v>37.637999999999998</v>
          </cell>
          <cell r="AE43">
            <v>38.154000000000003</v>
          </cell>
          <cell r="AF43">
            <v>35.402000000000001</v>
          </cell>
          <cell r="AG43">
            <v>32.880000000000003</v>
          </cell>
          <cell r="AH43">
            <v>29.164999999999999</v>
          </cell>
          <cell r="AI43">
            <v>35.124000000000002</v>
          </cell>
          <cell r="AJ43">
            <v>41.249000000000002</v>
          </cell>
          <cell r="AK43">
            <v>45.570999999999998</v>
          </cell>
          <cell r="AL43">
            <v>52.750999999999998</v>
          </cell>
          <cell r="AM43">
            <v>55.707999999999998</v>
          </cell>
          <cell r="AN43">
            <v>58.317</v>
          </cell>
          <cell r="AO43">
            <v>60.366</v>
          </cell>
          <cell r="AP43">
            <v>61.92</v>
          </cell>
          <cell r="AQ43">
            <v>63.069000000000003</v>
          </cell>
          <cell r="AR43">
            <v>36.538800000000002</v>
          </cell>
        </row>
        <row r="44">
          <cell r="A44" t="str">
            <v>Cyprus</v>
          </cell>
          <cell r="B44" t="str">
            <v>General government gross debt</v>
          </cell>
          <cell r="C44" t="str">
            <v>Percent of GDP</v>
          </cell>
          <cell r="E44" t="str">
            <v>See notes for:  General government gross debt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49.673000000000002</v>
          </cell>
          <cell r="V44">
            <v>52.393999999999998</v>
          </cell>
          <cell r="W44">
            <v>57.167999999999999</v>
          </cell>
          <cell r="X44">
            <v>62.606000000000002</v>
          </cell>
          <cell r="Y44">
            <v>63.344999999999999</v>
          </cell>
          <cell r="Z44">
            <v>59.588999999999999</v>
          </cell>
          <cell r="AA44">
            <v>61.176000000000002</v>
          </cell>
          <cell r="AB44">
            <v>65.149000000000001</v>
          </cell>
          <cell r="AC44">
            <v>69.715999999999994</v>
          </cell>
          <cell r="AD44">
            <v>70.933999999999997</v>
          </cell>
          <cell r="AE44">
            <v>69.39</v>
          </cell>
          <cell r="AF44">
            <v>64.650999999999996</v>
          </cell>
          <cell r="AG44">
            <v>58.506999999999998</v>
          </cell>
          <cell r="AH44">
            <v>48.649000000000001</v>
          </cell>
          <cell r="AI44">
            <v>58.304000000000002</v>
          </cell>
          <cell r="AJ44">
            <v>61.261000000000003</v>
          </cell>
          <cell r="AK44">
            <v>71.843000000000004</v>
          </cell>
          <cell r="AL44">
            <v>74.33</v>
          </cell>
          <cell r="AM44">
            <v>75.236000000000004</v>
          </cell>
          <cell r="AN44">
            <v>72.936999999999998</v>
          </cell>
          <cell r="AO44">
            <v>69.878</v>
          </cell>
          <cell r="AP44">
            <v>66.658000000000001</v>
          </cell>
          <cell r="AQ44">
            <v>63.369</v>
          </cell>
          <cell r="AR44">
            <v>61.43264705882352</v>
          </cell>
        </row>
        <row r="45">
          <cell r="A45" t="str">
            <v>Czech Republic</v>
          </cell>
          <cell r="B45" t="str">
            <v>General government gross debt</v>
          </cell>
          <cell r="C45" t="str">
            <v>Percent of GDP</v>
          </cell>
          <cell r="E45" t="str">
            <v>See notes for:  General government gross debt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13.992000000000001</v>
          </cell>
          <cell r="V45">
            <v>11.927</v>
          </cell>
          <cell r="W45">
            <v>12.584</v>
          </cell>
          <cell r="X45">
            <v>14.48</v>
          </cell>
          <cell r="Y45">
            <v>15.827</v>
          </cell>
          <cell r="Z45">
            <v>17.797000000000001</v>
          </cell>
          <cell r="AA45">
            <v>23.887</v>
          </cell>
          <cell r="AB45">
            <v>27.065000000000001</v>
          </cell>
          <cell r="AC45">
            <v>28.579000000000001</v>
          </cell>
          <cell r="AD45">
            <v>28.943000000000001</v>
          </cell>
          <cell r="AE45">
            <v>28.414000000000001</v>
          </cell>
          <cell r="AF45">
            <v>28.28</v>
          </cell>
          <cell r="AG45">
            <v>27.952999999999999</v>
          </cell>
          <cell r="AH45">
            <v>28.710999999999999</v>
          </cell>
          <cell r="AI45">
            <v>34.292999999999999</v>
          </cell>
          <cell r="AJ45">
            <v>37.552999999999997</v>
          </cell>
          <cell r="AK45">
            <v>41.462000000000003</v>
          </cell>
          <cell r="AL45">
            <v>43.918999999999997</v>
          </cell>
          <cell r="AM45">
            <v>45.43</v>
          </cell>
          <cell r="AN45">
            <v>46.234999999999999</v>
          </cell>
          <cell r="AO45">
            <v>46.622</v>
          </cell>
          <cell r="AP45">
            <v>46.863</v>
          </cell>
          <cell r="AQ45">
            <v>47.058</v>
          </cell>
          <cell r="AR45">
            <v>24.808647058823531</v>
          </cell>
        </row>
        <row r="46">
          <cell r="A46" t="str">
            <v>Denmark</v>
          </cell>
          <cell r="B46" t="str">
            <v>General government gross debt</v>
          </cell>
          <cell r="C46" t="str">
            <v>Percent of GDP</v>
          </cell>
          <cell r="E46" t="str">
            <v>See notes for:  General government gross debt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t="str">
            <v>n/a</v>
          </cell>
          <cell r="V46" t="str">
            <v>n/a</v>
          </cell>
          <cell r="W46" t="str">
            <v>n/a</v>
          </cell>
          <cell r="X46">
            <v>72.402000000000001</v>
          </cell>
          <cell r="Y46">
            <v>67.055000000000007</v>
          </cell>
          <cell r="Z46">
            <v>60.4</v>
          </cell>
          <cell r="AA46">
            <v>58.386000000000003</v>
          </cell>
          <cell r="AB46">
            <v>58.25</v>
          </cell>
          <cell r="AC46">
            <v>56.646999999999998</v>
          </cell>
          <cell r="AD46">
            <v>53.598999999999997</v>
          </cell>
          <cell r="AE46">
            <v>45.359000000000002</v>
          </cell>
          <cell r="AF46">
            <v>41.021999999999998</v>
          </cell>
          <cell r="AG46">
            <v>34.064</v>
          </cell>
          <cell r="AH46">
            <v>41.878</v>
          </cell>
          <cell r="AI46">
            <v>41.485999999999997</v>
          </cell>
          <cell r="AJ46">
            <v>43.356000000000002</v>
          </cell>
          <cell r="AK46">
            <v>46.427</v>
          </cell>
          <cell r="AL46">
            <v>51.331000000000003</v>
          </cell>
          <cell r="AM46">
            <v>52.154000000000003</v>
          </cell>
          <cell r="AN46">
            <v>51.43</v>
          </cell>
          <cell r="AO46">
            <v>50.298000000000002</v>
          </cell>
          <cell r="AP46">
            <v>48.588000000000001</v>
          </cell>
          <cell r="AQ46">
            <v>46.091000000000001</v>
          </cell>
          <cell r="AR46">
            <v>51.452214285714284</v>
          </cell>
        </row>
        <row r="47">
          <cell r="A47" t="str">
            <v>Djibouti</v>
          </cell>
          <cell r="B47" t="str">
            <v>General government gross debt</v>
          </cell>
          <cell r="C47" t="str">
            <v>Percent of GDP</v>
          </cell>
          <cell r="E47" t="str">
            <v>See notes for:  General government gross debt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t="str">
            <v>n/a</v>
          </cell>
          <cell r="S47" t="str">
            <v>n/a</v>
          </cell>
          <cell r="T47" t="str">
            <v>n/a</v>
          </cell>
          <cell r="U47" t="str">
            <v>n/a</v>
          </cell>
          <cell r="V47" t="str">
            <v>n/a</v>
          </cell>
          <cell r="W47" t="str">
            <v>n/a</v>
          </cell>
          <cell r="X47" t="str">
            <v>n/a</v>
          </cell>
          <cell r="Y47" t="str">
            <v>n/a</v>
          </cell>
          <cell r="Z47" t="str">
            <v>n/a</v>
          </cell>
          <cell r="AA47" t="str">
            <v>n/a</v>
          </cell>
          <cell r="AB47" t="str">
            <v>n/a</v>
          </cell>
          <cell r="AC47">
            <v>66.084000000000003</v>
          </cell>
          <cell r="AD47">
            <v>67.847999999999999</v>
          </cell>
          <cell r="AE47">
            <v>62.006999999999998</v>
          </cell>
          <cell r="AF47">
            <v>56.817</v>
          </cell>
          <cell r="AG47">
            <v>63.64</v>
          </cell>
          <cell r="AH47">
            <v>60.171999999999997</v>
          </cell>
          <cell r="AI47">
            <v>59.777999999999999</v>
          </cell>
          <cell r="AJ47">
            <v>56.143000000000001</v>
          </cell>
          <cell r="AK47">
            <v>55.456000000000003</v>
          </cell>
          <cell r="AL47">
            <v>52.817999999999998</v>
          </cell>
          <cell r="AM47">
            <v>53.512999999999998</v>
          </cell>
          <cell r="AN47">
            <v>52.968000000000004</v>
          </cell>
          <cell r="AO47">
            <v>52.277000000000001</v>
          </cell>
          <cell r="AP47">
            <v>51.558</v>
          </cell>
          <cell r="AQ47">
            <v>49.213000000000001</v>
          </cell>
          <cell r="AR47">
            <v>60.882777777777783</v>
          </cell>
        </row>
        <row r="48">
          <cell r="A48" t="str">
            <v>Dominica</v>
          </cell>
          <cell r="B48" t="str">
            <v>General government gross debt</v>
          </cell>
          <cell r="C48" t="str">
            <v>Percent of GDP</v>
          </cell>
          <cell r="E48" t="str">
            <v>See notes for:  General government gross debt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55.124000000000002</v>
          </cell>
          <cell r="Q48">
            <v>58.054000000000002</v>
          </cell>
          <cell r="R48">
            <v>55.24</v>
          </cell>
          <cell r="S48">
            <v>54.869</v>
          </cell>
          <cell r="T48">
            <v>57.951999999999998</v>
          </cell>
          <cell r="U48">
            <v>59.631999999999998</v>
          </cell>
          <cell r="V48">
            <v>55.585999999999999</v>
          </cell>
          <cell r="W48">
            <v>49.588000000000001</v>
          </cell>
          <cell r="X48">
            <v>58.473999999999997</v>
          </cell>
          <cell r="Y48">
            <v>63.817</v>
          </cell>
          <cell r="Z48">
            <v>70.781999999999996</v>
          </cell>
          <cell r="AA48">
            <v>100.827</v>
          </cell>
          <cell r="AB48">
            <v>99.159000000000006</v>
          </cell>
          <cell r="AC48">
            <v>95.290999999999997</v>
          </cell>
          <cell r="AD48">
            <v>86.507000000000005</v>
          </cell>
          <cell r="AE48">
            <v>82.578000000000003</v>
          </cell>
          <cell r="AF48">
            <v>77.855000000000004</v>
          </cell>
          <cell r="AG48">
            <v>71.653999999999996</v>
          </cell>
          <cell r="AH48">
            <v>64.620999999999995</v>
          </cell>
          <cell r="AI48">
            <v>64.460999999999999</v>
          </cell>
          <cell r="AJ48">
            <v>69.274000000000001</v>
          </cell>
          <cell r="AK48">
            <v>69.876999999999995</v>
          </cell>
          <cell r="AL48">
            <v>70.738</v>
          </cell>
          <cell r="AM48">
            <v>70.474000000000004</v>
          </cell>
          <cell r="AN48">
            <v>67.641000000000005</v>
          </cell>
          <cell r="AO48">
            <v>64.831000000000003</v>
          </cell>
          <cell r="AP48">
            <v>62.228999999999999</v>
          </cell>
          <cell r="AQ48">
            <v>59.722999999999999</v>
          </cell>
          <cell r="AR48">
            <v>69.14645454545456</v>
          </cell>
        </row>
        <row r="49">
          <cell r="A49" t="str">
            <v>Dominican Republic</v>
          </cell>
          <cell r="B49" t="str">
            <v>General government gross debt</v>
          </cell>
          <cell r="C49" t="str">
            <v>Percent of GDP</v>
          </cell>
          <cell r="E49" t="str">
            <v>See notes for:  General government gross debt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14.148</v>
          </cell>
          <cell r="X49">
            <v>13.561999999999999</v>
          </cell>
          <cell r="Y49">
            <v>20.27</v>
          </cell>
          <cell r="Z49">
            <v>20.713000000000001</v>
          </cell>
          <cell r="AA49">
            <v>20.12</v>
          </cell>
          <cell r="AB49">
            <v>23.452999999999999</v>
          </cell>
          <cell r="AC49">
            <v>42.491999999999997</v>
          </cell>
          <cell r="AD49">
            <v>26.850999999999999</v>
          </cell>
          <cell r="AE49">
            <v>28.803000000000001</v>
          </cell>
          <cell r="AF49">
            <v>25.385000000000002</v>
          </cell>
          <cell r="AG49">
            <v>22.797999999999998</v>
          </cell>
          <cell r="AH49">
            <v>24.669</v>
          </cell>
          <cell r="AI49">
            <v>28.391999999999999</v>
          </cell>
          <cell r="AJ49">
            <v>28.702999999999999</v>
          </cell>
          <cell r="AK49">
            <v>29.263999999999999</v>
          </cell>
          <cell r="AL49">
            <v>29.89</v>
          </cell>
          <cell r="AM49">
            <v>30.483000000000001</v>
          </cell>
          <cell r="AN49">
            <v>30.509</v>
          </cell>
          <cell r="AO49">
            <v>30.594999999999999</v>
          </cell>
          <cell r="AP49">
            <v>30.731000000000002</v>
          </cell>
          <cell r="AQ49">
            <v>30.907</v>
          </cell>
          <cell r="AR49">
            <v>24.641533333333328</v>
          </cell>
        </row>
        <row r="50">
          <cell r="A50" t="str">
            <v>Ecuador</v>
          </cell>
          <cell r="B50" t="str">
            <v>General government gross debt</v>
          </cell>
          <cell r="C50" t="str">
            <v>Percent of GDP</v>
          </cell>
          <cell r="E50" t="str">
            <v>See notes for:  General government gross debt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t="str">
            <v>n/a</v>
          </cell>
          <cell r="T50" t="str">
            <v>n/a</v>
          </cell>
          <cell r="U50" t="str">
            <v>n/a</v>
          </cell>
          <cell r="V50" t="str">
            <v>n/a</v>
          </cell>
          <cell r="W50" t="str">
            <v>n/a</v>
          </cell>
          <cell r="X50" t="str">
            <v>n/a</v>
          </cell>
          <cell r="Y50" t="str">
            <v>n/a</v>
          </cell>
          <cell r="Z50" t="str">
            <v>n/a</v>
          </cell>
          <cell r="AA50">
            <v>65.72</v>
          </cell>
          <cell r="AB50">
            <v>54.094000000000001</v>
          </cell>
          <cell r="AC50">
            <v>47.795000000000002</v>
          </cell>
          <cell r="AD50">
            <v>40.465000000000003</v>
          </cell>
          <cell r="AE50">
            <v>35.220999999999997</v>
          </cell>
          <cell r="AF50">
            <v>28.457999999999998</v>
          </cell>
          <cell r="AG50">
            <v>26.687999999999999</v>
          </cell>
          <cell r="AH50">
            <v>21.146999999999998</v>
          </cell>
          <cell r="AI50">
            <v>15.67</v>
          </cell>
          <cell r="AJ50">
            <v>16.108000000000001</v>
          </cell>
          <cell r="AK50">
            <v>17.975999999999999</v>
          </cell>
          <cell r="AL50">
            <v>18.298999999999999</v>
          </cell>
          <cell r="AM50">
            <v>18.117000000000001</v>
          </cell>
          <cell r="AN50">
            <v>18.594000000000001</v>
          </cell>
          <cell r="AO50">
            <v>19.655999999999999</v>
          </cell>
          <cell r="AP50">
            <v>21.05</v>
          </cell>
          <cell r="AQ50">
            <v>22.376999999999999</v>
          </cell>
          <cell r="AR50">
            <v>33.576545454545453</v>
          </cell>
        </row>
        <row r="51">
          <cell r="A51" t="str">
            <v>Egypt</v>
          </cell>
          <cell r="B51" t="str">
            <v>General government gross debt</v>
          </cell>
          <cell r="C51" t="str">
            <v>Percent of GDP</v>
          </cell>
          <cell r="E51" t="str">
            <v>See notes for:  General government gross debt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90.44</v>
          </cell>
          <cell r="AC51">
            <v>102.291</v>
          </cell>
          <cell r="AD51">
            <v>101.45099999999999</v>
          </cell>
          <cell r="AE51">
            <v>103.292</v>
          </cell>
          <cell r="AF51">
            <v>90.346999999999994</v>
          </cell>
          <cell r="AG51">
            <v>80.192999999999998</v>
          </cell>
          <cell r="AH51">
            <v>70.197000000000003</v>
          </cell>
          <cell r="AI51">
            <v>73.025000000000006</v>
          </cell>
          <cell r="AJ51">
            <v>73.171999999999997</v>
          </cell>
          <cell r="AK51">
            <v>76.447999999999993</v>
          </cell>
          <cell r="AL51">
            <v>79.224000000000004</v>
          </cell>
          <cell r="AM51">
            <v>77.563999999999993</v>
          </cell>
          <cell r="AN51">
            <v>74.614999999999995</v>
          </cell>
          <cell r="AO51">
            <v>70.432000000000002</v>
          </cell>
          <cell r="AP51">
            <v>65.653000000000006</v>
          </cell>
          <cell r="AQ51">
            <v>60.38</v>
          </cell>
          <cell r="AR51">
            <v>86.085599999999999</v>
          </cell>
        </row>
        <row r="52">
          <cell r="A52" t="str">
            <v>El Salvador</v>
          </cell>
          <cell r="B52" t="str">
            <v>General government gross debt</v>
          </cell>
          <cell r="C52" t="str">
            <v>Percent of GDP</v>
          </cell>
          <cell r="E52" t="str">
            <v>See notes for:  General government gross debt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44.326999999999998</v>
          </cell>
          <cell r="S52">
            <v>34.731000000000002</v>
          </cell>
          <cell r="T52">
            <v>32.598999999999997</v>
          </cell>
          <cell r="U52">
            <v>28.178000000000001</v>
          </cell>
          <cell r="V52">
            <v>28.684999999999999</v>
          </cell>
          <cell r="W52">
            <v>27.408999999999999</v>
          </cell>
          <cell r="X52">
            <v>24.495999999999999</v>
          </cell>
          <cell r="Y52">
            <v>25.372</v>
          </cell>
          <cell r="Z52">
            <v>26.521999999999998</v>
          </cell>
          <cell r="AA52">
            <v>32.389000000000003</v>
          </cell>
          <cell r="AB52">
            <v>37.079000000000001</v>
          </cell>
          <cell r="AC52">
            <v>38.994999999999997</v>
          </cell>
          <cell r="AD52">
            <v>39.405000000000001</v>
          </cell>
          <cell r="AE52">
            <v>38.548999999999999</v>
          </cell>
          <cell r="AF52">
            <v>39.098999999999997</v>
          </cell>
          <cell r="AG52">
            <v>38.030999999999999</v>
          </cell>
          <cell r="AH52">
            <v>39.253</v>
          </cell>
          <cell r="AI52">
            <v>48.213999999999999</v>
          </cell>
          <cell r="AJ52">
            <v>50.140999999999998</v>
          </cell>
          <cell r="AK52">
            <v>50.793999999999997</v>
          </cell>
          <cell r="AL52">
            <v>50.04</v>
          </cell>
          <cell r="AM52">
            <v>49.290999999999997</v>
          </cell>
          <cell r="AN52">
            <v>48.378</v>
          </cell>
          <cell r="AO52">
            <v>47.137</v>
          </cell>
          <cell r="AP52">
            <v>45.802</v>
          </cell>
          <cell r="AQ52">
            <v>44.518999999999998</v>
          </cell>
          <cell r="AR52">
            <v>36.2134</v>
          </cell>
        </row>
        <row r="53">
          <cell r="A53" t="str">
            <v>Equatorial Guinea</v>
          </cell>
          <cell r="B53" t="str">
            <v>General government gross debt</v>
          </cell>
          <cell r="C53" t="str">
            <v>Percent of GDP</v>
          </cell>
          <cell r="E53" t="str">
            <v>See notes for:  General government gross debt (National currency).</v>
          </cell>
          <cell r="F53">
            <v>147.68600000000001</v>
          </cell>
          <cell r="G53">
            <v>223.27099999999999</v>
          </cell>
          <cell r="H53">
            <v>263.26499999999999</v>
          </cell>
          <cell r="I53">
            <v>261.87200000000001</v>
          </cell>
          <cell r="J53">
            <v>260.50900000000001</v>
          </cell>
          <cell r="K53">
            <v>185.589</v>
          </cell>
          <cell r="L53">
            <v>153.98500000000001</v>
          </cell>
          <cell r="M53">
            <v>142.726</v>
          </cell>
          <cell r="N53">
            <v>156.04300000000001</v>
          </cell>
          <cell r="O53">
            <v>188.88900000000001</v>
          </cell>
          <cell r="P53">
            <v>158.56899999999999</v>
          </cell>
          <cell r="Q53">
            <v>171.154</v>
          </cell>
          <cell r="R53">
            <v>138.23400000000001</v>
          </cell>
          <cell r="S53">
            <v>154.096</v>
          </cell>
          <cell r="T53">
            <v>218.126</v>
          </cell>
          <cell r="U53">
            <v>138.239</v>
          </cell>
          <cell r="V53">
            <v>92.093999999999994</v>
          </cell>
          <cell r="W53">
            <v>46.722000000000001</v>
          </cell>
          <cell r="X53">
            <v>59.823</v>
          </cell>
          <cell r="Y53">
            <v>61.081000000000003</v>
          </cell>
          <cell r="Z53">
            <v>34.399000000000001</v>
          </cell>
          <cell r="AA53">
            <v>24.170999999999999</v>
          </cell>
          <cell r="AB53">
            <v>20.806999999999999</v>
          </cell>
          <cell r="AC53">
            <v>10.413</v>
          </cell>
          <cell r="AD53">
            <v>6.1639999999999997</v>
          </cell>
          <cell r="AE53">
            <v>2.9860000000000002</v>
          </cell>
          <cell r="AF53">
            <v>1.627</v>
          </cell>
          <cell r="AG53">
            <v>1.083</v>
          </cell>
          <cell r="AH53">
            <v>0.65300000000000002</v>
          </cell>
          <cell r="AI53">
            <v>5.0640000000000001</v>
          </cell>
          <cell r="AJ53">
            <v>7.5350000000000001</v>
          </cell>
          <cell r="AK53">
            <v>8.3529999999999998</v>
          </cell>
          <cell r="AL53">
            <v>9.6039999999999992</v>
          </cell>
          <cell r="AM53">
            <v>8.1630000000000003</v>
          </cell>
          <cell r="AN53">
            <v>6.6</v>
          </cell>
          <cell r="AO53">
            <v>4.5209999999999999</v>
          </cell>
          <cell r="AP53">
            <v>2.387</v>
          </cell>
          <cell r="AQ53">
            <v>0.69699999999999995</v>
          </cell>
          <cell r="AR53">
            <v>61.88150000000001</v>
          </cell>
        </row>
        <row r="54">
          <cell r="A54" t="str">
            <v>Eritrea</v>
          </cell>
          <cell r="B54" t="str">
            <v>General government gross debt</v>
          </cell>
          <cell r="C54" t="str">
            <v>Percent of GDP</v>
          </cell>
          <cell r="E54" t="str">
            <v>See notes for:  General government gross debt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t="str">
            <v>n/a</v>
          </cell>
          <cell r="T54" t="str">
            <v>n/a</v>
          </cell>
          <cell r="U54" t="str">
            <v>n/a</v>
          </cell>
          <cell r="V54" t="str">
            <v>n/a</v>
          </cell>
          <cell r="W54" t="str">
            <v>n/a</v>
          </cell>
          <cell r="X54" t="str">
            <v>n/a</v>
          </cell>
          <cell r="Y54" t="str">
            <v>n/a</v>
          </cell>
          <cell r="Z54">
            <v>159.37899999999999</v>
          </cell>
          <cell r="AA54">
            <v>173.53800000000001</v>
          </cell>
          <cell r="AB54">
            <v>177.08199999999999</v>
          </cell>
          <cell r="AC54">
            <v>192.03</v>
          </cell>
          <cell r="AD54">
            <v>140.76499999999999</v>
          </cell>
          <cell r="AE54">
            <v>156.215</v>
          </cell>
          <cell r="AF54">
            <v>151.64400000000001</v>
          </cell>
          <cell r="AG54">
            <v>156.65600000000001</v>
          </cell>
          <cell r="AH54">
            <v>174.91499999999999</v>
          </cell>
          <cell r="AI54">
            <v>145.70099999999999</v>
          </cell>
          <cell r="AJ54">
            <v>144.761</v>
          </cell>
          <cell r="AK54">
            <v>133.82300000000001</v>
          </cell>
          <cell r="AL54">
            <v>125.836</v>
          </cell>
          <cell r="AM54">
            <v>123.735</v>
          </cell>
          <cell r="AN54">
            <v>123.01600000000001</v>
          </cell>
          <cell r="AO54">
            <v>126.145</v>
          </cell>
          <cell r="AP54">
            <v>126.069</v>
          </cell>
          <cell r="AQ54">
            <v>136.226</v>
          </cell>
          <cell r="AR54">
            <v>158.87575000000001</v>
          </cell>
        </row>
        <row r="55">
          <cell r="A55" t="str">
            <v>Estonia</v>
          </cell>
          <cell r="B55" t="str">
            <v>General government gross debt</v>
          </cell>
          <cell r="C55" t="str">
            <v>Percent of GDP</v>
          </cell>
          <cell r="E55" t="str">
            <v>See notes for:  General government gross debt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8.9570000000000007</v>
          </cell>
          <cell r="V55">
            <v>7.3860000000000001</v>
          </cell>
          <cell r="W55">
            <v>6.1559999999999997</v>
          </cell>
          <cell r="X55">
            <v>5.4710000000000001</v>
          </cell>
          <cell r="Y55">
            <v>5.9859999999999998</v>
          </cell>
          <cell r="Z55">
            <v>5.1230000000000002</v>
          </cell>
          <cell r="AA55">
            <v>4.7839999999999998</v>
          </cell>
          <cell r="AB55">
            <v>5.7290000000000001</v>
          </cell>
          <cell r="AC55">
            <v>5.6159999999999997</v>
          </cell>
          <cell r="AD55">
            <v>5.0250000000000004</v>
          </cell>
          <cell r="AE55">
            <v>4.5720000000000001</v>
          </cell>
          <cell r="AF55">
            <v>4.4109999999999996</v>
          </cell>
          <cell r="AG55">
            <v>3.6850000000000001</v>
          </cell>
          <cell r="AH55">
            <v>4.5229999999999997</v>
          </cell>
          <cell r="AI55">
            <v>7.1630000000000003</v>
          </cell>
          <cell r="AJ55">
            <v>6.6879999999999997</v>
          </cell>
          <cell r="AK55">
            <v>6.0430000000000001</v>
          </cell>
          <cell r="AL55">
            <v>5.694</v>
          </cell>
          <cell r="AM55">
            <v>5.3730000000000002</v>
          </cell>
          <cell r="AN55">
            <v>5.0730000000000004</v>
          </cell>
          <cell r="AO55">
            <v>4.7889999999999997</v>
          </cell>
          <cell r="AP55">
            <v>4.5140000000000002</v>
          </cell>
          <cell r="AQ55">
            <v>4.2560000000000002</v>
          </cell>
          <cell r="AR55">
            <v>5.7245882352941173</v>
          </cell>
        </row>
        <row r="56">
          <cell r="A56" t="str">
            <v>Ethiopia</v>
          </cell>
          <cell r="B56" t="str">
            <v>General government gross debt</v>
          </cell>
          <cell r="C56" t="str">
            <v>Percent of GDP</v>
          </cell>
          <cell r="E56" t="str">
            <v>See notes for:  General government gross debt (National currency).</v>
          </cell>
          <cell r="F56" t="str">
            <v>n/a</v>
          </cell>
          <cell r="G56" t="str">
            <v>n/a</v>
          </cell>
          <cell r="H56" t="str">
            <v>n/a</v>
          </cell>
          <cell r="I56" t="str">
            <v>n/a</v>
          </cell>
          <cell r="J56" t="str">
            <v>n/a</v>
          </cell>
          <cell r="K56" t="str">
            <v>n/a</v>
          </cell>
          <cell r="L56" t="str">
            <v>n/a</v>
          </cell>
          <cell r="M56" t="str">
            <v>n/a</v>
          </cell>
          <cell r="N56" t="str">
            <v>n/a</v>
          </cell>
          <cell r="O56" t="str">
            <v>n/a</v>
          </cell>
          <cell r="P56" t="str">
            <v>n/a</v>
          </cell>
          <cell r="Q56" t="str">
            <v>n/a</v>
          </cell>
          <cell r="R56">
            <v>88.870999999999995</v>
          </cell>
          <cell r="S56">
            <v>142.46299999999999</v>
          </cell>
          <cell r="T56">
            <v>156.815</v>
          </cell>
          <cell r="U56">
            <v>148.13900000000001</v>
          </cell>
          <cell r="V56">
            <v>134.21199999999999</v>
          </cell>
          <cell r="W56">
            <v>80.587000000000003</v>
          </cell>
          <cell r="X56">
            <v>89.513000000000005</v>
          </cell>
          <cell r="Y56">
            <v>98.094999999999999</v>
          </cell>
          <cell r="Z56">
            <v>97.445999999999998</v>
          </cell>
          <cell r="AA56">
            <v>99.497</v>
          </cell>
          <cell r="AB56">
            <v>115.792</v>
          </cell>
          <cell r="AC56">
            <v>115.33</v>
          </cell>
          <cell r="AD56">
            <v>105.702</v>
          </cell>
          <cell r="AE56">
            <v>78.977999999999994</v>
          </cell>
          <cell r="AF56">
            <v>66.825999999999993</v>
          </cell>
          <cell r="AG56">
            <v>38.249000000000002</v>
          </cell>
          <cell r="AH56">
            <v>32.969000000000001</v>
          </cell>
          <cell r="AI56">
            <v>32.192</v>
          </cell>
          <cell r="AJ56">
            <v>36.704999999999998</v>
          </cell>
          <cell r="AK56">
            <v>37.261000000000003</v>
          </cell>
          <cell r="AL56">
            <v>31.215</v>
          </cell>
          <cell r="AM56">
            <v>27.960999999999999</v>
          </cell>
          <cell r="AN56">
            <v>26.832000000000001</v>
          </cell>
          <cell r="AO56">
            <v>25.852</v>
          </cell>
          <cell r="AP56">
            <v>24.488</v>
          </cell>
          <cell r="AQ56">
            <v>23.146999999999998</v>
          </cell>
          <cell r="AR56">
            <v>89.7821</v>
          </cell>
        </row>
        <row r="57">
          <cell r="A57" t="str">
            <v>Fiji</v>
          </cell>
          <cell r="B57" t="str">
            <v>General government gross debt</v>
          </cell>
          <cell r="C57" t="str">
            <v>Percent of GDP</v>
          </cell>
          <cell r="E57" t="str">
            <v>See notes for:  General government gross debt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35.801000000000002</v>
          </cell>
          <cell r="S57">
            <v>35.799999999999997</v>
          </cell>
          <cell r="T57">
            <v>35.9</v>
          </cell>
          <cell r="U57">
            <v>34.972000000000001</v>
          </cell>
          <cell r="V57">
            <v>52.12</v>
          </cell>
          <cell r="W57">
            <v>56.606999999999999</v>
          </cell>
          <cell r="X57">
            <v>38.881999999999998</v>
          </cell>
          <cell r="Y57">
            <v>35.994999999999997</v>
          </cell>
          <cell r="Z57">
            <v>39.097000000000001</v>
          </cell>
          <cell r="AA57">
            <v>43.475999999999999</v>
          </cell>
          <cell r="AB57">
            <v>45.978000000000002</v>
          </cell>
          <cell r="AC57">
            <v>47.581000000000003</v>
          </cell>
          <cell r="AD57">
            <v>47.225999999999999</v>
          </cell>
          <cell r="AE57">
            <v>47.646000000000001</v>
          </cell>
          <cell r="AF57">
            <v>53.127000000000002</v>
          </cell>
          <cell r="AG57">
            <v>49.875999999999998</v>
          </cell>
          <cell r="AH57">
            <v>50.466000000000001</v>
          </cell>
          <cell r="AI57">
            <v>55.920999999999999</v>
          </cell>
          <cell r="AJ57">
            <v>55.277999999999999</v>
          </cell>
          <cell r="AK57">
            <v>53.893999999999998</v>
          </cell>
          <cell r="AL57">
            <v>53.512999999999998</v>
          </cell>
          <cell r="AM57">
            <v>52.356000000000002</v>
          </cell>
          <cell r="AN57">
            <v>51.030999999999999</v>
          </cell>
          <cell r="AO57">
            <v>50.179000000000002</v>
          </cell>
          <cell r="AP57">
            <v>47.009</v>
          </cell>
          <cell r="AQ57">
            <v>46.194000000000003</v>
          </cell>
          <cell r="AR57">
            <v>45.782149999999994</v>
          </cell>
        </row>
        <row r="58">
          <cell r="A58" t="str">
            <v>Finland</v>
          </cell>
          <cell r="B58" t="str">
            <v>General government gross debt</v>
          </cell>
          <cell r="C58" t="str">
            <v>Percent of GDP</v>
          </cell>
          <cell r="E58" t="str">
            <v>See notes for:  General government gross debt (National currency).</v>
          </cell>
          <cell r="F58">
            <v>10.823</v>
          </cell>
          <cell r="G58">
            <v>11.477</v>
          </cell>
          <cell r="H58">
            <v>13.76</v>
          </cell>
          <cell r="I58">
            <v>15.308</v>
          </cell>
          <cell r="J58">
            <v>15.124000000000001</v>
          </cell>
          <cell r="K58">
            <v>15.803000000000001</v>
          </cell>
          <cell r="L58">
            <v>16.416</v>
          </cell>
          <cell r="M58">
            <v>17.622</v>
          </cell>
          <cell r="N58">
            <v>16.513999999999999</v>
          </cell>
          <cell r="O58">
            <v>14.275</v>
          </cell>
          <cell r="P58">
            <v>13.839</v>
          </cell>
          <cell r="Q58">
            <v>21.9</v>
          </cell>
          <cell r="R58">
            <v>39.360999999999997</v>
          </cell>
          <cell r="S58">
            <v>54.225999999999999</v>
          </cell>
          <cell r="T58">
            <v>56.531999999999996</v>
          </cell>
          <cell r="U58">
            <v>55.518000000000001</v>
          </cell>
          <cell r="V58">
            <v>55.722999999999999</v>
          </cell>
          <cell r="W58">
            <v>52.853999999999999</v>
          </cell>
          <cell r="X58">
            <v>47.619</v>
          </cell>
          <cell r="Y58">
            <v>45.664000000000001</v>
          </cell>
          <cell r="Z58">
            <v>43.792999999999999</v>
          </cell>
          <cell r="AA58">
            <v>42.46</v>
          </cell>
          <cell r="AB58">
            <v>41.468000000000004</v>
          </cell>
          <cell r="AC58">
            <v>44.511000000000003</v>
          </cell>
          <cell r="AD58">
            <v>44.387</v>
          </cell>
          <cell r="AE58">
            <v>41.703000000000003</v>
          </cell>
          <cell r="AF58">
            <v>39.631999999999998</v>
          </cell>
          <cell r="AG58">
            <v>35.158000000000001</v>
          </cell>
          <cell r="AH58">
            <v>33.942999999999998</v>
          </cell>
          <cell r="AI58">
            <v>43.472000000000001</v>
          </cell>
          <cell r="AJ58">
            <v>48.393999999999998</v>
          </cell>
          <cell r="AK58">
            <v>48.561999999999998</v>
          </cell>
          <cell r="AL58">
            <v>51.567999999999998</v>
          </cell>
          <cell r="AM58">
            <v>52.844999999999999</v>
          </cell>
          <cell r="AN58">
            <v>52.972000000000001</v>
          </cell>
          <cell r="AO58">
            <v>53.771000000000001</v>
          </cell>
          <cell r="AP58">
            <v>54.213999999999999</v>
          </cell>
          <cell r="AQ58">
            <v>54.308999999999997</v>
          </cell>
          <cell r="AR58">
            <v>43.214499999999994</v>
          </cell>
        </row>
        <row r="59">
          <cell r="A59" t="str">
            <v>France</v>
          </cell>
          <cell r="B59" t="str">
            <v>General government gross debt</v>
          </cell>
          <cell r="C59" t="str">
            <v>Percent of GDP</v>
          </cell>
          <cell r="E59" t="str">
            <v>See notes for:  General government gross debt (National currency).</v>
          </cell>
          <cell r="F59">
            <v>20.716999999999999</v>
          </cell>
          <cell r="G59">
            <v>21.995999999999999</v>
          </cell>
          <cell r="H59">
            <v>25.338999999999999</v>
          </cell>
          <cell r="I59">
            <v>26.713999999999999</v>
          </cell>
          <cell r="J59">
            <v>29.07</v>
          </cell>
          <cell r="K59">
            <v>30.622</v>
          </cell>
          <cell r="L59">
            <v>31.082999999999998</v>
          </cell>
          <cell r="M59">
            <v>33.284999999999997</v>
          </cell>
          <cell r="N59">
            <v>33.244999999999997</v>
          </cell>
          <cell r="O59">
            <v>34.006</v>
          </cell>
          <cell r="P59">
            <v>35.212000000000003</v>
          </cell>
          <cell r="Q59">
            <v>36.005000000000003</v>
          </cell>
          <cell r="R59">
            <v>39.743000000000002</v>
          </cell>
          <cell r="S59">
            <v>46.256</v>
          </cell>
          <cell r="T59">
            <v>49.381999999999998</v>
          </cell>
          <cell r="U59">
            <v>55.506</v>
          </cell>
          <cell r="V59">
            <v>58.023000000000003</v>
          </cell>
          <cell r="W59">
            <v>59.402999999999999</v>
          </cell>
          <cell r="X59">
            <v>59.527999999999999</v>
          </cell>
          <cell r="Y59">
            <v>58.902999999999999</v>
          </cell>
          <cell r="Z59">
            <v>57.345999999999997</v>
          </cell>
          <cell r="AA59">
            <v>56.906999999999996</v>
          </cell>
          <cell r="AB59">
            <v>58.994999999999997</v>
          </cell>
          <cell r="AC59">
            <v>63.154000000000003</v>
          </cell>
          <cell r="AD59">
            <v>65.143000000000001</v>
          </cell>
          <cell r="AE59">
            <v>66.741</v>
          </cell>
          <cell r="AF59">
            <v>63.9</v>
          </cell>
          <cell r="AG59">
            <v>64.197999999999993</v>
          </cell>
          <cell r="AH59">
            <v>68.27</v>
          </cell>
          <cell r="AI59">
            <v>78.992999999999995</v>
          </cell>
          <cell r="AJ59">
            <v>82.385999999999996</v>
          </cell>
          <cell r="AK59">
            <v>86.262</v>
          </cell>
          <cell r="AL59">
            <v>89.022999999999996</v>
          </cell>
          <cell r="AM59">
            <v>90.751000000000005</v>
          </cell>
          <cell r="AN59">
            <v>90.64</v>
          </cell>
          <cell r="AO59">
            <v>89.608999999999995</v>
          </cell>
          <cell r="AP59">
            <v>87.518000000000001</v>
          </cell>
          <cell r="AQ59">
            <v>84.590999999999994</v>
          </cell>
          <cell r="AR59">
            <v>59.55709090909091</v>
          </cell>
        </row>
        <row r="60">
          <cell r="A60" t="str">
            <v>Gabon</v>
          </cell>
          <cell r="B60" t="str">
            <v>General government gross debt</v>
          </cell>
          <cell r="C60" t="str">
            <v>Percent of GDP</v>
          </cell>
          <cell r="E60" t="str">
            <v>See notes for:  General government gross debt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95.834999999999994</v>
          </cell>
          <cell r="Q60">
            <v>95.147000000000006</v>
          </cell>
          <cell r="R60">
            <v>93.572999999999993</v>
          </cell>
          <cell r="S60">
            <v>95.984999999999999</v>
          </cell>
          <cell r="T60">
            <v>75.891000000000005</v>
          </cell>
          <cell r="U60">
            <v>78.120999999999995</v>
          </cell>
          <cell r="V60">
            <v>68.739000000000004</v>
          </cell>
          <cell r="W60">
            <v>60.741999999999997</v>
          </cell>
          <cell r="X60">
            <v>93.27</v>
          </cell>
          <cell r="Y60">
            <v>77.83</v>
          </cell>
          <cell r="Z60">
            <v>77.201999999999998</v>
          </cell>
          <cell r="AA60">
            <v>86.234999999999999</v>
          </cell>
          <cell r="AB60">
            <v>87.299000000000007</v>
          </cell>
          <cell r="AC60">
            <v>75.376000000000005</v>
          </cell>
          <cell r="AD60">
            <v>65.158000000000001</v>
          </cell>
          <cell r="AE60">
            <v>53.841000000000001</v>
          </cell>
          <cell r="AF60">
            <v>42.12</v>
          </cell>
          <cell r="AG60">
            <v>43.219000000000001</v>
          </cell>
          <cell r="AH60">
            <v>20.850999999999999</v>
          </cell>
          <cell r="AI60">
            <v>26.405000000000001</v>
          </cell>
          <cell r="AJ60">
            <v>25.016999999999999</v>
          </cell>
          <cell r="AK60">
            <v>20.451000000000001</v>
          </cell>
          <cell r="AL60">
            <v>17.347000000000001</v>
          </cell>
          <cell r="AM60">
            <v>17.224</v>
          </cell>
          <cell r="AN60">
            <v>17.440999999999999</v>
          </cell>
          <cell r="AO60">
            <v>17.379000000000001</v>
          </cell>
          <cell r="AP60">
            <v>17.149999999999999</v>
          </cell>
          <cell r="AQ60">
            <v>12.359</v>
          </cell>
          <cell r="AR60">
            <v>66.286681818181805</v>
          </cell>
        </row>
        <row r="61">
          <cell r="A61" t="str">
            <v>The Gambia</v>
          </cell>
          <cell r="B61" t="str">
            <v>General government gross debt</v>
          </cell>
          <cell r="C61" t="str">
            <v>Percent of GDP</v>
          </cell>
          <cell r="E61" t="str">
            <v>See notes for:  General government gross debt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121.73699999999999</v>
          </cell>
          <cell r="AA61">
            <v>127.145</v>
          </cell>
          <cell r="AB61">
            <v>157.94300000000001</v>
          </cell>
          <cell r="AC61">
            <v>156.14400000000001</v>
          </cell>
          <cell r="AD61">
            <v>132.94399999999999</v>
          </cell>
          <cell r="AE61">
            <v>130.833</v>
          </cell>
          <cell r="AF61">
            <v>142.322</v>
          </cell>
          <cell r="AG61">
            <v>62.506999999999998</v>
          </cell>
          <cell r="AH61">
            <v>70.698999999999998</v>
          </cell>
          <cell r="AI61">
            <v>65.856999999999999</v>
          </cell>
          <cell r="AJ61">
            <v>67.376999999999995</v>
          </cell>
          <cell r="AK61">
            <v>68.768000000000001</v>
          </cell>
          <cell r="AL61">
            <v>74.864000000000004</v>
          </cell>
          <cell r="AM61">
            <v>68.765000000000001</v>
          </cell>
          <cell r="AN61">
            <v>63.686</v>
          </cell>
          <cell r="AO61">
            <v>59.904000000000003</v>
          </cell>
          <cell r="AP61">
            <v>57.22</v>
          </cell>
          <cell r="AQ61">
            <v>54.606000000000002</v>
          </cell>
          <cell r="AR61">
            <v>108.68966666666667</v>
          </cell>
        </row>
        <row r="62">
          <cell r="A62" t="str">
            <v>Georgia</v>
          </cell>
          <cell r="B62" t="str">
            <v>General government gross debt</v>
          </cell>
          <cell r="C62" t="str">
            <v>Percent of GDP</v>
          </cell>
          <cell r="E62" t="str">
            <v>See notes for:  General government gross debt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t="str">
            <v>n/a</v>
          </cell>
          <cell r="AA62" t="str">
            <v>n/a</v>
          </cell>
          <cell r="AB62" t="str">
            <v>n/a</v>
          </cell>
          <cell r="AC62" t="str">
            <v>n/a</v>
          </cell>
          <cell r="AD62">
            <v>43.616</v>
          </cell>
          <cell r="AE62">
            <v>34.125</v>
          </cell>
          <cell r="AF62">
            <v>27.335000000000001</v>
          </cell>
          <cell r="AG62">
            <v>21.547999999999998</v>
          </cell>
          <cell r="AH62">
            <v>27.625</v>
          </cell>
          <cell r="AI62">
            <v>37.295000000000002</v>
          </cell>
          <cell r="AJ62">
            <v>39.162999999999997</v>
          </cell>
          <cell r="AK62">
            <v>33.878999999999998</v>
          </cell>
          <cell r="AL62">
            <v>32.728999999999999</v>
          </cell>
          <cell r="AM62">
            <v>31.341999999999999</v>
          </cell>
          <cell r="AN62">
            <v>30.263999999999999</v>
          </cell>
          <cell r="AO62">
            <v>29.077000000000002</v>
          </cell>
          <cell r="AP62">
            <v>27.8</v>
          </cell>
          <cell r="AQ62">
            <v>26.018000000000001</v>
          </cell>
          <cell r="AR62">
            <v>33.073250000000002</v>
          </cell>
        </row>
        <row r="63">
          <cell r="A63" t="str">
            <v>Germany</v>
          </cell>
          <cell r="B63" t="str">
            <v>General government gross debt</v>
          </cell>
          <cell r="C63" t="str">
            <v>Percent of GDP</v>
          </cell>
          <cell r="E63" t="str">
            <v>See notes for:  General government gross debt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39.536999999999999</v>
          </cell>
          <cell r="R63">
            <v>42.018999999999998</v>
          </cell>
          <cell r="S63">
            <v>45.767000000000003</v>
          </cell>
          <cell r="T63">
            <v>47.968000000000004</v>
          </cell>
          <cell r="U63">
            <v>55.597000000000001</v>
          </cell>
          <cell r="V63">
            <v>58.466999999999999</v>
          </cell>
          <cell r="W63">
            <v>59.753999999999998</v>
          </cell>
          <cell r="X63">
            <v>60.491</v>
          </cell>
          <cell r="Y63">
            <v>61.256999999999998</v>
          </cell>
          <cell r="Z63">
            <v>60.182000000000002</v>
          </cell>
          <cell r="AA63">
            <v>59.142000000000003</v>
          </cell>
          <cell r="AB63">
            <v>60.747999999999998</v>
          </cell>
          <cell r="AC63">
            <v>64.426000000000002</v>
          </cell>
          <cell r="AD63">
            <v>66.203999999999994</v>
          </cell>
          <cell r="AE63">
            <v>68.513999999999996</v>
          </cell>
          <cell r="AF63">
            <v>67.923000000000002</v>
          </cell>
          <cell r="AG63">
            <v>65.2</v>
          </cell>
          <cell r="AH63">
            <v>66.698999999999998</v>
          </cell>
          <cell r="AI63">
            <v>74.415999999999997</v>
          </cell>
          <cell r="AJ63">
            <v>83.212000000000003</v>
          </cell>
          <cell r="AK63">
            <v>81.506</v>
          </cell>
          <cell r="AL63">
            <v>78.867999999999995</v>
          </cell>
          <cell r="AM63">
            <v>77.447999999999993</v>
          </cell>
          <cell r="AN63">
            <v>75.843000000000004</v>
          </cell>
          <cell r="AO63">
            <v>74.388999999999996</v>
          </cell>
          <cell r="AP63">
            <v>72.739999999999995</v>
          </cell>
          <cell r="AQ63">
            <v>71.087000000000003</v>
          </cell>
          <cell r="AR63">
            <v>61.382333333333342</v>
          </cell>
        </row>
        <row r="64">
          <cell r="A64" t="str">
            <v>Ghana</v>
          </cell>
          <cell r="B64" t="str">
            <v>General government gross debt</v>
          </cell>
          <cell r="C64" t="str">
            <v>Percent of GDP</v>
          </cell>
          <cell r="E64" t="str">
            <v>See notes for:  General government gross debt (National currency).</v>
          </cell>
          <cell r="F64" t="str">
            <v>n/a</v>
          </cell>
          <cell r="G64" t="str">
            <v>n/a</v>
          </cell>
          <cell r="H64" t="str">
            <v>n/a</v>
          </cell>
          <cell r="I64" t="str">
            <v>n/a</v>
          </cell>
          <cell r="J64" t="str">
            <v>n/a</v>
          </cell>
          <cell r="K64" t="str">
            <v>n/a</v>
          </cell>
          <cell r="L64" t="str">
            <v>n/a</v>
          </cell>
          <cell r="M64" t="str">
            <v>n/a</v>
          </cell>
          <cell r="N64" t="str">
            <v>n/a</v>
          </cell>
          <cell r="O64" t="str">
            <v>n/a</v>
          </cell>
          <cell r="P64">
            <v>31.978999999999999</v>
          </cell>
          <cell r="Q64">
            <v>27.7</v>
          </cell>
          <cell r="R64">
            <v>33.468000000000004</v>
          </cell>
          <cell r="S64">
            <v>55.813000000000002</v>
          </cell>
          <cell r="T64">
            <v>86.466999999999999</v>
          </cell>
          <cell r="U64">
            <v>95.147000000000006</v>
          </cell>
          <cell r="V64">
            <v>78.418999999999997</v>
          </cell>
          <cell r="W64">
            <v>75.337999999999994</v>
          </cell>
          <cell r="X64">
            <v>66.442999999999998</v>
          </cell>
          <cell r="Y64">
            <v>86.688999999999993</v>
          </cell>
          <cell r="Z64">
            <v>123.346</v>
          </cell>
          <cell r="AA64">
            <v>101.504</v>
          </cell>
          <cell r="AB64">
            <v>86.66</v>
          </cell>
          <cell r="AC64">
            <v>82.813000000000002</v>
          </cell>
          <cell r="AD64">
            <v>57.426000000000002</v>
          </cell>
          <cell r="AE64">
            <v>48.16</v>
          </cell>
          <cell r="AF64">
            <v>26.216999999999999</v>
          </cell>
          <cell r="AG64">
            <v>31.044</v>
          </cell>
          <cell r="AH64">
            <v>33.593000000000004</v>
          </cell>
          <cell r="AI64">
            <v>36.22</v>
          </cell>
          <cell r="AJ64">
            <v>46.064999999999998</v>
          </cell>
          <cell r="AK64">
            <v>43.39</v>
          </cell>
          <cell r="AL64">
            <v>42.093000000000004</v>
          </cell>
          <cell r="AM64">
            <v>40.539000000000001</v>
          </cell>
          <cell r="AN64">
            <v>40.768000000000001</v>
          </cell>
          <cell r="AO64">
            <v>40.823</v>
          </cell>
          <cell r="AP64">
            <v>39.488</v>
          </cell>
          <cell r="AQ64">
            <v>40.32</v>
          </cell>
          <cell r="AR64">
            <v>61.540954545454568</v>
          </cell>
        </row>
        <row r="65">
          <cell r="A65" t="str">
            <v>Greece</v>
          </cell>
          <cell r="B65" t="str">
            <v>General government gross debt</v>
          </cell>
          <cell r="C65" t="str">
            <v>Percent of GDP</v>
          </cell>
          <cell r="E65" t="str">
            <v>See notes for:  General government gross debt (National currency).</v>
          </cell>
          <cell r="F65">
            <v>22.577000000000002</v>
          </cell>
          <cell r="G65">
            <v>26.739000000000001</v>
          </cell>
          <cell r="H65">
            <v>29.373999999999999</v>
          </cell>
          <cell r="I65">
            <v>33.664999999999999</v>
          </cell>
          <cell r="J65">
            <v>40.149000000000001</v>
          </cell>
          <cell r="K65">
            <v>46.723999999999997</v>
          </cell>
          <cell r="L65">
            <v>47.246000000000002</v>
          </cell>
          <cell r="M65">
            <v>52.527999999999999</v>
          </cell>
          <cell r="N65">
            <v>57.195</v>
          </cell>
          <cell r="O65">
            <v>59.951999999999998</v>
          </cell>
          <cell r="P65">
            <v>73.316000000000003</v>
          </cell>
          <cell r="Q65">
            <v>74.846999999999994</v>
          </cell>
          <cell r="R65">
            <v>80.144000000000005</v>
          </cell>
          <cell r="S65">
            <v>100.51</v>
          </cell>
          <cell r="T65">
            <v>98.512</v>
          </cell>
          <cell r="U65">
            <v>99.209000000000003</v>
          </cell>
          <cell r="V65">
            <v>101.60299999999999</v>
          </cell>
          <cell r="W65">
            <v>98.736000000000004</v>
          </cell>
          <cell r="X65">
            <v>96.581000000000003</v>
          </cell>
          <cell r="Y65">
            <v>102.509</v>
          </cell>
          <cell r="Z65">
            <v>103.44199999999999</v>
          </cell>
          <cell r="AA65">
            <v>103.71599999999999</v>
          </cell>
          <cell r="AB65">
            <v>101.45099999999999</v>
          </cell>
          <cell r="AC65">
            <v>97.27</v>
          </cell>
          <cell r="AD65">
            <v>98.843999999999994</v>
          </cell>
          <cell r="AE65">
            <v>100.291</v>
          </cell>
          <cell r="AF65">
            <v>106.107</v>
          </cell>
          <cell r="AG65">
            <v>105.41200000000001</v>
          </cell>
          <cell r="AH65">
            <v>110.721</v>
          </cell>
          <cell r="AI65">
            <v>127.1</v>
          </cell>
          <cell r="AJ65">
            <v>142.75700000000001</v>
          </cell>
          <cell r="AK65">
            <v>163.34299999999999</v>
          </cell>
          <cell r="AL65">
            <v>161.24600000000001</v>
          </cell>
          <cell r="AM65">
            <v>165.34700000000001</v>
          </cell>
          <cell r="AN65">
            <v>158.79499999999999</v>
          </cell>
          <cell r="AO65">
            <v>151.27099999999999</v>
          </cell>
          <cell r="AP65">
            <v>143.625</v>
          </cell>
          <cell r="AQ65">
            <v>135.84299999999999</v>
          </cell>
          <cell r="AR65">
            <v>103.92822727272724</v>
          </cell>
        </row>
        <row r="66">
          <cell r="A66" t="str">
            <v>Grenada</v>
          </cell>
          <cell r="B66" t="str">
            <v>General government gross debt</v>
          </cell>
          <cell r="C66" t="str">
            <v>Percent of GDP</v>
          </cell>
          <cell r="E66" t="str">
            <v>See notes for:  General government gross debt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t="str">
            <v>n/a</v>
          </cell>
          <cell r="Q66" t="str">
            <v>n/a</v>
          </cell>
          <cell r="R66" t="str">
            <v>n/a</v>
          </cell>
          <cell r="S66" t="str">
            <v>n/a</v>
          </cell>
          <cell r="T66" t="str">
            <v>n/a</v>
          </cell>
          <cell r="U66" t="str">
            <v>n/a</v>
          </cell>
          <cell r="V66">
            <v>44.316000000000003</v>
          </cell>
          <cell r="W66">
            <v>41.546999999999997</v>
          </cell>
          <cell r="X66">
            <v>34.265000000000001</v>
          </cell>
          <cell r="Y66">
            <v>31.616</v>
          </cell>
          <cell r="Z66">
            <v>33.920999999999999</v>
          </cell>
          <cell r="AA66">
            <v>36.942999999999998</v>
          </cell>
          <cell r="AB66">
            <v>57.610999999999997</v>
          </cell>
          <cell r="AC66">
            <v>60.572000000000003</v>
          </cell>
          <cell r="AD66">
            <v>75.064999999999998</v>
          </cell>
          <cell r="AE66">
            <v>77.347999999999999</v>
          </cell>
          <cell r="AF66">
            <v>81.638000000000005</v>
          </cell>
          <cell r="AG66">
            <v>78.778000000000006</v>
          </cell>
          <cell r="AH66">
            <v>72.563999999999993</v>
          </cell>
          <cell r="AI66">
            <v>85.274000000000001</v>
          </cell>
          <cell r="AJ66">
            <v>86.945999999999998</v>
          </cell>
          <cell r="AK66">
            <v>86.605000000000004</v>
          </cell>
          <cell r="AL66">
            <v>88.45</v>
          </cell>
          <cell r="AM66">
            <v>90.162000000000006</v>
          </cell>
          <cell r="AN66">
            <v>91.766999999999996</v>
          </cell>
          <cell r="AO66">
            <v>92.984999999999999</v>
          </cell>
          <cell r="AP66">
            <v>94.364999999999995</v>
          </cell>
          <cell r="AQ66">
            <v>95.393000000000001</v>
          </cell>
          <cell r="AR66">
            <v>61.563062500000001</v>
          </cell>
        </row>
        <row r="67">
          <cell r="A67" t="str">
            <v>Guatemala</v>
          </cell>
          <cell r="B67" t="str">
            <v>General government gross debt</v>
          </cell>
          <cell r="C67" t="str">
            <v>Percent of GDP</v>
          </cell>
          <cell r="E67" t="str">
            <v>See notes for:  General government gross debt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19.015000000000001</v>
          </cell>
          <cell r="AA67">
            <v>20.187000000000001</v>
          </cell>
          <cell r="AB67">
            <v>18.350000000000001</v>
          </cell>
          <cell r="AC67">
            <v>20.891999999999999</v>
          </cell>
          <cell r="AD67">
            <v>21.425000000000001</v>
          </cell>
          <cell r="AE67">
            <v>20.757000000000001</v>
          </cell>
          <cell r="AF67">
            <v>21.651</v>
          </cell>
          <cell r="AG67">
            <v>21.338999999999999</v>
          </cell>
          <cell r="AH67">
            <v>20.126000000000001</v>
          </cell>
          <cell r="AI67">
            <v>22.949000000000002</v>
          </cell>
          <cell r="AJ67">
            <v>24.187999999999999</v>
          </cell>
          <cell r="AK67">
            <v>24.062000000000001</v>
          </cell>
          <cell r="AL67">
            <v>24.831</v>
          </cell>
          <cell r="AM67">
            <v>25.22</v>
          </cell>
          <cell r="AN67">
            <v>25.451000000000001</v>
          </cell>
          <cell r="AO67">
            <v>25.609000000000002</v>
          </cell>
          <cell r="AP67">
            <v>25.632000000000001</v>
          </cell>
          <cell r="AQ67">
            <v>25.539000000000001</v>
          </cell>
          <cell r="AR67">
            <v>21.245083333333337</v>
          </cell>
        </row>
        <row r="68">
          <cell r="A68" t="str">
            <v>Guinea</v>
          </cell>
          <cell r="B68" t="str">
            <v>General government gross debt</v>
          </cell>
          <cell r="C68" t="str">
            <v>Percent of GDP</v>
          </cell>
          <cell r="E68" t="str">
            <v>See notes for:  General government gross debt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99.626999999999995</v>
          </cell>
          <cell r="Q68">
            <v>98.585999999999999</v>
          </cell>
          <cell r="R68">
            <v>86.265000000000001</v>
          </cell>
          <cell r="S68">
            <v>95.88</v>
          </cell>
          <cell r="T68">
            <v>99.174999999999997</v>
          </cell>
          <cell r="U68">
            <v>92.570999999999998</v>
          </cell>
          <cell r="V68">
            <v>92.986000000000004</v>
          </cell>
          <cell r="W68">
            <v>93.483000000000004</v>
          </cell>
          <cell r="X68">
            <v>105.86499999999999</v>
          </cell>
          <cell r="Y68">
            <v>127.874</v>
          </cell>
          <cell r="Z68">
            <v>118.726</v>
          </cell>
          <cell r="AA68">
            <v>113.42</v>
          </cell>
          <cell r="AB68">
            <v>103.55</v>
          </cell>
          <cell r="AC68">
            <v>112.64</v>
          </cell>
          <cell r="AD68">
            <v>119.755</v>
          </cell>
          <cell r="AE68">
            <v>150.23099999999999</v>
          </cell>
          <cell r="AF68">
            <v>137.071</v>
          </cell>
          <cell r="AG68">
            <v>92.382999999999996</v>
          </cell>
          <cell r="AH68">
            <v>88.938999999999993</v>
          </cell>
          <cell r="AI68">
            <v>75.760000000000005</v>
          </cell>
          <cell r="AJ68">
            <v>80.399000000000001</v>
          </cell>
          <cell r="AK68">
            <v>72.186999999999998</v>
          </cell>
          <cell r="AL68">
            <v>67.247</v>
          </cell>
          <cell r="AM68">
            <v>71.772000000000006</v>
          </cell>
          <cell r="AN68">
            <v>72.736000000000004</v>
          </cell>
          <cell r="AO68">
            <v>62.033999999999999</v>
          </cell>
          <cell r="AP68">
            <v>52.008000000000003</v>
          </cell>
          <cell r="AQ68">
            <v>47.814999999999998</v>
          </cell>
          <cell r="AR68">
            <v>102.60786363636363</v>
          </cell>
        </row>
        <row r="69">
          <cell r="A69" t="str">
            <v>Guinea-Bissau</v>
          </cell>
          <cell r="B69" t="str">
            <v>General government gross debt</v>
          </cell>
          <cell r="C69" t="str">
            <v>Percent of GDP</v>
          </cell>
          <cell r="E69" t="str">
            <v>See notes for:  General government gross debt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234.149</v>
          </cell>
          <cell r="AA69">
            <v>219.315</v>
          </cell>
          <cell r="AB69">
            <v>225.53899999999999</v>
          </cell>
          <cell r="AC69">
            <v>217.61099999999999</v>
          </cell>
          <cell r="AD69">
            <v>224.131</v>
          </cell>
          <cell r="AE69">
            <v>227.34100000000001</v>
          </cell>
          <cell r="AF69">
            <v>208.739</v>
          </cell>
          <cell r="AG69">
            <v>178.55699999999999</v>
          </cell>
          <cell r="AH69">
            <v>167.51900000000001</v>
          </cell>
          <cell r="AI69">
            <v>157.887</v>
          </cell>
          <cell r="AJ69">
            <v>49.039000000000001</v>
          </cell>
          <cell r="AK69">
            <v>45.23</v>
          </cell>
          <cell r="AL69">
            <v>43.89</v>
          </cell>
          <cell r="AM69">
            <v>41.371000000000002</v>
          </cell>
          <cell r="AN69">
            <v>38.103000000000002</v>
          </cell>
          <cell r="AO69">
            <v>35.448999999999998</v>
          </cell>
          <cell r="AP69">
            <v>32.979999999999997</v>
          </cell>
          <cell r="AQ69">
            <v>30.943999999999999</v>
          </cell>
          <cell r="AR69">
            <v>179.58808333333334</v>
          </cell>
        </row>
        <row r="70">
          <cell r="A70" t="str">
            <v>Guyana</v>
          </cell>
          <cell r="B70" t="str">
            <v>General government gross debt</v>
          </cell>
          <cell r="C70" t="str">
            <v>Percent of GDP</v>
          </cell>
          <cell r="E70" t="str">
            <v>See notes for:  General government gross debt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130.208</v>
          </cell>
          <cell r="X70">
            <v>135.74</v>
          </cell>
          <cell r="Y70">
            <v>121.065</v>
          </cell>
          <cell r="Z70">
            <v>120.19</v>
          </cell>
          <cell r="AA70">
            <v>129.66</v>
          </cell>
          <cell r="AB70">
            <v>131.31899999999999</v>
          </cell>
          <cell r="AC70">
            <v>119.483</v>
          </cell>
          <cell r="AD70">
            <v>118.167</v>
          </cell>
          <cell r="AE70">
            <v>115.681</v>
          </cell>
          <cell r="AF70">
            <v>93.102000000000004</v>
          </cell>
          <cell r="AG70">
            <v>59.987000000000002</v>
          </cell>
          <cell r="AH70">
            <v>61.594000000000001</v>
          </cell>
          <cell r="AI70">
            <v>61.247999999999998</v>
          </cell>
          <cell r="AJ70">
            <v>60.192999999999998</v>
          </cell>
          <cell r="AK70">
            <v>61.753999999999998</v>
          </cell>
          <cell r="AL70">
            <v>63.37</v>
          </cell>
          <cell r="AM70">
            <v>64.528999999999996</v>
          </cell>
          <cell r="AN70">
            <v>64.555999999999997</v>
          </cell>
          <cell r="AO70">
            <v>61.994999999999997</v>
          </cell>
          <cell r="AP70">
            <v>61.947000000000003</v>
          </cell>
          <cell r="AQ70">
            <v>61.38</v>
          </cell>
          <cell r="AR70">
            <v>101.29273333333335</v>
          </cell>
        </row>
        <row r="71">
          <cell r="A71" t="str">
            <v>Haiti</v>
          </cell>
          <cell r="B71" t="str">
            <v>General government gross debt</v>
          </cell>
          <cell r="C71" t="str">
            <v>Percent of GDP</v>
          </cell>
          <cell r="E71" t="str">
            <v>See notes for:  General government gross debt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43.94</v>
          </cell>
          <cell r="X71">
            <v>40.53</v>
          </cell>
          <cell r="Y71">
            <v>39.915999999999997</v>
          </cell>
          <cell r="Z71">
            <v>55.482999999999997</v>
          </cell>
          <cell r="AA71">
            <v>49.597999999999999</v>
          </cell>
          <cell r="AB71">
            <v>54.41</v>
          </cell>
          <cell r="AC71">
            <v>60.877000000000002</v>
          </cell>
          <cell r="AD71">
            <v>49.95</v>
          </cell>
          <cell r="AE71">
            <v>47.194000000000003</v>
          </cell>
          <cell r="AF71">
            <v>39.048000000000002</v>
          </cell>
          <cell r="AG71">
            <v>34.780999999999999</v>
          </cell>
          <cell r="AH71">
            <v>37.796999999999997</v>
          </cell>
          <cell r="AI71">
            <v>27.667999999999999</v>
          </cell>
          <cell r="AJ71">
            <v>17.135000000000002</v>
          </cell>
          <cell r="AK71">
            <v>10.632999999999999</v>
          </cell>
          <cell r="AL71">
            <v>16.271000000000001</v>
          </cell>
          <cell r="AM71">
            <v>19.777000000000001</v>
          </cell>
          <cell r="AN71">
            <v>22.459</v>
          </cell>
          <cell r="AO71">
            <v>24.763999999999999</v>
          </cell>
          <cell r="AP71">
            <v>26.905999999999999</v>
          </cell>
          <cell r="AQ71">
            <v>28.183</v>
          </cell>
          <cell r="AR71">
            <v>40.597333333333339</v>
          </cell>
        </row>
        <row r="72">
          <cell r="A72" t="str">
            <v>Honduras</v>
          </cell>
          <cell r="B72" t="str">
            <v>General government gross debt</v>
          </cell>
          <cell r="C72" t="str">
            <v>Percent of GDP</v>
          </cell>
          <cell r="E72" t="str">
            <v>See notes for:  General government gross debt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67.873999999999995</v>
          </cell>
          <cell r="AA72">
            <v>65.263000000000005</v>
          </cell>
          <cell r="AB72">
            <v>66.117999999999995</v>
          </cell>
          <cell r="AC72">
            <v>69.728999999999999</v>
          </cell>
          <cell r="AD72">
            <v>62.679000000000002</v>
          </cell>
          <cell r="AE72">
            <v>48.235999999999997</v>
          </cell>
          <cell r="AF72">
            <v>31.707000000000001</v>
          </cell>
          <cell r="AG72">
            <v>19.68</v>
          </cell>
          <cell r="AH72">
            <v>19.818000000000001</v>
          </cell>
          <cell r="AI72">
            <v>23.943000000000001</v>
          </cell>
          <cell r="AJ72">
            <v>26.343</v>
          </cell>
          <cell r="AK72">
            <v>28.119</v>
          </cell>
          <cell r="AL72">
            <v>31.167000000000002</v>
          </cell>
          <cell r="AM72">
            <v>31.015999999999998</v>
          </cell>
          <cell r="AN72">
            <v>30.527999999999999</v>
          </cell>
          <cell r="AO72">
            <v>30.07</v>
          </cell>
          <cell r="AP72">
            <v>29.786999999999999</v>
          </cell>
          <cell r="AQ72">
            <v>28.698</v>
          </cell>
          <cell r="AR72">
            <v>44.125750000000004</v>
          </cell>
        </row>
        <row r="73">
          <cell r="A73" t="str">
            <v>Hong Kong SAR</v>
          </cell>
          <cell r="B73" t="str">
            <v>General government gross debt</v>
          </cell>
          <cell r="C73" t="str">
            <v>Percent of GDP</v>
          </cell>
          <cell r="E73" t="str">
            <v>See notes for:  General government gross debt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t="str">
            <v>n/a</v>
          </cell>
          <cell r="R73" t="str">
            <v>n/a</v>
          </cell>
          <cell r="S73" t="str">
            <v>n/a</v>
          </cell>
          <cell r="T73" t="str">
            <v>n/a</v>
          </cell>
          <cell r="U73" t="str">
            <v>n/a</v>
          </cell>
          <cell r="V73" t="str">
            <v>n/a</v>
          </cell>
          <cell r="W73" t="str">
            <v>n/a</v>
          </cell>
          <cell r="X73" t="str">
            <v>n/a</v>
          </cell>
          <cell r="Y73" t="str">
            <v>n/a</v>
          </cell>
          <cell r="Z73" t="str">
            <v>n/a</v>
          </cell>
          <cell r="AA73">
            <v>25.088000000000001</v>
          </cell>
          <cell r="AB73">
            <v>27.209</v>
          </cell>
          <cell r="AC73">
            <v>28.582000000000001</v>
          </cell>
          <cell r="AD73">
            <v>32.290999999999997</v>
          </cell>
          <cell r="AE73">
            <v>33.822000000000003</v>
          </cell>
          <cell r="AF73">
            <v>33.043999999999997</v>
          </cell>
          <cell r="AG73">
            <v>32.817999999999998</v>
          </cell>
          <cell r="AH73">
            <v>30.61</v>
          </cell>
          <cell r="AI73">
            <v>33.17</v>
          </cell>
          <cell r="AJ73">
            <v>34.619999999999997</v>
          </cell>
          <cell r="AK73">
            <v>33.856999999999999</v>
          </cell>
          <cell r="AL73">
            <v>33.156999999999996</v>
          </cell>
          <cell r="AM73">
            <v>30.408000000000001</v>
          </cell>
          <cell r="AN73">
            <v>29.712</v>
          </cell>
          <cell r="AO73">
            <v>29.033000000000001</v>
          </cell>
          <cell r="AP73">
            <v>28.414999999999999</v>
          </cell>
          <cell r="AQ73">
            <v>27.818000000000001</v>
          </cell>
          <cell r="AR73">
            <v>31.373727272727272</v>
          </cell>
        </row>
        <row r="74">
          <cell r="A74" t="str">
            <v>Hungary</v>
          </cell>
          <cell r="B74" t="str">
            <v>General government gross debt</v>
          </cell>
          <cell r="C74" t="str">
            <v>Percent of GDP</v>
          </cell>
          <cell r="E74" t="str">
            <v>See notes for:  General government gross debt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t="str">
            <v>n/a</v>
          </cell>
          <cell r="V74" t="str">
            <v>n/a</v>
          </cell>
          <cell r="W74">
            <v>61.697000000000003</v>
          </cell>
          <cell r="X74">
            <v>59.844999999999999</v>
          </cell>
          <cell r="Y74">
            <v>60.890999999999998</v>
          </cell>
          <cell r="Z74">
            <v>55.695</v>
          </cell>
          <cell r="AA74">
            <v>52.59</v>
          </cell>
          <cell r="AB74">
            <v>55.725000000000001</v>
          </cell>
          <cell r="AC74">
            <v>58.511000000000003</v>
          </cell>
          <cell r="AD74">
            <v>59.438000000000002</v>
          </cell>
          <cell r="AE74">
            <v>61.686999999999998</v>
          </cell>
          <cell r="AF74">
            <v>65.858999999999995</v>
          </cell>
          <cell r="AG74">
            <v>66.953999999999994</v>
          </cell>
          <cell r="AH74">
            <v>72.881</v>
          </cell>
          <cell r="AI74">
            <v>79.703999999999994</v>
          </cell>
          <cell r="AJ74">
            <v>81.311999999999998</v>
          </cell>
          <cell r="AK74">
            <v>80.445999999999998</v>
          </cell>
          <cell r="AL74">
            <v>76.251000000000005</v>
          </cell>
          <cell r="AM74">
            <v>76.036000000000001</v>
          </cell>
          <cell r="AN74">
            <v>75.367000000000004</v>
          </cell>
          <cell r="AO74">
            <v>74.3</v>
          </cell>
          <cell r="AP74">
            <v>73.122</v>
          </cell>
          <cell r="AQ74">
            <v>71.921000000000006</v>
          </cell>
          <cell r="AR74">
            <v>64.882333333333321</v>
          </cell>
        </row>
        <row r="75">
          <cell r="A75" t="str">
            <v>Iceland</v>
          </cell>
          <cell r="B75" t="str">
            <v>General government gross debt</v>
          </cell>
          <cell r="C75" t="str">
            <v>Percent of GDP</v>
          </cell>
          <cell r="E75" t="str">
            <v>See notes for:  General government gross debt (National currency).</v>
          </cell>
          <cell r="F75">
            <v>25.535</v>
          </cell>
          <cell r="G75">
            <v>23.033000000000001</v>
          </cell>
          <cell r="H75">
            <v>29.792000000000002</v>
          </cell>
          <cell r="I75">
            <v>31.516999999999999</v>
          </cell>
          <cell r="J75">
            <v>33.229999999999997</v>
          </cell>
          <cell r="K75">
            <v>32.771000000000001</v>
          </cell>
          <cell r="L75">
            <v>30.497</v>
          </cell>
          <cell r="M75">
            <v>27.942</v>
          </cell>
          <cell r="N75">
            <v>31.241</v>
          </cell>
          <cell r="O75">
            <v>35.991999999999997</v>
          </cell>
          <cell r="P75">
            <v>36.222000000000001</v>
          </cell>
          <cell r="Q75">
            <v>38.390999999999998</v>
          </cell>
          <cell r="R75">
            <v>46.243000000000002</v>
          </cell>
          <cell r="S75">
            <v>53.137</v>
          </cell>
          <cell r="T75">
            <v>55.661999999999999</v>
          </cell>
          <cell r="U75">
            <v>58.942999999999998</v>
          </cell>
          <cell r="V75">
            <v>56.295999999999999</v>
          </cell>
          <cell r="W75">
            <v>53.076000000000001</v>
          </cell>
          <cell r="X75">
            <v>47.859000000000002</v>
          </cell>
          <cell r="Y75">
            <v>43.408999999999999</v>
          </cell>
          <cell r="Z75">
            <v>41.037999999999997</v>
          </cell>
          <cell r="AA75">
            <v>45.886000000000003</v>
          </cell>
          <cell r="AB75">
            <v>42.069000000000003</v>
          </cell>
          <cell r="AC75">
            <v>40.823</v>
          </cell>
          <cell r="AD75">
            <v>34.406999999999996</v>
          </cell>
          <cell r="AE75">
            <v>25.414999999999999</v>
          </cell>
          <cell r="AF75">
            <v>30.128</v>
          </cell>
          <cell r="AG75">
            <v>29.108000000000001</v>
          </cell>
          <cell r="AH75">
            <v>70.332999999999998</v>
          </cell>
          <cell r="AI75">
            <v>88.15</v>
          </cell>
          <cell r="AJ75">
            <v>92.831000000000003</v>
          </cell>
          <cell r="AK75">
            <v>99.186000000000007</v>
          </cell>
          <cell r="AL75">
            <v>97.341999999999999</v>
          </cell>
          <cell r="AM75">
            <v>92.42</v>
          </cell>
          <cell r="AN75">
            <v>90.88</v>
          </cell>
          <cell r="AO75">
            <v>87.835999999999999</v>
          </cell>
          <cell r="AP75">
            <v>82.978999999999999</v>
          </cell>
          <cell r="AQ75">
            <v>81.661000000000001</v>
          </cell>
          <cell r="AR75">
            <v>51.300545454545436</v>
          </cell>
        </row>
        <row r="76">
          <cell r="A76" t="str">
            <v>India</v>
          </cell>
          <cell r="B76" t="str">
            <v>General government gross debt</v>
          </cell>
          <cell r="C76" t="str">
            <v>Percent of GDP</v>
          </cell>
          <cell r="E76" t="str">
            <v>See notes for:  General government gross debt (National currency).</v>
          </cell>
          <cell r="F76" t="str">
            <v>n/a</v>
          </cell>
          <cell r="G76" t="str">
            <v>n/a</v>
          </cell>
          <cell r="H76" t="str">
            <v>n/a</v>
          </cell>
          <cell r="I76" t="str">
            <v>n/a</v>
          </cell>
          <cell r="J76" t="str">
            <v>n/a</v>
          </cell>
          <cell r="K76" t="str">
            <v>n/a</v>
          </cell>
          <cell r="L76" t="str">
            <v>n/a</v>
          </cell>
          <cell r="M76" t="str">
            <v>n/a</v>
          </cell>
          <cell r="N76" t="str">
            <v>n/a</v>
          </cell>
          <cell r="O76" t="str">
            <v>n/a</v>
          </cell>
          <cell r="P76" t="str">
            <v>n/a</v>
          </cell>
          <cell r="Q76">
            <v>76.350999999999999</v>
          </cell>
          <cell r="R76">
            <v>76.787000000000006</v>
          </cell>
          <cell r="S76">
            <v>76.938999999999993</v>
          </cell>
          <cell r="T76">
            <v>74.108999999999995</v>
          </cell>
          <cell r="U76">
            <v>70.364999999999995</v>
          </cell>
          <cell r="V76">
            <v>68.710999999999999</v>
          </cell>
          <cell r="W76">
            <v>67.623000000000005</v>
          </cell>
          <cell r="X76">
            <v>67.817999999999998</v>
          </cell>
          <cell r="Y76">
            <v>70.122</v>
          </cell>
          <cell r="Z76">
            <v>72.730999999999995</v>
          </cell>
          <cell r="AA76">
            <v>77.849000000000004</v>
          </cell>
          <cell r="AB76">
            <v>82.198999999999998</v>
          </cell>
          <cell r="AC76">
            <v>84.3</v>
          </cell>
          <cell r="AD76">
            <v>84.063000000000002</v>
          </cell>
          <cell r="AE76">
            <v>81.763999999999996</v>
          </cell>
          <cell r="AF76">
            <v>78.489999999999995</v>
          </cell>
          <cell r="AG76">
            <v>75.44</v>
          </cell>
          <cell r="AH76">
            <v>74.724000000000004</v>
          </cell>
          <cell r="AI76">
            <v>74.972999999999999</v>
          </cell>
          <cell r="AJ76">
            <v>69.427000000000007</v>
          </cell>
          <cell r="AK76">
            <v>68.052999999999997</v>
          </cell>
          <cell r="AL76">
            <v>67.570999999999998</v>
          </cell>
          <cell r="AM76">
            <v>66.769000000000005</v>
          </cell>
          <cell r="AN76">
            <v>66.239000000000004</v>
          </cell>
          <cell r="AO76">
            <v>65.807000000000002</v>
          </cell>
          <cell r="AP76">
            <v>65.308999999999997</v>
          </cell>
          <cell r="AQ76">
            <v>64.605999999999995</v>
          </cell>
          <cell r="AR76">
            <v>74.897047619047612</v>
          </cell>
        </row>
        <row r="77">
          <cell r="A77" t="str">
            <v>Indonesia</v>
          </cell>
          <cell r="B77" t="str">
            <v>General government gross debt</v>
          </cell>
          <cell r="C77" t="str">
            <v>Percent of GDP</v>
          </cell>
          <cell r="E77" t="str">
            <v>See notes for:  General government gross debt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95.1</v>
          </cell>
          <cell r="AA77">
            <v>80.161000000000001</v>
          </cell>
          <cell r="AB77">
            <v>67.802000000000007</v>
          </cell>
          <cell r="AC77">
            <v>60.518999999999998</v>
          </cell>
          <cell r="AD77">
            <v>55.826000000000001</v>
          </cell>
          <cell r="AE77">
            <v>46.345999999999997</v>
          </cell>
          <cell r="AF77">
            <v>38.988999999999997</v>
          </cell>
          <cell r="AG77">
            <v>35.049999999999997</v>
          </cell>
          <cell r="AH77">
            <v>33.238</v>
          </cell>
          <cell r="AI77">
            <v>28.635999999999999</v>
          </cell>
          <cell r="AJ77">
            <v>27.376999999999999</v>
          </cell>
          <cell r="AK77">
            <v>25.03</v>
          </cell>
          <cell r="AL77">
            <v>23.233000000000001</v>
          </cell>
          <cell r="AM77">
            <v>21.053000000000001</v>
          </cell>
          <cell r="AN77">
            <v>19.178999999999998</v>
          </cell>
          <cell r="AO77">
            <v>17.632000000000001</v>
          </cell>
          <cell r="AP77">
            <v>16.431000000000001</v>
          </cell>
          <cell r="AQ77">
            <v>15.5</v>
          </cell>
          <cell r="AR77">
            <v>49.506166666666651</v>
          </cell>
        </row>
        <row r="78">
          <cell r="A78" t="str">
            <v>Iran</v>
          </cell>
          <cell r="B78" t="str">
            <v>General government gross debt</v>
          </cell>
          <cell r="C78" t="str">
            <v>Percent of GDP</v>
          </cell>
          <cell r="E78" t="str">
            <v>See notes for:  General government gross debt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t="str">
            <v>n/a</v>
          </cell>
          <cell r="Q78" t="str">
            <v>n/a</v>
          </cell>
          <cell r="R78" t="str">
            <v>n/a</v>
          </cell>
          <cell r="S78" t="str">
            <v>n/a</v>
          </cell>
          <cell r="T78" t="str">
            <v>n/a</v>
          </cell>
          <cell r="U78" t="str">
            <v>n/a</v>
          </cell>
          <cell r="V78">
            <v>31.420999999999999</v>
          </cell>
          <cell r="W78">
            <v>29.260999999999999</v>
          </cell>
          <cell r="X78">
            <v>33.424999999999997</v>
          </cell>
          <cell r="Y78">
            <v>25.34</v>
          </cell>
          <cell r="Z78">
            <v>23.347999999999999</v>
          </cell>
          <cell r="AA78">
            <v>20.324000000000002</v>
          </cell>
          <cell r="AB78">
            <v>25.669</v>
          </cell>
          <cell r="AC78">
            <v>25.812000000000001</v>
          </cell>
          <cell r="AD78">
            <v>25.17</v>
          </cell>
          <cell r="AE78">
            <v>21.527000000000001</v>
          </cell>
          <cell r="AF78">
            <v>18.100000000000001</v>
          </cell>
          <cell r="AG78">
            <v>16.61</v>
          </cell>
          <cell r="AH78">
            <v>13.288</v>
          </cell>
          <cell r="AI78">
            <v>14.736000000000001</v>
          </cell>
          <cell r="AJ78">
            <v>16.721</v>
          </cell>
          <cell r="AK78">
            <v>12.696999999999999</v>
          </cell>
          <cell r="AL78">
            <v>10.362</v>
          </cell>
          <cell r="AM78">
            <v>9.02</v>
          </cell>
          <cell r="AN78">
            <v>7.79</v>
          </cell>
          <cell r="AO78">
            <v>8.2279999999999998</v>
          </cell>
          <cell r="AP78">
            <v>10.673</v>
          </cell>
          <cell r="AQ78">
            <v>13.521000000000001</v>
          </cell>
          <cell r="AR78">
            <v>22.090562500000004</v>
          </cell>
        </row>
        <row r="79">
          <cell r="A79" t="str">
            <v>Iraq</v>
          </cell>
          <cell r="B79" t="str">
            <v>General government gross debt</v>
          </cell>
          <cell r="C79" t="str">
            <v>Percent of GDP</v>
          </cell>
          <cell r="E79" t="str">
            <v>See notes for:  General government gross debt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356.33</v>
          </cell>
          <cell r="AF79">
            <v>221.20099999999999</v>
          </cell>
          <cell r="AG79">
            <v>180.97300000000001</v>
          </cell>
          <cell r="AH79">
            <v>110.444</v>
          </cell>
          <cell r="AI79">
            <v>144.07400000000001</v>
          </cell>
          <cell r="AJ79">
            <v>119.47799999999999</v>
          </cell>
          <cell r="AK79">
            <v>86.915000000000006</v>
          </cell>
          <cell r="AL79">
            <v>31.266999999999999</v>
          </cell>
          <cell r="AM79">
            <v>25.584</v>
          </cell>
          <cell r="AN79">
            <v>22.802</v>
          </cell>
          <cell r="AO79">
            <v>19.209</v>
          </cell>
          <cell r="AP79">
            <v>15.747</v>
          </cell>
          <cell r="AQ79">
            <v>12.805</v>
          </cell>
          <cell r="AR79">
            <v>174.20214285714286</v>
          </cell>
        </row>
        <row r="80">
          <cell r="A80" t="str">
            <v>Ireland</v>
          </cell>
          <cell r="B80" t="str">
            <v>General government gross debt</v>
          </cell>
          <cell r="C80" t="str">
            <v>Percent of GDP</v>
          </cell>
          <cell r="E80" t="str">
            <v>See notes for:  General government gross debt (National currency).</v>
          </cell>
          <cell r="F80">
            <v>65.183000000000007</v>
          </cell>
          <cell r="G80">
            <v>69.403000000000006</v>
          </cell>
          <cell r="H80">
            <v>74.114999999999995</v>
          </cell>
          <cell r="I80">
            <v>86.926000000000002</v>
          </cell>
          <cell r="J80">
            <v>91.046000000000006</v>
          </cell>
          <cell r="K80">
            <v>93.796999999999997</v>
          </cell>
          <cell r="L80">
            <v>108.2</v>
          </cell>
          <cell r="M80">
            <v>109.241</v>
          </cell>
          <cell r="N80">
            <v>107.471</v>
          </cell>
          <cell r="O80">
            <v>98.805999999999997</v>
          </cell>
          <cell r="P80">
            <v>93.492999999999995</v>
          </cell>
          <cell r="Q80">
            <v>94.611999999999995</v>
          </cell>
          <cell r="R80">
            <v>91.385999999999996</v>
          </cell>
          <cell r="S80">
            <v>94.212999999999994</v>
          </cell>
          <cell r="T80">
            <v>88.814999999999998</v>
          </cell>
          <cell r="U80">
            <v>81.197999999999993</v>
          </cell>
          <cell r="V80">
            <v>72.7</v>
          </cell>
          <cell r="W80">
            <v>63.671999999999997</v>
          </cell>
          <cell r="X80">
            <v>53.043999999999997</v>
          </cell>
          <cell r="Y80">
            <v>47.984000000000002</v>
          </cell>
          <cell r="Z80">
            <v>37.465000000000003</v>
          </cell>
          <cell r="AA80">
            <v>35.198</v>
          </cell>
          <cell r="AB80">
            <v>31.911999999999999</v>
          </cell>
          <cell r="AC80">
            <v>30.728999999999999</v>
          </cell>
          <cell r="AD80">
            <v>29.129000000000001</v>
          </cell>
          <cell r="AE80">
            <v>27.056999999999999</v>
          </cell>
          <cell r="AF80">
            <v>24.710999999999999</v>
          </cell>
          <cell r="AG80">
            <v>24.829000000000001</v>
          </cell>
          <cell r="AH80">
            <v>44.225999999999999</v>
          </cell>
          <cell r="AI80">
            <v>65.162000000000006</v>
          </cell>
          <cell r="AJ80">
            <v>92.484999999999999</v>
          </cell>
          <cell r="AK80">
            <v>104.95099999999999</v>
          </cell>
          <cell r="AL80">
            <v>113.129</v>
          </cell>
          <cell r="AM80">
            <v>117.727</v>
          </cell>
          <cell r="AN80">
            <v>117.45099999999999</v>
          </cell>
          <cell r="AO80">
            <v>114.744</v>
          </cell>
          <cell r="AP80">
            <v>112.155</v>
          </cell>
          <cell r="AQ80">
            <v>109.191</v>
          </cell>
          <cell r="AR80">
            <v>60.407772727272729</v>
          </cell>
        </row>
        <row r="81">
          <cell r="A81" t="str">
            <v>Israel</v>
          </cell>
          <cell r="B81" t="str">
            <v>General government gross debt</v>
          </cell>
          <cell r="C81" t="str">
            <v>Percent of GDP</v>
          </cell>
          <cell r="E81" t="str">
            <v>See notes for:  General government gross debt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84.325000000000003</v>
          </cell>
          <cell r="AA81">
            <v>88.99</v>
          </cell>
          <cell r="AB81">
            <v>96.662999999999997</v>
          </cell>
          <cell r="AC81">
            <v>99.254000000000005</v>
          </cell>
          <cell r="AD81">
            <v>97.650999999999996</v>
          </cell>
          <cell r="AE81">
            <v>93.741</v>
          </cell>
          <cell r="AF81">
            <v>84.716999999999999</v>
          </cell>
          <cell r="AG81">
            <v>78.13</v>
          </cell>
          <cell r="AH81">
            <v>76.957999999999998</v>
          </cell>
          <cell r="AI81">
            <v>79.408000000000001</v>
          </cell>
          <cell r="AJ81">
            <v>76.052999999999997</v>
          </cell>
          <cell r="AK81">
            <v>74.337000000000003</v>
          </cell>
          <cell r="AL81">
            <v>73.98</v>
          </cell>
          <cell r="AM81">
            <v>72.611000000000004</v>
          </cell>
          <cell r="AN81">
            <v>70.81</v>
          </cell>
          <cell r="AO81">
            <v>69.106999999999999</v>
          </cell>
          <cell r="AP81">
            <v>67.441999999999993</v>
          </cell>
          <cell r="AQ81">
            <v>65.786000000000001</v>
          </cell>
          <cell r="AR81">
            <v>85.852250000000012</v>
          </cell>
        </row>
        <row r="82">
          <cell r="A82" t="str">
            <v>Italy</v>
          </cell>
          <cell r="B82" t="str">
            <v>General government gross debt</v>
          </cell>
          <cell r="C82" t="str">
            <v>Percent of GDP</v>
          </cell>
          <cell r="E82" t="str">
            <v>See notes for:  General government gross debt (National currency).</v>
          </cell>
          <cell r="F82" t="str">
            <v>n/a</v>
          </cell>
          <cell r="G82" t="str">
            <v>n/a</v>
          </cell>
          <cell r="H82" t="str">
            <v>n/a</v>
          </cell>
          <cell r="I82" t="str">
            <v>n/a</v>
          </cell>
          <cell r="J82" t="str">
            <v>n/a</v>
          </cell>
          <cell r="K82" t="str">
            <v>n/a</v>
          </cell>
          <cell r="L82" t="str">
            <v>n/a</v>
          </cell>
          <cell r="M82" t="str">
            <v>n/a</v>
          </cell>
          <cell r="N82">
            <v>88.710999999999999</v>
          </cell>
          <cell r="O82">
            <v>91.192999999999998</v>
          </cell>
          <cell r="P82">
            <v>94.078999999999994</v>
          </cell>
          <cell r="Q82">
            <v>97.447999999999993</v>
          </cell>
          <cell r="R82">
            <v>104.56699999999999</v>
          </cell>
          <cell r="S82">
            <v>114.89100000000001</v>
          </cell>
          <cell r="T82">
            <v>121.10599999999999</v>
          </cell>
          <cell r="U82">
            <v>120.816</v>
          </cell>
          <cell r="V82">
            <v>120.164</v>
          </cell>
          <cell r="W82">
            <v>117.34699999999999</v>
          </cell>
          <cell r="X82">
            <v>114.244</v>
          </cell>
          <cell r="Y82">
            <v>113.018</v>
          </cell>
          <cell r="Z82">
            <v>108.51</v>
          </cell>
          <cell r="AA82">
            <v>108.172</v>
          </cell>
          <cell r="AB82">
            <v>105.148</v>
          </cell>
          <cell r="AC82">
            <v>103.91200000000001</v>
          </cell>
          <cell r="AD82">
            <v>103.441</v>
          </cell>
          <cell r="AE82">
            <v>105.432</v>
          </cell>
          <cell r="AF82">
            <v>106.099</v>
          </cell>
          <cell r="AG82">
            <v>103.083</v>
          </cell>
          <cell r="AH82">
            <v>105.809</v>
          </cell>
          <cell r="AI82">
            <v>116.05500000000001</v>
          </cell>
          <cell r="AJ82">
            <v>118.652</v>
          </cell>
          <cell r="AK82">
            <v>120.10599999999999</v>
          </cell>
          <cell r="AL82">
            <v>123.357</v>
          </cell>
          <cell r="AM82">
            <v>123.801</v>
          </cell>
          <cell r="AN82">
            <v>123.39700000000001</v>
          </cell>
          <cell r="AO82">
            <v>122.26</v>
          </cell>
          <cell r="AP82">
            <v>120.669</v>
          </cell>
          <cell r="AQ82">
            <v>118.92100000000001</v>
          </cell>
          <cell r="AR82">
            <v>110.0954090909091</v>
          </cell>
        </row>
        <row r="83">
          <cell r="A83" t="str">
            <v>Jamaica</v>
          </cell>
          <cell r="B83" t="str">
            <v>General government gross debt</v>
          </cell>
          <cell r="C83" t="str">
            <v>Percent of GDP</v>
          </cell>
          <cell r="E83" t="str">
            <v>See notes for:  General government gross debt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t="str">
            <v>n/a</v>
          </cell>
          <cell r="Q83" t="str">
            <v>n/a</v>
          </cell>
          <cell r="R83" t="str">
            <v>n/a</v>
          </cell>
          <cell r="S83" t="str">
            <v>n/a</v>
          </cell>
          <cell r="T83" t="str">
            <v>n/a</v>
          </cell>
          <cell r="U83" t="str">
            <v>n/a</v>
          </cell>
          <cell r="V83" t="str">
            <v>n/a</v>
          </cell>
          <cell r="W83" t="str">
            <v>n/a</v>
          </cell>
          <cell r="X83" t="str">
            <v>n/a</v>
          </cell>
          <cell r="Y83">
            <v>83.216999999999999</v>
          </cell>
          <cell r="Z83">
            <v>92.385000000000005</v>
          </cell>
          <cell r="AA83">
            <v>108.687</v>
          </cell>
          <cell r="AB83">
            <v>118.405</v>
          </cell>
          <cell r="AC83">
            <v>123.095</v>
          </cell>
          <cell r="AD83">
            <v>119.90600000000001</v>
          </cell>
          <cell r="AE83">
            <v>119.303</v>
          </cell>
          <cell r="AF83">
            <v>117.10599999999999</v>
          </cell>
          <cell r="AG83">
            <v>114.619</v>
          </cell>
          <cell r="AH83">
            <v>126.377</v>
          </cell>
          <cell r="AI83">
            <v>139.47800000000001</v>
          </cell>
          <cell r="AJ83">
            <v>141.35</v>
          </cell>
          <cell r="AK83">
            <v>138.98099999999999</v>
          </cell>
          <cell r="AL83">
            <v>145.88999999999999</v>
          </cell>
          <cell r="AM83">
            <v>148.202</v>
          </cell>
          <cell r="AN83">
            <v>149.59700000000001</v>
          </cell>
          <cell r="AO83">
            <v>153.48599999999999</v>
          </cell>
          <cell r="AP83">
            <v>157.726</v>
          </cell>
          <cell r="AQ83">
            <v>162.78100000000001</v>
          </cell>
          <cell r="AR83">
            <v>118.68530769230769</v>
          </cell>
        </row>
        <row r="84">
          <cell r="A84" t="str">
            <v>Japan</v>
          </cell>
          <cell r="B84" t="str">
            <v>General government gross debt</v>
          </cell>
          <cell r="C84" t="str">
            <v>Percent of GDP</v>
          </cell>
          <cell r="E84" t="str">
            <v>See notes for:  General government gross debt (National currency).</v>
          </cell>
          <cell r="F84">
            <v>50.627000000000002</v>
          </cell>
          <cell r="G84">
            <v>55.293999999999997</v>
          </cell>
          <cell r="H84">
            <v>59.258000000000003</v>
          </cell>
          <cell r="I84">
            <v>64.832999999999998</v>
          </cell>
          <cell r="J84">
            <v>66.343999999999994</v>
          </cell>
          <cell r="K84">
            <v>66.668000000000006</v>
          </cell>
          <cell r="L84">
            <v>69.927999999999997</v>
          </cell>
          <cell r="M84">
            <v>72.456000000000003</v>
          </cell>
          <cell r="N84">
            <v>70.352000000000004</v>
          </cell>
          <cell r="O84">
            <v>67.299000000000007</v>
          </cell>
          <cell r="P84">
            <v>67.043000000000006</v>
          </cell>
          <cell r="Q84">
            <v>66.491</v>
          </cell>
          <cell r="R84">
            <v>71.221000000000004</v>
          </cell>
          <cell r="S84">
            <v>77.266999999999996</v>
          </cell>
          <cell r="T84">
            <v>83.346000000000004</v>
          </cell>
          <cell r="U84">
            <v>91.227999999999994</v>
          </cell>
          <cell r="V84">
            <v>98.97</v>
          </cell>
          <cell r="W84">
            <v>105.57899999999999</v>
          </cell>
          <cell r="X84">
            <v>118.32299999999999</v>
          </cell>
          <cell r="Y84">
            <v>131.86500000000001</v>
          </cell>
          <cell r="Z84">
            <v>140.14500000000001</v>
          </cell>
          <cell r="AA84">
            <v>153.63499999999999</v>
          </cell>
          <cell r="AB84">
            <v>163.99199999999999</v>
          </cell>
          <cell r="AC84">
            <v>169.572</v>
          </cell>
          <cell r="AD84">
            <v>180.65700000000001</v>
          </cell>
          <cell r="AE84">
            <v>186.43600000000001</v>
          </cell>
          <cell r="AF84">
            <v>185.99700000000001</v>
          </cell>
          <cell r="AG84">
            <v>183.012</v>
          </cell>
          <cell r="AH84">
            <v>191.81200000000001</v>
          </cell>
          <cell r="AI84">
            <v>210.24700000000001</v>
          </cell>
          <cell r="AJ84">
            <v>215.297</v>
          </cell>
          <cell r="AK84">
            <v>229.773</v>
          </cell>
          <cell r="AL84">
            <v>235.82499999999999</v>
          </cell>
          <cell r="AM84">
            <v>241.149</v>
          </cell>
          <cell r="AN84">
            <v>245.607</v>
          </cell>
          <cell r="AO84">
            <v>249.73500000000001</v>
          </cell>
          <cell r="AP84">
            <v>253.55500000000001</v>
          </cell>
          <cell r="AQ84">
            <v>256.596</v>
          </cell>
          <cell r="AR84">
            <v>141.90490909090909</v>
          </cell>
        </row>
        <row r="85">
          <cell r="A85" t="str">
            <v>Jordan</v>
          </cell>
          <cell r="B85" t="str">
            <v>General government gross debt</v>
          </cell>
          <cell r="C85" t="str">
            <v>Percent of GDP</v>
          </cell>
          <cell r="E85" t="str">
            <v>See notes for:  General government gross debt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219.73400000000001</v>
          </cell>
          <cell r="Q85">
            <v>200.631</v>
          </cell>
          <cell r="R85">
            <v>149.749</v>
          </cell>
          <cell r="S85">
            <v>136.94999999999999</v>
          </cell>
          <cell r="T85">
            <v>126.34</v>
          </cell>
          <cell r="U85">
            <v>114.818</v>
          </cell>
          <cell r="V85">
            <v>113.54300000000001</v>
          </cell>
          <cell r="W85">
            <v>106.855</v>
          </cell>
          <cell r="X85">
            <v>109.58499999999999</v>
          </cell>
          <cell r="Y85">
            <v>108.01300000000001</v>
          </cell>
          <cell r="Z85">
            <v>100.479</v>
          </cell>
          <cell r="AA85">
            <v>96.477999999999994</v>
          </cell>
          <cell r="AB85">
            <v>99.718999999999994</v>
          </cell>
          <cell r="AC85">
            <v>99.644000000000005</v>
          </cell>
          <cell r="AD85">
            <v>91.822999999999993</v>
          </cell>
          <cell r="AE85">
            <v>84.304000000000002</v>
          </cell>
          <cell r="AF85">
            <v>76.307000000000002</v>
          </cell>
          <cell r="AG85">
            <v>73.772000000000006</v>
          </cell>
          <cell r="AH85">
            <v>60.259</v>
          </cell>
          <cell r="AI85">
            <v>64.512</v>
          </cell>
          <cell r="AJ85">
            <v>66.811000000000007</v>
          </cell>
          <cell r="AK85">
            <v>69.777000000000001</v>
          </cell>
          <cell r="AL85">
            <v>71.850999999999999</v>
          </cell>
          <cell r="AM85">
            <v>71.498999999999995</v>
          </cell>
          <cell r="AN85">
            <v>70.661000000000001</v>
          </cell>
          <cell r="AO85">
            <v>69.808000000000007</v>
          </cell>
          <cell r="AP85">
            <v>68.733000000000004</v>
          </cell>
          <cell r="AQ85">
            <v>67.548000000000002</v>
          </cell>
          <cell r="AR85">
            <v>107.73195454545458</v>
          </cell>
        </row>
        <row r="86">
          <cell r="A86" t="str">
            <v>Kazakhstan</v>
          </cell>
          <cell r="B86" t="str">
            <v>General government gross debt</v>
          </cell>
          <cell r="C86" t="str">
            <v>Percent of GDP</v>
          </cell>
          <cell r="E86" t="str">
            <v>See notes for:  General government gross debt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17.591999999999999</v>
          </cell>
          <cell r="AC86">
            <v>14.893000000000001</v>
          </cell>
          <cell r="AD86">
            <v>11.391999999999999</v>
          </cell>
          <cell r="AE86">
            <v>8.0990000000000002</v>
          </cell>
          <cell r="AF86">
            <v>6.6669999999999998</v>
          </cell>
          <cell r="AG86">
            <v>5.93</v>
          </cell>
          <cell r="AH86">
            <v>6.6609999999999996</v>
          </cell>
          <cell r="AI86">
            <v>10.227</v>
          </cell>
          <cell r="AJ86">
            <v>10.683</v>
          </cell>
          <cell r="AK86">
            <v>10.882</v>
          </cell>
          <cell r="AL86">
            <v>9.5820000000000007</v>
          </cell>
          <cell r="AM86">
            <v>8.3010000000000002</v>
          </cell>
          <cell r="AN86">
            <v>7.3890000000000002</v>
          </cell>
          <cell r="AO86">
            <v>5.8869999999999996</v>
          </cell>
          <cell r="AP86">
            <v>4.242</v>
          </cell>
          <cell r="AQ86">
            <v>2.8530000000000002</v>
          </cell>
          <cell r="AR86">
            <v>10.302600000000002</v>
          </cell>
        </row>
        <row r="87">
          <cell r="A87" t="str">
            <v>Kenya</v>
          </cell>
          <cell r="B87" t="str">
            <v>General government gross debt</v>
          </cell>
          <cell r="C87" t="str">
            <v>Percent of GDP</v>
          </cell>
          <cell r="E87" t="str">
            <v>See notes for:  General government gross debt (National currency).</v>
          </cell>
          <cell r="F87" t="str">
            <v>n/a</v>
          </cell>
          <cell r="G87" t="str">
            <v>n/a</v>
          </cell>
          <cell r="H87" t="str">
            <v>n/a</v>
          </cell>
          <cell r="I87" t="str">
            <v>n/a</v>
          </cell>
          <cell r="J87" t="str">
            <v>n/a</v>
          </cell>
          <cell r="K87" t="str">
            <v>n/a</v>
          </cell>
          <cell r="L87" t="str">
            <v>n/a</v>
          </cell>
          <cell r="M87" t="str">
            <v>n/a</v>
          </cell>
          <cell r="N87" t="str">
            <v>n/a</v>
          </cell>
          <cell r="O87" t="str">
            <v>n/a</v>
          </cell>
          <cell r="P87" t="str">
            <v>n/a</v>
          </cell>
          <cell r="Q87" t="str">
            <v>n/a</v>
          </cell>
          <cell r="R87" t="str">
            <v>n/a</v>
          </cell>
          <cell r="S87" t="str">
            <v>n/a</v>
          </cell>
          <cell r="T87" t="str">
            <v>n/a</v>
          </cell>
          <cell r="U87" t="str">
            <v>n/a</v>
          </cell>
          <cell r="V87" t="str">
            <v>n/a</v>
          </cell>
          <cell r="W87" t="str">
            <v>n/a</v>
          </cell>
          <cell r="X87">
            <v>54.844000000000001</v>
          </cell>
          <cell r="Y87">
            <v>53.898000000000003</v>
          </cell>
          <cell r="Z87">
            <v>52.8</v>
          </cell>
          <cell r="AA87">
            <v>51.975000000000001</v>
          </cell>
          <cell r="AB87">
            <v>59.411999999999999</v>
          </cell>
          <cell r="AC87">
            <v>60.587000000000003</v>
          </cell>
          <cell r="AD87">
            <v>55.030999999999999</v>
          </cell>
          <cell r="AE87">
            <v>50.84</v>
          </cell>
          <cell r="AF87">
            <v>46.758000000000003</v>
          </cell>
          <cell r="AG87">
            <v>46.006</v>
          </cell>
          <cell r="AH87">
            <v>45.481999999999999</v>
          </cell>
          <cell r="AI87">
            <v>47.558999999999997</v>
          </cell>
          <cell r="AJ87">
            <v>49.808999999999997</v>
          </cell>
          <cell r="AK87">
            <v>48.944000000000003</v>
          </cell>
          <cell r="AL87">
            <v>46.554000000000002</v>
          </cell>
          <cell r="AM87">
            <v>45.451999999999998</v>
          </cell>
          <cell r="AN87">
            <v>44.777000000000001</v>
          </cell>
          <cell r="AO87">
            <v>44.250999999999998</v>
          </cell>
          <cell r="AP87">
            <v>44.628</v>
          </cell>
          <cell r="AQ87">
            <v>45.154000000000003</v>
          </cell>
          <cell r="AR87">
            <v>51.710357142857127</v>
          </cell>
        </row>
        <row r="88">
          <cell r="A88" t="str">
            <v>Kiribati</v>
          </cell>
          <cell r="B88" t="str">
            <v>General government gross debt</v>
          </cell>
          <cell r="C88" t="str">
            <v>Percent of GDP</v>
          </cell>
          <cell r="AR88" t="e">
            <v>#DIV/0!</v>
          </cell>
        </row>
        <row r="89">
          <cell r="A89" t="str">
            <v>Korea</v>
          </cell>
          <cell r="B89" t="str">
            <v>General government gross debt</v>
          </cell>
          <cell r="C89" t="str">
            <v>Percent of GDP</v>
          </cell>
          <cell r="E89" t="str">
            <v>See notes for:  General government gross debt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v>13.811999999999999</v>
          </cell>
          <cell r="Q89">
            <v>12.881</v>
          </cell>
          <cell r="R89">
            <v>12.635</v>
          </cell>
          <cell r="S89">
            <v>11.84</v>
          </cell>
          <cell r="T89">
            <v>10.595000000000001</v>
          </cell>
          <cell r="U89">
            <v>9.3650000000000002</v>
          </cell>
          <cell r="V89">
            <v>8.6039999999999992</v>
          </cell>
          <cell r="W89">
            <v>10.731</v>
          </cell>
          <cell r="X89">
            <v>15.355</v>
          </cell>
          <cell r="Y89">
            <v>17.597999999999999</v>
          </cell>
          <cell r="Z89">
            <v>18.02</v>
          </cell>
          <cell r="AA89">
            <v>18.7</v>
          </cell>
          <cell r="AB89">
            <v>18.559999999999999</v>
          </cell>
          <cell r="AC89">
            <v>21.617000000000001</v>
          </cell>
          <cell r="AD89">
            <v>24.632999999999999</v>
          </cell>
          <cell r="AE89">
            <v>28.658999999999999</v>
          </cell>
          <cell r="AF89">
            <v>31.117999999999999</v>
          </cell>
          <cell r="AG89">
            <v>30.655999999999999</v>
          </cell>
          <cell r="AH89">
            <v>30.108000000000001</v>
          </cell>
          <cell r="AI89">
            <v>33.765000000000001</v>
          </cell>
          <cell r="AJ89">
            <v>33.430999999999997</v>
          </cell>
          <cell r="AK89">
            <v>34.136000000000003</v>
          </cell>
          <cell r="AL89">
            <v>32.883000000000003</v>
          </cell>
          <cell r="AM89">
            <v>30.832999999999998</v>
          </cell>
          <cell r="AN89">
            <v>28.704999999999998</v>
          </cell>
          <cell r="AO89">
            <v>26.742999999999999</v>
          </cell>
          <cell r="AP89">
            <v>24.920999999999999</v>
          </cell>
          <cell r="AQ89">
            <v>23.077000000000002</v>
          </cell>
          <cell r="AR89">
            <v>20.309954545454545</v>
          </cell>
        </row>
        <row r="90">
          <cell r="A90" t="str">
            <v>Kosovo</v>
          </cell>
          <cell r="B90" t="str">
            <v>General government gross debt</v>
          </cell>
          <cell r="C90" t="str">
            <v>Percent of GDP</v>
          </cell>
          <cell r="AR90" t="e">
            <v>#DIV/0!</v>
          </cell>
        </row>
        <row r="91">
          <cell r="A91" t="str">
            <v>Kuwait</v>
          </cell>
          <cell r="B91" t="str">
            <v>General government gross debt</v>
          </cell>
          <cell r="C91" t="str">
            <v>Percent of GDP</v>
          </cell>
          <cell r="E91" t="str">
            <v>See notes for:  General government gross debt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1.093</v>
          </cell>
          <cell r="Q91">
            <v>203.364</v>
          </cell>
          <cell r="R91">
            <v>121.848</v>
          </cell>
          <cell r="S91">
            <v>112.721</v>
          </cell>
          <cell r="T91">
            <v>114.53100000000001</v>
          </cell>
          <cell r="U91">
            <v>91.253</v>
          </cell>
          <cell r="V91">
            <v>85.614999999999995</v>
          </cell>
          <cell r="W91">
            <v>59.197000000000003</v>
          </cell>
          <cell r="X91">
            <v>59.496000000000002</v>
          </cell>
          <cell r="Y91">
            <v>50.826999999999998</v>
          </cell>
          <cell r="Z91">
            <v>35.429000000000002</v>
          </cell>
          <cell r="AA91">
            <v>36.332999999999998</v>
          </cell>
          <cell r="AB91">
            <v>32.243000000000002</v>
          </cell>
          <cell r="AC91">
            <v>24.536999999999999</v>
          </cell>
          <cell r="AD91">
            <v>18.55</v>
          </cell>
          <cell r="AE91">
            <v>14.137</v>
          </cell>
          <cell r="AF91">
            <v>10.57</v>
          </cell>
          <cell r="AG91">
            <v>11.832000000000001</v>
          </cell>
          <cell r="AH91">
            <v>9.7690000000000001</v>
          </cell>
          <cell r="AI91">
            <v>11.332000000000001</v>
          </cell>
          <cell r="AJ91">
            <v>10.526</v>
          </cell>
          <cell r="AK91">
            <v>7.3479999999999999</v>
          </cell>
          <cell r="AL91">
            <v>6.2539999999999996</v>
          </cell>
          <cell r="AM91">
            <v>6.2069999999999999</v>
          </cell>
          <cell r="AN91">
            <v>6.085</v>
          </cell>
          <cell r="AO91">
            <v>5.8490000000000002</v>
          </cell>
          <cell r="AP91">
            <v>5.5549999999999997</v>
          </cell>
          <cell r="AQ91">
            <v>5.2249999999999996</v>
          </cell>
          <cell r="AR91">
            <v>51.025045454545463</v>
          </cell>
        </row>
        <row r="92">
          <cell r="A92" t="str">
            <v>Kyrgyz Republic</v>
          </cell>
          <cell r="B92" t="str">
            <v>General government gross debt</v>
          </cell>
          <cell r="C92" t="str">
            <v>Percent of GDP</v>
          </cell>
          <cell r="E92" t="str">
            <v>See notes for:  General government gross debt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122.27200000000001</v>
          </cell>
          <cell r="AA92">
            <v>107.315</v>
          </cell>
          <cell r="AB92">
            <v>106.866</v>
          </cell>
          <cell r="AC92">
            <v>106.896</v>
          </cell>
          <cell r="AD92">
            <v>92.909000000000006</v>
          </cell>
          <cell r="AE92">
            <v>85.94</v>
          </cell>
          <cell r="AF92">
            <v>72.498999999999995</v>
          </cell>
          <cell r="AG92">
            <v>56.805</v>
          </cell>
          <cell r="AH92">
            <v>48.457999999999998</v>
          </cell>
          <cell r="AI92">
            <v>57.987000000000002</v>
          </cell>
          <cell r="AJ92">
            <v>60.323999999999998</v>
          </cell>
          <cell r="AK92">
            <v>52.436999999999998</v>
          </cell>
          <cell r="AL92">
            <v>51.154000000000003</v>
          </cell>
          <cell r="AM92">
            <v>51.948999999999998</v>
          </cell>
          <cell r="AN92">
            <v>50.484000000000002</v>
          </cell>
          <cell r="AO92">
            <v>49.816000000000003</v>
          </cell>
          <cell r="AP92">
            <v>49.401000000000003</v>
          </cell>
          <cell r="AQ92">
            <v>46.628</v>
          </cell>
          <cell r="AR92">
            <v>80.892333333333326</v>
          </cell>
        </row>
        <row r="93">
          <cell r="A93" t="str">
            <v>Lao PDR</v>
          </cell>
          <cell r="B93" t="str">
            <v>General government gross debt</v>
          </cell>
          <cell r="C93" t="str">
            <v>Percent of GDP</v>
          </cell>
          <cell r="E93" t="str">
            <v>See notes for:  General government gross debt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t="str">
            <v>n/a</v>
          </cell>
          <cell r="AA93">
            <v>111.453</v>
          </cell>
          <cell r="AB93">
            <v>112.14</v>
          </cell>
          <cell r="AC93">
            <v>106.069</v>
          </cell>
          <cell r="AD93">
            <v>92.927999999999997</v>
          </cell>
          <cell r="AE93">
            <v>83.813000000000002</v>
          </cell>
          <cell r="AF93">
            <v>71.391999999999996</v>
          </cell>
          <cell r="AG93">
            <v>63.344999999999999</v>
          </cell>
          <cell r="AH93">
            <v>59.872</v>
          </cell>
          <cell r="AI93">
            <v>62.151000000000003</v>
          </cell>
          <cell r="AJ93">
            <v>62.045999999999999</v>
          </cell>
          <cell r="AK93">
            <v>57.354999999999997</v>
          </cell>
          <cell r="AL93">
            <v>54.017000000000003</v>
          </cell>
          <cell r="AM93">
            <v>52.162999999999997</v>
          </cell>
          <cell r="AN93">
            <v>50.767000000000003</v>
          </cell>
          <cell r="AO93">
            <v>49.371000000000002</v>
          </cell>
          <cell r="AP93">
            <v>47.966999999999999</v>
          </cell>
          <cell r="AQ93">
            <v>46.478000000000002</v>
          </cell>
          <cell r="AR93">
            <v>80.233090909090919</v>
          </cell>
        </row>
        <row r="94">
          <cell r="A94" t="str">
            <v>Latvia</v>
          </cell>
          <cell r="B94" t="str">
            <v>General government gross debt</v>
          </cell>
          <cell r="C94" t="str">
            <v>Percent of GDP</v>
          </cell>
          <cell r="E94" t="str">
            <v>See notes for:  General government gross debt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t="str">
            <v>n/a</v>
          </cell>
          <cell r="Y94">
            <v>12.223000000000001</v>
          </cell>
          <cell r="Z94">
            <v>12.266</v>
          </cell>
          <cell r="AA94">
            <v>13.987</v>
          </cell>
          <cell r="AB94">
            <v>13.465999999999999</v>
          </cell>
          <cell r="AC94">
            <v>14.608000000000001</v>
          </cell>
          <cell r="AD94">
            <v>14.419</v>
          </cell>
          <cell r="AE94">
            <v>11.771000000000001</v>
          </cell>
          <cell r="AF94">
            <v>9.9009999999999998</v>
          </cell>
          <cell r="AG94">
            <v>7.7930000000000001</v>
          </cell>
          <cell r="AH94">
            <v>17.196999999999999</v>
          </cell>
          <cell r="AI94">
            <v>32.86</v>
          </cell>
          <cell r="AJ94">
            <v>39.884999999999998</v>
          </cell>
          <cell r="AK94">
            <v>37.771000000000001</v>
          </cell>
          <cell r="AL94">
            <v>39.095999999999997</v>
          </cell>
          <cell r="AM94">
            <v>41.594000000000001</v>
          </cell>
          <cell r="AN94">
            <v>39.098999999999997</v>
          </cell>
          <cell r="AO94">
            <v>35.271000000000001</v>
          </cell>
          <cell r="AP94">
            <v>35.456000000000003</v>
          </cell>
          <cell r="AQ94">
            <v>33.209000000000003</v>
          </cell>
          <cell r="AR94">
            <v>18.318999999999999</v>
          </cell>
        </row>
        <row r="95">
          <cell r="A95" t="str">
            <v>Lebanon</v>
          </cell>
          <cell r="B95" t="str">
            <v>General government gross debt</v>
          </cell>
          <cell r="C95" t="str">
            <v>Percent of GDP</v>
          </cell>
          <cell r="E95" t="str">
            <v>See notes for:  General government gross debt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146</v>
          </cell>
          <cell r="AA95">
            <v>160.411</v>
          </cell>
          <cell r="AB95">
            <v>160.434</v>
          </cell>
          <cell r="AC95">
            <v>166.21</v>
          </cell>
          <cell r="AD95">
            <v>164.643</v>
          </cell>
          <cell r="AE95">
            <v>175.95099999999999</v>
          </cell>
          <cell r="AF95">
            <v>179.89400000000001</v>
          </cell>
          <cell r="AG95">
            <v>167.745</v>
          </cell>
          <cell r="AH95">
            <v>156.327</v>
          </cell>
          <cell r="AI95">
            <v>147.625</v>
          </cell>
          <cell r="AJ95">
            <v>141.69200000000001</v>
          </cell>
          <cell r="AK95">
            <v>136.221</v>
          </cell>
          <cell r="AL95">
            <v>135.31899999999999</v>
          </cell>
          <cell r="AM95">
            <v>133.834</v>
          </cell>
          <cell r="AN95">
            <v>133.90799999999999</v>
          </cell>
          <cell r="AO95">
            <v>134.24299999999999</v>
          </cell>
          <cell r="AP95">
            <v>134.95500000000001</v>
          </cell>
          <cell r="AQ95">
            <v>135.50200000000001</v>
          </cell>
          <cell r="AR95">
            <v>158.59608333333333</v>
          </cell>
        </row>
        <row r="96">
          <cell r="A96" t="str">
            <v>Lesotho</v>
          </cell>
          <cell r="B96" t="str">
            <v>General government gross debt</v>
          </cell>
          <cell r="C96" t="str">
            <v>Percent of GDP</v>
          </cell>
          <cell r="E96" t="str">
            <v>See notes for:  General government gross debt (National currency).</v>
          </cell>
          <cell r="F96" t="str">
            <v>n/a</v>
          </cell>
          <cell r="G96" t="str">
            <v>n/a</v>
          </cell>
          <cell r="H96" t="str">
            <v>n/a</v>
          </cell>
          <cell r="I96" t="str">
            <v>n/a</v>
          </cell>
          <cell r="J96" t="str">
            <v>n/a</v>
          </cell>
          <cell r="K96" t="str">
            <v>n/a</v>
          </cell>
          <cell r="L96" t="str">
            <v>n/a</v>
          </cell>
          <cell r="M96" t="str">
            <v>n/a</v>
          </cell>
          <cell r="N96">
            <v>26.202999999999999</v>
          </cell>
          <cell r="O96">
            <v>28.347000000000001</v>
          </cell>
          <cell r="P96">
            <v>20.033000000000001</v>
          </cell>
          <cell r="Q96">
            <v>13.455</v>
          </cell>
          <cell r="R96">
            <v>72.768000000000001</v>
          </cell>
          <cell r="S96">
            <v>80.700999999999993</v>
          </cell>
          <cell r="T96">
            <v>76.734999999999999</v>
          </cell>
          <cell r="U96">
            <v>72.789000000000001</v>
          </cell>
          <cell r="V96">
            <v>80.951999999999998</v>
          </cell>
          <cell r="W96">
            <v>75.049000000000007</v>
          </cell>
          <cell r="X96">
            <v>92.073999999999998</v>
          </cell>
          <cell r="Y96">
            <v>95.412000000000006</v>
          </cell>
          <cell r="Z96">
            <v>101.188</v>
          </cell>
          <cell r="AA96">
            <v>126.092</v>
          </cell>
          <cell r="AB96">
            <v>93.358999999999995</v>
          </cell>
          <cell r="AC96">
            <v>62.645000000000003</v>
          </cell>
          <cell r="AD96">
            <v>55.715000000000003</v>
          </cell>
          <cell r="AE96">
            <v>60.262999999999998</v>
          </cell>
          <cell r="AF96">
            <v>62.585000000000001</v>
          </cell>
          <cell r="AG96">
            <v>58.21</v>
          </cell>
          <cell r="AH96">
            <v>50.606999999999999</v>
          </cell>
          <cell r="AI96">
            <v>38.170999999999999</v>
          </cell>
          <cell r="AJ96">
            <v>35.216000000000001</v>
          </cell>
          <cell r="AK96">
            <v>39.649000000000001</v>
          </cell>
          <cell r="AL96">
            <v>42.164999999999999</v>
          </cell>
          <cell r="AM96">
            <v>45.015000000000001</v>
          </cell>
          <cell r="AN96">
            <v>41.685000000000002</v>
          </cell>
          <cell r="AO96">
            <v>39.396000000000001</v>
          </cell>
          <cell r="AP96">
            <v>39.186</v>
          </cell>
          <cell r="AQ96">
            <v>39.622</v>
          </cell>
          <cell r="AR96">
            <v>66.530363636363617</v>
          </cell>
        </row>
        <row r="97">
          <cell r="A97" t="str">
            <v>Liberia</v>
          </cell>
          <cell r="B97" t="str">
            <v>General government gross debt</v>
          </cell>
          <cell r="C97" t="str">
            <v>Percent of GDP</v>
          </cell>
          <cell r="E97" t="str">
            <v>See notes for:  General government gross debt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789.83</v>
          </cell>
          <cell r="AA97">
            <v>832.41</v>
          </cell>
          <cell r="AB97">
            <v>817.33900000000006</v>
          </cell>
          <cell r="AC97">
            <v>1094.752</v>
          </cell>
          <cell r="AD97">
            <v>980.63400000000001</v>
          </cell>
          <cell r="AE97">
            <v>864.00199999999995</v>
          </cell>
          <cell r="AF97">
            <v>791.42200000000003</v>
          </cell>
          <cell r="AG97">
            <v>600.75300000000004</v>
          </cell>
          <cell r="AH97">
            <v>388.91699999999997</v>
          </cell>
          <cell r="AI97">
            <v>202.22300000000001</v>
          </cell>
          <cell r="AJ97">
            <v>15.006</v>
          </cell>
          <cell r="AK97">
            <v>13.917999999999999</v>
          </cell>
          <cell r="AL97">
            <v>14.519</v>
          </cell>
          <cell r="AM97">
            <v>16.329999999999998</v>
          </cell>
          <cell r="AN97">
            <v>18.736000000000001</v>
          </cell>
          <cell r="AO97">
            <v>20.881</v>
          </cell>
          <cell r="AP97">
            <v>23.212</v>
          </cell>
          <cell r="AQ97">
            <v>24.923999999999999</v>
          </cell>
          <cell r="AR97">
            <v>615.93383333333338</v>
          </cell>
        </row>
        <row r="98">
          <cell r="A98" t="str">
            <v>Libya</v>
          </cell>
          <cell r="B98" t="str">
            <v>General government gross debt</v>
          </cell>
          <cell r="C98" t="str">
            <v>Percent of GDP</v>
          </cell>
          <cell r="E98" t="str">
            <v>See notes for:  General government gross debt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73.558999999999997</v>
          </cell>
          <cell r="Q98">
            <v>67.039000000000001</v>
          </cell>
          <cell r="R98">
            <v>64.843000000000004</v>
          </cell>
          <cell r="S98">
            <v>72.846000000000004</v>
          </cell>
          <cell r="T98">
            <v>78.55</v>
          </cell>
          <cell r="U98">
            <v>75.043000000000006</v>
          </cell>
          <cell r="V98">
            <v>68.239999999999995</v>
          </cell>
          <cell r="W98">
            <v>63.073999999999998</v>
          </cell>
          <cell r="X98">
            <v>62.421999999999997</v>
          </cell>
          <cell r="Y98">
            <v>52.392000000000003</v>
          </cell>
          <cell r="Z98">
            <v>39.039000000000001</v>
          </cell>
          <cell r="AA98">
            <v>38.884999999999998</v>
          </cell>
          <cell r="AB98">
            <v>28.788</v>
          </cell>
          <cell r="AC98">
            <v>23.626000000000001</v>
          </cell>
          <cell r="AD98">
            <v>0.91500000000000004</v>
          </cell>
          <cell r="AE98">
            <v>0.66900000000000004</v>
          </cell>
          <cell r="AF98">
            <v>0.55000000000000004</v>
          </cell>
          <cell r="AG98">
            <v>0</v>
          </cell>
          <cell r="AH98">
            <v>0</v>
          </cell>
          <cell r="AI98">
            <v>0</v>
          </cell>
          <cell r="AJ98">
            <v>0</v>
          </cell>
          <cell r="AK98" t="str">
            <v>n/a</v>
          </cell>
          <cell r="AL98" t="str">
            <v>n/a</v>
          </cell>
          <cell r="AM98" t="str">
            <v>n/a</v>
          </cell>
          <cell r="AN98" t="str">
            <v>n/a</v>
          </cell>
          <cell r="AO98" t="str">
            <v>n/a</v>
          </cell>
          <cell r="AP98" t="str">
            <v>n/a</v>
          </cell>
          <cell r="AQ98" t="str">
            <v>n/a</v>
          </cell>
          <cell r="AR98">
            <v>38.594285714285718</v>
          </cell>
        </row>
        <row r="99">
          <cell r="A99" t="str">
            <v>Lithuania</v>
          </cell>
          <cell r="B99" t="str">
            <v>General government gross debt</v>
          </cell>
          <cell r="C99" t="str">
            <v>Percent of GDP</v>
          </cell>
          <cell r="E99" t="str">
            <v>See notes for:  General government gross debt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23.567</v>
          </cell>
          <cell r="AA99">
            <v>22.71</v>
          </cell>
          <cell r="AB99">
            <v>22.140999999999998</v>
          </cell>
          <cell r="AC99">
            <v>21.047000000000001</v>
          </cell>
          <cell r="AD99">
            <v>19.306000000000001</v>
          </cell>
          <cell r="AE99">
            <v>18.382999999999999</v>
          </cell>
          <cell r="AF99">
            <v>17.949000000000002</v>
          </cell>
          <cell r="AG99">
            <v>16.827999999999999</v>
          </cell>
          <cell r="AH99">
            <v>15.502000000000001</v>
          </cell>
          <cell r="AI99">
            <v>29.356999999999999</v>
          </cell>
          <cell r="AJ99">
            <v>37.984999999999999</v>
          </cell>
          <cell r="AK99">
            <v>38.963999999999999</v>
          </cell>
          <cell r="AL99">
            <v>40.939</v>
          </cell>
          <cell r="AM99">
            <v>41.140999999999998</v>
          </cell>
          <cell r="AN99">
            <v>40.463999999999999</v>
          </cell>
          <cell r="AO99">
            <v>39.433</v>
          </cell>
          <cell r="AP99">
            <v>38.247999999999998</v>
          </cell>
          <cell r="AQ99">
            <v>36.863</v>
          </cell>
          <cell r="AR99">
            <v>23.644916666666671</v>
          </cell>
        </row>
        <row r="100">
          <cell r="A100" t="str">
            <v>Luxembourg</v>
          </cell>
          <cell r="B100" t="str">
            <v>General government gross debt</v>
          </cell>
          <cell r="C100" t="str">
            <v>Percent of GDP</v>
          </cell>
          <cell r="E100" t="str">
            <v>See notes for:  General government gross debt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t="str">
            <v>n/a</v>
          </cell>
          <cell r="V100">
            <v>7.4480000000000004</v>
          </cell>
          <cell r="W100">
            <v>7.4009999999999998</v>
          </cell>
          <cell r="X100">
            <v>7.0960000000000001</v>
          </cell>
          <cell r="Y100">
            <v>6.4269999999999996</v>
          </cell>
          <cell r="Z100">
            <v>6.165</v>
          </cell>
          <cell r="AA100">
            <v>6.3079999999999998</v>
          </cell>
          <cell r="AB100">
            <v>6.3230000000000004</v>
          </cell>
          <cell r="AC100">
            <v>6.2130000000000001</v>
          </cell>
          <cell r="AD100">
            <v>6.3490000000000002</v>
          </cell>
          <cell r="AE100">
            <v>6.0679999999999996</v>
          </cell>
          <cell r="AF100">
            <v>6.68</v>
          </cell>
          <cell r="AG100">
            <v>6.6740000000000004</v>
          </cell>
          <cell r="AH100">
            <v>13.68</v>
          </cell>
          <cell r="AI100">
            <v>14.782</v>
          </cell>
          <cell r="AJ100">
            <v>19.053999999999998</v>
          </cell>
          <cell r="AK100">
            <v>20.846</v>
          </cell>
          <cell r="AL100">
            <v>23.815000000000001</v>
          </cell>
          <cell r="AM100">
            <v>26.753</v>
          </cell>
          <cell r="AN100">
            <v>29.277999999999999</v>
          </cell>
          <cell r="AO100">
            <v>31.579000000000001</v>
          </cell>
          <cell r="AP100">
            <v>33.683999999999997</v>
          </cell>
          <cell r="AQ100">
            <v>35.603000000000002</v>
          </cell>
          <cell r="AR100">
            <v>9.2196250000000006</v>
          </cell>
        </row>
        <row r="101">
          <cell r="A101" t="str">
            <v>Macedonia</v>
          </cell>
          <cell r="B101" t="str">
            <v>General government gross debt</v>
          </cell>
          <cell r="C101" t="str">
            <v>Percent of GDP</v>
          </cell>
          <cell r="E101" t="str">
            <v>See notes for:  General government gross debt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t="str">
            <v>n/a</v>
          </cell>
          <cell r="Y101">
            <v>32.018999999999998</v>
          </cell>
          <cell r="Z101">
            <v>47.915999999999997</v>
          </cell>
          <cell r="AA101">
            <v>48.798000000000002</v>
          </cell>
          <cell r="AB101">
            <v>42.915999999999997</v>
          </cell>
          <cell r="AC101">
            <v>37.917999999999999</v>
          </cell>
          <cell r="AD101">
            <v>35.637</v>
          </cell>
          <cell r="AE101">
            <v>39.537999999999997</v>
          </cell>
          <cell r="AF101">
            <v>31.992000000000001</v>
          </cell>
          <cell r="AG101">
            <v>23.981000000000002</v>
          </cell>
          <cell r="AH101">
            <v>20.640999999999998</v>
          </cell>
          <cell r="AI101">
            <v>23.824999999999999</v>
          </cell>
          <cell r="AJ101">
            <v>24.773</v>
          </cell>
          <cell r="AK101">
            <v>28.105</v>
          </cell>
          <cell r="AL101">
            <v>30.465</v>
          </cell>
          <cell r="AM101">
            <v>29.212</v>
          </cell>
          <cell r="AN101">
            <v>29.774999999999999</v>
          </cell>
          <cell r="AO101">
            <v>29.949000000000002</v>
          </cell>
          <cell r="AP101">
            <v>29.774999999999999</v>
          </cell>
          <cell r="AQ101">
            <v>29.588999999999999</v>
          </cell>
          <cell r="AR101">
            <v>33.69684615384616</v>
          </cell>
        </row>
        <row r="102">
          <cell r="A102" t="str">
            <v>Madagascar</v>
          </cell>
          <cell r="B102" t="str">
            <v>General government gross debt</v>
          </cell>
          <cell r="C102" t="str">
            <v>Percent of GDP</v>
          </cell>
          <cell r="E102" t="str">
            <v>See notes for:  General government gross debt (National currency).</v>
          </cell>
          <cell r="F102" t="str">
            <v>n/a</v>
          </cell>
          <cell r="G102" t="str">
            <v>n/a</v>
          </cell>
          <cell r="H102" t="str">
            <v>n/a</v>
          </cell>
          <cell r="I102" t="str">
            <v>n/a</v>
          </cell>
          <cell r="J102" t="str">
            <v>n/a</v>
          </cell>
          <cell r="K102" t="str">
            <v>n/a</v>
          </cell>
          <cell r="L102" t="str">
            <v>n/a</v>
          </cell>
          <cell r="M102" t="str">
            <v>n/a</v>
          </cell>
          <cell r="N102" t="str">
            <v>n/a</v>
          </cell>
          <cell r="O102" t="str">
            <v>n/a</v>
          </cell>
          <cell r="P102">
            <v>11.253</v>
          </cell>
          <cell r="Q102">
            <v>12.8</v>
          </cell>
          <cell r="R102">
            <v>12.491</v>
          </cell>
          <cell r="S102">
            <v>11.526</v>
          </cell>
          <cell r="T102">
            <v>13.71</v>
          </cell>
          <cell r="U102">
            <v>13.712</v>
          </cell>
          <cell r="V102">
            <v>10.784000000000001</v>
          </cell>
          <cell r="W102">
            <v>12.305999999999999</v>
          </cell>
          <cell r="X102">
            <v>11.971</v>
          </cell>
          <cell r="Y102">
            <v>11.88</v>
          </cell>
          <cell r="Z102">
            <v>11.502000000000001</v>
          </cell>
          <cell r="AA102">
            <v>13.396000000000001</v>
          </cell>
          <cell r="AB102">
            <v>14.403</v>
          </cell>
          <cell r="AC102">
            <v>16.024000000000001</v>
          </cell>
          <cell r="AD102">
            <v>12.583</v>
          </cell>
          <cell r="AE102">
            <v>10.58</v>
          </cell>
          <cell r="AF102">
            <v>9.9030000000000005</v>
          </cell>
          <cell r="AG102">
            <v>8.7579999999999991</v>
          </cell>
          <cell r="AH102">
            <v>6.38</v>
          </cell>
          <cell r="AI102">
            <v>6.6870000000000003</v>
          </cell>
          <cell r="AJ102">
            <v>6.1920000000000002</v>
          </cell>
          <cell r="AK102">
            <v>5.6779999999999999</v>
          </cell>
          <cell r="AL102">
            <v>5.0350000000000001</v>
          </cell>
          <cell r="AM102">
            <v>4.4130000000000003</v>
          </cell>
          <cell r="AN102">
            <v>3.8849999999999998</v>
          </cell>
          <cell r="AO102">
            <v>3.4430000000000001</v>
          </cell>
          <cell r="AP102">
            <v>3.077</v>
          </cell>
          <cell r="AQ102">
            <v>2.7749999999999999</v>
          </cell>
          <cell r="AR102">
            <v>11.114500000000001</v>
          </cell>
        </row>
        <row r="103">
          <cell r="A103" t="str">
            <v>Malawi</v>
          </cell>
          <cell r="B103" t="str">
            <v>General government gross debt</v>
          </cell>
          <cell r="C103" t="str">
            <v>Percent of GDP</v>
          </cell>
          <cell r="E103" t="str">
            <v>See notes for:  General government gross debt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135.98400000000001</v>
          </cell>
          <cell r="AC103">
            <v>151.90700000000001</v>
          </cell>
          <cell r="AD103">
            <v>130.99700000000001</v>
          </cell>
          <cell r="AE103">
            <v>132.43899999999999</v>
          </cell>
          <cell r="AF103">
            <v>32.207000000000001</v>
          </cell>
          <cell r="AG103">
            <v>32.375999999999998</v>
          </cell>
          <cell r="AH103">
            <v>41.209000000000003</v>
          </cell>
          <cell r="AI103">
            <v>40.091999999999999</v>
          </cell>
          <cell r="AJ103">
            <v>35.052999999999997</v>
          </cell>
          <cell r="AK103">
            <v>42.454999999999998</v>
          </cell>
          <cell r="AL103">
            <v>42.697000000000003</v>
          </cell>
          <cell r="AM103">
            <v>40.593000000000004</v>
          </cell>
          <cell r="AN103">
            <v>36.847999999999999</v>
          </cell>
          <cell r="AO103">
            <v>34.606999999999999</v>
          </cell>
          <cell r="AP103">
            <v>32.579000000000001</v>
          </cell>
          <cell r="AQ103">
            <v>30.664000000000001</v>
          </cell>
          <cell r="AR103">
            <v>77.471899999999991</v>
          </cell>
        </row>
        <row r="104">
          <cell r="A104" t="str">
            <v>Malaysia</v>
          </cell>
          <cell r="B104" t="str">
            <v>General government gross debt</v>
          </cell>
          <cell r="C104" t="str">
            <v>Percent of GDP</v>
          </cell>
          <cell r="E104" t="str">
            <v>See notes for:  General government gross debt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79.536000000000001</v>
          </cell>
          <cell r="Q104">
            <v>72.23</v>
          </cell>
          <cell r="R104">
            <v>63.418999999999997</v>
          </cell>
          <cell r="S104">
            <v>54.863999999999997</v>
          </cell>
          <cell r="T104">
            <v>46.911000000000001</v>
          </cell>
          <cell r="U104">
            <v>40.950000000000003</v>
          </cell>
          <cell r="V104">
            <v>35.158999999999999</v>
          </cell>
          <cell r="W104">
            <v>31.780999999999999</v>
          </cell>
          <cell r="X104">
            <v>36.090000000000003</v>
          </cell>
          <cell r="Y104">
            <v>36.868000000000002</v>
          </cell>
          <cell r="Z104">
            <v>35.31</v>
          </cell>
          <cell r="AA104">
            <v>41.35</v>
          </cell>
          <cell r="AB104">
            <v>43.055999999999997</v>
          </cell>
          <cell r="AC104">
            <v>45.082999999999998</v>
          </cell>
          <cell r="AD104">
            <v>45.7</v>
          </cell>
          <cell r="AE104">
            <v>44.44</v>
          </cell>
          <cell r="AF104">
            <v>43.158999999999999</v>
          </cell>
          <cell r="AG104">
            <v>42.71</v>
          </cell>
          <cell r="AH104">
            <v>42.753999999999998</v>
          </cell>
          <cell r="AI104">
            <v>55.356000000000002</v>
          </cell>
          <cell r="AJ104">
            <v>52.887</v>
          </cell>
          <cell r="AK104">
            <v>52.555999999999997</v>
          </cell>
          <cell r="AL104">
            <v>53.143000000000001</v>
          </cell>
          <cell r="AM104">
            <v>54.040999999999997</v>
          </cell>
          <cell r="AN104">
            <v>54.822000000000003</v>
          </cell>
          <cell r="AO104">
            <v>55.576999999999998</v>
          </cell>
          <cell r="AP104">
            <v>56.348999999999997</v>
          </cell>
          <cell r="AQ104">
            <v>57.110999999999997</v>
          </cell>
          <cell r="AR104">
            <v>47.371318181818189</v>
          </cell>
        </row>
        <row r="105">
          <cell r="A105" t="str">
            <v>Maldives</v>
          </cell>
          <cell r="B105" t="str">
            <v>General government gross debt</v>
          </cell>
          <cell r="C105" t="str">
            <v>Percent of GDP</v>
          </cell>
          <cell r="E105" t="str">
            <v>See notes for:  General government gross debt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0</v>
          </cell>
          <cell r="Q105">
            <v>0</v>
          </cell>
          <cell r="R105">
            <v>0</v>
          </cell>
          <cell r="S105">
            <v>0</v>
          </cell>
          <cell r="T105">
            <v>0</v>
          </cell>
          <cell r="U105">
            <v>0</v>
          </cell>
          <cell r="V105">
            <v>0</v>
          </cell>
          <cell r="W105">
            <v>30.902000000000001</v>
          </cell>
          <cell r="X105">
            <v>31.927</v>
          </cell>
          <cell r="Y105">
            <v>31.259</v>
          </cell>
          <cell r="Z105">
            <v>31.834</v>
          </cell>
          <cell r="AA105">
            <v>33.868000000000002</v>
          </cell>
          <cell r="AB105">
            <v>36.381</v>
          </cell>
          <cell r="AC105">
            <v>33.003</v>
          </cell>
          <cell r="AD105">
            <v>31.108000000000001</v>
          </cell>
          <cell r="AE105">
            <v>39.768999999999998</v>
          </cell>
          <cell r="AF105">
            <v>35.758000000000003</v>
          </cell>
          <cell r="AG105">
            <v>35.362000000000002</v>
          </cell>
          <cell r="AH105">
            <v>35.895000000000003</v>
          </cell>
          <cell r="AI105">
            <v>53.89</v>
          </cell>
          <cell r="AJ105">
            <v>61.860999999999997</v>
          </cell>
          <cell r="AK105">
            <v>69.099999999999994</v>
          </cell>
          <cell r="AL105">
            <v>79.013999999999996</v>
          </cell>
          <cell r="AM105">
            <v>92.155000000000001</v>
          </cell>
          <cell r="AN105">
            <v>104.624</v>
          </cell>
          <cell r="AO105">
            <v>116.477</v>
          </cell>
          <cell r="AP105">
            <v>127.729</v>
          </cell>
          <cell r="AQ105">
            <v>138.79499999999999</v>
          </cell>
          <cell r="AR105">
            <v>26.905318181818185</v>
          </cell>
        </row>
        <row r="106">
          <cell r="A106" t="str">
            <v>Mali</v>
          </cell>
          <cell r="B106" t="str">
            <v>General government gross debt</v>
          </cell>
          <cell r="C106" t="str">
            <v>Percent of GDP</v>
          </cell>
          <cell r="E106" t="str">
            <v>See notes for:  General government gross debt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104.929</v>
          </cell>
          <cell r="AA106">
            <v>91.641000000000005</v>
          </cell>
          <cell r="AB106">
            <v>54.204999999999998</v>
          </cell>
          <cell r="AC106">
            <v>49.011000000000003</v>
          </cell>
          <cell r="AD106">
            <v>46.203000000000003</v>
          </cell>
          <cell r="AE106">
            <v>52.887</v>
          </cell>
          <cell r="AF106">
            <v>20.288</v>
          </cell>
          <cell r="AG106">
            <v>21.712</v>
          </cell>
          <cell r="AH106">
            <v>21.594999999999999</v>
          </cell>
          <cell r="AI106">
            <v>24.196999999999999</v>
          </cell>
          <cell r="AJ106">
            <v>29.457000000000001</v>
          </cell>
          <cell r="AK106">
            <v>30.638999999999999</v>
          </cell>
          <cell r="AL106">
            <v>27.138000000000002</v>
          </cell>
          <cell r="AM106">
            <v>24.401</v>
          </cell>
          <cell r="AN106">
            <v>24.762</v>
          </cell>
          <cell r="AO106">
            <v>25.343</v>
          </cell>
          <cell r="AP106">
            <v>25.986000000000001</v>
          </cell>
          <cell r="AQ106">
            <v>24.085000000000001</v>
          </cell>
          <cell r="AR106">
            <v>45.56366666666667</v>
          </cell>
        </row>
        <row r="107">
          <cell r="A107" t="str">
            <v>Malta</v>
          </cell>
          <cell r="B107" t="str">
            <v>General government gross debt</v>
          </cell>
          <cell r="C107" t="str">
            <v>Percent of GDP</v>
          </cell>
          <cell r="E107" t="str">
            <v>See notes for:  General government gross debt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36.555999999999997</v>
          </cell>
          <cell r="V107">
            <v>41.518000000000001</v>
          </cell>
          <cell r="W107">
            <v>50.161999999999999</v>
          </cell>
          <cell r="X107">
            <v>55.325000000000003</v>
          </cell>
          <cell r="Y107">
            <v>59.177999999999997</v>
          </cell>
          <cell r="Z107">
            <v>57.883000000000003</v>
          </cell>
          <cell r="AA107">
            <v>65.426000000000002</v>
          </cell>
          <cell r="AB107">
            <v>60.668999999999997</v>
          </cell>
          <cell r="AC107">
            <v>67.183000000000007</v>
          </cell>
          <cell r="AD107">
            <v>70.888999999999996</v>
          </cell>
          <cell r="AE107">
            <v>69.653000000000006</v>
          </cell>
          <cell r="AF107">
            <v>64.350999999999999</v>
          </cell>
          <cell r="AG107">
            <v>62.253</v>
          </cell>
          <cell r="AH107">
            <v>62.323999999999998</v>
          </cell>
          <cell r="AI107">
            <v>68.045000000000002</v>
          </cell>
          <cell r="AJ107">
            <v>69.414000000000001</v>
          </cell>
          <cell r="AK107">
            <v>70.936999999999998</v>
          </cell>
          <cell r="AL107">
            <v>71.44</v>
          </cell>
          <cell r="AM107">
            <v>70.691999999999993</v>
          </cell>
          <cell r="AN107">
            <v>69.004000000000005</v>
          </cell>
          <cell r="AO107">
            <v>66.903999999999996</v>
          </cell>
          <cell r="AP107">
            <v>64.293000000000006</v>
          </cell>
          <cell r="AQ107">
            <v>61.244999999999997</v>
          </cell>
          <cell r="AR107">
            <v>60.692117647058815</v>
          </cell>
        </row>
        <row r="108">
          <cell r="A108" t="str">
            <v>Mauritania</v>
          </cell>
          <cell r="B108" t="str">
            <v>General government gross debt</v>
          </cell>
          <cell r="C108" t="str">
            <v>Percent of GDP</v>
          </cell>
          <cell r="E108" t="str">
            <v>See notes for:  General government gross debt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v>280.45</v>
          </cell>
          <cell r="AA108">
            <v>267.66399999999999</v>
          </cell>
          <cell r="AB108">
            <v>235.46799999999999</v>
          </cell>
          <cell r="AC108">
            <v>216.41900000000001</v>
          </cell>
          <cell r="AD108">
            <v>209.34200000000001</v>
          </cell>
          <cell r="AE108">
            <v>182.066</v>
          </cell>
          <cell r="AF108">
            <v>86.754999999999995</v>
          </cell>
          <cell r="AG108">
            <v>96.852999999999994</v>
          </cell>
          <cell r="AH108">
            <v>116.619</v>
          </cell>
          <cell r="AI108">
            <v>134.63999999999999</v>
          </cell>
          <cell r="AJ108">
            <v>96.772999999999996</v>
          </cell>
          <cell r="AK108">
            <v>92.400999999999996</v>
          </cell>
          <cell r="AL108">
            <v>98.001000000000005</v>
          </cell>
          <cell r="AM108">
            <v>91.966999999999999</v>
          </cell>
          <cell r="AN108">
            <v>87.361000000000004</v>
          </cell>
          <cell r="AO108">
            <v>81.539000000000001</v>
          </cell>
          <cell r="AP108">
            <v>75.492999999999995</v>
          </cell>
          <cell r="AQ108">
            <v>67.290999999999997</v>
          </cell>
          <cell r="AR108">
            <v>167.95416666666668</v>
          </cell>
        </row>
        <row r="109">
          <cell r="A109" t="str">
            <v>Mauritius</v>
          </cell>
          <cell r="B109" t="str">
            <v>General government gross debt</v>
          </cell>
          <cell r="C109" t="str">
            <v>Percent of GDP</v>
          </cell>
          <cell r="E109" t="str">
            <v>See notes for:  General government gross debt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45.296999999999997</v>
          </cell>
          <cell r="AA109">
            <v>44.801000000000002</v>
          </cell>
          <cell r="AB109">
            <v>52.531999999999996</v>
          </cell>
          <cell r="AC109">
            <v>59.103000000000002</v>
          </cell>
          <cell r="AD109">
            <v>51.697000000000003</v>
          </cell>
          <cell r="AE109">
            <v>53.53</v>
          </cell>
          <cell r="AF109">
            <v>51.014000000000003</v>
          </cell>
          <cell r="AG109">
            <v>47.283000000000001</v>
          </cell>
          <cell r="AH109">
            <v>43.972000000000001</v>
          </cell>
          <cell r="AI109">
            <v>50.704000000000001</v>
          </cell>
          <cell r="AJ109">
            <v>50.524000000000001</v>
          </cell>
          <cell r="AK109">
            <v>50.625999999999998</v>
          </cell>
          <cell r="AL109">
            <v>51.26</v>
          </cell>
          <cell r="AM109">
            <v>50.365000000000002</v>
          </cell>
          <cell r="AN109">
            <v>50.375999999999998</v>
          </cell>
          <cell r="AO109">
            <v>50.289000000000001</v>
          </cell>
          <cell r="AP109">
            <v>49.628</v>
          </cell>
          <cell r="AQ109">
            <v>45.600999999999999</v>
          </cell>
          <cell r="AR109">
            <v>50.090250000000005</v>
          </cell>
        </row>
        <row r="110">
          <cell r="A110" t="str">
            <v>Mexico</v>
          </cell>
          <cell r="B110" t="str">
            <v>General government gross debt</v>
          </cell>
          <cell r="C110" t="str">
            <v>Percent of GDP</v>
          </cell>
          <cell r="E110" t="str">
            <v>See notes for:  General government gross debt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t="str">
            <v>n/a</v>
          </cell>
          <cell r="Q110" t="str">
            <v>n/a</v>
          </cell>
          <cell r="R110" t="str">
            <v>n/a</v>
          </cell>
          <cell r="S110" t="str">
            <v>n/a</v>
          </cell>
          <cell r="T110" t="str">
            <v>n/a</v>
          </cell>
          <cell r="U110" t="str">
            <v>n/a</v>
          </cell>
          <cell r="V110">
            <v>48.173999999999999</v>
          </cell>
          <cell r="W110">
            <v>44.442</v>
          </cell>
          <cell r="X110">
            <v>45.41</v>
          </cell>
          <cell r="Y110">
            <v>47.405000000000001</v>
          </cell>
          <cell r="Z110">
            <v>42.58</v>
          </cell>
          <cell r="AA110">
            <v>41.965000000000003</v>
          </cell>
          <cell r="AB110">
            <v>45.686999999999998</v>
          </cell>
          <cell r="AC110">
            <v>45.581000000000003</v>
          </cell>
          <cell r="AD110">
            <v>41.42</v>
          </cell>
          <cell r="AE110">
            <v>39.835000000000001</v>
          </cell>
          <cell r="AF110">
            <v>38.35</v>
          </cell>
          <cell r="AG110">
            <v>37.83</v>
          </cell>
          <cell r="AH110">
            <v>43.110999999999997</v>
          </cell>
          <cell r="AI110">
            <v>44.576999999999998</v>
          </cell>
          <cell r="AJ110">
            <v>42.871000000000002</v>
          </cell>
          <cell r="AK110">
            <v>43.813000000000002</v>
          </cell>
          <cell r="AL110">
            <v>42.853999999999999</v>
          </cell>
          <cell r="AM110">
            <v>42.947000000000003</v>
          </cell>
          <cell r="AN110">
            <v>42.953000000000003</v>
          </cell>
          <cell r="AO110">
            <v>43.061999999999998</v>
          </cell>
          <cell r="AP110">
            <v>43.113</v>
          </cell>
          <cell r="AQ110">
            <v>43.076999999999998</v>
          </cell>
          <cell r="AR110">
            <v>43.315687500000003</v>
          </cell>
        </row>
        <row r="111">
          <cell r="A111" t="str">
            <v>Moldova</v>
          </cell>
          <cell r="B111" t="str">
            <v>General government gross debt</v>
          </cell>
          <cell r="C111" t="str">
            <v>Percent of GDP</v>
          </cell>
          <cell r="E111" t="str">
            <v>See notes for:  General government gross debt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79.477999999999994</v>
          </cell>
          <cell r="V111">
            <v>87.486000000000004</v>
          </cell>
          <cell r="W111">
            <v>89.046999999999997</v>
          </cell>
          <cell r="X111">
            <v>159.417</v>
          </cell>
          <cell r="Y111">
            <v>150.739</v>
          </cell>
          <cell r="Z111">
            <v>96.528000000000006</v>
          </cell>
          <cell r="AA111">
            <v>84.03</v>
          </cell>
          <cell r="AB111">
            <v>67.155000000000001</v>
          </cell>
          <cell r="AC111">
            <v>54.576999999999998</v>
          </cell>
          <cell r="AD111">
            <v>42.835999999999999</v>
          </cell>
          <cell r="AE111">
            <v>34.811</v>
          </cell>
          <cell r="AF111">
            <v>31.047999999999998</v>
          </cell>
          <cell r="AG111">
            <v>24.646000000000001</v>
          </cell>
          <cell r="AH111">
            <v>19.266999999999999</v>
          </cell>
          <cell r="AI111">
            <v>29.123000000000001</v>
          </cell>
          <cell r="AJ111">
            <v>26.539000000000001</v>
          </cell>
          <cell r="AK111">
            <v>23.387</v>
          </cell>
          <cell r="AL111">
            <v>22.548999999999999</v>
          </cell>
          <cell r="AM111">
            <v>20.664000000000001</v>
          </cell>
          <cell r="AN111">
            <v>18.863</v>
          </cell>
          <cell r="AO111">
            <v>17.603999999999999</v>
          </cell>
          <cell r="AP111">
            <v>16.361999999999998</v>
          </cell>
          <cell r="AQ111">
            <v>15.805999999999999</v>
          </cell>
          <cell r="AR111">
            <v>64.71258823529412</v>
          </cell>
        </row>
        <row r="112">
          <cell r="A112" t="str">
            <v>Mongolia</v>
          </cell>
          <cell r="B112" t="str">
            <v>General government gross debt</v>
          </cell>
          <cell r="C112" t="str">
            <v>Percent of GDP</v>
          </cell>
          <cell r="AR112" t="e">
            <v>#DIV/0!</v>
          </cell>
        </row>
        <row r="113">
          <cell r="A113" t="str">
            <v>Montenegro</v>
          </cell>
          <cell r="B113" t="str">
            <v>General government gross debt</v>
          </cell>
          <cell r="C113" t="str">
            <v>Percent of GDP</v>
          </cell>
          <cell r="E113" t="str">
            <v>See notes for:  General government gross debt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75.73</v>
          </cell>
          <cell r="AC113">
            <v>40.261000000000003</v>
          </cell>
          <cell r="AD113">
            <v>45.305</v>
          </cell>
          <cell r="AE113">
            <v>38.590000000000003</v>
          </cell>
          <cell r="AF113">
            <v>32.622999999999998</v>
          </cell>
          <cell r="AG113">
            <v>27.503</v>
          </cell>
          <cell r="AH113">
            <v>31.876000000000001</v>
          </cell>
          <cell r="AI113">
            <v>40.691000000000003</v>
          </cell>
          <cell r="AJ113">
            <v>42.393000000000001</v>
          </cell>
          <cell r="AK113">
            <v>45.826999999999998</v>
          </cell>
          <cell r="AL113">
            <v>48.929000000000002</v>
          </cell>
          <cell r="AM113">
            <v>51.082000000000001</v>
          </cell>
          <cell r="AN113">
            <v>52.515999999999998</v>
          </cell>
          <cell r="AO113">
            <v>54.155000000000001</v>
          </cell>
          <cell r="AP113">
            <v>56.081000000000003</v>
          </cell>
          <cell r="AQ113">
            <v>57.972999999999999</v>
          </cell>
          <cell r="AR113">
            <v>42.079899999999995</v>
          </cell>
        </row>
        <row r="114">
          <cell r="A114" t="str">
            <v>Morocco</v>
          </cell>
          <cell r="B114" t="str">
            <v>General government gross debt</v>
          </cell>
          <cell r="C114" t="str">
            <v>Percent of GDP</v>
          </cell>
          <cell r="E114" t="str">
            <v>See notes for:  General government gross debt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89.149000000000001</v>
          </cell>
          <cell r="Q114">
            <v>74.228999999999999</v>
          </cell>
          <cell r="R114">
            <v>85.956999999999994</v>
          </cell>
          <cell r="S114">
            <v>95.484999999999999</v>
          </cell>
          <cell r="T114">
            <v>87.965000000000003</v>
          </cell>
          <cell r="U114">
            <v>92.478999999999999</v>
          </cell>
          <cell r="V114">
            <v>83.293000000000006</v>
          </cell>
          <cell r="W114">
            <v>86.16</v>
          </cell>
          <cell r="X114">
            <v>72.936999999999998</v>
          </cell>
          <cell r="Y114">
            <v>71.847999999999999</v>
          </cell>
          <cell r="Z114">
            <v>73.674000000000007</v>
          </cell>
          <cell r="AA114">
            <v>68.411000000000001</v>
          </cell>
          <cell r="AB114">
            <v>67.147999999999996</v>
          </cell>
          <cell r="AC114">
            <v>64.381</v>
          </cell>
          <cell r="AD114">
            <v>61.676000000000002</v>
          </cell>
          <cell r="AE114">
            <v>64.561000000000007</v>
          </cell>
          <cell r="AF114">
            <v>59.378</v>
          </cell>
          <cell r="AG114">
            <v>54.625999999999998</v>
          </cell>
          <cell r="AH114">
            <v>48.226999999999997</v>
          </cell>
          <cell r="AI114">
            <v>47.959000000000003</v>
          </cell>
          <cell r="AJ114">
            <v>51.28</v>
          </cell>
          <cell r="AK114">
            <v>54.393999999999998</v>
          </cell>
          <cell r="AL114">
            <v>56.017000000000003</v>
          </cell>
          <cell r="AM114">
            <v>57.447000000000003</v>
          </cell>
          <cell r="AN114">
            <v>57.954000000000001</v>
          </cell>
          <cell r="AO114">
            <v>57.445999999999998</v>
          </cell>
          <cell r="AP114">
            <v>55.966999999999999</v>
          </cell>
          <cell r="AQ114">
            <v>53.856000000000002</v>
          </cell>
          <cell r="AR114">
            <v>70.691681818181806</v>
          </cell>
        </row>
        <row r="115">
          <cell r="A115" t="str">
            <v>Mozambique</v>
          </cell>
          <cell r="B115" t="str">
            <v>General government gross debt</v>
          </cell>
          <cell r="C115" t="str">
            <v>Percent of GDP</v>
          </cell>
          <cell r="E115" t="str">
            <v>See notes for:  General government gross debt (National currency).</v>
          </cell>
          <cell r="F115" t="str">
            <v>n/a</v>
          </cell>
          <cell r="G115" t="str">
            <v>n/a</v>
          </cell>
          <cell r="H115" t="str">
            <v>n/a</v>
          </cell>
          <cell r="I115" t="str">
            <v>n/a</v>
          </cell>
          <cell r="J115" t="str">
            <v>n/a</v>
          </cell>
          <cell r="K115" t="str">
            <v>n/a</v>
          </cell>
          <cell r="L115" t="str">
            <v>n/a</v>
          </cell>
          <cell r="M115" t="str">
            <v>n/a</v>
          </cell>
          <cell r="N115" t="str">
            <v>n/a</v>
          </cell>
          <cell r="O115" t="str">
            <v>n/a</v>
          </cell>
          <cell r="P115" t="str">
            <v>n/a</v>
          </cell>
          <cell r="Q115" t="str">
            <v>n/a</v>
          </cell>
          <cell r="R115" t="str">
            <v>n/a</v>
          </cell>
          <cell r="S115" t="str">
            <v>n/a</v>
          </cell>
          <cell r="T115" t="str">
            <v>n/a</v>
          </cell>
          <cell r="U115" t="str">
            <v>n/a</v>
          </cell>
          <cell r="V115" t="str">
            <v>n/a</v>
          </cell>
          <cell r="W115" t="str">
            <v>n/a</v>
          </cell>
          <cell r="X115" t="str">
            <v>n/a</v>
          </cell>
          <cell r="Y115">
            <v>131.17699999999999</v>
          </cell>
          <cell r="Z115">
            <v>131.874</v>
          </cell>
          <cell r="AA115">
            <v>138.38</v>
          </cell>
          <cell r="AB115">
            <v>89.701999999999998</v>
          </cell>
          <cell r="AC115">
            <v>89.081000000000003</v>
          </cell>
          <cell r="AD115">
            <v>70.683999999999997</v>
          </cell>
          <cell r="AE115">
            <v>80.959999999999994</v>
          </cell>
          <cell r="AF115">
            <v>53.613</v>
          </cell>
          <cell r="AG115">
            <v>41.923000000000002</v>
          </cell>
          <cell r="AH115">
            <v>42.143000000000001</v>
          </cell>
          <cell r="AI115">
            <v>40.127000000000002</v>
          </cell>
          <cell r="AJ115">
            <v>39.506999999999998</v>
          </cell>
          <cell r="AK115">
            <v>33.201999999999998</v>
          </cell>
          <cell r="AL115">
            <v>39.982999999999997</v>
          </cell>
          <cell r="AM115">
            <v>42.286999999999999</v>
          </cell>
          <cell r="AN115">
            <v>44.037999999999997</v>
          </cell>
          <cell r="AO115">
            <v>44.932000000000002</v>
          </cell>
          <cell r="AP115">
            <v>45.18</v>
          </cell>
          <cell r="AQ115">
            <v>44.97</v>
          </cell>
          <cell r="AR115">
            <v>75.567153846153843</v>
          </cell>
        </row>
        <row r="116">
          <cell r="A116" t="str">
            <v>Myanmar</v>
          </cell>
          <cell r="B116" t="str">
            <v>General government gross debt</v>
          </cell>
          <cell r="C116" t="str">
            <v>Percent of GDP</v>
          </cell>
          <cell r="E116" t="str">
            <v>See notes for:  General government gross debt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110.05200000000001</v>
          </cell>
          <cell r="Y116">
            <v>89.858999999999995</v>
          </cell>
          <cell r="Z116">
            <v>109.236</v>
          </cell>
          <cell r="AA116">
            <v>140.94800000000001</v>
          </cell>
          <cell r="AB116">
            <v>107.301</v>
          </cell>
          <cell r="AC116">
            <v>88.7</v>
          </cell>
          <cell r="AD116">
            <v>84.926000000000002</v>
          </cell>
          <cell r="AE116">
            <v>81.197000000000003</v>
          </cell>
          <cell r="AF116">
            <v>68.786000000000001</v>
          </cell>
          <cell r="AG116">
            <v>49.561999999999998</v>
          </cell>
          <cell r="AH116">
            <v>42.445999999999998</v>
          </cell>
          <cell r="AI116">
            <v>44.576999999999998</v>
          </cell>
          <cell r="AJ116">
            <v>42.866</v>
          </cell>
          <cell r="AK116">
            <v>44.323999999999998</v>
          </cell>
          <cell r="AL116">
            <v>45.725000000000001</v>
          </cell>
          <cell r="AM116">
            <v>44.161999999999999</v>
          </cell>
          <cell r="AN116">
            <v>41.712000000000003</v>
          </cell>
          <cell r="AO116">
            <v>36.173999999999999</v>
          </cell>
          <cell r="AP116">
            <v>34.304000000000002</v>
          </cell>
          <cell r="AQ116">
            <v>32.515999999999998</v>
          </cell>
          <cell r="AR116">
            <v>78.912857142857163</v>
          </cell>
        </row>
        <row r="117">
          <cell r="A117" t="str">
            <v>Namibia</v>
          </cell>
          <cell r="B117" t="str">
            <v>General government gross debt</v>
          </cell>
          <cell r="C117" t="str">
            <v>Percent of GDP</v>
          </cell>
          <cell r="E117" t="str">
            <v>See notes for:  General government gross debt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t="str">
            <v>n/a</v>
          </cell>
          <cell r="R117" t="str">
            <v>n/a</v>
          </cell>
          <cell r="S117">
            <v>17.367000000000001</v>
          </cell>
          <cell r="T117">
            <v>17.027999999999999</v>
          </cell>
          <cell r="U117">
            <v>18.978000000000002</v>
          </cell>
          <cell r="V117">
            <v>20.149999999999999</v>
          </cell>
          <cell r="W117">
            <v>19.018000000000001</v>
          </cell>
          <cell r="X117">
            <v>21.071999999999999</v>
          </cell>
          <cell r="Y117">
            <v>22.36</v>
          </cell>
          <cell r="Z117">
            <v>19.937000000000001</v>
          </cell>
          <cell r="AA117">
            <v>22.216000000000001</v>
          </cell>
          <cell r="AB117">
            <v>21.783999999999999</v>
          </cell>
          <cell r="AC117">
            <v>24.945</v>
          </cell>
          <cell r="AD117">
            <v>27.49</v>
          </cell>
          <cell r="AE117">
            <v>26.048999999999999</v>
          </cell>
          <cell r="AF117">
            <v>23.843</v>
          </cell>
          <cell r="AG117">
            <v>19.064</v>
          </cell>
          <cell r="AH117">
            <v>17.687000000000001</v>
          </cell>
          <cell r="AI117">
            <v>15.930999999999999</v>
          </cell>
          <cell r="AJ117">
            <v>15.677</v>
          </cell>
          <cell r="AK117">
            <v>21.85</v>
          </cell>
          <cell r="AL117">
            <v>25.34</v>
          </cell>
          <cell r="AM117">
            <v>26.292000000000002</v>
          </cell>
          <cell r="AN117">
            <v>27.698</v>
          </cell>
          <cell r="AO117">
            <v>28.396999999999998</v>
          </cell>
          <cell r="AP117">
            <v>29.483000000000001</v>
          </cell>
          <cell r="AQ117">
            <v>32.146000000000001</v>
          </cell>
          <cell r="AR117">
            <v>20.65505263157895</v>
          </cell>
        </row>
        <row r="118">
          <cell r="A118" t="str">
            <v>Nepal</v>
          </cell>
          <cell r="B118" t="str">
            <v>General government gross debt</v>
          </cell>
          <cell r="C118" t="str">
            <v>Percent of GDP</v>
          </cell>
          <cell r="E118" t="str">
            <v>See notes for:  General government gross debt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57.889000000000003</v>
          </cell>
          <cell r="AA118">
            <v>57.906999999999996</v>
          </cell>
          <cell r="AB118">
            <v>59.103000000000002</v>
          </cell>
          <cell r="AC118">
            <v>60.709000000000003</v>
          </cell>
          <cell r="AD118">
            <v>58.323</v>
          </cell>
          <cell r="AE118">
            <v>51.926000000000002</v>
          </cell>
          <cell r="AF118">
            <v>49.323999999999998</v>
          </cell>
          <cell r="AG118">
            <v>42.814999999999998</v>
          </cell>
          <cell r="AH118">
            <v>41.277999999999999</v>
          </cell>
          <cell r="AI118">
            <v>39.002000000000002</v>
          </cell>
          <cell r="AJ118">
            <v>36.055</v>
          </cell>
          <cell r="AK118">
            <v>34.073999999999998</v>
          </cell>
          <cell r="AL118">
            <v>34.042999999999999</v>
          </cell>
          <cell r="AM118">
            <v>34.270000000000003</v>
          </cell>
          <cell r="AN118">
            <v>34.606000000000002</v>
          </cell>
          <cell r="AO118">
            <v>35.18</v>
          </cell>
          <cell r="AP118">
            <v>35.926000000000002</v>
          </cell>
          <cell r="AQ118">
            <v>36.68</v>
          </cell>
          <cell r="AR118">
            <v>49.033749999999991</v>
          </cell>
        </row>
        <row r="119">
          <cell r="A119" t="str">
            <v>Netherlands</v>
          </cell>
          <cell r="B119" t="str">
            <v>General government gross debt</v>
          </cell>
          <cell r="C119" t="str">
            <v>Percent of GDP</v>
          </cell>
          <cell r="E119" t="str">
            <v>See notes for:  General government gross debt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76.099999999999994</v>
          </cell>
          <cell r="V119">
            <v>74.099999999999994</v>
          </cell>
          <cell r="W119">
            <v>68.2</v>
          </cell>
          <cell r="X119">
            <v>65.7</v>
          </cell>
          <cell r="Y119">
            <v>61.1</v>
          </cell>
          <cell r="Z119">
            <v>53.8</v>
          </cell>
          <cell r="AA119">
            <v>50.7</v>
          </cell>
          <cell r="AB119">
            <v>50.5</v>
          </cell>
          <cell r="AC119">
            <v>52</v>
          </cell>
          <cell r="AD119">
            <v>52.4</v>
          </cell>
          <cell r="AE119">
            <v>51.822000000000003</v>
          </cell>
          <cell r="AF119">
            <v>47.372999999999998</v>
          </cell>
          <cell r="AG119">
            <v>45.295000000000002</v>
          </cell>
          <cell r="AH119">
            <v>58.459000000000003</v>
          </cell>
          <cell r="AI119">
            <v>60.773000000000003</v>
          </cell>
          <cell r="AJ119">
            <v>62.863</v>
          </cell>
          <cell r="AK119">
            <v>66.230999999999995</v>
          </cell>
          <cell r="AL119">
            <v>70.126999999999995</v>
          </cell>
          <cell r="AM119">
            <v>73.655000000000001</v>
          </cell>
          <cell r="AN119">
            <v>76.450999999999993</v>
          </cell>
          <cell r="AO119">
            <v>77.962000000000003</v>
          </cell>
          <cell r="AP119">
            <v>78.692999999999998</v>
          </cell>
          <cell r="AQ119">
            <v>78.63</v>
          </cell>
          <cell r="AR119">
            <v>58.671529411764702</v>
          </cell>
        </row>
        <row r="120">
          <cell r="A120" t="str">
            <v>New Zealand</v>
          </cell>
          <cell r="B120" t="str">
            <v>General government gross debt</v>
          </cell>
          <cell r="C120" t="str">
            <v>Percent of GDP</v>
          </cell>
          <cell r="E120" t="str">
            <v>See notes for:  General government gross debt (National currency).</v>
          </cell>
          <cell r="F120" t="str">
            <v>n/a</v>
          </cell>
          <cell r="G120" t="str">
            <v>n/a</v>
          </cell>
          <cell r="H120" t="str">
            <v>n/a</v>
          </cell>
          <cell r="I120" t="str">
            <v>n/a</v>
          </cell>
          <cell r="J120" t="str">
            <v>n/a</v>
          </cell>
          <cell r="K120">
            <v>67.075999999999993</v>
          </cell>
          <cell r="L120">
            <v>71.628</v>
          </cell>
          <cell r="M120">
            <v>66.537000000000006</v>
          </cell>
          <cell r="N120">
            <v>57.845999999999997</v>
          </cell>
          <cell r="O120">
            <v>58.395000000000003</v>
          </cell>
          <cell r="P120">
            <v>58.976999999999997</v>
          </cell>
          <cell r="Q120">
            <v>61.317999999999998</v>
          </cell>
          <cell r="R120">
            <v>62.359000000000002</v>
          </cell>
          <cell r="S120">
            <v>57.789000000000001</v>
          </cell>
          <cell r="T120">
            <v>51.911000000000001</v>
          </cell>
          <cell r="U120">
            <v>46.011000000000003</v>
          </cell>
          <cell r="V120">
            <v>39.421999999999997</v>
          </cell>
          <cell r="W120">
            <v>36.591000000000001</v>
          </cell>
          <cell r="X120">
            <v>36.572000000000003</v>
          </cell>
          <cell r="Y120">
            <v>33.951999999999998</v>
          </cell>
          <cell r="Z120">
            <v>31.771999999999998</v>
          </cell>
          <cell r="AA120">
            <v>29.797000000000001</v>
          </cell>
          <cell r="AB120">
            <v>27.91</v>
          </cell>
          <cell r="AC120">
            <v>26.108000000000001</v>
          </cell>
          <cell r="AD120">
            <v>23.768999999999998</v>
          </cell>
          <cell r="AE120">
            <v>21.879000000000001</v>
          </cell>
          <cell r="AF120">
            <v>19.433</v>
          </cell>
          <cell r="AG120">
            <v>17.361999999999998</v>
          </cell>
          <cell r="AH120">
            <v>20.3</v>
          </cell>
          <cell r="AI120">
            <v>26.105</v>
          </cell>
          <cell r="AJ120">
            <v>32.29</v>
          </cell>
          <cell r="AK120">
            <v>37.043999999999997</v>
          </cell>
          <cell r="AL120">
            <v>35.984000000000002</v>
          </cell>
          <cell r="AM120">
            <v>35.43</v>
          </cell>
          <cell r="AN120">
            <v>34.994999999999997</v>
          </cell>
          <cell r="AO120">
            <v>33.417999999999999</v>
          </cell>
          <cell r="AP120">
            <v>32.685000000000002</v>
          </cell>
          <cell r="AQ120">
            <v>31.518999999999998</v>
          </cell>
          <cell r="AR120">
            <v>36.30322727272727</v>
          </cell>
        </row>
        <row r="121">
          <cell r="A121" t="str">
            <v>Nicaragua</v>
          </cell>
          <cell r="B121" t="str">
            <v>General government gross debt</v>
          </cell>
          <cell r="C121" t="str">
            <v>Percent of GDP</v>
          </cell>
          <cell r="E121" t="str">
            <v>See notes for:  General government gross debt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t="str">
            <v>n/a</v>
          </cell>
          <cell r="AB121" t="str">
            <v>n/a</v>
          </cell>
          <cell r="AC121" t="str">
            <v>n/a</v>
          </cell>
          <cell r="AD121" t="str">
            <v>n/a</v>
          </cell>
          <cell r="AE121">
            <v>142.58199999999999</v>
          </cell>
          <cell r="AF121">
            <v>114.851</v>
          </cell>
          <cell r="AG121">
            <v>84.194000000000003</v>
          </cell>
          <cell r="AH121">
            <v>76.617000000000004</v>
          </cell>
          <cell r="AI121">
            <v>82.105000000000004</v>
          </cell>
          <cell r="AJ121">
            <v>79.891999999999996</v>
          </cell>
          <cell r="AK121">
            <v>72.025999999999996</v>
          </cell>
          <cell r="AL121">
            <v>68.716999999999999</v>
          </cell>
          <cell r="AM121">
            <v>64.703000000000003</v>
          </cell>
          <cell r="AN121">
            <v>61.595999999999997</v>
          </cell>
          <cell r="AO121">
            <v>57.828000000000003</v>
          </cell>
          <cell r="AP121">
            <v>54.162999999999997</v>
          </cell>
          <cell r="AQ121">
            <v>51.235999999999997</v>
          </cell>
          <cell r="AR121">
            <v>93.180999999999997</v>
          </cell>
        </row>
        <row r="122">
          <cell r="A122" t="str">
            <v>Niger</v>
          </cell>
          <cell r="B122" t="str">
            <v>General government gross debt</v>
          </cell>
          <cell r="C122" t="str">
            <v>Percent of GDP</v>
          </cell>
          <cell r="E122" t="str">
            <v>See notes for:  General government gross debt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90.658000000000001</v>
          </cell>
          <cell r="V122">
            <v>80.992999999999995</v>
          </cell>
          <cell r="W122">
            <v>91.207999999999998</v>
          </cell>
          <cell r="X122">
            <v>81.77</v>
          </cell>
          <cell r="Y122">
            <v>83.707999999999998</v>
          </cell>
          <cell r="Z122">
            <v>88.78</v>
          </cell>
          <cell r="AA122">
            <v>85.097999999999999</v>
          </cell>
          <cell r="AB122">
            <v>88.861000000000004</v>
          </cell>
          <cell r="AC122">
            <v>69.878</v>
          </cell>
          <cell r="AD122">
            <v>58.848999999999997</v>
          </cell>
          <cell r="AE122">
            <v>51.640999999999998</v>
          </cell>
          <cell r="AF122">
            <v>15.76</v>
          </cell>
          <cell r="AG122">
            <v>15.877000000000001</v>
          </cell>
          <cell r="AH122">
            <v>13.935</v>
          </cell>
          <cell r="AI122">
            <v>15.669</v>
          </cell>
          <cell r="AJ122">
            <v>16.38</v>
          </cell>
          <cell r="AK122">
            <v>18.939</v>
          </cell>
          <cell r="AL122">
            <v>21.617000000000001</v>
          </cell>
          <cell r="AM122">
            <v>24.945</v>
          </cell>
          <cell r="AN122">
            <v>28.108000000000001</v>
          </cell>
          <cell r="AO122">
            <v>31.13</v>
          </cell>
          <cell r="AP122">
            <v>33.726999999999997</v>
          </cell>
          <cell r="AQ122">
            <v>36.408999999999999</v>
          </cell>
          <cell r="AR122">
            <v>56.941411764705869</v>
          </cell>
        </row>
        <row r="123">
          <cell r="A123" t="str">
            <v>Nigeria</v>
          </cell>
          <cell r="B123" t="str">
            <v>General government gross debt</v>
          </cell>
          <cell r="C123" t="str">
            <v>Percent of GDP</v>
          </cell>
          <cell r="E123" t="str">
            <v>See notes for:  General government gross debt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84.221000000000004</v>
          </cell>
          <cell r="AA123">
            <v>87.971000000000004</v>
          </cell>
          <cell r="AB123">
            <v>68.783000000000001</v>
          </cell>
          <cell r="AC123">
            <v>63.862000000000002</v>
          </cell>
          <cell r="AD123">
            <v>52.656999999999996</v>
          </cell>
          <cell r="AE123">
            <v>28.605</v>
          </cell>
          <cell r="AF123">
            <v>11.808</v>
          </cell>
          <cell r="AG123">
            <v>12.829000000000001</v>
          </cell>
          <cell r="AH123">
            <v>11.603999999999999</v>
          </cell>
          <cell r="AI123">
            <v>15.205</v>
          </cell>
          <cell r="AJ123">
            <v>17.998000000000001</v>
          </cell>
          <cell r="AK123">
            <v>17.856000000000002</v>
          </cell>
          <cell r="AL123">
            <v>18.343</v>
          </cell>
          <cell r="AM123">
            <v>18.875</v>
          </cell>
          <cell r="AN123">
            <v>19.216000000000001</v>
          </cell>
          <cell r="AO123">
            <v>19.189</v>
          </cell>
          <cell r="AP123">
            <v>18.87</v>
          </cell>
          <cell r="AQ123">
            <v>18.507000000000001</v>
          </cell>
          <cell r="AR123">
            <v>39.449916666666667</v>
          </cell>
        </row>
        <row r="124">
          <cell r="A124" t="str">
            <v>Norway</v>
          </cell>
          <cell r="B124" t="str">
            <v>General government gross debt</v>
          </cell>
          <cell r="C124" t="str">
            <v>Percent of GDP</v>
          </cell>
          <cell r="E124" t="str">
            <v>See notes for:  General government gross debt (National currency).</v>
          </cell>
          <cell r="F124">
            <v>47.319000000000003</v>
          </cell>
          <cell r="G124">
            <v>43.073</v>
          </cell>
          <cell r="H124">
            <v>38.250999999999998</v>
          </cell>
          <cell r="I124">
            <v>35.223999999999997</v>
          </cell>
          <cell r="J124">
            <v>35.093000000000004</v>
          </cell>
          <cell r="K124">
            <v>36.881</v>
          </cell>
          <cell r="L124">
            <v>46.002000000000002</v>
          </cell>
          <cell r="M124">
            <v>38.524000000000001</v>
          </cell>
          <cell r="N124">
            <v>32.405999999999999</v>
          </cell>
          <cell r="O124">
            <v>32.317</v>
          </cell>
          <cell r="P124">
            <v>28.922999999999998</v>
          </cell>
          <cell r="Q124">
            <v>39.216000000000001</v>
          </cell>
          <cell r="R124">
            <v>45.023000000000003</v>
          </cell>
          <cell r="S124">
            <v>53.716000000000001</v>
          </cell>
          <cell r="T124">
            <v>50.732999999999997</v>
          </cell>
          <cell r="U124">
            <v>37.871000000000002</v>
          </cell>
          <cell r="V124">
            <v>33.613</v>
          </cell>
          <cell r="W124">
            <v>29.672999999999998</v>
          </cell>
          <cell r="X124">
            <v>28.007999999999999</v>
          </cell>
          <cell r="Y124">
            <v>29.137</v>
          </cell>
          <cell r="Z124">
            <v>32.658999999999999</v>
          </cell>
          <cell r="AA124">
            <v>31.835999999999999</v>
          </cell>
          <cell r="AB124">
            <v>39.003</v>
          </cell>
          <cell r="AC124">
            <v>48.447000000000003</v>
          </cell>
          <cell r="AD124">
            <v>50.942999999999998</v>
          </cell>
          <cell r="AE124">
            <v>47.835000000000001</v>
          </cell>
          <cell r="AF124">
            <v>58.951999999999998</v>
          </cell>
          <cell r="AG124">
            <v>56.823</v>
          </cell>
          <cell r="AH124">
            <v>54.277000000000001</v>
          </cell>
          <cell r="AI124">
            <v>48.923999999999999</v>
          </cell>
          <cell r="AJ124">
            <v>49.607999999999997</v>
          </cell>
          <cell r="AK124">
            <v>49.607999999999997</v>
          </cell>
          <cell r="AL124">
            <v>49.607999999999997</v>
          </cell>
          <cell r="AM124">
            <v>49.607999999999997</v>
          </cell>
          <cell r="AN124">
            <v>49.607999999999997</v>
          </cell>
          <cell r="AO124">
            <v>49.607999999999997</v>
          </cell>
          <cell r="AP124">
            <v>49.607999999999997</v>
          </cell>
          <cell r="AQ124">
            <v>49.607999999999997</v>
          </cell>
          <cell r="AR124">
            <v>42.946727272727266</v>
          </cell>
        </row>
        <row r="125">
          <cell r="A125" t="str">
            <v>Oman</v>
          </cell>
          <cell r="B125" t="str">
            <v>General government gross debt</v>
          </cell>
          <cell r="C125" t="str">
            <v>Percent of GDP</v>
          </cell>
          <cell r="E125" t="str">
            <v>See notes for:  General government gross debt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20.382000000000001</v>
          </cell>
          <cell r="Q125">
            <v>26.562000000000001</v>
          </cell>
          <cell r="R125">
            <v>28.434000000000001</v>
          </cell>
          <cell r="S125">
            <v>28.094999999999999</v>
          </cell>
          <cell r="T125">
            <v>30.678000000000001</v>
          </cell>
          <cell r="U125">
            <v>28.532</v>
          </cell>
          <cell r="V125">
            <v>27.58</v>
          </cell>
          <cell r="W125">
            <v>27.132999999999999</v>
          </cell>
          <cell r="X125">
            <v>38.573</v>
          </cell>
          <cell r="Y125">
            <v>33.738</v>
          </cell>
          <cell r="Z125">
            <v>25.376000000000001</v>
          </cell>
          <cell r="AA125">
            <v>24.382999999999999</v>
          </cell>
          <cell r="AB125">
            <v>18.146000000000001</v>
          </cell>
          <cell r="AC125">
            <v>16.658000000000001</v>
          </cell>
          <cell r="AD125">
            <v>15.474</v>
          </cell>
          <cell r="AE125">
            <v>9.6370000000000005</v>
          </cell>
          <cell r="AF125">
            <v>8.7490000000000006</v>
          </cell>
          <cell r="AG125">
            <v>6.9119999999999999</v>
          </cell>
          <cell r="AH125">
            <v>4.7370000000000001</v>
          </cell>
          <cell r="AI125">
            <v>6.4539999999999997</v>
          </cell>
          <cell r="AJ125">
            <v>5.3860000000000001</v>
          </cell>
          <cell r="AK125">
            <v>5.0549999999999997</v>
          </cell>
          <cell r="AL125">
            <v>5.5540000000000003</v>
          </cell>
          <cell r="AM125">
            <v>6.2519999999999998</v>
          </cell>
          <cell r="AN125">
            <v>7.2080000000000002</v>
          </cell>
          <cell r="AO125">
            <v>7.931</v>
          </cell>
          <cell r="AP125">
            <v>13.433999999999999</v>
          </cell>
          <cell r="AQ125">
            <v>14.221</v>
          </cell>
          <cell r="AR125">
            <v>19.848818181818185</v>
          </cell>
        </row>
        <row r="126">
          <cell r="A126" t="str">
            <v>Pakistan</v>
          </cell>
          <cell r="B126" t="str">
            <v>General government gross debt</v>
          </cell>
          <cell r="C126" t="str">
            <v>Percent of GDP</v>
          </cell>
          <cell r="E126" t="str">
            <v>See notes for:  General government gross debt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t="str">
            <v>n/a</v>
          </cell>
          <cell r="T126">
            <v>78.483999999999995</v>
          </cell>
          <cell r="U126">
            <v>73.286000000000001</v>
          </cell>
          <cell r="V126">
            <v>73.363</v>
          </cell>
          <cell r="W126">
            <v>74.114000000000004</v>
          </cell>
          <cell r="X126">
            <v>76.158000000000001</v>
          </cell>
          <cell r="Y126">
            <v>81.028999999999996</v>
          </cell>
          <cell r="Z126">
            <v>83.040999999999997</v>
          </cell>
          <cell r="AA126">
            <v>87.876000000000005</v>
          </cell>
          <cell r="AB126">
            <v>81.847999999999999</v>
          </cell>
          <cell r="AC126">
            <v>75.936000000000007</v>
          </cell>
          <cell r="AD126">
            <v>68.322000000000003</v>
          </cell>
          <cell r="AE126">
            <v>63.457999999999998</v>
          </cell>
          <cell r="AF126">
            <v>57.53</v>
          </cell>
          <cell r="AG126">
            <v>54.871000000000002</v>
          </cell>
          <cell r="AH126">
            <v>59.569000000000003</v>
          </cell>
          <cell r="AI126">
            <v>60.713000000000001</v>
          </cell>
          <cell r="AJ126">
            <v>61.47</v>
          </cell>
          <cell r="AK126">
            <v>60.124000000000002</v>
          </cell>
          <cell r="AL126">
            <v>61.72</v>
          </cell>
          <cell r="AM126">
            <v>60.146000000000001</v>
          </cell>
          <cell r="AN126">
            <v>58.295000000000002</v>
          </cell>
          <cell r="AO126">
            <v>56.161999999999999</v>
          </cell>
          <cell r="AP126">
            <v>54.491</v>
          </cell>
          <cell r="AQ126">
            <v>53.173999999999999</v>
          </cell>
          <cell r="AR126">
            <v>70.621777777777766</v>
          </cell>
        </row>
        <row r="127">
          <cell r="A127" t="str">
            <v>Panama</v>
          </cell>
          <cell r="B127" t="str">
            <v>General government gross debt</v>
          </cell>
          <cell r="C127" t="str">
            <v>Percent of GDP</v>
          </cell>
          <cell r="E127" t="str">
            <v>See notes for:  General government gross debt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t="str">
            <v>n/a</v>
          </cell>
          <cell r="Q127">
            <v>115.751</v>
          </cell>
          <cell r="R127">
            <v>101.839</v>
          </cell>
          <cell r="S127">
            <v>93.269000000000005</v>
          </cell>
          <cell r="T127">
            <v>87.478999999999999</v>
          </cell>
          <cell r="U127">
            <v>85.585999999999999</v>
          </cell>
          <cell r="V127">
            <v>72.596999999999994</v>
          </cell>
          <cell r="W127">
            <v>67.120999999999995</v>
          </cell>
          <cell r="X127">
            <v>64.828000000000003</v>
          </cell>
          <cell r="Y127">
            <v>67.161000000000001</v>
          </cell>
          <cell r="Z127">
            <v>66.539000000000001</v>
          </cell>
          <cell r="AA127">
            <v>71.149000000000001</v>
          </cell>
          <cell r="AB127">
            <v>69.433999999999997</v>
          </cell>
          <cell r="AC127">
            <v>64.052000000000007</v>
          </cell>
          <cell r="AD127">
            <v>66.643000000000001</v>
          </cell>
          <cell r="AE127">
            <v>62.606999999999999</v>
          </cell>
          <cell r="AF127">
            <v>54.835000000000001</v>
          </cell>
          <cell r="AG127">
            <v>48.042000000000002</v>
          </cell>
          <cell r="AH127">
            <v>41.128</v>
          </cell>
          <cell r="AI127">
            <v>43.488</v>
          </cell>
          <cell r="AJ127">
            <v>39.191000000000003</v>
          </cell>
          <cell r="AK127">
            <v>37.828000000000003</v>
          </cell>
          <cell r="AL127">
            <v>35.988999999999997</v>
          </cell>
          <cell r="AM127">
            <v>34.430999999999997</v>
          </cell>
          <cell r="AN127">
            <v>32.726999999999997</v>
          </cell>
          <cell r="AO127">
            <v>30.488</v>
          </cell>
          <cell r="AP127">
            <v>28.154</v>
          </cell>
          <cell r="AQ127">
            <v>25.402000000000001</v>
          </cell>
          <cell r="AR127">
            <v>67.646047619047621</v>
          </cell>
        </row>
        <row r="128">
          <cell r="A128" t="str">
            <v>Papua New Guinea</v>
          </cell>
          <cell r="B128" t="str">
            <v>General government gross debt</v>
          </cell>
          <cell r="C128" t="str">
            <v>Percent of GDP</v>
          </cell>
          <cell r="AR128" t="e">
            <v>#DIV/0!</v>
          </cell>
        </row>
        <row r="129">
          <cell r="A129" t="str">
            <v>Paraguay</v>
          </cell>
          <cell r="B129" t="str">
            <v>General government gross debt</v>
          </cell>
          <cell r="C129" t="str">
            <v>Percent of GDP</v>
          </cell>
          <cell r="E129" t="str">
            <v>See notes for:  General government gross debt (National currency).</v>
          </cell>
          <cell r="F129" t="str">
            <v>n/a</v>
          </cell>
          <cell r="G129" t="str">
            <v>n/a</v>
          </cell>
          <cell r="H129" t="str">
            <v>n/a</v>
          </cell>
          <cell r="I129" t="str">
            <v>n/a</v>
          </cell>
          <cell r="J129" t="str">
            <v>n/a</v>
          </cell>
          <cell r="K129" t="str">
            <v>n/a</v>
          </cell>
          <cell r="L129" t="str">
            <v>n/a</v>
          </cell>
          <cell r="M129" t="str">
            <v>n/a</v>
          </cell>
          <cell r="N129" t="str">
            <v>n/a</v>
          </cell>
          <cell r="O129" t="str">
            <v>n/a</v>
          </cell>
          <cell r="P129">
            <v>67.003</v>
          </cell>
          <cell r="Q129">
            <v>59.076000000000001</v>
          </cell>
          <cell r="R129">
            <v>40.761000000000003</v>
          </cell>
          <cell r="S129">
            <v>30.664000000000001</v>
          </cell>
          <cell r="T129">
            <v>21.196000000000002</v>
          </cell>
          <cell r="U129">
            <v>19.725999999999999</v>
          </cell>
          <cell r="V129">
            <v>18.776</v>
          </cell>
          <cell r="W129">
            <v>20.175999999999998</v>
          </cell>
          <cell r="X129">
            <v>25.901</v>
          </cell>
          <cell r="Y129">
            <v>39.195</v>
          </cell>
          <cell r="Z129">
            <v>40.729999999999997</v>
          </cell>
          <cell r="AA129">
            <v>50.749000000000002</v>
          </cell>
          <cell r="AB129">
            <v>72.605999999999995</v>
          </cell>
          <cell r="AC129">
            <v>53.104999999999997</v>
          </cell>
          <cell r="AD129">
            <v>45.494999999999997</v>
          </cell>
          <cell r="AE129">
            <v>38.003999999999998</v>
          </cell>
          <cell r="AF129">
            <v>27.762</v>
          </cell>
          <cell r="AG129">
            <v>21.811</v>
          </cell>
          <cell r="AH129">
            <v>19.010999999999999</v>
          </cell>
          <cell r="AI129">
            <v>18.006</v>
          </cell>
          <cell r="AJ129">
            <v>15.016</v>
          </cell>
          <cell r="AK129">
            <v>13.657999999999999</v>
          </cell>
          <cell r="AL129">
            <v>13.523999999999999</v>
          </cell>
          <cell r="AM129">
            <v>11.901999999999999</v>
          </cell>
          <cell r="AN129">
            <v>11.262</v>
          </cell>
          <cell r="AO129">
            <v>10.382</v>
          </cell>
          <cell r="AP129">
            <v>9.4990000000000006</v>
          </cell>
          <cell r="AQ129">
            <v>8.3490000000000002</v>
          </cell>
          <cell r="AR129">
            <v>34.473954545454539</v>
          </cell>
        </row>
        <row r="130">
          <cell r="A130" t="str">
            <v>Peru</v>
          </cell>
          <cell r="B130" t="str">
            <v>General government gross debt</v>
          </cell>
          <cell r="C130" t="str">
            <v>Percent of GDP</v>
          </cell>
          <cell r="E130" t="str">
            <v>See notes for:  General government gross debt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42.429000000000002</v>
          </cell>
          <cell r="AA130">
            <v>41.469000000000001</v>
          </cell>
          <cell r="AB130">
            <v>43.207000000000001</v>
          </cell>
          <cell r="AC130">
            <v>47.106000000000002</v>
          </cell>
          <cell r="AD130">
            <v>44.338999999999999</v>
          </cell>
          <cell r="AE130">
            <v>37.737000000000002</v>
          </cell>
          <cell r="AF130">
            <v>33.104999999999997</v>
          </cell>
          <cell r="AG130">
            <v>30.370999999999999</v>
          </cell>
          <cell r="AH130">
            <v>25.173999999999999</v>
          </cell>
          <cell r="AI130">
            <v>28.387</v>
          </cell>
          <cell r="AJ130">
            <v>24.559000000000001</v>
          </cell>
          <cell r="AK130">
            <v>21.635000000000002</v>
          </cell>
          <cell r="AL130">
            <v>20.742999999999999</v>
          </cell>
          <cell r="AM130">
            <v>19.789000000000001</v>
          </cell>
          <cell r="AN130">
            <v>19.178000000000001</v>
          </cell>
          <cell r="AO130">
            <v>18.718</v>
          </cell>
          <cell r="AP130">
            <v>18.279</v>
          </cell>
          <cell r="AQ130">
            <v>17.646999999999998</v>
          </cell>
          <cell r="AR130">
            <v>34.959833333333329</v>
          </cell>
        </row>
        <row r="131">
          <cell r="A131" t="str">
            <v>Philippines</v>
          </cell>
          <cell r="B131" t="str">
            <v>General government gross debt</v>
          </cell>
          <cell r="C131" t="str">
            <v>Percent of GDP</v>
          </cell>
          <cell r="E131" t="str">
            <v>See notes for:  General government gross debt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65.534000000000006</v>
          </cell>
          <cell r="U131">
            <v>62.718000000000004</v>
          </cell>
          <cell r="V131">
            <v>54.726999999999997</v>
          </cell>
          <cell r="W131">
            <v>58.682000000000002</v>
          </cell>
          <cell r="X131">
            <v>51.058</v>
          </cell>
          <cell r="Y131">
            <v>53.582999999999998</v>
          </cell>
          <cell r="Z131">
            <v>58.774000000000001</v>
          </cell>
          <cell r="AA131">
            <v>58.831000000000003</v>
          </cell>
          <cell r="AB131">
            <v>63.256</v>
          </cell>
          <cell r="AC131">
            <v>68.036000000000001</v>
          </cell>
          <cell r="AD131">
            <v>65.804000000000002</v>
          </cell>
          <cell r="AE131">
            <v>59.168999999999997</v>
          </cell>
          <cell r="AF131">
            <v>51.582000000000001</v>
          </cell>
          <cell r="AG131">
            <v>44.64</v>
          </cell>
          <cell r="AH131">
            <v>44.167000000000002</v>
          </cell>
          <cell r="AI131">
            <v>44.343000000000004</v>
          </cell>
          <cell r="AJ131">
            <v>42.198</v>
          </cell>
          <cell r="AK131">
            <v>40.470999999999997</v>
          </cell>
          <cell r="AL131">
            <v>40.137</v>
          </cell>
          <cell r="AM131">
            <v>38.667000000000002</v>
          </cell>
          <cell r="AN131">
            <v>37.152999999999999</v>
          </cell>
          <cell r="AO131">
            <v>35.76</v>
          </cell>
          <cell r="AP131">
            <v>34.415999999999997</v>
          </cell>
          <cell r="AQ131">
            <v>33.206000000000003</v>
          </cell>
          <cell r="AR131">
            <v>54.865166666666667</v>
          </cell>
        </row>
        <row r="132">
          <cell r="A132" t="str">
            <v>Poland</v>
          </cell>
          <cell r="B132" t="str">
            <v>General government gross debt</v>
          </cell>
          <cell r="C132" t="str">
            <v>Percent of GDP</v>
          </cell>
          <cell r="E132" t="str">
            <v>See notes for:  General government gross debt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48.988999999999997</v>
          </cell>
          <cell r="V132">
            <v>43.39</v>
          </cell>
          <cell r="W132">
            <v>42.926000000000002</v>
          </cell>
          <cell r="X132">
            <v>38.889000000000003</v>
          </cell>
          <cell r="Y132">
            <v>39.567</v>
          </cell>
          <cell r="Z132">
            <v>36.786999999999999</v>
          </cell>
          <cell r="AA132">
            <v>37.561999999999998</v>
          </cell>
          <cell r="AB132">
            <v>42.16</v>
          </cell>
          <cell r="AC132">
            <v>47.052999999999997</v>
          </cell>
          <cell r="AD132">
            <v>45.686</v>
          </cell>
          <cell r="AE132">
            <v>47.088000000000001</v>
          </cell>
          <cell r="AF132">
            <v>47.738</v>
          </cell>
          <cell r="AG132">
            <v>44.985999999999997</v>
          </cell>
          <cell r="AH132">
            <v>47.107999999999997</v>
          </cell>
          <cell r="AI132">
            <v>50.921999999999997</v>
          </cell>
          <cell r="AJ132">
            <v>54.884999999999998</v>
          </cell>
          <cell r="AK132">
            <v>55.387999999999998</v>
          </cell>
          <cell r="AL132">
            <v>55.688000000000002</v>
          </cell>
          <cell r="AM132">
            <v>55.164999999999999</v>
          </cell>
          <cell r="AN132">
            <v>53.893999999999998</v>
          </cell>
          <cell r="AO132">
            <v>52.152999999999999</v>
          </cell>
          <cell r="AP132">
            <v>50.463000000000001</v>
          </cell>
          <cell r="AQ132">
            <v>48.677999999999997</v>
          </cell>
          <cell r="AR132">
            <v>45.360235294117651</v>
          </cell>
        </row>
        <row r="133">
          <cell r="A133" t="str">
            <v>Portugal</v>
          </cell>
          <cell r="B133" t="str">
            <v>General government gross debt</v>
          </cell>
          <cell r="C133" t="str">
            <v>Percent of GDP</v>
          </cell>
          <cell r="E133" t="str">
            <v>See notes for:  General government gross debt (National currency).</v>
          </cell>
          <cell r="F133" t="str">
            <v>n/a</v>
          </cell>
          <cell r="G133" t="str">
            <v>n/a</v>
          </cell>
          <cell r="H133" t="str">
            <v>n/a</v>
          </cell>
          <cell r="I133" t="str">
            <v>n/a</v>
          </cell>
          <cell r="J133" t="str">
            <v>n/a</v>
          </cell>
          <cell r="K133" t="str">
            <v>n/a</v>
          </cell>
          <cell r="L133" t="str">
            <v>n/a</v>
          </cell>
          <cell r="M133" t="str">
            <v>n/a</v>
          </cell>
          <cell r="N133" t="str">
            <v>n/a</v>
          </cell>
          <cell r="O133" t="str">
            <v>n/a</v>
          </cell>
          <cell r="P133">
            <v>57.195</v>
          </cell>
          <cell r="Q133">
            <v>60.712000000000003</v>
          </cell>
          <cell r="R133">
            <v>55.183999999999997</v>
          </cell>
          <cell r="S133">
            <v>54.363</v>
          </cell>
          <cell r="T133">
            <v>57.393000000000001</v>
          </cell>
          <cell r="U133">
            <v>59.097000000000001</v>
          </cell>
          <cell r="V133">
            <v>58.207999999999998</v>
          </cell>
          <cell r="W133">
            <v>54.341000000000001</v>
          </cell>
          <cell r="X133">
            <v>50.271999999999998</v>
          </cell>
          <cell r="Y133">
            <v>49.432000000000002</v>
          </cell>
          <cell r="Z133">
            <v>48.359000000000002</v>
          </cell>
          <cell r="AA133">
            <v>51.067999999999998</v>
          </cell>
          <cell r="AB133">
            <v>53.68</v>
          </cell>
          <cell r="AC133">
            <v>55.7</v>
          </cell>
          <cell r="AD133">
            <v>57.459000000000003</v>
          </cell>
          <cell r="AE133">
            <v>62.533000000000001</v>
          </cell>
          <cell r="AF133">
            <v>63.685000000000002</v>
          </cell>
          <cell r="AG133">
            <v>68.266000000000005</v>
          </cell>
          <cell r="AH133">
            <v>71.581999999999994</v>
          </cell>
          <cell r="AI133">
            <v>83.051000000000002</v>
          </cell>
          <cell r="AJ133">
            <v>93.442999999999998</v>
          </cell>
          <cell r="AK133">
            <v>106.785</v>
          </cell>
          <cell r="AL133">
            <v>112.396</v>
          </cell>
          <cell r="AM133">
            <v>115.32</v>
          </cell>
          <cell r="AN133">
            <v>114.35599999999999</v>
          </cell>
          <cell r="AO133">
            <v>112.751</v>
          </cell>
          <cell r="AP133">
            <v>110.685</v>
          </cell>
          <cell r="AQ133">
            <v>109.154</v>
          </cell>
          <cell r="AR133">
            <v>62.354909090909089</v>
          </cell>
        </row>
        <row r="134">
          <cell r="A134" t="str">
            <v>Qatar</v>
          </cell>
          <cell r="B134" t="str">
            <v>General government gross debt</v>
          </cell>
          <cell r="C134" t="str">
            <v>Percent of GDP</v>
          </cell>
          <cell r="E134" t="str">
            <v>See notes for:  General government gross debt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10.895</v>
          </cell>
          <cell r="Q134">
            <v>17.369</v>
          </cell>
          <cell r="R134">
            <v>20.265999999999998</v>
          </cell>
          <cell r="S134">
            <v>37.704999999999998</v>
          </cell>
          <cell r="T134">
            <v>42.744999999999997</v>
          </cell>
          <cell r="U134">
            <v>42.357999999999997</v>
          </cell>
          <cell r="V134">
            <v>47.637999999999998</v>
          </cell>
          <cell r="W134">
            <v>50.692</v>
          </cell>
          <cell r="X134">
            <v>64.304000000000002</v>
          </cell>
          <cell r="Y134">
            <v>65.512</v>
          </cell>
          <cell r="Z134">
            <v>54.991</v>
          </cell>
          <cell r="AA134">
            <v>56.715000000000003</v>
          </cell>
          <cell r="AB134">
            <v>45.462000000000003</v>
          </cell>
          <cell r="AC134">
            <v>37.073999999999998</v>
          </cell>
          <cell r="AD134">
            <v>26.015000000000001</v>
          </cell>
          <cell r="AE134">
            <v>17.584</v>
          </cell>
          <cell r="AF134">
            <v>12.125999999999999</v>
          </cell>
          <cell r="AG134">
            <v>8.0009999999999994</v>
          </cell>
          <cell r="AH134">
            <v>11.661</v>
          </cell>
          <cell r="AI134">
            <v>28.803999999999998</v>
          </cell>
          <cell r="AJ134">
            <v>30.943999999999999</v>
          </cell>
          <cell r="AK134">
            <v>31.477</v>
          </cell>
          <cell r="AL134">
            <v>29.597000000000001</v>
          </cell>
          <cell r="AM134">
            <v>27.407</v>
          </cell>
          <cell r="AN134">
            <v>26.407</v>
          </cell>
          <cell r="AO134">
            <v>23.85</v>
          </cell>
          <cell r="AP134">
            <v>22.446999999999999</v>
          </cell>
          <cell r="AQ134">
            <v>21.683</v>
          </cell>
          <cell r="AR134">
            <v>34.560818181818163</v>
          </cell>
        </row>
        <row r="135">
          <cell r="A135" t="str">
            <v>Romania</v>
          </cell>
          <cell r="B135" t="str">
            <v>General government gross debt</v>
          </cell>
          <cell r="C135" t="str">
            <v>Percent of GDP</v>
          </cell>
          <cell r="E135" t="str">
            <v>See notes for:  General government gross debt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29.518000000000001</v>
          </cell>
          <cell r="AA135">
            <v>27.28</v>
          </cell>
          <cell r="AB135">
            <v>27.428999999999998</v>
          </cell>
          <cell r="AC135">
            <v>24.186</v>
          </cell>
          <cell r="AD135">
            <v>21.097999999999999</v>
          </cell>
          <cell r="AE135">
            <v>17.638000000000002</v>
          </cell>
          <cell r="AF135">
            <v>12.622</v>
          </cell>
          <cell r="AG135">
            <v>12.72</v>
          </cell>
          <cell r="AH135">
            <v>13.638999999999999</v>
          </cell>
          <cell r="AI135">
            <v>23.785</v>
          </cell>
          <cell r="AJ135">
            <v>31.196999999999999</v>
          </cell>
          <cell r="AK135">
            <v>32.957000000000001</v>
          </cell>
          <cell r="AL135">
            <v>34.222999999999999</v>
          </cell>
          <cell r="AM135">
            <v>32.972000000000001</v>
          </cell>
          <cell r="AN135">
            <v>31.56</v>
          </cell>
          <cell r="AO135">
            <v>30.152999999999999</v>
          </cell>
          <cell r="AP135">
            <v>28.757999999999999</v>
          </cell>
          <cell r="AQ135">
            <v>27.393999999999998</v>
          </cell>
          <cell r="AR135">
            <v>22.839083333333335</v>
          </cell>
        </row>
        <row r="136">
          <cell r="A136" t="str">
            <v>Russia</v>
          </cell>
          <cell r="B136" t="str">
            <v>General government gross debt</v>
          </cell>
          <cell r="C136" t="str">
            <v>Percent of GDP</v>
          </cell>
          <cell r="E136" t="str">
            <v>See notes for:  General government gross debt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t="str">
            <v>n/a</v>
          </cell>
          <cell r="Y136">
            <v>98.98</v>
          </cell>
          <cell r="Z136">
            <v>59.859000000000002</v>
          </cell>
          <cell r="AA136">
            <v>47.613</v>
          </cell>
          <cell r="AB136">
            <v>40.305</v>
          </cell>
          <cell r="AC136">
            <v>30.359000000000002</v>
          </cell>
          <cell r="AD136">
            <v>22.315999999999999</v>
          </cell>
          <cell r="AE136">
            <v>14.24</v>
          </cell>
          <cell r="AF136">
            <v>9.048</v>
          </cell>
          <cell r="AG136">
            <v>8.5109999999999992</v>
          </cell>
          <cell r="AH136">
            <v>7.8760000000000003</v>
          </cell>
          <cell r="AI136">
            <v>10.961</v>
          </cell>
          <cell r="AJ136">
            <v>11.688000000000001</v>
          </cell>
          <cell r="AK136">
            <v>9.6010000000000009</v>
          </cell>
          <cell r="AL136">
            <v>8.3719999999999999</v>
          </cell>
          <cell r="AM136">
            <v>7.9080000000000004</v>
          </cell>
          <cell r="AN136">
            <v>9.0150000000000006</v>
          </cell>
          <cell r="AO136">
            <v>9.7439999999999998</v>
          </cell>
          <cell r="AP136">
            <v>11.256</v>
          </cell>
          <cell r="AQ136">
            <v>10.967000000000001</v>
          </cell>
          <cell r="AR136">
            <v>28.565923076923074</v>
          </cell>
        </row>
        <row r="137">
          <cell r="A137" t="str">
            <v>Rwanda</v>
          </cell>
          <cell r="B137" t="str">
            <v>General government gross debt</v>
          </cell>
          <cell r="C137" t="str">
            <v>Percent of GDP</v>
          </cell>
          <cell r="E137" t="str">
            <v>See notes for:  General government gross debt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t="str">
            <v>n/a</v>
          </cell>
          <cell r="S137" t="str">
            <v>n/a</v>
          </cell>
          <cell r="T137" t="str">
            <v>n/a</v>
          </cell>
          <cell r="U137">
            <v>119.541</v>
          </cell>
          <cell r="V137">
            <v>99.007000000000005</v>
          </cell>
          <cell r="W137">
            <v>85.694999999999993</v>
          </cell>
          <cell r="X137">
            <v>83.171000000000006</v>
          </cell>
          <cell r="Y137">
            <v>92.98</v>
          </cell>
          <cell r="Z137">
            <v>102.53700000000001</v>
          </cell>
          <cell r="AA137">
            <v>98.67</v>
          </cell>
          <cell r="AB137">
            <v>107.928</v>
          </cell>
          <cell r="AC137">
            <v>100.643</v>
          </cell>
          <cell r="AD137">
            <v>90.831000000000003</v>
          </cell>
          <cell r="AE137">
            <v>70.686999999999998</v>
          </cell>
          <cell r="AF137">
            <v>26.579000000000001</v>
          </cell>
          <cell r="AG137">
            <v>26.901</v>
          </cell>
          <cell r="AH137">
            <v>21.366</v>
          </cell>
          <cell r="AI137">
            <v>23.021000000000001</v>
          </cell>
          <cell r="AJ137">
            <v>23.238</v>
          </cell>
          <cell r="AK137">
            <v>23.425999999999998</v>
          </cell>
          <cell r="AL137">
            <v>25.158999999999999</v>
          </cell>
          <cell r="AM137">
            <v>24.363</v>
          </cell>
          <cell r="AN137">
            <v>21.58</v>
          </cell>
          <cell r="AO137">
            <v>19.289000000000001</v>
          </cell>
          <cell r="AP137">
            <v>18.584</v>
          </cell>
          <cell r="AQ137">
            <v>18.103999999999999</v>
          </cell>
          <cell r="AR137">
            <v>70.365941176470585</v>
          </cell>
        </row>
        <row r="138">
          <cell r="A138" t="str">
            <v>Samoa</v>
          </cell>
          <cell r="B138" t="str">
            <v>General government gross debt</v>
          </cell>
          <cell r="C138" t="str">
            <v>Percent of GDP</v>
          </cell>
          <cell r="AR138" t="e">
            <v>#DIV/0!</v>
          </cell>
        </row>
        <row r="139">
          <cell r="A139" t="str">
            <v>São Tomé and Príncipe</v>
          </cell>
          <cell r="B139" t="str">
            <v>General government gross debt</v>
          </cell>
          <cell r="C139" t="str">
            <v>Percent of GDP</v>
          </cell>
          <cell r="E139" t="str">
            <v>See notes for:  General government gross debt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t="str">
            <v>n/a</v>
          </cell>
          <cell r="AA139">
            <v>405.37599999999998</v>
          </cell>
          <cell r="AB139">
            <v>368.98700000000002</v>
          </cell>
          <cell r="AC139">
            <v>309.16199999999998</v>
          </cell>
          <cell r="AD139">
            <v>287.25</v>
          </cell>
          <cell r="AE139">
            <v>256.59500000000003</v>
          </cell>
          <cell r="AF139">
            <v>265.97300000000001</v>
          </cell>
          <cell r="AG139">
            <v>103.792</v>
          </cell>
          <cell r="AH139">
            <v>59.957000000000001</v>
          </cell>
          <cell r="AI139">
            <v>70.849000000000004</v>
          </cell>
          <cell r="AJ139">
            <v>81.481999999999999</v>
          </cell>
          <cell r="AK139">
            <v>74.426000000000002</v>
          </cell>
          <cell r="AL139">
            <v>76.305000000000007</v>
          </cell>
          <cell r="AM139">
            <v>72.188000000000002</v>
          </cell>
          <cell r="AN139">
            <v>70.102000000000004</v>
          </cell>
          <cell r="AO139">
            <v>46.429000000000002</v>
          </cell>
          <cell r="AP139">
            <v>44.497999999999998</v>
          </cell>
          <cell r="AQ139">
            <v>42.518000000000001</v>
          </cell>
          <cell r="AR139">
            <v>207.62263636363639</v>
          </cell>
        </row>
        <row r="140">
          <cell r="A140" t="str">
            <v>Saudi Arabia</v>
          </cell>
          <cell r="B140" t="str">
            <v>General government gross debt</v>
          </cell>
          <cell r="C140" t="str">
            <v>Percent of GDP</v>
          </cell>
          <cell r="E140" t="str">
            <v>See notes for:  General government gross debt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103.47799999999999</v>
          </cell>
          <cell r="Z140">
            <v>87.183000000000007</v>
          </cell>
          <cell r="AA140">
            <v>93.703000000000003</v>
          </cell>
          <cell r="AB140">
            <v>96.891000000000005</v>
          </cell>
          <cell r="AC140">
            <v>82.034000000000006</v>
          </cell>
          <cell r="AD140">
            <v>65.040999999999997</v>
          </cell>
          <cell r="AE140">
            <v>38.865000000000002</v>
          </cell>
          <cell r="AF140">
            <v>27.298999999999999</v>
          </cell>
          <cell r="AG140">
            <v>18.495000000000001</v>
          </cell>
          <cell r="AH140">
            <v>13.157</v>
          </cell>
          <cell r="AI140">
            <v>15.935</v>
          </cell>
          <cell r="AJ140">
            <v>9.8789999999999996</v>
          </cell>
          <cell r="AK140">
            <v>7.524</v>
          </cell>
          <cell r="AL140">
            <v>5.9409999999999998</v>
          </cell>
          <cell r="AM140">
            <v>5.2050000000000001</v>
          </cell>
          <cell r="AN140">
            <v>4.5570000000000004</v>
          </cell>
          <cell r="AO140">
            <v>3.9340000000000002</v>
          </cell>
          <cell r="AP140">
            <v>3.3620000000000001</v>
          </cell>
          <cell r="AQ140">
            <v>2.85</v>
          </cell>
          <cell r="AR140">
            <v>50.729538461538468</v>
          </cell>
        </row>
        <row r="141">
          <cell r="A141" t="str">
            <v>Senegal</v>
          </cell>
          <cell r="B141" t="str">
            <v>General government gross debt</v>
          </cell>
          <cell r="C141" t="str">
            <v>Percent of GDP</v>
          </cell>
          <cell r="E141" t="str">
            <v>See notes for:  General government gross debt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73.721000000000004</v>
          </cell>
          <cell r="AA141">
            <v>70.930999999999997</v>
          </cell>
          <cell r="AB141">
            <v>67.974999999999994</v>
          </cell>
          <cell r="AC141">
            <v>54.701000000000001</v>
          </cell>
          <cell r="AD141">
            <v>47.508000000000003</v>
          </cell>
          <cell r="AE141">
            <v>45.66</v>
          </cell>
          <cell r="AF141">
            <v>23.01</v>
          </cell>
          <cell r="AG141">
            <v>24.471</v>
          </cell>
          <cell r="AH141">
            <v>24.806999999999999</v>
          </cell>
          <cell r="AI141">
            <v>34.552999999999997</v>
          </cell>
          <cell r="AJ141">
            <v>35.878</v>
          </cell>
          <cell r="AK141">
            <v>40.616</v>
          </cell>
          <cell r="AL141">
            <v>43.726999999999997</v>
          </cell>
          <cell r="AM141">
            <v>44.494</v>
          </cell>
          <cell r="AN141">
            <v>45.722999999999999</v>
          </cell>
          <cell r="AO141">
            <v>46.320999999999998</v>
          </cell>
          <cell r="AP141">
            <v>46.71</v>
          </cell>
          <cell r="AQ141">
            <v>46.854999999999997</v>
          </cell>
          <cell r="AR141">
            <v>45.319250000000004</v>
          </cell>
        </row>
        <row r="142">
          <cell r="A142" t="str">
            <v>Serbia</v>
          </cell>
          <cell r="B142" t="str">
            <v>General government gross debt</v>
          </cell>
          <cell r="C142" t="str">
            <v>Percent of GDP</v>
          </cell>
          <cell r="E142" t="str">
            <v>See notes for:  General government gross debt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241.65299999999999</v>
          </cell>
          <cell r="AA142">
            <v>114.48699999999999</v>
          </cell>
          <cell r="AB142">
            <v>81.231999999999999</v>
          </cell>
          <cell r="AC142">
            <v>77.771000000000001</v>
          </cell>
          <cell r="AD142">
            <v>65.364000000000004</v>
          </cell>
          <cell r="AE142">
            <v>56.290999999999997</v>
          </cell>
          <cell r="AF142">
            <v>43.024999999999999</v>
          </cell>
          <cell r="AG142">
            <v>35.628999999999998</v>
          </cell>
          <cell r="AH142">
            <v>34.185000000000002</v>
          </cell>
          <cell r="AI142">
            <v>38.162999999999997</v>
          </cell>
          <cell r="AJ142">
            <v>44.834000000000003</v>
          </cell>
          <cell r="AK142">
            <v>47.887</v>
          </cell>
          <cell r="AL142">
            <v>53.652999999999999</v>
          </cell>
          <cell r="AM142">
            <v>52.918999999999997</v>
          </cell>
          <cell r="AN142">
            <v>52.241999999999997</v>
          </cell>
          <cell r="AO142">
            <v>50.792999999999999</v>
          </cell>
          <cell r="AP142">
            <v>49.433</v>
          </cell>
          <cell r="AQ142">
            <v>47.932000000000002</v>
          </cell>
          <cell r="AR142">
            <v>73.376750000000001</v>
          </cell>
        </row>
        <row r="143">
          <cell r="A143" t="str">
            <v>Seychelles</v>
          </cell>
          <cell r="B143" t="str">
            <v>General government gross debt</v>
          </cell>
          <cell r="C143" t="str">
            <v>Percent of GDP</v>
          </cell>
          <cell r="E143" t="str">
            <v>See notes for:  General government gross debt (National currency).</v>
          </cell>
          <cell r="F143" t="str">
            <v>n/a</v>
          </cell>
          <cell r="G143" t="str">
            <v>n/a</v>
          </cell>
          <cell r="H143" t="str">
            <v>n/a</v>
          </cell>
          <cell r="I143" t="str">
            <v>n/a</v>
          </cell>
          <cell r="J143" t="str">
            <v>n/a</v>
          </cell>
          <cell r="K143" t="str">
            <v>n/a</v>
          </cell>
          <cell r="L143" t="str">
            <v>n/a</v>
          </cell>
          <cell r="M143" t="str">
            <v>n/a</v>
          </cell>
          <cell r="N143" t="str">
            <v>n/a</v>
          </cell>
          <cell r="O143" t="str">
            <v>n/a</v>
          </cell>
          <cell r="P143">
            <v>78.135999999999996</v>
          </cell>
          <cell r="Q143">
            <v>86.590999999999994</v>
          </cell>
          <cell r="R143">
            <v>81.426000000000002</v>
          </cell>
          <cell r="S143">
            <v>83.019000000000005</v>
          </cell>
          <cell r="T143">
            <v>122.434</v>
          </cell>
          <cell r="U143">
            <v>134.87</v>
          </cell>
          <cell r="V143">
            <v>147.00200000000001</v>
          </cell>
          <cell r="W143">
            <v>144.25399999999999</v>
          </cell>
          <cell r="X143">
            <v>163.387</v>
          </cell>
          <cell r="Y143">
            <v>160.001</v>
          </cell>
          <cell r="Z143">
            <v>177.83699999999999</v>
          </cell>
          <cell r="AA143">
            <v>199.78700000000001</v>
          </cell>
          <cell r="AB143">
            <v>195.86</v>
          </cell>
          <cell r="AC143">
            <v>176.97499999999999</v>
          </cell>
          <cell r="AD143">
            <v>159.82900000000001</v>
          </cell>
          <cell r="AE143">
            <v>141.38</v>
          </cell>
          <cell r="AF143">
            <v>132.33000000000001</v>
          </cell>
          <cell r="AG143">
            <v>143.303</v>
          </cell>
          <cell r="AH143">
            <v>193.08</v>
          </cell>
          <cell r="AI143">
            <v>108.742</v>
          </cell>
          <cell r="AJ143">
            <v>82.817999999999998</v>
          </cell>
          <cell r="AK143">
            <v>83.015000000000001</v>
          </cell>
          <cell r="AL143">
            <v>84.278999999999996</v>
          </cell>
          <cell r="AM143">
            <v>78.777000000000001</v>
          </cell>
          <cell r="AN143">
            <v>73.548000000000002</v>
          </cell>
          <cell r="AO143">
            <v>68.698999999999998</v>
          </cell>
          <cell r="AP143">
            <v>63.756999999999998</v>
          </cell>
          <cell r="AQ143">
            <v>58.41</v>
          </cell>
          <cell r="AR143">
            <v>136.18527272727275</v>
          </cell>
        </row>
        <row r="144">
          <cell r="A144" t="str">
            <v>Sierra Leone</v>
          </cell>
          <cell r="B144" t="str">
            <v>General government gross debt</v>
          </cell>
          <cell r="C144" t="str">
            <v>Percent of GDP</v>
          </cell>
          <cell r="E144" t="str">
            <v>See notes for:  General government gross debt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160.50200000000001</v>
          </cell>
          <cell r="AA144">
            <v>199</v>
          </cell>
          <cell r="AB144">
            <v>213.27699999999999</v>
          </cell>
          <cell r="AC144">
            <v>224.56899999999999</v>
          </cell>
          <cell r="AD144">
            <v>204.67400000000001</v>
          </cell>
          <cell r="AE144">
            <v>177.87</v>
          </cell>
          <cell r="AF144">
            <v>136.68</v>
          </cell>
          <cell r="AG144">
            <v>55.186</v>
          </cell>
          <cell r="AH144">
            <v>53.734000000000002</v>
          </cell>
          <cell r="AI144">
            <v>61.835000000000001</v>
          </cell>
          <cell r="AJ144">
            <v>65.450999999999993</v>
          </cell>
          <cell r="AK144">
            <v>59.956000000000003</v>
          </cell>
          <cell r="AL144">
            <v>44.326999999999998</v>
          </cell>
          <cell r="AM144">
            <v>42.335999999999999</v>
          </cell>
          <cell r="AN144">
            <v>43.707999999999998</v>
          </cell>
          <cell r="AO144">
            <v>43.524000000000001</v>
          </cell>
          <cell r="AP144">
            <v>43.377000000000002</v>
          </cell>
          <cell r="AQ144">
            <v>43.345999999999997</v>
          </cell>
          <cell r="AR144">
            <v>134.39449999999997</v>
          </cell>
        </row>
        <row r="145">
          <cell r="A145" t="str">
            <v>Singapore</v>
          </cell>
          <cell r="B145" t="str">
            <v>General government gross debt</v>
          </cell>
          <cell r="C145" t="str">
            <v>Percent of GDP</v>
          </cell>
          <cell r="E145" t="str">
            <v>See notes for:  General government gross debt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71.120999999999995</v>
          </cell>
          <cell r="Q145">
            <v>74.055999999999997</v>
          </cell>
          <cell r="R145">
            <v>76.447999999999993</v>
          </cell>
          <cell r="S145">
            <v>68.959999999999994</v>
          </cell>
          <cell r="T145">
            <v>68.194999999999993</v>
          </cell>
          <cell r="U145">
            <v>68.063999999999993</v>
          </cell>
          <cell r="V145">
            <v>69.555999999999997</v>
          </cell>
          <cell r="W145">
            <v>68.866</v>
          </cell>
          <cell r="X145">
            <v>82.378</v>
          </cell>
          <cell r="Y145">
            <v>84.917000000000002</v>
          </cell>
          <cell r="Z145">
            <v>81.177999999999997</v>
          </cell>
          <cell r="AA145">
            <v>95.38</v>
          </cell>
          <cell r="AB145">
            <v>95.513999999999996</v>
          </cell>
          <cell r="AC145">
            <v>98.739000000000004</v>
          </cell>
          <cell r="AD145">
            <v>96.022000000000006</v>
          </cell>
          <cell r="AE145">
            <v>93.453000000000003</v>
          </cell>
          <cell r="AF145">
            <v>86.38</v>
          </cell>
          <cell r="AG145">
            <v>85.769000000000005</v>
          </cell>
          <cell r="AH145">
            <v>96.923000000000002</v>
          </cell>
          <cell r="AI145">
            <v>103.35</v>
          </cell>
          <cell r="AJ145">
            <v>101.232</v>
          </cell>
          <cell r="AK145">
            <v>100.792</v>
          </cell>
          <cell r="AL145">
            <v>97.974999999999994</v>
          </cell>
          <cell r="AM145">
            <v>95.697999999999993</v>
          </cell>
          <cell r="AN145">
            <v>92.638000000000005</v>
          </cell>
          <cell r="AO145">
            <v>90.23</v>
          </cell>
          <cell r="AP145">
            <v>87.608999999999995</v>
          </cell>
          <cell r="AQ145">
            <v>89.034999999999997</v>
          </cell>
          <cell r="AR145">
            <v>84.876954545454524</v>
          </cell>
        </row>
        <row r="146">
          <cell r="A146" t="str">
            <v>Slovak Republic</v>
          </cell>
          <cell r="B146" t="str">
            <v>General government gross debt</v>
          </cell>
          <cell r="C146" t="str">
            <v>Percent of GDP</v>
          </cell>
          <cell r="E146" t="str">
            <v>See notes for:  General government gross debt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t="str">
            <v>n/a</v>
          </cell>
          <cell r="X146">
            <v>34.496000000000002</v>
          </cell>
          <cell r="Y146">
            <v>47.813000000000002</v>
          </cell>
          <cell r="Z146">
            <v>50.298999999999999</v>
          </cell>
          <cell r="AA146">
            <v>48.859000000000002</v>
          </cell>
          <cell r="AB146">
            <v>43.414999999999999</v>
          </cell>
          <cell r="AC146">
            <v>42.366</v>
          </cell>
          <cell r="AD146">
            <v>41.466000000000001</v>
          </cell>
          <cell r="AE146">
            <v>34.151000000000003</v>
          </cell>
          <cell r="AF146">
            <v>30.542999999999999</v>
          </cell>
          <cell r="AG146">
            <v>29.614999999999998</v>
          </cell>
          <cell r="AH146">
            <v>27.861999999999998</v>
          </cell>
          <cell r="AI146">
            <v>35.561999999999998</v>
          </cell>
          <cell r="AJ146">
            <v>41.066000000000003</v>
          </cell>
          <cell r="AK146">
            <v>44.625999999999998</v>
          </cell>
          <cell r="AL146">
            <v>47.08</v>
          </cell>
          <cell r="AM146">
            <v>48.756999999999998</v>
          </cell>
          <cell r="AN146">
            <v>49.884</v>
          </cell>
          <cell r="AO146">
            <v>52.832000000000001</v>
          </cell>
          <cell r="AP146">
            <v>53.746000000000002</v>
          </cell>
          <cell r="AQ146">
            <v>54.6</v>
          </cell>
          <cell r="AR146">
            <v>39.438499999999998</v>
          </cell>
        </row>
        <row r="147">
          <cell r="A147" t="str">
            <v>Slovenia</v>
          </cell>
          <cell r="B147" t="str">
            <v>General government gross debt</v>
          </cell>
          <cell r="C147" t="str">
            <v>Percent of GDP</v>
          </cell>
          <cell r="E147" t="str">
            <v>See notes for:  General government gross debt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17.042999999999999</v>
          </cell>
          <cell r="V147">
            <v>20.434000000000001</v>
          </cell>
          <cell r="W147">
            <v>21.036999999999999</v>
          </cell>
          <cell r="X147">
            <v>21.617000000000001</v>
          </cell>
          <cell r="Y147">
            <v>22.390999999999998</v>
          </cell>
          <cell r="Z147">
            <v>29.536000000000001</v>
          </cell>
          <cell r="AA147">
            <v>29.065999999999999</v>
          </cell>
          <cell r="AB147">
            <v>28.92</v>
          </cell>
          <cell r="AC147">
            <v>27.550999999999998</v>
          </cell>
          <cell r="AD147">
            <v>27.335000000000001</v>
          </cell>
          <cell r="AE147">
            <v>26.763999999999999</v>
          </cell>
          <cell r="AF147">
            <v>26.427</v>
          </cell>
          <cell r="AG147">
            <v>23.091000000000001</v>
          </cell>
          <cell r="AH147">
            <v>21.943000000000001</v>
          </cell>
          <cell r="AI147">
            <v>35.256999999999998</v>
          </cell>
          <cell r="AJ147">
            <v>38.786999999999999</v>
          </cell>
          <cell r="AK147">
            <v>47.313000000000002</v>
          </cell>
          <cell r="AL147">
            <v>52.466000000000001</v>
          </cell>
          <cell r="AM147">
            <v>55.86</v>
          </cell>
          <cell r="AN147">
            <v>58.542000000000002</v>
          </cell>
          <cell r="AO147">
            <v>60.643000000000001</v>
          </cell>
          <cell r="AP147">
            <v>62.277999999999999</v>
          </cell>
          <cell r="AQ147">
            <v>63.673999999999999</v>
          </cell>
          <cell r="AR147">
            <v>27.324235294117642</v>
          </cell>
        </row>
        <row r="148">
          <cell r="A148" t="str">
            <v>Solomon Islands</v>
          </cell>
          <cell r="B148" t="str">
            <v>General government gross debt</v>
          </cell>
          <cell r="C148" t="str">
            <v>Percent of GDP</v>
          </cell>
          <cell r="E148" t="str">
            <v>See notes for:  General government gross debt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t="str">
            <v>n/a</v>
          </cell>
          <cell r="U148" t="str">
            <v>n/a</v>
          </cell>
          <cell r="V148" t="str">
            <v>n/a</v>
          </cell>
          <cell r="W148" t="str">
            <v>n/a</v>
          </cell>
          <cell r="X148" t="str">
            <v>n/a</v>
          </cell>
          <cell r="Y148" t="str">
            <v>n/a</v>
          </cell>
          <cell r="Z148" t="str">
            <v>n/a</v>
          </cell>
          <cell r="AA148" t="str">
            <v>n/a</v>
          </cell>
          <cell r="AB148" t="str">
            <v>n/a</v>
          </cell>
          <cell r="AC148">
            <v>72.325999999999993</v>
          </cell>
          <cell r="AD148">
            <v>59.524999999999999</v>
          </cell>
          <cell r="AE148">
            <v>54.5</v>
          </cell>
          <cell r="AF148">
            <v>49.488999999999997</v>
          </cell>
          <cell r="AG148">
            <v>42.741</v>
          </cell>
          <cell r="AH148">
            <v>33.531999999999996</v>
          </cell>
          <cell r="AI148">
            <v>32.058999999999997</v>
          </cell>
          <cell r="AJ148">
            <v>27.21</v>
          </cell>
          <cell r="AK148">
            <v>22.640999999999998</v>
          </cell>
          <cell r="AL148">
            <v>19.593</v>
          </cell>
          <cell r="AM148">
            <v>18.111999999999998</v>
          </cell>
          <cell r="AN148">
            <v>16.942</v>
          </cell>
          <cell r="AO148">
            <v>15.587999999999999</v>
          </cell>
          <cell r="AP148">
            <v>14.34</v>
          </cell>
          <cell r="AQ148" t="str">
            <v>n/a</v>
          </cell>
          <cell r="AR148">
            <v>43.780333333333338</v>
          </cell>
        </row>
        <row r="149">
          <cell r="A149" t="str">
            <v>South Africa</v>
          </cell>
          <cell r="B149" t="str">
            <v>General government gross debt</v>
          </cell>
          <cell r="C149" t="str">
            <v>Percent of GDP</v>
          </cell>
          <cell r="E149" t="str">
            <v>See notes for:  General government gross debt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43.317</v>
          </cell>
          <cell r="AA149">
            <v>43.488</v>
          </cell>
          <cell r="AB149">
            <v>36.948999999999998</v>
          </cell>
          <cell r="AC149">
            <v>36.908999999999999</v>
          </cell>
          <cell r="AD149">
            <v>35.884</v>
          </cell>
          <cell r="AE149">
            <v>34.624000000000002</v>
          </cell>
          <cell r="AF149">
            <v>32.606999999999999</v>
          </cell>
          <cell r="AG149">
            <v>28.292000000000002</v>
          </cell>
          <cell r="AH149">
            <v>27.356000000000002</v>
          </cell>
          <cell r="AI149">
            <v>31.530999999999999</v>
          </cell>
          <cell r="AJ149">
            <v>35.262999999999998</v>
          </cell>
          <cell r="AK149">
            <v>38.765999999999998</v>
          </cell>
          <cell r="AL149">
            <v>39.975000000000001</v>
          </cell>
          <cell r="AM149">
            <v>40.802999999999997</v>
          </cell>
          <cell r="AN149">
            <v>41.503999999999998</v>
          </cell>
          <cell r="AO149">
            <v>40.656999999999996</v>
          </cell>
          <cell r="AP149">
            <v>38.750999999999998</v>
          </cell>
          <cell r="AQ149">
            <v>36.399000000000001</v>
          </cell>
          <cell r="AR149">
            <v>35.415500000000002</v>
          </cell>
        </row>
        <row r="150">
          <cell r="A150" t="str">
            <v>Spain</v>
          </cell>
          <cell r="B150" t="str">
            <v>General government gross debt</v>
          </cell>
          <cell r="C150" t="str">
            <v>Percent of GDP</v>
          </cell>
          <cell r="E150" t="str">
            <v>See notes for:  General government gross debt (National currency).</v>
          </cell>
          <cell r="F150">
            <v>16.553999999999998</v>
          </cell>
          <cell r="G150">
            <v>19.989999999999998</v>
          </cell>
          <cell r="H150">
            <v>25.106999999999999</v>
          </cell>
          <cell r="I150">
            <v>30.337</v>
          </cell>
          <cell r="J150">
            <v>37.024999999999999</v>
          </cell>
          <cell r="K150">
            <v>42.002000000000002</v>
          </cell>
          <cell r="L150">
            <v>43.243000000000002</v>
          </cell>
          <cell r="M150">
            <v>43.081000000000003</v>
          </cell>
          <cell r="N150">
            <v>39.573</v>
          </cell>
          <cell r="O150">
            <v>40.978000000000002</v>
          </cell>
          <cell r="P150">
            <v>42.453000000000003</v>
          </cell>
          <cell r="Q150">
            <v>43.027999999999999</v>
          </cell>
          <cell r="R150">
            <v>45.36</v>
          </cell>
          <cell r="S150">
            <v>56.085000000000001</v>
          </cell>
          <cell r="T150">
            <v>58.603999999999999</v>
          </cell>
          <cell r="U150">
            <v>63.298999999999999</v>
          </cell>
          <cell r="V150">
            <v>67.447000000000003</v>
          </cell>
          <cell r="W150">
            <v>66.120999999999995</v>
          </cell>
          <cell r="X150">
            <v>64.128</v>
          </cell>
          <cell r="Y150">
            <v>62.381</v>
          </cell>
          <cell r="Z150">
            <v>59.345999999999997</v>
          </cell>
          <cell r="AA150">
            <v>55.569000000000003</v>
          </cell>
          <cell r="AB150">
            <v>52.579000000000001</v>
          </cell>
          <cell r="AC150">
            <v>48.786000000000001</v>
          </cell>
          <cell r="AD150">
            <v>46.255000000000003</v>
          </cell>
          <cell r="AE150">
            <v>43.164999999999999</v>
          </cell>
          <cell r="AF150">
            <v>39.679000000000002</v>
          </cell>
          <cell r="AG150">
            <v>36.301000000000002</v>
          </cell>
          <cell r="AH150">
            <v>40.173000000000002</v>
          </cell>
          <cell r="AI150">
            <v>53.929000000000002</v>
          </cell>
          <cell r="AJ150">
            <v>61.173000000000002</v>
          </cell>
          <cell r="AK150">
            <v>68.471000000000004</v>
          </cell>
          <cell r="AL150">
            <v>79.040999999999997</v>
          </cell>
          <cell r="AM150">
            <v>84.027000000000001</v>
          </cell>
          <cell r="AN150">
            <v>87.429000000000002</v>
          </cell>
          <cell r="AO150">
            <v>89.308000000000007</v>
          </cell>
          <cell r="AP150">
            <v>90.716999999999999</v>
          </cell>
          <cell r="AQ150">
            <v>91.852999999999994</v>
          </cell>
          <cell r="AR150">
            <v>53.378727272727268</v>
          </cell>
        </row>
        <row r="151">
          <cell r="A151" t="str">
            <v>Sri Lanka</v>
          </cell>
          <cell r="B151" t="str">
            <v>General government gross debt</v>
          </cell>
          <cell r="C151" t="str">
            <v>Percent of GDP</v>
          </cell>
          <cell r="AR151" t="e">
            <v>#DIV/0!</v>
          </cell>
        </row>
        <row r="152">
          <cell r="A152" t="str">
            <v>St. Kitts and Nevis</v>
          </cell>
          <cell r="B152" t="str">
            <v>General government gross debt</v>
          </cell>
          <cell r="C152" t="str">
            <v>Percent of GDP</v>
          </cell>
          <cell r="E152" t="str">
            <v>See notes for:  General government gross debt (National currency).</v>
          </cell>
          <cell r="F152" t="str">
            <v>n/a</v>
          </cell>
          <cell r="G152" t="str">
            <v>n/a</v>
          </cell>
          <cell r="H152" t="str">
            <v>n/a</v>
          </cell>
          <cell r="I152" t="str">
            <v>n/a</v>
          </cell>
          <cell r="J152" t="str">
            <v>n/a</v>
          </cell>
          <cell r="K152" t="str">
            <v>n/a</v>
          </cell>
          <cell r="L152" t="str">
            <v>n/a</v>
          </cell>
          <cell r="M152" t="str">
            <v>n/a</v>
          </cell>
          <cell r="N152" t="str">
            <v>n/a</v>
          </cell>
          <cell r="O152" t="str">
            <v>n/a</v>
          </cell>
          <cell r="P152" t="str">
            <v>n/a</v>
          </cell>
          <cell r="Q152" t="str">
            <v>n/a</v>
          </cell>
          <cell r="R152" t="str">
            <v>n/a</v>
          </cell>
          <cell r="S152" t="str">
            <v>n/a</v>
          </cell>
          <cell r="T152" t="str">
            <v>n/a</v>
          </cell>
          <cell r="U152" t="str">
            <v>n/a</v>
          </cell>
          <cell r="V152">
            <v>49.271000000000001</v>
          </cell>
          <cell r="W152">
            <v>67.084999999999994</v>
          </cell>
          <cell r="X152">
            <v>79.698999999999998</v>
          </cell>
          <cell r="Y152">
            <v>89.938999999999993</v>
          </cell>
          <cell r="Z152">
            <v>97.613</v>
          </cell>
          <cell r="AA152">
            <v>105.80500000000001</v>
          </cell>
          <cell r="AB152">
            <v>120.47199999999999</v>
          </cell>
          <cell r="AC152">
            <v>143.209</v>
          </cell>
          <cell r="AD152">
            <v>156.01</v>
          </cell>
          <cell r="AE152">
            <v>159.90899999999999</v>
          </cell>
          <cell r="AF152">
            <v>145.279</v>
          </cell>
          <cell r="AG152">
            <v>134.08500000000001</v>
          </cell>
          <cell r="AH152">
            <v>130.983</v>
          </cell>
          <cell r="AI152">
            <v>148.52600000000001</v>
          </cell>
          <cell r="AJ152">
            <v>163.55600000000001</v>
          </cell>
          <cell r="AK152">
            <v>153.40799999999999</v>
          </cell>
          <cell r="AL152">
            <v>151.18899999999999</v>
          </cell>
          <cell r="AM152">
            <v>147.28399999999999</v>
          </cell>
          <cell r="AN152">
            <v>142.15299999999999</v>
          </cell>
          <cell r="AO152">
            <v>136.376</v>
          </cell>
          <cell r="AP152">
            <v>131.15600000000001</v>
          </cell>
          <cell r="AQ152">
            <v>127.34399999999999</v>
          </cell>
          <cell r="AR152">
            <v>121.55306250000001</v>
          </cell>
        </row>
        <row r="153">
          <cell r="A153" t="str">
            <v>St. Lucia</v>
          </cell>
          <cell r="B153" t="str">
            <v>General government gross debt</v>
          </cell>
          <cell r="C153" t="str">
            <v>Percent of GDP</v>
          </cell>
          <cell r="E153" t="str">
            <v>See notes for:  General government gross debt (National currency).</v>
          </cell>
          <cell r="F153" t="str">
            <v>n/a</v>
          </cell>
          <cell r="G153" t="str">
            <v>n/a</v>
          </cell>
          <cell r="H153" t="str">
            <v>n/a</v>
          </cell>
          <cell r="I153" t="str">
            <v>n/a</v>
          </cell>
          <cell r="J153" t="str">
            <v>n/a</v>
          </cell>
          <cell r="K153" t="str">
            <v>n/a</v>
          </cell>
          <cell r="L153" t="str">
            <v>n/a</v>
          </cell>
          <cell r="M153" t="str">
            <v>n/a</v>
          </cell>
          <cell r="N153" t="str">
            <v>n/a</v>
          </cell>
          <cell r="O153" t="str">
            <v>n/a</v>
          </cell>
          <cell r="P153">
            <v>22.548999999999999</v>
          </cell>
          <cell r="Q153">
            <v>24.966000000000001</v>
          </cell>
          <cell r="R153">
            <v>28.606000000000002</v>
          </cell>
          <cell r="S153">
            <v>29.631</v>
          </cell>
          <cell r="T153">
            <v>30.562999999999999</v>
          </cell>
          <cell r="U153">
            <v>29.766999999999999</v>
          </cell>
          <cell r="V153">
            <v>31.492000000000001</v>
          </cell>
          <cell r="W153">
            <v>35.055</v>
          </cell>
          <cell r="X153">
            <v>38.03</v>
          </cell>
          <cell r="Y153">
            <v>37.509</v>
          </cell>
          <cell r="Z153">
            <v>42.512</v>
          </cell>
          <cell r="AA153">
            <v>49.503999999999998</v>
          </cell>
          <cell r="AB153">
            <v>61.75</v>
          </cell>
          <cell r="AC153">
            <v>57.999000000000002</v>
          </cell>
          <cell r="AD153">
            <v>62.612000000000002</v>
          </cell>
          <cell r="AE153">
            <v>64.94</v>
          </cell>
          <cell r="AF153">
            <v>61.411000000000001</v>
          </cell>
          <cell r="AG153">
            <v>58.548999999999999</v>
          </cell>
          <cell r="AH153">
            <v>58.8</v>
          </cell>
          <cell r="AI153">
            <v>63.198999999999998</v>
          </cell>
          <cell r="AJ153">
            <v>65.343000000000004</v>
          </cell>
          <cell r="AK153">
            <v>71.947000000000003</v>
          </cell>
          <cell r="AL153">
            <v>76.361999999999995</v>
          </cell>
          <cell r="AM153">
            <v>78.460999999999999</v>
          </cell>
          <cell r="AN153">
            <v>80.411000000000001</v>
          </cell>
          <cell r="AO153">
            <v>82.260999999999996</v>
          </cell>
          <cell r="AP153">
            <v>84.063000000000002</v>
          </cell>
          <cell r="AQ153">
            <v>85.882000000000005</v>
          </cell>
          <cell r="AR153">
            <v>46.669727272727272</v>
          </cell>
        </row>
        <row r="154">
          <cell r="A154" t="str">
            <v>St. Vincent and the Grenadines</v>
          </cell>
          <cell r="B154" t="str">
            <v>General government gross debt</v>
          </cell>
          <cell r="C154" t="str">
            <v>Percent of GDP</v>
          </cell>
          <cell r="E154" t="str">
            <v>See notes for:  General government gross debt (National currency).</v>
          </cell>
          <cell r="F154" t="str">
            <v>n/a</v>
          </cell>
          <cell r="G154" t="str">
            <v>n/a</v>
          </cell>
          <cell r="H154" t="str">
            <v>n/a</v>
          </cell>
          <cell r="I154" t="str">
            <v>n/a</v>
          </cell>
          <cell r="J154" t="str">
            <v>n/a</v>
          </cell>
          <cell r="K154" t="str">
            <v>n/a</v>
          </cell>
          <cell r="L154" t="str">
            <v>n/a</v>
          </cell>
          <cell r="M154" t="str">
            <v>n/a</v>
          </cell>
          <cell r="N154" t="str">
            <v>n/a</v>
          </cell>
          <cell r="O154" t="str">
            <v>n/a</v>
          </cell>
          <cell r="P154">
            <v>60.805999999999997</v>
          </cell>
          <cell r="Q154">
            <v>58.029000000000003</v>
          </cell>
          <cell r="R154">
            <v>54.933999999999997</v>
          </cell>
          <cell r="S154">
            <v>53.595999999999997</v>
          </cell>
          <cell r="T154">
            <v>58.289000000000001</v>
          </cell>
          <cell r="U154">
            <v>51.584000000000003</v>
          </cell>
          <cell r="V154">
            <v>44.527999999999999</v>
          </cell>
          <cell r="W154">
            <v>42.454000000000001</v>
          </cell>
          <cell r="X154">
            <v>43.139000000000003</v>
          </cell>
          <cell r="Y154">
            <v>58.095999999999997</v>
          </cell>
          <cell r="Z154">
            <v>58.96</v>
          </cell>
          <cell r="AA154">
            <v>56.713999999999999</v>
          </cell>
          <cell r="AB154">
            <v>57.503</v>
          </cell>
          <cell r="AC154">
            <v>59.433</v>
          </cell>
          <cell r="AD154">
            <v>64.682000000000002</v>
          </cell>
          <cell r="AE154">
            <v>66.494</v>
          </cell>
          <cell r="AF154">
            <v>63.796999999999997</v>
          </cell>
          <cell r="AG154">
            <v>55.600999999999999</v>
          </cell>
          <cell r="AH154">
            <v>57.011000000000003</v>
          </cell>
          <cell r="AI154">
            <v>64.91</v>
          </cell>
          <cell r="AJ154">
            <v>67.763999999999996</v>
          </cell>
          <cell r="AK154">
            <v>71.412000000000006</v>
          </cell>
          <cell r="AL154">
            <v>70.426000000000002</v>
          </cell>
          <cell r="AM154">
            <v>70.418999999999997</v>
          </cell>
          <cell r="AN154">
            <v>68.447999999999993</v>
          </cell>
          <cell r="AO154">
            <v>65.594999999999999</v>
          </cell>
          <cell r="AP154">
            <v>62.968000000000004</v>
          </cell>
          <cell r="AQ154">
            <v>60.357999999999997</v>
          </cell>
          <cell r="AR154">
            <v>57.71527272727274</v>
          </cell>
        </row>
        <row r="155">
          <cell r="A155" t="str">
            <v>Sudan</v>
          </cell>
          <cell r="B155" t="str">
            <v>General government gross debt</v>
          </cell>
          <cell r="C155" t="str">
            <v>Percent of GDP</v>
          </cell>
          <cell r="E155" t="str">
            <v>See notes for:  General government gross debt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t="str">
            <v>n/a</v>
          </cell>
          <cell r="R155">
            <v>454.86399999999998</v>
          </cell>
          <cell r="S155">
            <v>262.608</v>
          </cell>
          <cell r="T155">
            <v>354.99400000000003</v>
          </cell>
          <cell r="U155">
            <v>219.55199999999999</v>
          </cell>
          <cell r="V155">
            <v>261.83</v>
          </cell>
          <cell r="W155">
            <v>196.161</v>
          </cell>
          <cell r="X155">
            <v>180.21100000000001</v>
          </cell>
          <cell r="Y155">
            <v>170.434</v>
          </cell>
          <cell r="Z155">
            <v>159.50200000000001</v>
          </cell>
          <cell r="AA155">
            <v>157.05099999999999</v>
          </cell>
          <cell r="AB155">
            <v>154.55799999999999</v>
          </cell>
          <cell r="AC155">
            <v>144.971</v>
          </cell>
          <cell r="AD155">
            <v>119</v>
          </cell>
          <cell r="AE155">
            <v>102.979</v>
          </cell>
          <cell r="AF155">
            <v>83.587000000000003</v>
          </cell>
          <cell r="AG155">
            <v>80.438000000000002</v>
          </cell>
          <cell r="AH155">
            <v>75.213999999999999</v>
          </cell>
          <cell r="AI155">
            <v>77.180999999999997</v>
          </cell>
          <cell r="AJ155">
            <v>71.677999999999997</v>
          </cell>
          <cell r="AK155">
            <v>73.144000000000005</v>
          </cell>
          <cell r="AL155">
            <v>108.976</v>
          </cell>
          <cell r="AM155">
            <v>104.87</v>
          </cell>
          <cell r="AN155">
            <v>99.638999999999996</v>
          </cell>
          <cell r="AO155">
            <v>95.894999999999996</v>
          </cell>
          <cell r="AP155">
            <v>93.763000000000005</v>
          </cell>
          <cell r="AQ155">
            <v>90.784000000000006</v>
          </cell>
          <cell r="AR155">
            <v>169.99784999999997</v>
          </cell>
        </row>
        <row r="156">
          <cell r="A156" t="str">
            <v>Suriname</v>
          </cell>
          <cell r="B156" t="str">
            <v>General government gross debt</v>
          </cell>
          <cell r="C156" t="str">
            <v>Percent of GDP</v>
          </cell>
          <cell r="E156" t="str">
            <v>See notes for:  General government gross debt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105.89100000000001</v>
          </cell>
          <cell r="Q156">
            <v>108.503</v>
          </cell>
          <cell r="R156">
            <v>103.889</v>
          </cell>
          <cell r="S156">
            <v>114.979</v>
          </cell>
          <cell r="T156">
            <v>76.617000000000004</v>
          </cell>
          <cell r="U156">
            <v>21.215</v>
          </cell>
          <cell r="V156">
            <v>16.864000000000001</v>
          </cell>
          <cell r="W156">
            <v>25.641999999999999</v>
          </cell>
          <cell r="X156">
            <v>32.479999999999997</v>
          </cell>
          <cell r="Y156">
            <v>51.713000000000001</v>
          </cell>
          <cell r="Z156">
            <v>69.405000000000001</v>
          </cell>
          <cell r="AA156">
            <v>51.994999999999997</v>
          </cell>
          <cell r="AB156">
            <v>50.347000000000001</v>
          </cell>
          <cell r="AC156">
            <v>42.734000000000002</v>
          </cell>
          <cell r="AD156">
            <v>39.545999999999999</v>
          </cell>
          <cell r="AE156">
            <v>36.012999999999998</v>
          </cell>
          <cell r="AF156">
            <v>29.314</v>
          </cell>
          <cell r="AG156">
            <v>20.798999999999999</v>
          </cell>
          <cell r="AH156">
            <v>17.925000000000001</v>
          </cell>
          <cell r="AI156">
            <v>18.54</v>
          </cell>
          <cell r="AJ156">
            <v>21.978000000000002</v>
          </cell>
          <cell r="AK156">
            <v>20.565000000000001</v>
          </cell>
          <cell r="AL156">
            <v>19.773</v>
          </cell>
          <cell r="AM156">
            <v>19.797000000000001</v>
          </cell>
          <cell r="AN156">
            <v>18.297999999999998</v>
          </cell>
          <cell r="AO156">
            <v>16.617999999999999</v>
          </cell>
          <cell r="AP156">
            <v>14.728</v>
          </cell>
          <cell r="AQ156" t="str">
            <v>n/a</v>
          </cell>
          <cell r="AR156">
            <v>48.95245454545455</v>
          </cell>
        </row>
        <row r="157">
          <cell r="A157" t="str">
            <v>Swaziland</v>
          </cell>
          <cell r="B157" t="str">
            <v>General government gross debt</v>
          </cell>
          <cell r="C157" t="str">
            <v>Percent of GDP</v>
          </cell>
          <cell r="E157" t="str">
            <v>See notes for:  General government gross debt (National currency).</v>
          </cell>
          <cell r="F157" t="str">
            <v>n/a</v>
          </cell>
          <cell r="G157" t="str">
            <v>n/a</v>
          </cell>
          <cell r="H157" t="str">
            <v>n/a</v>
          </cell>
          <cell r="I157" t="str">
            <v>n/a</v>
          </cell>
          <cell r="J157" t="str">
            <v>n/a</v>
          </cell>
          <cell r="K157" t="str">
            <v>n/a</v>
          </cell>
          <cell r="L157" t="str">
            <v>n/a</v>
          </cell>
          <cell r="M157" t="str">
            <v>n/a</v>
          </cell>
          <cell r="N157" t="str">
            <v>n/a</v>
          </cell>
          <cell r="O157" t="str">
            <v>n/a</v>
          </cell>
          <cell r="P157" t="str">
            <v>n/a</v>
          </cell>
          <cell r="Q157" t="str">
            <v>n/a</v>
          </cell>
          <cell r="R157" t="str">
            <v>n/a</v>
          </cell>
          <cell r="S157">
            <v>17.617000000000001</v>
          </cell>
          <cell r="T157">
            <v>15.304</v>
          </cell>
          <cell r="U157">
            <v>14.391</v>
          </cell>
          <cell r="V157">
            <v>15.17</v>
          </cell>
          <cell r="W157">
            <v>12.715</v>
          </cell>
          <cell r="X157">
            <v>18.498999999999999</v>
          </cell>
          <cell r="Y157">
            <v>19.318999999999999</v>
          </cell>
          <cell r="Z157">
            <v>21.681999999999999</v>
          </cell>
          <cell r="AA157">
            <v>23.934000000000001</v>
          </cell>
          <cell r="AB157">
            <v>21.815999999999999</v>
          </cell>
          <cell r="AC157">
            <v>22.498000000000001</v>
          </cell>
          <cell r="AD157">
            <v>18.460999999999999</v>
          </cell>
          <cell r="AE157">
            <v>16.488</v>
          </cell>
          <cell r="AF157">
            <v>17.338999999999999</v>
          </cell>
          <cell r="AG157">
            <v>18.373000000000001</v>
          </cell>
          <cell r="AH157">
            <v>16.617999999999999</v>
          </cell>
          <cell r="AI157">
            <v>12.558</v>
          </cell>
          <cell r="AJ157">
            <v>15.941000000000001</v>
          </cell>
          <cell r="AK157">
            <v>17.533000000000001</v>
          </cell>
          <cell r="AL157">
            <v>19.04</v>
          </cell>
          <cell r="AM157">
            <v>29.166</v>
          </cell>
          <cell r="AN157">
            <v>35.433</v>
          </cell>
          <cell r="AO157">
            <v>41.392000000000003</v>
          </cell>
          <cell r="AP157">
            <v>46.896999999999998</v>
          </cell>
          <cell r="AQ157">
            <v>51.753</v>
          </cell>
          <cell r="AR157">
            <v>17.697684210526315</v>
          </cell>
        </row>
        <row r="158">
          <cell r="A158" t="str">
            <v>Sweden</v>
          </cell>
          <cell r="B158" t="str">
            <v>General government gross debt</v>
          </cell>
          <cell r="C158" t="str">
            <v>Percent of GDP</v>
          </cell>
          <cell r="E158" t="str">
            <v>See notes for:  General government gross debt (National currency).</v>
          </cell>
          <cell r="F158" t="str">
            <v>n/a</v>
          </cell>
          <cell r="G158" t="str">
            <v>n/a</v>
          </cell>
          <cell r="H158" t="str">
            <v>n/a</v>
          </cell>
          <cell r="I158" t="str">
            <v>n/a</v>
          </cell>
          <cell r="J158" t="str">
            <v>n/a</v>
          </cell>
          <cell r="K158" t="str">
            <v>n/a</v>
          </cell>
          <cell r="L158" t="str">
            <v>n/a</v>
          </cell>
          <cell r="M158" t="str">
            <v>n/a</v>
          </cell>
          <cell r="N158" t="str">
            <v>n/a</v>
          </cell>
          <cell r="O158" t="str">
            <v>n/a</v>
          </cell>
          <cell r="P158" t="str">
            <v>n/a</v>
          </cell>
          <cell r="Q158" t="str">
            <v>n/a</v>
          </cell>
          <cell r="R158" t="str">
            <v>n/a</v>
          </cell>
          <cell r="S158">
            <v>69.912000000000006</v>
          </cell>
          <cell r="T158">
            <v>72.424000000000007</v>
          </cell>
          <cell r="U158">
            <v>72.671999999999997</v>
          </cell>
          <cell r="V158">
            <v>73.159000000000006</v>
          </cell>
          <cell r="W158">
            <v>72.087999999999994</v>
          </cell>
          <cell r="X158">
            <v>69.894999999999996</v>
          </cell>
          <cell r="Y158">
            <v>64.206999999999994</v>
          </cell>
          <cell r="Z158">
            <v>53.896000000000001</v>
          </cell>
          <cell r="AA158">
            <v>54.735999999999997</v>
          </cell>
          <cell r="AB158">
            <v>52.503</v>
          </cell>
          <cell r="AC158">
            <v>51.731000000000002</v>
          </cell>
          <cell r="AD158">
            <v>50.338000000000001</v>
          </cell>
          <cell r="AE158">
            <v>50.402999999999999</v>
          </cell>
          <cell r="AF158">
            <v>45.265999999999998</v>
          </cell>
          <cell r="AG158">
            <v>40.225999999999999</v>
          </cell>
          <cell r="AH158">
            <v>38.801000000000002</v>
          </cell>
          <cell r="AI158">
            <v>42.527999999999999</v>
          </cell>
          <cell r="AJ158">
            <v>39.411000000000001</v>
          </cell>
          <cell r="AK158">
            <v>37.441000000000003</v>
          </cell>
          <cell r="AL158">
            <v>35.540999999999997</v>
          </cell>
          <cell r="AM158">
            <v>33.53</v>
          </cell>
          <cell r="AN158">
            <v>30.539000000000001</v>
          </cell>
          <cell r="AO158">
            <v>27.443000000000001</v>
          </cell>
          <cell r="AP158">
            <v>24.11</v>
          </cell>
          <cell r="AQ158">
            <v>20.402999999999999</v>
          </cell>
          <cell r="AR158">
            <v>55.349315789473678</v>
          </cell>
        </row>
        <row r="159">
          <cell r="A159" t="str">
            <v>Switzerland</v>
          </cell>
          <cell r="B159" t="str">
            <v>General government gross debt</v>
          </cell>
          <cell r="C159" t="str">
            <v>Percent of GDP</v>
          </cell>
          <cell r="E159" t="str">
            <v>See notes for:  General government gross debt (National currency).</v>
          </cell>
          <cell r="F159" t="str">
            <v>n/a</v>
          </cell>
          <cell r="G159" t="str">
            <v>n/a</v>
          </cell>
          <cell r="H159" t="str">
            <v>n/a</v>
          </cell>
          <cell r="I159">
            <v>38.292000000000002</v>
          </cell>
          <cell r="J159">
            <v>37.945999999999998</v>
          </cell>
          <cell r="K159">
            <v>37.284999999999997</v>
          </cell>
          <cell r="L159">
            <v>35.804000000000002</v>
          </cell>
          <cell r="M159">
            <v>34.758000000000003</v>
          </cell>
          <cell r="N159">
            <v>33.323</v>
          </cell>
          <cell r="O159">
            <v>30.995000000000001</v>
          </cell>
          <cell r="P159">
            <v>38.243000000000002</v>
          </cell>
          <cell r="Q159">
            <v>39.857999999999997</v>
          </cell>
          <cell r="R159">
            <v>45.185000000000002</v>
          </cell>
          <cell r="S159">
            <v>49.68</v>
          </cell>
          <cell r="T159">
            <v>52.973999999999997</v>
          </cell>
          <cell r="U159">
            <v>56.45</v>
          </cell>
          <cell r="V159">
            <v>58.381</v>
          </cell>
          <cell r="W159">
            <v>60.862000000000002</v>
          </cell>
          <cell r="X159">
            <v>64.164000000000001</v>
          </cell>
          <cell r="Y159">
            <v>61.298999999999999</v>
          </cell>
          <cell r="Z159">
            <v>61.320999999999998</v>
          </cell>
          <cell r="AA159">
            <v>61.24</v>
          </cell>
          <cell r="AB159">
            <v>68.215000000000003</v>
          </cell>
          <cell r="AC159">
            <v>67.742000000000004</v>
          </cell>
          <cell r="AD159">
            <v>72.152000000000001</v>
          </cell>
          <cell r="AE159">
            <v>72.450999999999993</v>
          </cell>
          <cell r="AF159">
            <v>64.58</v>
          </cell>
          <cell r="AG159">
            <v>55.945999999999998</v>
          </cell>
          <cell r="AH159">
            <v>52.57</v>
          </cell>
          <cell r="AI159">
            <v>53.619</v>
          </cell>
          <cell r="AJ159">
            <v>50.110999999999997</v>
          </cell>
          <cell r="AK159">
            <v>48.645000000000003</v>
          </cell>
          <cell r="AL159">
            <v>48.878999999999998</v>
          </cell>
          <cell r="AM159">
            <v>47.787999999999997</v>
          </cell>
          <cell r="AN159">
            <v>46.048000000000002</v>
          </cell>
          <cell r="AO159">
            <v>45.311999999999998</v>
          </cell>
          <cell r="AP159">
            <v>44.588000000000001</v>
          </cell>
          <cell r="AQ159">
            <v>43.863999999999997</v>
          </cell>
          <cell r="AR159">
            <v>57.076727272727275</v>
          </cell>
        </row>
        <row r="160">
          <cell r="A160" t="str">
            <v>Syrian Arab Republic</v>
          </cell>
          <cell r="B160" t="str">
            <v>General government gross debt</v>
          </cell>
          <cell r="C160" t="str">
            <v>Percent of GDP</v>
          </cell>
          <cell r="E160" t="str">
            <v>See notes for:  General government gross debt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182.64099999999999</v>
          </cell>
          <cell r="Q160">
            <v>160.97999999999999</v>
          </cell>
          <cell r="R160">
            <v>165.73400000000001</v>
          </cell>
          <cell r="S160">
            <v>167.68100000000001</v>
          </cell>
          <cell r="T160">
            <v>160.54400000000001</v>
          </cell>
          <cell r="U160">
            <v>151.62100000000001</v>
          </cell>
          <cell r="V160">
            <v>139.995</v>
          </cell>
          <cell r="W160">
            <v>146.11500000000001</v>
          </cell>
          <cell r="X160">
            <v>150.40299999999999</v>
          </cell>
          <cell r="Y160">
            <v>146.642</v>
          </cell>
          <cell r="Z160">
            <v>151.15799999999999</v>
          </cell>
          <cell r="AA160">
            <v>142.89699999999999</v>
          </cell>
          <cell r="AB160">
            <v>131.21299999999999</v>
          </cell>
          <cell r="AC160">
            <v>133.51499999999999</v>
          </cell>
          <cell r="AD160">
            <v>111.61</v>
          </cell>
          <cell r="AE160">
            <v>50.228000000000002</v>
          </cell>
          <cell r="AF160">
            <v>46.933</v>
          </cell>
          <cell r="AG160">
            <v>43.209000000000003</v>
          </cell>
          <cell r="AH160">
            <v>37.399000000000001</v>
          </cell>
          <cell r="AI160">
            <v>31.388000000000002</v>
          </cell>
          <cell r="AJ160">
            <v>29.404</v>
          </cell>
          <cell r="AK160" t="str">
            <v>n/a</v>
          </cell>
          <cell r="AL160" t="str">
            <v>n/a</v>
          </cell>
          <cell r="AM160" t="str">
            <v>n/a</v>
          </cell>
          <cell r="AN160" t="str">
            <v>n/a</v>
          </cell>
          <cell r="AO160" t="str">
            <v>n/a</v>
          </cell>
          <cell r="AP160" t="str">
            <v>n/a</v>
          </cell>
          <cell r="AQ160" t="str">
            <v>n/a</v>
          </cell>
          <cell r="AR160">
            <v>118.15761904761902</v>
          </cell>
        </row>
        <row r="161">
          <cell r="A161" t="str">
            <v>Taiwan Province of China</v>
          </cell>
          <cell r="B161" t="str">
            <v>General government gross debt</v>
          </cell>
          <cell r="C161" t="str">
            <v>Percent of GDP</v>
          </cell>
          <cell r="E161" t="str">
            <v>See notes for:  General government gross debt (National currency).</v>
          </cell>
          <cell r="F161" t="str">
            <v>n/a</v>
          </cell>
          <cell r="G161" t="str">
            <v>n/a</v>
          </cell>
          <cell r="H161" t="str">
            <v>n/a</v>
          </cell>
          <cell r="I161" t="str">
            <v>n/a</v>
          </cell>
          <cell r="J161" t="str">
            <v>n/a</v>
          </cell>
          <cell r="K161" t="str">
            <v>n/a</v>
          </cell>
          <cell r="L161" t="str">
            <v>n/a</v>
          </cell>
          <cell r="M161" t="str">
            <v>n/a</v>
          </cell>
          <cell r="N161" t="str">
            <v>n/a</v>
          </cell>
          <cell r="O161" t="str">
            <v>n/a</v>
          </cell>
          <cell r="P161" t="str">
            <v>n/a</v>
          </cell>
          <cell r="Q161" t="str">
            <v>n/a</v>
          </cell>
          <cell r="R161" t="str">
            <v>n/a</v>
          </cell>
          <cell r="S161" t="str">
            <v>n/a</v>
          </cell>
          <cell r="T161" t="str">
            <v>n/a</v>
          </cell>
          <cell r="U161" t="str">
            <v>n/a</v>
          </cell>
          <cell r="V161" t="str">
            <v>n/a</v>
          </cell>
          <cell r="W161">
            <v>25.361999999999998</v>
          </cell>
          <cell r="X161">
            <v>24.103999999999999</v>
          </cell>
          <cell r="Y161">
            <v>24.071999999999999</v>
          </cell>
          <cell r="Z161">
            <v>26.591000000000001</v>
          </cell>
          <cell r="AA161">
            <v>30.699000000000002</v>
          </cell>
          <cell r="AB161">
            <v>30.405999999999999</v>
          </cell>
          <cell r="AC161">
            <v>32.835000000000001</v>
          </cell>
          <cell r="AD161">
            <v>34.125</v>
          </cell>
          <cell r="AE161">
            <v>34.930999999999997</v>
          </cell>
          <cell r="AF161">
            <v>34.195</v>
          </cell>
          <cell r="AG161">
            <v>33.317</v>
          </cell>
          <cell r="AH161">
            <v>34.682000000000002</v>
          </cell>
          <cell r="AI161">
            <v>38.046999999999997</v>
          </cell>
          <cell r="AJ161">
            <v>38.590000000000003</v>
          </cell>
          <cell r="AK161">
            <v>40.795000000000002</v>
          </cell>
          <cell r="AL161">
            <v>42.499000000000002</v>
          </cell>
          <cell r="AM161">
            <v>42.563000000000002</v>
          </cell>
          <cell r="AN161">
            <v>41.308</v>
          </cell>
          <cell r="AO161">
            <v>38.698999999999998</v>
          </cell>
          <cell r="AP161">
            <v>36.188000000000002</v>
          </cell>
          <cell r="AQ161">
            <v>33.859000000000002</v>
          </cell>
          <cell r="AR161">
            <v>32.183399999999999</v>
          </cell>
        </row>
        <row r="162">
          <cell r="A162" t="str">
            <v>Tajikistan</v>
          </cell>
          <cell r="B162" t="str">
            <v>General government gross debt</v>
          </cell>
          <cell r="C162" t="str">
            <v>Percent of GDP</v>
          </cell>
          <cell r="E162" t="str">
            <v>See notes for:  General government gross debt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96.566999999999993</v>
          </cell>
          <cell r="Y162">
            <v>107.807</v>
          </cell>
          <cell r="Z162">
            <v>111.429</v>
          </cell>
          <cell r="AA162">
            <v>103.249</v>
          </cell>
          <cell r="AB162">
            <v>90.662999999999997</v>
          </cell>
          <cell r="AC162">
            <v>64.332999999999998</v>
          </cell>
          <cell r="AD162">
            <v>43.911999999999999</v>
          </cell>
          <cell r="AE162">
            <v>41.972999999999999</v>
          </cell>
          <cell r="AF162">
            <v>35.29</v>
          </cell>
          <cell r="AG162">
            <v>34.610999999999997</v>
          </cell>
          <cell r="AH162">
            <v>29.843</v>
          </cell>
          <cell r="AI162">
            <v>36.171999999999997</v>
          </cell>
          <cell r="AJ162">
            <v>36.280999999999999</v>
          </cell>
          <cell r="AK162">
            <v>35.348999999999997</v>
          </cell>
          <cell r="AL162">
            <v>34.956000000000003</v>
          </cell>
          <cell r="AM162">
            <v>36.356999999999999</v>
          </cell>
          <cell r="AN162">
            <v>36.548000000000002</v>
          </cell>
          <cell r="AO162">
            <v>36.500999999999998</v>
          </cell>
          <cell r="AP162">
            <v>36.612000000000002</v>
          </cell>
          <cell r="AQ162">
            <v>35.262999999999998</v>
          </cell>
          <cell r="AR162">
            <v>61.962785714285708</v>
          </cell>
        </row>
        <row r="163">
          <cell r="A163" t="str">
            <v>Tanzania</v>
          </cell>
          <cell r="B163" t="str">
            <v>General government gross debt</v>
          </cell>
          <cell r="C163" t="str">
            <v>Percent of GDP</v>
          </cell>
          <cell r="E163" t="str">
            <v>See notes for:  General government gross debt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t="str">
            <v>n/a</v>
          </cell>
          <cell r="R163" t="str">
            <v>n/a</v>
          </cell>
          <cell r="S163" t="str">
            <v>n/a</v>
          </cell>
          <cell r="T163" t="str">
            <v>n/a</v>
          </cell>
          <cell r="U163" t="str">
            <v>n/a</v>
          </cell>
          <cell r="V163" t="str">
            <v>n/a</v>
          </cell>
          <cell r="W163" t="str">
            <v>n/a</v>
          </cell>
          <cell r="X163" t="str">
            <v>n/a</v>
          </cell>
          <cell r="Y163" t="str">
            <v>n/a</v>
          </cell>
          <cell r="Z163" t="str">
            <v>n/a</v>
          </cell>
          <cell r="AA163" t="str">
            <v>n/a</v>
          </cell>
          <cell r="AB163">
            <v>66.561000000000007</v>
          </cell>
          <cell r="AC163">
            <v>63.514000000000003</v>
          </cell>
          <cell r="AD163">
            <v>63.164999999999999</v>
          </cell>
          <cell r="AE163">
            <v>62.82</v>
          </cell>
          <cell r="AF163">
            <v>63.042000000000002</v>
          </cell>
          <cell r="AG163">
            <v>36.985999999999997</v>
          </cell>
          <cell r="AH163">
            <v>35.017000000000003</v>
          </cell>
          <cell r="AI163">
            <v>37.140999999999998</v>
          </cell>
          <cell r="AJ163">
            <v>39.941000000000003</v>
          </cell>
          <cell r="AK163">
            <v>44.393999999999998</v>
          </cell>
          <cell r="AL163">
            <v>47.743000000000002</v>
          </cell>
          <cell r="AM163">
            <v>48.845999999999997</v>
          </cell>
          <cell r="AN163">
            <v>49.325000000000003</v>
          </cell>
          <cell r="AO163">
            <v>49.402000000000001</v>
          </cell>
          <cell r="AP163">
            <v>49.933999999999997</v>
          </cell>
          <cell r="AQ163">
            <v>50.052999999999997</v>
          </cell>
          <cell r="AR163">
            <v>51.258099999999999</v>
          </cell>
        </row>
        <row r="164">
          <cell r="A164" t="str">
            <v>Thailand</v>
          </cell>
          <cell r="B164" t="str">
            <v>General government gross debt</v>
          </cell>
          <cell r="C164" t="str">
            <v>Percent of GDP</v>
          </cell>
          <cell r="E164" t="str">
            <v>See notes for:  General government gross debt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t="str">
            <v>n/a</v>
          </cell>
          <cell r="V164">
            <v>15.193</v>
          </cell>
          <cell r="W164">
            <v>40.454999999999998</v>
          </cell>
          <cell r="X164">
            <v>49.881</v>
          </cell>
          <cell r="Y164">
            <v>56.585000000000001</v>
          </cell>
          <cell r="Z164">
            <v>57.826000000000001</v>
          </cell>
          <cell r="AA164">
            <v>57.521999999999998</v>
          </cell>
          <cell r="AB164">
            <v>55.052</v>
          </cell>
          <cell r="AC164">
            <v>50.689</v>
          </cell>
          <cell r="AD164">
            <v>49.462000000000003</v>
          </cell>
          <cell r="AE164">
            <v>47.360999999999997</v>
          </cell>
          <cell r="AF164">
            <v>41.991999999999997</v>
          </cell>
          <cell r="AG164">
            <v>38.347000000000001</v>
          </cell>
          <cell r="AH164">
            <v>37.267000000000003</v>
          </cell>
          <cell r="AI164">
            <v>45.216999999999999</v>
          </cell>
          <cell r="AJ164">
            <v>42.643999999999998</v>
          </cell>
          <cell r="AK164">
            <v>41.692</v>
          </cell>
          <cell r="AL164">
            <v>44.395000000000003</v>
          </cell>
          <cell r="AM164">
            <v>46.259</v>
          </cell>
          <cell r="AN164">
            <v>48.982999999999997</v>
          </cell>
          <cell r="AO164">
            <v>50.253999999999998</v>
          </cell>
          <cell r="AP164">
            <v>51.167999999999999</v>
          </cell>
          <cell r="AQ164">
            <v>51.664000000000001</v>
          </cell>
          <cell r="AR164">
            <v>45.449062500000004</v>
          </cell>
        </row>
        <row r="165">
          <cell r="A165" t="str">
            <v>Timor-Leste</v>
          </cell>
          <cell r="B165" t="str">
            <v>General government gross debt</v>
          </cell>
          <cell r="C165" t="str">
            <v>Percent of GDP</v>
          </cell>
          <cell r="AR165" t="e">
            <v>#DIV/0!</v>
          </cell>
        </row>
        <row r="166">
          <cell r="A166" t="str">
            <v>Togo</v>
          </cell>
          <cell r="B166" t="str">
            <v>General government gross debt</v>
          </cell>
          <cell r="C166" t="str">
            <v>Percent of GDP</v>
          </cell>
          <cell r="E166" t="str">
            <v>See notes for:  General government gross debt (National currency).</v>
          </cell>
          <cell r="F166" t="str">
            <v>n/a</v>
          </cell>
          <cell r="G166" t="str">
            <v>n/a</v>
          </cell>
          <cell r="H166" t="str">
            <v>n/a</v>
          </cell>
          <cell r="I166" t="str">
            <v>n/a</v>
          </cell>
          <cell r="J166" t="str">
            <v>n/a</v>
          </cell>
          <cell r="K166" t="str">
            <v>n/a</v>
          </cell>
          <cell r="L166" t="str">
            <v>n/a</v>
          </cell>
          <cell r="M166" t="str">
            <v>n/a</v>
          </cell>
          <cell r="N166" t="str">
            <v>n/a</v>
          </cell>
          <cell r="O166" t="str">
            <v>n/a</v>
          </cell>
          <cell r="P166" t="str">
            <v>n/a</v>
          </cell>
          <cell r="Q166" t="str">
            <v>n/a</v>
          </cell>
          <cell r="R166" t="str">
            <v>n/a</v>
          </cell>
          <cell r="S166" t="str">
            <v>n/a</v>
          </cell>
          <cell r="T166" t="str">
            <v>n/a</v>
          </cell>
          <cell r="U166" t="str">
            <v>n/a</v>
          </cell>
          <cell r="V166" t="str">
            <v>n/a</v>
          </cell>
          <cell r="W166" t="str">
            <v>n/a</v>
          </cell>
          <cell r="X166" t="str">
            <v>n/a</v>
          </cell>
          <cell r="Y166" t="str">
            <v>n/a</v>
          </cell>
          <cell r="Z166" t="str">
            <v>n/a</v>
          </cell>
          <cell r="AA166">
            <v>102.265</v>
          </cell>
          <cell r="AB166">
            <v>100.051</v>
          </cell>
          <cell r="AC166">
            <v>101.59699999999999</v>
          </cell>
          <cell r="AD166">
            <v>93.099000000000004</v>
          </cell>
          <cell r="AE166">
            <v>76.896000000000001</v>
          </cell>
          <cell r="AF166">
            <v>85.375</v>
          </cell>
          <cell r="AG166">
            <v>100.842</v>
          </cell>
          <cell r="AH166">
            <v>83.247</v>
          </cell>
          <cell r="AI166">
            <v>67.653999999999996</v>
          </cell>
          <cell r="AJ166">
            <v>32.121000000000002</v>
          </cell>
          <cell r="AK166">
            <v>30.838999999999999</v>
          </cell>
          <cell r="AL166">
            <v>31.619</v>
          </cell>
          <cell r="AM166">
            <v>32.923999999999999</v>
          </cell>
          <cell r="AN166">
            <v>33.622</v>
          </cell>
          <cell r="AO166">
            <v>33.204999999999998</v>
          </cell>
          <cell r="AP166">
            <v>32.710999999999999</v>
          </cell>
          <cell r="AQ166">
            <v>32.146000000000001</v>
          </cell>
          <cell r="AR166">
            <v>79.453272727272719</v>
          </cell>
        </row>
        <row r="167">
          <cell r="A167" t="str">
            <v>Tonga</v>
          </cell>
          <cell r="B167" t="str">
            <v>General government gross debt</v>
          </cell>
          <cell r="C167" t="str">
            <v>Percent of GDP</v>
          </cell>
          <cell r="AR167" t="e">
            <v>#DIV/0!</v>
          </cell>
        </row>
        <row r="168">
          <cell r="A168" t="str">
            <v>Trinidad and Tobago</v>
          </cell>
          <cell r="B168" t="str">
            <v>General government gross debt</v>
          </cell>
          <cell r="C168" t="str">
            <v>Percent of GDP</v>
          </cell>
          <cell r="E168" t="str">
            <v>See notes for:  General government gross debt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56.122999999999998</v>
          </cell>
          <cell r="Z168">
            <v>54.854999999999997</v>
          </cell>
          <cell r="AA168">
            <v>56.521000000000001</v>
          </cell>
          <cell r="AB168">
            <v>59.079000000000001</v>
          </cell>
          <cell r="AC168">
            <v>53.207999999999998</v>
          </cell>
          <cell r="AD168">
            <v>45.177</v>
          </cell>
          <cell r="AE168">
            <v>36.838999999999999</v>
          </cell>
          <cell r="AF168">
            <v>32.575000000000003</v>
          </cell>
          <cell r="AG168">
            <v>28.858000000000001</v>
          </cell>
          <cell r="AH168">
            <v>24.870999999999999</v>
          </cell>
          <cell r="AI168">
            <v>30.818000000000001</v>
          </cell>
          <cell r="AJ168">
            <v>35.890999999999998</v>
          </cell>
          <cell r="AK168">
            <v>32.35</v>
          </cell>
          <cell r="AL168">
            <v>37.317</v>
          </cell>
          <cell r="AM168">
            <v>38.64</v>
          </cell>
          <cell r="AN168">
            <v>40.457999999999998</v>
          </cell>
          <cell r="AO168">
            <v>42.887999999999998</v>
          </cell>
          <cell r="AP168">
            <v>45.442999999999998</v>
          </cell>
          <cell r="AQ168">
            <v>47.718000000000004</v>
          </cell>
          <cell r="AR168">
            <v>42.089615384615385</v>
          </cell>
        </row>
        <row r="169">
          <cell r="A169" t="str">
            <v>Tunisia</v>
          </cell>
          <cell r="B169" t="str">
            <v>General government gross debt</v>
          </cell>
          <cell r="C169" t="str">
            <v>Percent of GDP</v>
          </cell>
          <cell r="E169" t="str">
            <v>See notes for:  General government gross debt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66.061000000000007</v>
          </cell>
          <cell r="R169">
            <v>65.013000000000005</v>
          </cell>
          <cell r="S169">
            <v>66.512</v>
          </cell>
          <cell r="T169">
            <v>66.600999999999999</v>
          </cell>
          <cell r="U169">
            <v>68.36</v>
          </cell>
          <cell r="V169">
            <v>69.353999999999999</v>
          </cell>
          <cell r="W169">
            <v>69.905000000000001</v>
          </cell>
          <cell r="X169">
            <v>61.051000000000002</v>
          </cell>
          <cell r="Y169">
            <v>64.965000000000003</v>
          </cell>
          <cell r="Z169">
            <v>65.944000000000003</v>
          </cell>
          <cell r="AA169">
            <v>67.602000000000004</v>
          </cell>
          <cell r="AB169">
            <v>67.376000000000005</v>
          </cell>
          <cell r="AC169">
            <v>66.376000000000005</v>
          </cell>
          <cell r="AD169">
            <v>53.718000000000004</v>
          </cell>
          <cell r="AE169">
            <v>52.481999999999999</v>
          </cell>
          <cell r="AF169">
            <v>48.790999999999997</v>
          </cell>
          <cell r="AG169">
            <v>45.924999999999997</v>
          </cell>
          <cell r="AH169">
            <v>43.341999999999999</v>
          </cell>
          <cell r="AI169">
            <v>42.783000000000001</v>
          </cell>
          <cell r="AJ169">
            <v>40.423000000000002</v>
          </cell>
          <cell r="AK169">
            <v>42.411999999999999</v>
          </cell>
          <cell r="AL169">
            <v>43.512</v>
          </cell>
          <cell r="AM169">
            <v>49.075000000000003</v>
          </cell>
          <cell r="AN169">
            <v>49.62</v>
          </cell>
          <cell r="AO169">
            <v>48.939</v>
          </cell>
          <cell r="AP169">
            <v>47.539000000000001</v>
          </cell>
          <cell r="AQ169">
            <v>45.73</v>
          </cell>
          <cell r="AR169">
            <v>58.809333333333328</v>
          </cell>
        </row>
        <row r="170">
          <cell r="A170" t="str">
            <v>Turkey</v>
          </cell>
          <cell r="B170" t="str">
            <v>General government gross debt</v>
          </cell>
          <cell r="C170" t="str">
            <v>Percent of GDP</v>
          </cell>
          <cell r="E170" t="str">
            <v>See notes for:  General government gross debt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v>51.561</v>
          </cell>
          <cell r="AA170">
            <v>77.936000000000007</v>
          </cell>
          <cell r="AB170">
            <v>74</v>
          </cell>
          <cell r="AC170">
            <v>67.697999999999993</v>
          </cell>
          <cell r="AD170">
            <v>59.612000000000002</v>
          </cell>
          <cell r="AE170">
            <v>52.71</v>
          </cell>
          <cell r="AF170">
            <v>46.524000000000001</v>
          </cell>
          <cell r="AG170">
            <v>39.92</v>
          </cell>
          <cell r="AH170">
            <v>40.018999999999998</v>
          </cell>
          <cell r="AI170">
            <v>46.122</v>
          </cell>
          <cell r="AJ170">
            <v>42.206000000000003</v>
          </cell>
          <cell r="AK170">
            <v>39.436999999999998</v>
          </cell>
          <cell r="AL170">
            <v>36.042999999999999</v>
          </cell>
          <cell r="AM170">
            <v>34.554000000000002</v>
          </cell>
          <cell r="AN170">
            <v>33.515999999999998</v>
          </cell>
          <cell r="AO170">
            <v>32.814</v>
          </cell>
          <cell r="AP170">
            <v>32.087000000000003</v>
          </cell>
          <cell r="AQ170">
            <v>31.376000000000001</v>
          </cell>
          <cell r="AR170">
            <v>53.145416666666669</v>
          </cell>
        </row>
        <row r="171">
          <cell r="A171" t="str">
            <v>Turkmenistan</v>
          </cell>
          <cell r="B171" t="str">
            <v>General government gross debt</v>
          </cell>
          <cell r="C171" t="str">
            <v>Percent of GDP</v>
          </cell>
          <cell r="E171" t="str">
            <v>See notes for:  General government gross debt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50.652000000000001</v>
          </cell>
          <cell r="X171">
            <v>64.41</v>
          </cell>
          <cell r="Y171">
            <v>52.613999999999997</v>
          </cell>
          <cell r="Z171">
            <v>43.508000000000003</v>
          </cell>
          <cell r="AA171">
            <v>26.899000000000001</v>
          </cell>
          <cell r="AB171">
            <v>19.077999999999999</v>
          </cell>
          <cell r="AC171">
            <v>13.35</v>
          </cell>
          <cell r="AD171">
            <v>9.0079999999999991</v>
          </cell>
          <cell r="AE171">
            <v>5.3789999999999996</v>
          </cell>
          <cell r="AF171">
            <v>3.3340000000000001</v>
          </cell>
          <cell r="AG171">
            <v>2.4159999999999999</v>
          </cell>
          <cell r="AH171">
            <v>2.8090000000000002</v>
          </cell>
          <cell r="AI171">
            <v>2.64</v>
          </cell>
          <cell r="AJ171">
            <v>11.769</v>
          </cell>
          <cell r="AK171">
            <v>15.35</v>
          </cell>
          <cell r="AL171">
            <v>19.809000000000001</v>
          </cell>
          <cell r="AM171">
            <v>22.193999999999999</v>
          </cell>
          <cell r="AN171">
            <v>21.384</v>
          </cell>
          <cell r="AO171">
            <v>15.464</v>
          </cell>
          <cell r="AP171">
            <v>10.491</v>
          </cell>
          <cell r="AQ171">
            <v>6.4560000000000004</v>
          </cell>
          <cell r="AR171">
            <v>21.547733333333337</v>
          </cell>
        </row>
        <row r="172">
          <cell r="A172" t="str">
            <v>Tuvalu</v>
          </cell>
          <cell r="B172" t="str">
            <v>General government gross debt</v>
          </cell>
          <cell r="C172" t="str">
            <v>Percent of GDP</v>
          </cell>
          <cell r="AR172" t="e">
            <v>#DIV/0!</v>
          </cell>
        </row>
        <row r="173">
          <cell r="A173" t="str">
            <v>Uganda</v>
          </cell>
          <cell r="B173" t="str">
            <v>General government gross debt</v>
          </cell>
          <cell r="C173" t="str">
            <v>Percent of GDP</v>
          </cell>
          <cell r="E173" t="str">
            <v>See notes for:  General government gross debt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68.998000000000005</v>
          </cell>
          <cell r="X173">
            <v>67.715000000000003</v>
          </cell>
          <cell r="Y173">
            <v>74.433999999999997</v>
          </cell>
          <cell r="Z173">
            <v>79.551000000000002</v>
          </cell>
          <cell r="AA173">
            <v>81.825000000000003</v>
          </cell>
          <cell r="AB173">
            <v>92.406000000000006</v>
          </cell>
          <cell r="AC173">
            <v>99.573999999999998</v>
          </cell>
          <cell r="AD173">
            <v>78.896000000000001</v>
          </cell>
          <cell r="AE173">
            <v>75.313999999999993</v>
          </cell>
          <cell r="AF173">
            <v>71.808000000000007</v>
          </cell>
          <cell r="AG173">
            <v>23.253</v>
          </cell>
          <cell r="AH173">
            <v>22.529</v>
          </cell>
          <cell r="AI173">
            <v>22.224</v>
          </cell>
          <cell r="AJ173">
            <v>23.315000000000001</v>
          </cell>
          <cell r="AK173">
            <v>29.22</v>
          </cell>
          <cell r="AL173">
            <v>29.407</v>
          </cell>
          <cell r="AM173">
            <v>28.01</v>
          </cell>
          <cell r="AN173">
            <v>28.52</v>
          </cell>
          <cell r="AO173">
            <v>27.433</v>
          </cell>
          <cell r="AP173">
            <v>27.135000000000002</v>
          </cell>
          <cell r="AQ173">
            <v>26.19</v>
          </cell>
          <cell r="AR173">
            <v>60.737466666666677</v>
          </cell>
        </row>
        <row r="174">
          <cell r="A174" t="str">
            <v>Ukraine</v>
          </cell>
          <cell r="B174" t="str">
            <v>General government gross debt</v>
          </cell>
          <cell r="C174" t="str">
            <v>Percent of GDP</v>
          </cell>
          <cell r="E174" t="str">
            <v>See notes for:  General government gross debt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29.88</v>
          </cell>
          <cell r="X174">
            <v>48.128999999999998</v>
          </cell>
          <cell r="Y174">
            <v>60.975999999999999</v>
          </cell>
          <cell r="Z174">
            <v>45.286999999999999</v>
          </cell>
          <cell r="AA174">
            <v>36.548999999999999</v>
          </cell>
          <cell r="AB174">
            <v>33.536999999999999</v>
          </cell>
          <cell r="AC174">
            <v>29.359000000000002</v>
          </cell>
          <cell r="AD174">
            <v>24.745999999999999</v>
          </cell>
          <cell r="AE174">
            <v>17.702000000000002</v>
          </cell>
          <cell r="AF174">
            <v>14.803000000000001</v>
          </cell>
          <cell r="AG174">
            <v>12.313000000000001</v>
          </cell>
          <cell r="AH174">
            <v>20.548999999999999</v>
          </cell>
          <cell r="AI174">
            <v>35.380000000000003</v>
          </cell>
          <cell r="AJ174">
            <v>40.058999999999997</v>
          </cell>
          <cell r="AK174">
            <v>36.5</v>
          </cell>
          <cell r="AL174">
            <v>35.886000000000003</v>
          </cell>
          <cell r="AM174">
            <v>33.204999999999998</v>
          </cell>
          <cell r="AN174">
            <v>31.95</v>
          </cell>
          <cell r="AO174">
            <v>31.928000000000001</v>
          </cell>
          <cell r="AP174">
            <v>32.546999999999997</v>
          </cell>
          <cell r="AQ174">
            <v>33.179000000000002</v>
          </cell>
          <cell r="AR174">
            <v>32.384599999999999</v>
          </cell>
        </row>
        <row r="175">
          <cell r="A175" t="str">
            <v>United Arab Emirates</v>
          </cell>
          <cell r="B175" t="str">
            <v>General government gross debt</v>
          </cell>
          <cell r="C175" t="str">
            <v>Percent of GDP</v>
          </cell>
          <cell r="E175" t="str">
            <v>See notes for:  General government gross debt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4.8150000000000004</v>
          </cell>
          <cell r="Z175">
            <v>3.093</v>
          </cell>
          <cell r="AA175">
            <v>2.69</v>
          </cell>
          <cell r="AB175">
            <v>3.5950000000000002</v>
          </cell>
          <cell r="AC175">
            <v>4.4039999999999999</v>
          </cell>
          <cell r="AD175">
            <v>5.64</v>
          </cell>
          <cell r="AE175">
            <v>6.6319999999999997</v>
          </cell>
          <cell r="AF175">
            <v>6.8</v>
          </cell>
          <cell r="AG175">
            <v>7.8209999999999997</v>
          </cell>
          <cell r="AH175">
            <v>12.518000000000001</v>
          </cell>
          <cell r="AI175">
            <v>22.518999999999998</v>
          </cell>
          <cell r="AJ175">
            <v>21.302</v>
          </cell>
          <cell r="AK175">
            <v>16.888999999999999</v>
          </cell>
          <cell r="AL175">
            <v>14.641</v>
          </cell>
          <cell r="AM175">
            <v>14.29</v>
          </cell>
          <cell r="AN175">
            <v>14.853</v>
          </cell>
          <cell r="AO175">
            <v>15.106</v>
          </cell>
          <cell r="AP175">
            <v>15.077</v>
          </cell>
          <cell r="AQ175">
            <v>14.673</v>
          </cell>
          <cell r="AR175">
            <v>9.1321538461538445</v>
          </cell>
        </row>
        <row r="176">
          <cell r="A176" t="str">
            <v>United Kingdom</v>
          </cell>
          <cell r="B176" t="str">
            <v>General government gross debt</v>
          </cell>
          <cell r="C176" t="str">
            <v>Percent of GDP</v>
          </cell>
          <cell r="E176" t="str">
            <v>See notes for:  General government gross debt (National currency).</v>
          </cell>
          <cell r="F176">
            <v>46.100999999999999</v>
          </cell>
          <cell r="G176">
            <v>49.252000000000002</v>
          </cell>
          <cell r="H176">
            <v>47.558</v>
          </cell>
          <cell r="I176">
            <v>46.512</v>
          </cell>
          <cell r="J176">
            <v>47.027000000000001</v>
          </cell>
          <cell r="K176">
            <v>46.02</v>
          </cell>
          <cell r="L176">
            <v>46.070999999999998</v>
          </cell>
          <cell r="M176">
            <v>44.277000000000001</v>
          </cell>
          <cell r="N176">
            <v>41.872</v>
          </cell>
          <cell r="O176">
            <v>37.023000000000003</v>
          </cell>
          <cell r="P176">
            <v>32.58</v>
          </cell>
          <cell r="Q176">
            <v>31.295999999999999</v>
          </cell>
          <cell r="R176">
            <v>32.795000000000002</v>
          </cell>
          <cell r="S176">
            <v>37.945999999999998</v>
          </cell>
          <cell r="T176">
            <v>43.03</v>
          </cell>
          <cell r="U176">
            <v>46.305</v>
          </cell>
          <cell r="V176">
            <v>48.222999999999999</v>
          </cell>
          <cell r="W176">
            <v>49.265000000000001</v>
          </cell>
          <cell r="X176">
            <v>46.277000000000001</v>
          </cell>
          <cell r="Y176">
            <v>43.654000000000003</v>
          </cell>
          <cell r="Z176">
            <v>40.878999999999998</v>
          </cell>
          <cell r="AA176">
            <v>37.707999999999998</v>
          </cell>
          <cell r="AB176">
            <v>37.243000000000002</v>
          </cell>
          <cell r="AC176">
            <v>38.558999999999997</v>
          </cell>
          <cell r="AD176">
            <v>40.253</v>
          </cell>
          <cell r="AE176">
            <v>42.072000000000003</v>
          </cell>
          <cell r="AF176">
            <v>43.118000000000002</v>
          </cell>
          <cell r="AG176">
            <v>43.91</v>
          </cell>
          <cell r="AH176">
            <v>52.472000000000001</v>
          </cell>
          <cell r="AI176">
            <v>68.373000000000005</v>
          </cell>
          <cell r="AJ176">
            <v>75.117999999999995</v>
          </cell>
          <cell r="AK176">
            <v>82.495000000000005</v>
          </cell>
          <cell r="AL176">
            <v>88.373999999999995</v>
          </cell>
          <cell r="AM176">
            <v>91.373000000000005</v>
          </cell>
          <cell r="AN176">
            <v>92.786000000000001</v>
          </cell>
          <cell r="AO176">
            <v>92.244</v>
          </cell>
          <cell r="AP176">
            <v>90.143000000000001</v>
          </cell>
          <cell r="AQ176">
            <v>86.766999999999996</v>
          </cell>
          <cell r="AR176">
            <v>46.071409090909093</v>
          </cell>
        </row>
        <row r="177">
          <cell r="A177" t="str">
            <v>United States</v>
          </cell>
          <cell r="B177" t="str">
            <v>General government gross debt</v>
          </cell>
          <cell r="C177" t="str">
            <v>Percent of GDP</v>
          </cell>
          <cell r="E177" t="str">
            <v>See notes for:  General government gross debt (National currency).</v>
          </cell>
          <cell r="F177">
            <v>42.277000000000001</v>
          </cell>
          <cell r="G177">
            <v>41.41</v>
          </cell>
          <cell r="H177">
            <v>46.249000000000002</v>
          </cell>
          <cell r="I177">
            <v>49.25</v>
          </cell>
          <cell r="J177">
            <v>50.896000000000001</v>
          </cell>
          <cell r="K177">
            <v>55.75</v>
          </cell>
          <cell r="L177">
            <v>59.198999999999998</v>
          </cell>
          <cell r="M177">
            <v>60.951000000000001</v>
          </cell>
          <cell r="N177">
            <v>61.941000000000003</v>
          </cell>
          <cell r="O177">
            <v>62.209000000000003</v>
          </cell>
          <cell r="P177">
            <v>63.9</v>
          </cell>
          <cell r="Q177">
            <v>68.384</v>
          </cell>
          <cell r="R177">
            <v>70.736000000000004</v>
          </cell>
          <cell r="S177">
            <v>72.417000000000002</v>
          </cell>
          <cell r="T177">
            <v>71.582999999999998</v>
          </cell>
          <cell r="U177">
            <v>71.114999999999995</v>
          </cell>
          <cell r="V177">
            <v>70.299000000000007</v>
          </cell>
          <cell r="W177">
            <v>67.795000000000002</v>
          </cell>
          <cell r="X177">
            <v>64.572999999999993</v>
          </cell>
          <cell r="Y177">
            <v>60.843000000000004</v>
          </cell>
          <cell r="Z177">
            <v>54.835000000000001</v>
          </cell>
          <cell r="AA177">
            <v>54.747</v>
          </cell>
          <cell r="AB177">
            <v>57.118000000000002</v>
          </cell>
          <cell r="AC177">
            <v>60.424999999999997</v>
          </cell>
          <cell r="AD177">
            <v>68.269000000000005</v>
          </cell>
          <cell r="AE177">
            <v>67.864999999999995</v>
          </cell>
          <cell r="AF177">
            <v>66.625</v>
          </cell>
          <cell r="AG177">
            <v>67.161000000000001</v>
          </cell>
          <cell r="AH177">
            <v>76.137</v>
          </cell>
          <cell r="AI177">
            <v>89.879000000000005</v>
          </cell>
          <cell r="AJ177">
            <v>98.522999999999996</v>
          </cell>
          <cell r="AK177">
            <v>102.937</v>
          </cell>
          <cell r="AL177">
            <v>106.599</v>
          </cell>
          <cell r="AM177">
            <v>110.17</v>
          </cell>
          <cell r="AN177">
            <v>111.89700000000001</v>
          </cell>
          <cell r="AO177">
            <v>112.48099999999999</v>
          </cell>
          <cell r="AP177">
            <v>112.84699999999999</v>
          </cell>
          <cell r="AQ177">
            <v>112.992</v>
          </cell>
          <cell r="AR177">
            <v>70.280272727272703</v>
          </cell>
        </row>
        <row r="178">
          <cell r="A178" t="str">
            <v>Uruguay</v>
          </cell>
          <cell r="B178" t="str">
            <v>General government gross debt</v>
          </cell>
          <cell r="C178" t="str">
            <v>Percent of GDP</v>
          </cell>
          <cell r="E178" t="str">
            <v>See notes for:  General government gross debt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t="str">
            <v>n/a</v>
          </cell>
          <cell r="Z178" t="str">
            <v>n/a</v>
          </cell>
          <cell r="AA178">
            <v>50.914000000000001</v>
          </cell>
          <cell r="AB178">
            <v>107.155</v>
          </cell>
          <cell r="AC178">
            <v>104.625</v>
          </cell>
          <cell r="AD178">
            <v>90.138999999999996</v>
          </cell>
          <cell r="AE178">
            <v>77.623999999999995</v>
          </cell>
          <cell r="AF178">
            <v>71.150000000000006</v>
          </cell>
          <cell r="AG178">
            <v>64.426000000000002</v>
          </cell>
          <cell r="AH178">
            <v>63.296999999999997</v>
          </cell>
          <cell r="AI178">
            <v>62.668999999999997</v>
          </cell>
          <cell r="AJ178">
            <v>58.362000000000002</v>
          </cell>
          <cell r="AK178">
            <v>54.185000000000002</v>
          </cell>
          <cell r="AL178">
            <v>49.048000000000002</v>
          </cell>
          <cell r="AM178">
            <v>47.24</v>
          </cell>
          <cell r="AN178">
            <v>45.002000000000002</v>
          </cell>
          <cell r="AO178">
            <v>42.725000000000001</v>
          </cell>
          <cell r="AP178">
            <v>39.848999999999997</v>
          </cell>
          <cell r="AQ178">
            <v>36.892000000000003</v>
          </cell>
          <cell r="AR178">
            <v>73.14054545454546</v>
          </cell>
        </row>
        <row r="179">
          <cell r="A179" t="str">
            <v>Uzbekistan</v>
          </cell>
          <cell r="B179" t="str">
            <v>General government gross debt</v>
          </cell>
          <cell r="C179" t="str">
            <v>Percent of GDP</v>
          </cell>
          <cell r="E179" t="str">
            <v>See notes for:  General government gross debt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0</v>
          </cell>
          <cell r="S179">
            <v>0</v>
          </cell>
          <cell r="T179">
            <v>0</v>
          </cell>
          <cell r="U179">
            <v>0</v>
          </cell>
          <cell r="V179">
            <v>0</v>
          </cell>
          <cell r="W179">
            <v>0</v>
          </cell>
          <cell r="X179">
            <v>29.38</v>
          </cell>
          <cell r="Y179">
            <v>29.355</v>
          </cell>
          <cell r="Z179">
            <v>42.125999999999998</v>
          </cell>
          <cell r="AA179">
            <v>59.375</v>
          </cell>
          <cell r="AB179">
            <v>54.597999999999999</v>
          </cell>
          <cell r="AC179">
            <v>41.636000000000003</v>
          </cell>
          <cell r="AD179">
            <v>35.121000000000002</v>
          </cell>
          <cell r="AE179">
            <v>28.193000000000001</v>
          </cell>
          <cell r="AF179">
            <v>21.34</v>
          </cell>
          <cell r="AG179">
            <v>15.786</v>
          </cell>
          <cell r="AH179">
            <v>12.733000000000001</v>
          </cell>
          <cell r="AI179">
            <v>10.981</v>
          </cell>
          <cell r="AJ179">
            <v>9.9610000000000003</v>
          </cell>
          <cell r="AK179">
            <v>9.1010000000000009</v>
          </cell>
          <cell r="AL179">
            <v>8.7509999999999994</v>
          </cell>
          <cell r="AM179">
            <v>8.4969999999999999</v>
          </cell>
          <cell r="AN179">
            <v>8.5239999999999991</v>
          </cell>
          <cell r="AO179">
            <v>8.6270000000000007</v>
          </cell>
          <cell r="AP179">
            <v>8.7639999999999993</v>
          </cell>
          <cell r="AQ179">
            <v>8.9670000000000005</v>
          </cell>
          <cell r="AR179">
            <v>19.984299999999998</v>
          </cell>
        </row>
        <row r="180">
          <cell r="A180" t="str">
            <v>Vanuatu</v>
          </cell>
          <cell r="B180" t="str">
            <v>General government gross debt</v>
          </cell>
          <cell r="C180" t="str">
            <v>Percent of GDP</v>
          </cell>
          <cell r="AR180" t="e">
            <v>#DIV/0!</v>
          </cell>
        </row>
        <row r="181">
          <cell r="A181" t="str">
            <v>Venezuela</v>
          </cell>
          <cell r="B181" t="str">
            <v>General government gross debt</v>
          </cell>
          <cell r="C181" t="str">
            <v>Percent of GDP</v>
          </cell>
          <cell r="E181" t="str">
            <v>See notes for:  General government gross debt (National currency).</v>
          </cell>
          <cell r="F181" t="str">
            <v>n/a</v>
          </cell>
          <cell r="G181" t="str">
            <v>n/a</v>
          </cell>
          <cell r="H181" t="str">
            <v>n/a</v>
          </cell>
          <cell r="I181" t="str">
            <v>n/a</v>
          </cell>
          <cell r="J181" t="str">
            <v>n/a</v>
          </cell>
          <cell r="K181" t="str">
            <v>n/a</v>
          </cell>
          <cell r="L181" t="str">
            <v>n/a</v>
          </cell>
          <cell r="M181" t="str">
            <v>n/a</v>
          </cell>
          <cell r="N181" t="str">
            <v>n/a</v>
          </cell>
          <cell r="O181" t="str">
            <v>n/a</v>
          </cell>
          <cell r="P181" t="str">
            <v>n/a</v>
          </cell>
          <cell r="Q181" t="str">
            <v>n/a</v>
          </cell>
          <cell r="R181" t="str">
            <v>n/a</v>
          </cell>
          <cell r="S181" t="str">
            <v>n/a</v>
          </cell>
          <cell r="T181">
            <v>71.875</v>
          </cell>
          <cell r="U181">
            <v>66.903999999999996</v>
          </cell>
          <cell r="V181">
            <v>59.87</v>
          </cell>
          <cell r="W181">
            <v>40.094999999999999</v>
          </cell>
          <cell r="X181">
            <v>37.06</v>
          </cell>
          <cell r="Y181">
            <v>38.081000000000003</v>
          </cell>
          <cell r="Z181">
            <v>31.893000000000001</v>
          </cell>
          <cell r="AA181">
            <v>34.497</v>
          </cell>
          <cell r="AB181">
            <v>46.454000000000001</v>
          </cell>
          <cell r="AC181">
            <v>49.293999999999997</v>
          </cell>
          <cell r="AD181">
            <v>42.918999999999997</v>
          </cell>
          <cell r="AE181">
            <v>33.729999999999997</v>
          </cell>
          <cell r="AF181">
            <v>28.379000000000001</v>
          </cell>
          <cell r="AG181">
            <v>29.863</v>
          </cell>
          <cell r="AH181">
            <v>26.308</v>
          </cell>
          <cell r="AI181">
            <v>33.76</v>
          </cell>
          <cell r="AJ181">
            <v>40.201999999999998</v>
          </cell>
          <cell r="AK181">
            <v>45.502000000000002</v>
          </cell>
          <cell r="AL181">
            <v>51.561</v>
          </cell>
          <cell r="AM181">
            <v>56.828000000000003</v>
          </cell>
          <cell r="AN181">
            <v>62.015999999999998</v>
          </cell>
          <cell r="AO181">
            <v>67.022999999999996</v>
          </cell>
          <cell r="AP181">
            <v>71.805000000000007</v>
          </cell>
          <cell r="AQ181">
            <v>76.822999999999993</v>
          </cell>
          <cell r="AR181">
            <v>42.038111111111107</v>
          </cell>
        </row>
        <row r="182">
          <cell r="A182" t="str">
            <v>Vietnam</v>
          </cell>
          <cell r="B182" t="str">
            <v>General government gross debt</v>
          </cell>
          <cell r="C182" t="str">
            <v>Percent of GDP</v>
          </cell>
          <cell r="E182" t="str">
            <v>See notes for:  General government gross debt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t="str">
            <v>n/a</v>
          </cell>
          <cell r="Y182" t="str">
            <v>n/a</v>
          </cell>
          <cell r="Z182" t="str">
            <v>n/a</v>
          </cell>
          <cell r="AA182">
            <v>34.415999999999997</v>
          </cell>
          <cell r="AB182">
            <v>33.253</v>
          </cell>
          <cell r="AC182">
            <v>36.936999999999998</v>
          </cell>
          <cell r="AD182">
            <v>38.343000000000004</v>
          </cell>
          <cell r="AE182">
            <v>34.283999999999999</v>
          </cell>
          <cell r="AF182">
            <v>34.801000000000002</v>
          </cell>
          <cell r="AG182">
            <v>35.97</v>
          </cell>
          <cell r="AH182">
            <v>31.88</v>
          </cell>
          <cell r="AI182">
            <v>38.356999999999999</v>
          </cell>
          <cell r="AJ182">
            <v>38.262999999999998</v>
          </cell>
          <cell r="AK182">
            <v>37.972000000000001</v>
          </cell>
          <cell r="AL182">
            <v>37.322000000000003</v>
          </cell>
          <cell r="AM182">
            <v>36.466000000000001</v>
          </cell>
          <cell r="AN182">
            <v>35.646999999999998</v>
          </cell>
          <cell r="AO182">
            <v>34.438000000000002</v>
          </cell>
          <cell r="AP182">
            <v>33.401000000000003</v>
          </cell>
          <cell r="AQ182">
            <v>32.323999999999998</v>
          </cell>
          <cell r="AR182">
            <v>35.861454545454542</v>
          </cell>
        </row>
        <row r="183">
          <cell r="A183" t="str">
            <v>Republic of Yemen</v>
          </cell>
          <cell r="B183" t="str">
            <v>General government gross debt</v>
          </cell>
          <cell r="C183" t="str">
            <v>Percent of GDP</v>
          </cell>
          <cell r="E183" t="str">
            <v>See notes for:  General government gross debt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t="str">
            <v>n/a</v>
          </cell>
          <cell r="V183" t="str">
            <v>n/a</v>
          </cell>
          <cell r="W183" t="str">
            <v>n/a</v>
          </cell>
          <cell r="X183" t="str">
            <v>n/a</v>
          </cell>
          <cell r="Y183">
            <v>96.525999999999996</v>
          </cell>
          <cell r="Z183">
            <v>61.216999999999999</v>
          </cell>
          <cell r="AA183">
            <v>60.679000000000002</v>
          </cell>
          <cell r="AB183">
            <v>57.826999999999998</v>
          </cell>
          <cell r="AC183">
            <v>56.823</v>
          </cell>
          <cell r="AD183">
            <v>52.067999999999998</v>
          </cell>
          <cell r="AE183">
            <v>43.801000000000002</v>
          </cell>
          <cell r="AF183">
            <v>40.841000000000001</v>
          </cell>
          <cell r="AG183">
            <v>40.406999999999996</v>
          </cell>
          <cell r="AH183">
            <v>36.418999999999997</v>
          </cell>
          <cell r="AI183">
            <v>49.85</v>
          </cell>
          <cell r="AJ183">
            <v>40.902999999999999</v>
          </cell>
          <cell r="AK183">
            <v>42.521999999999998</v>
          </cell>
          <cell r="AL183">
            <v>43.43</v>
          </cell>
          <cell r="AM183">
            <v>44.890999999999998</v>
          </cell>
          <cell r="AN183">
            <v>46.645000000000003</v>
          </cell>
          <cell r="AO183">
            <v>48.107999999999997</v>
          </cell>
          <cell r="AP183">
            <v>49.47</v>
          </cell>
          <cell r="AQ183">
            <v>50.033000000000001</v>
          </cell>
          <cell r="AR183">
            <v>52.298692307692313</v>
          </cell>
        </row>
        <row r="184">
          <cell r="A184" t="str">
            <v>Zambia</v>
          </cell>
          <cell r="B184" t="str">
            <v>General government gross debt</v>
          </cell>
          <cell r="C184" t="str">
            <v>Percent of GDP</v>
          </cell>
          <cell r="E184" t="str">
            <v>See notes for:  General government gross debt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t="str">
            <v>n/a</v>
          </cell>
          <cell r="AA184">
            <v>235.596</v>
          </cell>
          <cell r="AB184">
            <v>203.68</v>
          </cell>
          <cell r="AC184">
            <v>180.02500000000001</v>
          </cell>
          <cell r="AD184">
            <v>148.59100000000001</v>
          </cell>
          <cell r="AE184">
            <v>87.897000000000006</v>
          </cell>
          <cell r="AF184">
            <v>29.797999999999998</v>
          </cell>
          <cell r="AG184">
            <v>26.712</v>
          </cell>
          <cell r="AH184">
            <v>23.484000000000002</v>
          </cell>
          <cell r="AI184">
            <v>26.885000000000002</v>
          </cell>
          <cell r="AJ184">
            <v>25.756</v>
          </cell>
          <cell r="AK184">
            <v>26.071999999999999</v>
          </cell>
          <cell r="AL184">
            <v>26.629000000000001</v>
          </cell>
          <cell r="AM184">
            <v>24.84</v>
          </cell>
          <cell r="AN184">
            <v>22.991</v>
          </cell>
          <cell r="AO184">
            <v>21.236999999999998</v>
          </cell>
          <cell r="AP184">
            <v>19.55</v>
          </cell>
          <cell r="AQ184">
            <v>17.940000000000001</v>
          </cell>
          <cell r="AR184">
            <v>92.226909090909103</v>
          </cell>
        </row>
        <row r="185">
          <cell r="A185" t="str">
            <v>Zimbabwe</v>
          </cell>
          <cell r="B185" t="str">
            <v>General government gross debt</v>
          </cell>
          <cell r="C185" t="str">
            <v>Percent of GDP</v>
          </cell>
          <cell r="E185" t="str">
            <v>See notes for:  General government gross debt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51.343000000000004</v>
          </cell>
          <cell r="AF185">
            <v>58.228000000000002</v>
          </cell>
          <cell r="AG185">
            <v>64.853999999999999</v>
          </cell>
          <cell r="AH185">
            <v>91.454999999999998</v>
          </cell>
          <cell r="AI185">
            <v>95.037999999999997</v>
          </cell>
          <cell r="AJ185">
            <v>56.487000000000002</v>
          </cell>
          <cell r="AK185">
            <v>70.328000000000003</v>
          </cell>
          <cell r="AL185">
            <v>68.843999999999994</v>
          </cell>
          <cell r="AM185">
            <v>67.268000000000001</v>
          </cell>
          <cell r="AN185">
            <v>65.674999999999997</v>
          </cell>
          <cell r="AO185">
            <v>63.192</v>
          </cell>
          <cell r="AP185">
            <v>54.609000000000002</v>
          </cell>
          <cell r="AQ185">
            <v>53.529000000000003</v>
          </cell>
          <cell r="AR185">
            <v>69.676142857142864</v>
          </cell>
        </row>
      </sheetData>
      <sheetData sheetId="2">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v>
          </cell>
        </row>
        <row r="2">
          <cell r="A2" t="str">
            <v>Afghanistan</v>
          </cell>
          <cell r="B2" t="str">
            <v>Current account balance</v>
          </cell>
          <cell r="C2" t="str">
            <v>Percent of GDP</v>
          </cell>
          <cell r="E2" t="str">
            <v>See notes for:  Gross domestic product, current prices (National currency) Current account balance (U.S. dollars).</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-3.6040000000000001</v>
          </cell>
          <cell r="AC2">
            <v>-16.478999999999999</v>
          </cell>
          <cell r="AD2">
            <v>-4.66</v>
          </cell>
          <cell r="AE2">
            <v>-2.6749999999999998</v>
          </cell>
          <cell r="AF2">
            <v>-5.5789999999999997</v>
          </cell>
          <cell r="AG2">
            <v>1.3109999999999999</v>
          </cell>
          <cell r="AH2">
            <v>0.85299999999999998</v>
          </cell>
          <cell r="AI2">
            <v>-2.7970000000000002</v>
          </cell>
          <cell r="AJ2">
            <v>1.6679999999999999</v>
          </cell>
          <cell r="AK2">
            <v>-9.1999999999999998E-2</v>
          </cell>
          <cell r="AL2">
            <v>-1.0860000000000001</v>
          </cell>
          <cell r="AM2">
            <v>-2.577</v>
          </cell>
          <cell r="AN2">
            <v>-4.41</v>
          </cell>
          <cell r="AO2">
            <v>-4.5620000000000003</v>
          </cell>
          <cell r="AP2">
            <v>-5.0709999999999997</v>
          </cell>
          <cell r="AQ2">
            <v>-4.6360000000000001</v>
          </cell>
          <cell r="AR2">
            <v>-3.2053999999999996</v>
          </cell>
        </row>
        <row r="3">
          <cell r="A3" t="str">
            <v>Albania</v>
          </cell>
          <cell r="B3" t="str">
            <v>Current account balance</v>
          </cell>
          <cell r="C3" t="str">
            <v>Percent of GDP</v>
          </cell>
          <cell r="E3" t="str">
            <v>See notes for:  Gross domestic product, current prices (National currency) Current account balance (U.S. dollars).</v>
          </cell>
          <cell r="F3">
            <v>5.7000000000000002E-2</v>
          </cell>
          <cell r="G3">
            <v>-0.48299999999999998</v>
          </cell>
          <cell r="H3">
            <v>-2.4039999999999999</v>
          </cell>
          <cell r="I3">
            <v>-1.681</v>
          </cell>
          <cell r="J3">
            <v>-1.3979999999999999</v>
          </cell>
          <cell r="K3">
            <v>-1.23</v>
          </cell>
          <cell r="L3">
            <v>0.06</v>
          </cell>
          <cell r="M3">
            <v>0.28199999999999997</v>
          </cell>
          <cell r="N3">
            <v>-1.046</v>
          </cell>
          <cell r="O3">
            <v>-2.8570000000000002</v>
          </cell>
          <cell r="P3">
            <v>-4.58</v>
          </cell>
          <cell r="Q3">
            <v>-13.132999999999999</v>
          </cell>
          <cell r="R3">
            <v>-8.6920000000000002</v>
          </cell>
          <cell r="S3">
            <v>1.778</v>
          </cell>
          <cell r="T3">
            <v>-3.9350000000000001</v>
          </cell>
          <cell r="U3">
            <v>-2.09</v>
          </cell>
          <cell r="V3">
            <v>-5.6769999999999996</v>
          </cell>
          <cell r="W3">
            <v>-10.057</v>
          </cell>
          <cell r="X3">
            <v>-3.274</v>
          </cell>
          <cell r="Y3">
            <v>2.2360000000000002</v>
          </cell>
          <cell r="Z3">
            <v>-3.6840000000000002</v>
          </cell>
          <cell r="AA3">
            <v>-3.07</v>
          </cell>
          <cell r="AB3">
            <v>-7.1630000000000003</v>
          </cell>
          <cell r="AC3">
            <v>-4.9729999999999999</v>
          </cell>
          <cell r="AD3">
            <v>-3.9889999999999999</v>
          </cell>
          <cell r="AE3">
            <v>-6.1</v>
          </cell>
          <cell r="AF3">
            <v>-5.6440000000000001</v>
          </cell>
          <cell r="AG3">
            <v>-10.371</v>
          </cell>
          <cell r="AH3">
            <v>-15.117000000000001</v>
          </cell>
          <cell r="AI3">
            <v>-13.544</v>
          </cell>
          <cell r="AJ3">
            <v>-11.614000000000001</v>
          </cell>
          <cell r="AK3">
            <v>-13.25</v>
          </cell>
          <cell r="AL3">
            <v>-13.237</v>
          </cell>
          <cell r="AM3">
            <v>-12.452999999999999</v>
          </cell>
          <cell r="AN3">
            <v>-11.343</v>
          </cell>
          <cell r="AO3">
            <v>-10.035</v>
          </cell>
          <cell r="AP3">
            <v>-8.8719999999999999</v>
          </cell>
          <cell r="AQ3">
            <v>-7.9770000000000003</v>
          </cell>
          <cell r="AR3">
            <v>-6.6337727272727278</v>
          </cell>
        </row>
        <row r="4">
          <cell r="A4" t="str">
            <v>Algeria</v>
          </cell>
          <cell r="B4" t="str">
            <v>Current account balance</v>
          </cell>
          <cell r="C4" t="str">
            <v>Percent of GDP</v>
          </cell>
          <cell r="E4" t="str">
            <v>See notes for:  Gross domestic product, current prices (National currency) Current account balance (U.S. dollars).</v>
          </cell>
          <cell r="F4">
            <v>0.57099999999999995</v>
          </cell>
          <cell r="G4">
            <v>-0.47199999999999998</v>
          </cell>
          <cell r="H4">
            <v>-0.97299999999999998</v>
          </cell>
          <cell r="I4">
            <v>-0.17899999999999999</v>
          </cell>
          <cell r="J4">
            <v>0.14399999999999999</v>
          </cell>
          <cell r="K4">
            <v>1.66</v>
          </cell>
          <cell r="L4">
            <v>-3.6230000000000002</v>
          </cell>
          <cell r="M4">
            <v>0.223</v>
          </cell>
          <cell r="N4">
            <v>-3.6779999999999999</v>
          </cell>
          <cell r="O4">
            <v>-1.9650000000000001</v>
          </cell>
          <cell r="P4">
            <v>2.181</v>
          </cell>
          <cell r="Q4">
            <v>5.1210000000000004</v>
          </cell>
          <cell r="R4">
            <v>2.621</v>
          </cell>
          <cell r="S4">
            <v>1.589</v>
          </cell>
          <cell r="T4">
            <v>-4.3339999999999996</v>
          </cell>
          <cell r="U4">
            <v>-5.3179999999999996</v>
          </cell>
          <cell r="V4">
            <v>2.6579999999999999</v>
          </cell>
          <cell r="W4">
            <v>7.1609999999999996</v>
          </cell>
          <cell r="X4">
            <v>-1.8879999999999999</v>
          </cell>
          <cell r="Y4">
            <v>4.1000000000000002E-2</v>
          </cell>
          <cell r="Z4">
            <v>16.699000000000002</v>
          </cell>
          <cell r="AA4">
            <v>12.896000000000001</v>
          </cell>
          <cell r="AB4">
            <v>7.68</v>
          </cell>
          <cell r="AC4">
            <v>12.978999999999999</v>
          </cell>
          <cell r="AD4">
            <v>13.025</v>
          </cell>
          <cell r="AE4">
            <v>20.521999999999998</v>
          </cell>
          <cell r="AF4">
            <v>24.683</v>
          </cell>
          <cell r="AG4">
            <v>22.783999999999999</v>
          </cell>
          <cell r="AH4">
            <v>20.062999999999999</v>
          </cell>
          <cell r="AI4">
            <v>0.29799999999999999</v>
          </cell>
          <cell r="AJ4">
            <v>7.5449999999999999</v>
          </cell>
          <cell r="AK4">
            <v>10.29</v>
          </cell>
          <cell r="AL4">
            <v>9.984</v>
          </cell>
          <cell r="AM4">
            <v>7.9029999999999996</v>
          </cell>
          <cell r="AN4">
            <v>6.2670000000000003</v>
          </cell>
          <cell r="AO4">
            <v>5.4539999999999997</v>
          </cell>
          <cell r="AP4">
            <v>5.0449999999999999</v>
          </cell>
          <cell r="AQ4">
            <v>4.601</v>
          </cell>
          <cell r="AR4">
            <v>8.1498181818181799</v>
          </cell>
        </row>
        <row r="5">
          <cell r="A5" t="str">
            <v>Angola</v>
          </cell>
          <cell r="B5" t="str">
            <v>Current account balance</v>
          </cell>
          <cell r="C5" t="str">
            <v>Percent of GDP</v>
          </cell>
          <cell r="E5" t="str">
            <v>See notes for:  Gross domestic product, current prices (National currency) Current account balance (U.S. dollars).</v>
          </cell>
          <cell r="F5">
            <v>1.395</v>
          </cell>
          <cell r="G5">
            <v>-3.91</v>
          </cell>
          <cell r="H5">
            <v>-10.561</v>
          </cell>
          <cell r="I5">
            <v>-7.3630000000000004</v>
          </cell>
          <cell r="J5">
            <v>-3.302</v>
          </cell>
          <cell r="K5">
            <v>-1.591</v>
          </cell>
          <cell r="L5">
            <v>-10.077</v>
          </cell>
          <cell r="M5">
            <v>1.131</v>
          </cell>
          <cell r="N5">
            <v>-9.2070000000000007</v>
          </cell>
          <cell r="O5">
            <v>-1.651</v>
          </cell>
          <cell r="P5">
            <v>1.2999999999999999E-2</v>
          </cell>
          <cell r="Q5">
            <v>-1.1990000000000001</v>
          </cell>
          <cell r="R5">
            <v>-8.2059999999999995</v>
          </cell>
          <cell r="S5">
            <v>-9.5289999999999999</v>
          </cell>
          <cell r="T5">
            <v>-6.4790000000000001</v>
          </cell>
          <cell r="U5">
            <v>-12.06</v>
          </cell>
          <cell r="V5">
            <v>-4.827</v>
          </cell>
          <cell r="W5">
            <v>-12.486000000000001</v>
          </cell>
          <cell r="X5">
            <v>-31.274999999999999</v>
          </cell>
          <cell r="Y5">
            <v>-29.841999999999999</v>
          </cell>
          <cell r="Z5">
            <v>9.4339999999999993</v>
          </cell>
          <cell r="AA5">
            <v>-17.327000000000002</v>
          </cell>
          <cell r="AB5">
            <v>-1.431</v>
          </cell>
          <cell r="AC5">
            <v>-5.5919999999999996</v>
          </cell>
          <cell r="AD5">
            <v>3.76</v>
          </cell>
          <cell r="AE5">
            <v>18.728000000000002</v>
          </cell>
          <cell r="AF5">
            <v>29.568000000000001</v>
          </cell>
          <cell r="AG5">
            <v>21.736000000000001</v>
          </cell>
          <cell r="AH5">
            <v>12.746</v>
          </cell>
          <cell r="AI5">
            <v>-8.8870000000000005</v>
          </cell>
          <cell r="AJ5">
            <v>10.378</v>
          </cell>
          <cell r="AK5">
            <v>8.1069999999999993</v>
          </cell>
          <cell r="AL5">
            <v>9.7170000000000005</v>
          </cell>
          <cell r="AM5">
            <v>6.1829999999999998</v>
          </cell>
          <cell r="AN5">
            <v>4.0750000000000002</v>
          </cell>
          <cell r="AO5">
            <v>0.47199999999999998</v>
          </cell>
          <cell r="AP5">
            <v>-2.5489999999999999</v>
          </cell>
          <cell r="AQ5">
            <v>-5.0279999999999996</v>
          </cell>
          <cell r="AR5">
            <v>-1.5759090909090914</v>
          </cell>
        </row>
        <row r="6">
          <cell r="A6" t="str">
            <v>Antigua and Barbuda</v>
          </cell>
          <cell r="B6" t="str">
            <v>Current account balance</v>
          </cell>
          <cell r="C6" t="str">
            <v>Percent of GDP</v>
          </cell>
          <cell r="E6" t="str">
            <v>See notes for:  Gross domestic product, current prices (National currency) Current account balance (U.S. dollars).</v>
          </cell>
          <cell r="F6">
            <v>-14.135999999999999</v>
          </cell>
          <cell r="G6">
            <v>-25.134</v>
          </cell>
          <cell r="H6">
            <v>-24.957000000000001</v>
          </cell>
          <cell r="I6">
            <v>-4.9139999999999997</v>
          </cell>
          <cell r="J6">
            <v>-0.23899999999999999</v>
          </cell>
          <cell r="K6">
            <v>-11.808</v>
          </cell>
          <cell r="L6">
            <v>-45.054000000000002</v>
          </cell>
          <cell r="M6">
            <v>-22.702000000000002</v>
          </cell>
          <cell r="N6">
            <v>-22.003</v>
          </cell>
          <cell r="O6">
            <v>-18.395</v>
          </cell>
          <cell r="P6">
            <v>-6.5490000000000004</v>
          </cell>
          <cell r="Q6">
            <v>-6.23</v>
          </cell>
          <cell r="R6">
            <v>-1.9219999999999999</v>
          </cell>
          <cell r="S6">
            <v>2.7349999999999999</v>
          </cell>
          <cell r="T6">
            <v>-1.0489999999999999</v>
          </cell>
          <cell r="U6">
            <v>-8.6999999999999994E-2</v>
          </cell>
          <cell r="V6">
            <v>-9.093</v>
          </cell>
          <cell r="W6">
            <v>-6.7619999999999996</v>
          </cell>
          <cell r="X6">
            <v>-6.2430000000000003</v>
          </cell>
          <cell r="Y6">
            <v>-7.6719999999999997</v>
          </cell>
          <cell r="Z6">
            <v>-8.4770000000000003</v>
          </cell>
          <cell r="AA6">
            <v>-7.31</v>
          </cell>
          <cell r="AB6">
            <v>-10.218</v>
          </cell>
          <cell r="AC6">
            <v>-11.488</v>
          </cell>
          <cell r="AD6">
            <v>-13.068</v>
          </cell>
          <cell r="AE6">
            <v>-18.79</v>
          </cell>
          <cell r="AF6">
            <v>-27.8</v>
          </cell>
          <cell r="AG6">
            <v>-30.606000000000002</v>
          </cell>
          <cell r="AH6">
            <v>-27.344000000000001</v>
          </cell>
          <cell r="AI6">
            <v>-19.231999999999999</v>
          </cell>
          <cell r="AJ6">
            <v>-12.945</v>
          </cell>
          <cell r="AK6">
            <v>-10.78</v>
          </cell>
          <cell r="AL6">
            <v>-13.686</v>
          </cell>
          <cell r="AM6">
            <v>-15.471</v>
          </cell>
          <cell r="AN6">
            <v>-16.643000000000001</v>
          </cell>
          <cell r="AO6">
            <v>-16.507000000000001</v>
          </cell>
          <cell r="AP6">
            <v>-16.097999999999999</v>
          </cell>
          <cell r="AQ6">
            <v>-15.615</v>
          </cell>
          <cell r="AR6">
            <v>-10.951363636363636</v>
          </cell>
        </row>
        <row r="7">
          <cell r="A7" t="str">
            <v>Argentina</v>
          </cell>
          <cell r="B7" t="str">
            <v>Current account balance</v>
          </cell>
          <cell r="C7" t="str">
            <v>Percent of GDP</v>
          </cell>
          <cell r="E7" t="str">
            <v>See notes for:  Gross domestic product, current prices (National currency) Current account balance (U.S. dollars).</v>
          </cell>
          <cell r="F7">
            <v>-1.2310000000000001</v>
          </cell>
          <cell r="G7">
            <v>-3.371</v>
          </cell>
          <cell r="H7">
            <v>-3.4609999999999999</v>
          </cell>
          <cell r="I7">
            <v>-2.343</v>
          </cell>
          <cell r="J7">
            <v>-2.137</v>
          </cell>
          <cell r="K7">
            <v>-1.08</v>
          </cell>
          <cell r="L7">
            <v>-2.6960000000000002</v>
          </cell>
          <cell r="M7">
            <v>-3.8959999999999999</v>
          </cell>
          <cell r="N7">
            <v>-1.2350000000000001</v>
          </cell>
          <cell r="O7">
            <v>1.34</v>
          </cell>
          <cell r="P7">
            <v>3.3010000000000002</v>
          </cell>
          <cell r="Q7">
            <v>-0.22600000000000001</v>
          </cell>
          <cell r="R7">
            <v>-2.8279999999999998</v>
          </cell>
          <cell r="S7">
            <v>-3.4009999999999998</v>
          </cell>
          <cell r="T7">
            <v>-4.266</v>
          </cell>
          <cell r="U7">
            <v>-1.978</v>
          </cell>
          <cell r="V7">
            <v>-2.4809999999999999</v>
          </cell>
          <cell r="W7">
            <v>-4.1360000000000001</v>
          </cell>
          <cell r="X7">
            <v>-4.8369999999999997</v>
          </cell>
          <cell r="Y7">
            <v>-4.1980000000000004</v>
          </cell>
          <cell r="Z7">
            <v>-3.1480000000000001</v>
          </cell>
          <cell r="AA7">
            <v>-1.4059999999999999</v>
          </cell>
          <cell r="AB7">
            <v>8.5350000000000001</v>
          </cell>
          <cell r="AC7">
            <v>6.2850000000000001</v>
          </cell>
          <cell r="AD7">
            <v>1.7370000000000001</v>
          </cell>
          <cell r="AE7">
            <v>2.5680000000000001</v>
          </cell>
          <cell r="AF7">
            <v>3.234</v>
          </cell>
          <cell r="AG7">
            <v>2.363</v>
          </cell>
          <cell r="AH7">
            <v>1.5580000000000001</v>
          </cell>
          <cell r="AI7">
            <v>2.0590000000000002</v>
          </cell>
          <cell r="AJ7">
            <v>0.59399999999999997</v>
          </cell>
          <cell r="AK7">
            <v>-0.501</v>
          </cell>
          <cell r="AL7">
            <v>-0.70099999999999996</v>
          </cell>
          <cell r="AM7">
            <v>-1.1439999999999999</v>
          </cell>
          <cell r="AN7">
            <v>-1.524</v>
          </cell>
          <cell r="AO7">
            <v>-1.5049999999999999</v>
          </cell>
          <cell r="AP7">
            <v>-1.6859999999999999</v>
          </cell>
          <cell r="AQ7">
            <v>-1.9079999999999999</v>
          </cell>
          <cell r="AR7">
            <v>-5.3272727272727256E-2</v>
          </cell>
        </row>
        <row r="8">
          <cell r="A8" t="str">
            <v>Armenia</v>
          </cell>
          <cell r="B8" t="str">
            <v>Current account balance</v>
          </cell>
          <cell r="C8" t="str">
            <v>Percent of GDP</v>
          </cell>
          <cell r="E8" t="str">
            <v>See notes for:  Gross domestic product, current prices (National currency) Current account balance (U.S. dollars).</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v>-46.28</v>
          </cell>
          <cell r="S8">
            <v>-5.9930000000000003</v>
          </cell>
          <cell r="T8">
            <v>3.8039999999999998</v>
          </cell>
          <cell r="U8">
            <v>-16.972000000000001</v>
          </cell>
          <cell r="V8">
            <v>-18.202000000000002</v>
          </cell>
          <cell r="W8">
            <v>-18.706</v>
          </cell>
          <cell r="X8">
            <v>-22.094000000000001</v>
          </cell>
          <cell r="Y8">
            <v>-16.632999999999999</v>
          </cell>
          <cell r="Z8">
            <v>-14.561999999999999</v>
          </cell>
          <cell r="AA8">
            <v>-9.4640000000000004</v>
          </cell>
          <cell r="AB8">
            <v>-6.2279999999999998</v>
          </cell>
          <cell r="AC8">
            <v>-6.7889999999999997</v>
          </cell>
          <cell r="AD8">
            <v>-0.54900000000000004</v>
          </cell>
          <cell r="AE8">
            <v>-1.05</v>
          </cell>
          <cell r="AF8">
            <v>-1.835</v>
          </cell>
          <cell r="AG8">
            <v>-6.4009999999999998</v>
          </cell>
          <cell r="AH8">
            <v>-11.849</v>
          </cell>
          <cell r="AI8">
            <v>-15.805</v>
          </cell>
          <cell r="AJ8">
            <v>-14.653</v>
          </cell>
          <cell r="AK8">
            <v>-12.321</v>
          </cell>
          <cell r="AL8">
            <v>-11.042999999999999</v>
          </cell>
          <cell r="AM8">
            <v>-9.5069999999999997</v>
          </cell>
          <cell r="AN8">
            <v>-8.3889999999999993</v>
          </cell>
          <cell r="AO8">
            <v>-7.5119999999999996</v>
          </cell>
          <cell r="AP8">
            <v>-7.0990000000000002</v>
          </cell>
          <cell r="AQ8">
            <v>-6.9279999999999999</v>
          </cell>
          <cell r="AR8">
            <v>-12.129100000000003</v>
          </cell>
        </row>
        <row r="9">
          <cell r="A9" t="str">
            <v>Australia</v>
          </cell>
          <cell r="B9" t="str">
            <v>Current account balance</v>
          </cell>
          <cell r="C9" t="str">
            <v>Percent of GDP</v>
          </cell>
          <cell r="E9" t="str">
            <v>See notes for:  Gross domestic product, current prices (National currency) Current account balance (U.S. dollars).</v>
          </cell>
          <cell r="F9">
            <v>-2.774</v>
          </cell>
          <cell r="G9">
            <v>-4.4420000000000002</v>
          </cell>
          <cell r="H9">
            <v>-4.4889999999999999</v>
          </cell>
          <cell r="I9">
            <v>-3.504</v>
          </cell>
          <cell r="J9">
            <v>-4.5019999999999998</v>
          </cell>
          <cell r="K9">
            <v>-5.2290000000000001</v>
          </cell>
          <cell r="L9">
            <v>-5.4329999999999998</v>
          </cell>
          <cell r="M9">
            <v>-3.7090000000000001</v>
          </cell>
          <cell r="N9">
            <v>-3.7919999999999998</v>
          </cell>
          <cell r="O9">
            <v>-5.9880000000000004</v>
          </cell>
          <cell r="P9">
            <v>-4.8150000000000004</v>
          </cell>
          <cell r="Q9">
            <v>-3.254</v>
          </cell>
          <cell r="R9">
            <v>-3.2370000000000001</v>
          </cell>
          <cell r="S9">
            <v>-2.9740000000000002</v>
          </cell>
          <cell r="T9">
            <v>-4.4409999999999998</v>
          </cell>
          <cell r="U9">
            <v>-4.9009999999999998</v>
          </cell>
          <cell r="V9">
            <v>-3.3639999999999999</v>
          </cell>
          <cell r="W9">
            <v>-2.8140000000000001</v>
          </cell>
          <cell r="X9">
            <v>-4.6420000000000003</v>
          </cell>
          <cell r="Y9">
            <v>-5.226</v>
          </cell>
          <cell r="Z9">
            <v>-3.84</v>
          </cell>
          <cell r="AA9">
            <v>-2.0110000000000001</v>
          </cell>
          <cell r="AB9">
            <v>-3.65</v>
          </cell>
          <cell r="AC9">
            <v>-5.2869999999999999</v>
          </cell>
          <cell r="AD9">
            <v>-6.069</v>
          </cell>
          <cell r="AE9">
            <v>-5.73</v>
          </cell>
          <cell r="AF9">
            <v>-5.327</v>
          </cell>
          <cell r="AG9">
            <v>-6.19</v>
          </cell>
          <cell r="AH9">
            <v>-4.3220000000000001</v>
          </cell>
          <cell r="AI9">
            <v>-4.2370000000000001</v>
          </cell>
          <cell r="AJ9">
            <v>-2.8439999999999999</v>
          </cell>
          <cell r="AK9">
            <v>-2.2170000000000001</v>
          </cell>
          <cell r="AL9">
            <v>-4.6139999999999999</v>
          </cell>
          <cell r="AM9">
            <v>-5.08</v>
          </cell>
          <cell r="AN9">
            <v>-5.7789999999999999</v>
          </cell>
          <cell r="AO9">
            <v>-5.9029999999999996</v>
          </cell>
          <cell r="AP9">
            <v>-6.1280000000000001</v>
          </cell>
          <cell r="AQ9">
            <v>-6.1210000000000004</v>
          </cell>
          <cell r="AR9">
            <v>-4.1541818181818178</v>
          </cell>
        </row>
        <row r="10">
          <cell r="A10" t="str">
            <v>Austria</v>
          </cell>
          <cell r="B10" t="str">
            <v>Current account balance</v>
          </cell>
          <cell r="C10" t="str">
            <v>Percent of GDP</v>
          </cell>
          <cell r="E10" t="str">
            <v>See notes for:  Gross domestic product, current prices (National currency) Current account balance (U.S. dollars).</v>
          </cell>
          <cell r="F10">
            <v>-5.149</v>
          </cell>
          <cell r="G10">
            <v>-3.8050000000000002</v>
          </cell>
          <cell r="H10">
            <v>0.82299999999999995</v>
          </cell>
          <cell r="I10">
            <v>0.16800000000000001</v>
          </cell>
          <cell r="J10">
            <v>-0.35599999999999998</v>
          </cell>
          <cell r="K10">
            <v>-0.221</v>
          </cell>
          <cell r="L10">
            <v>-3.2000000000000001E-2</v>
          </cell>
          <cell r="M10" t="str">
            <v>--</v>
          </cell>
          <cell r="N10">
            <v>-0.183</v>
          </cell>
          <cell r="O10">
            <v>0.188</v>
          </cell>
          <cell r="P10">
            <v>0.70599999999999996</v>
          </cell>
          <cell r="Q10">
            <v>3.5000000000000003E-2</v>
          </cell>
          <cell r="R10">
            <v>-0.35299999999999998</v>
          </cell>
          <cell r="S10">
            <v>-0.76100000000000001</v>
          </cell>
          <cell r="T10">
            <v>-1.627</v>
          </cell>
          <cell r="U10">
            <v>-2.895</v>
          </cell>
          <cell r="V10">
            <v>-2.879</v>
          </cell>
          <cell r="W10">
            <v>-2.4670000000000001</v>
          </cell>
          <cell r="X10">
            <v>-1.639</v>
          </cell>
          <cell r="Y10">
            <v>-1.667</v>
          </cell>
          <cell r="Z10">
            <v>-0.73299999999999998</v>
          </cell>
          <cell r="AA10">
            <v>-0.81699999999999995</v>
          </cell>
          <cell r="AB10">
            <v>2.6619999999999999</v>
          </cell>
          <cell r="AC10">
            <v>1.681</v>
          </cell>
          <cell r="AD10">
            <v>2.1960000000000002</v>
          </cell>
          <cell r="AE10">
            <v>2.165</v>
          </cell>
          <cell r="AF10">
            <v>2.8010000000000002</v>
          </cell>
          <cell r="AG10">
            <v>3.51</v>
          </cell>
          <cell r="AH10">
            <v>4.8650000000000002</v>
          </cell>
          <cell r="AI10">
            <v>2.7250000000000001</v>
          </cell>
          <cell r="AJ10">
            <v>2.9540000000000002</v>
          </cell>
          <cell r="AK10">
            <v>1.1879999999999999</v>
          </cell>
          <cell r="AL10">
            <v>1.3740000000000001</v>
          </cell>
          <cell r="AM10">
            <v>1.3680000000000001</v>
          </cell>
          <cell r="AN10">
            <v>1.516</v>
          </cell>
          <cell r="AO10">
            <v>1.617</v>
          </cell>
          <cell r="AP10">
            <v>1.623</v>
          </cell>
          <cell r="AQ10">
            <v>1.617</v>
          </cell>
          <cell r="AR10">
            <v>0.52954545454545476</v>
          </cell>
        </row>
        <row r="11">
          <cell r="A11" t="str">
            <v>Azerbaijan</v>
          </cell>
          <cell r="B11" t="str">
            <v>Current account balance</v>
          </cell>
          <cell r="C11" t="str">
            <v>Percent of GDP</v>
          </cell>
          <cell r="E11" t="str">
            <v>See notes for:  Gross domestic product, current prices (National currency) Current account balance (U.S. dollars).</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-16.597999999999999</v>
          </cell>
          <cell r="S11">
            <v>-12.199</v>
          </cell>
          <cell r="T11">
            <v>-5.4610000000000003</v>
          </cell>
          <cell r="U11">
            <v>-13.164999999999999</v>
          </cell>
          <cell r="V11">
            <v>-25.893999999999998</v>
          </cell>
          <cell r="W11">
            <v>-23.11</v>
          </cell>
          <cell r="X11">
            <v>-31.882999999999999</v>
          </cell>
          <cell r="Y11">
            <v>-13.09</v>
          </cell>
          <cell r="Z11">
            <v>-3.5390000000000001</v>
          </cell>
          <cell r="AA11">
            <v>-0.90700000000000003</v>
          </cell>
          <cell r="AB11">
            <v>-12.321</v>
          </cell>
          <cell r="AC11">
            <v>-27.774999999999999</v>
          </cell>
          <cell r="AD11">
            <v>-29.824000000000002</v>
          </cell>
          <cell r="AE11">
            <v>1.2629999999999999</v>
          </cell>
          <cell r="AF11">
            <v>17.632000000000001</v>
          </cell>
          <cell r="AG11">
            <v>27.256</v>
          </cell>
          <cell r="AH11">
            <v>35.476999999999997</v>
          </cell>
          <cell r="AI11">
            <v>23.628</v>
          </cell>
          <cell r="AJ11">
            <v>29.091000000000001</v>
          </cell>
          <cell r="AK11">
            <v>26.311</v>
          </cell>
          <cell r="AL11">
            <v>21.789000000000001</v>
          </cell>
          <cell r="AM11">
            <v>16.422999999999998</v>
          </cell>
          <cell r="AN11">
            <v>10.88</v>
          </cell>
          <cell r="AO11">
            <v>7.2510000000000003</v>
          </cell>
          <cell r="AP11">
            <v>5.0430000000000001</v>
          </cell>
          <cell r="AQ11">
            <v>5.0419999999999998</v>
          </cell>
          <cell r="AR11">
            <v>-2.7554000000000007</v>
          </cell>
        </row>
        <row r="12">
          <cell r="A12" t="str">
            <v>The Bahamas</v>
          </cell>
          <cell r="B12" t="str">
            <v>Current account balance</v>
          </cell>
          <cell r="C12" t="str">
            <v>Percent of GDP</v>
          </cell>
          <cell r="E12" t="str">
            <v>See notes for:  Gross domestic product, current prices (National currency) Current account balance (U.S. dollars).</v>
          </cell>
          <cell r="F12">
            <v>-0.80300000000000005</v>
          </cell>
          <cell r="G12">
            <v>-4.1859999999999999</v>
          </cell>
          <cell r="H12">
            <v>-2.952</v>
          </cell>
          <cell r="I12">
            <v>-1.583</v>
          </cell>
          <cell r="J12">
            <v>-1.825</v>
          </cell>
          <cell r="K12">
            <v>-1.389</v>
          </cell>
          <cell r="L12">
            <v>-1.048</v>
          </cell>
          <cell r="M12">
            <v>-1.611</v>
          </cell>
          <cell r="N12">
            <v>-1.88</v>
          </cell>
          <cell r="O12">
            <v>-2.3969999999999998</v>
          </cell>
          <cell r="P12">
            <v>-1.177</v>
          </cell>
          <cell r="Q12">
            <v>-1.728</v>
          </cell>
          <cell r="R12">
            <v>2.21</v>
          </cell>
          <cell r="S12">
            <v>3.097</v>
          </cell>
          <cell r="T12">
            <v>-0.80800000000000005</v>
          </cell>
          <cell r="U12">
            <v>-3.6349999999999998</v>
          </cell>
          <cell r="V12">
            <v>-6.3109999999999999</v>
          </cell>
          <cell r="W12">
            <v>-13.404</v>
          </cell>
          <cell r="X12">
            <v>-18.597000000000001</v>
          </cell>
          <cell r="Y12">
            <v>-4.0140000000000002</v>
          </cell>
          <cell r="Z12">
            <v>-9.9870000000000001</v>
          </cell>
          <cell r="AA12">
            <v>-9.1069999999999993</v>
          </cell>
          <cell r="AB12">
            <v>-6.077</v>
          </cell>
          <cell r="AC12">
            <v>-4.609</v>
          </cell>
          <cell r="AD12">
            <v>-2.4039999999999999</v>
          </cell>
          <cell r="AE12">
            <v>-8.4329999999999998</v>
          </cell>
          <cell r="AF12">
            <v>-17.695</v>
          </cell>
          <cell r="AG12">
            <v>-16.378</v>
          </cell>
          <cell r="AH12">
            <v>-14.913</v>
          </cell>
          <cell r="AI12">
            <v>-11.446999999999999</v>
          </cell>
          <cell r="AJ12">
            <v>-11.689</v>
          </cell>
          <cell r="AK12">
            <v>-16.977</v>
          </cell>
          <cell r="AL12">
            <v>-18.390999999999998</v>
          </cell>
          <cell r="AM12">
            <v>-19.350999999999999</v>
          </cell>
          <cell r="AN12">
            <v>-17.512</v>
          </cell>
          <cell r="AO12">
            <v>-14.662000000000001</v>
          </cell>
          <cell r="AP12">
            <v>-12.734</v>
          </cell>
          <cell r="AQ12">
            <v>-12.225</v>
          </cell>
          <cell r="AR12">
            <v>-7.9128636363636362</v>
          </cell>
        </row>
        <row r="13">
          <cell r="A13" t="str">
            <v>Bahrain</v>
          </cell>
          <cell r="B13" t="str">
            <v>Current account balance</v>
          </cell>
          <cell r="C13" t="str">
            <v>Percent of GDP</v>
          </cell>
          <cell r="E13" t="str">
            <v>See notes for:  Gross domestic product, current prices (National currency) Current account balance (U.S. dollars).</v>
          </cell>
          <cell r="F13">
            <v>16.777999999999999</v>
          </cell>
          <cell r="G13">
            <v>24.893000000000001</v>
          </cell>
          <cell r="H13">
            <v>21.532</v>
          </cell>
          <cell r="I13">
            <v>10.067</v>
          </cell>
          <cell r="J13">
            <v>2.423</v>
          </cell>
          <cell r="K13">
            <v>-2.2389999999999999</v>
          </cell>
          <cell r="L13">
            <v>-2.411</v>
          </cell>
          <cell r="M13">
            <v>-6.4859999999999998</v>
          </cell>
          <cell r="N13">
            <v>5.0010000000000003</v>
          </cell>
          <cell r="O13">
            <v>-4.6749999999999998</v>
          </cell>
          <cell r="P13">
            <v>1.542</v>
          </cell>
          <cell r="Q13">
            <v>-13.048999999999999</v>
          </cell>
          <cell r="R13">
            <v>-17.398</v>
          </cell>
          <cell r="S13">
            <v>-6.4989999999999997</v>
          </cell>
          <cell r="T13">
            <v>-4.58</v>
          </cell>
          <cell r="U13">
            <v>4.0599999999999996</v>
          </cell>
          <cell r="V13">
            <v>4.2679999999999998</v>
          </cell>
          <cell r="W13">
            <v>-0.48899999999999999</v>
          </cell>
          <cell r="X13">
            <v>-12.589</v>
          </cell>
          <cell r="Y13">
            <v>-0.33800000000000002</v>
          </cell>
          <cell r="Z13">
            <v>10.619</v>
          </cell>
          <cell r="AA13">
            <v>2.8359999999999999</v>
          </cell>
          <cell r="AB13">
            <v>-0.65500000000000003</v>
          </cell>
          <cell r="AC13">
            <v>2.016</v>
          </cell>
          <cell r="AD13">
            <v>4.2229999999999999</v>
          </cell>
          <cell r="AE13">
            <v>10.968</v>
          </cell>
          <cell r="AF13">
            <v>13.808</v>
          </cell>
          <cell r="AG13">
            <v>15.74</v>
          </cell>
          <cell r="AH13">
            <v>10.189</v>
          </cell>
          <cell r="AI13">
            <v>2.903</v>
          </cell>
          <cell r="AJ13">
            <v>3.4340000000000002</v>
          </cell>
          <cell r="AK13">
            <v>4.1769999999999996</v>
          </cell>
          <cell r="AL13">
            <v>7.1420000000000003</v>
          </cell>
          <cell r="AM13">
            <v>9.5410000000000004</v>
          </cell>
          <cell r="AN13">
            <v>9.0150000000000006</v>
          </cell>
          <cell r="AO13">
            <v>8.8859999999999992</v>
          </cell>
          <cell r="AP13">
            <v>8.1059999999999999</v>
          </cell>
          <cell r="AQ13">
            <v>6.7169999999999996</v>
          </cell>
          <cell r="AR13">
            <v>1.5993636363636361</v>
          </cell>
        </row>
        <row r="14">
          <cell r="A14" t="str">
            <v>Bangladesh</v>
          </cell>
          <cell r="B14" t="str">
            <v>Current account balance</v>
          </cell>
          <cell r="C14" t="str">
            <v>Percent of GDP</v>
          </cell>
          <cell r="E14" t="str">
            <v>See notes for:  Gross domestic product, current prices (National currency) Current account balance (U.S. dollars).</v>
          </cell>
          <cell r="F14">
            <v>-1.2749999999999999</v>
          </cell>
          <cell r="G14">
            <v>-3.6190000000000002</v>
          </cell>
          <cell r="H14">
            <v>-3.8</v>
          </cell>
          <cell r="I14">
            <v>-2.2000000000000002</v>
          </cell>
          <cell r="J14">
            <v>-3</v>
          </cell>
          <cell r="K14">
            <v>-3.5</v>
          </cell>
          <cell r="L14">
            <v>-2.6</v>
          </cell>
          <cell r="M14">
            <v>-2</v>
          </cell>
          <cell r="N14">
            <v>-4.4000000000000004</v>
          </cell>
          <cell r="O14">
            <v>-4.3</v>
          </cell>
          <cell r="P14">
            <v>-3.1</v>
          </cell>
          <cell r="Q14">
            <v>-1.1000000000000001</v>
          </cell>
          <cell r="R14">
            <v>-0.4</v>
          </cell>
          <cell r="S14">
            <v>-0.4</v>
          </cell>
          <cell r="T14">
            <v>-0.9</v>
          </cell>
          <cell r="U14">
            <v>-2.2999999999999998</v>
          </cell>
          <cell r="V14">
            <v>-2.4</v>
          </cell>
          <cell r="W14">
            <v>-1.534</v>
          </cell>
          <cell r="X14">
            <v>-1.05</v>
          </cell>
          <cell r="Y14">
            <v>-0.875</v>
          </cell>
          <cell r="Z14">
            <v>-1.44</v>
          </cell>
          <cell r="AA14">
            <v>-0.91200000000000003</v>
          </cell>
          <cell r="AB14">
            <v>0.33600000000000002</v>
          </cell>
          <cell r="AC14">
            <v>0.32300000000000001</v>
          </cell>
          <cell r="AD14">
            <v>-0.32200000000000001</v>
          </cell>
          <cell r="AE14">
            <v>1.2E-2</v>
          </cell>
          <cell r="AF14">
            <v>1.1719999999999999</v>
          </cell>
          <cell r="AG14">
            <v>0.83399999999999996</v>
          </cell>
          <cell r="AH14">
            <v>1.389</v>
          </cell>
          <cell r="AI14">
            <v>2.8029999999999999</v>
          </cell>
          <cell r="AJ14">
            <v>1.6639999999999999</v>
          </cell>
          <cell r="AK14">
            <v>-0.42699999999999999</v>
          </cell>
          <cell r="AL14">
            <v>-1.0269999999999999</v>
          </cell>
          <cell r="AM14">
            <v>-0.63400000000000001</v>
          </cell>
          <cell r="AN14">
            <v>-0.19800000000000001</v>
          </cell>
          <cell r="AO14">
            <v>0.104</v>
          </cell>
          <cell r="AP14">
            <v>0.23300000000000001</v>
          </cell>
          <cell r="AQ14">
            <v>1.0999999999999999E-2</v>
          </cell>
          <cell r="AR14">
            <v>-0.39213636363636367</v>
          </cell>
        </row>
        <row r="15">
          <cell r="A15" t="str">
            <v>Barbados</v>
          </cell>
          <cell r="B15" t="str">
            <v>Current account balance</v>
          </cell>
          <cell r="C15" t="str">
            <v>Percent of GDP</v>
          </cell>
          <cell r="E15" t="str">
            <v>See notes for:  Gross domestic product, current prices (National currency) Current account balance (U.S. dollars).</v>
          </cell>
          <cell r="F15">
            <v>-2.8010000000000002</v>
          </cell>
          <cell r="G15">
            <v>-11.797000000000001</v>
          </cell>
          <cell r="H15">
            <v>-3.7250000000000001</v>
          </cell>
          <cell r="I15">
            <v>-4.3520000000000003</v>
          </cell>
          <cell r="J15">
            <v>0.86699999999999999</v>
          </cell>
          <cell r="K15">
            <v>0.34699999999999998</v>
          </cell>
          <cell r="L15">
            <v>-1.077</v>
          </cell>
          <cell r="M15">
            <v>-3.278</v>
          </cell>
          <cell r="N15">
            <v>0.13500000000000001</v>
          </cell>
          <cell r="O15">
            <v>-0.13800000000000001</v>
          </cell>
          <cell r="P15">
            <v>-1.9450000000000001</v>
          </cell>
          <cell r="Q15">
            <v>-1.218</v>
          </cell>
          <cell r="R15">
            <v>7.7839999999999998</v>
          </cell>
          <cell r="S15">
            <v>3.4889999999999999</v>
          </cell>
          <cell r="T15">
            <v>6.7560000000000002</v>
          </cell>
          <cell r="U15">
            <v>2.6539999999999999</v>
          </cell>
          <cell r="V15">
            <v>3.8290000000000002</v>
          </cell>
          <cell r="W15">
            <v>-1.5049999999999999</v>
          </cell>
          <cell r="X15">
            <v>-3.13</v>
          </cell>
          <cell r="Y15">
            <v>-4.8040000000000003</v>
          </cell>
          <cell r="Z15">
            <v>-3.9049999999999998</v>
          </cell>
          <cell r="AA15">
            <v>-3.96</v>
          </cell>
          <cell r="AB15">
            <v>-5.5350000000000001</v>
          </cell>
          <cell r="AC15">
            <v>-3.9660000000000002</v>
          </cell>
          <cell r="AD15">
            <v>-8.3170000000000002</v>
          </cell>
          <cell r="AE15">
            <v>-7.9610000000000003</v>
          </cell>
          <cell r="AF15">
            <v>-4.8470000000000004</v>
          </cell>
          <cell r="AG15">
            <v>-2.7010000000000001</v>
          </cell>
          <cell r="AH15">
            <v>-9.5890000000000004</v>
          </cell>
          <cell r="AI15">
            <v>-5.6120000000000001</v>
          </cell>
          <cell r="AJ15">
            <v>-8.2040000000000006</v>
          </cell>
          <cell r="AK15">
            <v>-8.3789999999999996</v>
          </cell>
          <cell r="AL15">
            <v>-8.34</v>
          </cell>
          <cell r="AM15">
            <v>-7.0830000000000002</v>
          </cell>
          <cell r="AN15">
            <v>-6.2640000000000002</v>
          </cell>
          <cell r="AO15">
            <v>-5.2969999999999997</v>
          </cell>
          <cell r="AP15">
            <v>-4.5979999999999999</v>
          </cell>
          <cell r="AQ15">
            <v>-3.5550000000000002</v>
          </cell>
          <cell r="AR15">
            <v>-2.775727272727273</v>
          </cell>
        </row>
        <row r="16">
          <cell r="A16" t="str">
            <v>Belarus</v>
          </cell>
          <cell r="B16" t="str">
            <v>Current account balance</v>
          </cell>
          <cell r="C16" t="str">
            <v>Percent of GDP</v>
          </cell>
          <cell r="E16" t="str">
            <v>See notes for:  Gross domestic product, current prices (National currency) Current account balance (U.S. dollars).</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5.39</v>
          </cell>
          <cell r="S16">
            <v>-11.88</v>
          </cell>
          <cell r="T16">
            <v>-9.1440000000000001</v>
          </cell>
          <cell r="U16">
            <v>-13.544</v>
          </cell>
          <cell r="V16">
            <v>-3.5579999999999998</v>
          </cell>
          <cell r="W16">
            <v>-6.0949999999999998</v>
          </cell>
          <cell r="X16">
            <v>-6.6779999999999999</v>
          </cell>
          <cell r="Y16">
            <v>-1.5960000000000001</v>
          </cell>
          <cell r="Z16">
            <v>-3.2480000000000002</v>
          </cell>
          <cell r="AA16">
            <v>-3.2440000000000002</v>
          </cell>
          <cell r="AB16">
            <v>-2.2869999999999999</v>
          </cell>
          <cell r="AC16">
            <v>-2.391</v>
          </cell>
          <cell r="AD16">
            <v>-5.2530000000000001</v>
          </cell>
          <cell r="AE16">
            <v>1.4419999999999999</v>
          </cell>
          <cell r="AF16">
            <v>-3.919</v>
          </cell>
          <cell r="AG16">
            <v>-6.7140000000000004</v>
          </cell>
          <cell r="AH16">
            <v>-8.2110000000000003</v>
          </cell>
          <cell r="AI16">
            <v>-12.554</v>
          </cell>
          <cell r="AJ16">
            <v>-14.99</v>
          </cell>
          <cell r="AK16">
            <v>-10.407999999999999</v>
          </cell>
          <cell r="AL16">
            <v>-6.1630000000000003</v>
          </cell>
          <cell r="AM16">
            <v>-6.5419999999999998</v>
          </cell>
          <cell r="AN16">
            <v>-6.3550000000000004</v>
          </cell>
          <cell r="AO16">
            <v>-6.1109999999999998</v>
          </cell>
          <cell r="AP16">
            <v>-5.9950000000000001</v>
          </cell>
          <cell r="AQ16">
            <v>-5.9269999999999996</v>
          </cell>
          <cell r="AR16">
            <v>-5.9440999999999997</v>
          </cell>
        </row>
        <row r="17">
          <cell r="A17" t="str">
            <v>Belgium</v>
          </cell>
          <cell r="B17" t="str">
            <v>Current account balance</v>
          </cell>
          <cell r="C17" t="str">
            <v>Percent of GDP</v>
          </cell>
          <cell r="E17" t="str">
            <v>See notes for:  Gross domestic product, current prices (National currency) Current account balance (U.S. dollars).</v>
          </cell>
          <cell r="F17">
            <v>-3.952</v>
          </cell>
          <cell r="G17">
            <v>-4.0289999999999999</v>
          </cell>
          <cell r="H17">
            <v>-2.8519999999999999</v>
          </cell>
          <cell r="I17">
            <v>-0.57499999999999996</v>
          </cell>
          <cell r="J17">
            <v>-6.7000000000000004E-2</v>
          </cell>
          <cell r="K17">
            <v>0.78700000000000003</v>
          </cell>
          <cell r="L17">
            <v>2.5819999999999999</v>
          </cell>
          <cell r="M17">
            <v>1.895</v>
          </cell>
          <cell r="N17">
            <v>2.2429999999999999</v>
          </cell>
          <cell r="O17">
            <v>2.218</v>
          </cell>
          <cell r="P17">
            <v>1.7889999999999999</v>
          </cell>
          <cell r="Q17">
            <v>2.2839999999999998</v>
          </cell>
          <cell r="R17">
            <v>2.875</v>
          </cell>
          <cell r="S17">
            <v>5.0620000000000003</v>
          </cell>
          <cell r="T17">
            <v>5.1929999999999996</v>
          </cell>
          <cell r="U17">
            <v>5.4039999999999999</v>
          </cell>
          <cell r="V17">
            <v>5.0149999999999997</v>
          </cell>
          <cell r="W17">
            <v>5.5350000000000001</v>
          </cell>
          <cell r="X17">
            <v>5.1790000000000003</v>
          </cell>
          <cell r="Y17">
            <v>7.8760000000000003</v>
          </cell>
          <cell r="Z17">
            <v>4.0250000000000004</v>
          </cell>
          <cell r="AA17">
            <v>3.3929999999999998</v>
          </cell>
          <cell r="AB17">
            <v>4.4740000000000002</v>
          </cell>
          <cell r="AC17">
            <v>3.419</v>
          </cell>
          <cell r="AD17">
            <v>3.181</v>
          </cell>
          <cell r="AE17">
            <v>1.9750000000000001</v>
          </cell>
          <cell r="AF17">
            <v>1.861</v>
          </cell>
          <cell r="AG17">
            <v>1.617</v>
          </cell>
          <cell r="AH17">
            <v>-1.643</v>
          </cell>
          <cell r="AI17">
            <v>-1.67</v>
          </cell>
          <cell r="AJ17">
            <v>1.46</v>
          </cell>
          <cell r="AK17">
            <v>-0.123</v>
          </cell>
          <cell r="AL17">
            <v>-0.27600000000000002</v>
          </cell>
          <cell r="AM17">
            <v>0.38800000000000001</v>
          </cell>
          <cell r="AN17">
            <v>0.88300000000000001</v>
          </cell>
          <cell r="AO17">
            <v>1.177</v>
          </cell>
          <cell r="AP17">
            <v>1.327</v>
          </cell>
          <cell r="AQ17">
            <v>1.4410000000000001</v>
          </cell>
          <cell r="AR17">
            <v>3.0991363636363629</v>
          </cell>
        </row>
        <row r="18">
          <cell r="A18" t="str">
            <v>Belize</v>
          </cell>
          <cell r="B18" t="str">
            <v>Current account balance</v>
          </cell>
          <cell r="C18" t="str">
            <v>Percent of GDP</v>
          </cell>
          <cell r="E18" t="str">
            <v>See notes for:  Gross domestic product, current prices (National currency) Current account balance (U.S. dollars).</v>
          </cell>
          <cell r="F18">
            <v>-2.1480000000000001</v>
          </cell>
          <cell r="G18">
            <v>-2.62</v>
          </cell>
          <cell r="H18">
            <v>-9.7070000000000007</v>
          </cell>
          <cell r="I18">
            <v>-6.5609999999999999</v>
          </cell>
          <cell r="J18">
            <v>-1.849</v>
          </cell>
          <cell r="K18">
            <v>1.2430000000000001</v>
          </cell>
          <cell r="L18">
            <v>2.984</v>
          </cell>
          <cell r="M18">
            <v>6.8659999999999997</v>
          </cell>
          <cell r="N18">
            <v>-1.397</v>
          </cell>
          <cell r="O18">
            <v>-5.0119999999999996</v>
          </cell>
          <cell r="P18">
            <v>-1.5780000000000001</v>
          </cell>
          <cell r="Q18">
            <v>-6.702</v>
          </cell>
          <cell r="R18">
            <v>-5.5590000000000002</v>
          </cell>
          <cell r="S18">
            <v>-8.3450000000000006</v>
          </cell>
          <cell r="T18">
            <v>-3.8730000000000002</v>
          </cell>
          <cell r="U18">
            <v>-1.5880000000000001</v>
          </cell>
          <cell r="V18">
            <v>-1.06</v>
          </cell>
          <cell r="W18">
            <v>-3.4689999999999999</v>
          </cell>
          <cell r="X18">
            <v>-6.0149999999999997</v>
          </cell>
          <cell r="Y18">
            <v>-9.94</v>
          </cell>
          <cell r="Z18">
            <v>-19.417999999999999</v>
          </cell>
          <cell r="AA18">
            <v>-21.835000000000001</v>
          </cell>
          <cell r="AB18">
            <v>-17.725000000000001</v>
          </cell>
          <cell r="AC18">
            <v>-18.649000000000001</v>
          </cell>
          <cell r="AD18">
            <v>-14.667</v>
          </cell>
          <cell r="AE18">
            <v>-13.564</v>
          </cell>
          <cell r="AF18">
            <v>-2.0920000000000001</v>
          </cell>
          <cell r="AG18">
            <v>-4.0640000000000001</v>
          </cell>
          <cell r="AH18">
            <v>-10.624000000000001</v>
          </cell>
          <cell r="AI18">
            <v>-5.91</v>
          </cell>
          <cell r="AJ18">
            <v>-3.0760000000000001</v>
          </cell>
          <cell r="AK18">
            <v>-1.62</v>
          </cell>
          <cell r="AL18">
            <v>-3.0470000000000002</v>
          </cell>
          <cell r="AM18">
            <v>-3.9420000000000002</v>
          </cell>
          <cell r="AN18">
            <v>-4.4279999999999999</v>
          </cell>
          <cell r="AO18">
            <v>-4.726</v>
          </cell>
          <cell r="AP18">
            <v>-5.298</v>
          </cell>
          <cell r="AQ18">
            <v>-6.6109999999999998</v>
          </cell>
          <cell r="AR18">
            <v>-8.2442272727272723</v>
          </cell>
        </row>
        <row r="19">
          <cell r="A19" t="str">
            <v>Benin</v>
          </cell>
          <cell r="B19" t="str">
            <v>Current account balance</v>
          </cell>
          <cell r="C19" t="str">
            <v>Percent of GDP</v>
          </cell>
          <cell r="E19" t="str">
            <v>See notes for:  Gross domestic product, current prices (National currency) Current account balance (U.S. dollars).</v>
          </cell>
          <cell r="F19">
            <v>-6.3849999999999998</v>
          </cell>
          <cell r="G19">
            <v>-23.128</v>
          </cell>
          <cell r="H19">
            <v>-28.532</v>
          </cell>
          <cell r="I19">
            <v>-15.929</v>
          </cell>
          <cell r="J19">
            <v>-5.0030000000000001</v>
          </cell>
          <cell r="K19">
            <v>-4.1639999999999997</v>
          </cell>
          <cell r="L19">
            <v>-6.36</v>
          </cell>
          <cell r="M19">
            <v>-5.7919999999999998</v>
          </cell>
          <cell r="N19">
            <v>-7.4059999999999997</v>
          </cell>
          <cell r="O19">
            <v>-1.641</v>
          </cell>
          <cell r="P19">
            <v>-2.0339999999999998</v>
          </cell>
          <cell r="Q19">
            <v>-2.6379999999999999</v>
          </cell>
          <cell r="R19">
            <v>-4.335</v>
          </cell>
          <cell r="S19">
            <v>-4.1859999999999999</v>
          </cell>
          <cell r="T19">
            <v>-2.4769999999999999</v>
          </cell>
          <cell r="U19">
            <v>-6.0860000000000003</v>
          </cell>
          <cell r="V19">
            <v>-3.92</v>
          </cell>
          <cell r="W19">
            <v>-7.0119999999999996</v>
          </cell>
          <cell r="X19">
            <v>-5.4269999999999996</v>
          </cell>
          <cell r="Y19">
            <v>-7.2519999999999998</v>
          </cell>
          <cell r="Z19">
            <v>-4.4050000000000002</v>
          </cell>
          <cell r="AA19">
            <v>-4.3789999999999996</v>
          </cell>
          <cell r="AB19">
            <v>-7.93</v>
          </cell>
          <cell r="AC19">
            <v>-9.3640000000000008</v>
          </cell>
          <cell r="AD19">
            <v>-6.9820000000000002</v>
          </cell>
          <cell r="AE19">
            <v>-6.3029999999999999</v>
          </cell>
          <cell r="AF19">
            <v>-5.3369999999999997</v>
          </cell>
          <cell r="AG19">
            <v>-10.170999999999999</v>
          </cell>
          <cell r="AH19">
            <v>-8.0869999999999997</v>
          </cell>
          <cell r="AI19">
            <v>-8.9269999999999996</v>
          </cell>
          <cell r="AJ19">
            <v>-7.1920000000000002</v>
          </cell>
          <cell r="AK19">
            <v>-7.8570000000000002</v>
          </cell>
          <cell r="AL19">
            <v>-7.601</v>
          </cell>
          <cell r="AM19">
            <v>-7.431</v>
          </cell>
          <cell r="AN19">
            <v>-6.2279999999999998</v>
          </cell>
          <cell r="AO19">
            <v>-5.6470000000000002</v>
          </cell>
          <cell r="AP19">
            <v>-5.319</v>
          </cell>
          <cell r="AQ19">
            <v>-5.0839999999999996</v>
          </cell>
          <cell r="AR19">
            <v>-6.0136818181818192</v>
          </cell>
        </row>
        <row r="20">
          <cell r="A20" t="str">
            <v>Bhutan</v>
          </cell>
          <cell r="B20" t="str">
            <v>Current account balance</v>
          </cell>
          <cell r="C20" t="str">
            <v>Percent of GDP</v>
          </cell>
          <cell r="E20" t="str">
            <v>See notes for:  Gross domestic product, current prices (National currency) Current account balance (U.S. dollars).</v>
          </cell>
          <cell r="F20">
            <v>10.492000000000001</v>
          </cell>
          <cell r="G20">
            <v>3.25</v>
          </cell>
          <cell r="H20">
            <v>-46.68</v>
          </cell>
          <cell r="I20">
            <v>-46.527000000000001</v>
          </cell>
          <cell r="J20">
            <v>-54.472999999999999</v>
          </cell>
          <cell r="K20">
            <v>-44.305999999999997</v>
          </cell>
          <cell r="L20">
            <v>-45.173000000000002</v>
          </cell>
          <cell r="M20">
            <v>-32.195</v>
          </cell>
          <cell r="N20">
            <v>-19.899999999999999</v>
          </cell>
          <cell r="O20">
            <v>-25.34</v>
          </cell>
          <cell r="P20">
            <v>-9.1850000000000005</v>
          </cell>
          <cell r="Q20">
            <v>-9.75</v>
          </cell>
          <cell r="R20">
            <v>-27.614000000000001</v>
          </cell>
          <cell r="S20">
            <v>-16.757999999999999</v>
          </cell>
          <cell r="T20">
            <v>-12.414999999999999</v>
          </cell>
          <cell r="U20">
            <v>16.148</v>
          </cell>
          <cell r="V20">
            <v>5.835</v>
          </cell>
          <cell r="W20">
            <v>11.815</v>
          </cell>
          <cell r="X20">
            <v>2.4540000000000002</v>
          </cell>
          <cell r="Y20">
            <v>-9.7249999999999996</v>
          </cell>
          <cell r="Z20">
            <v>-9.3770000000000007</v>
          </cell>
          <cell r="AA20">
            <v>-17.465</v>
          </cell>
          <cell r="AB20">
            <v>-24.561</v>
          </cell>
          <cell r="AC20">
            <v>-19.009</v>
          </cell>
          <cell r="AD20">
            <v>-32.557000000000002</v>
          </cell>
          <cell r="AE20">
            <v>-4.7549999999999999</v>
          </cell>
          <cell r="AF20">
            <v>14.762</v>
          </cell>
          <cell r="AG20">
            <v>-2.3540000000000001</v>
          </cell>
          <cell r="AH20">
            <v>-10.542999999999999</v>
          </cell>
          <cell r="AI20">
            <v>-5.476</v>
          </cell>
          <cell r="AJ20">
            <v>-11.64</v>
          </cell>
          <cell r="AK20">
            <v>-18.300999999999998</v>
          </cell>
          <cell r="AL20">
            <v>-33.225999999999999</v>
          </cell>
          <cell r="AM20">
            <v>-36.478000000000002</v>
          </cell>
          <cell r="AN20">
            <v>-33.962000000000003</v>
          </cell>
          <cell r="AO20">
            <v>-27.901</v>
          </cell>
          <cell r="AP20">
            <v>-20.695</v>
          </cell>
          <cell r="AQ20">
            <v>-17.241</v>
          </cell>
          <cell r="AR20">
            <v>-8.657772727272727</v>
          </cell>
        </row>
        <row r="21">
          <cell r="A21" t="str">
            <v>Bolivia</v>
          </cell>
          <cell r="B21" t="str">
            <v>Current account balance</v>
          </cell>
          <cell r="C21" t="str">
            <v>Percent of GDP</v>
          </cell>
          <cell r="E21" t="str">
            <v>See notes for:  Gross domestic product, current prices (National currency) Current account balance (U.S. dollars).</v>
          </cell>
          <cell r="F21">
            <v>-0.2</v>
          </cell>
          <cell r="G21">
            <v>-8.1020000000000003</v>
          </cell>
          <cell r="H21">
            <v>-3.4</v>
          </cell>
          <cell r="I21">
            <v>-2.8</v>
          </cell>
          <cell r="J21">
            <v>-2</v>
          </cell>
          <cell r="K21">
            <v>-7.3</v>
          </cell>
          <cell r="L21">
            <v>-7.6</v>
          </cell>
          <cell r="M21">
            <v>-9.27</v>
          </cell>
          <cell r="N21">
            <v>-2.9</v>
          </cell>
          <cell r="O21">
            <v>0.7</v>
          </cell>
          <cell r="P21">
            <v>-4.0209999999999999</v>
          </cell>
          <cell r="Q21">
            <v>-4.7809999999999997</v>
          </cell>
          <cell r="R21">
            <v>-7.1970000000000001</v>
          </cell>
          <cell r="S21">
            <v>-7.3079999999999998</v>
          </cell>
          <cell r="T21">
            <v>-3.9889999999999999</v>
          </cell>
          <cell r="U21">
            <v>-5.0049999999999999</v>
          </cell>
          <cell r="V21">
            <v>-4.5110000000000001</v>
          </cell>
          <cell r="W21">
            <v>-6.9859999999999998</v>
          </cell>
          <cell r="X21">
            <v>-7.827</v>
          </cell>
          <cell r="Y21">
            <v>-5.8869999999999996</v>
          </cell>
          <cell r="Z21">
            <v>-5.3070000000000004</v>
          </cell>
          <cell r="AA21">
            <v>-3.383</v>
          </cell>
          <cell r="AB21">
            <v>-4.093</v>
          </cell>
          <cell r="AC21">
            <v>1.048</v>
          </cell>
          <cell r="AD21">
            <v>3.46</v>
          </cell>
          <cell r="AE21">
            <v>5.4909999999999997</v>
          </cell>
          <cell r="AF21">
            <v>10.557</v>
          </cell>
          <cell r="AG21">
            <v>10.987</v>
          </cell>
          <cell r="AH21">
            <v>12.003</v>
          </cell>
          <cell r="AI21">
            <v>4.0250000000000004</v>
          </cell>
          <cell r="AJ21">
            <v>4.8899999999999997</v>
          </cell>
          <cell r="AK21">
            <v>2.1829999999999998</v>
          </cell>
          <cell r="AL21">
            <v>1.5529999999999999</v>
          </cell>
          <cell r="AM21">
            <v>1.0860000000000001</v>
          </cell>
          <cell r="AN21">
            <v>0.67100000000000004</v>
          </cell>
          <cell r="AO21">
            <v>0.214</v>
          </cell>
          <cell r="AP21">
            <v>0.14599999999999999</v>
          </cell>
          <cell r="AQ21">
            <v>9.1999999999999998E-2</v>
          </cell>
          <cell r="AR21">
            <v>-0.7114090909090911</v>
          </cell>
        </row>
        <row r="22">
          <cell r="A22" t="str">
            <v>Bosnia and Herzegovina</v>
          </cell>
          <cell r="B22" t="str">
            <v>Current account balance</v>
          </cell>
          <cell r="C22" t="str">
            <v>Percent of GDP</v>
          </cell>
          <cell r="E22" t="str">
            <v>See notes for:  Gross domestic product, current prices (National currency) Current account balance (U.S. dollars).</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-6.641</v>
          </cell>
          <cell r="Y22">
            <v>-8.718</v>
          </cell>
          <cell r="Z22">
            <v>-7.1459999999999999</v>
          </cell>
          <cell r="AA22">
            <v>-12.904999999999999</v>
          </cell>
          <cell r="AB22">
            <v>-17.629000000000001</v>
          </cell>
          <cell r="AC22">
            <v>-19.193000000000001</v>
          </cell>
          <cell r="AD22">
            <v>-16.195</v>
          </cell>
          <cell r="AE22">
            <v>-17.125</v>
          </cell>
          <cell r="AF22">
            <v>-7.9580000000000002</v>
          </cell>
          <cell r="AG22">
            <v>-10.707000000000001</v>
          </cell>
          <cell r="AH22">
            <v>-14.082000000000001</v>
          </cell>
          <cell r="AI22">
            <v>-6.2770000000000001</v>
          </cell>
          <cell r="AJ22">
            <v>-6.13</v>
          </cell>
          <cell r="AK22">
            <v>-8.343</v>
          </cell>
          <cell r="AL22">
            <v>-7.8419999999999996</v>
          </cell>
          <cell r="AM22">
            <v>-7.1219999999999999</v>
          </cell>
          <cell r="AN22">
            <v>-5.8159999999999998</v>
          </cell>
          <cell r="AO22">
            <v>-5.4219999999999997</v>
          </cell>
          <cell r="AP22">
            <v>-4.82</v>
          </cell>
          <cell r="AQ22">
            <v>-4.6790000000000003</v>
          </cell>
          <cell r="AR22">
            <v>-11.360642857142853</v>
          </cell>
        </row>
        <row r="23">
          <cell r="A23" t="str">
            <v>Botswana</v>
          </cell>
          <cell r="B23" t="str">
            <v>Current account balance</v>
          </cell>
          <cell r="C23" t="str">
            <v>Percent of GDP</v>
          </cell>
          <cell r="E23" t="str">
            <v>See notes for:  Gross domestic product, current prices (National currency) Current account balance (U.S. dollars).</v>
          </cell>
          <cell r="F23">
            <v>-26.209</v>
          </cell>
          <cell r="G23">
            <v>-39.491999999999997</v>
          </cell>
          <cell r="H23">
            <v>-23.138999999999999</v>
          </cell>
          <cell r="I23">
            <v>-15.366</v>
          </cell>
          <cell r="J23">
            <v>-14.141</v>
          </cell>
          <cell r="K23">
            <v>2.7570000000000001</v>
          </cell>
          <cell r="L23">
            <v>2.4319999999999999</v>
          </cell>
          <cell r="M23">
            <v>22.350999999999999</v>
          </cell>
          <cell r="N23">
            <v>4.3120000000000003</v>
          </cell>
          <cell r="O23">
            <v>5.8040000000000003</v>
          </cell>
          <cell r="P23">
            <v>-0.47299999999999998</v>
          </cell>
          <cell r="Q23">
            <v>7.3109999999999999</v>
          </cell>
          <cell r="R23">
            <v>4.5739999999999998</v>
          </cell>
          <cell r="S23">
            <v>9.5570000000000004</v>
          </cell>
          <cell r="T23">
            <v>5.2110000000000003</v>
          </cell>
          <cell r="U23">
            <v>6.1180000000000003</v>
          </cell>
          <cell r="V23">
            <v>10.127000000000001</v>
          </cell>
          <cell r="W23">
            <v>13.959</v>
          </cell>
          <cell r="X23">
            <v>3.77</v>
          </cell>
          <cell r="Y23">
            <v>10.539</v>
          </cell>
          <cell r="Z23">
            <v>9.68</v>
          </cell>
          <cell r="AA23">
            <v>9.9079999999999995</v>
          </cell>
          <cell r="AB23">
            <v>3.2290000000000001</v>
          </cell>
          <cell r="AC23">
            <v>5.7160000000000002</v>
          </cell>
          <cell r="AD23">
            <v>3.48</v>
          </cell>
          <cell r="AE23">
            <v>15.199</v>
          </cell>
          <cell r="AF23">
            <v>17.225000000000001</v>
          </cell>
          <cell r="AG23">
            <v>15</v>
          </cell>
          <cell r="AH23">
            <v>6.8639999999999999</v>
          </cell>
          <cell r="AI23">
            <v>-5.7939999999999996</v>
          </cell>
          <cell r="AJ23">
            <v>-5.1680000000000001</v>
          </cell>
          <cell r="AK23">
            <v>-6.78</v>
          </cell>
          <cell r="AL23">
            <v>-4.077</v>
          </cell>
          <cell r="AM23">
            <v>-1.4279999999999999</v>
          </cell>
          <cell r="AN23">
            <v>-0.43</v>
          </cell>
          <cell r="AO23">
            <v>0.46700000000000003</v>
          </cell>
          <cell r="AP23">
            <v>0.96199999999999997</v>
          </cell>
          <cell r="AQ23">
            <v>0.71699999999999997</v>
          </cell>
          <cell r="AR23">
            <v>6.3296363636363626</v>
          </cell>
        </row>
        <row r="24">
          <cell r="A24" t="str">
            <v>Brazil</v>
          </cell>
          <cell r="B24" t="str">
            <v>Current account balance</v>
          </cell>
          <cell r="C24" t="str">
            <v>Percent of GDP</v>
          </cell>
          <cell r="E24" t="str">
            <v>See notes for:  Gross domestic product, current prices (National currency) Current account balance (U.S. dollars).</v>
          </cell>
          <cell r="F24">
            <v>-8.6</v>
          </cell>
          <cell r="G24">
            <v>-6.8570000000000002</v>
          </cell>
          <cell r="H24">
            <v>-8.9149999999999991</v>
          </cell>
          <cell r="I24">
            <v>-4.66</v>
          </cell>
          <cell r="J24">
            <v>2.7E-2</v>
          </cell>
          <cell r="K24">
            <v>-9.8000000000000004E-2</v>
          </cell>
          <cell r="L24">
            <v>-2.1019999999999999</v>
          </cell>
          <cell r="M24">
            <v>-0.49</v>
          </cell>
          <cell r="N24">
            <v>1.2769999999999999</v>
          </cell>
          <cell r="O24">
            <v>0.23</v>
          </cell>
          <cell r="P24">
            <v>-0.81399999999999995</v>
          </cell>
          <cell r="Q24">
            <v>-0.34499999999999997</v>
          </cell>
          <cell r="R24">
            <v>1.573</v>
          </cell>
          <cell r="S24">
            <v>-0.13500000000000001</v>
          </cell>
          <cell r="T24">
            <v>-0.308</v>
          </cell>
          <cell r="U24">
            <v>-2.3879999999999999</v>
          </cell>
          <cell r="V24">
            <v>-2.734</v>
          </cell>
          <cell r="W24">
            <v>-3.4769999999999999</v>
          </cell>
          <cell r="X24">
            <v>-3.944</v>
          </cell>
          <cell r="Y24">
            <v>-4.3170000000000002</v>
          </cell>
          <cell r="Z24">
            <v>-3.76</v>
          </cell>
          <cell r="AA24">
            <v>-4.1870000000000003</v>
          </cell>
          <cell r="AB24">
            <v>-1.51</v>
          </cell>
          <cell r="AC24">
            <v>0.75600000000000001</v>
          </cell>
          <cell r="AD24">
            <v>1.76</v>
          </cell>
          <cell r="AE24">
            <v>1.5860000000000001</v>
          </cell>
          <cell r="AF24">
            <v>1.2529999999999999</v>
          </cell>
          <cell r="AG24">
            <v>0.114</v>
          </cell>
          <cell r="AH24">
            <v>-1.708</v>
          </cell>
          <cell r="AI24">
            <v>-1.498</v>
          </cell>
          <cell r="AJ24">
            <v>-2.2080000000000002</v>
          </cell>
          <cell r="AK24">
            <v>-2.11</v>
          </cell>
          <cell r="AL24">
            <v>-3.2160000000000002</v>
          </cell>
          <cell r="AM24">
            <v>-3.1619999999999999</v>
          </cell>
          <cell r="AN24">
            <v>-3.278</v>
          </cell>
          <cell r="AO24">
            <v>-3.3820000000000001</v>
          </cell>
          <cell r="AP24">
            <v>-3.4409999999999998</v>
          </cell>
          <cell r="AQ24">
            <v>-3.4129999999999998</v>
          </cell>
          <cell r="AR24">
            <v>-1.2909545454545457</v>
          </cell>
        </row>
        <row r="25">
          <cell r="A25" t="str">
            <v>Brunei Darussalam</v>
          </cell>
          <cell r="B25" t="str">
            <v>Current account balance</v>
          </cell>
          <cell r="C25" t="str">
            <v>Percent of GDP</v>
          </cell>
          <cell r="E25" t="str">
            <v>See notes for:  Gross domestic product, current prices (National currency) Current account balance (U.S. dollars).</v>
          </cell>
          <cell r="F25" t="str">
            <v>n/a</v>
          </cell>
          <cell r="G25" t="str">
            <v>n/a</v>
          </cell>
          <cell r="H25" t="str">
            <v>n/a</v>
          </cell>
          <cell r="I25" t="str">
            <v>n/a</v>
          </cell>
          <cell r="J25" t="str">
            <v>n/a</v>
          </cell>
          <cell r="K25">
            <v>82.572999999999993</v>
          </cell>
          <cell r="L25">
            <v>87.777000000000001</v>
          </cell>
          <cell r="M25">
            <v>88.876000000000005</v>
          </cell>
          <cell r="N25">
            <v>92.587999999999994</v>
          </cell>
          <cell r="O25">
            <v>78.768000000000001</v>
          </cell>
          <cell r="P25">
            <v>71.903999999999996</v>
          </cell>
          <cell r="Q25">
            <v>69.296000000000006</v>
          </cell>
          <cell r="R25">
            <v>44.673000000000002</v>
          </cell>
          <cell r="S25">
            <v>31.981000000000002</v>
          </cell>
          <cell r="T25">
            <v>39.003</v>
          </cell>
          <cell r="U25">
            <v>33.695999999999998</v>
          </cell>
          <cell r="V25">
            <v>29.36</v>
          </cell>
          <cell r="W25">
            <v>26.922000000000001</v>
          </cell>
          <cell r="X25">
            <v>20.367000000000001</v>
          </cell>
          <cell r="Y25">
            <v>35.317</v>
          </cell>
          <cell r="Z25">
            <v>49.960999999999999</v>
          </cell>
          <cell r="AA25">
            <v>46.460999999999999</v>
          </cell>
          <cell r="AB25">
            <v>40.17</v>
          </cell>
          <cell r="AC25">
            <v>44.279000000000003</v>
          </cell>
          <cell r="AD25">
            <v>42.238999999999997</v>
          </cell>
          <cell r="AE25">
            <v>47.289000000000001</v>
          </cell>
          <cell r="AF25">
            <v>50.146999999999998</v>
          </cell>
          <cell r="AG25">
            <v>47.817999999999998</v>
          </cell>
          <cell r="AH25">
            <v>48.94</v>
          </cell>
          <cell r="AI25">
            <v>40.156999999999996</v>
          </cell>
          <cell r="AJ25">
            <v>45.453000000000003</v>
          </cell>
          <cell r="AK25">
            <v>54.210999999999999</v>
          </cell>
          <cell r="AL25">
            <v>52.634999999999998</v>
          </cell>
          <cell r="AM25">
            <v>53.363999999999997</v>
          </cell>
          <cell r="AN25">
            <v>56.286999999999999</v>
          </cell>
          <cell r="AO25">
            <v>59.345999999999997</v>
          </cell>
          <cell r="AP25">
            <v>61.874000000000002</v>
          </cell>
          <cell r="AQ25">
            <v>65.253</v>
          </cell>
          <cell r="AR25">
            <v>43.620181818181827</v>
          </cell>
        </row>
        <row r="26">
          <cell r="A26" t="str">
            <v>Bulgaria</v>
          </cell>
          <cell r="B26" t="str">
            <v>Current account balance</v>
          </cell>
          <cell r="C26" t="str">
            <v>Percent of GDP</v>
          </cell>
          <cell r="E26" t="str">
            <v>See notes for:  Gross domestic product, current prices (National currency) Current account balance (U.S. dollars).</v>
          </cell>
          <cell r="F26">
            <v>3.5760000000000001</v>
          </cell>
          <cell r="G26">
            <v>0.42399999999999999</v>
          </cell>
          <cell r="H26">
            <v>0.59</v>
          </cell>
          <cell r="I26">
            <v>0.11700000000000001</v>
          </cell>
          <cell r="J26">
            <v>1.633</v>
          </cell>
          <cell r="K26">
            <v>-0.48499999999999999</v>
          </cell>
          <cell r="L26">
            <v>-3.83</v>
          </cell>
          <cell r="M26">
            <v>-2.5019999999999998</v>
          </cell>
          <cell r="N26">
            <v>-0.85499999999999998</v>
          </cell>
          <cell r="O26">
            <v>-1.605</v>
          </cell>
          <cell r="P26">
            <v>-8.0969999999999995</v>
          </cell>
          <cell r="Q26">
            <v>-3.7170000000000001</v>
          </cell>
          <cell r="R26">
            <v>-4.2859999999999996</v>
          </cell>
          <cell r="S26">
            <v>-24.109000000000002</v>
          </cell>
          <cell r="T26">
            <v>-0.39700000000000002</v>
          </cell>
          <cell r="U26">
            <v>-0.192</v>
          </cell>
          <cell r="V26">
            <v>0.155</v>
          </cell>
          <cell r="W26">
            <v>4.0209999999999999</v>
          </cell>
          <cell r="X26">
            <v>-0.47099999999999997</v>
          </cell>
          <cell r="Y26">
            <v>-4.907</v>
          </cell>
          <cell r="Z26">
            <v>-5.4530000000000003</v>
          </cell>
          <cell r="AA26">
            <v>-5.5229999999999997</v>
          </cell>
          <cell r="AB26">
            <v>-2.379</v>
          </cell>
          <cell r="AC26">
            <v>-5.3230000000000004</v>
          </cell>
          <cell r="AD26">
            <v>-6.4249999999999998</v>
          </cell>
          <cell r="AE26">
            <v>-11.666</v>
          </cell>
          <cell r="AF26">
            <v>-17.573</v>
          </cell>
          <cell r="AG26">
            <v>-25.239000000000001</v>
          </cell>
          <cell r="AH26">
            <v>-23.181000000000001</v>
          </cell>
          <cell r="AI26">
            <v>-8.9420000000000002</v>
          </cell>
          <cell r="AJ26">
            <v>-1.3220000000000001</v>
          </cell>
          <cell r="AK26">
            <v>1.9350000000000001</v>
          </cell>
          <cell r="AL26">
            <v>2.1120000000000001</v>
          </cell>
          <cell r="AM26">
            <v>1.6120000000000001</v>
          </cell>
          <cell r="AN26">
            <v>0.81899999999999995</v>
          </cell>
          <cell r="AO26">
            <v>-2.4E-2</v>
          </cell>
          <cell r="AP26">
            <v>-0.73399999999999999</v>
          </cell>
          <cell r="AQ26">
            <v>-1.319</v>
          </cell>
          <cell r="AR26">
            <v>-6.9586818181818186</v>
          </cell>
        </row>
        <row r="27">
          <cell r="A27" t="str">
            <v>Burkina Faso</v>
          </cell>
          <cell r="B27" t="str">
            <v>Current account balance</v>
          </cell>
          <cell r="C27" t="str">
            <v>Percent of GDP</v>
          </cell>
          <cell r="E27" t="str">
            <v>See notes for:  Gross domestic product, current prices (National currency) Current account balance (U.S. dollars).</v>
          </cell>
          <cell r="F27">
            <v>-1.1619999999999999</v>
          </cell>
          <cell r="G27">
            <v>-1.966</v>
          </cell>
          <cell r="H27">
            <v>-4.8259999999999996</v>
          </cell>
          <cell r="I27">
            <v>-3.5419999999999998</v>
          </cell>
          <cell r="J27">
            <v>0.51800000000000002</v>
          </cell>
          <cell r="K27">
            <v>-4.3280000000000003</v>
          </cell>
          <cell r="L27">
            <v>-1.8460000000000001</v>
          </cell>
          <cell r="M27">
            <v>-3.7320000000000002</v>
          </cell>
          <cell r="N27">
            <v>-4.1319999999999997</v>
          </cell>
          <cell r="O27">
            <v>-1.113</v>
          </cell>
          <cell r="P27">
            <v>-4.2190000000000003</v>
          </cell>
          <cell r="Q27">
            <v>-5.1189999999999998</v>
          </cell>
          <cell r="R27">
            <v>-4.7240000000000002</v>
          </cell>
          <cell r="S27">
            <v>-4.4850000000000003</v>
          </cell>
          <cell r="T27">
            <v>-0.97799999999999998</v>
          </cell>
          <cell r="U27">
            <v>-3.875</v>
          </cell>
          <cell r="V27">
            <v>-8.1539999999999999</v>
          </cell>
          <cell r="W27">
            <v>-8.2469999999999999</v>
          </cell>
          <cell r="X27">
            <v>-6.8049999999999997</v>
          </cell>
          <cell r="Y27">
            <v>-10.593999999999999</v>
          </cell>
          <cell r="Z27">
            <v>-13.159000000000001</v>
          </cell>
          <cell r="AA27">
            <v>-11.938000000000001</v>
          </cell>
          <cell r="AB27">
            <v>-10.923999999999999</v>
          </cell>
          <cell r="AC27">
            <v>-9.6419999999999995</v>
          </cell>
          <cell r="AD27">
            <v>-10.975</v>
          </cell>
          <cell r="AE27">
            <v>-11.611000000000001</v>
          </cell>
          <cell r="AF27">
            <v>-9.1170000000000009</v>
          </cell>
          <cell r="AG27">
            <v>-8.2449999999999992</v>
          </cell>
          <cell r="AH27">
            <v>-11.238</v>
          </cell>
          <cell r="AI27">
            <v>-4.4340000000000002</v>
          </cell>
          <cell r="AJ27">
            <v>-3.5670000000000002</v>
          </cell>
          <cell r="AK27">
            <v>-4.4359999999999999</v>
          </cell>
          <cell r="AL27">
            <v>-8.01</v>
          </cell>
          <cell r="AM27">
            <v>-6.8710000000000004</v>
          </cell>
          <cell r="AN27">
            <v>-6.9130000000000003</v>
          </cell>
          <cell r="AO27">
            <v>-6.6950000000000003</v>
          </cell>
          <cell r="AP27">
            <v>-6.5540000000000003</v>
          </cell>
          <cell r="AQ27">
            <v>-6.13</v>
          </cell>
          <cell r="AR27">
            <v>-7.5675454545454555</v>
          </cell>
        </row>
        <row r="28">
          <cell r="A28" t="str">
            <v>Burundi</v>
          </cell>
          <cell r="B28" t="str">
            <v>Current account balance</v>
          </cell>
          <cell r="C28" t="str">
            <v>Percent of GDP</v>
          </cell>
          <cell r="E28" t="str">
            <v>See notes for:  Gross domestic product, current prices (National currency) Current account balance (U.S. dollars).</v>
          </cell>
          <cell r="F28">
            <v>-7.1449999999999996</v>
          </cell>
          <cell r="G28">
            <v>-5.5410000000000004</v>
          </cell>
          <cell r="H28">
            <v>-9.9269999999999996</v>
          </cell>
          <cell r="I28">
            <v>-9.7859999999999996</v>
          </cell>
          <cell r="J28">
            <v>-9.5429999999999993</v>
          </cell>
          <cell r="K28">
            <v>-5.9240000000000004</v>
          </cell>
          <cell r="L28">
            <v>-5.53</v>
          </cell>
          <cell r="M28">
            <v>-9.7720000000000002</v>
          </cell>
          <cell r="N28">
            <v>-7.2270000000000003</v>
          </cell>
          <cell r="O28">
            <v>-7.2190000000000003</v>
          </cell>
          <cell r="P28">
            <v>-11.853</v>
          </cell>
          <cell r="Q28">
            <v>-4.2939999999999996</v>
          </cell>
          <cell r="R28">
            <v>-6.4729999999999999</v>
          </cell>
          <cell r="S28">
            <v>-1.19</v>
          </cell>
          <cell r="T28">
            <v>0.23400000000000001</v>
          </cell>
          <cell r="U28">
            <v>0.89600000000000002</v>
          </cell>
          <cell r="V28">
            <v>-4.109</v>
          </cell>
          <cell r="W28">
            <v>-0.11799999999999999</v>
          </cell>
          <cell r="X28">
            <v>-5.2519999999999998</v>
          </cell>
          <cell r="Y28">
            <v>-4.0709999999999997</v>
          </cell>
          <cell r="Z28">
            <v>-7.0190000000000001</v>
          </cell>
          <cell r="AA28">
            <v>-3.508</v>
          </cell>
          <cell r="AB28">
            <v>-2.6059999999999999</v>
          </cell>
          <cell r="AC28">
            <v>-3.18</v>
          </cell>
          <cell r="AD28">
            <v>-5.3920000000000003</v>
          </cell>
          <cell r="AE28">
            <v>-5.399</v>
          </cell>
          <cell r="AF28">
            <v>-22.942</v>
          </cell>
          <cell r="AG28">
            <v>-5.9390000000000001</v>
          </cell>
          <cell r="AH28">
            <v>-1.7629999999999999</v>
          </cell>
          <cell r="AI28">
            <v>-11.488</v>
          </cell>
          <cell r="AJ28">
            <v>-9.8889999999999993</v>
          </cell>
          <cell r="AK28">
            <v>-12.939</v>
          </cell>
          <cell r="AL28">
            <v>-12.324999999999999</v>
          </cell>
          <cell r="AM28">
            <v>-8.6820000000000004</v>
          </cell>
          <cell r="AN28">
            <v>-7.1820000000000004</v>
          </cell>
          <cell r="AO28">
            <v>-7.8849999999999998</v>
          </cell>
          <cell r="AP28">
            <v>-7.9409999999999998</v>
          </cell>
          <cell r="AQ28">
            <v>-7.8310000000000004</v>
          </cell>
          <cell r="AR28">
            <v>-5.8315454545454548</v>
          </cell>
        </row>
        <row r="29">
          <cell r="A29" t="str">
            <v>Cambodia</v>
          </cell>
          <cell r="B29" t="str">
            <v>Current account balance</v>
          </cell>
          <cell r="C29" t="str">
            <v>Percent of GDP</v>
          </cell>
          <cell r="E29" t="str">
            <v>See notes for:  Gross domestic product, current prices (National currency) Current account balance (U.S. dollars).</v>
          </cell>
          <cell r="F29" t="str">
            <v>n/a</v>
          </cell>
          <cell r="G29" t="str">
            <v>n/a</v>
          </cell>
          <cell r="H29" t="str">
            <v>n/a</v>
          </cell>
          <cell r="I29" t="str">
            <v>n/a</v>
          </cell>
          <cell r="J29" t="str">
            <v>n/a</v>
          </cell>
          <cell r="K29" t="str">
            <v>n/a</v>
          </cell>
          <cell r="L29">
            <v>15.683</v>
          </cell>
          <cell r="M29">
            <v>17.673999999999999</v>
          </cell>
          <cell r="N29">
            <v>-41.869</v>
          </cell>
          <cell r="O29">
            <v>-25.754000000000001</v>
          </cell>
          <cell r="P29">
            <v>-3.8580000000000001</v>
          </cell>
          <cell r="Q29">
            <v>-1.218</v>
          </cell>
          <cell r="R29">
            <v>-1.0089999999999999</v>
          </cell>
          <cell r="S29">
            <v>-1.6439999999999999</v>
          </cell>
          <cell r="T29">
            <v>-3.4359999999999999</v>
          </cell>
          <cell r="U29">
            <v>-4.9960000000000004</v>
          </cell>
          <cell r="V29">
            <v>-7.2169999999999996</v>
          </cell>
          <cell r="W29">
            <v>1.103</v>
          </cell>
          <cell r="X29">
            <v>-5.7679999999999998</v>
          </cell>
          <cell r="Y29">
            <v>-5.0229999999999997</v>
          </cell>
          <cell r="Z29">
            <v>-2.819</v>
          </cell>
          <cell r="AA29">
            <v>-1.135</v>
          </cell>
          <cell r="AB29">
            <v>-2.4180000000000001</v>
          </cell>
          <cell r="AC29">
            <v>-3.5649999999999999</v>
          </cell>
          <cell r="AD29">
            <v>-2.1709999999999998</v>
          </cell>
          <cell r="AE29">
            <v>-3.82</v>
          </cell>
          <cell r="AF29">
            <v>-0.64500000000000002</v>
          </cell>
          <cell r="AG29">
            <v>-0.88100000000000001</v>
          </cell>
          <cell r="AH29">
            <v>-4.5229999999999997</v>
          </cell>
          <cell r="AI29">
            <v>-3.4550000000000001</v>
          </cell>
          <cell r="AJ29">
            <v>-3.968</v>
          </cell>
          <cell r="AK29">
            <v>-9.6329999999999991</v>
          </cell>
          <cell r="AL29">
            <v>-10.574999999999999</v>
          </cell>
          <cell r="AM29">
            <v>-9.7260000000000009</v>
          </cell>
          <cell r="AN29">
            <v>-7.0339999999999998</v>
          </cell>
          <cell r="AO29">
            <v>-6.4359999999999999</v>
          </cell>
          <cell r="AP29">
            <v>-5.7590000000000003</v>
          </cell>
          <cell r="AQ29">
            <v>-5.2050000000000001</v>
          </cell>
          <cell r="AR29">
            <v>-3.2772272727272731</v>
          </cell>
        </row>
        <row r="30">
          <cell r="A30" t="str">
            <v>Cameroon</v>
          </cell>
          <cell r="B30" t="str">
            <v>Current account balance</v>
          </cell>
          <cell r="C30" t="str">
            <v>Percent of GDP</v>
          </cell>
          <cell r="E30" t="str">
            <v>See notes for:  Gross domestic product, current prices (National currency) Current account balance (U.S. dollars).</v>
          </cell>
          <cell r="F30">
            <v>-4.4119999999999999</v>
          </cell>
          <cell r="G30">
            <v>-5.9850000000000003</v>
          </cell>
          <cell r="H30">
            <v>4.3789999999999996</v>
          </cell>
          <cell r="I30">
            <v>2.0489999999999999</v>
          </cell>
          <cell r="J30">
            <v>3.8220000000000001</v>
          </cell>
          <cell r="K30">
            <v>3.7109999999999999</v>
          </cell>
          <cell r="L30">
            <v>-2.8769999999999998</v>
          </cell>
          <cell r="M30">
            <v>-5.5750000000000002</v>
          </cell>
          <cell r="N30">
            <v>-4.4720000000000004</v>
          </cell>
          <cell r="O30">
            <v>-1.835</v>
          </cell>
          <cell r="P30">
            <v>-3.9089999999999998</v>
          </cell>
          <cell r="Q30">
            <v>-1.978</v>
          </cell>
          <cell r="R30">
            <v>-2.2389999999999999</v>
          </cell>
          <cell r="S30">
            <v>-4.7649999999999997</v>
          </cell>
          <cell r="T30">
            <v>-3.8450000000000002</v>
          </cell>
          <cell r="U30">
            <v>-0.78700000000000003</v>
          </cell>
          <cell r="V30">
            <v>-3.577</v>
          </cell>
          <cell r="W30">
            <v>-2.4889999999999999</v>
          </cell>
          <cell r="X30">
            <v>-2.25</v>
          </cell>
          <cell r="Y30">
            <v>-3.51</v>
          </cell>
          <cell r="Z30">
            <v>-1.4259999999999999</v>
          </cell>
          <cell r="AA30">
            <v>-3.556</v>
          </cell>
          <cell r="AB30">
            <v>-5.1189999999999998</v>
          </cell>
          <cell r="AC30">
            <v>-1.776</v>
          </cell>
          <cell r="AD30">
            <v>-3.38</v>
          </cell>
          <cell r="AE30">
            <v>-3.4049999999999998</v>
          </cell>
          <cell r="AF30">
            <v>1.5620000000000001</v>
          </cell>
          <cell r="AG30">
            <v>1.38</v>
          </cell>
          <cell r="AH30">
            <v>-1.1779999999999999</v>
          </cell>
          <cell r="AI30">
            <v>-3.7370000000000001</v>
          </cell>
          <cell r="AJ30">
            <v>-2.835</v>
          </cell>
          <cell r="AK30">
            <v>-3.5459999999999998</v>
          </cell>
          <cell r="AL30">
            <v>-4.7569999999999997</v>
          </cell>
          <cell r="AM30">
            <v>-3.2759999999999998</v>
          </cell>
          <cell r="AN30">
            <v>-3.254</v>
          </cell>
          <cell r="AO30">
            <v>-3.282</v>
          </cell>
          <cell r="AP30">
            <v>-3.3039999999999998</v>
          </cell>
          <cell r="AQ30">
            <v>-3.0670000000000002</v>
          </cell>
          <cell r="AR30">
            <v>-2.5620454545454545</v>
          </cell>
        </row>
        <row r="31">
          <cell r="A31" t="str">
            <v>Canada</v>
          </cell>
          <cell r="B31" t="str">
            <v>Current account balance</v>
          </cell>
          <cell r="C31" t="str">
            <v>Percent of GDP</v>
          </cell>
          <cell r="E31" t="str">
            <v>See notes for:  Gross domestic product, current prices (National currency) Current account balance (U.S. dollars).</v>
          </cell>
          <cell r="F31">
            <v>-2.2650000000000001</v>
          </cell>
          <cell r="G31">
            <v>-4.16</v>
          </cell>
          <cell r="H31">
            <v>0.60599999999999998</v>
          </cell>
          <cell r="I31">
            <v>-0.76200000000000001</v>
          </cell>
          <cell r="J31">
            <v>-0.372</v>
          </cell>
          <cell r="K31">
            <v>-1.6120000000000001</v>
          </cell>
          <cell r="L31">
            <v>-3.0270000000000001</v>
          </cell>
          <cell r="M31">
            <v>-3.1859999999999999</v>
          </cell>
          <cell r="N31">
            <v>-2.99</v>
          </cell>
          <cell r="O31">
            <v>-3.9239999999999999</v>
          </cell>
          <cell r="P31">
            <v>-3.403</v>
          </cell>
          <cell r="Q31">
            <v>-3.7389999999999999</v>
          </cell>
          <cell r="R31">
            <v>-3.62</v>
          </cell>
          <cell r="S31">
            <v>-3.863</v>
          </cell>
          <cell r="T31">
            <v>-2.2999999999999998</v>
          </cell>
          <cell r="U31">
            <v>-0.753</v>
          </cell>
          <cell r="V31">
            <v>0.55000000000000004</v>
          </cell>
          <cell r="W31">
            <v>-1.2909999999999999</v>
          </cell>
          <cell r="X31">
            <v>-1.242</v>
          </cell>
          <cell r="Y31">
            <v>0.26200000000000001</v>
          </cell>
          <cell r="Z31">
            <v>2.7189999999999999</v>
          </cell>
          <cell r="AA31">
            <v>2.266</v>
          </cell>
          <cell r="AB31">
            <v>1.7150000000000001</v>
          </cell>
          <cell r="AC31">
            <v>1.208</v>
          </cell>
          <cell r="AD31">
            <v>2.3109999999999999</v>
          </cell>
          <cell r="AE31">
            <v>1.885</v>
          </cell>
          <cell r="AF31">
            <v>1.413</v>
          </cell>
          <cell r="AG31">
            <v>0.83499999999999996</v>
          </cell>
          <cell r="AH31">
            <v>0.32900000000000001</v>
          </cell>
          <cell r="AI31">
            <v>-2.9590000000000001</v>
          </cell>
          <cell r="AJ31">
            <v>-3.1309999999999998</v>
          </cell>
          <cell r="AK31">
            <v>-2.8109999999999999</v>
          </cell>
          <cell r="AL31">
            <v>-2.6789999999999998</v>
          </cell>
          <cell r="AM31">
            <v>-2.669</v>
          </cell>
          <cell r="AN31">
            <v>-2.6720000000000002</v>
          </cell>
          <cell r="AO31">
            <v>-2.4540000000000002</v>
          </cell>
          <cell r="AP31">
            <v>-2.19</v>
          </cell>
          <cell r="AQ31">
            <v>-1.9550000000000001</v>
          </cell>
          <cell r="AR31">
            <v>-0.61904545454545457</v>
          </cell>
        </row>
        <row r="32">
          <cell r="A32" t="str">
            <v>Cape Verde</v>
          </cell>
          <cell r="B32" t="str">
            <v>Current account balance</v>
          </cell>
          <cell r="C32" t="str">
            <v>Percent of GDP</v>
          </cell>
          <cell r="E32" t="str">
            <v>See notes for:  Gross domestic product, current prices (National currency) Current account balance (U.S. dollars).</v>
          </cell>
          <cell r="F32">
            <v>-49.587000000000003</v>
          </cell>
          <cell r="G32">
            <v>-16.786999999999999</v>
          </cell>
          <cell r="H32">
            <v>-9.2650000000000006</v>
          </cell>
          <cell r="I32">
            <v>-8.6180000000000003</v>
          </cell>
          <cell r="J32">
            <v>-5.2359999999999998</v>
          </cell>
          <cell r="K32">
            <v>-3.7240000000000002</v>
          </cell>
          <cell r="L32">
            <v>1.0269999999999999</v>
          </cell>
          <cell r="M32">
            <v>5.8159999999999998</v>
          </cell>
          <cell r="N32">
            <v>-2.3340000000000001</v>
          </cell>
          <cell r="O32">
            <v>-9.7929999999999993</v>
          </cell>
          <cell r="P32">
            <v>-5.8369999999999997</v>
          </cell>
          <cell r="Q32">
            <v>-5.26</v>
          </cell>
          <cell r="R32">
            <v>-5.6509999999999998</v>
          </cell>
          <cell r="S32">
            <v>-9.0850000000000009</v>
          </cell>
          <cell r="T32">
            <v>-9.6890000000000001</v>
          </cell>
          <cell r="U32">
            <v>-11.026999999999999</v>
          </cell>
          <cell r="V32">
            <v>-6.9370000000000003</v>
          </cell>
          <cell r="W32">
            <v>-6.024</v>
          </cell>
          <cell r="X32">
            <v>-11.036</v>
          </cell>
          <cell r="Y32">
            <v>-13.738</v>
          </cell>
          <cell r="Z32">
            <v>-10.872</v>
          </cell>
          <cell r="AA32">
            <v>-10.624000000000001</v>
          </cell>
          <cell r="AB32">
            <v>-11.14</v>
          </cell>
          <cell r="AC32">
            <v>-11.148999999999999</v>
          </cell>
          <cell r="AD32">
            <v>-14.327999999999999</v>
          </cell>
          <cell r="AE32">
            <v>-3.5</v>
          </cell>
          <cell r="AF32">
            <v>-5.4</v>
          </cell>
          <cell r="AG32">
            <v>-14.718999999999999</v>
          </cell>
          <cell r="AH32">
            <v>-15.712999999999999</v>
          </cell>
          <cell r="AI32">
            <v>-15.643000000000001</v>
          </cell>
          <cell r="AJ32">
            <v>-12.467000000000001</v>
          </cell>
          <cell r="AK32">
            <v>-12.452</v>
          </cell>
          <cell r="AL32">
            <v>-12.058999999999999</v>
          </cell>
          <cell r="AM32">
            <v>-10.473000000000001</v>
          </cell>
          <cell r="AN32">
            <v>-9.2509999999999994</v>
          </cell>
          <cell r="AO32">
            <v>-9.6170000000000009</v>
          </cell>
          <cell r="AP32">
            <v>-8.8970000000000002</v>
          </cell>
          <cell r="AQ32">
            <v>-8.3520000000000003</v>
          </cell>
          <cell r="AR32">
            <v>-10.104136363636364</v>
          </cell>
        </row>
        <row r="33">
          <cell r="A33" t="str">
            <v>Central African Republic</v>
          </cell>
          <cell r="B33" t="str">
            <v>Current account balance</v>
          </cell>
          <cell r="C33" t="str">
            <v>Percent of GDP</v>
          </cell>
          <cell r="E33" t="str">
            <v>See notes for:  Gross domestic product, current prices (National currency) Current account balance (U.S. dollars).</v>
          </cell>
          <cell r="F33">
            <v>-16.901</v>
          </cell>
          <cell r="G33">
            <v>-7.3879999999999999</v>
          </cell>
          <cell r="H33">
            <v>-11.75</v>
          </cell>
          <cell r="I33">
            <v>-12.768000000000001</v>
          </cell>
          <cell r="J33">
            <v>-9.4809999999999999</v>
          </cell>
          <cell r="K33">
            <v>-3.1160000000000001</v>
          </cell>
          <cell r="L33">
            <v>-4.266</v>
          </cell>
          <cell r="M33">
            <v>-6.5679999999999996</v>
          </cell>
          <cell r="N33">
            <v>-3.2610000000000001</v>
          </cell>
          <cell r="O33">
            <v>-2.4180000000000001</v>
          </cell>
          <cell r="P33">
            <v>-5.9539999999999997</v>
          </cell>
          <cell r="Q33">
            <v>-4.6669999999999998</v>
          </cell>
          <cell r="R33">
            <v>-11.965</v>
          </cell>
          <cell r="S33">
            <v>-6.3369999999999997</v>
          </cell>
          <cell r="T33">
            <v>-2.6890000000000001</v>
          </cell>
          <cell r="U33">
            <v>-8.1519999999999992</v>
          </cell>
          <cell r="V33">
            <v>-3.2829999999999999</v>
          </cell>
          <cell r="W33">
            <v>-3.004</v>
          </cell>
          <cell r="X33">
            <v>-6.0140000000000002</v>
          </cell>
          <cell r="Y33">
            <v>-1.4770000000000001</v>
          </cell>
          <cell r="Z33">
            <v>-1.379</v>
          </cell>
          <cell r="AA33">
            <v>-1.792</v>
          </cell>
          <cell r="AB33">
            <v>-1.6459999999999999</v>
          </cell>
          <cell r="AC33">
            <v>-2.2200000000000002</v>
          </cell>
          <cell r="AD33">
            <v>-1.76</v>
          </cell>
          <cell r="AE33">
            <v>-6.5250000000000004</v>
          </cell>
          <cell r="AF33">
            <v>-3</v>
          </cell>
          <cell r="AG33">
            <v>-6.2359999999999998</v>
          </cell>
          <cell r="AH33">
            <v>-9.8689999999999998</v>
          </cell>
          <cell r="AI33">
            <v>-8.09</v>
          </cell>
          <cell r="AJ33">
            <v>-9.9390000000000001</v>
          </cell>
          <cell r="AK33">
            <v>-6.9269999999999996</v>
          </cell>
          <cell r="AL33">
            <v>-7.5860000000000003</v>
          </cell>
          <cell r="AM33">
            <v>-6.8</v>
          </cell>
          <cell r="AN33">
            <v>-5.867</v>
          </cell>
          <cell r="AO33">
            <v>-5.2309999999999999</v>
          </cell>
          <cell r="AP33">
            <v>-4.4950000000000001</v>
          </cell>
          <cell r="AQ33">
            <v>-4.1890000000000001</v>
          </cell>
          <cell r="AR33">
            <v>-5.1329545454545444</v>
          </cell>
        </row>
        <row r="34">
          <cell r="A34" t="str">
            <v>Chad</v>
          </cell>
          <cell r="B34" t="str">
            <v>Current account balance</v>
          </cell>
          <cell r="C34" t="str">
            <v>Percent of GDP</v>
          </cell>
          <cell r="E34" t="str">
            <v>See notes for:  Gross domestic product, current prices (National currency) Current account balance (U.S. dollars).</v>
          </cell>
          <cell r="F34">
            <v>-0.47499999999999998</v>
          </cell>
          <cell r="G34">
            <v>1.2889999999999999</v>
          </cell>
          <cell r="H34">
            <v>-3.2890000000000001</v>
          </cell>
          <cell r="I34">
            <v>-4.8760000000000003</v>
          </cell>
          <cell r="J34">
            <v>-1.6619999999999999</v>
          </cell>
          <cell r="K34">
            <v>-12.089</v>
          </cell>
          <cell r="L34">
            <v>-16.242000000000001</v>
          </cell>
          <cell r="M34">
            <v>-12.429</v>
          </cell>
          <cell r="N34">
            <v>-9.7929999999999993</v>
          </cell>
          <cell r="O34">
            <v>-13.721</v>
          </cell>
          <cell r="P34">
            <v>-11.054</v>
          </cell>
          <cell r="Q34">
            <v>-8.9320000000000004</v>
          </cell>
          <cell r="R34">
            <v>-9.7059999999999995</v>
          </cell>
          <cell r="S34">
            <v>-14.128</v>
          </cell>
          <cell r="T34">
            <v>-9.6950000000000003</v>
          </cell>
          <cell r="U34">
            <v>-8.3930000000000007</v>
          </cell>
          <cell r="V34">
            <v>-9.6690000000000005</v>
          </cell>
          <cell r="W34">
            <v>-11.474</v>
          </cell>
          <cell r="X34">
            <v>-8.5109999999999992</v>
          </cell>
          <cell r="Y34">
            <v>-10.704000000000001</v>
          </cell>
          <cell r="Z34">
            <v>-15.384</v>
          </cell>
          <cell r="AA34">
            <v>-31.841000000000001</v>
          </cell>
          <cell r="AB34">
            <v>-94.67</v>
          </cell>
          <cell r="AC34">
            <v>-48.994</v>
          </cell>
          <cell r="AD34">
            <v>-17.140999999999998</v>
          </cell>
          <cell r="AE34">
            <v>1.1759999999999999</v>
          </cell>
          <cell r="AF34">
            <v>5.9489999999999998</v>
          </cell>
          <cell r="AG34">
            <v>11.589</v>
          </cell>
          <cell r="AH34">
            <v>8.9770000000000003</v>
          </cell>
          <cell r="AI34">
            <v>-4.0250000000000004</v>
          </cell>
          <cell r="AJ34">
            <v>-3.51</v>
          </cell>
          <cell r="AK34">
            <v>-17.672999999999998</v>
          </cell>
          <cell r="AL34">
            <v>-9.9730000000000008</v>
          </cell>
          <cell r="AM34">
            <v>3.31</v>
          </cell>
          <cell r="AN34">
            <v>1.081</v>
          </cell>
          <cell r="AO34">
            <v>-0.255</v>
          </cell>
          <cell r="AP34">
            <v>-1.258</v>
          </cell>
          <cell r="AQ34">
            <v>-2.4249999999999998</v>
          </cell>
          <cell r="AR34">
            <v>-13.9915</v>
          </cell>
        </row>
        <row r="35">
          <cell r="A35" t="str">
            <v>Chile</v>
          </cell>
          <cell r="B35" t="str">
            <v>Current account balance</v>
          </cell>
          <cell r="C35" t="str">
            <v>Percent of GDP</v>
          </cell>
          <cell r="E35" t="str">
            <v>See notes for:  Gross domestic product, current prices (National currency) Current account balance (U.S. dollars).</v>
          </cell>
          <cell r="F35">
            <v>-6.1180000000000003</v>
          </cell>
          <cell r="G35">
            <v>-13.965999999999999</v>
          </cell>
          <cell r="H35">
            <v>-9.1199999999999992</v>
          </cell>
          <cell r="I35">
            <v>-5.444</v>
          </cell>
          <cell r="J35">
            <v>-10.574999999999999</v>
          </cell>
          <cell r="K35">
            <v>-8.2569999999999997</v>
          </cell>
          <cell r="L35">
            <v>-6.4749999999999996</v>
          </cell>
          <cell r="M35">
            <v>-3.39</v>
          </cell>
          <cell r="N35">
            <v>-0.90400000000000003</v>
          </cell>
          <cell r="O35">
            <v>-2.3410000000000002</v>
          </cell>
          <cell r="P35">
            <v>-1.478</v>
          </cell>
          <cell r="Q35">
            <v>-0.26100000000000001</v>
          </cell>
          <cell r="R35">
            <v>-2.0760000000000001</v>
          </cell>
          <cell r="S35">
            <v>-5.1580000000000004</v>
          </cell>
          <cell r="T35">
            <v>-2.7690000000000001</v>
          </cell>
          <cell r="U35">
            <v>-1.8160000000000001</v>
          </cell>
          <cell r="V35">
            <v>-3.919</v>
          </cell>
          <cell r="W35">
            <v>-4.2610000000000001</v>
          </cell>
          <cell r="X35">
            <v>-4.7439999999999998</v>
          </cell>
          <cell r="Y35">
            <v>0.13200000000000001</v>
          </cell>
          <cell r="Z35">
            <v>-1.1399999999999999</v>
          </cell>
          <cell r="AA35">
            <v>-1.5429999999999999</v>
          </cell>
          <cell r="AB35">
            <v>-0.82799999999999996</v>
          </cell>
          <cell r="AC35">
            <v>-1.089</v>
          </cell>
          <cell r="AD35">
            <v>2.6139999999999999</v>
          </cell>
          <cell r="AE35">
            <v>1.5369999999999999</v>
          </cell>
          <cell r="AF35">
            <v>4.601</v>
          </cell>
          <cell r="AG35">
            <v>4.0940000000000003</v>
          </cell>
          <cell r="AH35">
            <v>-3.2330000000000001</v>
          </cell>
          <cell r="AI35">
            <v>2.0369999999999999</v>
          </cell>
          <cell r="AJ35">
            <v>1.512</v>
          </cell>
          <cell r="AK35">
            <v>-1.2969999999999999</v>
          </cell>
          <cell r="AL35">
            <v>-2.3780000000000001</v>
          </cell>
          <cell r="AM35">
            <v>-2.4020000000000001</v>
          </cell>
          <cell r="AN35">
            <v>-2.3580000000000001</v>
          </cell>
          <cell r="AO35">
            <v>-2.2679999999999998</v>
          </cell>
          <cell r="AP35">
            <v>-2.133</v>
          </cell>
          <cell r="AQ35">
            <v>-2.105</v>
          </cell>
          <cell r="AR35">
            <v>-0.86749999999999983</v>
          </cell>
        </row>
        <row r="36">
          <cell r="A36" t="str">
            <v>China</v>
          </cell>
          <cell r="B36" t="str">
            <v>Current account balance</v>
          </cell>
          <cell r="C36" t="str">
            <v>Percent of GDP</v>
          </cell>
          <cell r="E36" t="str">
            <v>See notes for:  Gross domestic product, current prices (National currency) Current account balance (U.S. dollars).</v>
          </cell>
          <cell r="F36">
            <v>0.14099999999999999</v>
          </cell>
          <cell r="G36">
            <v>1.351</v>
          </cell>
          <cell r="H36">
            <v>1.9910000000000001</v>
          </cell>
          <cell r="I36">
            <v>1.373</v>
          </cell>
          <cell r="J36">
            <v>0.626</v>
          </cell>
          <cell r="K36">
            <v>-3.7480000000000002</v>
          </cell>
          <cell r="L36">
            <v>-2.431</v>
          </cell>
          <cell r="M36">
            <v>9.2999999999999999E-2</v>
          </cell>
          <cell r="N36">
            <v>-0.94099999999999995</v>
          </cell>
          <cell r="O36">
            <v>-0.95699999999999996</v>
          </cell>
          <cell r="P36">
            <v>3.0739999999999998</v>
          </cell>
          <cell r="Q36">
            <v>3.2429999999999999</v>
          </cell>
          <cell r="R36">
            <v>1.3109999999999999</v>
          </cell>
          <cell r="S36">
            <v>-1.9410000000000001</v>
          </cell>
          <cell r="T36">
            <v>1.369</v>
          </cell>
          <cell r="U36">
            <v>0.222</v>
          </cell>
          <cell r="V36">
            <v>0.84599999999999997</v>
          </cell>
          <cell r="W36">
            <v>3.88</v>
          </cell>
          <cell r="X36">
            <v>3.0870000000000002</v>
          </cell>
          <cell r="Y36">
            <v>1.446</v>
          </cell>
          <cell r="Z36">
            <v>1.712</v>
          </cell>
          <cell r="AA36">
            <v>1.3140000000000001</v>
          </cell>
          <cell r="AB36">
            <v>2.4359999999999999</v>
          </cell>
          <cell r="AC36">
            <v>2.7959999999999998</v>
          </cell>
          <cell r="AD36">
            <v>3.5539999999999998</v>
          </cell>
          <cell r="AE36">
            <v>5.9420000000000002</v>
          </cell>
          <cell r="AF36">
            <v>8.5809999999999995</v>
          </cell>
          <cell r="AG36">
            <v>10.128</v>
          </cell>
          <cell r="AH36">
            <v>9.1240000000000006</v>
          </cell>
          <cell r="AI36">
            <v>5.23</v>
          </cell>
          <cell r="AJ36">
            <v>5.1479999999999997</v>
          </cell>
          <cell r="AK36">
            <v>2.754</v>
          </cell>
          <cell r="AL36">
            <v>2.274</v>
          </cell>
          <cell r="AM36">
            <v>2.6070000000000002</v>
          </cell>
          <cell r="AN36">
            <v>2.968</v>
          </cell>
          <cell r="AO36">
            <v>3.3660000000000001</v>
          </cell>
          <cell r="AP36">
            <v>3.9340000000000002</v>
          </cell>
          <cell r="AQ36">
            <v>4.25</v>
          </cell>
          <cell r="AR36">
            <v>3.4207272727272726</v>
          </cell>
        </row>
        <row r="37">
          <cell r="A37" t="str">
            <v>Colombia</v>
          </cell>
          <cell r="B37" t="str">
            <v>Current account balance</v>
          </cell>
          <cell r="C37" t="str">
            <v>Percent of GDP</v>
          </cell>
          <cell r="E37" t="str">
            <v>See notes for:  Gross domestic product, current prices (National currency) Current account balance (U.S. dollars).</v>
          </cell>
          <cell r="F37">
            <v>-3.2000000000000001E-2</v>
          </cell>
          <cell r="G37">
            <v>-3.4079999999999999</v>
          </cell>
          <cell r="H37">
            <v>-5.3319999999999999</v>
          </cell>
          <cell r="I37">
            <v>-5.2539999999999996</v>
          </cell>
          <cell r="J37">
            <v>-3.931</v>
          </cell>
          <cell r="K37">
            <v>-3.294</v>
          </cell>
          <cell r="L37">
            <v>1.103</v>
          </cell>
          <cell r="M37">
            <v>-4.1000000000000002E-2</v>
          </cell>
          <cell r="N37">
            <v>-0.39500000000000002</v>
          </cell>
          <cell r="O37">
            <v>-0.36699999999999999</v>
          </cell>
          <cell r="P37">
            <v>0.97199999999999998</v>
          </cell>
          <cell r="Q37">
            <v>4.0979999999999999</v>
          </cell>
          <cell r="R37">
            <v>1.2789999999999999</v>
          </cell>
          <cell r="S37">
            <v>-2.8660000000000001</v>
          </cell>
          <cell r="T37">
            <v>-3.7690000000000001</v>
          </cell>
          <cell r="U37">
            <v>-4.17</v>
          </cell>
          <cell r="V37">
            <v>-3.8860000000000001</v>
          </cell>
          <cell r="W37">
            <v>-5.1260000000000003</v>
          </cell>
          <cell r="X37">
            <v>-4.4729999999999999</v>
          </cell>
          <cell r="Y37">
            <v>0.69599999999999995</v>
          </cell>
          <cell r="Z37">
            <v>0.79600000000000004</v>
          </cell>
          <cell r="AA37">
            <v>-1.097</v>
          </cell>
          <cell r="AB37">
            <v>-1.325</v>
          </cell>
          <cell r="AC37">
            <v>-1.034</v>
          </cell>
          <cell r="AD37">
            <v>-0.76700000000000002</v>
          </cell>
          <cell r="AE37">
            <v>-1.286</v>
          </cell>
          <cell r="AF37">
            <v>-1.859</v>
          </cell>
          <cell r="AG37">
            <v>-2.839</v>
          </cell>
          <cell r="AH37">
            <v>-2.8940000000000001</v>
          </cell>
          <cell r="AI37">
            <v>-2.1469999999999998</v>
          </cell>
          <cell r="AJ37">
            <v>-3.0830000000000002</v>
          </cell>
          <cell r="AK37">
            <v>-2.835</v>
          </cell>
          <cell r="AL37">
            <v>-2.6619999999999999</v>
          </cell>
          <cell r="AM37">
            <v>-2.3860000000000001</v>
          </cell>
          <cell r="AN37">
            <v>-2.0030000000000001</v>
          </cell>
          <cell r="AO37">
            <v>-2.3170000000000002</v>
          </cell>
          <cell r="AP37">
            <v>-2.2130000000000001</v>
          </cell>
          <cell r="AQ37">
            <v>-1.988</v>
          </cell>
          <cell r="AR37">
            <v>-1.709772727272727</v>
          </cell>
        </row>
        <row r="38">
          <cell r="A38" t="str">
            <v>Comoros</v>
          </cell>
          <cell r="B38" t="str">
            <v>Current account balance</v>
          </cell>
          <cell r="C38" t="str">
            <v>Percent of GDP</v>
          </cell>
          <cell r="E38" t="str">
            <v>See notes for:  Gross domestic product, current prices (National currency) Current account balance (U.S. dollars).</v>
          </cell>
          <cell r="F38">
            <v>-1.8069999999999999</v>
          </cell>
          <cell r="G38">
            <v>1.282</v>
          </cell>
          <cell r="H38">
            <v>0.63100000000000001</v>
          </cell>
          <cell r="I38">
            <v>0.40400000000000003</v>
          </cell>
          <cell r="J38">
            <v>-46.265000000000001</v>
          </cell>
          <cell r="K38">
            <v>-28.721</v>
          </cell>
          <cell r="L38">
            <v>-15.618</v>
          </cell>
          <cell r="M38">
            <v>-16.992000000000001</v>
          </cell>
          <cell r="N38">
            <v>-14.983000000000001</v>
          </cell>
          <cell r="O38">
            <v>-9.9030000000000005</v>
          </cell>
          <cell r="P38">
            <v>-12.965999999999999</v>
          </cell>
          <cell r="Q38">
            <v>-9.282</v>
          </cell>
          <cell r="R38">
            <v>-15.840999999999999</v>
          </cell>
          <cell r="S38">
            <v>-8.2210000000000001</v>
          </cell>
          <cell r="T38">
            <v>-16.253</v>
          </cell>
          <cell r="U38">
            <v>-14.273999999999999</v>
          </cell>
          <cell r="V38">
            <v>-12.731</v>
          </cell>
          <cell r="W38">
            <v>-19.927</v>
          </cell>
          <cell r="X38">
            <v>-8.4480000000000004</v>
          </cell>
          <cell r="Y38">
            <v>-6.7789999999999999</v>
          </cell>
          <cell r="Z38">
            <v>-0.2</v>
          </cell>
          <cell r="AA38">
            <v>2.4580000000000002</v>
          </cell>
          <cell r="AB38">
            <v>-1.728</v>
          </cell>
          <cell r="AC38">
            <v>-3.1779999999999999</v>
          </cell>
          <cell r="AD38">
            <v>-4.6029999999999998</v>
          </cell>
          <cell r="AE38">
            <v>-7.3620000000000001</v>
          </cell>
          <cell r="AF38">
            <v>-6.0090000000000003</v>
          </cell>
          <cell r="AG38">
            <v>-5.6539999999999999</v>
          </cell>
          <cell r="AH38">
            <v>-10.933999999999999</v>
          </cell>
          <cell r="AI38">
            <v>-7.7080000000000002</v>
          </cell>
          <cell r="AJ38">
            <v>-6.8630000000000004</v>
          </cell>
          <cell r="AK38">
            <v>-9.8510000000000009</v>
          </cell>
          <cell r="AL38">
            <v>-11.093999999999999</v>
          </cell>
          <cell r="AM38">
            <v>-9.5890000000000004</v>
          </cell>
          <cell r="AN38">
            <v>-9.1620000000000008</v>
          </cell>
          <cell r="AO38">
            <v>-8.1809999999999992</v>
          </cell>
          <cell r="AP38">
            <v>-8.0250000000000004</v>
          </cell>
          <cell r="AQ38">
            <v>-7.8029999999999999</v>
          </cell>
          <cell r="AR38">
            <v>-8.4706363636363626</v>
          </cell>
        </row>
        <row r="39">
          <cell r="A39" t="str">
            <v>Democratic Republic of Congo</v>
          </cell>
          <cell r="B39" t="str">
            <v>Current account balance</v>
          </cell>
          <cell r="C39" t="str">
            <v>Percent of GDP</v>
          </cell>
          <cell r="E39" t="str">
            <v>See notes for:  Gross domestic product, current prices (National currency) Current account balance (U.S. dollars).</v>
          </cell>
          <cell r="F39">
            <v>-1.64</v>
          </cell>
          <cell r="G39">
            <v>-3.9129999999999998</v>
          </cell>
          <cell r="H39">
            <v>-3.548</v>
          </cell>
          <cell r="I39">
            <v>-2.4449999999999998</v>
          </cell>
          <cell r="J39">
            <v>0.45100000000000001</v>
          </cell>
          <cell r="K39">
            <v>-1.278</v>
          </cell>
          <cell r="L39">
            <v>-5.4889999999999999</v>
          </cell>
          <cell r="M39">
            <v>-14.21</v>
          </cell>
          <cell r="N39">
            <v>-6.6</v>
          </cell>
          <cell r="O39">
            <v>-9.5530000000000008</v>
          </cell>
          <cell r="P39">
            <v>-7.6520000000000001</v>
          </cell>
          <cell r="Q39">
            <v>-10.401</v>
          </cell>
          <cell r="R39">
            <v>-9.2430000000000003</v>
          </cell>
          <cell r="S39">
            <v>-3.4860000000000002</v>
          </cell>
          <cell r="T39">
            <v>-4.7850000000000001</v>
          </cell>
          <cell r="U39">
            <v>0.27</v>
          </cell>
          <cell r="V39">
            <v>-0.51300000000000001</v>
          </cell>
          <cell r="W39">
            <v>-3.081</v>
          </cell>
          <cell r="X39">
            <v>-8.9589999999999996</v>
          </cell>
          <cell r="Y39">
            <v>-2.6080000000000001</v>
          </cell>
          <cell r="Z39">
            <v>-4.0140000000000002</v>
          </cell>
          <cell r="AA39">
            <v>-3.984</v>
          </cell>
          <cell r="AB39">
            <v>-2.5950000000000002</v>
          </cell>
          <cell r="AC39">
            <v>0.873</v>
          </cell>
          <cell r="AD39">
            <v>-2.972</v>
          </cell>
          <cell r="AE39">
            <v>-13.3</v>
          </cell>
          <cell r="AF39">
            <v>-2.6949999999999998</v>
          </cell>
          <cell r="AG39">
            <v>-1.131</v>
          </cell>
          <cell r="AH39">
            <v>-17.463999999999999</v>
          </cell>
          <cell r="AI39">
            <v>-10.500999999999999</v>
          </cell>
          <cell r="AJ39">
            <v>-6.9059999999999997</v>
          </cell>
          <cell r="AK39">
            <v>-8.6809999999999992</v>
          </cell>
          <cell r="AL39">
            <v>-7.8029999999999999</v>
          </cell>
          <cell r="AM39">
            <v>-6.5410000000000004</v>
          </cell>
          <cell r="AN39">
            <v>-4.0620000000000003</v>
          </cell>
          <cell r="AO39">
            <v>-5.6040000000000001</v>
          </cell>
          <cell r="AP39">
            <v>-7.72</v>
          </cell>
          <cell r="AQ39">
            <v>-5.6959999999999997</v>
          </cell>
          <cell r="AR39">
            <v>-5.6285454545454545</v>
          </cell>
        </row>
        <row r="40">
          <cell r="A40" t="str">
            <v>Republic of Congo</v>
          </cell>
          <cell r="B40" t="str">
            <v>Current account balance</v>
          </cell>
          <cell r="C40" t="str">
            <v>Percent of GDP</v>
          </cell>
          <cell r="E40" t="str">
            <v>See notes for:  Gross domestic product, current prices (National currency) Current account balance (U.S. dollars).</v>
          </cell>
          <cell r="F40">
            <v>18.009</v>
          </cell>
          <cell r="G40">
            <v>21.324999999999999</v>
          </cell>
          <cell r="H40">
            <v>18.692</v>
          </cell>
          <cell r="I40">
            <v>12.661</v>
          </cell>
          <cell r="J40">
            <v>6.1210000000000004</v>
          </cell>
          <cell r="K40">
            <v>1.6060000000000001</v>
          </cell>
          <cell r="L40">
            <v>3.4340000000000002</v>
          </cell>
          <cell r="M40">
            <v>6.4459999999999997</v>
          </cell>
          <cell r="N40">
            <v>3.012</v>
          </cell>
          <cell r="O40">
            <v>4.9770000000000003</v>
          </cell>
          <cell r="P40">
            <v>22.297000000000001</v>
          </cell>
          <cell r="Q40">
            <v>4.1269999999999998</v>
          </cell>
          <cell r="R40">
            <v>14.519</v>
          </cell>
          <cell r="S40">
            <v>2.8919999999999999</v>
          </cell>
          <cell r="T40">
            <v>-31.521000000000001</v>
          </cell>
          <cell r="U40">
            <v>-48.043999999999997</v>
          </cell>
          <cell r="V40">
            <v>-32.325000000000003</v>
          </cell>
          <cell r="W40">
            <v>-6.2830000000000004</v>
          </cell>
          <cell r="X40">
            <v>-28.509</v>
          </cell>
          <cell r="Y40">
            <v>-10.103999999999999</v>
          </cell>
          <cell r="Z40">
            <v>13.547000000000001</v>
          </cell>
          <cell r="AA40">
            <v>-4.5949999999999998</v>
          </cell>
          <cell r="AB40">
            <v>0.63300000000000001</v>
          </cell>
          <cell r="AC40">
            <v>4.7759999999999998</v>
          </cell>
          <cell r="AD40">
            <v>-5.6769999999999996</v>
          </cell>
          <cell r="AE40">
            <v>3.669</v>
          </cell>
          <cell r="AF40">
            <v>3.5569999999999999</v>
          </cell>
          <cell r="AG40">
            <v>-6.5270000000000001</v>
          </cell>
          <cell r="AH40">
            <v>2.302</v>
          </cell>
          <cell r="AI40">
            <v>-7.3940000000000001</v>
          </cell>
          <cell r="AJ40">
            <v>5.0650000000000004</v>
          </cell>
          <cell r="AK40">
            <v>6.2409999999999997</v>
          </cell>
          <cell r="AL40">
            <v>4.2770000000000001</v>
          </cell>
          <cell r="AM40">
            <v>3.827</v>
          </cell>
          <cell r="AN40">
            <v>2.0249999999999999</v>
          </cell>
          <cell r="AO40">
            <v>1.4119999999999999</v>
          </cell>
          <cell r="AP40">
            <v>0.57999999999999996</v>
          </cell>
          <cell r="AQ40">
            <v>-1.145</v>
          </cell>
          <cell r="AR40">
            <v>-4.4251818181818194</v>
          </cell>
        </row>
        <row r="41">
          <cell r="A41" t="str">
            <v>Costa Rica</v>
          </cell>
          <cell r="B41" t="str">
            <v>Current account balance</v>
          </cell>
          <cell r="C41" t="str">
            <v>Percent of GDP</v>
          </cell>
          <cell r="E41" t="str">
            <v>See notes for:  Gross domestic product, current prices (National currency) Current account balance (U.S. dollars).</v>
          </cell>
          <cell r="F41">
            <v>-13.723000000000001</v>
          </cell>
          <cell r="G41">
            <v>-16.007000000000001</v>
          </cell>
          <cell r="H41">
            <v>-9.2070000000000007</v>
          </cell>
          <cell r="I41">
            <v>-8.9930000000000003</v>
          </cell>
          <cell r="J41">
            <v>-4.2619999999999996</v>
          </cell>
          <cell r="K41">
            <v>-3.3140000000000001</v>
          </cell>
          <cell r="L41">
            <v>-1.68</v>
          </cell>
          <cell r="M41">
            <v>-5.0519999999999996</v>
          </cell>
          <cell r="N41">
            <v>-3.4790000000000001</v>
          </cell>
          <cell r="O41">
            <v>-7.1920000000000002</v>
          </cell>
          <cell r="P41">
            <v>-7.8330000000000002</v>
          </cell>
          <cell r="Q41">
            <v>-3.125</v>
          </cell>
          <cell r="R41">
            <v>-4.766</v>
          </cell>
          <cell r="S41">
            <v>-7.1619999999999999</v>
          </cell>
          <cell r="T41">
            <v>-4.8620000000000001</v>
          </cell>
          <cell r="U41">
            <v>-3.1850000000000001</v>
          </cell>
          <cell r="V41">
            <v>-2.3250000000000002</v>
          </cell>
          <cell r="W41">
            <v>-3.5819999999999999</v>
          </cell>
          <cell r="X41">
            <v>-3.4790000000000001</v>
          </cell>
          <cell r="Y41">
            <v>-3.847</v>
          </cell>
          <cell r="Z41">
            <v>-4.4960000000000004</v>
          </cell>
          <cell r="AA41">
            <v>-3.6760000000000002</v>
          </cell>
          <cell r="AB41">
            <v>-5.0869999999999997</v>
          </cell>
          <cell r="AC41">
            <v>-5.024</v>
          </cell>
          <cell r="AD41">
            <v>-4.2560000000000002</v>
          </cell>
          <cell r="AE41">
            <v>-4.9130000000000003</v>
          </cell>
          <cell r="AF41">
            <v>-4.54</v>
          </cell>
          <cell r="AG41">
            <v>-6.2549999999999999</v>
          </cell>
          <cell r="AH41">
            <v>-9.3409999999999993</v>
          </cell>
          <cell r="AI41">
            <v>-1.96</v>
          </cell>
          <cell r="AJ41">
            <v>-3.5179999999999998</v>
          </cell>
          <cell r="AK41">
            <v>-5.1769999999999996</v>
          </cell>
          <cell r="AL41">
            <v>-5.5289999999999999</v>
          </cell>
          <cell r="AM41">
            <v>-5.5419999999999998</v>
          </cell>
          <cell r="AN41">
            <v>-5.4450000000000003</v>
          </cell>
          <cell r="AO41">
            <v>-5.3630000000000004</v>
          </cell>
          <cell r="AP41">
            <v>-5.2469999999999999</v>
          </cell>
          <cell r="AQ41">
            <v>-5.101</v>
          </cell>
          <cell r="AR41">
            <v>-4.6549545454545447</v>
          </cell>
        </row>
        <row r="42">
          <cell r="A42" t="str">
            <v>Côte d'Ivoire</v>
          </cell>
          <cell r="B42" t="str">
            <v>Current account balance</v>
          </cell>
          <cell r="C42" t="str">
            <v>Percent of GDP</v>
          </cell>
          <cell r="E42" t="str">
            <v>See notes for:  Gross domestic product, current prices (National currency) Current account balance (U.S. dollars).</v>
          </cell>
          <cell r="F42">
            <v>-29.347999999999999</v>
          </cell>
          <cell r="G42">
            <v>10.904999999999999</v>
          </cell>
          <cell r="H42">
            <v>8.7110000000000003</v>
          </cell>
          <cell r="I42">
            <v>14.372999999999999</v>
          </cell>
          <cell r="J42">
            <v>13.91</v>
          </cell>
          <cell r="K42">
            <v>8.7349999999999994</v>
          </cell>
          <cell r="L42">
            <v>14.186999999999999</v>
          </cell>
          <cell r="M42">
            <v>-9.0619999999999994</v>
          </cell>
          <cell r="N42">
            <v>-12.586</v>
          </cell>
          <cell r="O42">
            <v>-10.448</v>
          </cell>
          <cell r="P42">
            <v>-9.3379999999999992</v>
          </cell>
          <cell r="Q42">
            <v>-9.3789999999999996</v>
          </cell>
          <cell r="R42">
            <v>-11.358000000000001</v>
          </cell>
          <cell r="S42">
            <v>-10.319000000000001</v>
          </cell>
          <cell r="T42">
            <v>-0.93700000000000006</v>
          </cell>
          <cell r="U42">
            <v>-3.8050000000000002</v>
          </cell>
          <cell r="V42">
            <v>-1.9670000000000001</v>
          </cell>
          <cell r="W42">
            <v>-1.7829999999999999</v>
          </cell>
          <cell r="X42">
            <v>-2.6720000000000002</v>
          </cell>
          <cell r="Y42">
            <v>-1.387</v>
          </cell>
          <cell r="Z42">
            <v>-2.8029999999999999</v>
          </cell>
          <cell r="AA42">
            <v>-0.56999999999999995</v>
          </cell>
          <cell r="AB42">
            <v>6.6859999999999999</v>
          </cell>
          <cell r="AC42">
            <v>2.1440000000000001</v>
          </cell>
          <cell r="AD42">
            <v>1.5569999999999999</v>
          </cell>
          <cell r="AE42">
            <v>0.24099999999999999</v>
          </cell>
          <cell r="AF42">
            <v>2.76</v>
          </cell>
          <cell r="AG42">
            <v>-0.68300000000000005</v>
          </cell>
          <cell r="AH42">
            <v>1.925</v>
          </cell>
          <cell r="AI42">
            <v>7.0220000000000002</v>
          </cell>
          <cell r="AJ42">
            <v>1.101</v>
          </cell>
          <cell r="AK42">
            <v>6.6669999999999998</v>
          </cell>
          <cell r="AL42">
            <v>-2.8340000000000001</v>
          </cell>
          <cell r="AM42">
            <v>-3.0459999999999998</v>
          </cell>
          <cell r="AN42">
            <v>-4.3220000000000001</v>
          </cell>
          <cell r="AO42">
            <v>-4.6289999999999996</v>
          </cell>
          <cell r="AP42">
            <v>-4.7270000000000003</v>
          </cell>
          <cell r="AQ42">
            <v>-4.7549999999999999</v>
          </cell>
          <cell r="AR42">
            <v>-1.2226363636363635</v>
          </cell>
        </row>
        <row r="43">
          <cell r="A43" t="str">
            <v>Croatia</v>
          </cell>
          <cell r="B43" t="str">
            <v>Current account balance</v>
          </cell>
          <cell r="C43" t="str">
            <v>Percent of GDP</v>
          </cell>
          <cell r="E43" t="str">
            <v>See notes for:  Gross domestic product, current prices (National currency) Current account balance (U.S. dollars).</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2.601</v>
          </cell>
          <cell r="S43">
            <v>4.8449999999999998</v>
          </cell>
          <cell r="T43">
            <v>3.988</v>
          </cell>
          <cell r="U43">
            <v>-5.9059999999999997</v>
          </cell>
          <cell r="V43">
            <v>-4.0410000000000004</v>
          </cell>
          <cell r="W43">
            <v>-12.295</v>
          </cell>
          <cell r="X43">
            <v>-6.7859999999999996</v>
          </cell>
          <cell r="Y43">
            <v>-7.4749999999999996</v>
          </cell>
          <cell r="Z43">
            <v>-2.3050000000000002</v>
          </cell>
          <cell r="AA43">
            <v>-3.0459999999999998</v>
          </cell>
          <cell r="AB43">
            <v>-7.2089999999999996</v>
          </cell>
          <cell r="AC43">
            <v>-6.0190000000000001</v>
          </cell>
          <cell r="AD43">
            <v>-4.1230000000000002</v>
          </cell>
          <cell r="AE43">
            <v>-5.27</v>
          </cell>
          <cell r="AF43">
            <v>-6.6760000000000002</v>
          </cell>
          <cell r="AG43">
            <v>-7.2610000000000001</v>
          </cell>
          <cell r="AH43">
            <v>-8.9139999999999997</v>
          </cell>
          <cell r="AI43">
            <v>-5.0199999999999996</v>
          </cell>
          <cell r="AJ43">
            <v>-1.028</v>
          </cell>
          <cell r="AK43">
            <v>0.879</v>
          </cell>
          <cell r="AL43">
            <v>0.36</v>
          </cell>
          <cell r="AM43">
            <v>-0.187</v>
          </cell>
          <cell r="AN43">
            <v>-0.48099999999999998</v>
          </cell>
          <cell r="AO43">
            <v>-1.4650000000000001</v>
          </cell>
          <cell r="AP43">
            <v>-1.8120000000000001</v>
          </cell>
          <cell r="AQ43">
            <v>-2.577</v>
          </cell>
          <cell r="AR43">
            <v>-4.0530499999999998</v>
          </cell>
        </row>
        <row r="44">
          <cell r="A44" t="str">
            <v>Cyprus</v>
          </cell>
          <cell r="B44" t="str">
            <v>Current account balance</v>
          </cell>
          <cell r="C44" t="str">
            <v>Percent of GDP</v>
          </cell>
          <cell r="E44" t="str">
            <v>See notes for:  Gross domestic product, current prices (National currency) Current account balance (U.S. dollars).</v>
          </cell>
          <cell r="F44">
            <v>-12.144</v>
          </cell>
          <cell r="G44">
            <v>-8.3369999999999997</v>
          </cell>
          <cell r="H44">
            <v>-8.3580000000000005</v>
          </cell>
          <cell r="I44">
            <v>-9.6110000000000007</v>
          </cell>
          <cell r="J44">
            <v>-9.8520000000000003</v>
          </cell>
          <cell r="K44">
            <v>-7.51</v>
          </cell>
          <cell r="L44">
            <v>-0.62</v>
          </cell>
          <cell r="M44">
            <v>-0.21</v>
          </cell>
          <cell r="N44">
            <v>-2.5499999999999998</v>
          </cell>
          <cell r="O44">
            <v>-5.52</v>
          </cell>
          <cell r="P44">
            <v>-2.7970000000000002</v>
          </cell>
          <cell r="Q44">
            <v>-7.38</v>
          </cell>
          <cell r="R44">
            <v>-9.3510000000000009</v>
          </cell>
          <cell r="S44">
            <v>1.6819999999999999</v>
          </cell>
          <cell r="T44">
            <v>1.0109999999999999</v>
          </cell>
          <cell r="U44">
            <v>-2.246</v>
          </cell>
          <cell r="V44">
            <v>-5.0679999999999996</v>
          </cell>
          <cell r="W44">
            <v>-4.7610000000000001</v>
          </cell>
          <cell r="X44">
            <v>3.093</v>
          </cell>
          <cell r="Y44">
            <v>-1.7649999999999999</v>
          </cell>
          <cell r="Z44">
            <v>-5.3209999999999997</v>
          </cell>
          <cell r="AA44">
            <v>-3.2869999999999999</v>
          </cell>
          <cell r="AB44">
            <v>-3.7559999999999998</v>
          </cell>
          <cell r="AC44">
            <v>-2.2559999999999998</v>
          </cell>
          <cell r="AD44">
            <v>-5.032</v>
          </cell>
          <cell r="AE44">
            <v>-5.8789999999999996</v>
          </cell>
          <cell r="AF44">
            <v>-6.9649999999999999</v>
          </cell>
          <cell r="AG44">
            <v>-11.781000000000001</v>
          </cell>
          <cell r="AH44">
            <v>-15.614000000000001</v>
          </cell>
          <cell r="AI44">
            <v>-10.727</v>
          </cell>
          <cell r="AJ44">
            <v>-9.8759999999999994</v>
          </cell>
          <cell r="AK44">
            <v>-8.4700000000000006</v>
          </cell>
          <cell r="AL44">
            <v>-6.2249999999999996</v>
          </cell>
          <cell r="AM44">
            <v>-6.2560000000000002</v>
          </cell>
          <cell r="AN44">
            <v>-6.399</v>
          </cell>
          <cell r="AO44">
            <v>-6.4009999999999998</v>
          </cell>
          <cell r="AP44">
            <v>-6.5030000000000001</v>
          </cell>
          <cell r="AQ44">
            <v>-6.5</v>
          </cell>
          <cell r="AR44">
            <v>-5.297545454545455</v>
          </cell>
        </row>
        <row r="45">
          <cell r="A45" t="str">
            <v>Czech Republic</v>
          </cell>
          <cell r="B45" t="str">
            <v>Current account balance</v>
          </cell>
          <cell r="C45" t="str">
            <v>Percent of GDP</v>
          </cell>
          <cell r="E45" t="str">
            <v>See notes for:  Gross domestic product, current prices (National currency) Current account balance (U.S. dollars).</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-2.3769999999999998</v>
          </cell>
          <cell r="V45">
            <v>-6.36</v>
          </cell>
          <cell r="W45">
            <v>-6.09</v>
          </cell>
          <cell r="X45">
            <v>-2.048</v>
          </cell>
          <cell r="Y45">
            <v>-2.355</v>
          </cell>
          <cell r="Z45">
            <v>-4.5709999999999997</v>
          </cell>
          <cell r="AA45">
            <v>-5.0819999999999999</v>
          </cell>
          <cell r="AB45">
            <v>-5.4370000000000003</v>
          </cell>
          <cell r="AC45">
            <v>-6.0709999999999997</v>
          </cell>
          <cell r="AD45">
            <v>-5.0460000000000003</v>
          </cell>
          <cell r="AE45">
            <v>-0.93</v>
          </cell>
          <cell r="AF45">
            <v>-2.109</v>
          </cell>
          <cell r="AG45">
            <v>-4.3940000000000001</v>
          </cell>
          <cell r="AH45">
            <v>-2.121</v>
          </cell>
          <cell r="AI45">
            <v>-2.472</v>
          </cell>
          <cell r="AJ45">
            <v>-3.0310000000000001</v>
          </cell>
          <cell r="AK45">
            <v>-2.9489999999999998</v>
          </cell>
          <cell r="AL45">
            <v>-2.137</v>
          </cell>
          <cell r="AM45">
            <v>-1.861</v>
          </cell>
          <cell r="AN45">
            <v>-1.756</v>
          </cell>
          <cell r="AO45">
            <v>-1.788</v>
          </cell>
          <cell r="AP45">
            <v>-1.7689999999999999</v>
          </cell>
          <cell r="AQ45">
            <v>-1.7589999999999999</v>
          </cell>
          <cell r="AR45">
            <v>-3.7319411764705883</v>
          </cell>
        </row>
        <row r="46">
          <cell r="A46" t="str">
            <v>Denmark</v>
          </cell>
          <cell r="B46" t="str">
            <v>Current account balance</v>
          </cell>
          <cell r="C46" t="str">
            <v>Percent of GDP</v>
          </cell>
          <cell r="E46" t="str">
            <v>See notes for:  Gross domestic product, current prices (National currency) Current account balance (U.S. dollars).</v>
          </cell>
          <cell r="F46">
            <v>-1.5069999999999999</v>
          </cell>
          <cell r="G46">
            <v>-3.0139999999999998</v>
          </cell>
          <cell r="H46">
            <v>-3.919</v>
          </cell>
          <cell r="I46">
            <v>-2.2440000000000002</v>
          </cell>
          <cell r="J46">
            <v>-3.0139999999999998</v>
          </cell>
          <cell r="K46">
            <v>-5.3940000000000001</v>
          </cell>
          <cell r="L46">
            <v>-6.0250000000000004</v>
          </cell>
          <cell r="M46">
            <v>-3.355</v>
          </cell>
          <cell r="N46">
            <v>-1.39</v>
          </cell>
          <cell r="O46">
            <v>-1.663</v>
          </cell>
          <cell r="P46">
            <v>0.438</v>
          </cell>
          <cell r="Q46">
            <v>0.91300000000000003</v>
          </cell>
          <cell r="R46">
            <v>2.0760000000000001</v>
          </cell>
          <cell r="S46">
            <v>2.673</v>
          </cell>
          <cell r="T46">
            <v>1.5660000000000001</v>
          </cell>
          <cell r="U46">
            <v>0.70399999999999996</v>
          </cell>
          <cell r="V46">
            <v>1.409</v>
          </cell>
          <cell r="W46">
            <v>0.59499999999999997</v>
          </cell>
          <cell r="X46">
            <v>-0.90300000000000002</v>
          </cell>
          <cell r="Y46">
            <v>1.8149999999999999</v>
          </cell>
          <cell r="Z46">
            <v>1.3680000000000001</v>
          </cell>
          <cell r="AA46">
            <v>3.1280000000000001</v>
          </cell>
          <cell r="AB46">
            <v>2.6930000000000001</v>
          </cell>
          <cell r="AC46">
            <v>3.742</v>
          </cell>
          <cell r="AD46">
            <v>3.2530000000000001</v>
          </cell>
          <cell r="AE46">
            <v>4.1459999999999999</v>
          </cell>
          <cell r="AF46">
            <v>3.1389999999999998</v>
          </cell>
          <cell r="AG46">
            <v>1.446</v>
          </cell>
          <cell r="AH46">
            <v>2.6349999999999998</v>
          </cell>
          <cell r="AI46">
            <v>3.452</v>
          </cell>
          <cell r="AJ46">
            <v>5.5060000000000002</v>
          </cell>
          <cell r="AK46">
            <v>6.1589999999999998</v>
          </cell>
          <cell r="AL46">
            <v>4.8209999999999997</v>
          </cell>
          <cell r="AM46">
            <v>4.5039999999999996</v>
          </cell>
          <cell r="AN46">
            <v>4.5449999999999999</v>
          </cell>
          <cell r="AO46">
            <v>4.6040000000000001</v>
          </cell>
          <cell r="AP46">
            <v>4.617</v>
          </cell>
          <cell r="AQ46">
            <v>4.6589999999999998</v>
          </cell>
          <cell r="AR46">
            <v>2.3614999999999999</v>
          </cell>
        </row>
        <row r="47">
          <cell r="A47" t="str">
            <v>Djibouti</v>
          </cell>
          <cell r="B47" t="str">
            <v>Current account balance</v>
          </cell>
          <cell r="C47" t="str">
            <v>Percent of GDP</v>
          </cell>
          <cell r="E47" t="str">
            <v>See notes for:  Gross domestic product, current prices (National currency) Current account balance (U.S. dollars).</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1.9990000000000001</v>
          </cell>
          <cell r="R47">
            <v>-3.4929999999999999</v>
          </cell>
          <cell r="S47">
            <v>2.258</v>
          </cell>
          <cell r="T47">
            <v>0.78700000000000003</v>
          </cell>
          <cell r="U47">
            <v>1.4410000000000001</v>
          </cell>
          <cell r="V47">
            <v>0.48299999999999998</v>
          </cell>
          <cell r="W47">
            <v>-1.361</v>
          </cell>
          <cell r="X47">
            <v>-3.4020000000000001</v>
          </cell>
          <cell r="Y47">
            <v>-9.8000000000000004E-2</v>
          </cell>
          <cell r="Z47">
            <v>-4.8049999999999997</v>
          </cell>
          <cell r="AA47">
            <v>1.236</v>
          </cell>
          <cell r="AB47">
            <v>2.4390000000000001</v>
          </cell>
          <cell r="AC47">
            <v>3.3959999999999999</v>
          </cell>
          <cell r="AD47">
            <v>-1.3120000000000001</v>
          </cell>
          <cell r="AE47">
            <v>-3.1970000000000001</v>
          </cell>
          <cell r="AF47">
            <v>-11.536</v>
          </cell>
          <cell r="AG47">
            <v>-21.413</v>
          </cell>
          <cell r="AH47">
            <v>-24.34</v>
          </cell>
          <cell r="AI47">
            <v>-9.0589999999999993</v>
          </cell>
          <cell r="AJ47">
            <v>-5.8470000000000004</v>
          </cell>
          <cell r="AK47">
            <v>-12.632</v>
          </cell>
          <cell r="AL47">
            <v>-12.067</v>
          </cell>
          <cell r="AM47">
            <v>-11.86</v>
          </cell>
          <cell r="AN47">
            <v>-10.948</v>
          </cell>
          <cell r="AO47">
            <v>-9.9190000000000005</v>
          </cell>
          <cell r="AP47">
            <v>-10.337999999999999</v>
          </cell>
          <cell r="AQ47">
            <v>-9.4890000000000008</v>
          </cell>
          <cell r="AR47">
            <v>-4.212190476190476</v>
          </cell>
        </row>
        <row r="48">
          <cell r="A48" t="str">
            <v>Dominica</v>
          </cell>
          <cell r="B48" t="str">
            <v>Current account balance</v>
          </cell>
          <cell r="C48" t="str">
            <v>Percent of GDP</v>
          </cell>
          <cell r="E48" t="str">
            <v>See notes for:  Gross domestic product, current prices (National currency) Current account balance (U.S. dollars).</v>
          </cell>
          <cell r="F48">
            <v>-20.780999999999999</v>
          </cell>
          <cell r="G48">
            <v>-29.446000000000002</v>
          </cell>
          <cell r="H48">
            <v>-16.905999999999999</v>
          </cell>
          <cell r="I48">
            <v>-10.848000000000001</v>
          </cell>
          <cell r="J48">
            <v>-16.923999999999999</v>
          </cell>
          <cell r="K48">
            <v>-20.187999999999999</v>
          </cell>
          <cell r="L48">
            <v>-5.19</v>
          </cell>
          <cell r="M48">
            <v>-4.5970000000000004</v>
          </cell>
          <cell r="N48">
            <v>-8.2919999999999998</v>
          </cell>
          <cell r="O48">
            <v>-24.913</v>
          </cell>
          <cell r="P48">
            <v>-21.925999999999998</v>
          </cell>
          <cell r="Q48">
            <v>-15.172000000000001</v>
          </cell>
          <cell r="R48">
            <v>-11.047000000000001</v>
          </cell>
          <cell r="S48">
            <v>-9.3960000000000008</v>
          </cell>
          <cell r="T48">
            <v>-10.265000000000001</v>
          </cell>
          <cell r="U48">
            <v>-15.441000000000001</v>
          </cell>
          <cell r="V48">
            <v>-17.280999999999999</v>
          </cell>
          <cell r="W48">
            <v>-13.554</v>
          </cell>
          <cell r="X48">
            <v>-7.1429999999999998</v>
          </cell>
          <cell r="Y48">
            <v>-14.228</v>
          </cell>
          <cell r="Z48">
            <v>-18.437999999999999</v>
          </cell>
          <cell r="AA48">
            <v>-15.755000000000001</v>
          </cell>
          <cell r="AB48">
            <v>-14.483000000000001</v>
          </cell>
          <cell r="AC48">
            <v>-15.605</v>
          </cell>
          <cell r="AD48">
            <v>-16.039000000000001</v>
          </cell>
          <cell r="AE48">
            <v>-21.04</v>
          </cell>
          <cell r="AF48">
            <v>-12.858000000000001</v>
          </cell>
          <cell r="AG48">
            <v>-20.763999999999999</v>
          </cell>
          <cell r="AH48">
            <v>-26.893999999999998</v>
          </cell>
          <cell r="AI48">
            <v>-21.286999999999999</v>
          </cell>
          <cell r="AJ48">
            <v>-21.138000000000002</v>
          </cell>
          <cell r="AK48">
            <v>-23.856999999999999</v>
          </cell>
          <cell r="AL48">
            <v>-25.614999999999998</v>
          </cell>
          <cell r="AM48">
            <v>-19.756</v>
          </cell>
          <cell r="AN48">
            <v>-18.21</v>
          </cell>
          <cell r="AO48">
            <v>-15.991</v>
          </cell>
          <cell r="AP48">
            <v>-15.374000000000001</v>
          </cell>
          <cell r="AQ48">
            <v>-15.013</v>
          </cell>
          <cell r="AR48">
            <v>-16.527772727272723</v>
          </cell>
        </row>
        <row r="49">
          <cell r="A49" t="str">
            <v>Dominican Republic</v>
          </cell>
          <cell r="B49" t="str">
            <v>Current account balance</v>
          </cell>
          <cell r="C49" t="str">
            <v>Percent of GDP</v>
          </cell>
          <cell r="E49" t="str">
            <v>See notes for:  Gross domestic product, current prices (National currency) Current account balance (U.S. dollars).</v>
          </cell>
          <cell r="F49">
            <v>-11.102</v>
          </cell>
          <cell r="G49">
            <v>-6.5730000000000004</v>
          </cell>
          <cell r="H49">
            <v>-7.5179999999999998</v>
          </cell>
          <cell r="I49">
            <v>-3.6739999999999999</v>
          </cell>
          <cell r="J49">
            <v>-1.329</v>
          </cell>
          <cell r="K49">
            <v>-1.401</v>
          </cell>
          <cell r="L49">
            <v>-2.6480000000000001</v>
          </cell>
          <cell r="M49">
            <v>-4.3659999999999997</v>
          </cell>
          <cell r="N49">
            <v>-1.278</v>
          </cell>
          <cell r="O49">
            <v>-3.0939999999999999</v>
          </cell>
          <cell r="P49">
            <v>-1.7030000000000001</v>
          </cell>
          <cell r="Q49">
            <v>-0.83699999999999997</v>
          </cell>
          <cell r="R49">
            <v>-5.0620000000000003</v>
          </cell>
          <cell r="S49">
            <v>-4.133</v>
          </cell>
          <cell r="T49">
            <v>-2.008</v>
          </cell>
          <cell r="U49">
            <v>-1.1779999999999999</v>
          </cell>
          <cell r="V49">
            <v>-1.2509999999999999</v>
          </cell>
          <cell r="W49">
            <v>-0.84799999999999998</v>
          </cell>
          <cell r="X49">
            <v>-1.6559999999999999</v>
          </cell>
          <cell r="Y49">
            <v>-2.0019999999999998</v>
          </cell>
          <cell r="Z49">
            <v>-4.327</v>
          </cell>
          <cell r="AA49">
            <v>-3.0089999999999999</v>
          </cell>
          <cell r="AB49">
            <v>-3.5779999999999998</v>
          </cell>
          <cell r="AC49">
            <v>5.1340000000000003</v>
          </cell>
          <cell r="AD49">
            <v>4.8289999999999997</v>
          </cell>
          <cell r="AE49">
            <v>-1.411</v>
          </cell>
          <cell r="AF49">
            <v>-3.65</v>
          </cell>
          <cell r="AG49">
            <v>-5.2850000000000001</v>
          </cell>
          <cell r="AH49">
            <v>-9.9280000000000008</v>
          </cell>
          <cell r="AI49">
            <v>-4.99</v>
          </cell>
          <cell r="AJ49">
            <v>-8.59</v>
          </cell>
          <cell r="AK49">
            <v>-7.9349999999999996</v>
          </cell>
          <cell r="AL49">
            <v>-6.8710000000000004</v>
          </cell>
          <cell r="AM49">
            <v>-6.7</v>
          </cell>
          <cell r="AN49">
            <v>-6.5339999999999998</v>
          </cell>
          <cell r="AO49">
            <v>-6.3230000000000004</v>
          </cell>
          <cell r="AP49">
            <v>-6.03</v>
          </cell>
          <cell r="AQ49">
            <v>-5.7229999999999999</v>
          </cell>
          <cell r="AR49">
            <v>-2.8826363636363634</v>
          </cell>
        </row>
        <row r="50">
          <cell r="A50" t="str">
            <v>Ecuador</v>
          </cell>
          <cell r="B50" t="str">
            <v>Current account balance</v>
          </cell>
          <cell r="C50" t="str">
            <v>Percent of GDP</v>
          </cell>
          <cell r="E50" t="str">
            <v>See notes for:  Gross domestic product, current prices (National currency) Current account balance (U.S. dollars).</v>
          </cell>
          <cell r="F50">
            <v>-3.91</v>
          </cell>
          <cell r="G50">
            <v>-6.7249999999999996</v>
          </cell>
          <cell r="H50">
            <v>-7.9269999999999996</v>
          </cell>
          <cell r="I50">
            <v>-1.0249999999999999</v>
          </cell>
          <cell r="J50">
            <v>-1.89</v>
          </cell>
          <cell r="K50">
            <v>0.70099999999999996</v>
          </cell>
          <cell r="L50">
            <v>-4.532</v>
          </cell>
          <cell r="M50">
            <v>-10.077</v>
          </cell>
          <cell r="N50">
            <v>-5.319</v>
          </cell>
          <cell r="O50">
            <v>-5.6859999999999999</v>
          </cell>
          <cell r="P50">
            <v>-3.5369999999999999</v>
          </cell>
          <cell r="Q50">
            <v>-6.0430000000000001</v>
          </cell>
          <cell r="R50">
            <v>-1.659</v>
          </cell>
          <cell r="S50">
            <v>-4.37</v>
          </cell>
          <cell r="T50">
            <v>-4.3440000000000003</v>
          </cell>
          <cell r="U50">
            <v>-4.5979999999999999</v>
          </cell>
          <cell r="V50">
            <v>0.35699999999999998</v>
          </cell>
          <cell r="W50">
            <v>-2.496</v>
          </cell>
          <cell r="X50">
            <v>-9.69</v>
          </cell>
          <cell r="Y50">
            <v>4.57</v>
          </cell>
          <cell r="Z50">
            <v>5.1680000000000001</v>
          </cell>
          <cell r="AA50">
            <v>-3.2170000000000001</v>
          </cell>
          <cell r="AB50">
            <v>-3.9470000000000001</v>
          </cell>
          <cell r="AC50">
            <v>-1.421</v>
          </cell>
          <cell r="AD50">
            <v>-1.6140000000000001</v>
          </cell>
          <cell r="AE50">
            <v>0.96499999999999997</v>
          </cell>
          <cell r="AF50">
            <v>4.3659999999999997</v>
          </cell>
          <cell r="AG50">
            <v>3.645</v>
          </cell>
          <cell r="AH50">
            <v>2.488</v>
          </cell>
          <cell r="AI50">
            <v>-0.34899999999999998</v>
          </cell>
          <cell r="AJ50">
            <v>-3.3069999999999999</v>
          </cell>
          <cell r="AK50">
            <v>-0.28000000000000003</v>
          </cell>
          <cell r="AL50">
            <v>0.50700000000000001</v>
          </cell>
          <cell r="AM50">
            <v>0.55400000000000005</v>
          </cell>
          <cell r="AN50">
            <v>-1.325</v>
          </cell>
          <cell r="AO50">
            <v>-1.762</v>
          </cell>
          <cell r="AP50">
            <v>-2.23</v>
          </cell>
          <cell r="AQ50">
            <v>-2.4470000000000001</v>
          </cell>
          <cell r="AR50">
            <v>-1.3324090909090909</v>
          </cell>
        </row>
        <row r="51">
          <cell r="A51" t="str">
            <v>Egypt</v>
          </cell>
          <cell r="B51" t="str">
            <v>Current account balance</v>
          </cell>
          <cell r="C51" t="str">
            <v>Percent of GDP</v>
          </cell>
          <cell r="E51" t="str">
            <v>See notes for:  Gross domestic product, current prices (National currency) Current account balance (U.S. dollars).</v>
          </cell>
          <cell r="F51">
            <v>-0.86399999999999999</v>
          </cell>
          <cell r="G51">
            <v>-4.5549999999999997</v>
          </cell>
          <cell r="H51">
            <v>-7.1879999999999997</v>
          </cell>
          <cell r="I51">
            <v>-4.1779999999999999</v>
          </cell>
          <cell r="J51">
            <v>-8.5180000000000007</v>
          </cell>
          <cell r="K51">
            <v>-4.8040000000000003</v>
          </cell>
          <cell r="L51">
            <v>-2.9009999999999998</v>
          </cell>
          <cell r="M51">
            <v>-1.3660000000000001</v>
          </cell>
          <cell r="N51">
            <v>-2.2570000000000001</v>
          </cell>
          <cell r="O51">
            <v>-2.2839999999999998</v>
          </cell>
          <cell r="P51">
            <v>-2.8380000000000001</v>
          </cell>
          <cell r="Q51">
            <v>3.6120000000000001</v>
          </cell>
          <cell r="R51">
            <v>8.7349999999999994</v>
          </cell>
          <cell r="S51">
            <v>4.6559999999999997</v>
          </cell>
          <cell r="T51">
            <v>0.36799999999999999</v>
          </cell>
          <cell r="U51">
            <v>0.64300000000000002</v>
          </cell>
          <cell r="V51">
            <v>-0.27200000000000002</v>
          </cell>
          <cell r="W51">
            <v>0.157</v>
          </cell>
          <cell r="X51">
            <v>-2.9220000000000002</v>
          </cell>
          <cell r="Y51">
            <v>-1.917</v>
          </cell>
          <cell r="Z51">
            <v>-1.173</v>
          </cell>
          <cell r="AA51">
            <v>-3.5000000000000003E-2</v>
          </cell>
          <cell r="AB51">
            <v>0.70199999999999996</v>
          </cell>
          <cell r="AC51">
            <v>2.387</v>
          </cell>
          <cell r="AD51">
            <v>4.3380000000000001</v>
          </cell>
          <cell r="AE51">
            <v>3.2410000000000001</v>
          </cell>
          <cell r="AF51">
            <v>1.6319999999999999</v>
          </cell>
          <cell r="AG51">
            <v>1.7410000000000001</v>
          </cell>
          <cell r="AH51">
            <v>0.54700000000000004</v>
          </cell>
          <cell r="AI51">
            <v>-2.3460000000000001</v>
          </cell>
          <cell r="AJ51">
            <v>-1.976</v>
          </cell>
          <cell r="AK51">
            <v>-1.9710000000000001</v>
          </cell>
          <cell r="AL51">
            <v>-2.6320000000000001</v>
          </cell>
          <cell r="AM51">
            <v>-2.0779999999999998</v>
          </cell>
          <cell r="AN51">
            <v>-1.718</v>
          </cell>
          <cell r="AO51">
            <v>-1.454</v>
          </cell>
          <cell r="AP51">
            <v>-1.464</v>
          </cell>
          <cell r="AQ51">
            <v>-1.337</v>
          </cell>
          <cell r="AR51">
            <v>0.78677272727272729</v>
          </cell>
        </row>
        <row r="52">
          <cell r="A52" t="str">
            <v>El Salvador</v>
          </cell>
          <cell r="B52" t="str">
            <v>Current account balance</v>
          </cell>
          <cell r="C52" t="str">
            <v>Percent of GDP</v>
          </cell>
          <cell r="E52" t="str">
            <v>See notes for:  Gross domestic product, current prices (National currency) Current account balance (U.S. dollars).</v>
          </cell>
          <cell r="F52">
            <v>5.1909999999999998</v>
          </cell>
          <cell r="G52">
            <v>-3.5569999999999999</v>
          </cell>
          <cell r="H52">
            <v>-1.498</v>
          </cell>
          <cell r="I52">
            <v>1.86</v>
          </cell>
          <cell r="J52">
            <v>-1.718</v>
          </cell>
          <cell r="K52">
            <v>-2.4620000000000002</v>
          </cell>
          <cell r="L52">
            <v>7.1639999999999997</v>
          </cell>
          <cell r="M52">
            <v>5.8959999999999999</v>
          </cell>
          <cell r="N52">
            <v>1.9259999999999999</v>
          </cell>
          <cell r="O52">
            <v>-5.9329999999999998</v>
          </cell>
          <cell r="P52">
            <v>-4.2949999999999999</v>
          </cell>
          <cell r="Q52">
            <v>-3.6190000000000002</v>
          </cell>
          <cell r="R52">
            <v>-2.9929999999999999</v>
          </cell>
          <cell r="S52">
            <v>-1.778</v>
          </cell>
          <cell r="T52">
            <v>-0.998</v>
          </cell>
          <cell r="U52">
            <v>-2.5680000000000001</v>
          </cell>
          <cell r="V52">
            <v>-1.9870000000000001</v>
          </cell>
          <cell r="W52">
            <v>-0.90300000000000002</v>
          </cell>
          <cell r="X52">
            <v>-0.755</v>
          </cell>
          <cell r="Y52">
            <v>-1.919</v>
          </cell>
          <cell r="Z52">
            <v>-3.02</v>
          </cell>
          <cell r="AA52">
            <v>-1.0880000000000001</v>
          </cell>
          <cell r="AB52">
            <v>-2.8319999999999999</v>
          </cell>
          <cell r="AC52">
            <v>-4.6660000000000004</v>
          </cell>
          <cell r="AD52">
            <v>-4.0640000000000001</v>
          </cell>
          <cell r="AE52">
            <v>-3.637</v>
          </cell>
          <cell r="AF52">
            <v>-4.1269999999999998</v>
          </cell>
          <cell r="AG52">
            <v>-6.0510000000000002</v>
          </cell>
          <cell r="AH52">
            <v>-7.15</v>
          </cell>
          <cell r="AI52">
            <v>-1.472</v>
          </cell>
          <cell r="AJ52">
            <v>-2.3010000000000002</v>
          </cell>
          <cell r="AK52">
            <v>-5.891</v>
          </cell>
          <cell r="AL52">
            <v>-4.8390000000000004</v>
          </cell>
          <cell r="AM52">
            <v>-4.1059999999999999</v>
          </cell>
          <cell r="AN52">
            <v>-3.552</v>
          </cell>
          <cell r="AO52">
            <v>-3.3130000000000002</v>
          </cell>
          <cell r="AP52">
            <v>-2.9780000000000002</v>
          </cell>
          <cell r="AQ52">
            <v>-2.976</v>
          </cell>
          <cell r="AR52">
            <v>-3.0960909090909094</v>
          </cell>
        </row>
        <row r="53">
          <cell r="A53" t="str">
            <v>Equatorial Guinea</v>
          </cell>
          <cell r="B53" t="str">
            <v>Current account balance</v>
          </cell>
          <cell r="C53" t="str">
            <v>Percent of GDP</v>
          </cell>
          <cell r="E53" t="str">
            <v>See notes for:  Gross domestic product, current prices (National currency) Current account balance (U.S. dollars).</v>
          </cell>
          <cell r="F53">
            <v>-65.150000000000006</v>
          </cell>
          <cell r="G53">
            <v>-98.915000000000006</v>
          </cell>
          <cell r="H53">
            <v>-96.454999999999998</v>
          </cell>
          <cell r="I53">
            <v>-22.64</v>
          </cell>
          <cell r="J53">
            <v>-31.824999999999999</v>
          </cell>
          <cell r="K53">
            <v>-7.6349999999999998</v>
          </cell>
          <cell r="L53">
            <v>-2.3780000000000001</v>
          </cell>
          <cell r="M53">
            <v>-22.757000000000001</v>
          </cell>
          <cell r="N53">
            <v>-12.426</v>
          </cell>
          <cell r="O53">
            <v>-15.294</v>
          </cell>
          <cell r="P53">
            <v>-14.257</v>
          </cell>
          <cell r="Q53">
            <v>-30.899000000000001</v>
          </cell>
          <cell r="R53">
            <v>-6.6070000000000002</v>
          </cell>
          <cell r="S53">
            <v>1.7589999999999999</v>
          </cell>
          <cell r="T53">
            <v>-0.31900000000000001</v>
          </cell>
          <cell r="U53">
            <v>-73.215000000000003</v>
          </cell>
          <cell r="V53">
            <v>-124.557</v>
          </cell>
          <cell r="W53">
            <v>-27.303999999999998</v>
          </cell>
          <cell r="X53">
            <v>-90.322999999999993</v>
          </cell>
          <cell r="Y53">
            <v>-29.498999999999999</v>
          </cell>
          <cell r="Z53">
            <v>-15.803000000000001</v>
          </cell>
          <cell r="AA53">
            <v>-41.167999999999999</v>
          </cell>
          <cell r="AB53">
            <v>0.85899999999999999</v>
          </cell>
          <cell r="AC53">
            <v>-33.320999999999998</v>
          </cell>
          <cell r="AD53">
            <v>-21.629000000000001</v>
          </cell>
          <cell r="AE53">
            <v>-6.218</v>
          </cell>
          <cell r="AF53">
            <v>7.6989999999999998</v>
          </cell>
          <cell r="AG53">
            <v>5.0410000000000004</v>
          </cell>
          <cell r="AH53">
            <v>9.077</v>
          </cell>
          <cell r="AI53">
            <v>-17.120999999999999</v>
          </cell>
          <cell r="AJ53">
            <v>-24.07</v>
          </cell>
          <cell r="AK53">
            <v>-9.6980000000000004</v>
          </cell>
          <cell r="AL53">
            <v>-8.9540000000000006</v>
          </cell>
          <cell r="AM53">
            <v>-6.5819999999999999</v>
          </cell>
          <cell r="AN53">
            <v>-6.7169999999999996</v>
          </cell>
          <cell r="AO53">
            <v>-6.8719999999999999</v>
          </cell>
          <cell r="AP53">
            <v>-7.5620000000000003</v>
          </cell>
          <cell r="AQ53">
            <v>-7.4649999999999999</v>
          </cell>
          <cell r="AR53">
            <v>-24.616954545454544</v>
          </cell>
        </row>
        <row r="54">
          <cell r="A54" t="str">
            <v>Eritrea</v>
          </cell>
          <cell r="B54" t="str">
            <v>Current account balance</v>
          </cell>
          <cell r="C54" t="str">
            <v>Percent of GDP</v>
          </cell>
          <cell r="E54" t="str">
            <v>See notes for:  Gross domestic product, current prices (National currency) Current account balance (U.S. dollars).</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0</v>
          </cell>
          <cell r="S54">
            <v>0</v>
          </cell>
          <cell r="T54">
            <v>0</v>
          </cell>
          <cell r="U54">
            <v>0</v>
          </cell>
          <cell r="V54">
            <v>0</v>
          </cell>
          <cell r="W54">
            <v>5.274</v>
          </cell>
          <cell r="X54">
            <v>-20.617000000000001</v>
          </cell>
          <cell r="Y54">
            <v>-19.405000000000001</v>
          </cell>
          <cell r="Z54">
            <v>-0.624</v>
          </cell>
          <cell r="AA54">
            <v>-4.5730000000000004</v>
          </cell>
          <cell r="AB54">
            <v>6.8019999999999996</v>
          </cell>
          <cell r="AC54">
            <v>9.6739999999999995</v>
          </cell>
          <cell r="AD54">
            <v>-0.67200000000000004</v>
          </cell>
          <cell r="AE54">
            <v>0.33400000000000002</v>
          </cell>
          <cell r="AF54">
            <v>-3.5840000000000001</v>
          </cell>
          <cell r="AG54">
            <v>-6.1120000000000001</v>
          </cell>
          <cell r="AH54">
            <v>-5.4669999999999996</v>
          </cell>
          <cell r="AI54">
            <v>-7.6150000000000002</v>
          </cell>
          <cell r="AJ54">
            <v>-5.6219999999999999</v>
          </cell>
          <cell r="AK54">
            <v>0.55300000000000005</v>
          </cell>
          <cell r="AL54">
            <v>2.7869999999999999</v>
          </cell>
          <cell r="AM54">
            <v>2.6080000000000001</v>
          </cell>
          <cell r="AN54">
            <v>2.778</v>
          </cell>
          <cell r="AO54">
            <v>0.83399999999999996</v>
          </cell>
          <cell r="AP54">
            <v>0.59299999999999997</v>
          </cell>
          <cell r="AQ54">
            <v>-2.528</v>
          </cell>
          <cell r="AR54">
            <v>-2.5827000000000004</v>
          </cell>
        </row>
        <row r="55">
          <cell r="A55" t="str">
            <v>Estonia</v>
          </cell>
          <cell r="B55" t="str">
            <v>Current account balance</v>
          </cell>
          <cell r="C55" t="str">
            <v>Percent of GDP</v>
          </cell>
          <cell r="E55" t="str">
            <v>See notes for:  Gross domestic product, current prices (National currency) Current account balance (U.S. dollars).</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1.2190000000000001</v>
          </cell>
          <cell r="T55">
            <v>-6.8140000000000001</v>
          </cell>
          <cell r="U55">
            <v>-4.1790000000000003</v>
          </cell>
          <cell r="V55">
            <v>-8.4469999999999992</v>
          </cell>
          <cell r="W55">
            <v>-11.125999999999999</v>
          </cell>
          <cell r="X55">
            <v>-8.5739999999999998</v>
          </cell>
          <cell r="Y55">
            <v>-4.2969999999999997</v>
          </cell>
          <cell r="Z55">
            <v>-5.3769999999999998</v>
          </cell>
          <cell r="AA55">
            <v>-5.1760000000000002</v>
          </cell>
          <cell r="AB55">
            <v>-10.618</v>
          </cell>
          <cell r="AC55">
            <v>-11.308</v>
          </cell>
          <cell r="AD55">
            <v>-11.311999999999999</v>
          </cell>
          <cell r="AE55">
            <v>-9.9779999999999998</v>
          </cell>
          <cell r="AF55">
            <v>-15.340999999999999</v>
          </cell>
          <cell r="AG55">
            <v>-15.946</v>
          </cell>
          <cell r="AH55">
            <v>-9.6769999999999996</v>
          </cell>
          <cell r="AI55">
            <v>3.7040000000000002</v>
          </cell>
          <cell r="AJ55">
            <v>3.5870000000000002</v>
          </cell>
          <cell r="AK55">
            <v>3.17</v>
          </cell>
          <cell r="AL55">
            <v>0.86599999999999999</v>
          </cell>
          <cell r="AM55">
            <v>-0.26</v>
          </cell>
          <cell r="AN55">
            <v>-1.885</v>
          </cell>
          <cell r="AO55">
            <v>-2.407</v>
          </cell>
          <cell r="AP55">
            <v>-2.879</v>
          </cell>
          <cell r="AQ55">
            <v>-3.423</v>
          </cell>
          <cell r="AR55">
            <v>-6.6573684210526309</v>
          </cell>
        </row>
        <row r="56">
          <cell r="A56" t="str">
            <v>Ethiopia</v>
          </cell>
          <cell r="B56" t="str">
            <v>Current account balance</v>
          </cell>
          <cell r="C56" t="str">
            <v>Percent of GDP</v>
          </cell>
          <cell r="E56" t="str">
            <v>See notes for:  Gross domestic product, current prices (National currency) Current account balance (U.S. dollars).</v>
          </cell>
          <cell r="F56">
            <v>-2.3559999999999999</v>
          </cell>
          <cell r="G56">
            <v>-3.1230000000000002</v>
          </cell>
          <cell r="H56">
            <v>-4.0739999999999998</v>
          </cell>
          <cell r="I56">
            <v>-2.7959999999999998</v>
          </cell>
          <cell r="J56">
            <v>-3.0590000000000002</v>
          </cell>
          <cell r="K56">
            <v>-1.26</v>
          </cell>
          <cell r="L56">
            <v>-0.48799999999999999</v>
          </cell>
          <cell r="M56">
            <v>-2.601</v>
          </cell>
          <cell r="N56">
            <v>-3.339</v>
          </cell>
          <cell r="O56">
            <v>-1.121</v>
          </cell>
          <cell r="P56">
            <v>-1.0449999999999999</v>
          </cell>
          <cell r="Q56">
            <v>-1.891</v>
          </cell>
          <cell r="R56">
            <v>0.27300000000000002</v>
          </cell>
          <cell r="S56">
            <v>-2.25</v>
          </cell>
          <cell r="T56">
            <v>-1.139</v>
          </cell>
          <cell r="U56">
            <v>2.2709999999999999</v>
          </cell>
          <cell r="V56">
            <v>0.77200000000000002</v>
          </cell>
          <cell r="W56">
            <v>-2.161</v>
          </cell>
          <cell r="X56">
            <v>-1.3009999999999999</v>
          </cell>
          <cell r="Y56">
            <v>-6.4770000000000003</v>
          </cell>
          <cell r="Z56">
            <v>-4.0949999999999998</v>
          </cell>
          <cell r="AA56">
            <v>-2.8620000000000001</v>
          </cell>
          <cell r="AB56">
            <v>-4.45</v>
          </cell>
          <cell r="AC56">
            <v>-1.2769999999999999</v>
          </cell>
          <cell r="AD56">
            <v>-1.355</v>
          </cell>
          <cell r="AE56">
            <v>-6.2789999999999999</v>
          </cell>
          <cell r="AF56">
            <v>-9.1370000000000005</v>
          </cell>
          <cell r="AG56">
            <v>-4.4539999999999997</v>
          </cell>
          <cell r="AH56">
            <v>-5.6449999999999996</v>
          </cell>
          <cell r="AI56">
            <v>-5.024</v>
          </cell>
          <cell r="AJ56">
            <v>-4.3499999999999996</v>
          </cell>
          <cell r="AK56">
            <v>-0.219</v>
          </cell>
          <cell r="AL56">
            <v>-8.41</v>
          </cell>
          <cell r="AM56">
            <v>-7.6230000000000002</v>
          </cell>
          <cell r="AN56">
            <v>-6.3860000000000001</v>
          </cell>
          <cell r="AO56">
            <v>-5.6539999999999999</v>
          </cell>
          <cell r="AP56">
            <v>-5.2990000000000004</v>
          </cell>
          <cell r="AQ56">
            <v>-5.2279999999999998</v>
          </cell>
          <cell r="AR56">
            <v>-2.8225000000000007</v>
          </cell>
        </row>
        <row r="57">
          <cell r="A57" t="str">
            <v>Fiji</v>
          </cell>
          <cell r="B57" t="str">
            <v>Current account balance</v>
          </cell>
          <cell r="C57" t="str">
            <v>Percent of GDP</v>
          </cell>
          <cell r="E57" t="str">
            <v>See notes for:  Gross domestic product, current prices (National currency) Current account balance (U.S. dollars).</v>
          </cell>
          <cell r="F57">
            <v>-3.3359999999999999</v>
          </cell>
          <cell r="G57">
            <v>-14.29</v>
          </cell>
          <cell r="H57">
            <v>-9.7129999999999992</v>
          </cell>
          <cell r="I57">
            <v>-9.2110000000000003</v>
          </cell>
          <cell r="J57">
            <v>-5.66</v>
          </cell>
          <cell r="K57">
            <v>-5.7359999999999998</v>
          </cell>
          <cell r="L57">
            <v>-2.6619999999999999</v>
          </cell>
          <cell r="M57">
            <v>1.6259999999999999</v>
          </cell>
          <cell r="N57">
            <v>5.86</v>
          </cell>
          <cell r="O57">
            <v>-1.349</v>
          </cell>
          <cell r="P57">
            <v>-9.7129999999999992</v>
          </cell>
          <cell r="Q57">
            <v>-5.2169999999999996</v>
          </cell>
          <cell r="R57">
            <v>5.47</v>
          </cell>
          <cell r="S57">
            <v>-1.248</v>
          </cell>
          <cell r="T57">
            <v>-0.26700000000000002</v>
          </cell>
          <cell r="U57">
            <v>2.9460000000000002</v>
          </cell>
          <cell r="V57">
            <v>6.8410000000000002</v>
          </cell>
          <cell r="W57">
            <v>4.1619999999999999</v>
          </cell>
          <cell r="X57">
            <v>4.5430000000000001</v>
          </cell>
          <cell r="Y57">
            <v>-1.0980000000000001</v>
          </cell>
          <cell r="Z57">
            <v>-3.9350000000000001</v>
          </cell>
          <cell r="AA57">
            <v>-6.5960000000000001</v>
          </cell>
          <cell r="AB57">
            <v>2.4689999999999999</v>
          </cell>
          <cell r="AC57">
            <v>-6.4390000000000001</v>
          </cell>
          <cell r="AD57">
            <v>-12.638999999999999</v>
          </cell>
          <cell r="AE57">
            <v>-9.2729999999999997</v>
          </cell>
          <cell r="AF57">
            <v>-18.105</v>
          </cell>
          <cell r="AG57">
            <v>-14.218</v>
          </cell>
          <cell r="AH57">
            <v>-18.062999999999999</v>
          </cell>
          <cell r="AI57">
            <v>-7.6109999999999998</v>
          </cell>
          <cell r="AJ57">
            <v>-11.289</v>
          </cell>
          <cell r="AK57">
            <v>-11.875999999999999</v>
          </cell>
          <cell r="AL57">
            <v>-9.8439999999999994</v>
          </cell>
          <cell r="AM57">
            <v>-18.626000000000001</v>
          </cell>
          <cell r="AN57">
            <v>-8.7200000000000006</v>
          </cell>
          <cell r="AO57">
            <v>-8.3460000000000001</v>
          </cell>
          <cell r="AP57">
            <v>-8.1910000000000007</v>
          </cell>
          <cell r="AQ57">
            <v>-7.5970000000000004</v>
          </cell>
          <cell r="AR57">
            <v>-5.0525454545454558</v>
          </cell>
        </row>
        <row r="58">
          <cell r="A58" t="str">
            <v>Finland</v>
          </cell>
          <cell r="B58" t="str">
            <v>Current account balance</v>
          </cell>
          <cell r="C58" t="str">
            <v>Percent of GDP</v>
          </cell>
          <cell r="E58" t="str">
            <v>See notes for:  Gross domestic product, current prices (National currency) Current account balance (U.S. dollars).</v>
          </cell>
          <cell r="F58">
            <v>-2.726</v>
          </cell>
          <cell r="G58">
            <v>-0.80300000000000005</v>
          </cell>
          <cell r="H58">
            <v>-1.702</v>
          </cell>
          <cell r="I58">
            <v>-2.0870000000000002</v>
          </cell>
          <cell r="J58">
            <v>7.3999999999999996E-2</v>
          </cell>
          <cell r="K58">
            <v>-1.3380000000000001</v>
          </cell>
          <cell r="L58">
            <v>-0.93400000000000005</v>
          </cell>
          <cell r="M58">
            <v>-1.9039999999999999</v>
          </cell>
          <cell r="N58">
            <v>-2.5209999999999999</v>
          </cell>
          <cell r="O58">
            <v>-4.9429999999999996</v>
          </cell>
          <cell r="P58">
            <v>-5.0199999999999996</v>
          </cell>
          <cell r="Q58">
            <v>-5.3550000000000004</v>
          </cell>
          <cell r="R58">
            <v>-4.6180000000000003</v>
          </cell>
          <cell r="S58">
            <v>-1.288</v>
          </cell>
          <cell r="T58">
            <v>1.087</v>
          </cell>
          <cell r="U58">
            <v>4.09</v>
          </cell>
          <cell r="V58">
            <v>4.01</v>
          </cell>
          <cell r="W58">
            <v>5.5659999999999998</v>
          </cell>
          <cell r="X58">
            <v>5.6120000000000001</v>
          </cell>
          <cell r="Y58">
            <v>5.3419999999999996</v>
          </cell>
          <cell r="Z58">
            <v>7.7759999999999998</v>
          </cell>
          <cell r="AA58">
            <v>8.3539999999999992</v>
          </cell>
          <cell r="AB58">
            <v>8.4580000000000002</v>
          </cell>
          <cell r="AC58">
            <v>4.8280000000000003</v>
          </cell>
          <cell r="AD58">
            <v>6.1980000000000004</v>
          </cell>
          <cell r="AE58">
            <v>3.35</v>
          </cell>
          <cell r="AF58">
            <v>4.157</v>
          </cell>
          <cell r="AG58">
            <v>4.2640000000000002</v>
          </cell>
          <cell r="AH58">
            <v>2.6269999999999998</v>
          </cell>
          <cell r="AI58">
            <v>1.7709999999999999</v>
          </cell>
          <cell r="AJ58">
            <v>1.4319999999999999</v>
          </cell>
          <cell r="AK58">
            <v>-0.66400000000000003</v>
          </cell>
          <cell r="AL58">
            <v>-0.96</v>
          </cell>
          <cell r="AM58">
            <v>-0.34599999999999997</v>
          </cell>
          <cell r="AN58">
            <v>3.3000000000000002E-2</v>
          </cell>
          <cell r="AO58">
            <v>0.191</v>
          </cell>
          <cell r="AP58">
            <v>0.27200000000000002</v>
          </cell>
          <cell r="AQ58">
            <v>0.318</v>
          </cell>
          <cell r="AR58">
            <v>2.8171363636363638</v>
          </cell>
        </row>
        <row r="59">
          <cell r="A59" t="str">
            <v>France</v>
          </cell>
          <cell r="B59" t="str">
            <v>Current account balance</v>
          </cell>
          <cell r="C59" t="str">
            <v>Percent of GDP</v>
          </cell>
          <cell r="E59" t="str">
            <v>See notes for:  Gross domestic product, current prices (National currency) Current account balance (U.S. dollars).</v>
          </cell>
          <cell r="F59">
            <v>-0.60399999999999998</v>
          </cell>
          <cell r="G59">
            <v>-0.78600000000000003</v>
          </cell>
          <cell r="H59">
            <v>-2.1070000000000002</v>
          </cell>
          <cell r="I59">
            <v>-0.85699999999999998</v>
          </cell>
          <cell r="J59">
            <v>-0.14499999999999999</v>
          </cell>
          <cell r="K59">
            <v>-6.4000000000000001E-2</v>
          </cell>
          <cell r="L59">
            <v>0.309</v>
          </cell>
          <cell r="M59">
            <v>-0.48199999999999998</v>
          </cell>
          <cell r="N59">
            <v>-0.46500000000000002</v>
          </cell>
          <cell r="O59">
            <v>-0.45900000000000002</v>
          </cell>
          <cell r="P59">
            <v>-0.79100000000000004</v>
          </cell>
          <cell r="Q59">
            <v>-0.495</v>
          </cell>
          <cell r="R59">
            <v>0.27900000000000003</v>
          </cell>
          <cell r="S59">
            <v>0.71199999999999997</v>
          </cell>
          <cell r="T59">
            <v>0.54200000000000004</v>
          </cell>
          <cell r="U59">
            <v>0.46700000000000003</v>
          </cell>
          <cell r="V59">
            <v>1.2310000000000001</v>
          </cell>
          <cell r="W59">
            <v>2.657</v>
          </cell>
          <cell r="X59">
            <v>2.621</v>
          </cell>
          <cell r="Y59">
            <v>3.15</v>
          </cell>
          <cell r="Z59">
            <v>1.4510000000000001</v>
          </cell>
          <cell r="AA59">
            <v>1.7549999999999999</v>
          </cell>
          <cell r="AB59">
            <v>1.246</v>
          </cell>
          <cell r="AC59">
            <v>0.72299999999999998</v>
          </cell>
          <cell r="AD59">
            <v>0.54200000000000004</v>
          </cell>
          <cell r="AE59">
            <v>-0.48499999999999999</v>
          </cell>
          <cell r="AF59">
            <v>-0.57499999999999996</v>
          </cell>
          <cell r="AG59">
            <v>-1.002</v>
          </cell>
          <cell r="AH59">
            <v>-1.746</v>
          </cell>
          <cell r="AI59">
            <v>-1.5029999999999999</v>
          </cell>
          <cell r="AJ59">
            <v>-1.7430000000000001</v>
          </cell>
          <cell r="AK59">
            <v>-2.2330000000000001</v>
          </cell>
          <cell r="AL59">
            <v>-1.9339999999999999</v>
          </cell>
          <cell r="AM59">
            <v>-1.538</v>
          </cell>
          <cell r="AN59">
            <v>-1.0409999999999999</v>
          </cell>
          <cell r="AO59">
            <v>-0.82599999999999996</v>
          </cell>
          <cell r="AP59">
            <v>-0.61</v>
          </cell>
          <cell r="AQ59">
            <v>-0.36399999999999999</v>
          </cell>
          <cell r="AR59">
            <v>0.30922727272727285</v>
          </cell>
        </row>
        <row r="60">
          <cell r="A60" t="str">
            <v>Gabon</v>
          </cell>
          <cell r="B60" t="str">
            <v>Current account balance</v>
          </cell>
          <cell r="C60" t="str">
            <v>Percent of GDP</v>
          </cell>
          <cell r="E60" t="str">
            <v>See notes for:  Gross domestic product, current prices (National currency) Current account balance (U.S. dollars).</v>
          </cell>
          <cell r="F60">
            <v>29.099</v>
          </cell>
          <cell r="G60">
            <v>16.591999999999999</v>
          </cell>
          <cell r="H60">
            <v>14.189</v>
          </cell>
          <cell r="I60">
            <v>13.015000000000001</v>
          </cell>
          <cell r="J60">
            <v>19.067</v>
          </cell>
          <cell r="K60">
            <v>10.65</v>
          </cell>
          <cell r="L60">
            <v>-20.643000000000001</v>
          </cell>
          <cell r="M60">
            <v>-7.6639999999999997</v>
          </cell>
          <cell r="N60">
            <v>-15.714</v>
          </cell>
          <cell r="O60">
            <v>-4.2350000000000003</v>
          </cell>
          <cell r="P60">
            <v>2.5209999999999999</v>
          </cell>
          <cell r="Q60">
            <v>1.6830000000000001</v>
          </cell>
          <cell r="R60">
            <v>-4.0369999999999999</v>
          </cell>
          <cell r="S60">
            <v>-1.071</v>
          </cell>
          <cell r="T60">
            <v>8.01</v>
          </cell>
          <cell r="U60">
            <v>9.3680000000000003</v>
          </cell>
          <cell r="V60">
            <v>15.606</v>
          </cell>
          <cell r="W60">
            <v>9.9749999999999996</v>
          </cell>
          <cell r="X60">
            <v>-13.843</v>
          </cell>
          <cell r="Y60">
            <v>8.3719999999999999</v>
          </cell>
          <cell r="Z60">
            <v>19.753</v>
          </cell>
          <cell r="AA60">
            <v>10.978</v>
          </cell>
          <cell r="AB60">
            <v>6.8540000000000001</v>
          </cell>
          <cell r="AC60">
            <v>9.4860000000000007</v>
          </cell>
          <cell r="AD60">
            <v>11.151999999999999</v>
          </cell>
          <cell r="AE60">
            <v>22.882999999999999</v>
          </cell>
          <cell r="AF60">
            <v>15.557</v>
          </cell>
          <cell r="AG60">
            <v>17.041</v>
          </cell>
          <cell r="AH60">
            <v>24.224</v>
          </cell>
          <cell r="AI60">
            <v>6.2590000000000003</v>
          </cell>
          <cell r="AJ60">
            <v>9.0609999999999999</v>
          </cell>
          <cell r="AK60">
            <v>12.009</v>
          </cell>
          <cell r="AL60">
            <v>11.717000000000001</v>
          </cell>
          <cell r="AM60">
            <v>7.4950000000000001</v>
          </cell>
          <cell r="AN60">
            <v>5.9930000000000003</v>
          </cell>
          <cell r="AO60">
            <v>4.7530000000000001</v>
          </cell>
          <cell r="AP60">
            <v>2.625</v>
          </cell>
          <cell r="AQ60">
            <v>3.65</v>
          </cell>
          <cell r="AR60">
            <v>9.1745909090909077</v>
          </cell>
        </row>
        <row r="61">
          <cell r="A61" t="str">
            <v>The Gambia</v>
          </cell>
          <cell r="B61" t="str">
            <v>Current account balance</v>
          </cell>
          <cell r="C61" t="str">
            <v>Percent of GDP</v>
          </cell>
          <cell r="E61" t="str">
            <v>See notes for:  Gross domestic product, current prices (National currency) Current account balance (U.S. dollars).</v>
          </cell>
          <cell r="F61">
            <v>-32.222000000000001</v>
          </cell>
          <cell r="G61">
            <v>-8.8030000000000008</v>
          </cell>
          <cell r="H61">
            <v>-1.841</v>
          </cell>
          <cell r="I61">
            <v>-1.012</v>
          </cell>
          <cell r="J61">
            <v>-4.4050000000000002</v>
          </cell>
          <cell r="K61">
            <v>-2.2669999999999999</v>
          </cell>
          <cell r="L61">
            <v>-0.46500000000000002</v>
          </cell>
          <cell r="M61">
            <v>-1.4379999999999999</v>
          </cell>
          <cell r="N61">
            <v>2.7320000000000002</v>
          </cell>
          <cell r="O61">
            <v>1.3</v>
          </cell>
          <cell r="P61">
            <v>-1.845</v>
          </cell>
          <cell r="Q61">
            <v>-9.7000000000000003E-2</v>
          </cell>
          <cell r="R61">
            <v>-7.9000000000000001E-2</v>
          </cell>
          <cell r="S61">
            <v>-3.05</v>
          </cell>
          <cell r="T61">
            <v>-1.855</v>
          </cell>
          <cell r="U61">
            <v>-2.8759999999999999</v>
          </cell>
          <cell r="V61">
            <v>-9.1080000000000005</v>
          </cell>
          <cell r="W61">
            <v>-0.82</v>
          </cell>
          <cell r="X61">
            <v>-1.66</v>
          </cell>
          <cell r="Y61">
            <v>-1.9610000000000001</v>
          </cell>
          <cell r="Z61">
            <v>-5.681</v>
          </cell>
          <cell r="AA61">
            <v>-5.47</v>
          </cell>
          <cell r="AB61">
            <v>-6.06</v>
          </cell>
          <cell r="AC61">
            <v>-7.3170000000000002</v>
          </cell>
          <cell r="AD61">
            <v>-4.5209999999999999</v>
          </cell>
          <cell r="AE61">
            <v>-10.256</v>
          </cell>
          <cell r="AF61">
            <v>-6.91</v>
          </cell>
          <cell r="AG61">
            <v>-8.2669999999999995</v>
          </cell>
          <cell r="AH61">
            <v>-12.074999999999999</v>
          </cell>
          <cell r="AI61">
            <v>-12.254</v>
          </cell>
          <cell r="AJ61">
            <v>-15.736000000000001</v>
          </cell>
          <cell r="AK61">
            <v>-14.144</v>
          </cell>
          <cell r="AL61">
            <v>-17.928000000000001</v>
          </cell>
          <cell r="AM61">
            <v>-14.939</v>
          </cell>
          <cell r="AN61">
            <v>-14.167</v>
          </cell>
          <cell r="AO61">
            <v>-13.443</v>
          </cell>
          <cell r="AP61">
            <v>-12.836</v>
          </cell>
          <cell r="AQ61">
            <v>-12.224</v>
          </cell>
          <cell r="AR61">
            <v>-6.0019090909090913</v>
          </cell>
        </row>
        <row r="62">
          <cell r="A62" t="str">
            <v>Georgia</v>
          </cell>
          <cell r="B62" t="str">
            <v>Current account balance</v>
          </cell>
          <cell r="C62" t="str">
            <v>Percent of GDP</v>
          </cell>
          <cell r="E62" t="str">
            <v>See notes for:  Gross domestic product, current prices (National currency) Current account balance (U.S. dollars).</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-18.3</v>
          </cell>
          <cell r="V62">
            <v>-12.577999999999999</v>
          </cell>
          <cell r="W62">
            <v>-12.839</v>
          </cell>
          <cell r="X62">
            <v>-12.755000000000001</v>
          </cell>
          <cell r="Y62">
            <v>-10.015000000000001</v>
          </cell>
          <cell r="Z62">
            <v>-7.8719999999999999</v>
          </cell>
          <cell r="AA62">
            <v>-6.4009999999999998</v>
          </cell>
          <cell r="AB62">
            <v>-6.36</v>
          </cell>
          <cell r="AC62">
            <v>-9.6170000000000009</v>
          </cell>
          <cell r="AD62">
            <v>-6.9039999999999999</v>
          </cell>
          <cell r="AE62">
            <v>-11.061999999999999</v>
          </cell>
          <cell r="AF62">
            <v>-15.129</v>
          </cell>
          <cell r="AG62">
            <v>-19.66</v>
          </cell>
          <cell r="AH62">
            <v>-22.628</v>
          </cell>
          <cell r="AI62">
            <v>-11.250999999999999</v>
          </cell>
          <cell r="AJ62">
            <v>-11.46</v>
          </cell>
          <cell r="AK62">
            <v>-12.657999999999999</v>
          </cell>
          <cell r="AL62">
            <v>-10.311</v>
          </cell>
          <cell r="AM62">
            <v>-9.34</v>
          </cell>
          <cell r="AN62">
            <v>-8.3079999999999998</v>
          </cell>
          <cell r="AO62">
            <v>-6.8280000000000003</v>
          </cell>
          <cell r="AP62">
            <v>-6.79</v>
          </cell>
          <cell r="AQ62">
            <v>-6.806</v>
          </cell>
          <cell r="AR62">
            <v>-12.205235294117648</v>
          </cell>
        </row>
        <row r="63">
          <cell r="A63" t="str">
            <v>Germany</v>
          </cell>
          <cell r="B63" t="str">
            <v>Current account balance</v>
          </cell>
          <cell r="C63" t="str">
            <v>Percent of GDP</v>
          </cell>
          <cell r="E63" t="str">
            <v>See notes for:  Gross domestic product, current prices (National currency) Current account balance (U.S. dollars).</v>
          </cell>
          <cell r="F63">
            <v>-1.7250000000000001</v>
          </cell>
          <cell r="G63">
            <v>-0.66700000000000004</v>
          </cell>
          <cell r="H63">
            <v>0.67800000000000005</v>
          </cell>
          <cell r="I63">
            <v>0.60899999999999999</v>
          </cell>
          <cell r="J63">
            <v>1.472</v>
          </cell>
          <cell r="K63">
            <v>2.6509999999999998</v>
          </cell>
          <cell r="L63">
            <v>4.2140000000000004</v>
          </cell>
          <cell r="M63">
            <v>3.8540000000000001</v>
          </cell>
          <cell r="N63">
            <v>4.1479999999999997</v>
          </cell>
          <cell r="O63">
            <v>4.556</v>
          </cell>
          <cell r="P63">
            <v>2.9289999999999998</v>
          </cell>
          <cell r="Q63">
            <v>-1.3360000000000001</v>
          </cell>
          <cell r="R63">
            <v>-1.099</v>
          </cell>
          <cell r="S63">
            <v>-0.94799999999999995</v>
          </cell>
          <cell r="T63">
            <v>-1.4179999999999999</v>
          </cell>
          <cell r="U63">
            <v>-1.1719999999999999</v>
          </cell>
          <cell r="V63">
            <v>-0.57499999999999996</v>
          </cell>
          <cell r="W63">
            <v>-0.46300000000000002</v>
          </cell>
          <cell r="X63">
            <v>-0.749</v>
          </cell>
          <cell r="Y63">
            <v>-1.292</v>
          </cell>
          <cell r="Z63">
            <v>-1.732</v>
          </cell>
          <cell r="AA63">
            <v>-1E-3</v>
          </cell>
          <cell r="AB63">
            <v>2.0009999999999999</v>
          </cell>
          <cell r="AC63">
            <v>1.887</v>
          </cell>
          <cell r="AD63">
            <v>4.6619999999999999</v>
          </cell>
          <cell r="AE63">
            <v>5.0620000000000003</v>
          </cell>
          <cell r="AF63">
            <v>6.2549999999999999</v>
          </cell>
          <cell r="AG63">
            <v>7.45</v>
          </cell>
          <cell r="AH63">
            <v>6.21</v>
          </cell>
          <cell r="AI63">
            <v>5.9189999999999996</v>
          </cell>
          <cell r="AJ63">
            <v>6.0830000000000002</v>
          </cell>
          <cell r="AK63">
            <v>5.7439999999999998</v>
          </cell>
          <cell r="AL63">
            <v>5.1840000000000002</v>
          </cell>
          <cell r="AM63">
            <v>4.875</v>
          </cell>
          <cell r="AN63">
            <v>4.5880000000000001</v>
          </cell>
          <cell r="AO63">
            <v>4.3339999999999996</v>
          </cell>
          <cell r="AP63">
            <v>3.774</v>
          </cell>
          <cell r="AQ63">
            <v>3.5529999999999999</v>
          </cell>
          <cell r="AR63">
            <v>1.9735</v>
          </cell>
        </row>
        <row r="64">
          <cell r="A64" t="str">
            <v>Ghana</v>
          </cell>
          <cell r="B64" t="str">
            <v>Current account balance</v>
          </cell>
          <cell r="C64" t="str">
            <v>Percent of GDP</v>
          </cell>
          <cell r="E64" t="str">
            <v>See notes for:  Gross domestic product, current prices (National currency) Current account balance (U.S. dollars).</v>
          </cell>
          <cell r="F64">
            <v>-0.20699999999999999</v>
          </cell>
          <cell r="G64">
            <v>-2.3450000000000002</v>
          </cell>
          <cell r="H64">
            <v>-0.51700000000000002</v>
          </cell>
          <cell r="I64">
            <v>-1.3069999999999999</v>
          </cell>
          <cell r="J64">
            <v>-2.62</v>
          </cell>
          <cell r="K64">
            <v>-3.4359999999999999</v>
          </cell>
          <cell r="L64">
            <v>-2.649</v>
          </cell>
          <cell r="M64">
            <v>-3.129</v>
          </cell>
          <cell r="N64">
            <v>-2.0950000000000002</v>
          </cell>
          <cell r="O64">
            <v>-2.3239999999999998</v>
          </cell>
          <cell r="P64">
            <v>-2.907</v>
          </cell>
          <cell r="Q64">
            <v>-2.984</v>
          </cell>
          <cell r="R64">
            <v>-4.0430000000000001</v>
          </cell>
          <cell r="S64">
            <v>-7.1120000000000001</v>
          </cell>
          <cell r="T64">
            <v>-4.1929999999999996</v>
          </cell>
          <cell r="U64">
            <v>-2.2400000000000002</v>
          </cell>
          <cell r="V64">
            <v>-2.08</v>
          </cell>
          <cell r="W64">
            <v>-6.1539999999999999</v>
          </cell>
          <cell r="X64">
            <v>-3.1850000000000001</v>
          </cell>
          <cell r="Y64">
            <v>-6.9829999999999997</v>
          </cell>
          <cell r="Z64">
            <v>-5.4050000000000002</v>
          </cell>
          <cell r="AA64">
            <v>-3.89</v>
          </cell>
          <cell r="AB64">
            <v>-0.71399999999999997</v>
          </cell>
          <cell r="AC64">
            <v>2.141</v>
          </cell>
          <cell r="AD64">
            <v>-2.2290000000000001</v>
          </cell>
          <cell r="AE64">
            <v>-4.4470000000000001</v>
          </cell>
          <cell r="AF64">
            <v>-7.1139999999999999</v>
          </cell>
          <cell r="AG64">
            <v>-7.9560000000000004</v>
          </cell>
          <cell r="AH64">
            <v>-10.795</v>
          </cell>
          <cell r="AI64">
            <v>-3.2349999999999999</v>
          </cell>
          <cell r="AJ64">
            <v>-7.3019999999999996</v>
          </cell>
          <cell r="AK64">
            <v>-9.9979999999999993</v>
          </cell>
          <cell r="AL64">
            <v>-6.923</v>
          </cell>
          <cell r="AM64">
            <v>-6.0090000000000003</v>
          </cell>
          <cell r="AN64">
            <v>-6.3019999999999996</v>
          </cell>
          <cell r="AO64">
            <v>-7.0910000000000002</v>
          </cell>
          <cell r="AP64">
            <v>-8.1210000000000004</v>
          </cell>
          <cell r="AQ64">
            <v>-8.1199999999999992</v>
          </cell>
          <cell r="AR64">
            <v>-4.6738636363636363</v>
          </cell>
        </row>
        <row r="65">
          <cell r="A65" t="str">
            <v>Greece</v>
          </cell>
          <cell r="B65" t="str">
            <v>Current account balance</v>
          </cell>
          <cell r="C65" t="str">
            <v>Percent of GDP</v>
          </cell>
          <cell r="E65" t="str">
            <v>See notes for:  Gross domestic product, current prices (National currency) Current account balance (U.S. dollars).</v>
          </cell>
          <cell r="F65">
            <v>-4.1180000000000003</v>
          </cell>
          <cell r="G65">
            <v>-4.8650000000000002</v>
          </cell>
          <cell r="H65">
            <v>-3.6629999999999998</v>
          </cell>
          <cell r="I65">
            <v>-4.0209999999999999</v>
          </cell>
          <cell r="J65">
            <v>-4.6879999999999997</v>
          </cell>
          <cell r="K65">
            <v>-7.2590000000000003</v>
          </cell>
          <cell r="L65">
            <v>-3.1560000000000001</v>
          </cell>
          <cell r="M65">
            <v>-1.9790000000000001</v>
          </cell>
          <cell r="N65">
            <v>-1.331</v>
          </cell>
          <cell r="O65">
            <v>-3.4350000000000001</v>
          </cell>
          <cell r="P65">
            <v>-3.8359999999999999</v>
          </cell>
          <cell r="Q65">
            <v>-1.583</v>
          </cell>
          <cell r="R65">
            <v>-1.9530000000000001</v>
          </cell>
          <cell r="S65">
            <v>-0.72799999999999998</v>
          </cell>
          <cell r="T65">
            <v>-0.13300000000000001</v>
          </cell>
          <cell r="U65">
            <v>-2.222</v>
          </cell>
          <cell r="V65">
            <v>-3.3420000000000001</v>
          </cell>
          <cell r="W65">
            <v>-3.6509999999999998</v>
          </cell>
          <cell r="X65">
            <v>-2.7509999999999999</v>
          </cell>
          <cell r="Y65">
            <v>-5.2930000000000001</v>
          </cell>
          <cell r="Z65">
            <v>-7.6950000000000003</v>
          </cell>
          <cell r="AA65">
            <v>-7.1680000000000001</v>
          </cell>
          <cell r="AB65">
            <v>-6.4779999999999998</v>
          </cell>
          <cell r="AC65">
            <v>-6.5659999999999998</v>
          </cell>
          <cell r="AD65">
            <v>-5.85</v>
          </cell>
          <cell r="AE65">
            <v>-7.3650000000000002</v>
          </cell>
          <cell r="AF65">
            <v>-11.244</v>
          </cell>
          <cell r="AG65">
            <v>-14.358000000000001</v>
          </cell>
          <cell r="AH65">
            <v>-14.688000000000001</v>
          </cell>
          <cell r="AI65">
            <v>-10.986000000000001</v>
          </cell>
          <cell r="AJ65">
            <v>-9.9819999999999993</v>
          </cell>
          <cell r="AK65">
            <v>-9.673</v>
          </cell>
          <cell r="AL65">
            <v>-7.39</v>
          </cell>
          <cell r="AM65">
            <v>-6.6289999999999996</v>
          </cell>
          <cell r="AN65">
            <v>-5.3650000000000002</v>
          </cell>
          <cell r="AO65">
            <v>-3.2959999999999998</v>
          </cell>
          <cell r="AP65">
            <v>-2.3740000000000001</v>
          </cell>
          <cell r="AQ65">
            <v>-1.0549999999999999</v>
          </cell>
          <cell r="AR65">
            <v>-6.2520454545454553</v>
          </cell>
        </row>
        <row r="66">
          <cell r="A66" t="str">
            <v>Grenada</v>
          </cell>
          <cell r="B66" t="str">
            <v>Current account balance</v>
          </cell>
          <cell r="C66" t="str">
            <v>Percent of GDP</v>
          </cell>
          <cell r="E66" t="str">
            <v>See notes for:  Gross domestic product, current prices (National currency) Current account balance (U.S. dollars).</v>
          </cell>
          <cell r="F66">
            <v>-0.98199999999999998</v>
          </cell>
          <cell r="G66">
            <v>-11.863</v>
          </cell>
          <cell r="H66">
            <v>-15.223000000000001</v>
          </cell>
          <cell r="I66">
            <v>-12.813000000000001</v>
          </cell>
          <cell r="J66">
            <v>2.7320000000000002</v>
          </cell>
          <cell r="K66">
            <v>1.4750000000000001</v>
          </cell>
          <cell r="L66">
            <v>-6.0250000000000004</v>
          </cell>
          <cell r="M66">
            <v>-11.242000000000001</v>
          </cell>
          <cell r="N66">
            <v>-10.231999999999999</v>
          </cell>
          <cell r="O66">
            <v>-9.9410000000000007</v>
          </cell>
          <cell r="P66">
            <v>-10.843999999999999</v>
          </cell>
          <cell r="Q66">
            <v>-11.725</v>
          </cell>
          <cell r="R66">
            <v>-7.9640000000000004</v>
          </cell>
          <cell r="S66">
            <v>-13.228999999999999</v>
          </cell>
          <cell r="T66">
            <v>-8.7750000000000004</v>
          </cell>
          <cell r="U66">
            <v>-12.38</v>
          </cell>
          <cell r="V66">
            <v>7.5780000000000003</v>
          </cell>
          <cell r="W66">
            <v>4.0720000000000001</v>
          </cell>
          <cell r="X66">
            <v>-2.319</v>
          </cell>
          <cell r="Y66">
            <v>0.29599999999999999</v>
          </cell>
          <cell r="Z66">
            <v>-5.3730000000000002</v>
          </cell>
          <cell r="AA66">
            <v>-9.3179999999999996</v>
          </cell>
          <cell r="AB66">
            <v>-12.164</v>
          </cell>
          <cell r="AC66">
            <v>-13.191000000000001</v>
          </cell>
          <cell r="AD66">
            <v>-1.601</v>
          </cell>
          <cell r="AE66">
            <v>-21.204000000000001</v>
          </cell>
          <cell r="AF66">
            <v>-25.196000000000002</v>
          </cell>
          <cell r="AG66">
            <v>-26.609000000000002</v>
          </cell>
          <cell r="AH66">
            <v>-24.513999999999999</v>
          </cell>
          <cell r="AI66">
            <v>-24.141999999999999</v>
          </cell>
          <cell r="AJ66">
            <v>-25.529</v>
          </cell>
          <cell r="AK66">
            <v>-22.925999999999998</v>
          </cell>
          <cell r="AL66">
            <v>-24.029</v>
          </cell>
          <cell r="AM66">
            <v>-26.184999999999999</v>
          </cell>
          <cell r="AN66">
            <v>-29.919</v>
          </cell>
          <cell r="AO66">
            <v>-25.914999999999999</v>
          </cell>
          <cell r="AP66">
            <v>-20.774000000000001</v>
          </cell>
          <cell r="AQ66">
            <v>-20.349</v>
          </cell>
          <cell r="AR66">
            <v>-12.138954545454546</v>
          </cell>
        </row>
        <row r="67">
          <cell r="A67" t="str">
            <v>Guatemala</v>
          </cell>
          <cell r="B67" t="str">
            <v>Current account balance</v>
          </cell>
          <cell r="C67" t="str">
            <v>Percent of GDP</v>
          </cell>
          <cell r="E67" t="str">
            <v>See notes for:  Gross domestic product, current prices (National currency) Current account balance (U.S. dollars).</v>
          </cell>
          <cell r="F67">
            <v>-2.4049999999999998</v>
          </cell>
          <cell r="G67">
            <v>-7.1669999999999998</v>
          </cell>
          <cell r="H67">
            <v>-4.9960000000000004</v>
          </cell>
          <cell r="I67">
            <v>-3.29</v>
          </cell>
          <cell r="J67">
            <v>-4.3849999999999998</v>
          </cell>
          <cell r="K67">
            <v>-2.2909999999999999</v>
          </cell>
          <cell r="L67">
            <v>-0.92800000000000005</v>
          </cell>
          <cell r="M67">
            <v>-7.2839999999999998</v>
          </cell>
          <cell r="N67">
            <v>-5.7460000000000004</v>
          </cell>
          <cell r="O67">
            <v>-5.2610000000000001</v>
          </cell>
          <cell r="P67">
            <v>-3.774</v>
          </cell>
          <cell r="Q67">
            <v>-2.5979999999999999</v>
          </cell>
          <cell r="R67">
            <v>-8.1639999999999997</v>
          </cell>
          <cell r="S67">
            <v>-7.1669999999999998</v>
          </cell>
          <cell r="T67">
            <v>-5.9720000000000004</v>
          </cell>
          <cell r="U67">
            <v>-4.51</v>
          </cell>
          <cell r="V67">
            <v>-3.1110000000000002</v>
          </cell>
          <cell r="W67">
            <v>-3.8290000000000002</v>
          </cell>
          <cell r="X67">
            <v>-5.915</v>
          </cell>
          <cell r="Y67">
            <v>-6.1619999999999999</v>
          </cell>
          <cell r="Z67">
            <v>-6.1029999999999998</v>
          </cell>
          <cell r="AA67">
            <v>-6.4770000000000003</v>
          </cell>
          <cell r="AB67">
            <v>-6.0720000000000001</v>
          </cell>
          <cell r="AC67">
            <v>-4.6520000000000001</v>
          </cell>
          <cell r="AD67">
            <v>-4.859</v>
          </cell>
          <cell r="AE67">
            <v>-4.5590000000000002</v>
          </cell>
          <cell r="AF67">
            <v>-5.0410000000000004</v>
          </cell>
          <cell r="AG67">
            <v>-5.2350000000000003</v>
          </cell>
          <cell r="AH67">
            <v>-4.2930000000000001</v>
          </cell>
          <cell r="AI67">
            <v>0.02</v>
          </cell>
          <cell r="AJ67">
            <v>-1.52</v>
          </cell>
          <cell r="AK67">
            <v>-2.8410000000000002</v>
          </cell>
          <cell r="AL67">
            <v>-3.25</v>
          </cell>
          <cell r="AM67">
            <v>-3.4060000000000001</v>
          </cell>
          <cell r="AN67">
            <v>-3.528</v>
          </cell>
          <cell r="AO67">
            <v>-3.5529999999999999</v>
          </cell>
          <cell r="AP67">
            <v>-3.5750000000000002</v>
          </cell>
          <cell r="AQ67">
            <v>-3.5910000000000002</v>
          </cell>
          <cell r="AR67">
            <v>-4.6742727272727267</v>
          </cell>
        </row>
        <row r="68">
          <cell r="A68" t="str">
            <v>Guinea</v>
          </cell>
          <cell r="B68" t="str">
            <v>Current account balance</v>
          </cell>
          <cell r="C68" t="str">
            <v>Percent of GDP</v>
          </cell>
          <cell r="E68" t="str">
            <v>See notes for:  Gross domestic product, current prices (National currency) Current account balance (U.S. dollars).</v>
          </cell>
          <cell r="F68">
            <v>3.1280000000000001</v>
          </cell>
          <cell r="G68">
            <v>-4.2930000000000001</v>
          </cell>
          <cell r="H68">
            <v>-5.08</v>
          </cell>
          <cell r="I68">
            <v>-0.16700000000000001</v>
          </cell>
          <cell r="J68">
            <v>-0.36799999999999999</v>
          </cell>
          <cell r="K68">
            <v>-2.2850000000000001</v>
          </cell>
          <cell r="L68">
            <v>-6.8449999999999998</v>
          </cell>
          <cell r="M68">
            <v>-7.468</v>
          </cell>
          <cell r="N68">
            <v>-12.537000000000001</v>
          </cell>
          <cell r="O68">
            <v>-8.6829999999999998</v>
          </cell>
          <cell r="P68">
            <v>-9.9619999999999997</v>
          </cell>
          <cell r="Q68">
            <v>-7.2930000000000001</v>
          </cell>
          <cell r="R68">
            <v>-7.2290000000000001</v>
          </cell>
          <cell r="S68">
            <v>-6.0519999999999996</v>
          </cell>
          <cell r="T68">
            <v>-7.1020000000000003</v>
          </cell>
          <cell r="U68">
            <v>-7.3710000000000004</v>
          </cell>
          <cell r="V68">
            <v>-8.5399999999999991</v>
          </cell>
          <cell r="W68">
            <v>-7.1130000000000004</v>
          </cell>
          <cell r="X68">
            <v>-8.4649999999999999</v>
          </cell>
          <cell r="Y68">
            <v>-6.8949999999999996</v>
          </cell>
          <cell r="Z68">
            <v>-6.431</v>
          </cell>
          <cell r="AA68">
            <v>-2.6829999999999998</v>
          </cell>
          <cell r="AB68">
            <v>-2.4620000000000002</v>
          </cell>
          <cell r="AC68">
            <v>4.1000000000000002E-2</v>
          </cell>
          <cell r="AD68">
            <v>-2.4590000000000001</v>
          </cell>
          <cell r="AE68">
            <v>-1</v>
          </cell>
          <cell r="AF68">
            <v>-4.6429999999999998</v>
          </cell>
          <cell r="AG68">
            <v>-11.656000000000001</v>
          </cell>
          <cell r="AH68">
            <v>-10.331</v>
          </cell>
          <cell r="AI68">
            <v>-9.8559999999999999</v>
          </cell>
          <cell r="AJ68">
            <v>-12.351000000000001</v>
          </cell>
          <cell r="AK68">
            <v>-6.3840000000000003</v>
          </cell>
          <cell r="AL68">
            <v>-36.109000000000002</v>
          </cell>
          <cell r="AM68">
            <v>-39.747</v>
          </cell>
          <cell r="AN68">
            <v>-38.548999999999999</v>
          </cell>
          <cell r="AO68">
            <v>-19.341999999999999</v>
          </cell>
          <cell r="AP68">
            <v>-1.849</v>
          </cell>
          <cell r="AQ68">
            <v>3.54</v>
          </cell>
          <cell r="AR68">
            <v>-6.6471363636363643</v>
          </cell>
        </row>
        <row r="69">
          <cell r="A69" t="str">
            <v>Guinea-Bissau</v>
          </cell>
          <cell r="B69" t="str">
            <v>Current account balance</v>
          </cell>
          <cell r="C69" t="str">
            <v>Percent of GDP</v>
          </cell>
          <cell r="E69" t="str">
            <v>See notes for:  Gross domestic product, current prices (National currency) Current account balance (U.S. dollars).</v>
          </cell>
          <cell r="F69">
            <v>-26.158999999999999</v>
          </cell>
          <cell r="G69">
            <v>-12.896000000000001</v>
          </cell>
          <cell r="H69">
            <v>-19.318999999999999</v>
          </cell>
          <cell r="I69">
            <v>-15.106999999999999</v>
          </cell>
          <cell r="J69">
            <v>-20.922999999999998</v>
          </cell>
          <cell r="K69">
            <v>-16.309999999999999</v>
          </cell>
          <cell r="L69">
            <v>-13.608000000000001</v>
          </cell>
          <cell r="M69">
            <v>-9.8550000000000004</v>
          </cell>
          <cell r="N69">
            <v>-16.065999999999999</v>
          </cell>
          <cell r="O69">
            <v>-18.416</v>
          </cell>
          <cell r="P69">
            <v>-8.1010000000000009</v>
          </cell>
          <cell r="Q69">
            <v>-6.8250000000000002</v>
          </cell>
          <cell r="R69">
            <v>-13.909000000000001</v>
          </cell>
          <cell r="S69">
            <v>-6.2409999999999997</v>
          </cell>
          <cell r="T69">
            <v>-3.363</v>
          </cell>
          <cell r="U69">
            <v>-2.2189999999999999</v>
          </cell>
          <cell r="V69">
            <v>-1.5860000000000001</v>
          </cell>
          <cell r="W69">
            <v>-3.7320000000000002</v>
          </cell>
          <cell r="X69">
            <v>-6.2169999999999996</v>
          </cell>
          <cell r="Y69">
            <v>4.101</v>
          </cell>
          <cell r="Z69">
            <v>8.8279999999999994</v>
          </cell>
          <cell r="AA69">
            <v>-0.129</v>
          </cell>
          <cell r="AB69">
            <v>-0.77400000000000002</v>
          </cell>
          <cell r="AC69">
            <v>-0.502</v>
          </cell>
          <cell r="AD69">
            <v>1.4390000000000001</v>
          </cell>
          <cell r="AE69">
            <v>-2.0910000000000002</v>
          </cell>
          <cell r="AF69">
            <v>-5.6379999999999999</v>
          </cell>
          <cell r="AG69">
            <v>-3.4950000000000001</v>
          </cell>
          <cell r="AH69">
            <v>-4.851</v>
          </cell>
          <cell r="AI69">
            <v>-6.3609999999999998</v>
          </cell>
          <cell r="AJ69">
            <v>-8.2530000000000001</v>
          </cell>
          <cell r="AK69">
            <v>-6.2460000000000004</v>
          </cell>
          <cell r="AL69">
            <v>-7.1660000000000004</v>
          </cell>
          <cell r="AM69">
            <v>-6.8929999999999998</v>
          </cell>
          <cell r="AN69">
            <v>-6.1710000000000003</v>
          </cell>
          <cell r="AO69">
            <v>-4.2969999999999997</v>
          </cell>
          <cell r="AP69">
            <v>-3.9489999999999998</v>
          </cell>
          <cell r="AQ69">
            <v>-4.3120000000000003</v>
          </cell>
          <cell r="AR69">
            <v>-3.4620454545454535</v>
          </cell>
        </row>
        <row r="70">
          <cell r="A70" t="str">
            <v>Guyana</v>
          </cell>
          <cell r="B70" t="str">
            <v>Current account balance</v>
          </cell>
          <cell r="C70" t="str">
            <v>Percent of GDP</v>
          </cell>
          <cell r="E70" t="str">
            <v>See notes for:  Gross domestic product, current prices (National currency) Current account balance (U.S. dollars).</v>
          </cell>
          <cell r="F70">
            <v>-27.449000000000002</v>
          </cell>
          <cell r="G70">
            <v>-44.405000000000001</v>
          </cell>
          <cell r="H70">
            <v>-39.335999999999999</v>
          </cell>
          <cell r="I70">
            <v>-38.753999999999998</v>
          </cell>
          <cell r="J70">
            <v>-26.771000000000001</v>
          </cell>
          <cell r="K70">
            <v>-32.408999999999999</v>
          </cell>
          <cell r="L70">
            <v>-30.754000000000001</v>
          </cell>
          <cell r="M70">
            <v>-26.263999999999999</v>
          </cell>
          <cell r="N70">
            <v>-16.260000000000002</v>
          </cell>
          <cell r="O70">
            <v>-19.408000000000001</v>
          </cell>
          <cell r="P70">
            <v>-24.995000000000001</v>
          </cell>
          <cell r="Q70">
            <v>-25.126000000000001</v>
          </cell>
          <cell r="R70">
            <v>-26.292999999999999</v>
          </cell>
          <cell r="S70">
            <v>-18.192</v>
          </cell>
          <cell r="T70">
            <v>-11.486000000000001</v>
          </cell>
          <cell r="U70">
            <v>-11.381</v>
          </cell>
          <cell r="V70">
            <v>-5.3849999999999998</v>
          </cell>
          <cell r="W70">
            <v>-8.9030000000000005</v>
          </cell>
          <cell r="X70">
            <v>-8.6880000000000006</v>
          </cell>
          <cell r="Y70">
            <v>-4.6980000000000004</v>
          </cell>
          <cell r="Z70">
            <v>-8.4209999999999994</v>
          </cell>
          <cell r="AA70">
            <v>-9.56</v>
          </cell>
          <cell r="AB70">
            <v>-7.5279999999999996</v>
          </cell>
          <cell r="AC70">
            <v>-5.7869999999999999</v>
          </cell>
          <cell r="AD70">
            <v>-6.6680000000000001</v>
          </cell>
          <cell r="AE70">
            <v>-10.115</v>
          </cell>
          <cell r="AF70">
            <v>-13.114000000000001</v>
          </cell>
          <cell r="AG70">
            <v>-11.097</v>
          </cell>
          <cell r="AH70">
            <v>-13.23</v>
          </cell>
          <cell r="AI70">
            <v>-9.1140000000000008</v>
          </cell>
          <cell r="AJ70">
            <v>-9.5129999999999999</v>
          </cell>
          <cell r="AK70">
            <v>-13.664999999999999</v>
          </cell>
          <cell r="AL70">
            <v>-12.250999999999999</v>
          </cell>
          <cell r="AM70">
            <v>-20.562999999999999</v>
          </cell>
          <cell r="AN70">
            <v>-19.178000000000001</v>
          </cell>
          <cell r="AO70">
            <v>-18.300999999999998</v>
          </cell>
          <cell r="AP70">
            <v>-12.167</v>
          </cell>
          <cell r="AQ70">
            <v>-10.105</v>
          </cell>
          <cell r="AR70">
            <v>-11.952681818181818</v>
          </cell>
        </row>
        <row r="71">
          <cell r="A71" t="str">
            <v>Haiti</v>
          </cell>
          <cell r="B71" t="str">
            <v>Current account balance</v>
          </cell>
          <cell r="C71" t="str">
            <v>Percent of GDP</v>
          </cell>
          <cell r="E71" t="str">
            <v>See notes for:  Gross domestic product, current prices (National currency) Current account balance (U.S. dollars).</v>
          </cell>
          <cell r="F71">
            <v>-5.3129999999999997</v>
          </cell>
          <cell r="G71">
            <v>-6.1509999999999998</v>
          </cell>
          <cell r="H71">
            <v>-4.2380000000000004</v>
          </cell>
          <cell r="I71">
            <v>-3.7610000000000001</v>
          </cell>
          <cell r="J71">
            <v>-3.2370000000000001</v>
          </cell>
          <cell r="K71">
            <v>-2.4910000000000001</v>
          </cell>
          <cell r="L71">
            <v>-1.45</v>
          </cell>
          <cell r="M71">
            <v>-1.958</v>
          </cell>
          <cell r="N71">
            <v>-2.173</v>
          </cell>
          <cell r="O71">
            <v>8.9999999999999993E-3</v>
          </cell>
          <cell r="P71">
            <v>-5.0289999999999999</v>
          </cell>
          <cell r="Q71">
            <v>-11.744999999999999</v>
          </cell>
          <cell r="R71">
            <v>-14.162000000000001</v>
          </cell>
          <cell r="S71">
            <v>-10.202999999999999</v>
          </cell>
          <cell r="T71">
            <v>-0.90100000000000002</v>
          </cell>
          <cell r="U71">
            <v>-1.39</v>
          </cell>
          <cell r="V71">
            <v>-1.375</v>
          </cell>
          <cell r="W71">
            <v>-0.35199999999999998</v>
          </cell>
          <cell r="X71">
            <v>0.41899999999999998</v>
          </cell>
          <cell r="Y71">
            <v>-1.0509999999999999</v>
          </cell>
          <cell r="Z71">
            <v>-1.008</v>
          </cell>
          <cell r="AA71">
            <v>-2.0470000000000002</v>
          </cell>
          <cell r="AB71">
            <v>-0.86</v>
          </cell>
          <cell r="AC71">
            <v>-1.5009999999999999</v>
          </cell>
          <cell r="AD71">
            <v>-1.589</v>
          </cell>
          <cell r="AE71">
            <v>0.70799999999999996</v>
          </cell>
          <cell r="AF71">
            <v>-1.45</v>
          </cell>
          <cell r="AG71">
            <v>-1.4510000000000001</v>
          </cell>
          <cell r="AH71">
            <v>-4.4139999999999997</v>
          </cell>
          <cell r="AI71">
            <v>-3.4590000000000001</v>
          </cell>
          <cell r="AJ71">
            <v>-2.556</v>
          </cell>
          <cell r="AK71">
            <v>-3.5449999999999999</v>
          </cell>
          <cell r="AL71">
            <v>-4.4989999999999997</v>
          </cell>
          <cell r="AM71">
            <v>-5.5270000000000001</v>
          </cell>
          <cell r="AN71">
            <v>-4.7370000000000001</v>
          </cell>
          <cell r="AO71">
            <v>-4.3719999999999999</v>
          </cell>
          <cell r="AP71">
            <v>-3.9510000000000001</v>
          </cell>
          <cell r="AQ71">
            <v>-3.7469999999999999</v>
          </cell>
          <cell r="AR71">
            <v>-3.1345909090909099</v>
          </cell>
        </row>
        <row r="72">
          <cell r="A72" t="str">
            <v>Honduras</v>
          </cell>
          <cell r="B72" t="str">
            <v>Current account balance</v>
          </cell>
          <cell r="C72" t="str">
            <v>Percent of GDP</v>
          </cell>
          <cell r="E72" t="str">
            <v>See notes for:  Gross domestic product, current prices (National currency) Current account balance (U.S. dollars).</v>
          </cell>
          <cell r="F72">
            <v>-10.346</v>
          </cell>
          <cell r="G72">
            <v>-9.0050000000000008</v>
          </cell>
          <cell r="H72">
            <v>-6.4119999999999999</v>
          </cell>
          <cell r="I72">
            <v>-5.9880000000000004</v>
          </cell>
          <cell r="J72">
            <v>-6.8949999999999996</v>
          </cell>
          <cell r="K72">
            <v>-4.194</v>
          </cell>
          <cell r="L72">
            <v>-2.2120000000000002</v>
          </cell>
          <cell r="M72">
            <v>-4.8869999999999996</v>
          </cell>
          <cell r="N72">
            <v>-2.387</v>
          </cell>
          <cell r="O72">
            <v>-3.532</v>
          </cell>
          <cell r="P72">
            <v>-2.21</v>
          </cell>
          <cell r="Q72">
            <v>-4.109</v>
          </cell>
          <cell r="R72">
            <v>-5.391</v>
          </cell>
          <cell r="S72">
            <v>-7.4119999999999999</v>
          </cell>
          <cell r="T72">
            <v>-7.5490000000000004</v>
          </cell>
          <cell r="U72">
            <v>-3.7879999999999998</v>
          </cell>
          <cell r="V72">
            <v>-4.0289999999999999</v>
          </cell>
          <cell r="W72">
            <v>-3.0550000000000002</v>
          </cell>
          <cell r="X72">
            <v>-2.0670000000000002</v>
          </cell>
          <cell r="Y72">
            <v>-3.7639999999999998</v>
          </cell>
          <cell r="Z72">
            <v>-7.0960000000000001</v>
          </cell>
          <cell r="AA72">
            <v>-6.29</v>
          </cell>
          <cell r="AB72">
            <v>-3.6019999999999999</v>
          </cell>
          <cell r="AC72">
            <v>-6.7519999999999998</v>
          </cell>
          <cell r="AD72">
            <v>-7.69</v>
          </cell>
          <cell r="AE72">
            <v>-2.988</v>
          </cell>
          <cell r="AF72">
            <v>-3.7130000000000001</v>
          </cell>
          <cell r="AG72">
            <v>-9.0370000000000008</v>
          </cell>
          <cell r="AH72">
            <v>-15.382999999999999</v>
          </cell>
          <cell r="AI72">
            <v>-3.66</v>
          </cell>
          <cell r="AJ72">
            <v>-6.2220000000000004</v>
          </cell>
          <cell r="AK72">
            <v>-8.6479999999999997</v>
          </cell>
          <cell r="AL72">
            <v>-7.7930000000000001</v>
          </cell>
          <cell r="AM72">
            <v>-6.3010000000000002</v>
          </cell>
          <cell r="AN72">
            <v>-5.6920000000000002</v>
          </cell>
          <cell r="AO72">
            <v>-5.8570000000000002</v>
          </cell>
          <cell r="AP72">
            <v>-5.4260000000000002</v>
          </cell>
          <cell r="AQ72">
            <v>-5.2990000000000004</v>
          </cell>
          <cell r="AR72">
            <v>-5.6570454545454529</v>
          </cell>
        </row>
        <row r="73">
          <cell r="A73" t="str">
            <v>Hong Kong SAR</v>
          </cell>
          <cell r="B73" t="str">
            <v>Current account balance</v>
          </cell>
          <cell r="C73" t="str">
            <v>Percent of GDP</v>
          </cell>
          <cell r="E73" t="str">
            <v>See notes for:  Gross domestic product, current prices (National currency) Current account balance (U.S. dollars).</v>
          </cell>
          <cell r="F73">
            <v>-4.97</v>
          </cell>
          <cell r="G73">
            <v>-2.5009999999999999</v>
          </cell>
          <cell r="H73">
            <v>-0.54700000000000004</v>
          </cell>
          <cell r="I73">
            <v>0.56499999999999995</v>
          </cell>
          <cell r="J73">
            <v>6.8739999999999997</v>
          </cell>
          <cell r="K73">
            <v>7.3520000000000003</v>
          </cell>
          <cell r="L73">
            <v>6.4820000000000002</v>
          </cell>
          <cell r="M73">
            <v>7.6859999999999999</v>
          </cell>
          <cell r="N73">
            <v>6.4480000000000004</v>
          </cell>
          <cell r="O73">
            <v>9.16</v>
          </cell>
          <cell r="P73">
            <v>6.1959999999999997</v>
          </cell>
          <cell r="Q73">
            <v>4.319</v>
          </cell>
          <cell r="R73">
            <v>3.0139999999999998</v>
          </cell>
          <cell r="S73">
            <v>4.7610000000000001</v>
          </cell>
          <cell r="T73">
            <v>-0.82699999999999996</v>
          </cell>
          <cell r="U73">
            <v>-6.2839999999999998</v>
          </cell>
          <cell r="V73">
            <v>-2.5169999999999999</v>
          </cell>
          <cell r="W73">
            <v>-4.3840000000000003</v>
          </cell>
          <cell r="X73">
            <v>1.502</v>
          </cell>
          <cell r="Y73">
            <v>6.2789999999999999</v>
          </cell>
          <cell r="Z73">
            <v>4.1360000000000001</v>
          </cell>
          <cell r="AA73">
            <v>5.8739999999999997</v>
          </cell>
          <cell r="AB73">
            <v>7.5780000000000003</v>
          </cell>
          <cell r="AC73">
            <v>10.385999999999999</v>
          </cell>
          <cell r="AD73">
            <v>9.4830000000000005</v>
          </cell>
          <cell r="AE73">
            <v>11.351000000000001</v>
          </cell>
          <cell r="AF73">
            <v>12.076000000000001</v>
          </cell>
          <cell r="AG73">
            <v>12.335000000000001</v>
          </cell>
          <cell r="AH73">
            <v>13.686</v>
          </cell>
          <cell r="AI73">
            <v>8.5820000000000007</v>
          </cell>
          <cell r="AJ73">
            <v>5.5250000000000004</v>
          </cell>
          <cell r="AK73">
            <v>4.1429999999999998</v>
          </cell>
          <cell r="AL73">
            <v>3.15</v>
          </cell>
          <cell r="AM73">
            <v>3.532</v>
          </cell>
          <cell r="AN73">
            <v>4.0860000000000003</v>
          </cell>
          <cell r="AO73">
            <v>4.6369999999999996</v>
          </cell>
          <cell r="AP73">
            <v>5.5670000000000002</v>
          </cell>
          <cell r="AQ73">
            <v>6.4349999999999996</v>
          </cell>
          <cell r="AR73">
            <v>5.3279090909090918</v>
          </cell>
        </row>
        <row r="74">
          <cell r="A74" t="str">
            <v>Hungary</v>
          </cell>
          <cell r="B74" t="str">
            <v>Current account balance</v>
          </cell>
          <cell r="C74" t="str">
            <v>Percent of GDP</v>
          </cell>
          <cell r="E74" t="str">
            <v>See notes for:  Gross domestic product, current prices (National currency) Current account balance (U.S. dollars).</v>
          </cell>
          <cell r="F74">
            <v>-4.8730000000000002</v>
          </cell>
          <cell r="G74">
            <v>-5.9039999999999999</v>
          </cell>
          <cell r="H74">
            <v>-2.2480000000000002</v>
          </cell>
          <cell r="I74">
            <v>-0.84399999999999997</v>
          </cell>
          <cell r="J74">
            <v>0.188</v>
          </cell>
          <cell r="K74">
            <v>-2.1619999999999999</v>
          </cell>
          <cell r="L74">
            <v>-5.6319999999999997</v>
          </cell>
          <cell r="M74">
            <v>-2.5379999999999998</v>
          </cell>
          <cell r="N74">
            <v>-1.962</v>
          </cell>
          <cell r="O74">
            <v>-1.976</v>
          </cell>
          <cell r="P74">
            <v>1.123</v>
          </cell>
          <cell r="Q74">
            <v>1.1819999999999999</v>
          </cell>
          <cell r="R74">
            <v>0.92600000000000005</v>
          </cell>
          <cell r="S74">
            <v>-10.824</v>
          </cell>
          <cell r="T74">
            <v>-9.5719999999999992</v>
          </cell>
          <cell r="U74">
            <v>-3.5950000000000002</v>
          </cell>
          <cell r="V74">
            <v>-3.823</v>
          </cell>
          <cell r="W74">
            <v>-4.3979999999999997</v>
          </cell>
          <cell r="X74">
            <v>-7.0910000000000002</v>
          </cell>
          <cell r="Y74">
            <v>-7.7960000000000003</v>
          </cell>
          <cell r="Z74">
            <v>-8.6440000000000001</v>
          </cell>
          <cell r="AA74">
            <v>-6.077</v>
          </cell>
          <cell r="AB74">
            <v>-6.992</v>
          </cell>
          <cell r="AC74">
            <v>-8.0220000000000002</v>
          </cell>
          <cell r="AD74">
            <v>-8.4269999999999996</v>
          </cell>
          <cell r="AE74">
            <v>-7.4790000000000001</v>
          </cell>
          <cell r="AF74">
            <v>-7.4050000000000002</v>
          </cell>
          <cell r="AG74">
            <v>-7.274</v>
          </cell>
          <cell r="AH74">
            <v>-7.3970000000000002</v>
          </cell>
          <cell r="AI74">
            <v>-0.19900000000000001</v>
          </cell>
          <cell r="AJ74">
            <v>1.097</v>
          </cell>
          <cell r="AK74">
            <v>1.605</v>
          </cell>
          <cell r="AL74">
            <v>3.262</v>
          </cell>
          <cell r="AM74">
            <v>1.1779999999999999</v>
          </cell>
          <cell r="AN74">
            <v>-1.1120000000000001</v>
          </cell>
          <cell r="AO74">
            <v>-2.13</v>
          </cell>
          <cell r="AP74">
            <v>-2.6040000000000001</v>
          </cell>
          <cell r="AQ74">
            <v>-3.2509999999999999</v>
          </cell>
          <cell r="AR74">
            <v>-4.9582727272727274</v>
          </cell>
        </row>
        <row r="75">
          <cell r="A75" t="str">
            <v>Iceland</v>
          </cell>
          <cell r="B75" t="str">
            <v>Current account balance</v>
          </cell>
          <cell r="C75" t="str">
            <v>Percent of GDP</v>
          </cell>
          <cell r="E75" t="str">
            <v>See notes for:  Gross domestic product, current prices (National currency) Current account balance (U.S. dollars).</v>
          </cell>
          <cell r="F75">
            <v>-2.0840000000000001</v>
          </cell>
          <cell r="G75">
            <v>-4.2080000000000002</v>
          </cell>
          <cell r="H75">
            <v>-8.1140000000000008</v>
          </cell>
          <cell r="I75">
            <v>-1.9279999999999999</v>
          </cell>
          <cell r="J75">
            <v>-4.59</v>
          </cell>
          <cell r="K75">
            <v>-3.94</v>
          </cell>
          <cell r="L75">
            <v>0.54100000000000004</v>
          </cell>
          <cell r="M75">
            <v>-3.379</v>
          </cell>
          <cell r="N75">
            <v>-3.45</v>
          </cell>
          <cell r="O75">
            <v>-1.351</v>
          </cell>
          <cell r="P75">
            <v>-2.0720000000000001</v>
          </cell>
          <cell r="Q75">
            <v>-3.976</v>
          </cell>
          <cell r="R75">
            <v>-2.3740000000000001</v>
          </cell>
          <cell r="S75">
            <v>0.70199999999999996</v>
          </cell>
          <cell r="T75">
            <v>1.9339999999999999</v>
          </cell>
          <cell r="U75">
            <v>0.746</v>
          </cell>
          <cell r="V75">
            <v>-1.7789999999999999</v>
          </cell>
          <cell r="W75">
            <v>-1.7949999999999999</v>
          </cell>
          <cell r="X75">
            <v>-6.7450000000000001</v>
          </cell>
          <cell r="Y75">
            <v>-6.78</v>
          </cell>
          <cell r="Z75">
            <v>-10.132</v>
          </cell>
          <cell r="AA75">
            <v>-4.2990000000000004</v>
          </cell>
          <cell r="AB75">
            <v>1.5580000000000001</v>
          </cell>
          <cell r="AC75">
            <v>-4.7709999999999999</v>
          </cell>
          <cell r="AD75">
            <v>-9.8249999999999993</v>
          </cell>
          <cell r="AE75">
            <v>-16.152000000000001</v>
          </cell>
          <cell r="AF75">
            <v>-25.696999999999999</v>
          </cell>
          <cell r="AG75">
            <v>-15.734999999999999</v>
          </cell>
          <cell r="AH75">
            <v>-28.35</v>
          </cell>
          <cell r="AI75">
            <v>-11.786</v>
          </cell>
          <cell r="AJ75">
            <v>-8.3889999999999993</v>
          </cell>
          <cell r="AK75">
            <v>-6.5129999999999999</v>
          </cell>
          <cell r="AL75">
            <v>-2.7570000000000001</v>
          </cell>
          <cell r="AM75">
            <v>-1.522</v>
          </cell>
          <cell r="AN75">
            <v>-3.0720000000000001</v>
          </cell>
          <cell r="AO75">
            <v>-3.0920000000000001</v>
          </cell>
          <cell r="AP75">
            <v>-3.6360000000000001</v>
          </cell>
          <cell r="AQ75">
            <v>-2.79</v>
          </cell>
          <cell r="AR75">
            <v>-7.3740909090909099</v>
          </cell>
        </row>
        <row r="76">
          <cell r="A76" t="str">
            <v>India</v>
          </cell>
          <cell r="B76" t="str">
            <v>Current account balance</v>
          </cell>
          <cell r="C76" t="str">
            <v>Percent of GDP</v>
          </cell>
          <cell r="E76" t="str">
            <v>See notes for:  Gross domestic product, current prices (National currency) Current account balance (U.S. dollars).</v>
          </cell>
          <cell r="F76">
            <v>-1.2509999999999999</v>
          </cell>
          <cell r="G76">
            <v>-1.569</v>
          </cell>
          <cell r="H76">
            <v>-1.645</v>
          </cell>
          <cell r="I76">
            <v>-1.4850000000000001</v>
          </cell>
          <cell r="J76">
            <v>-1.1870000000000001</v>
          </cell>
          <cell r="K76">
            <v>-1.861</v>
          </cell>
          <cell r="L76">
            <v>-1.823</v>
          </cell>
          <cell r="M76">
            <v>-1.8720000000000001</v>
          </cell>
          <cell r="N76">
            <v>-2.3660000000000001</v>
          </cell>
          <cell r="O76">
            <v>-2.54</v>
          </cell>
          <cell r="P76">
            <v>-2.4380000000000002</v>
          </cell>
          <cell r="Q76">
            <v>-1.5449999999999999</v>
          </cell>
          <cell r="R76">
            <v>-1.1559999999999999</v>
          </cell>
          <cell r="S76">
            <v>-0.57299999999999995</v>
          </cell>
          <cell r="T76">
            <v>-0.52200000000000002</v>
          </cell>
          <cell r="U76">
            <v>-1.5249999999999999</v>
          </cell>
          <cell r="V76">
            <v>-1.6080000000000001</v>
          </cell>
          <cell r="W76">
            <v>-0.71299999999999997</v>
          </cell>
          <cell r="X76">
            <v>-1.6259999999999999</v>
          </cell>
          <cell r="Y76">
            <v>-0.71199999999999997</v>
          </cell>
          <cell r="Z76">
            <v>-0.96499999999999997</v>
          </cell>
          <cell r="AA76">
            <v>0.28899999999999998</v>
          </cell>
          <cell r="AB76">
            <v>1.3839999999999999</v>
          </cell>
          <cell r="AC76">
            <v>1.4850000000000001</v>
          </cell>
          <cell r="AD76">
            <v>0.113</v>
          </cell>
          <cell r="AE76">
            <v>-1.272</v>
          </cell>
          <cell r="AF76">
            <v>-1.024</v>
          </cell>
          <cell r="AG76">
            <v>-0.70099999999999996</v>
          </cell>
          <cell r="AH76">
            <v>-2.4750000000000001</v>
          </cell>
          <cell r="AI76">
            <v>-2.0659999999999998</v>
          </cell>
          <cell r="AJ76">
            <v>-3.2679999999999998</v>
          </cell>
          <cell r="AK76">
            <v>-2.8159999999999998</v>
          </cell>
          <cell r="AL76">
            <v>-3.23</v>
          </cell>
          <cell r="AM76">
            <v>-2.9420000000000002</v>
          </cell>
          <cell r="AN76">
            <v>-2.8260000000000001</v>
          </cell>
          <cell r="AO76">
            <v>-2.7040000000000002</v>
          </cell>
          <cell r="AP76">
            <v>-2.4780000000000002</v>
          </cell>
          <cell r="AQ76">
            <v>-2.3639999999999999</v>
          </cell>
          <cell r="AR76">
            <v>-1.0788181818181819</v>
          </cell>
        </row>
        <row r="77">
          <cell r="A77" t="str">
            <v>Indonesia</v>
          </cell>
          <cell r="B77" t="str">
            <v>Current account balance</v>
          </cell>
          <cell r="C77" t="str">
            <v>Percent of GDP</v>
          </cell>
          <cell r="E77" t="str">
            <v>See notes for:  Gross domestic product, current prices (National currency) Current account balance (U.S. dollars).</v>
          </cell>
          <cell r="F77">
            <v>3.36</v>
          </cell>
          <cell r="G77">
            <v>-0.623</v>
          </cell>
          <cell r="H77">
            <v>-5.4589999999999996</v>
          </cell>
          <cell r="I77">
            <v>-7.4729999999999999</v>
          </cell>
          <cell r="J77">
            <v>-2.5049999999999999</v>
          </cell>
          <cell r="K77">
            <v>-2.294</v>
          </cell>
          <cell r="L77">
            <v>-5.1239999999999997</v>
          </cell>
          <cell r="M77">
            <v>-3.0179999999999998</v>
          </cell>
          <cell r="N77">
            <v>-2.379</v>
          </cell>
          <cell r="O77">
            <v>-1.6850000000000001</v>
          </cell>
          <cell r="P77">
            <v>-2.8130000000000002</v>
          </cell>
          <cell r="Q77">
            <v>-3.4529999999999998</v>
          </cell>
          <cell r="R77">
            <v>-2.2410000000000001</v>
          </cell>
          <cell r="S77">
            <v>-1.456</v>
          </cell>
          <cell r="T77">
            <v>-1.696</v>
          </cell>
          <cell r="U77">
            <v>-3.3639999999999999</v>
          </cell>
          <cell r="V77">
            <v>-3.2109999999999999</v>
          </cell>
          <cell r="W77">
            <v>-1.7609999999999999</v>
          </cell>
          <cell r="X77">
            <v>4.1909999999999998</v>
          </cell>
          <cell r="Y77">
            <v>4.1079999999999997</v>
          </cell>
          <cell r="Z77">
            <v>4.8410000000000002</v>
          </cell>
          <cell r="AA77">
            <v>4.3010000000000002</v>
          </cell>
          <cell r="AB77">
            <v>3.9969999999999999</v>
          </cell>
          <cell r="AC77">
            <v>3.4540000000000002</v>
          </cell>
          <cell r="AD77">
            <v>-0.19600000000000001</v>
          </cell>
          <cell r="AE77">
            <v>-1.034</v>
          </cell>
          <cell r="AF77">
            <v>2.9809999999999999</v>
          </cell>
          <cell r="AG77">
            <v>2.4279999999999999</v>
          </cell>
          <cell r="AH77">
            <v>2.5000000000000001E-2</v>
          </cell>
          <cell r="AI77">
            <v>2.5209999999999999</v>
          </cell>
          <cell r="AJ77">
            <v>0.79700000000000004</v>
          </cell>
          <cell r="AK77">
            <v>0.245</v>
          </cell>
          <cell r="AL77">
            <v>-0.41899999999999998</v>
          </cell>
          <cell r="AM77">
            <v>-0.89300000000000002</v>
          </cell>
          <cell r="AN77">
            <v>-0.98399999999999999</v>
          </cell>
          <cell r="AO77">
            <v>-1.0269999999999999</v>
          </cell>
          <cell r="AP77">
            <v>-1.1619999999999999</v>
          </cell>
          <cell r="AQ77">
            <v>-1.248</v>
          </cell>
          <cell r="AR77">
            <v>0.57563636363636383</v>
          </cell>
        </row>
        <row r="78">
          <cell r="A78" t="str">
            <v>Iran</v>
          </cell>
          <cell r="B78" t="str">
            <v>Current account balance</v>
          </cell>
          <cell r="C78" t="str">
            <v>Percent of GDP</v>
          </cell>
          <cell r="E78" t="str">
            <v>See notes for:  Gross domestic product, current prices (National currency) Current account balance (U.S. dollars).</v>
          </cell>
          <cell r="F78">
            <v>-3.7909999999999999</v>
          </cell>
          <cell r="G78">
            <v>-4.0599999999999996</v>
          </cell>
          <cell r="H78">
            <v>3.6829999999999998</v>
          </cell>
          <cell r="I78">
            <v>-0.27100000000000002</v>
          </cell>
          <cell r="J78">
            <v>-0.56799999999999995</v>
          </cell>
          <cell r="K78">
            <v>-1.1719999999999999</v>
          </cell>
          <cell r="L78">
            <v>-6.8019999999999996</v>
          </cell>
          <cell r="M78">
            <v>-2.8109999999999999</v>
          </cell>
          <cell r="N78">
            <v>-2.5219999999999998</v>
          </cell>
          <cell r="O78">
            <v>-3.6589999999999998</v>
          </cell>
          <cell r="P78">
            <v>-3.177</v>
          </cell>
          <cell r="Q78">
            <v>-11.504</v>
          </cell>
          <cell r="R78">
            <v>-6.36</v>
          </cell>
          <cell r="S78">
            <v>-4.891</v>
          </cell>
          <cell r="T78">
            <v>7.452</v>
          </cell>
          <cell r="U78">
            <v>3.6970000000000001</v>
          </cell>
          <cell r="V78">
            <v>4.7300000000000004</v>
          </cell>
          <cell r="W78">
            <v>2.081</v>
          </cell>
          <cell r="X78">
            <v>-2.1869999999999998</v>
          </cell>
          <cell r="Y78">
            <v>6.2960000000000003</v>
          </cell>
          <cell r="Z78">
            <v>12.961</v>
          </cell>
          <cell r="AA78">
            <v>5.1849999999999996</v>
          </cell>
          <cell r="AB78">
            <v>3.09</v>
          </cell>
          <cell r="AC78">
            <v>0.59399999999999997</v>
          </cell>
          <cell r="AD78">
            <v>0.53600000000000003</v>
          </cell>
          <cell r="AE78">
            <v>7.585</v>
          </cell>
          <cell r="AF78">
            <v>8.5169999999999995</v>
          </cell>
          <cell r="AG78">
            <v>10.606</v>
          </cell>
          <cell r="AH78">
            <v>6.5140000000000002</v>
          </cell>
          <cell r="AI78">
            <v>2.6269999999999998</v>
          </cell>
          <cell r="AJ78">
            <v>6.0309999999999997</v>
          </cell>
          <cell r="AK78">
            <v>10.66</v>
          </cell>
          <cell r="AL78">
            <v>6.5940000000000003</v>
          </cell>
          <cell r="AM78">
            <v>5.069</v>
          </cell>
          <cell r="AN78">
            <v>4.2149999999999999</v>
          </cell>
          <cell r="AO78">
            <v>3.2360000000000002</v>
          </cell>
          <cell r="AP78">
            <v>2.633</v>
          </cell>
          <cell r="AQ78">
            <v>2.1190000000000002</v>
          </cell>
          <cell r="AR78">
            <v>3.2292272727272731</v>
          </cell>
        </row>
        <row r="79">
          <cell r="A79" t="str">
            <v>Iraq</v>
          </cell>
          <cell r="B79" t="str">
            <v>Current account balance</v>
          </cell>
          <cell r="C79" t="str">
            <v>Percent of GDP</v>
          </cell>
          <cell r="E79" t="str">
            <v>See notes for:  Gross domestic product, current prices (National currency) Current account balance (U.S. dollars).</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6.1769999999999996</v>
          </cell>
          <cell r="AF79">
            <v>18.956</v>
          </cell>
          <cell r="AG79">
            <v>12.49</v>
          </cell>
          <cell r="AH79">
            <v>19.161000000000001</v>
          </cell>
          <cell r="AI79">
            <v>-13.784000000000001</v>
          </cell>
          <cell r="AJ79">
            <v>-1.7529999999999999</v>
          </cell>
          <cell r="AK79">
            <v>7.8609999999999998</v>
          </cell>
          <cell r="AL79">
            <v>9.0960000000000001</v>
          </cell>
          <cell r="AM79">
            <v>10.772</v>
          </cell>
          <cell r="AN79">
            <v>10.210000000000001</v>
          </cell>
          <cell r="AO79">
            <v>10.776</v>
          </cell>
          <cell r="AP79">
            <v>10.465</v>
          </cell>
          <cell r="AQ79">
            <v>11.34</v>
          </cell>
          <cell r="AR79">
            <v>7.0154285714285711</v>
          </cell>
        </row>
        <row r="80">
          <cell r="A80" t="str">
            <v>Ireland</v>
          </cell>
          <cell r="B80" t="str">
            <v>Current account balance</v>
          </cell>
          <cell r="C80" t="str">
            <v>Percent of GDP</v>
          </cell>
          <cell r="E80" t="str">
            <v>See notes for:  Gross domestic product, current prices (National currency) Current account balance (U.S. dollars).</v>
          </cell>
          <cell r="F80">
            <v>-10.596</v>
          </cell>
          <cell r="G80">
            <v>-13.435</v>
          </cell>
          <cell r="H80">
            <v>-9.6280000000000001</v>
          </cell>
          <cell r="I80">
            <v>-6.4610000000000003</v>
          </cell>
          <cell r="J80">
            <v>-5.6529999999999996</v>
          </cell>
          <cell r="K80">
            <v>-4.0880000000000001</v>
          </cell>
          <cell r="L80">
            <v>-3.0339999999999998</v>
          </cell>
          <cell r="M80">
            <v>-0.106</v>
          </cell>
          <cell r="N80">
            <v>5.0999999999999997E-2</v>
          </cell>
          <cell r="O80">
            <v>-1.452</v>
          </cell>
          <cell r="P80">
            <v>-1.413</v>
          </cell>
          <cell r="Q80">
            <v>-5.0999999999999997E-2</v>
          </cell>
          <cell r="R80">
            <v>0.72099999999999997</v>
          </cell>
          <cell r="S80">
            <v>3.9740000000000002</v>
          </cell>
          <cell r="T80">
            <v>3.1859999999999999</v>
          </cell>
          <cell r="U80">
            <v>3.1680000000000001</v>
          </cell>
          <cell r="V80">
            <v>3.4529999999999998</v>
          </cell>
          <cell r="W80">
            <v>3.2869999999999999</v>
          </cell>
          <cell r="X80">
            <v>0.79</v>
          </cell>
          <cell r="Y80">
            <v>0.247</v>
          </cell>
          <cell r="Z80">
            <v>-0.35799999999999998</v>
          </cell>
          <cell r="AA80">
            <v>-0.64100000000000001</v>
          </cell>
          <cell r="AB80">
            <v>-0.98599999999999999</v>
          </cell>
          <cell r="AC80">
            <v>-1E-3</v>
          </cell>
          <cell r="AD80">
            <v>-0.57599999999999996</v>
          </cell>
          <cell r="AE80">
            <v>-3.4809999999999999</v>
          </cell>
          <cell r="AF80">
            <v>-3.536</v>
          </cell>
          <cell r="AG80">
            <v>-5.33</v>
          </cell>
          <cell r="AH80">
            <v>-5.65</v>
          </cell>
          <cell r="AI80">
            <v>-2.9249999999999998</v>
          </cell>
          <cell r="AJ80">
            <v>0.48799999999999999</v>
          </cell>
          <cell r="AK80">
            <v>8.1000000000000003E-2</v>
          </cell>
          <cell r="AL80">
            <v>0.95099999999999996</v>
          </cell>
          <cell r="AM80">
            <v>1.7270000000000001</v>
          </cell>
          <cell r="AN80">
            <v>2.984</v>
          </cell>
          <cell r="AO80">
            <v>3.8490000000000002</v>
          </cell>
          <cell r="AP80">
            <v>3.5289999999999999</v>
          </cell>
          <cell r="AQ80">
            <v>3.9569999999999999</v>
          </cell>
          <cell r="AR80">
            <v>-0.25240909090909092</v>
          </cell>
        </row>
        <row r="81">
          <cell r="A81" t="str">
            <v>Israel</v>
          </cell>
          <cell r="B81" t="str">
            <v>Current account balance</v>
          </cell>
          <cell r="C81" t="str">
            <v>Percent of GDP</v>
          </cell>
          <cell r="E81" t="str">
            <v>See notes for:  Gross domestic product, current prices (National currency) Current account balance (U.S. dollars).</v>
          </cell>
          <cell r="F81">
            <v>-3.879</v>
          </cell>
          <cell r="G81">
            <v>-5.6319999999999997</v>
          </cell>
          <cell r="H81">
            <v>-8.7240000000000002</v>
          </cell>
          <cell r="I81">
            <v>-8.2390000000000008</v>
          </cell>
          <cell r="J81">
            <v>-5.77</v>
          </cell>
          <cell r="K81">
            <v>3.9060000000000001</v>
          </cell>
          <cell r="L81">
            <v>4.18</v>
          </cell>
          <cell r="M81">
            <v>-3.7759999999999998</v>
          </cell>
          <cell r="N81">
            <v>-1.802</v>
          </cell>
          <cell r="O81">
            <v>0.45900000000000002</v>
          </cell>
          <cell r="P81">
            <v>0.31</v>
          </cell>
          <cell r="Q81">
            <v>-2.0369999999999999</v>
          </cell>
          <cell r="R81">
            <v>-1.244</v>
          </cell>
          <cell r="S81">
            <v>-3.4849999999999999</v>
          </cell>
          <cell r="T81">
            <v>-4.3440000000000003</v>
          </cell>
          <cell r="U81">
            <v>-4.99</v>
          </cell>
          <cell r="V81">
            <v>-4.9240000000000004</v>
          </cell>
          <cell r="W81">
            <v>-3.02</v>
          </cell>
          <cell r="X81">
            <v>-0.89900000000000002</v>
          </cell>
          <cell r="Y81">
            <v>-1.716</v>
          </cell>
          <cell r="Z81">
            <v>-1.647</v>
          </cell>
          <cell r="AA81">
            <v>-1.65</v>
          </cell>
          <cell r="AB81">
            <v>-1.1399999999999999</v>
          </cell>
          <cell r="AC81">
            <v>0.53300000000000003</v>
          </cell>
          <cell r="AD81">
            <v>1.6990000000000001</v>
          </cell>
          <cell r="AE81">
            <v>3.0619999999999998</v>
          </cell>
          <cell r="AF81">
            <v>4.827</v>
          </cell>
          <cell r="AG81">
            <v>2.7290000000000001</v>
          </cell>
          <cell r="AH81">
            <v>0.90700000000000003</v>
          </cell>
          <cell r="AI81">
            <v>3.58</v>
          </cell>
          <cell r="AJ81">
            <v>2.9140000000000001</v>
          </cell>
          <cell r="AK81">
            <v>7.9000000000000001E-2</v>
          </cell>
          <cell r="AL81">
            <v>-0.90700000000000003</v>
          </cell>
          <cell r="AM81">
            <v>-6.0000000000000001E-3</v>
          </cell>
          <cell r="AN81">
            <v>0.441</v>
          </cell>
          <cell r="AO81">
            <v>0.88600000000000001</v>
          </cell>
          <cell r="AP81">
            <v>0.96799999999999997</v>
          </cell>
          <cell r="AQ81">
            <v>0.97599999999999998</v>
          </cell>
          <cell r="AR81">
            <v>-0.47527272727272724</v>
          </cell>
        </row>
        <row r="82">
          <cell r="A82" t="str">
            <v>Italy</v>
          </cell>
          <cell r="B82" t="str">
            <v>Current account balance</v>
          </cell>
          <cell r="C82" t="str">
            <v>Percent of GDP</v>
          </cell>
          <cell r="E82" t="str">
            <v>See notes for:  Gross domestic product, current prices (National currency) Current account balance (U.S. dollars).</v>
          </cell>
          <cell r="F82">
            <v>-3.6059999999999999</v>
          </cell>
          <cell r="G82">
            <v>-3.62</v>
          </cell>
          <cell r="H82">
            <v>-2.4340000000000002</v>
          </cell>
          <cell r="I82">
            <v>0.313</v>
          </cell>
          <cell r="J82">
            <v>-0.93200000000000005</v>
          </cell>
          <cell r="K82">
            <v>-1.248</v>
          </cell>
          <cell r="L82">
            <v>0.436</v>
          </cell>
          <cell r="M82">
            <v>-0.36799999999999999</v>
          </cell>
          <cell r="N82">
            <v>-0.91700000000000004</v>
          </cell>
          <cell r="O82">
            <v>-1.645</v>
          </cell>
          <cell r="P82">
            <v>-1.899</v>
          </cell>
          <cell r="Q82">
            <v>-2.4830000000000001</v>
          </cell>
          <cell r="R82">
            <v>-2.6669999999999998</v>
          </cell>
          <cell r="S82">
            <v>1.157</v>
          </cell>
          <cell r="T82">
            <v>1.1919999999999999</v>
          </cell>
          <cell r="U82">
            <v>2.1539999999999999</v>
          </cell>
          <cell r="V82">
            <v>3.0489999999999999</v>
          </cell>
          <cell r="W82">
            <v>2.8319999999999999</v>
          </cell>
          <cell r="X82">
            <v>1.841</v>
          </cell>
          <cell r="Y82">
            <v>1.0169999999999999</v>
          </cell>
          <cell r="Z82">
            <v>-0.20100000000000001</v>
          </cell>
          <cell r="AA82">
            <v>0.27300000000000002</v>
          </cell>
          <cell r="AB82">
            <v>-0.36199999999999999</v>
          </cell>
          <cell r="AC82">
            <v>-0.77800000000000002</v>
          </cell>
          <cell r="AD82">
            <v>-0.318</v>
          </cell>
          <cell r="AE82">
            <v>-0.82</v>
          </cell>
          <cell r="AF82">
            <v>-1.492</v>
          </cell>
          <cell r="AG82">
            <v>-1.242</v>
          </cell>
          <cell r="AH82">
            <v>-2.923</v>
          </cell>
          <cell r="AI82">
            <v>-2.0779999999999998</v>
          </cell>
          <cell r="AJ82">
            <v>-3.5219999999999998</v>
          </cell>
          <cell r="AK82">
            <v>-3.1880000000000002</v>
          </cell>
          <cell r="AL82">
            <v>-2.2200000000000002</v>
          </cell>
          <cell r="AM82">
            <v>-1.5289999999999999</v>
          </cell>
          <cell r="AN82">
            <v>-1.4750000000000001</v>
          </cell>
          <cell r="AO82">
            <v>-1.573</v>
          </cell>
          <cell r="AP82">
            <v>-1.6060000000000001</v>
          </cell>
          <cell r="AQ82">
            <v>-1.5589999999999999</v>
          </cell>
          <cell r="AR82">
            <v>-0.47536363636363638</v>
          </cell>
        </row>
        <row r="83">
          <cell r="A83" t="str">
            <v>Jamaica</v>
          </cell>
          <cell r="B83" t="str">
            <v>Current account balance</v>
          </cell>
          <cell r="C83" t="str">
            <v>Percent of GDP</v>
          </cell>
          <cell r="E83" t="str">
            <v>See notes for:  Gross domestic product, current prices (National currency) Current account balance (U.S. dollars).</v>
          </cell>
          <cell r="F83">
            <v>-4.5789999999999997</v>
          </cell>
          <cell r="G83">
            <v>-15.407</v>
          </cell>
          <cell r="H83">
            <v>-16.661000000000001</v>
          </cell>
          <cell r="I83">
            <v>-10.404999999999999</v>
          </cell>
          <cell r="J83">
            <v>-11.564</v>
          </cell>
          <cell r="K83">
            <v>-12.738</v>
          </cell>
          <cell r="L83">
            <v>-3.5179999999999998</v>
          </cell>
          <cell r="M83">
            <v>-5.2629999999999999</v>
          </cell>
          <cell r="N83">
            <v>-1.907</v>
          </cell>
          <cell r="O83">
            <v>-8.7639999999999993</v>
          </cell>
          <cell r="P83">
            <v>-7.1689999999999996</v>
          </cell>
          <cell r="Q83">
            <v>-3.9780000000000002</v>
          </cell>
          <cell r="R83">
            <v>-1.802</v>
          </cell>
          <cell r="S83">
            <v>-1.55</v>
          </cell>
          <cell r="T83">
            <v>-0.36899999999999999</v>
          </cell>
          <cell r="U83">
            <v>-1.2450000000000001</v>
          </cell>
          <cell r="V83">
            <v>-0.76300000000000001</v>
          </cell>
          <cell r="W83">
            <v>-2.9820000000000002</v>
          </cell>
          <cell r="X83">
            <v>-3.39</v>
          </cell>
          <cell r="Y83">
            <v>-3.4929999999999999</v>
          </cell>
          <cell r="Z83">
            <v>-4.3440000000000003</v>
          </cell>
          <cell r="AA83">
            <v>-7.2830000000000004</v>
          </cell>
          <cell r="AB83">
            <v>-10.906000000000001</v>
          </cell>
          <cell r="AC83">
            <v>-7.6210000000000004</v>
          </cell>
          <cell r="AD83">
            <v>-6.35</v>
          </cell>
          <cell r="AE83">
            <v>-9.2639999999999993</v>
          </cell>
          <cell r="AF83">
            <v>-10.172000000000001</v>
          </cell>
          <cell r="AG83">
            <v>-16.896999999999998</v>
          </cell>
          <cell r="AH83">
            <v>-18.111999999999998</v>
          </cell>
          <cell r="AI83">
            <v>-10.891</v>
          </cell>
          <cell r="AJ83">
            <v>-8.0969999999999995</v>
          </cell>
          <cell r="AK83">
            <v>-9.9090000000000007</v>
          </cell>
          <cell r="AL83">
            <v>-12.534000000000001</v>
          </cell>
          <cell r="AM83">
            <v>-12.432</v>
          </cell>
          <cell r="AN83">
            <v>-10.762</v>
          </cell>
          <cell r="AO83">
            <v>-9.1440000000000001</v>
          </cell>
          <cell r="AP83">
            <v>-8.202</v>
          </cell>
          <cell r="AQ83">
            <v>-7.7469999999999999</v>
          </cell>
          <cell r="AR83">
            <v>-6.663045454545454</v>
          </cell>
        </row>
        <row r="84">
          <cell r="A84" t="str">
            <v>Japan</v>
          </cell>
          <cell r="B84" t="str">
            <v>Current account balance</v>
          </cell>
          <cell r="C84" t="str">
            <v>Percent of GDP</v>
          </cell>
          <cell r="E84" t="str">
            <v>See notes for:  Gross domestic product, current prices (National currency) Current account balance (U.S. dollars).</v>
          </cell>
          <cell r="F84">
            <v>-0.98899999999999999</v>
          </cell>
          <cell r="G84">
            <v>0.39600000000000002</v>
          </cell>
          <cell r="H84">
            <v>0.61299999999999999</v>
          </cell>
          <cell r="I84">
            <v>1.708</v>
          </cell>
          <cell r="J84">
            <v>2.7040000000000002</v>
          </cell>
          <cell r="K84">
            <v>3.694</v>
          </cell>
          <cell r="L84">
            <v>4.1989999999999998</v>
          </cell>
          <cell r="M84">
            <v>3.4020000000000001</v>
          </cell>
          <cell r="N84">
            <v>2.629</v>
          </cell>
          <cell r="O84">
            <v>2.0960000000000001</v>
          </cell>
          <cell r="P84">
            <v>1.4159999999999999</v>
          </cell>
          <cell r="Q84">
            <v>1.9330000000000001</v>
          </cell>
          <cell r="R84">
            <v>2.9159999999999999</v>
          </cell>
          <cell r="S84">
            <v>2.9889999999999999</v>
          </cell>
          <cell r="T84">
            <v>2.6920000000000002</v>
          </cell>
          <cell r="U84">
            <v>2.0880000000000001</v>
          </cell>
          <cell r="V84">
            <v>1.397</v>
          </cell>
          <cell r="W84">
            <v>2.2330000000000001</v>
          </cell>
          <cell r="X84">
            <v>3.0419999999999998</v>
          </cell>
          <cell r="Y84">
            <v>2.5840000000000001</v>
          </cell>
          <cell r="Z84">
            <v>2.528</v>
          </cell>
          <cell r="AA84">
            <v>2.11</v>
          </cell>
          <cell r="AB84">
            <v>2.8290000000000002</v>
          </cell>
          <cell r="AC84">
            <v>3.1659999999999999</v>
          </cell>
          <cell r="AD84">
            <v>3.6960000000000002</v>
          </cell>
          <cell r="AE84">
            <v>3.6240000000000001</v>
          </cell>
          <cell r="AF84">
            <v>3.9119999999999999</v>
          </cell>
          <cell r="AG84">
            <v>4.843</v>
          </cell>
          <cell r="AH84">
            <v>3.2389999999999999</v>
          </cell>
          <cell r="AI84">
            <v>2.8149999999999999</v>
          </cell>
          <cell r="AJ84">
            <v>3.569</v>
          </cell>
          <cell r="AK84">
            <v>2.0489999999999999</v>
          </cell>
          <cell r="AL84">
            <v>2.1739999999999999</v>
          </cell>
          <cell r="AM84">
            <v>2.742</v>
          </cell>
          <cell r="AN84">
            <v>2.6059999999999999</v>
          </cell>
          <cell r="AO84">
            <v>2.3679999999999999</v>
          </cell>
          <cell r="AP84">
            <v>1.998</v>
          </cell>
          <cell r="AQ84">
            <v>1.9259999999999999</v>
          </cell>
          <cell r="AR84">
            <v>2.8031818181818182</v>
          </cell>
        </row>
        <row r="85">
          <cell r="A85" t="str">
            <v>Jordan</v>
          </cell>
          <cell r="B85" t="str">
            <v>Current account balance</v>
          </cell>
          <cell r="C85" t="str">
            <v>Percent of GDP</v>
          </cell>
          <cell r="E85" t="str">
            <v>See notes for:  Gross domestic product, current prices (National currency) Current account balance (U.S. dollars).</v>
          </cell>
          <cell r="F85">
            <v>9.58</v>
          </cell>
          <cell r="G85">
            <v>-0.94599999999999995</v>
          </cell>
          <cell r="H85">
            <v>-7.1689999999999996</v>
          </cell>
          <cell r="I85">
            <v>-7.9139999999999997</v>
          </cell>
          <cell r="J85">
            <v>-5.4509999999999996</v>
          </cell>
          <cell r="K85">
            <v>-4.0060000000000002</v>
          </cell>
          <cell r="L85">
            <v>-0.71899999999999997</v>
          </cell>
          <cell r="M85">
            <v>-5.2549999999999999</v>
          </cell>
          <cell r="N85">
            <v>-4.569</v>
          </cell>
          <cell r="O85">
            <v>3.65</v>
          </cell>
          <cell r="P85">
            <v>-15.71</v>
          </cell>
          <cell r="Q85">
            <v>-14.864000000000001</v>
          </cell>
          <cell r="R85">
            <v>-14.407</v>
          </cell>
          <cell r="S85">
            <v>-11.643000000000001</v>
          </cell>
          <cell r="T85">
            <v>-6.4470000000000001</v>
          </cell>
          <cell r="U85">
            <v>-3.8130000000000002</v>
          </cell>
          <cell r="V85">
            <v>-3.2050000000000001</v>
          </cell>
          <cell r="W85">
            <v>0.40300000000000002</v>
          </cell>
          <cell r="X85">
            <v>0.27600000000000002</v>
          </cell>
          <cell r="Y85">
            <v>4.9669999999999996</v>
          </cell>
          <cell r="Z85">
            <v>0.70399999999999996</v>
          </cell>
          <cell r="AA85">
            <v>5.0999999999999997E-2</v>
          </cell>
          <cell r="AB85">
            <v>5.6890000000000001</v>
          </cell>
          <cell r="AC85">
            <v>11.494999999999999</v>
          </cell>
          <cell r="AD85">
            <v>6.8000000000000005E-2</v>
          </cell>
          <cell r="AE85">
            <v>-18.042999999999999</v>
          </cell>
          <cell r="AF85">
            <v>-11.465999999999999</v>
          </cell>
          <cell r="AG85">
            <v>-17.234999999999999</v>
          </cell>
          <cell r="AH85">
            <v>-9.2729999999999997</v>
          </cell>
          <cell r="AI85">
            <v>-4.9390000000000001</v>
          </cell>
          <cell r="AJ85">
            <v>-5.5739999999999998</v>
          </cell>
          <cell r="AK85">
            <v>-9.4730000000000008</v>
          </cell>
          <cell r="AL85">
            <v>-8.2880000000000003</v>
          </cell>
          <cell r="AM85">
            <v>-6.8440000000000003</v>
          </cell>
          <cell r="AN85">
            <v>-5.8010000000000002</v>
          </cell>
          <cell r="AO85">
            <v>-5.07</v>
          </cell>
          <cell r="AP85">
            <v>-4.3710000000000004</v>
          </cell>
          <cell r="AQ85">
            <v>-4.0519999999999996</v>
          </cell>
          <cell r="AR85">
            <v>-5.5654090909090908</v>
          </cell>
        </row>
        <row r="86">
          <cell r="A86" t="str">
            <v>Kazakhstan</v>
          </cell>
          <cell r="B86" t="str">
            <v>Current account balance</v>
          </cell>
          <cell r="C86" t="str">
            <v>Percent of GDP</v>
          </cell>
          <cell r="E86" t="str">
            <v>See notes for:  Gross domestic product, current prices (National currency) Current account balance (U.S. dollars).</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-51.655999999999999</v>
          </cell>
          <cell r="S86">
            <v>-8.6359999999999992</v>
          </cell>
          <cell r="T86">
            <v>-7.8150000000000004</v>
          </cell>
          <cell r="U86">
            <v>-1.2849999999999999</v>
          </cell>
          <cell r="V86">
            <v>-3.556</v>
          </cell>
          <cell r="W86">
            <v>-3.508</v>
          </cell>
          <cell r="X86">
            <v>-5.5019999999999998</v>
          </cell>
          <cell r="Y86">
            <v>-0.217</v>
          </cell>
          <cell r="Z86">
            <v>2.988</v>
          </cell>
          <cell r="AA86">
            <v>-5.3929999999999998</v>
          </cell>
          <cell r="AB86">
            <v>-4.1639999999999997</v>
          </cell>
          <cell r="AC86">
            <v>-0.88400000000000001</v>
          </cell>
          <cell r="AD86">
            <v>0.77700000000000002</v>
          </cell>
          <cell r="AE86">
            <v>-1.8480000000000001</v>
          </cell>
          <cell r="AF86">
            <v>-2.4670000000000001</v>
          </cell>
          <cell r="AG86">
            <v>-8.0679999999999996</v>
          </cell>
          <cell r="AH86">
            <v>4.6779999999999999</v>
          </cell>
          <cell r="AI86">
            <v>-3.528</v>
          </cell>
          <cell r="AJ86">
            <v>2.0350000000000001</v>
          </cell>
          <cell r="AK86">
            <v>7.6319999999999997</v>
          </cell>
          <cell r="AL86">
            <v>6.585</v>
          </cell>
          <cell r="AM86">
            <v>5.5620000000000003</v>
          </cell>
          <cell r="AN86">
            <v>3.996</v>
          </cell>
          <cell r="AO86">
            <v>3.2770000000000001</v>
          </cell>
          <cell r="AP86">
            <v>2.8079999999999998</v>
          </cell>
          <cell r="AQ86">
            <v>2.903</v>
          </cell>
          <cell r="AR86">
            <v>-4.5208499999999994</v>
          </cell>
        </row>
        <row r="87">
          <cell r="A87" t="str">
            <v>Kenya</v>
          </cell>
          <cell r="B87" t="str">
            <v>Current account balance</v>
          </cell>
          <cell r="C87" t="str">
            <v>Percent of GDP</v>
          </cell>
          <cell r="E87" t="str">
            <v>See notes for:  Gross domestic product, current prices (National currency) Current account balance (U.S. dollars).</v>
          </cell>
          <cell r="F87">
            <v>-10.724</v>
          </cell>
          <cell r="G87">
            <v>-6.8170000000000002</v>
          </cell>
          <cell r="H87">
            <v>-3.28</v>
          </cell>
          <cell r="I87">
            <v>-0.48499999999999999</v>
          </cell>
          <cell r="J87">
            <v>-1.3149999999999999</v>
          </cell>
          <cell r="K87">
            <v>-1.1519999999999999</v>
          </cell>
          <cell r="L87">
            <v>-0.36799999999999999</v>
          </cell>
          <cell r="M87">
            <v>-4.3259999999999996</v>
          </cell>
          <cell r="N87">
            <v>-3.944</v>
          </cell>
          <cell r="O87">
            <v>-5.8159999999999998</v>
          </cell>
          <cell r="P87">
            <v>-3.931</v>
          </cell>
          <cell r="Q87">
            <v>-1.282</v>
          </cell>
          <cell r="R87">
            <v>-0.93899999999999995</v>
          </cell>
          <cell r="S87">
            <v>2.101</v>
          </cell>
          <cell r="T87">
            <v>-0.161</v>
          </cell>
          <cell r="U87">
            <v>-4.2649999999999997</v>
          </cell>
          <cell r="V87">
            <v>-1.631</v>
          </cell>
          <cell r="W87">
            <v>-3.3889999999999998</v>
          </cell>
          <cell r="X87">
            <v>-3.99</v>
          </cell>
          <cell r="Y87">
            <v>-1.819</v>
          </cell>
          <cell r="Z87">
            <v>-2.3090000000000002</v>
          </cell>
          <cell r="AA87">
            <v>-3.0840000000000001</v>
          </cell>
          <cell r="AB87">
            <v>2.2069999999999999</v>
          </cell>
          <cell r="AC87">
            <v>-0.17699999999999999</v>
          </cell>
          <cell r="AD87">
            <v>0.14899999999999999</v>
          </cell>
          <cell r="AE87">
            <v>-1.4079999999999999</v>
          </cell>
          <cell r="AF87">
            <v>-2.1850000000000001</v>
          </cell>
          <cell r="AG87">
            <v>-3.7149999999999999</v>
          </cell>
          <cell r="AH87">
            <v>-7.4240000000000004</v>
          </cell>
          <cell r="AI87">
            <v>-5.7030000000000003</v>
          </cell>
          <cell r="AJ87">
            <v>-6.5250000000000004</v>
          </cell>
          <cell r="AK87">
            <v>-11.811</v>
          </cell>
          <cell r="AL87">
            <v>-9.5679999999999996</v>
          </cell>
          <cell r="AM87">
            <v>-8.39</v>
          </cell>
          <cell r="AN87">
            <v>-7.24</v>
          </cell>
          <cell r="AO87">
            <v>-5.9909999999999997</v>
          </cell>
          <cell r="AP87">
            <v>-5.657</v>
          </cell>
          <cell r="AQ87">
            <v>-5.5430000000000001</v>
          </cell>
          <cell r="AR87">
            <v>-2.7859545454545458</v>
          </cell>
        </row>
        <row r="88">
          <cell r="A88" t="str">
            <v>Kiribati</v>
          </cell>
          <cell r="B88" t="str">
            <v>Current account balance</v>
          </cell>
          <cell r="C88" t="str">
            <v>Percent of GDP</v>
          </cell>
          <cell r="E88" t="str">
            <v>See notes for:  Gross domestic product, current prices (National currency) Current account balance (U.S. dollars).</v>
          </cell>
          <cell r="F88">
            <v>31.149000000000001</v>
          </cell>
          <cell r="G88">
            <v>23.521999999999998</v>
          </cell>
          <cell r="H88">
            <v>12.195</v>
          </cell>
          <cell r="I88">
            <v>11.044</v>
          </cell>
          <cell r="J88">
            <v>24.908999999999999</v>
          </cell>
          <cell r="K88">
            <v>18.661999999999999</v>
          </cell>
          <cell r="L88">
            <v>34.841000000000001</v>
          </cell>
          <cell r="M88">
            <v>19.783999999999999</v>
          </cell>
          <cell r="N88">
            <v>1.776</v>
          </cell>
          <cell r="O88">
            <v>6.7590000000000003</v>
          </cell>
          <cell r="P88">
            <v>-16.794</v>
          </cell>
          <cell r="Q88">
            <v>19.445</v>
          </cell>
          <cell r="R88">
            <v>-18.373000000000001</v>
          </cell>
          <cell r="S88">
            <v>-1.6879999999999999</v>
          </cell>
          <cell r="T88">
            <v>0.77400000000000002</v>
          </cell>
          <cell r="U88">
            <v>-10.897</v>
          </cell>
          <cell r="V88">
            <v>-25.213000000000001</v>
          </cell>
          <cell r="W88">
            <v>6.2089999999999996</v>
          </cell>
          <cell r="X88">
            <v>23.748000000000001</v>
          </cell>
          <cell r="Y88">
            <v>2.5750000000000002</v>
          </cell>
          <cell r="Z88">
            <v>-3.738</v>
          </cell>
          <cell r="AA88">
            <v>6.7469999999999999</v>
          </cell>
          <cell r="AB88">
            <v>2.8889999999999998</v>
          </cell>
          <cell r="AC88">
            <v>-14.454000000000001</v>
          </cell>
          <cell r="AD88">
            <v>-25.248999999999999</v>
          </cell>
          <cell r="AE88">
            <v>-34.389000000000003</v>
          </cell>
          <cell r="AF88">
            <v>-17.646000000000001</v>
          </cell>
          <cell r="AG88">
            <v>-19.257000000000001</v>
          </cell>
          <cell r="AH88">
            <v>-16.849</v>
          </cell>
          <cell r="AI88">
            <v>-26.629000000000001</v>
          </cell>
          <cell r="AJ88">
            <v>-15.385</v>
          </cell>
          <cell r="AK88">
            <v>-22.405000000000001</v>
          </cell>
          <cell r="AL88">
            <v>-27.204000000000001</v>
          </cell>
          <cell r="AM88">
            <v>-24.033999999999999</v>
          </cell>
          <cell r="AN88">
            <v>-24.67</v>
          </cell>
          <cell r="AO88">
            <v>-28.411999999999999</v>
          </cell>
          <cell r="AP88">
            <v>-27.824999999999999</v>
          </cell>
          <cell r="AQ88">
            <v>-27.765999999999998</v>
          </cell>
          <cell r="AR88">
            <v>-9.389954545454545</v>
          </cell>
        </row>
        <row r="89">
          <cell r="A89" t="str">
            <v>Korea</v>
          </cell>
          <cell r="B89" t="str">
            <v>Current account balance</v>
          </cell>
          <cell r="C89" t="str">
            <v>Percent of GDP</v>
          </cell>
          <cell r="E89" t="str">
            <v>See notes for:  Gross domestic product, current prices (National currency) Current account balance (U.S. dollars).</v>
          </cell>
          <cell r="F89">
            <v>-8.2509999999999994</v>
          </cell>
          <cell r="G89">
            <v>-5.4249999999999998</v>
          </cell>
          <cell r="H89">
            <v>-2.7519999999999998</v>
          </cell>
          <cell r="I89">
            <v>-1.661</v>
          </cell>
          <cell r="J89">
            <v>-0.40600000000000003</v>
          </cell>
          <cell r="K89">
            <v>-1.5349999999999999</v>
          </cell>
          <cell r="L89">
            <v>3.9489999999999998</v>
          </cell>
          <cell r="M89">
            <v>7.5179999999999998</v>
          </cell>
          <cell r="N89">
            <v>7.7229999999999999</v>
          </cell>
          <cell r="O89">
            <v>2.23</v>
          </cell>
          <cell r="P89">
            <v>-0.51400000000000001</v>
          </cell>
          <cell r="Q89">
            <v>-2.38</v>
          </cell>
          <cell r="R89">
            <v>-0.66200000000000003</v>
          </cell>
          <cell r="S89">
            <v>0.79900000000000004</v>
          </cell>
          <cell r="T89">
            <v>-0.80500000000000005</v>
          </cell>
          <cell r="U89">
            <v>-1.508</v>
          </cell>
          <cell r="V89">
            <v>-4.0060000000000002</v>
          </cell>
          <cell r="W89">
            <v>-1.5369999999999999</v>
          </cell>
          <cell r="X89">
            <v>11.928000000000001</v>
          </cell>
          <cell r="Y89">
            <v>5.3010000000000002</v>
          </cell>
          <cell r="Z89">
            <v>2.7749999999999999</v>
          </cell>
          <cell r="AA89">
            <v>1.67</v>
          </cell>
          <cell r="AB89">
            <v>1.31</v>
          </cell>
          <cell r="AC89">
            <v>2.4209999999999998</v>
          </cell>
          <cell r="AD89">
            <v>4.476</v>
          </cell>
          <cell r="AE89">
            <v>2.202</v>
          </cell>
          <cell r="AF89">
            <v>1.48</v>
          </cell>
          <cell r="AG89">
            <v>2.0750000000000002</v>
          </cell>
          <cell r="AH89">
            <v>0.34300000000000003</v>
          </cell>
          <cell r="AI89">
            <v>3.931</v>
          </cell>
          <cell r="AJ89">
            <v>2.8959999999999999</v>
          </cell>
          <cell r="AK89">
            <v>2.375</v>
          </cell>
          <cell r="AL89">
            <v>1.9079999999999999</v>
          </cell>
          <cell r="AM89">
            <v>1.5349999999999999</v>
          </cell>
          <cell r="AN89">
            <v>0.95099999999999996</v>
          </cell>
          <cell r="AO89">
            <v>0.92100000000000004</v>
          </cell>
          <cell r="AP89">
            <v>0.67400000000000004</v>
          </cell>
          <cell r="AQ89">
            <v>0.70599999999999996</v>
          </cell>
          <cell r="AR89">
            <v>1.5713636363636363</v>
          </cell>
        </row>
        <row r="90">
          <cell r="A90" t="str">
            <v>Kosovo</v>
          </cell>
          <cell r="B90" t="str">
            <v>Current account balance</v>
          </cell>
          <cell r="C90" t="str">
            <v>Percent of GDP</v>
          </cell>
          <cell r="E90" t="str">
            <v>See notes for:  Gross domestic product, current prices (National currency) Current account balance (U.S. dollars).</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-24.332000000000001</v>
          </cell>
          <cell r="AA90">
            <v>-5.8339999999999996</v>
          </cell>
          <cell r="AB90">
            <v>-6.694</v>
          </cell>
          <cell r="AC90">
            <v>-8.0660000000000007</v>
          </cell>
          <cell r="AD90">
            <v>-8.359</v>
          </cell>
          <cell r="AE90">
            <v>-7.3780000000000001</v>
          </cell>
          <cell r="AF90">
            <v>-6.7240000000000002</v>
          </cell>
          <cell r="AG90">
            <v>-8.3290000000000006</v>
          </cell>
          <cell r="AH90">
            <v>-15.342000000000001</v>
          </cell>
          <cell r="AI90">
            <v>-15.425000000000001</v>
          </cell>
          <cell r="AJ90">
            <v>-17.367000000000001</v>
          </cell>
          <cell r="AK90">
            <v>-20.346</v>
          </cell>
          <cell r="AL90">
            <v>-18.312000000000001</v>
          </cell>
          <cell r="AM90">
            <v>-18.321999999999999</v>
          </cell>
          <cell r="AN90">
            <v>-16.071999999999999</v>
          </cell>
          <cell r="AO90">
            <v>-15.154</v>
          </cell>
          <cell r="AP90">
            <v>-14.17</v>
          </cell>
          <cell r="AQ90">
            <v>-13.878</v>
          </cell>
          <cell r="AR90">
            <v>-12.016333333333334</v>
          </cell>
        </row>
        <row r="91">
          <cell r="A91" t="str">
            <v>Kuwait</v>
          </cell>
          <cell r="B91" t="str">
            <v>Current account balance</v>
          </cell>
          <cell r="C91" t="str">
            <v>Percent of GDP</v>
          </cell>
          <cell r="E91" t="str">
            <v>See notes for:  Gross domestic product, current prices (National currency) Current account balance (U.S. dollars).</v>
          </cell>
          <cell r="F91">
            <v>53.271999999999998</v>
          </cell>
          <cell r="G91">
            <v>54.567</v>
          </cell>
          <cell r="H91">
            <v>22.577999999999999</v>
          </cell>
          <cell r="I91">
            <v>27.829000000000001</v>
          </cell>
          <cell r="J91">
            <v>32.640999999999998</v>
          </cell>
          <cell r="K91">
            <v>23.033000000000001</v>
          </cell>
          <cell r="L91">
            <v>32.631</v>
          </cell>
          <cell r="M91">
            <v>21.111000000000001</v>
          </cell>
          <cell r="N91">
            <v>26.416</v>
          </cell>
          <cell r="O91">
            <v>40.332000000000001</v>
          </cell>
          <cell r="P91">
            <v>20.335999999999999</v>
          </cell>
          <cell r="Q91">
            <v>-242.18799999999999</v>
          </cell>
          <cell r="R91">
            <v>-2.27</v>
          </cell>
          <cell r="S91">
            <v>10.426</v>
          </cell>
          <cell r="T91">
            <v>12.98</v>
          </cell>
          <cell r="U91">
            <v>18.448</v>
          </cell>
          <cell r="V91">
            <v>22.567</v>
          </cell>
          <cell r="W91">
            <v>25.942</v>
          </cell>
          <cell r="X91">
            <v>8.5359999999999996</v>
          </cell>
          <cell r="Y91">
            <v>16.811</v>
          </cell>
          <cell r="Z91">
            <v>38.892000000000003</v>
          </cell>
          <cell r="AA91">
            <v>23.861999999999998</v>
          </cell>
          <cell r="AB91">
            <v>11.183</v>
          </cell>
          <cell r="AC91">
            <v>19.695</v>
          </cell>
          <cell r="AD91">
            <v>26.238</v>
          </cell>
          <cell r="AE91">
            <v>37.210999999999999</v>
          </cell>
          <cell r="AF91">
            <v>44.616</v>
          </cell>
          <cell r="AG91">
            <v>36.789000000000001</v>
          </cell>
          <cell r="AH91">
            <v>40.874000000000002</v>
          </cell>
          <cell r="AI91">
            <v>24.425999999999998</v>
          </cell>
          <cell r="AJ91">
            <v>29.643000000000001</v>
          </cell>
          <cell r="AK91">
            <v>41.813000000000002</v>
          </cell>
          <cell r="AL91">
            <v>46.165999999999997</v>
          </cell>
          <cell r="AM91">
            <v>41.924999999999997</v>
          </cell>
          <cell r="AN91">
            <v>38.335000000000001</v>
          </cell>
          <cell r="AO91">
            <v>35.926000000000002</v>
          </cell>
          <cell r="AP91">
            <v>34.552999999999997</v>
          </cell>
          <cell r="AQ91">
            <v>34.473999999999997</v>
          </cell>
          <cell r="AR91">
            <v>12.128636363636362</v>
          </cell>
        </row>
        <row r="92">
          <cell r="A92" t="str">
            <v>Kyrgyz Republic</v>
          </cell>
          <cell r="B92" t="str">
            <v>Current account balance</v>
          </cell>
          <cell r="C92" t="str">
            <v>Percent of GDP</v>
          </cell>
          <cell r="E92" t="str">
            <v>See notes for:  Gross domestic product, current prices (National currency) Current account balance (U.S. dollars).</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-5.7270000000000003</v>
          </cell>
          <cell r="S92">
            <v>-15.705</v>
          </cell>
          <cell r="T92">
            <v>-10.715999999999999</v>
          </cell>
          <cell r="U92">
            <v>-15.715999999999999</v>
          </cell>
          <cell r="V92">
            <v>-22.902999999999999</v>
          </cell>
          <cell r="W92">
            <v>-7.835</v>
          </cell>
          <cell r="X92">
            <v>-21.739000000000001</v>
          </cell>
          <cell r="Y92">
            <v>-14.523</v>
          </cell>
          <cell r="Z92">
            <v>-4.3159999999999998</v>
          </cell>
          <cell r="AA92">
            <v>-1.546</v>
          </cell>
          <cell r="AB92">
            <v>-3.9940000000000002</v>
          </cell>
          <cell r="AC92">
            <v>1.74</v>
          </cell>
          <cell r="AD92">
            <v>4.9249999999999998</v>
          </cell>
          <cell r="AE92">
            <v>2.7959999999999998</v>
          </cell>
          <cell r="AF92">
            <v>-3.0739999999999998</v>
          </cell>
          <cell r="AG92">
            <v>-0.153</v>
          </cell>
          <cell r="AH92">
            <v>-8.0519999999999996</v>
          </cell>
          <cell r="AI92">
            <v>0.65100000000000002</v>
          </cell>
          <cell r="AJ92">
            <v>-6.9290000000000003</v>
          </cell>
          <cell r="AK92">
            <v>-3.0840000000000001</v>
          </cell>
          <cell r="AL92">
            <v>-4.8390000000000004</v>
          </cell>
          <cell r="AM92">
            <v>-4.2300000000000004</v>
          </cell>
          <cell r="AN92">
            <v>-3.5579999999999998</v>
          </cell>
          <cell r="AO92">
            <v>-3.06</v>
          </cell>
          <cell r="AP92">
            <v>-3.0289999999999999</v>
          </cell>
          <cell r="AQ92">
            <v>-2.923</v>
          </cell>
          <cell r="AR92">
            <v>-6.7949999999999999</v>
          </cell>
        </row>
        <row r="93">
          <cell r="A93" t="str">
            <v>Lao PDR</v>
          </cell>
          <cell r="B93" t="str">
            <v>Current account balance</v>
          </cell>
          <cell r="C93" t="str">
            <v>Percent of GDP</v>
          </cell>
          <cell r="E93" t="str">
            <v>See notes for:  Gross domestic product, current prices (National currency) Current account balance (U.S. dollars).</v>
          </cell>
          <cell r="F93">
            <v>-4.2690000000000001</v>
          </cell>
          <cell r="G93">
            <v>-9.3960000000000008</v>
          </cell>
          <cell r="H93">
            <v>-8.6129999999999995</v>
          </cell>
          <cell r="I93">
            <v>-6.6379999999999999</v>
          </cell>
          <cell r="J93">
            <v>-3.7349999999999999</v>
          </cell>
          <cell r="K93">
            <v>-3.0670000000000002</v>
          </cell>
          <cell r="L93">
            <v>-4.76</v>
          </cell>
          <cell r="M93">
            <v>-8.5969999999999995</v>
          </cell>
          <cell r="N93">
            <v>-12.757999999999999</v>
          </cell>
          <cell r="O93">
            <v>-15.074999999999999</v>
          </cell>
          <cell r="P93">
            <v>-8.5039999999999996</v>
          </cell>
          <cell r="Q93">
            <v>-2.319</v>
          </cell>
          <cell r="R93">
            <v>-3.3250000000000002</v>
          </cell>
          <cell r="S93">
            <v>-3.06</v>
          </cell>
          <cell r="T93">
            <v>-6.5720000000000001</v>
          </cell>
          <cell r="U93">
            <v>-6.5970000000000004</v>
          </cell>
          <cell r="V93">
            <v>-12.042</v>
          </cell>
          <cell r="W93">
            <v>-10.000999999999999</v>
          </cell>
          <cell r="X93">
            <v>-4.5979999999999999</v>
          </cell>
          <cell r="Y93">
            <v>-4.1680000000000001</v>
          </cell>
          <cell r="Z93">
            <v>-11.179</v>
          </cell>
          <cell r="AA93">
            <v>-11.342000000000001</v>
          </cell>
          <cell r="AB93">
            <v>-9.7799999999999994</v>
          </cell>
          <cell r="AC93">
            <v>-13.13</v>
          </cell>
          <cell r="AD93">
            <v>-17.914000000000001</v>
          </cell>
          <cell r="AE93">
            <v>-18.062000000000001</v>
          </cell>
          <cell r="AF93">
            <v>-9.8889999999999993</v>
          </cell>
          <cell r="AG93">
            <v>-15.691000000000001</v>
          </cell>
          <cell r="AH93">
            <v>-18.478000000000002</v>
          </cell>
          <cell r="AI93">
            <v>-20.974</v>
          </cell>
          <cell r="AJ93">
            <v>-18.158999999999999</v>
          </cell>
          <cell r="AK93">
            <v>-19.385999999999999</v>
          </cell>
          <cell r="AL93">
            <v>-19.635000000000002</v>
          </cell>
          <cell r="AM93">
            <v>-21.991</v>
          </cell>
          <cell r="AN93">
            <v>-28.268000000000001</v>
          </cell>
          <cell r="AO93">
            <v>-22.925999999999998</v>
          </cell>
          <cell r="AP93">
            <v>-17.536999999999999</v>
          </cell>
          <cell r="AQ93">
            <v>-14.295999999999999</v>
          </cell>
          <cell r="AR93">
            <v>-11.144090909090908</v>
          </cell>
        </row>
        <row r="94">
          <cell r="A94" t="str">
            <v>Latvia</v>
          </cell>
          <cell r="B94" t="str">
            <v>Current account balance</v>
          </cell>
          <cell r="C94" t="str">
            <v>Percent of GDP</v>
          </cell>
          <cell r="E94" t="str">
            <v>See notes for:  Gross domestic product, current prices (National currency) Current account balance (U.S. dollars).</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-0.32400000000000001</v>
          </cell>
          <cell r="S94">
            <v>11.923999999999999</v>
          </cell>
          <cell r="T94">
            <v>-3.56</v>
          </cell>
          <cell r="U94">
            <v>-0.32600000000000001</v>
          </cell>
          <cell r="V94">
            <v>-3.7850000000000001</v>
          </cell>
          <cell r="W94">
            <v>-4.5979999999999999</v>
          </cell>
          <cell r="X94">
            <v>-8.843</v>
          </cell>
          <cell r="Y94">
            <v>-8.9670000000000005</v>
          </cell>
          <cell r="Z94">
            <v>-4.8639999999999999</v>
          </cell>
          <cell r="AA94">
            <v>-7.5609999999999999</v>
          </cell>
          <cell r="AB94">
            <v>-6.6</v>
          </cell>
          <cell r="AC94">
            <v>-8.1470000000000002</v>
          </cell>
          <cell r="AD94">
            <v>-12.911</v>
          </cell>
          <cell r="AE94">
            <v>-12.504</v>
          </cell>
          <cell r="AF94">
            <v>-22.585999999999999</v>
          </cell>
          <cell r="AG94">
            <v>-22.442</v>
          </cell>
          <cell r="AH94">
            <v>-13.228</v>
          </cell>
          <cell r="AI94">
            <v>8.65</v>
          </cell>
          <cell r="AJ94">
            <v>2.9830000000000001</v>
          </cell>
          <cell r="AK94">
            <v>-1.198</v>
          </cell>
          <cell r="AL94">
            <v>-1.853</v>
          </cell>
          <cell r="AM94">
            <v>-2.5339999999999998</v>
          </cell>
          <cell r="AN94">
            <v>-3.0680000000000001</v>
          </cell>
          <cell r="AO94">
            <v>-3.15</v>
          </cell>
          <cell r="AP94">
            <v>-3.0369999999999999</v>
          </cell>
          <cell r="AQ94">
            <v>-3.32</v>
          </cell>
          <cell r="AR94">
            <v>-5.9443499999999991</v>
          </cell>
        </row>
        <row r="95">
          <cell r="A95" t="str">
            <v>Lebanon</v>
          </cell>
          <cell r="B95" t="str">
            <v>Current account balance</v>
          </cell>
          <cell r="C95" t="str">
            <v>Percent of GDP</v>
          </cell>
          <cell r="E95" t="str">
            <v>See notes for:  Gross domestic product, current prices (National currency) Current account balance (U.S. dollars).</v>
          </cell>
          <cell r="F95">
            <v>-3.3250000000000002</v>
          </cell>
          <cell r="G95">
            <v>-18.669</v>
          </cell>
          <cell r="H95">
            <v>36.363999999999997</v>
          </cell>
          <cell r="I95">
            <v>-31.341999999999999</v>
          </cell>
          <cell r="J95">
            <v>-26.106999999999999</v>
          </cell>
          <cell r="K95">
            <v>-13.242000000000001</v>
          </cell>
          <cell r="L95">
            <v>-7.2649999999999997</v>
          </cell>
          <cell r="M95">
            <v>-5.91</v>
          </cell>
          <cell r="N95">
            <v>-20.856999999999999</v>
          </cell>
          <cell r="O95">
            <v>-21.635999999999999</v>
          </cell>
          <cell r="P95">
            <v>-37.701000000000001</v>
          </cell>
          <cell r="Q95">
            <v>-55.259</v>
          </cell>
          <cell r="R95">
            <v>-48.591000000000001</v>
          </cell>
          <cell r="S95">
            <v>-5.9509999999999996</v>
          </cell>
          <cell r="T95">
            <v>-6.0090000000000003</v>
          </cell>
          <cell r="U95">
            <v>-9.39</v>
          </cell>
          <cell r="V95">
            <v>-9.8719999999999999</v>
          </cell>
          <cell r="W95">
            <v>-31.081</v>
          </cell>
          <cell r="X95">
            <v>-28.881</v>
          </cell>
          <cell r="Y95">
            <v>-18.518000000000001</v>
          </cell>
          <cell r="Z95">
            <v>-16.904</v>
          </cell>
          <cell r="AA95">
            <v>-18.943999999999999</v>
          </cell>
          <cell r="AB95">
            <v>-13.912000000000001</v>
          </cell>
          <cell r="AC95">
            <v>-13.007999999999999</v>
          </cell>
          <cell r="AD95">
            <v>-15.292</v>
          </cell>
          <cell r="AE95">
            <v>-13.385</v>
          </cell>
          <cell r="AF95">
            <v>-5.266</v>
          </cell>
          <cell r="AG95">
            <v>-6.7759999999999998</v>
          </cell>
          <cell r="AH95">
            <v>-9.1790000000000003</v>
          </cell>
          <cell r="AI95">
            <v>-9.8160000000000007</v>
          </cell>
          <cell r="AJ95">
            <v>-10.821999999999999</v>
          </cell>
          <cell r="AK95">
            <v>-14.409000000000001</v>
          </cell>
          <cell r="AL95">
            <v>-14.217000000000001</v>
          </cell>
          <cell r="AM95">
            <v>-13.395</v>
          </cell>
          <cell r="AN95">
            <v>-12.493</v>
          </cell>
          <cell r="AO95">
            <v>-12.118</v>
          </cell>
          <cell r="AP95">
            <v>-11.866</v>
          </cell>
          <cell r="AQ95">
            <v>-11.05</v>
          </cell>
          <cell r="AR95">
            <v>-18.134818181818179</v>
          </cell>
        </row>
        <row r="96">
          <cell r="A96" t="str">
            <v>Lesotho</v>
          </cell>
          <cell r="B96" t="str">
            <v>Current account balance</v>
          </cell>
          <cell r="C96" t="str">
            <v>Percent of GDP</v>
          </cell>
          <cell r="E96" t="str">
            <v>See notes for:  Gross domestic product, current prices (National currency) Current account balance (U.S. dollars).</v>
          </cell>
          <cell r="F96">
            <v>-9.3789999999999996</v>
          </cell>
          <cell r="G96">
            <v>-12.507</v>
          </cell>
          <cell r="H96">
            <v>-18.489000000000001</v>
          </cell>
          <cell r="I96">
            <v>-12.302</v>
          </cell>
          <cell r="J96">
            <v>-12.24</v>
          </cell>
          <cell r="K96">
            <v>-11.426</v>
          </cell>
          <cell r="L96">
            <v>-9.08</v>
          </cell>
          <cell r="M96">
            <v>-16.280999999999999</v>
          </cell>
          <cell r="N96">
            <v>-15.507</v>
          </cell>
          <cell r="O96">
            <v>-27.640999999999998</v>
          </cell>
          <cell r="P96">
            <v>-16.728999999999999</v>
          </cell>
          <cell r="Q96">
            <v>-41.091000000000001</v>
          </cell>
          <cell r="R96">
            <v>-31.859000000000002</v>
          </cell>
          <cell r="S96">
            <v>-30.713999999999999</v>
          </cell>
          <cell r="T96">
            <v>-24.212</v>
          </cell>
          <cell r="U96">
            <v>-30.280999999999999</v>
          </cell>
          <cell r="V96">
            <v>-37.905000000000001</v>
          </cell>
          <cell r="W96">
            <v>-30.238</v>
          </cell>
          <cell r="X96">
            <v>-31.219000000000001</v>
          </cell>
          <cell r="Y96">
            <v>-25.742000000000001</v>
          </cell>
          <cell r="Z96">
            <v>-3.69</v>
          </cell>
          <cell r="AA96">
            <v>6.1840000000000002</v>
          </cell>
          <cell r="AB96">
            <v>8.3780000000000001</v>
          </cell>
          <cell r="AC96">
            <v>3.7789999999999999</v>
          </cell>
          <cell r="AD96">
            <v>9.7729999999999997</v>
          </cell>
          <cell r="AE96">
            <v>-1.012</v>
          </cell>
          <cell r="AF96">
            <v>14.566000000000001</v>
          </cell>
          <cell r="AG96">
            <v>6.1609999999999996</v>
          </cell>
          <cell r="AH96">
            <v>10.263999999999999</v>
          </cell>
          <cell r="AI96">
            <v>-3.427</v>
          </cell>
          <cell r="AJ96">
            <v>-15.084</v>
          </cell>
          <cell r="AK96">
            <v>-16.600999999999999</v>
          </cell>
          <cell r="AL96">
            <v>-11.192</v>
          </cell>
          <cell r="AM96">
            <v>-15.377000000000001</v>
          </cell>
          <cell r="AN96">
            <v>-5.7709999999999999</v>
          </cell>
          <cell r="AO96">
            <v>1.5620000000000001</v>
          </cell>
          <cell r="AP96">
            <v>1.3160000000000001</v>
          </cell>
          <cell r="AQ96">
            <v>-0.22</v>
          </cell>
          <cell r="AR96">
            <v>-12.759045454545452</v>
          </cell>
        </row>
        <row r="97">
          <cell r="A97" t="str">
            <v>Liberia</v>
          </cell>
          <cell r="B97" t="str">
            <v>Current account balance</v>
          </cell>
          <cell r="C97" t="str">
            <v>Percent of GDP</v>
          </cell>
          <cell r="E97" t="str">
            <v>See notes for:  Gross domestic product, current prices (National currency) Current account balance (U.S. dollars).</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-17.55</v>
          </cell>
          <cell r="AA97">
            <v>-16.978999999999999</v>
          </cell>
          <cell r="AB97">
            <v>-4.84</v>
          </cell>
          <cell r="AC97">
            <v>-24.417999999999999</v>
          </cell>
          <cell r="AD97">
            <v>-20.195</v>
          </cell>
          <cell r="AE97">
            <v>-37.384</v>
          </cell>
          <cell r="AF97">
            <v>-13.843999999999999</v>
          </cell>
          <cell r="AG97">
            <v>-28.693999999999999</v>
          </cell>
          <cell r="AH97">
            <v>-57.26</v>
          </cell>
          <cell r="AI97">
            <v>-38.204000000000001</v>
          </cell>
          <cell r="AJ97">
            <v>-43.448999999999998</v>
          </cell>
          <cell r="AK97">
            <v>-43.151000000000003</v>
          </cell>
          <cell r="AL97">
            <v>-60.46</v>
          </cell>
          <cell r="AM97">
            <v>-58.731999999999999</v>
          </cell>
          <cell r="AN97">
            <v>-37.386000000000003</v>
          </cell>
          <cell r="AO97">
            <v>-31.021000000000001</v>
          </cell>
          <cell r="AP97">
            <v>-22.66</v>
          </cell>
          <cell r="AQ97">
            <v>-10.163</v>
          </cell>
          <cell r="AR97">
            <v>-28.830666666666669</v>
          </cell>
        </row>
        <row r="98">
          <cell r="A98" t="str">
            <v>Libya</v>
          </cell>
          <cell r="B98" t="str">
            <v>Current account balance</v>
          </cell>
          <cell r="C98" t="str">
            <v>Percent of GDP</v>
          </cell>
          <cell r="E98" t="str">
            <v>See notes for:  Gross domestic product, current prices (National currency) Current account balance (U.S. dollars).</v>
          </cell>
          <cell r="F98">
            <v>21.117999999999999</v>
          </cell>
          <cell r="G98">
            <v>-11.792999999999999</v>
          </cell>
          <cell r="H98">
            <v>-4.7119999999999997</v>
          </cell>
          <cell r="I98">
            <v>-5.1449999999999996</v>
          </cell>
          <cell r="J98">
            <v>-4.9089999999999998</v>
          </cell>
          <cell r="K98">
            <v>6.4829999999999997</v>
          </cell>
          <cell r="L98">
            <v>-0.69299999999999995</v>
          </cell>
          <cell r="M98">
            <v>-4.6829999999999998</v>
          </cell>
          <cell r="N98">
            <v>-7.2919999999999998</v>
          </cell>
          <cell r="O98">
            <v>-3.8610000000000002</v>
          </cell>
          <cell r="P98">
            <v>7.0140000000000002</v>
          </cell>
          <cell r="Q98">
            <v>1.2749999999999999</v>
          </cell>
          <cell r="R98">
            <v>5.2190000000000003</v>
          </cell>
          <cell r="S98">
            <v>-2.734</v>
          </cell>
          <cell r="T98">
            <v>0.52300000000000002</v>
          </cell>
          <cell r="U98">
            <v>15.673999999999999</v>
          </cell>
          <cell r="V98">
            <v>12.157999999999999</v>
          </cell>
          <cell r="W98">
            <v>11.3</v>
          </cell>
          <cell r="X98">
            <v>7.4080000000000004</v>
          </cell>
          <cell r="Y98">
            <v>13.260999999999999</v>
          </cell>
          <cell r="Z98">
            <v>31.785</v>
          </cell>
          <cell r="AA98">
            <v>13.696</v>
          </cell>
          <cell r="AB98">
            <v>4.0229999999999997</v>
          </cell>
          <cell r="AC98">
            <v>9.6660000000000004</v>
          </cell>
          <cell r="AD98">
            <v>21.117000000000001</v>
          </cell>
          <cell r="AE98">
            <v>38.341999999999999</v>
          </cell>
          <cell r="AF98">
            <v>50.997999999999998</v>
          </cell>
          <cell r="AG98">
            <v>43.497</v>
          </cell>
          <cell r="AH98">
            <v>37.963000000000001</v>
          </cell>
          <cell r="AI98">
            <v>14.898999999999999</v>
          </cell>
          <cell r="AJ98">
            <v>20.887</v>
          </cell>
          <cell r="AK98">
            <v>4.4139999999999997</v>
          </cell>
          <cell r="AL98">
            <v>15.438000000000001</v>
          </cell>
          <cell r="AM98">
            <v>23.637</v>
          </cell>
          <cell r="AN98">
            <v>19.797999999999998</v>
          </cell>
          <cell r="AO98">
            <v>16.158999999999999</v>
          </cell>
          <cell r="AP98">
            <v>12.114000000000001</v>
          </cell>
          <cell r="AQ98">
            <v>11.483000000000001</v>
          </cell>
          <cell r="AR98">
            <v>16.472045454545455</v>
          </cell>
        </row>
        <row r="99">
          <cell r="A99" t="str">
            <v>Lithuania</v>
          </cell>
          <cell r="B99" t="str">
            <v>Current account balance</v>
          </cell>
          <cell r="C99" t="str">
            <v>Percent of GDP</v>
          </cell>
          <cell r="E99" t="str">
            <v>See notes for:  Gross domestic product, current prices (National currency) Current account balance (U.S. dollars).</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-9.1280000000000001</v>
          </cell>
          <cell r="V99">
            <v>-8.5760000000000005</v>
          </cell>
          <cell r="W99">
            <v>-9.69</v>
          </cell>
          <cell r="X99">
            <v>-11.535</v>
          </cell>
          <cell r="Y99">
            <v>-10.884</v>
          </cell>
          <cell r="Z99">
            <v>-5.8680000000000003</v>
          </cell>
          <cell r="AA99">
            <v>-4.6950000000000003</v>
          </cell>
          <cell r="AB99">
            <v>-5.1550000000000002</v>
          </cell>
          <cell r="AC99">
            <v>-6.8369999999999997</v>
          </cell>
          <cell r="AD99">
            <v>-7.6109999999999998</v>
          </cell>
          <cell r="AE99">
            <v>-7.0170000000000003</v>
          </cell>
          <cell r="AF99">
            <v>-10.643000000000001</v>
          </cell>
          <cell r="AG99">
            <v>-14.477</v>
          </cell>
          <cell r="AH99">
            <v>-13.272</v>
          </cell>
          <cell r="AI99">
            <v>4.6520000000000001</v>
          </cell>
          <cell r="AJ99">
            <v>1.4610000000000001</v>
          </cell>
          <cell r="AK99">
            <v>-1.712</v>
          </cell>
          <cell r="AL99">
            <v>-1.9930000000000001</v>
          </cell>
          <cell r="AM99">
            <v>-2.327</v>
          </cell>
          <cell r="AN99">
            <v>-2.544</v>
          </cell>
          <cell r="AO99">
            <v>-3.133</v>
          </cell>
          <cell r="AP99">
            <v>-3.3090000000000002</v>
          </cell>
          <cell r="AQ99">
            <v>-3.3410000000000002</v>
          </cell>
          <cell r="AR99">
            <v>-7.116882352941178</v>
          </cell>
        </row>
        <row r="100">
          <cell r="A100" t="str">
            <v>Luxembourg</v>
          </cell>
          <cell r="B100" t="str">
            <v>Current account balance</v>
          </cell>
          <cell r="C100" t="str">
            <v>Percent of GDP</v>
          </cell>
          <cell r="E100" t="str">
            <v>See notes for:  Gross domestic product, current prices (National currency) Current account balance (U.S. dollars).</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11.949</v>
          </cell>
          <cell r="V100">
            <v>11.496</v>
          </cell>
          <cell r="W100">
            <v>9.9179999999999993</v>
          </cell>
          <cell r="X100">
            <v>8.5039999999999996</v>
          </cell>
          <cell r="Y100">
            <v>10.707000000000001</v>
          </cell>
          <cell r="Z100">
            <v>13.221</v>
          </cell>
          <cell r="AA100">
            <v>8.7550000000000008</v>
          </cell>
          <cell r="AB100">
            <v>10.528</v>
          </cell>
          <cell r="AC100">
            <v>8.14</v>
          </cell>
          <cell r="AD100">
            <v>11.852</v>
          </cell>
          <cell r="AE100">
            <v>11.54</v>
          </cell>
          <cell r="AF100">
            <v>10.366</v>
          </cell>
          <cell r="AG100">
            <v>10.093</v>
          </cell>
          <cell r="AH100">
            <v>5.0759999999999996</v>
          </cell>
          <cell r="AI100">
            <v>6.492</v>
          </cell>
          <cell r="AJ100">
            <v>7.6740000000000004</v>
          </cell>
          <cell r="AK100">
            <v>6.8760000000000003</v>
          </cell>
          <cell r="AL100">
            <v>5.7370000000000001</v>
          </cell>
          <cell r="AM100">
            <v>5.5780000000000003</v>
          </cell>
          <cell r="AN100">
            <v>5.7729999999999997</v>
          </cell>
          <cell r="AO100">
            <v>6.5</v>
          </cell>
          <cell r="AP100">
            <v>6.2839999999999998</v>
          </cell>
          <cell r="AQ100">
            <v>6.0430000000000001</v>
          </cell>
          <cell r="AR100">
            <v>9.5992352941176478</v>
          </cell>
        </row>
        <row r="101">
          <cell r="A101" t="str">
            <v>Macedonia</v>
          </cell>
          <cell r="B101" t="str">
            <v>Current account balance</v>
          </cell>
          <cell r="C101" t="str">
            <v>Percent of GDP</v>
          </cell>
          <cell r="E101" t="str">
            <v>See notes for:  Gross domestic product, current prices (National currency) Current account balance (U.S. dollars).</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-0.39900000000000002</v>
          </cell>
          <cell r="S101">
            <v>-4.2859999999999996</v>
          </cell>
          <cell r="T101">
            <v>-9.0129999999999999</v>
          </cell>
          <cell r="U101">
            <v>-6.1310000000000002</v>
          </cell>
          <cell r="V101">
            <v>-7.5090000000000003</v>
          </cell>
          <cell r="W101">
            <v>-7.9619999999999997</v>
          </cell>
          <cell r="X101">
            <v>-8.68</v>
          </cell>
          <cell r="Y101">
            <v>-2.6520000000000001</v>
          </cell>
          <cell r="Z101">
            <v>-1.883</v>
          </cell>
          <cell r="AA101">
            <v>-7.2249999999999996</v>
          </cell>
          <cell r="AB101">
            <v>-9.4670000000000005</v>
          </cell>
          <cell r="AC101">
            <v>-4.0259999999999998</v>
          </cell>
          <cell r="AD101">
            <v>-8.1449999999999996</v>
          </cell>
          <cell r="AE101">
            <v>-2.544</v>
          </cell>
          <cell r="AF101">
            <v>-0.44700000000000001</v>
          </cell>
          <cell r="AG101">
            <v>-7.06</v>
          </cell>
          <cell r="AH101">
            <v>-12.83</v>
          </cell>
          <cell r="AI101">
            <v>-6.819</v>
          </cell>
          <cell r="AJ101">
            <v>-2.177</v>
          </cell>
          <cell r="AK101">
            <v>-2.7509999999999999</v>
          </cell>
          <cell r="AL101">
            <v>-5.0410000000000004</v>
          </cell>
          <cell r="AM101">
            <v>-6.17</v>
          </cell>
          <cell r="AN101">
            <v>-5.9080000000000004</v>
          </cell>
          <cell r="AO101">
            <v>-5.3529999999999998</v>
          </cell>
          <cell r="AP101">
            <v>-5.0039999999999996</v>
          </cell>
          <cell r="AQ101">
            <v>-4.9770000000000003</v>
          </cell>
          <cell r="AR101">
            <v>-5.6003000000000007</v>
          </cell>
        </row>
        <row r="102">
          <cell r="A102" t="str">
            <v>Madagascar</v>
          </cell>
          <cell r="B102" t="str">
            <v>Current account balance</v>
          </cell>
          <cell r="C102" t="str">
            <v>Percent of GDP</v>
          </cell>
          <cell r="E102" t="str">
            <v>See notes for:  Gross domestic product, current prices (National currency) Current account balance (U.S. dollars).</v>
          </cell>
          <cell r="F102">
            <v>-13.782</v>
          </cell>
          <cell r="G102">
            <v>-10.097</v>
          </cell>
          <cell r="H102">
            <v>-8.5069999999999997</v>
          </cell>
          <cell r="I102">
            <v>-7.0330000000000004</v>
          </cell>
          <cell r="J102">
            <v>-6.4870000000000001</v>
          </cell>
          <cell r="K102">
            <v>-8.7460000000000004</v>
          </cell>
          <cell r="L102">
            <v>-2.9820000000000002</v>
          </cell>
          <cell r="M102">
            <v>-5.7450000000000001</v>
          </cell>
          <cell r="N102">
            <v>-5.84</v>
          </cell>
          <cell r="O102">
            <v>-5.7050000000000001</v>
          </cell>
          <cell r="P102">
            <v>-10.67</v>
          </cell>
          <cell r="Q102">
            <v>-9.3889999999999993</v>
          </cell>
          <cell r="R102">
            <v>-7.3920000000000003</v>
          </cell>
          <cell r="S102">
            <v>-7.8140000000000001</v>
          </cell>
          <cell r="T102">
            <v>-9.4060000000000006</v>
          </cell>
          <cell r="U102">
            <v>-9.7040000000000006</v>
          </cell>
          <cell r="V102">
            <v>-6.5339999999999998</v>
          </cell>
          <cell r="W102">
            <v>-5.6459999999999999</v>
          </cell>
          <cell r="X102">
            <v>-7.5970000000000004</v>
          </cell>
          <cell r="Y102">
            <v>-5.4530000000000003</v>
          </cell>
          <cell r="Z102">
            <v>-5.7539999999999996</v>
          </cell>
          <cell r="AA102">
            <v>-1.41</v>
          </cell>
          <cell r="AB102">
            <v>-6.0129999999999999</v>
          </cell>
          <cell r="AC102">
            <v>-6.032</v>
          </cell>
          <cell r="AD102">
            <v>-10.57</v>
          </cell>
          <cell r="AE102">
            <v>-11.648999999999999</v>
          </cell>
          <cell r="AF102">
            <v>-9.8819999999999997</v>
          </cell>
          <cell r="AG102">
            <v>-12.664999999999999</v>
          </cell>
          <cell r="AH102">
            <v>-20.596</v>
          </cell>
          <cell r="AI102">
            <v>-21.15</v>
          </cell>
          <cell r="AJ102">
            <v>-9.6790000000000003</v>
          </cell>
          <cell r="AK102">
            <v>-7.41</v>
          </cell>
          <cell r="AL102">
            <v>-6.3209999999999997</v>
          </cell>
          <cell r="AM102">
            <v>-5.5439999999999996</v>
          </cell>
          <cell r="AN102">
            <v>-4.8639999999999999</v>
          </cell>
          <cell r="AO102">
            <v>-2.851</v>
          </cell>
          <cell r="AP102">
            <v>-1.448</v>
          </cell>
          <cell r="AQ102">
            <v>-0.59</v>
          </cell>
          <cell r="AR102">
            <v>-9.2006818181818186</v>
          </cell>
        </row>
        <row r="103">
          <cell r="A103" t="str">
            <v>Malawi</v>
          </cell>
          <cell r="B103" t="str">
            <v>Current account balance</v>
          </cell>
          <cell r="C103" t="str">
            <v>Percent of GDP</v>
          </cell>
          <cell r="E103" t="str">
            <v>See notes for:  Gross domestic product, current prices (National currency) Current account balance (U.S. dollars).</v>
          </cell>
          <cell r="F103">
            <v>-16.731000000000002</v>
          </cell>
          <cell r="G103">
            <v>-7.0060000000000002</v>
          </cell>
          <cell r="H103">
            <v>-7.7240000000000002</v>
          </cell>
          <cell r="I103">
            <v>-8.4979999999999993</v>
          </cell>
          <cell r="J103">
            <v>0.32100000000000001</v>
          </cell>
          <cell r="K103">
            <v>-6.3840000000000003</v>
          </cell>
          <cell r="L103">
            <v>-3.544</v>
          </cell>
          <cell r="M103">
            <v>-2.6030000000000002</v>
          </cell>
          <cell r="N103">
            <v>-1.355</v>
          </cell>
          <cell r="O103">
            <v>-9.0719999999999992</v>
          </cell>
          <cell r="P103">
            <v>-3.6720000000000002</v>
          </cell>
          <cell r="Q103">
            <v>-6.9649999999999999</v>
          </cell>
          <cell r="R103">
            <v>-12.491</v>
          </cell>
          <cell r="S103">
            <v>-8.8260000000000005</v>
          </cell>
          <cell r="T103">
            <v>-23.946000000000002</v>
          </cell>
          <cell r="U103">
            <v>-10.24</v>
          </cell>
          <cell r="V103">
            <v>-7.593</v>
          </cell>
          <cell r="W103">
            <v>-11.352</v>
          </cell>
          <cell r="X103">
            <v>-0.43099999999999999</v>
          </cell>
          <cell r="Y103">
            <v>-8.3070000000000004</v>
          </cell>
          <cell r="Z103">
            <v>-5.2510000000000003</v>
          </cell>
          <cell r="AA103">
            <v>-6.7919999999999998</v>
          </cell>
          <cell r="AB103">
            <v>-8.5879999999999992</v>
          </cell>
          <cell r="AC103">
            <v>-11.728</v>
          </cell>
          <cell r="AD103">
            <v>-11.173999999999999</v>
          </cell>
          <cell r="AE103">
            <v>-11.946</v>
          </cell>
          <cell r="AF103">
            <v>-11.253</v>
          </cell>
          <cell r="AG103">
            <v>0.97899999999999998</v>
          </cell>
          <cell r="AH103">
            <v>-9.7010000000000005</v>
          </cell>
          <cell r="AI103">
            <v>-5.4980000000000002</v>
          </cell>
          <cell r="AJ103">
            <v>-1.246</v>
          </cell>
          <cell r="AK103">
            <v>-3.3980000000000001</v>
          </cell>
          <cell r="AL103">
            <v>-2.1480000000000001</v>
          </cell>
          <cell r="AM103">
            <v>-1.837</v>
          </cell>
          <cell r="AN103">
            <v>-1.7030000000000001</v>
          </cell>
          <cell r="AO103">
            <v>-1.639</v>
          </cell>
          <cell r="AP103">
            <v>-1.625</v>
          </cell>
          <cell r="AQ103">
            <v>-1.5880000000000001</v>
          </cell>
          <cell r="AR103">
            <v>-8.1554090909090906</v>
          </cell>
        </row>
        <row r="104">
          <cell r="A104" t="str">
            <v>Malaysia</v>
          </cell>
          <cell r="B104" t="str">
            <v>Current account balance</v>
          </cell>
          <cell r="C104" t="str">
            <v>Percent of GDP</v>
          </cell>
          <cell r="E104" t="str">
            <v>See notes for:  Gross domestic product, current prices (National currency) Current account balance (U.S. dollars).</v>
          </cell>
          <cell r="F104">
            <v>-1.1419999999999999</v>
          </cell>
          <cell r="G104">
            <v>-9.7629999999999999</v>
          </cell>
          <cell r="H104">
            <v>-13.195</v>
          </cell>
          <cell r="I104">
            <v>-11.458</v>
          </cell>
          <cell r="J104">
            <v>-4.835</v>
          </cell>
          <cell r="K104">
            <v>-1.929</v>
          </cell>
          <cell r="L104">
            <v>-0.433</v>
          </cell>
          <cell r="M104">
            <v>8.1910000000000007</v>
          </cell>
          <cell r="N104">
            <v>5.13</v>
          </cell>
          <cell r="O104">
            <v>0.66300000000000003</v>
          </cell>
          <cell r="P104">
            <v>-2.085</v>
          </cell>
          <cell r="Q104">
            <v>-8.4890000000000008</v>
          </cell>
          <cell r="R104">
            <v>-3.6760000000000002</v>
          </cell>
          <cell r="S104">
            <v>-4.5350000000000001</v>
          </cell>
          <cell r="T104">
            <v>-7.444</v>
          </cell>
          <cell r="U104">
            <v>-9.5860000000000003</v>
          </cell>
          <cell r="V104">
            <v>-4.3579999999999997</v>
          </cell>
          <cell r="W104">
            <v>-5.8369999999999997</v>
          </cell>
          <cell r="X104">
            <v>13.006</v>
          </cell>
          <cell r="Y104">
            <v>15.686999999999999</v>
          </cell>
          <cell r="Z104">
            <v>9.0489999999999995</v>
          </cell>
          <cell r="AA104">
            <v>7.8529999999999998</v>
          </cell>
          <cell r="AB104">
            <v>7.9569999999999999</v>
          </cell>
          <cell r="AC104">
            <v>11.984</v>
          </cell>
          <cell r="AD104">
            <v>12.087999999999999</v>
          </cell>
          <cell r="AE104">
            <v>15</v>
          </cell>
          <cell r="AF104">
            <v>16.716999999999999</v>
          </cell>
          <cell r="AG104">
            <v>15.916</v>
          </cell>
          <cell r="AH104">
            <v>17.7</v>
          </cell>
          <cell r="AI104">
            <v>16.492999999999999</v>
          </cell>
          <cell r="AJ104">
            <v>11.499000000000001</v>
          </cell>
          <cell r="AK104">
            <v>11.478</v>
          </cell>
          <cell r="AL104">
            <v>10.819000000000001</v>
          </cell>
          <cell r="AM104">
            <v>10.45</v>
          </cell>
          <cell r="AN104">
            <v>10.101000000000001</v>
          </cell>
          <cell r="AO104">
            <v>9.6430000000000007</v>
          </cell>
          <cell r="AP104">
            <v>9.0939999999999994</v>
          </cell>
          <cell r="AQ104">
            <v>8.6</v>
          </cell>
          <cell r="AR104">
            <v>6.2007727272727262</v>
          </cell>
        </row>
        <row r="105">
          <cell r="A105" t="str">
            <v>Maldives</v>
          </cell>
          <cell r="B105" t="str">
            <v>Current account balance</v>
          </cell>
          <cell r="C105" t="str">
            <v>Percent of GDP</v>
          </cell>
          <cell r="E105" t="str">
            <v>See notes for:  Gross domestic product, current prices (National currency) Current account balance (U.S. dollars).</v>
          </cell>
          <cell r="F105">
            <v>-16.077999999999999</v>
          </cell>
          <cell r="G105">
            <v>-6.2149999999999999</v>
          </cell>
          <cell r="H105">
            <v>-4.633</v>
          </cell>
          <cell r="I105">
            <v>-11.079000000000001</v>
          </cell>
          <cell r="J105">
            <v>-3.4060000000000001</v>
          </cell>
          <cell r="K105">
            <v>4.3449999999999998</v>
          </cell>
          <cell r="L105">
            <v>6.851</v>
          </cell>
          <cell r="M105">
            <v>13.167</v>
          </cell>
          <cell r="N105">
            <v>12.212999999999999</v>
          </cell>
          <cell r="O105">
            <v>10.958</v>
          </cell>
          <cell r="P105">
            <v>12.404</v>
          </cell>
          <cell r="Q105">
            <v>2.3769999999999998</v>
          </cell>
          <cell r="R105">
            <v>-6.4109999999999996</v>
          </cell>
          <cell r="S105">
            <v>-15.538</v>
          </cell>
          <cell r="T105">
            <v>-2.9060000000000001</v>
          </cell>
          <cell r="U105">
            <v>-3.9020000000000001</v>
          </cell>
          <cell r="V105">
            <v>-1.4119999999999999</v>
          </cell>
          <cell r="W105">
            <v>-5.32</v>
          </cell>
          <cell r="X105">
            <v>-3.153</v>
          </cell>
          <cell r="Y105">
            <v>-10.435</v>
          </cell>
          <cell r="Z105">
            <v>-6.4210000000000003</v>
          </cell>
          <cell r="AA105">
            <v>-7.6529999999999996</v>
          </cell>
          <cell r="AB105">
            <v>-4.2969999999999997</v>
          </cell>
          <cell r="AC105">
            <v>-3.234</v>
          </cell>
          <cell r="AD105">
            <v>-11.372999999999999</v>
          </cell>
          <cell r="AE105">
            <v>-27.507999999999999</v>
          </cell>
          <cell r="AF105">
            <v>-23.169</v>
          </cell>
          <cell r="AG105">
            <v>-28.395</v>
          </cell>
          <cell r="AH105">
            <v>-34.250999999999998</v>
          </cell>
          <cell r="AI105">
            <v>-20.981999999999999</v>
          </cell>
          <cell r="AJ105">
            <v>-17.356000000000002</v>
          </cell>
          <cell r="AK105">
            <v>-13.204000000000001</v>
          </cell>
          <cell r="AL105">
            <v>-21.550999999999998</v>
          </cell>
          <cell r="AM105">
            <v>-17.213000000000001</v>
          </cell>
          <cell r="AN105">
            <v>-17.628</v>
          </cell>
          <cell r="AO105">
            <v>-16.318999999999999</v>
          </cell>
          <cell r="AP105">
            <v>-15.968</v>
          </cell>
          <cell r="AQ105">
            <v>-19.010000000000002</v>
          </cell>
          <cell r="AR105">
            <v>-10.551772727272727</v>
          </cell>
        </row>
        <row r="106">
          <cell r="A106" t="str">
            <v>Mali</v>
          </cell>
          <cell r="B106" t="str">
            <v>Current account balance</v>
          </cell>
          <cell r="C106" t="str">
            <v>Percent of GDP</v>
          </cell>
          <cell r="E106" t="str">
            <v>See notes for:  Gross domestic product, current prices (National currency) Current account balance (U.S. dollars).</v>
          </cell>
          <cell r="F106">
            <v>-8.7829999999999995</v>
          </cell>
          <cell r="G106">
            <v>-7.7430000000000003</v>
          </cell>
          <cell r="H106">
            <v>-8.282</v>
          </cell>
          <cell r="I106">
            <v>-7.5369999999999999</v>
          </cell>
          <cell r="J106">
            <v>-4.8529999999999998</v>
          </cell>
          <cell r="K106">
            <v>-2.778</v>
          </cell>
          <cell r="L106">
            <v>-4.8650000000000002</v>
          </cell>
          <cell r="M106">
            <v>2.8029999999999999</v>
          </cell>
          <cell r="N106">
            <v>2.673</v>
          </cell>
          <cell r="O106">
            <v>3.1080000000000001</v>
          </cell>
          <cell r="P106">
            <v>-0.13100000000000001</v>
          </cell>
          <cell r="Q106">
            <v>3.7679999999999998</v>
          </cell>
          <cell r="R106">
            <v>1.831</v>
          </cell>
          <cell r="S106">
            <v>1.18</v>
          </cell>
          <cell r="T106">
            <v>-2.8330000000000002</v>
          </cell>
          <cell r="U106">
            <v>-1.67</v>
          </cell>
          <cell r="V106">
            <v>-9.1029999999999998</v>
          </cell>
          <cell r="W106">
            <v>-6.53</v>
          </cell>
          <cell r="X106">
            <v>-6.7750000000000004</v>
          </cell>
          <cell r="Y106">
            <v>-8.4990000000000006</v>
          </cell>
          <cell r="Z106">
            <v>-9.61</v>
          </cell>
          <cell r="AA106">
            <v>-10.631</v>
          </cell>
          <cell r="AB106">
            <v>-3.0830000000000002</v>
          </cell>
          <cell r="AC106">
            <v>-7.0069999999999997</v>
          </cell>
          <cell r="AD106">
            <v>-7.86</v>
          </cell>
          <cell r="AE106">
            <v>-8.4740000000000002</v>
          </cell>
          <cell r="AF106">
            <v>-4.07</v>
          </cell>
          <cell r="AG106">
            <v>-6.8680000000000003</v>
          </cell>
          <cell r="AH106">
            <v>-12.17</v>
          </cell>
          <cell r="AI106">
            <v>-7.298</v>
          </cell>
          <cell r="AJ106">
            <v>-12.628</v>
          </cell>
          <cell r="AK106">
            <v>-10.154</v>
          </cell>
          <cell r="AL106">
            <v>-10.327</v>
          </cell>
          <cell r="AM106">
            <v>-8.9600000000000009</v>
          </cell>
          <cell r="AN106">
            <v>-8.5500000000000007</v>
          </cell>
          <cell r="AO106">
            <v>-8.2140000000000004</v>
          </cell>
          <cell r="AP106">
            <v>-7.9850000000000003</v>
          </cell>
          <cell r="AQ106">
            <v>-8.3109999999999999</v>
          </cell>
          <cell r="AR106">
            <v>-5.8461363636363641</v>
          </cell>
        </row>
        <row r="107">
          <cell r="A107" t="str">
            <v>Malta</v>
          </cell>
          <cell r="B107" t="str">
            <v>Current account balance</v>
          </cell>
          <cell r="C107" t="str">
            <v>Percent of GDP</v>
          </cell>
          <cell r="E107" t="str">
            <v>See notes for:  Gross domestic product, current prices (National currency) Current account balance (U.S. dollars).</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-10.432</v>
          </cell>
          <cell r="V107">
            <v>-11.294</v>
          </cell>
          <cell r="W107">
            <v>-6.0170000000000003</v>
          </cell>
          <cell r="X107">
            <v>-5.923</v>
          </cell>
          <cell r="Y107">
            <v>-3.41</v>
          </cell>
          <cell r="Z107">
            <v>-12.313000000000001</v>
          </cell>
          <cell r="AA107">
            <v>-3.78</v>
          </cell>
          <cell r="AB107">
            <v>2.4140000000000001</v>
          </cell>
          <cell r="AC107">
            <v>-3.0350000000000001</v>
          </cell>
          <cell r="AD107">
            <v>-5.8780000000000001</v>
          </cell>
          <cell r="AE107">
            <v>-8.7260000000000009</v>
          </cell>
          <cell r="AF107">
            <v>-9.9689999999999994</v>
          </cell>
          <cell r="AG107">
            <v>-5.33</v>
          </cell>
          <cell r="AH107">
            <v>-5.2720000000000002</v>
          </cell>
          <cell r="AI107">
            <v>-8.2880000000000003</v>
          </cell>
          <cell r="AJ107">
            <v>-6.407</v>
          </cell>
          <cell r="AK107">
            <v>-3.2109999999999999</v>
          </cell>
          <cell r="AL107">
            <v>-3</v>
          </cell>
          <cell r="AM107">
            <v>-2.9</v>
          </cell>
          <cell r="AN107">
            <v>-2.8860000000000001</v>
          </cell>
          <cell r="AO107">
            <v>-2.84</v>
          </cell>
          <cell r="AP107">
            <v>-2.8079999999999998</v>
          </cell>
          <cell r="AQ107">
            <v>-2.74</v>
          </cell>
          <cell r="AR107">
            <v>-6.2865294117647048</v>
          </cell>
        </row>
        <row r="108">
          <cell r="A108" t="str">
            <v>Mauritania</v>
          </cell>
          <cell r="B108" t="str">
            <v>Current account balance</v>
          </cell>
          <cell r="C108" t="str">
            <v>Percent of GDP</v>
          </cell>
          <cell r="E108" t="str">
            <v>See notes for:  Gross domestic product, current prices (National currency) Current account balance (U.S. dollars).</v>
          </cell>
          <cell r="F108">
            <v>-19.125</v>
          </cell>
          <cell r="G108">
            <v>-18.597000000000001</v>
          </cell>
          <cell r="H108">
            <v>-35.101999999999997</v>
          </cell>
          <cell r="I108">
            <v>-24.721</v>
          </cell>
          <cell r="J108">
            <v>-18.291</v>
          </cell>
          <cell r="K108">
            <v>-10.811</v>
          </cell>
          <cell r="L108">
            <v>-16.128</v>
          </cell>
          <cell r="M108">
            <v>-12.146000000000001</v>
          </cell>
          <cell r="N108">
            <v>-4.1829999999999998</v>
          </cell>
          <cell r="O108">
            <v>10.24</v>
          </cell>
          <cell r="P108">
            <v>-10.733000000000001</v>
          </cell>
          <cell r="Q108">
            <v>-6.0030000000000001</v>
          </cell>
          <cell r="R108">
            <v>-4.9589999999999996</v>
          </cell>
          <cell r="S108">
            <v>-7.61</v>
          </cell>
          <cell r="T108">
            <v>-1.732</v>
          </cell>
          <cell r="U108">
            <v>0.51300000000000001</v>
          </cell>
          <cell r="V108">
            <v>-0.23100000000000001</v>
          </cell>
          <cell r="W108">
            <v>-2.2669999999999999</v>
          </cell>
          <cell r="X108">
            <v>-1.44</v>
          </cell>
          <cell r="Y108">
            <v>-2.524</v>
          </cell>
          <cell r="Z108">
            <v>-9.0289999999999999</v>
          </cell>
          <cell r="AA108">
            <v>-11.651</v>
          </cell>
          <cell r="AB108">
            <v>3.0430000000000001</v>
          </cell>
          <cell r="AC108">
            <v>-13.643000000000001</v>
          </cell>
          <cell r="AD108">
            <v>-34.597000000000001</v>
          </cell>
          <cell r="AE108">
            <v>-47.207000000000001</v>
          </cell>
          <cell r="AF108">
            <v>-1.32</v>
          </cell>
          <cell r="AG108">
            <v>-17.178999999999998</v>
          </cell>
          <cell r="AH108">
            <v>-14.785</v>
          </cell>
          <cell r="AI108">
            <v>-10.656000000000001</v>
          </cell>
          <cell r="AJ108">
            <v>-8.8019999999999996</v>
          </cell>
          <cell r="AK108">
            <v>-6.4690000000000003</v>
          </cell>
          <cell r="AL108">
            <v>-18.315999999999999</v>
          </cell>
          <cell r="AM108">
            <v>-13.672000000000001</v>
          </cell>
          <cell r="AN108">
            <v>-8.0090000000000003</v>
          </cell>
          <cell r="AO108">
            <v>-6.7290000000000001</v>
          </cell>
          <cell r="AP108">
            <v>-5.2469999999999999</v>
          </cell>
          <cell r="AQ108">
            <v>-3.9020000000000001</v>
          </cell>
          <cell r="AR108">
            <v>-9.5127727272727256</v>
          </cell>
        </row>
        <row r="109">
          <cell r="A109" t="str">
            <v>Mauritius</v>
          </cell>
          <cell r="B109" t="str">
            <v>Current account balance</v>
          </cell>
          <cell r="C109" t="str">
            <v>Percent of GDP</v>
          </cell>
          <cell r="E109" t="str">
            <v>See notes for:  Gross domestic product, current prices (National currency) Current account balance (U.S. dollars).</v>
          </cell>
          <cell r="F109">
            <v>-9.0869999999999997</v>
          </cell>
          <cell r="G109">
            <v>-13.846</v>
          </cell>
          <cell r="H109">
            <v>-5.1760000000000002</v>
          </cell>
          <cell r="I109">
            <v>-4.569</v>
          </cell>
          <cell r="J109">
            <v>-2.3780000000000001</v>
          </cell>
          <cell r="K109">
            <v>-3.464</v>
          </cell>
          <cell r="L109">
            <v>0.89400000000000002</v>
          </cell>
          <cell r="M109">
            <v>6.585</v>
          </cell>
          <cell r="N109">
            <v>-3.165</v>
          </cell>
          <cell r="O109">
            <v>-7.6999999999999999E-2</v>
          </cell>
          <cell r="P109">
            <v>-4.8390000000000004</v>
          </cell>
          <cell r="Q109">
            <v>-1.365</v>
          </cell>
          <cell r="R109">
            <v>-0.96699999999999997</v>
          </cell>
          <cell r="S109">
            <v>-1.2090000000000001</v>
          </cell>
          <cell r="T109">
            <v>-2.032</v>
          </cell>
          <cell r="U109">
            <v>-4.6749999999999998</v>
          </cell>
          <cell r="V109">
            <v>-0.53700000000000003</v>
          </cell>
          <cell r="W109">
            <v>0.39700000000000002</v>
          </cell>
          <cell r="X109">
            <v>-2.589</v>
          </cell>
          <cell r="Y109">
            <v>-1.446</v>
          </cell>
          <cell r="Z109">
            <v>-0.72399999999999998</v>
          </cell>
          <cell r="AA109">
            <v>5.891</v>
          </cell>
          <cell r="AB109">
            <v>5.0780000000000003</v>
          </cell>
          <cell r="AC109">
            <v>1.635</v>
          </cell>
          <cell r="AD109">
            <v>-1.754</v>
          </cell>
          <cell r="AE109">
            <v>-5</v>
          </cell>
          <cell r="AF109">
            <v>-9.0890000000000004</v>
          </cell>
          <cell r="AG109">
            <v>-5.43</v>
          </cell>
          <cell r="AH109">
            <v>-10.073</v>
          </cell>
          <cell r="AI109">
            <v>-7.4160000000000004</v>
          </cell>
          <cell r="AJ109">
            <v>-8.1579999999999995</v>
          </cell>
          <cell r="AK109">
            <v>-10.282</v>
          </cell>
          <cell r="AL109">
            <v>-11.061999999999999</v>
          </cell>
          <cell r="AM109">
            <v>-10.097</v>
          </cell>
          <cell r="AN109">
            <v>-8.9</v>
          </cell>
          <cell r="AO109">
            <v>-7.6859999999999999</v>
          </cell>
          <cell r="AP109">
            <v>-6.6449999999999996</v>
          </cell>
          <cell r="AQ109">
            <v>-5.7210000000000001</v>
          </cell>
          <cell r="AR109">
            <v>-2.9356363636363638</v>
          </cell>
        </row>
        <row r="110">
          <cell r="A110" t="str">
            <v>Mexico</v>
          </cell>
          <cell r="B110" t="str">
            <v>Current account balance</v>
          </cell>
          <cell r="C110" t="str">
            <v>Percent of GDP</v>
          </cell>
          <cell r="E110" t="str">
            <v>See notes for:  Gross domestic product, current prices (National currency) Current account balance (U.S. dollars).</v>
          </cell>
          <cell r="F110">
            <v>-4.6050000000000004</v>
          </cell>
          <cell r="G110">
            <v>-5.5810000000000004</v>
          </cell>
          <cell r="H110">
            <v>-2.7890000000000001</v>
          </cell>
          <cell r="I110">
            <v>3.4039999999999999</v>
          </cell>
          <cell r="J110">
            <v>2.06</v>
          </cell>
          <cell r="K110">
            <v>0.371</v>
          </cell>
          <cell r="L110">
            <v>-0.92100000000000004</v>
          </cell>
          <cell r="M110">
            <v>2.5910000000000002</v>
          </cell>
          <cell r="N110">
            <v>-1.1870000000000001</v>
          </cell>
          <cell r="O110">
            <v>-2.387</v>
          </cell>
          <cell r="P110">
            <v>-2.589</v>
          </cell>
          <cell r="Q110">
            <v>-4.2450000000000001</v>
          </cell>
          <cell r="R110">
            <v>-6.1079999999999997</v>
          </cell>
          <cell r="S110">
            <v>-4.7690000000000001</v>
          </cell>
          <cell r="T110">
            <v>-5.7789999999999999</v>
          </cell>
          <cell r="U110">
            <v>-0.47099999999999997</v>
          </cell>
          <cell r="V110">
            <v>-0.64800000000000002</v>
          </cell>
          <cell r="W110">
            <v>-1.6379999999999999</v>
          </cell>
          <cell r="X110">
            <v>-3.2810000000000001</v>
          </cell>
          <cell r="Y110">
            <v>-2.464</v>
          </cell>
          <cell r="Z110">
            <v>-2.7810000000000001</v>
          </cell>
          <cell r="AA110">
            <v>-2.4940000000000002</v>
          </cell>
          <cell r="AB110">
            <v>-2.0030000000000001</v>
          </cell>
          <cell r="AC110">
            <v>-1.0229999999999999</v>
          </cell>
          <cell r="AD110">
            <v>-0.69</v>
          </cell>
          <cell r="AE110">
            <v>-0.69099999999999995</v>
          </cell>
          <cell r="AF110">
            <v>-0.47099999999999997</v>
          </cell>
          <cell r="AG110">
            <v>-0.89700000000000002</v>
          </cell>
          <cell r="AH110">
            <v>-1.4319999999999999</v>
          </cell>
          <cell r="AI110">
            <v>-0.57999999999999996</v>
          </cell>
          <cell r="AJ110">
            <v>-0.29899999999999999</v>
          </cell>
          <cell r="AK110">
            <v>-0.76100000000000001</v>
          </cell>
          <cell r="AL110">
            <v>-0.81799999999999995</v>
          </cell>
          <cell r="AM110">
            <v>-0.91700000000000004</v>
          </cell>
          <cell r="AN110">
            <v>-1.0009999999999999</v>
          </cell>
          <cell r="AO110">
            <v>-1.1950000000000001</v>
          </cell>
          <cell r="AP110">
            <v>-1.3109999999999999</v>
          </cell>
          <cell r="AQ110">
            <v>-1.3280000000000001</v>
          </cell>
          <cell r="AR110">
            <v>-2.096090909090909</v>
          </cell>
        </row>
        <row r="111">
          <cell r="A111" t="str">
            <v>Moldova</v>
          </cell>
          <cell r="B111" t="str">
            <v>Current account balance</v>
          </cell>
          <cell r="C111" t="str">
            <v>Percent of GDP</v>
          </cell>
          <cell r="E111" t="str">
            <v>See notes for:  Gross domestic product, current prices (National currency) Current account balance (U.S. dollars).</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-4.5049999999999999</v>
          </cell>
          <cell r="S111">
            <v>-16.283000000000001</v>
          </cell>
          <cell r="T111">
            <v>-8.4269999999999996</v>
          </cell>
          <cell r="U111">
            <v>-5.8719999999999999</v>
          </cell>
          <cell r="V111">
            <v>-11.323</v>
          </cell>
          <cell r="W111">
            <v>-14.253</v>
          </cell>
          <cell r="X111">
            <v>-19.728000000000002</v>
          </cell>
          <cell r="Y111">
            <v>-5.8170000000000002</v>
          </cell>
          <cell r="Z111">
            <v>-7.6210000000000004</v>
          </cell>
          <cell r="AA111">
            <v>-1.8089999999999999</v>
          </cell>
          <cell r="AB111">
            <v>-1.1910000000000001</v>
          </cell>
          <cell r="AC111">
            <v>-6.5720000000000001</v>
          </cell>
          <cell r="AD111">
            <v>-1.776</v>
          </cell>
          <cell r="AE111">
            <v>-7.556</v>
          </cell>
          <cell r="AF111">
            <v>-11.337</v>
          </cell>
          <cell r="AG111">
            <v>-15.247999999999999</v>
          </cell>
          <cell r="AH111">
            <v>-16.169</v>
          </cell>
          <cell r="AI111">
            <v>-8.5519999999999996</v>
          </cell>
          <cell r="AJ111">
            <v>-8.3190000000000008</v>
          </cell>
          <cell r="AK111">
            <v>-10.614000000000001</v>
          </cell>
          <cell r="AL111">
            <v>-9.734</v>
          </cell>
          <cell r="AM111">
            <v>-9.9190000000000005</v>
          </cell>
          <cell r="AN111">
            <v>-9.1980000000000004</v>
          </cell>
          <cell r="AO111">
            <v>-8.32</v>
          </cell>
          <cell r="AP111">
            <v>-7.9240000000000004</v>
          </cell>
          <cell r="AQ111">
            <v>-7.774</v>
          </cell>
          <cell r="AR111">
            <v>-9.1485999999999983</v>
          </cell>
        </row>
        <row r="112">
          <cell r="A112" t="str">
            <v>Mongolia</v>
          </cell>
          <cell r="B112" t="str">
            <v>Current account balance</v>
          </cell>
          <cell r="C112" t="str">
            <v>Percent of GDP</v>
          </cell>
          <cell r="E112" t="str">
            <v>See notes for:  Gross domestic product, current prices (National currency) Current account balance (U.S. dollars).</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-3.3639999999999999</v>
          </cell>
          <cell r="R112">
            <v>-2.4129999999999998</v>
          </cell>
          <cell r="S112">
            <v>4.03</v>
          </cell>
          <cell r="T112">
            <v>4.0609999999999999</v>
          </cell>
          <cell r="U112">
            <v>1.7789999999999999</v>
          </cell>
          <cell r="V112">
            <v>-2.742</v>
          </cell>
          <cell r="W112">
            <v>6.274</v>
          </cell>
          <cell r="X112">
            <v>-6.7169999999999996</v>
          </cell>
          <cell r="Y112">
            <v>-5.7069999999999999</v>
          </cell>
          <cell r="Z112">
            <v>-4.7750000000000004</v>
          </cell>
          <cell r="AA112">
            <v>-11.061</v>
          </cell>
          <cell r="AB112">
            <v>-7.8789999999999996</v>
          </cell>
          <cell r="AC112">
            <v>-6.4180000000000001</v>
          </cell>
          <cell r="AD112">
            <v>1.212</v>
          </cell>
          <cell r="AE112">
            <v>1.179</v>
          </cell>
          <cell r="AF112">
            <v>6.4770000000000003</v>
          </cell>
          <cell r="AG112">
            <v>6.2530000000000001</v>
          </cell>
          <cell r="AH112">
            <v>-12.874000000000001</v>
          </cell>
          <cell r="AI112">
            <v>-8.9600000000000009</v>
          </cell>
          <cell r="AJ112">
            <v>-14.917999999999999</v>
          </cell>
          <cell r="AK112">
            <v>-30.411999999999999</v>
          </cell>
          <cell r="AL112">
            <v>-24.390999999999998</v>
          </cell>
          <cell r="AM112">
            <v>-1.841</v>
          </cell>
          <cell r="AN112">
            <v>4.7290000000000001</v>
          </cell>
          <cell r="AO112">
            <v>7.7670000000000003</v>
          </cell>
          <cell r="AP112">
            <v>8.6140000000000008</v>
          </cell>
          <cell r="AQ112">
            <v>8.7899999999999991</v>
          </cell>
          <cell r="AR112">
            <v>-4.1416666666666666</v>
          </cell>
        </row>
        <row r="113">
          <cell r="A113" t="str">
            <v>Montenegro</v>
          </cell>
          <cell r="B113" t="str">
            <v>Current account balance</v>
          </cell>
          <cell r="C113" t="str">
            <v>Percent of GDP</v>
          </cell>
          <cell r="E113" t="str">
            <v>See notes for:  Gross domestic product, current prices (National currency) Current account balance (U.S. dollars).</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-6.734</v>
          </cell>
          <cell r="AD113">
            <v>-7.173</v>
          </cell>
          <cell r="AE113">
            <v>-8.4870000000000001</v>
          </cell>
          <cell r="AF113">
            <v>-31.341999999999999</v>
          </cell>
          <cell r="AG113">
            <v>-39.497</v>
          </cell>
          <cell r="AH113">
            <v>-50.579000000000001</v>
          </cell>
          <cell r="AI113">
            <v>-29.564</v>
          </cell>
          <cell r="AJ113">
            <v>-24.622</v>
          </cell>
          <cell r="AK113">
            <v>-19.443000000000001</v>
          </cell>
          <cell r="AL113">
            <v>-19.707999999999998</v>
          </cell>
          <cell r="AM113">
            <v>-19.968</v>
          </cell>
          <cell r="AN113">
            <v>-19.920000000000002</v>
          </cell>
          <cell r="AO113">
            <v>-19.343</v>
          </cell>
          <cell r="AP113">
            <v>-19.111000000000001</v>
          </cell>
          <cell r="AQ113">
            <v>-18.933</v>
          </cell>
          <cell r="AR113">
            <v>-24.16011111111111</v>
          </cell>
        </row>
        <row r="114">
          <cell r="A114" t="str">
            <v>Morocco</v>
          </cell>
          <cell r="B114" t="str">
            <v>Current account balance</v>
          </cell>
          <cell r="C114" t="str">
            <v>Percent of GDP</v>
          </cell>
          <cell r="E114" t="str">
            <v>See notes for:  Gross domestic product, current prices (National currency) Current account balance (U.S. dollars).</v>
          </cell>
          <cell r="F114">
            <v>-4.6989999999999998</v>
          </cell>
          <cell r="G114">
            <v>-7.4340000000000002</v>
          </cell>
          <cell r="H114">
            <v>-6.3129999999999997</v>
          </cell>
          <cell r="I114">
            <v>-7.109</v>
          </cell>
          <cell r="J114">
            <v>-6.9240000000000004</v>
          </cell>
          <cell r="K114">
            <v>-9.8000000000000007</v>
          </cell>
          <cell r="L114">
            <v>-7.2880000000000003</v>
          </cell>
          <cell r="M114">
            <v>-8.2029999999999994</v>
          </cell>
          <cell r="N114">
            <v>0.46899999999999997</v>
          </cell>
          <cell r="O114">
            <v>-4.3979999999999997</v>
          </cell>
          <cell r="P114">
            <v>-2.7639999999999998</v>
          </cell>
          <cell r="Q114">
            <v>-2.1579999999999999</v>
          </cell>
          <cell r="R114">
            <v>-2.1030000000000002</v>
          </cell>
          <cell r="S114">
            <v>-1.9370000000000001</v>
          </cell>
          <cell r="T114">
            <v>-2.387</v>
          </cell>
          <cell r="U114">
            <v>-3.5950000000000002</v>
          </cell>
          <cell r="V114">
            <v>9.6000000000000002E-2</v>
          </cell>
          <cell r="W114">
            <v>-0.26100000000000001</v>
          </cell>
          <cell r="X114">
            <v>-0.34499999999999997</v>
          </cell>
          <cell r="Y114">
            <v>-0.42699999999999999</v>
          </cell>
          <cell r="Z114">
            <v>-1.2909999999999999</v>
          </cell>
          <cell r="AA114">
            <v>4.2709999999999999</v>
          </cell>
          <cell r="AB114">
            <v>3.6539999999999999</v>
          </cell>
          <cell r="AC114">
            <v>3.194</v>
          </cell>
          <cell r="AD114">
            <v>1.694</v>
          </cell>
          <cell r="AE114">
            <v>1.7869999999999999</v>
          </cell>
          <cell r="AF114">
            <v>2.1520000000000001</v>
          </cell>
          <cell r="AG114">
            <v>-9.2999999999999999E-2</v>
          </cell>
          <cell r="AH114">
            <v>-5.2169999999999996</v>
          </cell>
          <cell r="AI114">
            <v>-5.444</v>
          </cell>
          <cell r="AJ114">
            <v>-4.234</v>
          </cell>
          <cell r="AK114">
            <v>-7.3550000000000004</v>
          </cell>
          <cell r="AL114">
            <v>-5.9130000000000003</v>
          </cell>
          <cell r="AM114">
            <v>-6.0359999999999996</v>
          </cell>
          <cell r="AN114">
            <v>-5.57</v>
          </cell>
          <cell r="AO114">
            <v>-5.08</v>
          </cell>
          <cell r="AP114">
            <v>-5.343</v>
          </cell>
          <cell r="AQ114">
            <v>-4.9649999999999999</v>
          </cell>
          <cell r="AR114">
            <v>-1.034681818181818</v>
          </cell>
        </row>
        <row r="115">
          <cell r="A115" t="str">
            <v>Mozambique</v>
          </cell>
          <cell r="B115" t="str">
            <v>Current account balance</v>
          </cell>
          <cell r="C115" t="str">
            <v>Percent of GDP</v>
          </cell>
          <cell r="E115" t="str">
            <v>See notes for:  Gross domestic product, current prices (National currency) Current account balance (U.S. dollars).</v>
          </cell>
          <cell r="F115">
            <v>-8.2370000000000001</v>
          </cell>
          <cell r="G115">
            <v>-11.733000000000001</v>
          </cell>
          <cell r="H115">
            <v>-14.071999999999999</v>
          </cell>
          <cell r="I115">
            <v>-13.31</v>
          </cell>
          <cell r="J115">
            <v>-10.18</v>
          </cell>
          <cell r="K115">
            <v>-7.3920000000000003</v>
          </cell>
          <cell r="L115">
            <v>-8.6669999999999998</v>
          </cell>
          <cell r="M115">
            <v>-19.224</v>
          </cell>
          <cell r="N115">
            <v>-17.542999999999999</v>
          </cell>
          <cell r="O115">
            <v>-21.212</v>
          </cell>
          <cell r="P115">
            <v>-11.997999999999999</v>
          </cell>
          <cell r="Q115">
            <v>-11.356999999999999</v>
          </cell>
          <cell r="R115">
            <v>-13.071</v>
          </cell>
          <cell r="S115">
            <v>-16.48</v>
          </cell>
          <cell r="T115">
            <v>-14.724</v>
          </cell>
          <cell r="U115">
            <v>-11.619</v>
          </cell>
          <cell r="V115">
            <v>-8.6539999999999999</v>
          </cell>
          <cell r="W115">
            <v>-4.9550000000000001</v>
          </cell>
          <cell r="X115">
            <v>-6.3819999999999997</v>
          </cell>
          <cell r="Y115">
            <v>-13.472</v>
          </cell>
          <cell r="Z115">
            <v>-16.658999999999999</v>
          </cell>
          <cell r="AA115">
            <v>-15.939</v>
          </cell>
          <cell r="AB115">
            <v>-20.677</v>
          </cell>
          <cell r="AC115">
            <v>-17.498999999999999</v>
          </cell>
          <cell r="AD115">
            <v>-10.659000000000001</v>
          </cell>
          <cell r="AE115">
            <v>-11.561999999999999</v>
          </cell>
          <cell r="AF115">
            <v>-10.717000000000001</v>
          </cell>
          <cell r="AG115">
            <v>-9.67</v>
          </cell>
          <cell r="AH115">
            <v>-11.862</v>
          </cell>
          <cell r="AI115">
            <v>-12.241</v>
          </cell>
          <cell r="AJ115">
            <v>-11.742000000000001</v>
          </cell>
          <cell r="AK115">
            <v>-12.994</v>
          </cell>
          <cell r="AL115">
            <v>-12.743</v>
          </cell>
          <cell r="AM115">
            <v>-12.371</v>
          </cell>
          <cell r="AN115">
            <v>-11.928000000000001</v>
          </cell>
          <cell r="AO115">
            <v>-11.567</v>
          </cell>
          <cell r="AP115">
            <v>-11.138</v>
          </cell>
          <cell r="AQ115">
            <v>-10.786</v>
          </cell>
          <cell r="AR115">
            <v>-12.496954545454544</v>
          </cell>
        </row>
        <row r="116">
          <cell r="A116" t="str">
            <v>Myanmar</v>
          </cell>
          <cell r="B116" t="str">
            <v>Current account balance</v>
          </cell>
          <cell r="C116" t="str">
            <v>Percent of GDP</v>
          </cell>
          <cell r="E116" t="str">
            <v>See notes for:  Gross domestic product, current prices (National currency) Current account balance (U.S. dollars).</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-14.278</v>
          </cell>
          <cell r="Y116">
            <v>-5.9009999999999998</v>
          </cell>
          <cell r="Z116">
            <v>-0.79700000000000004</v>
          </cell>
          <cell r="AA116">
            <v>-2.4249999999999998</v>
          </cell>
          <cell r="AB116">
            <v>0.17899999999999999</v>
          </cell>
          <cell r="AC116">
            <v>-0.95599999999999996</v>
          </cell>
          <cell r="AD116">
            <v>2.3780000000000001</v>
          </cell>
          <cell r="AE116">
            <v>3.7</v>
          </cell>
          <cell r="AF116">
            <v>7.1180000000000003</v>
          </cell>
          <cell r="AG116">
            <v>0.55300000000000005</v>
          </cell>
          <cell r="AH116">
            <v>-2.742</v>
          </cell>
          <cell r="AI116">
            <v>-2.7919999999999998</v>
          </cell>
          <cell r="AJ116">
            <v>-0.86299999999999999</v>
          </cell>
          <cell r="AK116">
            <v>-2.63</v>
          </cell>
          <cell r="AL116">
            <v>-4.2720000000000002</v>
          </cell>
          <cell r="AM116">
            <v>-3.3969999999999998</v>
          </cell>
          <cell r="AN116">
            <v>-1.61</v>
          </cell>
          <cell r="AO116">
            <v>-3.5150000000000001</v>
          </cell>
          <cell r="AP116">
            <v>-4.5780000000000003</v>
          </cell>
          <cell r="AQ116">
            <v>-5.1210000000000004</v>
          </cell>
          <cell r="AR116">
            <v>-1.3897142857142859</v>
          </cell>
        </row>
        <row r="117">
          <cell r="A117" t="str">
            <v>Namibia</v>
          </cell>
          <cell r="B117" t="str">
            <v>Current account balance</v>
          </cell>
          <cell r="C117" t="str">
            <v>Percent of GDP</v>
          </cell>
          <cell r="E117" t="str">
            <v>See notes for:  Gross domestic product, current prices (National currency) Current account balance (U.S. dollars).</v>
          </cell>
          <cell r="F117" t="str">
            <v>n/a</v>
          </cell>
          <cell r="G117" t="str">
            <v>n/a</v>
          </cell>
          <cell r="H117" t="str">
            <v>n/a</v>
          </cell>
          <cell r="I117" t="str">
            <v>n/a</v>
          </cell>
          <cell r="J117" t="str">
            <v>n/a</v>
          </cell>
          <cell r="K117" t="str">
            <v>n/a</v>
          </cell>
          <cell r="L117" t="str">
            <v>n/a</v>
          </cell>
          <cell r="M117" t="str">
            <v>n/a</v>
          </cell>
          <cell r="N117" t="str">
            <v>n/a</v>
          </cell>
          <cell r="O117" t="str">
            <v>n/a</v>
          </cell>
          <cell r="P117">
            <v>0.94399999999999995</v>
          </cell>
          <cell r="Q117">
            <v>3.6560000000000001</v>
          </cell>
          <cell r="R117">
            <v>1.637</v>
          </cell>
          <cell r="S117">
            <v>3.2149999999999999</v>
          </cell>
          <cell r="T117">
            <v>1.651</v>
          </cell>
          <cell r="U117">
            <v>4.9669999999999996</v>
          </cell>
          <cell r="V117">
            <v>3.5070000000000001</v>
          </cell>
          <cell r="W117">
            <v>1.6519999999999999</v>
          </cell>
          <cell r="X117">
            <v>2.3839999999999999</v>
          </cell>
          <cell r="Y117">
            <v>1.8049999999999999</v>
          </cell>
          <cell r="Z117">
            <v>7.875</v>
          </cell>
          <cell r="AA117">
            <v>1.6830000000000001</v>
          </cell>
          <cell r="AB117">
            <v>3.4129999999999998</v>
          </cell>
          <cell r="AC117">
            <v>6.0819999999999999</v>
          </cell>
          <cell r="AD117">
            <v>6.9770000000000003</v>
          </cell>
          <cell r="AE117">
            <v>4.7460000000000004</v>
          </cell>
          <cell r="AF117">
            <v>13.851000000000001</v>
          </cell>
          <cell r="AG117">
            <v>9.1349999999999998</v>
          </cell>
          <cell r="AH117">
            <v>2.7629999999999999</v>
          </cell>
          <cell r="AI117">
            <v>1.8420000000000001</v>
          </cell>
          <cell r="AJ117">
            <v>-1.8109999999999999</v>
          </cell>
          <cell r="AK117">
            <v>-6.2290000000000001</v>
          </cell>
          <cell r="AL117">
            <v>-4.4160000000000004</v>
          </cell>
          <cell r="AM117">
            <v>-4.024</v>
          </cell>
          <cell r="AN117">
            <v>-3.8759999999999999</v>
          </cell>
          <cell r="AO117">
            <v>-3.661</v>
          </cell>
          <cell r="AP117">
            <v>-2.1850000000000001</v>
          </cell>
          <cell r="AQ117">
            <v>-2.165</v>
          </cell>
          <cell r="AR117">
            <v>3.4429545454545463</v>
          </cell>
        </row>
        <row r="118">
          <cell r="A118" t="str">
            <v>Nepal</v>
          </cell>
          <cell r="B118" t="str">
            <v>Current account balance</v>
          </cell>
          <cell r="C118" t="str">
            <v>Percent of GDP</v>
          </cell>
          <cell r="E118" t="str">
            <v>See notes for:  Gross domestic product, current prices (National currency) Current account balance (U.S. dollars).</v>
          </cell>
          <cell r="F118">
            <v>-5.6520000000000001</v>
          </cell>
          <cell r="G118">
            <v>-4.4870000000000001</v>
          </cell>
          <cell r="H118">
            <v>-8.0259999999999998</v>
          </cell>
          <cell r="I118">
            <v>-9.0660000000000007</v>
          </cell>
          <cell r="J118">
            <v>-8.782</v>
          </cell>
          <cell r="K118">
            <v>-6.0339999999999998</v>
          </cell>
          <cell r="L118">
            <v>-4.1429999999999998</v>
          </cell>
          <cell r="M118">
            <v>-4.3460000000000001</v>
          </cell>
          <cell r="N118">
            <v>-6.032</v>
          </cell>
          <cell r="O118">
            <v>-7.11</v>
          </cell>
          <cell r="P118">
            <v>-7.5510000000000002</v>
          </cell>
          <cell r="Q118">
            <v>-7.6980000000000004</v>
          </cell>
          <cell r="R118">
            <v>-5.7670000000000003</v>
          </cell>
          <cell r="S118">
            <v>-5.2450000000000001</v>
          </cell>
          <cell r="T118">
            <v>-5.8849999999999998</v>
          </cell>
          <cell r="U118">
            <v>-2.1230000000000002</v>
          </cell>
          <cell r="V118">
            <v>-4.9989999999999997</v>
          </cell>
          <cell r="W118">
            <v>-0.71199999999999997</v>
          </cell>
          <cell r="X118">
            <v>-0.93899999999999995</v>
          </cell>
          <cell r="Y118">
            <v>4.0359999999999996</v>
          </cell>
          <cell r="Z118">
            <v>6.38</v>
          </cell>
          <cell r="AA118">
            <v>7.6479999999999997</v>
          </cell>
          <cell r="AB118">
            <v>3.8809999999999998</v>
          </cell>
          <cell r="AC118">
            <v>2.4239999999999999</v>
          </cell>
          <cell r="AD118">
            <v>2.7010000000000001</v>
          </cell>
          <cell r="AE118">
            <v>1.998</v>
          </cell>
          <cell r="AF118">
            <v>2.1280000000000001</v>
          </cell>
          <cell r="AG118">
            <v>-0.13400000000000001</v>
          </cell>
          <cell r="AH118">
            <v>2.74</v>
          </cell>
          <cell r="AI118">
            <v>4.17</v>
          </cell>
          <cell r="AJ118">
            <v>-2.4060000000000001</v>
          </cell>
          <cell r="AK118">
            <v>-0.89600000000000002</v>
          </cell>
          <cell r="AL118">
            <v>2.4830000000000001</v>
          </cell>
          <cell r="AM118">
            <v>3.5999999999999997E-2</v>
          </cell>
          <cell r="AN118">
            <v>-0.72899999999999998</v>
          </cell>
          <cell r="AO118">
            <v>-0.57999999999999996</v>
          </cell>
          <cell r="AP118">
            <v>-0.22</v>
          </cell>
          <cell r="AQ118">
            <v>-0.109</v>
          </cell>
          <cell r="AR118">
            <v>-0.28404545454545477</v>
          </cell>
        </row>
        <row r="119">
          <cell r="A119" t="str">
            <v>Netherlands</v>
          </cell>
          <cell r="B119" t="str">
            <v>Current account balance</v>
          </cell>
          <cell r="C119" t="str">
            <v>Percent of GDP</v>
          </cell>
          <cell r="E119" t="str">
            <v>See notes for:  Gross domestic product, current prices (National currency) Current account balance (U.S. dollars).</v>
          </cell>
          <cell r="F119">
            <v>-1.0029999999999999</v>
          </cell>
          <cell r="G119">
            <v>5.3449999999999998</v>
          </cell>
          <cell r="H119">
            <v>7.4290000000000003</v>
          </cell>
          <cell r="I119">
            <v>7.7279999999999998</v>
          </cell>
          <cell r="J119">
            <v>10.445</v>
          </cell>
          <cell r="K119">
            <v>7.09</v>
          </cell>
          <cell r="L119">
            <v>2.4079999999999999</v>
          </cell>
          <cell r="M119">
            <v>1.833</v>
          </cell>
          <cell r="N119">
            <v>2.9</v>
          </cell>
          <cell r="O119">
            <v>3.9180000000000001</v>
          </cell>
          <cell r="P119">
            <v>2.742</v>
          </cell>
          <cell r="Q119">
            <v>2.4089999999999998</v>
          </cell>
          <cell r="R119">
            <v>2.048</v>
          </cell>
          <cell r="S119">
            <v>4.0510000000000002</v>
          </cell>
          <cell r="T119">
            <v>4.9180000000000001</v>
          </cell>
          <cell r="U119">
            <v>6.3049999999999997</v>
          </cell>
          <cell r="V119">
            <v>5.2460000000000004</v>
          </cell>
          <cell r="W119">
            <v>6.5839999999999996</v>
          </cell>
          <cell r="X119">
            <v>3.2559999999999998</v>
          </cell>
          <cell r="Y119">
            <v>3.903</v>
          </cell>
          <cell r="Z119">
            <v>2.0449999999999999</v>
          </cell>
          <cell r="AA119">
            <v>2.6</v>
          </cell>
          <cell r="AB119">
            <v>2.6429999999999998</v>
          </cell>
          <cell r="AC119">
            <v>5.5419999999999998</v>
          </cell>
          <cell r="AD119">
            <v>7.6280000000000001</v>
          </cell>
          <cell r="AE119">
            <v>7.4</v>
          </cell>
          <cell r="AF119">
            <v>9.3369999999999997</v>
          </cell>
          <cell r="AG119">
            <v>6.72</v>
          </cell>
          <cell r="AH119">
            <v>4.2880000000000003</v>
          </cell>
          <cell r="AI119">
            <v>4.2450000000000001</v>
          </cell>
          <cell r="AJ119">
            <v>6.569</v>
          </cell>
          <cell r="AK119">
            <v>7.4880000000000004</v>
          </cell>
          <cell r="AL119">
            <v>8.1980000000000004</v>
          </cell>
          <cell r="AM119">
            <v>7.8029999999999999</v>
          </cell>
          <cell r="AN119">
            <v>7.274</v>
          </cell>
          <cell r="AO119">
            <v>6.8090000000000002</v>
          </cell>
          <cell r="AP119">
            <v>6.32</v>
          </cell>
          <cell r="AQ119">
            <v>5.8019999999999996</v>
          </cell>
          <cell r="AR119">
            <v>4.90759090909091</v>
          </cell>
        </row>
        <row r="120">
          <cell r="A120" t="str">
            <v>New Zealand</v>
          </cell>
          <cell r="B120" t="str">
            <v>Current account balance</v>
          </cell>
          <cell r="C120" t="str">
            <v>Percent of GDP</v>
          </cell>
          <cell r="E120" t="str">
            <v>See notes for:  Gross domestic product, current prices (National currency) Current account balance (U.S. dollars).</v>
          </cell>
          <cell r="F120">
            <v>-4.0339999999999998</v>
          </cell>
          <cell r="G120">
            <v>-4.9630000000000001</v>
          </cell>
          <cell r="H120">
            <v>-7.4130000000000003</v>
          </cell>
          <cell r="I120">
            <v>-4.3849999999999998</v>
          </cell>
          <cell r="J120">
            <v>-8.9049999999999994</v>
          </cell>
          <cell r="K120">
            <v>-7.2880000000000003</v>
          </cell>
          <cell r="L120">
            <v>-6.3949999999999996</v>
          </cell>
          <cell r="M120">
            <v>-4.8540000000000001</v>
          </cell>
          <cell r="N120">
            <v>-0.93400000000000005</v>
          </cell>
          <cell r="O120">
            <v>-3.7120000000000002</v>
          </cell>
          <cell r="P120">
            <v>-3.153</v>
          </cell>
          <cell r="Q120">
            <v>-2.73</v>
          </cell>
          <cell r="R120">
            <v>-4.141</v>
          </cell>
          <cell r="S120">
            <v>-3.9039999999999999</v>
          </cell>
          <cell r="T120">
            <v>-3.82</v>
          </cell>
          <cell r="U120">
            <v>-4.968</v>
          </cell>
          <cell r="V120">
            <v>-5.7039999999999997</v>
          </cell>
          <cell r="W120">
            <v>-6.2789999999999999</v>
          </cell>
          <cell r="X120">
            <v>-3.5819999999999999</v>
          </cell>
          <cell r="Y120">
            <v>-6.1139999999999999</v>
          </cell>
          <cell r="Z120">
            <v>-4.5759999999999996</v>
          </cell>
          <cell r="AA120">
            <v>-2.2530000000000001</v>
          </cell>
          <cell r="AB120">
            <v>-3.6139999999999999</v>
          </cell>
          <cell r="AC120">
            <v>-3.895</v>
          </cell>
          <cell r="AD120">
            <v>-5.718</v>
          </cell>
          <cell r="AE120">
            <v>-7.8949999999999996</v>
          </cell>
          <cell r="AF120">
            <v>-8.2899999999999991</v>
          </cell>
          <cell r="AG120">
            <v>-8.1509999999999998</v>
          </cell>
          <cell r="AH120">
            <v>-8.827</v>
          </cell>
          <cell r="AI120">
            <v>-2.552</v>
          </cell>
          <cell r="AJ120">
            <v>-3.4319999999999999</v>
          </cell>
          <cell r="AK120">
            <v>-4.0659999999999998</v>
          </cell>
          <cell r="AL120">
            <v>-5.4080000000000004</v>
          </cell>
          <cell r="AM120">
            <v>-6.3090000000000002</v>
          </cell>
          <cell r="AN120">
            <v>-6.6660000000000004</v>
          </cell>
          <cell r="AO120">
            <v>-7.0519999999999996</v>
          </cell>
          <cell r="AP120">
            <v>-7.0949999999999998</v>
          </cell>
          <cell r="AQ120">
            <v>-7.0810000000000004</v>
          </cell>
          <cell r="AR120">
            <v>-4.8938181818181823</v>
          </cell>
        </row>
        <row r="121">
          <cell r="A121" t="str">
            <v>Nicaragua</v>
          </cell>
          <cell r="B121" t="str">
            <v>Current account balance</v>
          </cell>
          <cell r="C121" t="str">
            <v>Percent of GDP</v>
          </cell>
          <cell r="E121" t="str">
            <v>See notes for:  Gross domestic product, current prices (National currency) Current account balance (U.S. dollars).</v>
          </cell>
          <cell r="F121">
            <v>-23.219000000000001</v>
          </cell>
          <cell r="G121">
            <v>-16.827999999999999</v>
          </cell>
          <cell r="H121">
            <v>-13.347</v>
          </cell>
          <cell r="I121">
            <v>-12.226000000000001</v>
          </cell>
          <cell r="J121">
            <v>-13.788</v>
          </cell>
          <cell r="K121">
            <v>-18.274000000000001</v>
          </cell>
          <cell r="L121">
            <v>-16.556999999999999</v>
          </cell>
          <cell r="M121">
            <v>-18.785</v>
          </cell>
          <cell r="N121">
            <v>-27.114999999999998</v>
          </cell>
          <cell r="O121">
            <v>-21.902999999999999</v>
          </cell>
          <cell r="P121">
            <v>-22.556999999999999</v>
          </cell>
          <cell r="Q121">
            <v>-28.927</v>
          </cell>
          <cell r="R121">
            <v>-34.136000000000003</v>
          </cell>
          <cell r="S121">
            <v>-28.501000000000001</v>
          </cell>
          <cell r="T121">
            <v>-30.6</v>
          </cell>
          <cell r="U121">
            <v>-22.614999999999998</v>
          </cell>
          <cell r="V121">
            <v>-24.873999999999999</v>
          </cell>
          <cell r="W121">
            <v>-24.888000000000002</v>
          </cell>
          <cell r="X121">
            <v>-19.238</v>
          </cell>
          <cell r="Y121">
            <v>-24.832999999999998</v>
          </cell>
          <cell r="Z121">
            <v>-20.094999999999999</v>
          </cell>
          <cell r="AA121">
            <v>-19.405000000000001</v>
          </cell>
          <cell r="AB121">
            <v>-18.245000000000001</v>
          </cell>
          <cell r="AC121">
            <v>-16.140999999999998</v>
          </cell>
          <cell r="AD121">
            <v>-14.515000000000001</v>
          </cell>
          <cell r="AE121">
            <v>-14.321</v>
          </cell>
          <cell r="AF121">
            <v>-13.441000000000001</v>
          </cell>
          <cell r="AG121">
            <v>-17.808</v>
          </cell>
          <cell r="AH121">
            <v>-23.811</v>
          </cell>
          <cell r="AI121">
            <v>-12.231999999999999</v>
          </cell>
          <cell r="AJ121">
            <v>-14.372</v>
          </cell>
          <cell r="AK121">
            <v>-17.847000000000001</v>
          </cell>
          <cell r="AL121">
            <v>-19.838999999999999</v>
          </cell>
          <cell r="AM121">
            <v>-18.724</v>
          </cell>
          <cell r="AN121">
            <v>-15.938000000000001</v>
          </cell>
          <cell r="AO121">
            <v>-15.708</v>
          </cell>
          <cell r="AP121">
            <v>-15.071</v>
          </cell>
          <cell r="AQ121">
            <v>-13.292</v>
          </cell>
          <cell r="AR121">
            <v>-21.063727272727274</v>
          </cell>
        </row>
        <row r="122">
          <cell r="A122" t="str">
            <v>Niger</v>
          </cell>
          <cell r="B122" t="str">
            <v>Current account balance</v>
          </cell>
          <cell r="C122" t="str">
            <v>Percent of GDP</v>
          </cell>
          <cell r="E122" t="str">
            <v>See notes for:  Gross domestic product, current prices (National currency) Current account balance (U.S. dollars).</v>
          </cell>
          <cell r="F122">
            <v>-11.055</v>
          </cell>
          <cell r="G122">
            <v>-8.8770000000000007</v>
          </cell>
          <cell r="H122">
            <v>-11.554</v>
          </cell>
          <cell r="I122">
            <v>-3.5329999999999999</v>
          </cell>
          <cell r="J122">
            <v>-0.45200000000000001</v>
          </cell>
          <cell r="K122">
            <v>-4.7629999999999999</v>
          </cell>
          <cell r="L122">
            <v>2.169</v>
          </cell>
          <cell r="M122">
            <v>-4.0339999999999998</v>
          </cell>
          <cell r="N122">
            <v>-3.653</v>
          </cell>
          <cell r="O122">
            <v>-5.0880000000000001</v>
          </cell>
          <cell r="P122">
            <v>-4.3789999999999996</v>
          </cell>
          <cell r="Q122">
            <v>-1.0780000000000001</v>
          </cell>
          <cell r="R122">
            <v>-1.8979999999999999</v>
          </cell>
          <cell r="S122">
            <v>-0.71599999999999997</v>
          </cell>
          <cell r="T122">
            <v>-6.375</v>
          </cell>
          <cell r="U122">
            <v>-8.484</v>
          </cell>
          <cell r="V122">
            <v>-5.8159999999999998</v>
          </cell>
          <cell r="W122">
            <v>-7.8029999999999999</v>
          </cell>
          <cell r="X122">
            <v>-7.2149999999999999</v>
          </cell>
          <cell r="Y122">
            <v>-6.8650000000000002</v>
          </cell>
          <cell r="Z122">
            <v>-6.6669999999999998</v>
          </cell>
          <cell r="AA122">
            <v>-5.1100000000000003</v>
          </cell>
          <cell r="AB122">
            <v>-9.7230000000000008</v>
          </cell>
          <cell r="AC122">
            <v>-7.4820000000000002</v>
          </cell>
          <cell r="AD122">
            <v>-7.3179999999999996</v>
          </cell>
          <cell r="AE122">
            <v>-8.907</v>
          </cell>
          <cell r="AF122">
            <v>-8.5839999999999996</v>
          </cell>
          <cell r="AG122">
            <v>-8.1920000000000002</v>
          </cell>
          <cell r="AH122">
            <v>-12.964</v>
          </cell>
          <cell r="AI122">
            <v>-25.042999999999999</v>
          </cell>
          <cell r="AJ122">
            <v>-21.103000000000002</v>
          </cell>
          <cell r="AK122">
            <v>-28.47</v>
          </cell>
          <cell r="AL122">
            <v>-26.574999999999999</v>
          </cell>
          <cell r="AM122">
            <v>-20.739000000000001</v>
          </cell>
          <cell r="AN122">
            <v>-13.874000000000001</v>
          </cell>
          <cell r="AO122">
            <v>-13.169</v>
          </cell>
          <cell r="AP122">
            <v>-11.259</v>
          </cell>
          <cell r="AQ122">
            <v>-11.324</v>
          </cell>
          <cell r="AR122">
            <v>-9.099636363636364</v>
          </cell>
        </row>
        <row r="123">
          <cell r="A123" t="str">
            <v>Nigeria</v>
          </cell>
          <cell r="B123" t="str">
            <v>Current account balance</v>
          </cell>
          <cell r="C123" t="str">
            <v>Percent of GDP</v>
          </cell>
          <cell r="E123" t="str">
            <v>See notes for:  Gross domestic product, current prices (National currency) Current account balance (U.S. dollars).</v>
          </cell>
          <cell r="F123">
            <v>8.8480000000000008</v>
          </cell>
          <cell r="G123">
            <v>-10.010999999999999</v>
          </cell>
          <cell r="H123">
            <v>-13.664999999999999</v>
          </cell>
          <cell r="I123">
            <v>-14.061</v>
          </cell>
          <cell r="J123">
            <v>-4.4029999999999996</v>
          </cell>
          <cell r="K123">
            <v>-1.1519999999999999</v>
          </cell>
          <cell r="L123">
            <v>-18.745999999999999</v>
          </cell>
          <cell r="M123">
            <v>-5.9569999999999999</v>
          </cell>
          <cell r="N123">
            <v>-8.9580000000000002</v>
          </cell>
          <cell r="O123">
            <v>2.7650000000000001</v>
          </cell>
          <cell r="P123">
            <v>7.6189999999999998</v>
          </cell>
          <cell r="Q123">
            <v>-1.1870000000000001</v>
          </cell>
          <cell r="R123">
            <v>-4.343</v>
          </cell>
          <cell r="S123">
            <v>-12.038</v>
          </cell>
          <cell r="T123">
            <v>-8.1199999999999992</v>
          </cell>
          <cell r="U123">
            <v>-4.2519999999999998</v>
          </cell>
          <cell r="V123">
            <v>4.1459999999999999</v>
          </cell>
          <cell r="W123">
            <v>4.7850000000000001</v>
          </cell>
          <cell r="X123">
            <v>-9.2439999999999998</v>
          </cell>
          <cell r="Y123">
            <v>-3.9489999999999998</v>
          </cell>
          <cell r="Z123">
            <v>12.474</v>
          </cell>
          <cell r="AA123">
            <v>4.5960000000000001</v>
          </cell>
          <cell r="AB123">
            <v>-13.037000000000001</v>
          </cell>
          <cell r="AC123">
            <v>-6.0519999999999996</v>
          </cell>
          <cell r="AD123">
            <v>5.5789999999999997</v>
          </cell>
          <cell r="AE123">
            <v>8.7360000000000007</v>
          </cell>
          <cell r="AF123">
            <v>25.335000000000001</v>
          </cell>
          <cell r="AG123">
            <v>16.803999999999998</v>
          </cell>
          <cell r="AH123">
            <v>13.643000000000001</v>
          </cell>
          <cell r="AI123">
            <v>7.8879999999999999</v>
          </cell>
          <cell r="AJ123">
            <v>1.268</v>
          </cell>
          <cell r="AK123">
            <v>6.19</v>
          </cell>
          <cell r="AL123">
            <v>7.3460000000000001</v>
          </cell>
          <cell r="AM123">
            <v>5.2770000000000001</v>
          </cell>
          <cell r="AN123">
            <v>2.843</v>
          </cell>
          <cell r="AO123">
            <v>1.0629999999999999</v>
          </cell>
          <cell r="AP123">
            <v>0.432</v>
          </cell>
          <cell r="AQ123">
            <v>-0.36799999999999999</v>
          </cell>
          <cell r="AR123">
            <v>2.5836818181818182</v>
          </cell>
        </row>
        <row r="124">
          <cell r="A124" t="str">
            <v>Norway</v>
          </cell>
          <cell r="B124" t="str">
            <v>Current account balance</v>
          </cell>
          <cell r="C124" t="str">
            <v>Percent of GDP</v>
          </cell>
          <cell r="E124" t="str">
            <v>See notes for:  Gross domestic product, current prices (National currency) Current account balance (U.S. dollars).</v>
          </cell>
          <cell r="F124">
            <v>1.7310000000000001</v>
          </cell>
          <cell r="G124">
            <v>3.4529999999999998</v>
          </cell>
          <cell r="H124">
            <v>0.85299999999999998</v>
          </cell>
          <cell r="I124">
            <v>4.0220000000000002</v>
          </cell>
          <cell r="J124">
            <v>5.367</v>
          </cell>
          <cell r="K124">
            <v>4.7249999999999996</v>
          </cell>
          <cell r="L124">
            <v>-6.0750000000000002</v>
          </cell>
          <cell r="M124">
            <v>-4.7080000000000002</v>
          </cell>
          <cell r="N124">
            <v>-4.0199999999999996</v>
          </cell>
          <cell r="O124">
            <v>-9.2999999999999999E-2</v>
          </cell>
          <cell r="P124">
            <v>2.5019999999999998</v>
          </cell>
          <cell r="Q124">
            <v>3.6619999999999999</v>
          </cell>
          <cell r="R124">
            <v>3.484</v>
          </cell>
          <cell r="S124">
            <v>2.98</v>
          </cell>
          <cell r="T124">
            <v>3</v>
          </cell>
          <cell r="U124">
            <v>3.5710000000000002</v>
          </cell>
          <cell r="V124">
            <v>6.8710000000000004</v>
          </cell>
          <cell r="W124">
            <v>6.2809999999999997</v>
          </cell>
          <cell r="X124">
            <v>-0.315</v>
          </cell>
          <cell r="Y124">
            <v>5.6059999999999999</v>
          </cell>
          <cell r="Z124">
            <v>15.013</v>
          </cell>
          <cell r="AA124">
            <v>16.106000000000002</v>
          </cell>
          <cell r="AB124">
            <v>12.552</v>
          </cell>
          <cell r="AC124">
            <v>12.260999999999999</v>
          </cell>
          <cell r="AD124">
            <v>12.586</v>
          </cell>
          <cell r="AE124">
            <v>16.056000000000001</v>
          </cell>
          <cell r="AF124">
            <v>16.404</v>
          </cell>
          <cell r="AG124">
            <v>12.462</v>
          </cell>
          <cell r="AH124">
            <v>15.949</v>
          </cell>
          <cell r="AI124">
            <v>10.801</v>
          </cell>
          <cell r="AJ124">
            <v>12.427</v>
          </cell>
          <cell r="AK124">
            <v>14.606999999999999</v>
          </cell>
          <cell r="AL124">
            <v>14.803000000000001</v>
          </cell>
          <cell r="AM124">
            <v>13.731999999999999</v>
          </cell>
          <cell r="AN124">
            <v>12.348000000000001</v>
          </cell>
          <cell r="AO124">
            <v>11.132999999999999</v>
          </cell>
          <cell r="AP124">
            <v>10.301</v>
          </cell>
          <cell r="AQ124">
            <v>9.484</v>
          </cell>
          <cell r="AR124">
            <v>9.312090909090907</v>
          </cell>
        </row>
        <row r="125">
          <cell r="A125" t="str">
            <v>Oman</v>
          </cell>
          <cell r="B125" t="str">
            <v>Current account balance</v>
          </cell>
          <cell r="C125" t="str">
            <v>Percent of GDP</v>
          </cell>
          <cell r="E125" t="str">
            <v>See notes for:  Gross domestic product, current prices (National currency) Current account balance (U.S. dollars).</v>
          </cell>
          <cell r="F125">
            <v>17.597000000000001</v>
          </cell>
          <cell r="G125">
            <v>17.838000000000001</v>
          </cell>
          <cell r="H125">
            <v>6.21</v>
          </cell>
          <cell r="I125">
            <v>5.9589999999999996</v>
          </cell>
          <cell r="J125">
            <v>3.4089999999999998</v>
          </cell>
          <cell r="K125">
            <v>5.8000000000000003E-2</v>
          </cell>
          <cell r="L125">
            <v>-12.48</v>
          </cell>
          <cell r="M125">
            <v>9.1560000000000006</v>
          </cell>
          <cell r="N125">
            <v>-3.661</v>
          </cell>
          <cell r="O125">
            <v>3.726</v>
          </cell>
          <cell r="P125">
            <v>9.4060000000000006</v>
          </cell>
          <cell r="Q125">
            <v>-1.7390000000000001</v>
          </cell>
          <cell r="R125">
            <v>-4.4800000000000004</v>
          </cell>
          <cell r="S125">
            <v>-11.021000000000001</v>
          </cell>
          <cell r="T125">
            <v>-5.8230000000000004</v>
          </cell>
          <cell r="U125">
            <v>-5.9279999999999999</v>
          </cell>
          <cell r="V125">
            <v>1.34</v>
          </cell>
          <cell r="W125">
            <v>-1.206</v>
          </cell>
          <cell r="X125">
            <v>-22.471</v>
          </cell>
          <cell r="Y125">
            <v>-2.9049999999999998</v>
          </cell>
          <cell r="Z125">
            <v>15.94</v>
          </cell>
          <cell r="AA125">
            <v>10.042999999999999</v>
          </cell>
          <cell r="AB125">
            <v>6.8319999999999999</v>
          </cell>
          <cell r="AC125">
            <v>2.3820000000000001</v>
          </cell>
          <cell r="AD125">
            <v>4.4690000000000003</v>
          </cell>
          <cell r="AE125">
            <v>16.754000000000001</v>
          </cell>
          <cell r="AF125">
            <v>15.387</v>
          </cell>
          <cell r="AG125">
            <v>5.8769999999999998</v>
          </cell>
          <cell r="AH125">
            <v>8.2739999999999991</v>
          </cell>
          <cell r="AI125">
            <v>-1.2789999999999999</v>
          </cell>
          <cell r="AJ125">
            <v>8.8119999999999994</v>
          </cell>
          <cell r="AK125">
            <v>13.22</v>
          </cell>
          <cell r="AL125">
            <v>12.896000000000001</v>
          </cell>
          <cell r="AM125">
            <v>8.2880000000000003</v>
          </cell>
          <cell r="AN125">
            <v>2.6459999999999999</v>
          </cell>
          <cell r="AO125">
            <v>-2.5619999999999998</v>
          </cell>
          <cell r="AP125">
            <v>-6.0510000000000002</v>
          </cell>
          <cell r="AQ125">
            <v>-9.3049999999999997</v>
          </cell>
          <cell r="AR125">
            <v>2.8129090909090908</v>
          </cell>
        </row>
        <row r="126">
          <cell r="A126" t="str">
            <v>Pakistan</v>
          </cell>
          <cell r="B126" t="str">
            <v>Current account balance</v>
          </cell>
          <cell r="C126" t="str">
            <v>Percent of GDP</v>
          </cell>
          <cell r="E126" t="str">
            <v>See notes for:  Gross domestic product, current prices (National currency) Current account balance (U.S. dollars).</v>
          </cell>
          <cell r="F126">
            <v>-3.194</v>
          </cell>
          <cell r="G126">
            <v>-2.7549999999999999</v>
          </cell>
          <cell r="H126">
            <v>-1.1950000000000001</v>
          </cell>
          <cell r="I126">
            <v>-1.7549999999999999</v>
          </cell>
          <cell r="J126">
            <v>-3.3180000000000001</v>
          </cell>
          <cell r="K126">
            <v>-2.4260000000000002</v>
          </cell>
          <cell r="L126">
            <v>-1.629</v>
          </cell>
          <cell r="M126">
            <v>-2.5259999999999998</v>
          </cell>
          <cell r="N126">
            <v>-3.2519999999999998</v>
          </cell>
          <cell r="O126">
            <v>-3.403</v>
          </cell>
          <cell r="P126">
            <v>-2.8450000000000002</v>
          </cell>
          <cell r="Q126">
            <v>-3.1320000000000001</v>
          </cell>
          <cell r="R126">
            <v>-1.7929999999999999</v>
          </cell>
          <cell r="S126">
            <v>-5.3330000000000002</v>
          </cell>
          <cell r="T126">
            <v>-2.62</v>
          </cell>
          <cell r="U126">
            <v>-2.927</v>
          </cell>
          <cell r="V126">
            <v>-5.3940000000000001</v>
          </cell>
          <cell r="W126">
            <v>-4.7190000000000003</v>
          </cell>
          <cell r="X126">
            <v>-2.2429999999999999</v>
          </cell>
          <cell r="Y126">
            <v>-2.605</v>
          </cell>
          <cell r="Z126">
            <v>-0.28999999999999998</v>
          </cell>
          <cell r="AA126">
            <v>0.45</v>
          </cell>
          <cell r="AB126">
            <v>3.8980000000000001</v>
          </cell>
          <cell r="AC126">
            <v>4.8630000000000004</v>
          </cell>
          <cell r="AD126">
            <v>1.8460000000000001</v>
          </cell>
          <cell r="AE126">
            <v>-1.4</v>
          </cell>
          <cell r="AF126">
            <v>-3.915</v>
          </cell>
          <cell r="AG126">
            <v>-4.8029999999999999</v>
          </cell>
          <cell r="AH126">
            <v>-8.4649999999999999</v>
          </cell>
          <cell r="AI126">
            <v>-5.7229999999999999</v>
          </cell>
          <cell r="AJ126">
            <v>-2.2309999999999999</v>
          </cell>
          <cell r="AK126">
            <v>0.20799999999999999</v>
          </cell>
          <cell r="AL126">
            <v>-1.909</v>
          </cell>
          <cell r="AM126">
            <v>-2.073</v>
          </cell>
          <cell r="AN126">
            <v>-2.9140000000000001</v>
          </cell>
          <cell r="AO126">
            <v>-3.0920000000000001</v>
          </cell>
          <cell r="AP126">
            <v>-3.47</v>
          </cell>
          <cell r="AQ126">
            <v>-3.7309999999999999</v>
          </cell>
          <cell r="AR126">
            <v>-2.2351363636363635</v>
          </cell>
        </row>
        <row r="127">
          <cell r="A127" t="str">
            <v>Panama</v>
          </cell>
          <cell r="B127" t="str">
            <v>Current account balance</v>
          </cell>
          <cell r="C127" t="str">
            <v>Percent of GDP</v>
          </cell>
          <cell r="E127" t="str">
            <v>See notes for:  Gross domestic product, current prices (National currency) Current account balance (U.S. dollars).</v>
          </cell>
          <cell r="F127">
            <v>-8.6289999999999996</v>
          </cell>
          <cell r="G127">
            <v>-12.41</v>
          </cell>
          <cell r="H127">
            <v>-4.0780000000000003</v>
          </cell>
          <cell r="I127">
            <v>4.0579999999999998</v>
          </cell>
          <cell r="J127">
            <v>-3.9620000000000002</v>
          </cell>
          <cell r="K127">
            <v>1.39</v>
          </cell>
          <cell r="L127">
            <v>-1.762</v>
          </cell>
          <cell r="M127">
            <v>9.6639999999999997</v>
          </cell>
          <cell r="N127">
            <v>14.805999999999999</v>
          </cell>
          <cell r="O127">
            <v>2.2829999999999999</v>
          </cell>
          <cell r="P127">
            <v>3.806</v>
          </cell>
          <cell r="Q127">
            <v>-4.1150000000000002</v>
          </cell>
          <cell r="R127">
            <v>-3.968</v>
          </cell>
          <cell r="S127">
            <v>-1.3080000000000001</v>
          </cell>
          <cell r="T127">
            <v>0.26600000000000001</v>
          </cell>
          <cell r="U127">
            <v>-5.8789999999999996</v>
          </cell>
          <cell r="V127">
            <v>-2.1339999999999999</v>
          </cell>
          <cell r="W127">
            <v>-5.0190000000000001</v>
          </cell>
          <cell r="X127">
            <v>-9.2919999999999998</v>
          </cell>
          <cell r="Y127">
            <v>-10.117000000000001</v>
          </cell>
          <cell r="Z127">
            <v>-5.93</v>
          </cell>
          <cell r="AA127">
            <v>-1.47</v>
          </cell>
          <cell r="AB127">
            <v>-0.77800000000000002</v>
          </cell>
          <cell r="AC127">
            <v>-4.4809999999999999</v>
          </cell>
          <cell r="AD127">
            <v>-7.4859999999999998</v>
          </cell>
          <cell r="AE127">
            <v>-4.91</v>
          </cell>
          <cell r="AF127">
            <v>-3.1190000000000002</v>
          </cell>
          <cell r="AG127">
            <v>-7.883</v>
          </cell>
          <cell r="AH127">
            <v>-10.923999999999999</v>
          </cell>
          <cell r="AI127">
            <v>-0.74099999999999999</v>
          </cell>
          <cell r="AJ127">
            <v>-10.763</v>
          </cell>
          <cell r="AK127">
            <v>-12.733000000000001</v>
          </cell>
          <cell r="AL127">
            <v>-12.492000000000001</v>
          </cell>
          <cell r="AM127">
            <v>-12.363</v>
          </cell>
          <cell r="AN127">
            <v>-12.004</v>
          </cell>
          <cell r="AO127">
            <v>-10.367000000000001</v>
          </cell>
          <cell r="AP127">
            <v>-8.2479999999999993</v>
          </cell>
          <cell r="AQ127">
            <v>-7.6879999999999997</v>
          </cell>
          <cell r="AR127">
            <v>-4.9535454545454547</v>
          </cell>
        </row>
        <row r="128">
          <cell r="A128" t="str">
            <v>Papua New Guinea</v>
          </cell>
          <cell r="B128" t="str">
            <v>Current account balance</v>
          </cell>
          <cell r="C128" t="str">
            <v>Percent of GDP</v>
          </cell>
          <cell r="E128" t="str">
            <v>See notes for:  Gross domestic product, current prices (National currency) Current account balance (U.S. dollars).</v>
          </cell>
          <cell r="F128">
            <v>-8.3119999999999994</v>
          </cell>
          <cell r="G128">
            <v>-15.098000000000001</v>
          </cell>
          <cell r="H128">
            <v>-11.617000000000001</v>
          </cell>
          <cell r="I128">
            <v>-14.571999999999999</v>
          </cell>
          <cell r="J128">
            <v>-13.507999999999999</v>
          </cell>
          <cell r="K128">
            <v>-6.8029999999999999</v>
          </cell>
          <cell r="L128">
            <v>-4.399</v>
          </cell>
          <cell r="M128">
            <v>-8.1579999999999995</v>
          </cell>
          <cell r="N128">
            <v>-9.2010000000000005</v>
          </cell>
          <cell r="O128">
            <v>-9.9830000000000005</v>
          </cell>
          <cell r="P128">
            <v>-2.8610000000000002</v>
          </cell>
          <cell r="Q128">
            <v>-4.0049999999999999</v>
          </cell>
          <cell r="R128">
            <v>1.79</v>
          </cell>
          <cell r="S128">
            <v>12.798</v>
          </cell>
          <cell r="T128">
            <v>12.888999999999999</v>
          </cell>
          <cell r="U128">
            <v>21.346</v>
          </cell>
          <cell r="V128">
            <v>5.2350000000000003</v>
          </cell>
          <cell r="W128">
            <v>-7.6550000000000002</v>
          </cell>
          <cell r="X128">
            <v>-0.78200000000000003</v>
          </cell>
          <cell r="Y128">
            <v>1.847</v>
          </cell>
          <cell r="Z128">
            <v>6.03</v>
          </cell>
          <cell r="AA128">
            <v>4.6239999999999997</v>
          </cell>
          <cell r="AB128">
            <v>-1.3440000000000001</v>
          </cell>
          <cell r="AC128">
            <v>4.72</v>
          </cell>
          <cell r="AD128">
            <v>2.3130000000000002</v>
          </cell>
          <cell r="AE128">
            <v>6.077</v>
          </cell>
          <cell r="AF128">
            <v>7.6230000000000002</v>
          </cell>
          <cell r="AG128">
            <v>3.06</v>
          </cell>
          <cell r="AH128">
            <v>11.975</v>
          </cell>
          <cell r="AI128">
            <v>-7.274</v>
          </cell>
          <cell r="AJ128">
            <v>-8.4420000000000002</v>
          </cell>
          <cell r="AK128">
            <v>-34.305</v>
          </cell>
          <cell r="AL128">
            <v>-30.457999999999998</v>
          </cell>
          <cell r="AM128">
            <v>-21.827999999999999</v>
          </cell>
          <cell r="AN128">
            <v>-11.375</v>
          </cell>
          <cell r="AO128">
            <v>5.5209999999999999</v>
          </cell>
          <cell r="AP128">
            <v>5.0590000000000002</v>
          </cell>
          <cell r="AQ128">
            <v>6.2140000000000004</v>
          </cell>
          <cell r="AR128">
            <v>1.6208636363636364</v>
          </cell>
        </row>
        <row r="129">
          <cell r="A129" t="str">
            <v>Paraguay</v>
          </cell>
          <cell r="B129" t="str">
            <v>Current account balance</v>
          </cell>
          <cell r="C129" t="str">
            <v>Percent of GDP</v>
          </cell>
          <cell r="E129" t="str">
            <v>See notes for:  Gross domestic product, current prices (National currency) Current account balance (U.S. dollars).</v>
          </cell>
          <cell r="F129">
            <v>-6.7649999999999997</v>
          </cell>
          <cell r="G129">
            <v>-7.1559999999999997</v>
          </cell>
          <cell r="H129">
            <v>-6.8520000000000003</v>
          </cell>
          <cell r="I129">
            <v>-4.085</v>
          </cell>
          <cell r="J129">
            <v>-6.4359999999999999</v>
          </cell>
          <cell r="K129">
            <v>-5.9720000000000004</v>
          </cell>
          <cell r="L129">
            <v>-7.2510000000000003</v>
          </cell>
          <cell r="M129">
            <v>-11.617000000000001</v>
          </cell>
          <cell r="N129">
            <v>-3.7639999999999998</v>
          </cell>
          <cell r="O129">
            <v>6.6909999999999998</v>
          </cell>
          <cell r="P129">
            <v>7.7569999999999997</v>
          </cell>
          <cell r="Q129">
            <v>2.4300000000000002</v>
          </cell>
          <cell r="R129">
            <v>0.34300000000000003</v>
          </cell>
          <cell r="S129">
            <v>2.0699999999999998</v>
          </cell>
          <cell r="T129">
            <v>-2.0249999999999999</v>
          </cell>
          <cell r="U129">
            <v>-1.147</v>
          </cell>
          <cell r="V129">
            <v>-4.0389999999999997</v>
          </cell>
          <cell r="W129">
            <v>-7.3440000000000003</v>
          </cell>
          <cell r="X129">
            <v>-2.0209999999999999</v>
          </cell>
          <cell r="Y129">
            <v>-2.2749999999999999</v>
          </cell>
          <cell r="Z129">
            <v>-2.298</v>
          </cell>
          <cell r="AA129">
            <v>-4.173</v>
          </cell>
          <cell r="AB129">
            <v>1.82</v>
          </cell>
          <cell r="AC129">
            <v>2.3260000000000001</v>
          </cell>
          <cell r="AD129">
            <v>2.0630000000000002</v>
          </cell>
          <cell r="AE129">
            <v>0.223</v>
          </cell>
          <cell r="AF129">
            <v>1.3759999999999999</v>
          </cell>
          <cell r="AG129">
            <v>1.5009999999999999</v>
          </cell>
          <cell r="AH129">
            <v>-1.873</v>
          </cell>
          <cell r="AI129">
            <v>0.47399999999999998</v>
          </cell>
          <cell r="AJ129">
            <v>-3.3780000000000001</v>
          </cell>
          <cell r="AK129">
            <v>-1.157</v>
          </cell>
          <cell r="AL129">
            <v>-3.5009999999999999</v>
          </cell>
          <cell r="AM129">
            <v>-1.353</v>
          </cell>
          <cell r="AN129">
            <v>-1.631</v>
          </cell>
          <cell r="AO129">
            <v>-1.4950000000000001</v>
          </cell>
          <cell r="AP129">
            <v>-1.1240000000000001</v>
          </cell>
          <cell r="AQ129">
            <v>-1.266</v>
          </cell>
          <cell r="AR129">
            <v>-0.42486363636363633</v>
          </cell>
        </row>
        <row r="130">
          <cell r="A130" t="str">
            <v>Peru</v>
          </cell>
          <cell r="B130" t="str">
            <v>Current account balance</v>
          </cell>
          <cell r="C130" t="str">
            <v>Percent of GDP</v>
          </cell>
          <cell r="E130" t="str">
            <v>See notes for:  Gross domestic product, current prices (National currency) Current account balance (U.S. dollars).</v>
          </cell>
          <cell r="F130">
            <v>-5.0599999999999996</v>
          </cell>
          <cell r="G130">
            <v>-9.4580000000000002</v>
          </cell>
          <cell r="H130">
            <v>-8.9390000000000001</v>
          </cell>
          <cell r="I130">
            <v>-6.69</v>
          </cell>
          <cell r="J130">
            <v>-1.35</v>
          </cell>
          <cell r="K130">
            <v>0.29399999999999998</v>
          </cell>
          <cell r="L130">
            <v>-5.3120000000000003</v>
          </cell>
          <cell r="M130">
            <v>-4.2119999999999997</v>
          </cell>
          <cell r="N130">
            <v>-5.3170000000000002</v>
          </cell>
          <cell r="O130">
            <v>-0.52700000000000002</v>
          </cell>
          <cell r="P130">
            <v>-5.0380000000000003</v>
          </cell>
          <cell r="Q130">
            <v>-4.3959999999999999</v>
          </cell>
          <cell r="R130">
            <v>-5.33</v>
          </cell>
          <cell r="S130">
            <v>-7.077</v>
          </cell>
          <cell r="T130">
            <v>-6.0190000000000001</v>
          </cell>
          <cell r="U130">
            <v>-8.6270000000000007</v>
          </cell>
          <cell r="V130">
            <v>-6.524</v>
          </cell>
          <cell r="W130">
            <v>-5.6959999999999997</v>
          </cell>
          <cell r="X130">
            <v>-5.8769999999999998</v>
          </cell>
          <cell r="Y130">
            <v>-2.6779999999999999</v>
          </cell>
          <cell r="Z130">
            <v>-2.8980000000000001</v>
          </cell>
          <cell r="AA130">
            <v>-2.23</v>
          </cell>
          <cell r="AB130">
            <v>-1.956</v>
          </cell>
          <cell r="AC130">
            <v>-1.546</v>
          </cell>
          <cell r="AD130">
            <v>2.8000000000000001E-2</v>
          </cell>
          <cell r="AE130">
            <v>1.446</v>
          </cell>
          <cell r="AF130">
            <v>3.1120000000000001</v>
          </cell>
          <cell r="AG130">
            <v>1.3620000000000001</v>
          </cell>
          <cell r="AH130">
            <v>-4.2140000000000004</v>
          </cell>
          <cell r="AI130">
            <v>0.16600000000000001</v>
          </cell>
          <cell r="AJ130">
            <v>-1.7070000000000001</v>
          </cell>
          <cell r="AK130">
            <v>-1.306</v>
          </cell>
          <cell r="AL130">
            <v>-1.962</v>
          </cell>
          <cell r="AM130">
            <v>-1.9059999999999999</v>
          </cell>
          <cell r="AN130">
            <v>-1.75</v>
          </cell>
          <cell r="AO130">
            <v>-1.6839999999999999</v>
          </cell>
          <cell r="AP130">
            <v>-1.56</v>
          </cell>
          <cell r="AQ130">
            <v>-1.4670000000000001</v>
          </cell>
          <cell r="AR130">
            <v>-3.0456818181818179</v>
          </cell>
        </row>
        <row r="131">
          <cell r="A131" t="str">
            <v>Philippines</v>
          </cell>
          <cell r="B131" t="str">
            <v>Current account balance</v>
          </cell>
          <cell r="C131" t="str">
            <v>Percent of GDP</v>
          </cell>
          <cell r="E131" t="str">
            <v>See notes for:  Gross domestic product, current prices (National currency) Current account balance (U.S. dollars).</v>
          </cell>
          <cell r="F131">
            <v>-6.9109999999999996</v>
          </cell>
          <cell r="G131">
            <v>-3.36</v>
          </cell>
          <cell r="H131">
            <v>-4.8280000000000003</v>
          </cell>
          <cell r="I131">
            <v>-4.8079999999999998</v>
          </cell>
          <cell r="J131">
            <v>-0.46700000000000003</v>
          </cell>
          <cell r="K131">
            <v>1.536</v>
          </cell>
          <cell r="L131">
            <v>3.6440000000000001</v>
          </cell>
          <cell r="M131">
            <v>0.53900000000000003</v>
          </cell>
          <cell r="N131">
            <v>0.755</v>
          </cell>
          <cell r="O131">
            <v>-3.0870000000000002</v>
          </cell>
          <cell r="P131">
            <v>-5.4930000000000003</v>
          </cell>
          <cell r="Q131">
            <v>-1.879</v>
          </cell>
          <cell r="R131">
            <v>-1.6919999999999999</v>
          </cell>
          <cell r="S131">
            <v>-4.9850000000000003</v>
          </cell>
          <cell r="T131">
            <v>-4.0129999999999999</v>
          </cell>
          <cell r="U131">
            <v>-2.3929999999999998</v>
          </cell>
          <cell r="V131">
            <v>-4.2069999999999999</v>
          </cell>
          <cell r="W131">
            <v>-4.7460000000000004</v>
          </cell>
          <cell r="X131">
            <v>2.0910000000000002</v>
          </cell>
          <cell r="Y131">
            <v>-3.464</v>
          </cell>
          <cell r="Z131">
            <v>-2.75</v>
          </cell>
          <cell r="AA131">
            <v>-2.2949999999999999</v>
          </cell>
          <cell r="AB131">
            <v>-0.34699999999999998</v>
          </cell>
          <cell r="AC131">
            <v>0.34</v>
          </cell>
          <cell r="AD131">
            <v>1.778</v>
          </cell>
          <cell r="AE131">
            <v>1.921</v>
          </cell>
          <cell r="AF131">
            <v>4.37</v>
          </cell>
          <cell r="AG131">
            <v>4.7619999999999996</v>
          </cell>
          <cell r="AH131">
            <v>2.089</v>
          </cell>
          <cell r="AI131">
            <v>5.5540000000000003</v>
          </cell>
          <cell r="AJ131">
            <v>4.4710000000000001</v>
          </cell>
          <cell r="AK131">
            <v>2.7429999999999999</v>
          </cell>
          <cell r="AL131">
            <v>0.93700000000000006</v>
          </cell>
          <cell r="AM131">
            <v>1.0369999999999999</v>
          </cell>
          <cell r="AN131">
            <v>1.2889999999999999</v>
          </cell>
          <cell r="AO131">
            <v>1.647</v>
          </cell>
          <cell r="AP131">
            <v>1.7649999999999999</v>
          </cell>
          <cell r="AQ131">
            <v>1.946</v>
          </cell>
          <cell r="AR131">
            <v>-0.37022727272727268</v>
          </cell>
        </row>
        <row r="132">
          <cell r="A132" t="str">
            <v>Poland</v>
          </cell>
          <cell r="B132" t="str">
            <v>Current account balance</v>
          </cell>
          <cell r="C132" t="str">
            <v>Percent of GDP</v>
          </cell>
          <cell r="E132" t="str">
            <v>See notes for:  Gross domestic product, current prices (National currency) Current account balance (U.S. dollars).</v>
          </cell>
          <cell r="F132">
            <v>-15.551</v>
          </cell>
          <cell r="G132">
            <v>-15.736000000000001</v>
          </cell>
          <cell r="H132">
            <v>-6.7569999999999997</v>
          </cell>
          <cell r="I132">
            <v>-8.7669999999999995</v>
          </cell>
          <cell r="J132">
            <v>-8.8580000000000005</v>
          </cell>
          <cell r="K132">
            <v>-10.27</v>
          </cell>
          <cell r="L132">
            <v>-8.9529999999999994</v>
          </cell>
          <cell r="M132">
            <v>-10.523999999999999</v>
          </cell>
          <cell r="N132">
            <v>-11.035</v>
          </cell>
          <cell r="O132">
            <v>-1.8340000000000001</v>
          </cell>
          <cell r="P132">
            <v>1.9119999999999999</v>
          </cell>
          <cell r="Q132">
            <v>-0.35799999999999998</v>
          </cell>
          <cell r="R132">
            <v>0.96899999999999997</v>
          </cell>
          <cell r="S132">
            <v>-1.2829999999999999</v>
          </cell>
          <cell r="T132">
            <v>5.2850000000000001</v>
          </cell>
          <cell r="U132">
            <v>0.61399999999999999</v>
          </cell>
          <cell r="V132">
            <v>-2.0830000000000002</v>
          </cell>
          <cell r="W132">
            <v>-3.657</v>
          </cell>
          <cell r="X132">
            <v>-4.0119999999999996</v>
          </cell>
          <cell r="Y132">
            <v>-7.4420000000000002</v>
          </cell>
          <cell r="Z132">
            <v>-6.0389999999999997</v>
          </cell>
          <cell r="AA132">
            <v>-3.1230000000000002</v>
          </cell>
          <cell r="AB132">
            <v>-2.7970000000000002</v>
          </cell>
          <cell r="AC132">
            <v>-2.524</v>
          </cell>
          <cell r="AD132">
            <v>-5.24</v>
          </cell>
          <cell r="AE132">
            <v>-2.3820000000000001</v>
          </cell>
          <cell r="AF132">
            <v>-3.8479999999999999</v>
          </cell>
          <cell r="AG132">
            <v>-6.2309999999999999</v>
          </cell>
          <cell r="AH132">
            <v>-6.6029999999999998</v>
          </cell>
          <cell r="AI132">
            <v>-3.9849999999999999</v>
          </cell>
          <cell r="AJ132">
            <v>-4.66</v>
          </cell>
          <cell r="AK132">
            <v>-4.3070000000000004</v>
          </cell>
          <cell r="AL132">
            <v>-4.5449999999999999</v>
          </cell>
          <cell r="AM132">
            <v>-4.2510000000000003</v>
          </cell>
          <cell r="AN132">
            <v>-4.2569999999999997</v>
          </cell>
          <cell r="AO132">
            <v>-4.069</v>
          </cell>
          <cell r="AP132">
            <v>-3.923</v>
          </cell>
          <cell r="AQ132">
            <v>-3.8650000000000002</v>
          </cell>
          <cell r="AR132">
            <v>-2.8088181818181823</v>
          </cell>
        </row>
        <row r="133">
          <cell r="A133" t="str">
            <v>Portugal</v>
          </cell>
          <cell r="B133" t="str">
            <v>Current account balance</v>
          </cell>
          <cell r="C133" t="str">
            <v>Percent of GDP</v>
          </cell>
          <cell r="E133" t="str">
            <v>See notes for:  Gross domestic product, current prices (National currency) Current account balance (U.S. dollars).</v>
          </cell>
          <cell r="F133">
            <v>-3.3130000000000002</v>
          </cell>
          <cell r="G133">
            <v>-14.648999999999999</v>
          </cell>
          <cell r="H133">
            <v>-10.784000000000001</v>
          </cell>
          <cell r="I133">
            <v>-5.8630000000000004</v>
          </cell>
          <cell r="J133">
            <v>-2.4380000000000002</v>
          </cell>
          <cell r="K133">
            <v>1.417</v>
          </cell>
          <cell r="L133">
            <v>3.125</v>
          </cell>
          <cell r="M133">
            <v>0.93200000000000005</v>
          </cell>
          <cell r="N133">
            <v>-1.952</v>
          </cell>
          <cell r="O133">
            <v>0.26</v>
          </cell>
          <cell r="P133">
            <v>-0.23200000000000001</v>
          </cell>
          <cell r="Q133">
            <v>-0.80900000000000005</v>
          </cell>
          <cell r="R133">
            <v>-0.17299999999999999</v>
          </cell>
          <cell r="S133">
            <v>0.249</v>
          </cell>
          <cell r="T133">
            <v>-2.2360000000000002</v>
          </cell>
          <cell r="U133">
            <v>-0.113</v>
          </cell>
          <cell r="V133">
            <v>-3.9630000000000001</v>
          </cell>
          <cell r="W133">
            <v>-5.7990000000000004</v>
          </cell>
          <cell r="X133">
            <v>-7.157</v>
          </cell>
          <cell r="Y133">
            <v>-8.69</v>
          </cell>
          <cell r="Z133">
            <v>-10.343</v>
          </cell>
          <cell r="AA133">
            <v>-10.321</v>
          </cell>
          <cell r="AB133">
            <v>-8.234</v>
          </cell>
          <cell r="AC133">
            <v>-6.4329999999999998</v>
          </cell>
          <cell r="AD133">
            <v>-8.327</v>
          </cell>
          <cell r="AE133">
            <v>-10.323</v>
          </cell>
          <cell r="AF133">
            <v>-10.685</v>
          </cell>
          <cell r="AG133">
            <v>-10.102</v>
          </cell>
          <cell r="AH133">
            <v>-12.638</v>
          </cell>
          <cell r="AI133">
            <v>-10.920999999999999</v>
          </cell>
          <cell r="AJ133">
            <v>-9.9809999999999999</v>
          </cell>
          <cell r="AK133">
            <v>-6.4219999999999997</v>
          </cell>
          <cell r="AL133">
            <v>-4.16</v>
          </cell>
          <cell r="AM133">
            <v>-3.5449999999999999</v>
          </cell>
          <cell r="AN133">
            <v>-3.1230000000000002</v>
          </cell>
          <cell r="AO133">
            <v>-3.0379999999999998</v>
          </cell>
          <cell r="AP133">
            <v>-2.8740000000000001</v>
          </cell>
          <cell r="AQ133">
            <v>-2.758</v>
          </cell>
          <cell r="AR133">
            <v>-6.5296818181818175</v>
          </cell>
        </row>
        <row r="134">
          <cell r="A134" t="str">
            <v>Qatar</v>
          </cell>
          <cell r="B134" t="str">
            <v>Current account balance</v>
          </cell>
          <cell r="C134" t="str">
            <v>Percent of GDP</v>
          </cell>
          <cell r="E134" t="str">
            <v>See notes for:  Gross domestic product, current prices (National currency) Current account balance (U.S. dollars).</v>
          </cell>
          <cell r="F134">
            <v>106.836</v>
          </cell>
          <cell r="G134">
            <v>94.941999999999993</v>
          </cell>
          <cell r="H134">
            <v>74.117999999999995</v>
          </cell>
          <cell r="I134">
            <v>57.265999999999998</v>
          </cell>
          <cell r="J134">
            <v>84.137</v>
          </cell>
          <cell r="K134">
            <v>62.311</v>
          </cell>
          <cell r="L134">
            <v>33.497999999999998</v>
          </cell>
          <cell r="M134">
            <v>39.261000000000003</v>
          </cell>
          <cell r="N134">
            <v>32.817</v>
          </cell>
          <cell r="O134">
            <v>44.674999999999997</v>
          </cell>
          <cell r="P134">
            <v>-8.9269999999999996</v>
          </cell>
          <cell r="Q134">
            <v>-12.289</v>
          </cell>
          <cell r="R134">
            <v>-14.053000000000001</v>
          </cell>
          <cell r="S134">
            <v>-15.923999999999999</v>
          </cell>
          <cell r="T134">
            <v>-17.538</v>
          </cell>
          <cell r="U134">
            <v>-31.030999999999999</v>
          </cell>
          <cell r="V134">
            <v>-26.766999999999999</v>
          </cell>
          <cell r="W134">
            <v>-17.995000000000001</v>
          </cell>
          <cell r="X134">
            <v>-18.707999999999998</v>
          </cell>
          <cell r="Y134">
            <v>12.477</v>
          </cell>
          <cell r="Z134">
            <v>23.242000000000001</v>
          </cell>
          <cell r="AA134">
            <v>27.323</v>
          </cell>
          <cell r="AB134">
            <v>21.940999999999999</v>
          </cell>
          <cell r="AC134">
            <v>25.263999999999999</v>
          </cell>
          <cell r="AD134">
            <v>22.370999999999999</v>
          </cell>
          <cell r="AE134">
            <v>29.876000000000001</v>
          </cell>
          <cell r="AF134">
            <v>25.148</v>
          </cell>
          <cell r="AG134">
            <v>25.376000000000001</v>
          </cell>
          <cell r="AH134">
            <v>28.725000000000001</v>
          </cell>
          <cell r="AI134">
            <v>10.234999999999999</v>
          </cell>
          <cell r="AJ134">
            <v>26.331</v>
          </cell>
          <cell r="AK134">
            <v>28.425000000000001</v>
          </cell>
          <cell r="AL134">
            <v>31.527999999999999</v>
          </cell>
          <cell r="AM134">
            <v>29.035</v>
          </cell>
          <cell r="AN134">
            <v>23.155999999999999</v>
          </cell>
          <cell r="AO134">
            <v>16.776</v>
          </cell>
          <cell r="AP134">
            <v>11.112</v>
          </cell>
          <cell r="AQ134">
            <v>8.2509999999999994</v>
          </cell>
          <cell r="AR134">
            <v>6.5228181818181818</v>
          </cell>
        </row>
        <row r="135">
          <cell r="A135" t="str">
            <v>Romania</v>
          </cell>
          <cell r="B135" t="str">
            <v>Current account balance</v>
          </cell>
          <cell r="C135" t="str">
            <v>Percent of GDP</v>
          </cell>
          <cell r="E135" t="str">
            <v>See notes for:  Gross domestic product, current prices (National currency) Current account balance (U.S. dollars).</v>
          </cell>
          <cell r="F135">
            <v>-5.2510000000000003</v>
          </cell>
          <cell r="G135">
            <v>-1.5089999999999999</v>
          </cell>
          <cell r="H135">
            <v>1.91</v>
          </cell>
          <cell r="I135">
            <v>2.4329999999999998</v>
          </cell>
          <cell r="J135">
            <v>4.4550000000000001</v>
          </cell>
          <cell r="K135">
            <v>2.8919999999999999</v>
          </cell>
          <cell r="L135">
            <v>2.6989999999999998</v>
          </cell>
          <cell r="M135">
            <v>3.53</v>
          </cell>
          <cell r="N135">
            <v>6.5519999999999996</v>
          </cell>
          <cell r="O135">
            <v>4.6820000000000004</v>
          </cell>
          <cell r="P135">
            <v>-4.5970000000000004</v>
          </cell>
          <cell r="Q135">
            <v>-4.3360000000000003</v>
          </cell>
          <cell r="R135">
            <v>-8.6059999999999999</v>
          </cell>
          <cell r="S135">
            <v>-4.4610000000000003</v>
          </cell>
          <cell r="T135">
            <v>-1.663</v>
          </cell>
          <cell r="U135">
            <v>-4.4649999999999999</v>
          </cell>
          <cell r="V135">
            <v>-6.6539999999999999</v>
          </cell>
          <cell r="W135">
            <v>-5.4039999999999999</v>
          </cell>
          <cell r="X135">
            <v>-6.867</v>
          </cell>
          <cell r="Y135">
            <v>-4.0629999999999997</v>
          </cell>
          <cell r="Z135">
            <v>-3.0249999999999999</v>
          </cell>
          <cell r="AA135">
            <v>-4.38</v>
          </cell>
          <cell r="AB135">
            <v>-3.3330000000000002</v>
          </cell>
          <cell r="AC135">
            <v>-5.819</v>
          </cell>
          <cell r="AD135">
            <v>-8.3640000000000008</v>
          </cell>
          <cell r="AE135">
            <v>-8.6460000000000008</v>
          </cell>
          <cell r="AF135">
            <v>-10.388999999999999</v>
          </cell>
          <cell r="AG135">
            <v>-13.426</v>
          </cell>
          <cell r="AH135">
            <v>-11.635</v>
          </cell>
          <cell r="AI135">
            <v>-4.1630000000000003</v>
          </cell>
          <cell r="AJ135">
            <v>-4.452</v>
          </cell>
          <cell r="AK135">
            <v>-4.1660000000000004</v>
          </cell>
          <cell r="AL135">
            <v>-4.194</v>
          </cell>
          <cell r="AM135">
            <v>-4.7329999999999997</v>
          </cell>
          <cell r="AN135">
            <v>-4.8719999999999999</v>
          </cell>
          <cell r="AO135">
            <v>-4.8440000000000003</v>
          </cell>
          <cell r="AP135">
            <v>-4.8860000000000001</v>
          </cell>
          <cell r="AQ135">
            <v>-4.8609999999999998</v>
          </cell>
          <cell r="AR135">
            <v>-6.0415454545454539</v>
          </cell>
        </row>
        <row r="136">
          <cell r="A136" t="str">
            <v>Russia</v>
          </cell>
          <cell r="B136" t="str">
            <v>Current account balance</v>
          </cell>
          <cell r="C136" t="str">
            <v>Percent of GDP</v>
          </cell>
          <cell r="E136" t="str">
            <v>See notes for:  Gross domestic product, current prices (National currency) Current account balance (U.S. dollars).</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-1.4019999999999999</v>
          </cell>
          <cell r="S136">
            <v>1.4139999999999999</v>
          </cell>
          <cell r="T136">
            <v>2.8330000000000002</v>
          </cell>
          <cell r="U136">
            <v>2.2210000000000001</v>
          </cell>
          <cell r="V136">
            <v>2.7690000000000001</v>
          </cell>
          <cell r="W136">
            <v>-0.02</v>
          </cell>
          <cell r="X136">
            <v>8.1000000000000003E-2</v>
          </cell>
          <cell r="Y136">
            <v>12.565</v>
          </cell>
          <cell r="Z136">
            <v>18.036000000000001</v>
          </cell>
          <cell r="AA136">
            <v>11.069000000000001</v>
          </cell>
          <cell r="AB136">
            <v>8.4359999999999999</v>
          </cell>
          <cell r="AC136">
            <v>8.2289999999999992</v>
          </cell>
          <cell r="AD136">
            <v>10.067</v>
          </cell>
          <cell r="AE136">
            <v>11.057</v>
          </cell>
          <cell r="AF136">
            <v>9.5299999999999994</v>
          </cell>
          <cell r="AG136">
            <v>5.9249999999999998</v>
          </cell>
          <cell r="AH136">
            <v>6.2450000000000001</v>
          </cell>
          <cell r="AI136">
            <v>4.05</v>
          </cell>
          <cell r="AJ136">
            <v>4.7039999999999997</v>
          </cell>
          <cell r="AK136">
            <v>5.4660000000000002</v>
          </cell>
          <cell r="AL136">
            <v>4.7690000000000001</v>
          </cell>
          <cell r="AM136">
            <v>1.891</v>
          </cell>
          <cell r="AN136">
            <v>0.35299999999999998</v>
          </cell>
          <cell r="AO136">
            <v>-0.73099999999999998</v>
          </cell>
          <cell r="AP136">
            <v>-1.266</v>
          </cell>
          <cell r="AQ136">
            <v>-1.91</v>
          </cell>
          <cell r="AR136">
            <v>6.1637499999999994</v>
          </cell>
        </row>
        <row r="137">
          <cell r="A137" t="str">
            <v>Rwanda</v>
          </cell>
          <cell r="B137" t="str">
            <v>Current account balance</v>
          </cell>
          <cell r="C137" t="str">
            <v>Percent of GDP</v>
          </cell>
          <cell r="E137" t="str">
            <v>See notes for:  Gross domestic product, current prices (National currency) Current account balance (U.S. dollars).</v>
          </cell>
          <cell r="F137">
            <v>-3.8050000000000002</v>
          </cell>
          <cell r="G137">
            <v>-5.1429999999999998</v>
          </cell>
          <cell r="H137">
            <v>-8.5850000000000009</v>
          </cell>
          <cell r="I137">
            <v>-5.7729999999999997</v>
          </cell>
          <cell r="J137">
            <v>-5.0579999999999998</v>
          </cell>
          <cell r="K137">
            <v>-6.4329999999999998</v>
          </cell>
          <cell r="L137">
            <v>-5.3789999999999996</v>
          </cell>
          <cell r="M137">
            <v>-8.3520000000000003</v>
          </cell>
          <cell r="N137">
            <v>-7.8879999999999999</v>
          </cell>
          <cell r="O137">
            <v>-7.9059999999999997</v>
          </cell>
          <cell r="P137">
            <v>-8.4610000000000003</v>
          </cell>
          <cell r="Q137">
            <v>-9.7360000000000007</v>
          </cell>
          <cell r="R137">
            <v>-10.27</v>
          </cell>
          <cell r="S137">
            <v>-11.021000000000001</v>
          </cell>
          <cell r="T137">
            <v>-4.2709999999999999</v>
          </cell>
          <cell r="U137">
            <v>-2.9119999999999999</v>
          </cell>
          <cell r="V137">
            <v>-6.49</v>
          </cell>
          <cell r="W137">
            <v>-8.1669999999999998</v>
          </cell>
          <cell r="X137">
            <v>-6.92</v>
          </cell>
          <cell r="Y137">
            <v>-6.35</v>
          </cell>
          <cell r="Z137">
            <v>-3.2559999999999998</v>
          </cell>
          <cell r="AA137">
            <v>-2.5960000000000001</v>
          </cell>
          <cell r="AB137">
            <v>-2.0329999999999999</v>
          </cell>
          <cell r="AC137">
            <v>-2.5049999999999999</v>
          </cell>
          <cell r="AD137">
            <v>1.849</v>
          </cell>
          <cell r="AE137">
            <v>1.008</v>
          </cell>
          <cell r="AF137">
            <v>-4.3239999999999998</v>
          </cell>
          <cell r="AG137">
            <v>-2.2269999999999999</v>
          </cell>
          <cell r="AH137">
            <v>-4.9039999999999999</v>
          </cell>
          <cell r="AI137">
            <v>-7.3369999999999997</v>
          </cell>
          <cell r="AJ137">
            <v>-5.9779999999999998</v>
          </cell>
          <cell r="AK137">
            <v>-10.381</v>
          </cell>
          <cell r="AL137">
            <v>-12.51</v>
          </cell>
          <cell r="AM137">
            <v>-8.5739999999999998</v>
          </cell>
          <cell r="AN137">
            <v>-4.899</v>
          </cell>
          <cell r="AO137">
            <v>-3.5680000000000001</v>
          </cell>
          <cell r="AP137">
            <v>-2.335</v>
          </cell>
          <cell r="AQ137">
            <v>-1.9930000000000001</v>
          </cell>
          <cell r="AR137">
            <v>-5.3309999999999995</v>
          </cell>
        </row>
        <row r="138">
          <cell r="A138" t="str">
            <v>Samoa</v>
          </cell>
          <cell r="B138" t="str">
            <v>Current account balance</v>
          </cell>
          <cell r="C138" t="str">
            <v>Percent of GDP</v>
          </cell>
          <cell r="E138" t="str">
            <v>See notes for:  Gross domestic product, current prices (National currency) Current account balance (U.S. dollars).</v>
          </cell>
          <cell r="F138">
            <v>-14.805999999999999</v>
          </cell>
          <cell r="G138">
            <v>-16.292999999999999</v>
          </cell>
          <cell r="H138">
            <v>-9</v>
          </cell>
          <cell r="I138">
            <v>1.2889999999999999</v>
          </cell>
          <cell r="J138">
            <v>-2.8090000000000002</v>
          </cell>
          <cell r="K138">
            <v>2.097</v>
          </cell>
          <cell r="L138">
            <v>10.166</v>
          </cell>
          <cell r="M138">
            <v>10.536</v>
          </cell>
          <cell r="N138">
            <v>11.458</v>
          </cell>
          <cell r="O138">
            <v>11.875</v>
          </cell>
          <cell r="P138">
            <v>8.3800000000000008</v>
          </cell>
          <cell r="Q138">
            <v>-20.431000000000001</v>
          </cell>
          <cell r="R138">
            <v>-15.452999999999999</v>
          </cell>
          <cell r="S138">
            <v>-20.606000000000002</v>
          </cell>
          <cell r="T138">
            <v>2.8260000000000001</v>
          </cell>
          <cell r="U138">
            <v>4.7080000000000002</v>
          </cell>
          <cell r="V138">
            <v>5.1420000000000003</v>
          </cell>
          <cell r="W138">
            <v>-3.6819999999999999</v>
          </cell>
          <cell r="X138">
            <v>1.0569999999999999</v>
          </cell>
          <cell r="Y138">
            <v>-9.6389999999999993</v>
          </cell>
          <cell r="Z138">
            <v>-1.9430000000000001</v>
          </cell>
          <cell r="AA138">
            <v>-4.6459999999999999</v>
          </cell>
          <cell r="AB138">
            <v>-8.8710000000000004</v>
          </cell>
          <cell r="AC138">
            <v>-8.2569999999999997</v>
          </cell>
          <cell r="AD138">
            <v>-8.4109999999999996</v>
          </cell>
          <cell r="AE138">
            <v>-9.6</v>
          </cell>
          <cell r="AF138">
            <v>-10.23</v>
          </cell>
          <cell r="AG138">
            <v>-15.984</v>
          </cell>
          <cell r="AH138">
            <v>-6.48</v>
          </cell>
          <cell r="AI138">
            <v>-3.15</v>
          </cell>
          <cell r="AJ138">
            <v>-8.1389999999999993</v>
          </cell>
          <cell r="AK138">
            <v>-15.146000000000001</v>
          </cell>
          <cell r="AL138">
            <v>-14.223000000000001</v>
          </cell>
          <cell r="AM138">
            <v>-13.869</v>
          </cell>
          <cell r="AN138">
            <v>-13.116</v>
          </cell>
          <cell r="AO138">
            <v>-10.933</v>
          </cell>
          <cell r="AP138">
            <v>-9.4789999999999992</v>
          </cell>
          <cell r="AQ138">
            <v>-8.42</v>
          </cell>
          <cell r="AR138">
            <v>-6.7525000000000004</v>
          </cell>
        </row>
        <row r="139">
          <cell r="A139" t="str">
            <v>São Tomé and Príncipe</v>
          </cell>
          <cell r="B139" t="str">
            <v>Current account balance</v>
          </cell>
          <cell r="C139" t="str">
            <v>Percent of GDP</v>
          </cell>
          <cell r="E139" t="str">
            <v>See notes for:  Gross domestic product, current prices (National currency) Current account balance (U.S. dollars).</v>
          </cell>
          <cell r="F139">
            <v>-19.803999999999998</v>
          </cell>
          <cell r="G139">
            <v>-23.576000000000001</v>
          </cell>
          <cell r="H139">
            <v>-34.225000000000001</v>
          </cell>
          <cell r="I139">
            <v>-16.024999999999999</v>
          </cell>
          <cell r="J139">
            <v>-21.975000000000001</v>
          </cell>
          <cell r="K139">
            <v>-23.052</v>
          </cell>
          <cell r="L139">
            <v>-12.621</v>
          </cell>
          <cell r="M139">
            <v>-9.9540000000000006</v>
          </cell>
          <cell r="N139">
            <v>-18.72</v>
          </cell>
          <cell r="O139">
            <v>-28.335999999999999</v>
          </cell>
          <cell r="P139">
            <v>-24.896999999999998</v>
          </cell>
          <cell r="Q139">
            <v>-31.588000000000001</v>
          </cell>
          <cell r="R139">
            <v>-28.344000000000001</v>
          </cell>
          <cell r="S139">
            <v>-23.579000000000001</v>
          </cell>
          <cell r="T139">
            <v>-18.815999999999999</v>
          </cell>
          <cell r="U139">
            <v>-26.143999999999998</v>
          </cell>
          <cell r="V139">
            <v>-17.547000000000001</v>
          </cell>
          <cell r="W139">
            <v>-14.659000000000001</v>
          </cell>
          <cell r="X139">
            <v>-17.234999999999999</v>
          </cell>
          <cell r="Y139">
            <v>-15.65</v>
          </cell>
          <cell r="Z139">
            <v>-15.06</v>
          </cell>
          <cell r="AA139">
            <v>-21.329000000000001</v>
          </cell>
          <cell r="AB139">
            <v>-18.652999999999999</v>
          </cell>
          <cell r="AC139">
            <v>-14.694000000000001</v>
          </cell>
          <cell r="AD139">
            <v>-15.999000000000001</v>
          </cell>
          <cell r="AE139">
            <v>-11.005000000000001</v>
          </cell>
          <cell r="AF139">
            <v>-25.779</v>
          </cell>
          <cell r="AG139">
            <v>-29.783000000000001</v>
          </cell>
          <cell r="AH139">
            <v>-22.044</v>
          </cell>
          <cell r="AI139">
            <v>-25.462</v>
          </cell>
          <cell r="AJ139">
            <v>-34.148000000000003</v>
          </cell>
          <cell r="AK139">
            <v>-33.112000000000002</v>
          </cell>
          <cell r="AL139">
            <v>-35.165999999999997</v>
          </cell>
          <cell r="AM139">
            <v>-33.625</v>
          </cell>
          <cell r="AN139">
            <v>-32.375999999999998</v>
          </cell>
          <cell r="AO139">
            <v>-8.0350000000000001</v>
          </cell>
          <cell r="AP139">
            <v>-10.638</v>
          </cell>
          <cell r="AQ139">
            <v>-9.2089999999999996</v>
          </cell>
          <cell r="AR139">
            <v>-22.069409090909094</v>
          </cell>
        </row>
        <row r="140">
          <cell r="A140" t="str">
            <v>Saudi Arabia</v>
          </cell>
          <cell r="B140" t="str">
            <v>Current account balance</v>
          </cell>
          <cell r="C140" t="str">
            <v>Percent of GDP</v>
          </cell>
          <cell r="E140" t="str">
            <v>See notes for:  Gross domestic product, current prices (National currency) Current account balance (U.S. dollars).</v>
          </cell>
          <cell r="F140">
            <v>26.024999999999999</v>
          </cell>
          <cell r="G140">
            <v>22.363</v>
          </cell>
          <cell r="H140">
            <v>4.9509999999999996</v>
          </cell>
          <cell r="I140">
            <v>-13.076000000000001</v>
          </cell>
          <cell r="J140">
            <v>-15.425000000000001</v>
          </cell>
          <cell r="K140">
            <v>-12.45</v>
          </cell>
          <cell r="L140">
            <v>-13.565</v>
          </cell>
          <cell r="M140">
            <v>-11.407</v>
          </cell>
          <cell r="N140">
            <v>-8.3179999999999996</v>
          </cell>
          <cell r="O140">
            <v>-10.018000000000001</v>
          </cell>
          <cell r="P140">
            <v>-3.556</v>
          </cell>
          <cell r="Q140">
            <v>-20.971</v>
          </cell>
          <cell r="R140">
            <v>-13.015000000000001</v>
          </cell>
          <cell r="S140">
            <v>-13.067</v>
          </cell>
          <cell r="T140">
            <v>-7.8070000000000004</v>
          </cell>
          <cell r="U140">
            <v>-3.738</v>
          </cell>
          <cell r="V140">
            <v>0.42599999999999999</v>
          </cell>
          <cell r="W140">
            <v>0.185</v>
          </cell>
          <cell r="X140">
            <v>-9.0090000000000003</v>
          </cell>
          <cell r="Y140">
            <v>0.25600000000000001</v>
          </cell>
          <cell r="Z140">
            <v>7.5970000000000004</v>
          </cell>
          <cell r="AA140">
            <v>5.1109999999999998</v>
          </cell>
          <cell r="AB140">
            <v>6.2969999999999997</v>
          </cell>
          <cell r="AC140">
            <v>13.071</v>
          </cell>
          <cell r="AD140">
            <v>20.783000000000001</v>
          </cell>
          <cell r="AE140">
            <v>28.538</v>
          </cell>
          <cell r="AF140">
            <v>27.777999999999999</v>
          </cell>
          <cell r="AG140">
            <v>24.260999999999999</v>
          </cell>
          <cell r="AH140">
            <v>27.780999999999999</v>
          </cell>
          <cell r="AI140">
            <v>5.5629999999999997</v>
          </cell>
          <cell r="AJ140">
            <v>14.808</v>
          </cell>
          <cell r="AK140">
            <v>24.428000000000001</v>
          </cell>
          <cell r="AL140">
            <v>27.911999999999999</v>
          </cell>
          <cell r="AM140">
            <v>22.742000000000001</v>
          </cell>
          <cell r="AN140">
            <v>19.050999999999998</v>
          </cell>
          <cell r="AO140">
            <v>16.088000000000001</v>
          </cell>
          <cell r="AP140">
            <v>14.138</v>
          </cell>
          <cell r="AQ140">
            <v>13.97</v>
          </cell>
          <cell r="AR140">
            <v>6.169090909090909</v>
          </cell>
        </row>
        <row r="141">
          <cell r="A141" t="str">
            <v>Senegal</v>
          </cell>
          <cell r="B141" t="str">
            <v>Current account balance</v>
          </cell>
          <cell r="C141" t="str">
            <v>Percent of GDP</v>
          </cell>
          <cell r="E141" t="str">
            <v>See notes for:  Gross domestic product, current prices (National currency) Current account balance (U.S. dollars).</v>
          </cell>
          <cell r="F141">
            <v>-12.321</v>
          </cell>
          <cell r="G141">
            <v>-14.214</v>
          </cell>
          <cell r="H141">
            <v>-9.8640000000000008</v>
          </cell>
          <cell r="I141">
            <v>-10.967000000000001</v>
          </cell>
          <cell r="J141">
            <v>-10.068</v>
          </cell>
          <cell r="K141">
            <v>-9.1720000000000006</v>
          </cell>
          <cell r="L141">
            <v>-6.3860000000000001</v>
          </cell>
          <cell r="M141">
            <v>-6.0659999999999998</v>
          </cell>
          <cell r="N141">
            <v>-8.3140000000000001</v>
          </cell>
          <cell r="O141">
            <v>-7.7539999999999996</v>
          </cell>
          <cell r="P141">
            <v>-7.7729999999999997</v>
          </cell>
          <cell r="Q141">
            <v>-8.0250000000000004</v>
          </cell>
          <cell r="R141">
            <v>-7.9550000000000001</v>
          </cell>
          <cell r="S141">
            <v>-8.7759999999999998</v>
          </cell>
          <cell r="T141">
            <v>-4.6680000000000001</v>
          </cell>
          <cell r="U141">
            <v>-4.819</v>
          </cell>
          <cell r="V141">
            <v>-3.9390000000000001</v>
          </cell>
          <cell r="W141">
            <v>-3.9620000000000002</v>
          </cell>
          <cell r="X141">
            <v>-3.8730000000000002</v>
          </cell>
          <cell r="Y141">
            <v>-4.8040000000000003</v>
          </cell>
          <cell r="Z141">
            <v>-6.9889999999999999</v>
          </cell>
          <cell r="AA141">
            <v>-5.0389999999999997</v>
          </cell>
          <cell r="AB141">
            <v>-6.0389999999999997</v>
          </cell>
          <cell r="AC141">
            <v>-6.3659999999999997</v>
          </cell>
          <cell r="AD141">
            <v>-6.87</v>
          </cell>
          <cell r="AE141">
            <v>-8.8510000000000009</v>
          </cell>
          <cell r="AF141">
            <v>-9.2089999999999996</v>
          </cell>
          <cell r="AG141">
            <v>-11.614000000000001</v>
          </cell>
          <cell r="AH141">
            <v>-14.074</v>
          </cell>
          <cell r="AI141">
            <v>-6.6890000000000001</v>
          </cell>
          <cell r="AJ141">
            <v>-6.0949999999999998</v>
          </cell>
          <cell r="AK141">
            <v>-8.3010000000000002</v>
          </cell>
          <cell r="AL141">
            <v>-10.048</v>
          </cell>
          <cell r="AM141">
            <v>-10.705</v>
          </cell>
          <cell r="AN141">
            <v>-9.0909999999999993</v>
          </cell>
          <cell r="AO141">
            <v>-8.2810000000000006</v>
          </cell>
          <cell r="AP141">
            <v>-7.7030000000000003</v>
          </cell>
          <cell r="AQ141">
            <v>-7.5720000000000001</v>
          </cell>
          <cell r="AR141">
            <v>-7.0331818181818173</v>
          </cell>
        </row>
        <row r="142">
          <cell r="A142" t="str">
            <v>Serbia</v>
          </cell>
          <cell r="B142" t="str">
            <v>Current account balance</v>
          </cell>
          <cell r="C142" t="str">
            <v>Percent of GDP</v>
          </cell>
          <cell r="E142" t="str">
            <v>See notes for:  Gross domestic product, current prices (National currency) Current account balance (U.S. dollars).</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-1.7669999999999999</v>
          </cell>
          <cell r="AA142">
            <v>-2.4929999999999999</v>
          </cell>
          <cell r="AB142">
            <v>-8.2620000000000005</v>
          </cell>
          <cell r="AC142">
            <v>-7.2649999999999997</v>
          </cell>
          <cell r="AD142">
            <v>-12.138999999999999</v>
          </cell>
          <cell r="AE142">
            <v>-8.6940000000000008</v>
          </cell>
          <cell r="AF142">
            <v>-10.180999999999999</v>
          </cell>
          <cell r="AG142">
            <v>-16.138000000000002</v>
          </cell>
          <cell r="AH142">
            <v>-21.6</v>
          </cell>
          <cell r="AI142">
            <v>-7.1219999999999999</v>
          </cell>
          <cell r="AJ142">
            <v>-7.2370000000000001</v>
          </cell>
          <cell r="AK142">
            <v>-9.14</v>
          </cell>
          <cell r="AL142">
            <v>-8.6349999999999998</v>
          </cell>
          <cell r="AM142">
            <v>-7.9379999999999997</v>
          </cell>
          <cell r="AN142">
            <v>-7.3230000000000004</v>
          </cell>
          <cell r="AO142">
            <v>-6.6559999999999997</v>
          </cell>
          <cell r="AP142">
            <v>-5.9459999999999997</v>
          </cell>
          <cell r="AQ142">
            <v>-5.6139999999999999</v>
          </cell>
          <cell r="AR142">
            <v>-9.3364999999999991</v>
          </cell>
        </row>
        <row r="143">
          <cell r="A143" t="str">
            <v>Seychelles</v>
          </cell>
          <cell r="B143" t="str">
            <v>Current account balance</v>
          </cell>
          <cell r="C143" t="str">
            <v>Percent of GDP</v>
          </cell>
          <cell r="E143" t="str">
            <v>See notes for:  Gross domestic product, current prices (National currency) Current account balance (U.S. dollars).</v>
          </cell>
          <cell r="F143">
            <v>-11.010999999999999</v>
          </cell>
          <cell r="G143">
            <v>-14.239000000000001</v>
          </cell>
          <cell r="H143">
            <v>-29.815000000000001</v>
          </cell>
          <cell r="I143">
            <v>-17.641999999999999</v>
          </cell>
          <cell r="J143">
            <v>-8.9309999999999992</v>
          </cell>
          <cell r="K143">
            <v>-10.996</v>
          </cell>
          <cell r="L143">
            <v>-15.99</v>
          </cell>
          <cell r="M143">
            <v>-8.1620000000000008</v>
          </cell>
          <cell r="N143">
            <v>-9.7509999999999994</v>
          </cell>
          <cell r="O143">
            <v>-8.7390000000000008</v>
          </cell>
          <cell r="P143">
            <v>1.2909999999999999</v>
          </cell>
          <cell r="Q143">
            <v>0.60299999999999998</v>
          </cell>
          <cell r="R143">
            <v>0.63900000000000001</v>
          </cell>
          <cell r="S143">
            <v>-8.9429999999999996</v>
          </cell>
          <cell r="T143">
            <v>-4.351</v>
          </cell>
          <cell r="U143">
            <v>-8.7189999999999994</v>
          </cell>
          <cell r="V143">
            <v>-13.163</v>
          </cell>
          <cell r="W143">
            <v>-10.718</v>
          </cell>
          <cell r="X143">
            <v>-16.489999999999998</v>
          </cell>
          <cell r="Y143">
            <v>-19.567</v>
          </cell>
          <cell r="Z143">
            <v>-10.484999999999999</v>
          </cell>
          <cell r="AA143">
            <v>-23.501999999999999</v>
          </cell>
          <cell r="AB143">
            <v>-15.561</v>
          </cell>
          <cell r="AC143">
            <v>-1.623</v>
          </cell>
          <cell r="AD143">
            <v>-9.06</v>
          </cell>
          <cell r="AE143">
            <v>-22.242000000000001</v>
          </cell>
          <cell r="AF143">
            <v>-15.8</v>
          </cell>
          <cell r="AG143">
            <v>-15.311999999999999</v>
          </cell>
          <cell r="AH143">
            <v>-20.175000000000001</v>
          </cell>
          <cell r="AI143">
            <v>-9.8089999999999993</v>
          </cell>
          <cell r="AJ143">
            <v>-20.079999999999998</v>
          </cell>
          <cell r="AK143">
            <v>-21.605</v>
          </cell>
          <cell r="AL143">
            <v>-22.509</v>
          </cell>
          <cell r="AM143">
            <v>-18.273</v>
          </cell>
          <cell r="AN143">
            <v>-13.129</v>
          </cell>
          <cell r="AO143">
            <v>-8.359</v>
          </cell>
          <cell r="AP143">
            <v>-4.7889999999999997</v>
          </cell>
          <cell r="AQ143">
            <v>-1.7110000000000001</v>
          </cell>
          <cell r="AR143">
            <v>-12.030545454545456</v>
          </cell>
        </row>
        <row r="144">
          <cell r="A144" t="str">
            <v>Sierra Leone</v>
          </cell>
          <cell r="B144" t="str">
            <v>Current account balance</v>
          </cell>
          <cell r="C144" t="str">
            <v>Percent of GDP</v>
          </cell>
          <cell r="E144" t="str">
            <v>See notes for:  Gross domestic product, current prices (National currency) Current account balance (U.S. dollars).</v>
          </cell>
          <cell r="F144">
            <v>-14.122999999999999</v>
          </cell>
          <cell r="G144">
            <v>-14.307</v>
          </cell>
          <cell r="H144">
            <v>-11.413</v>
          </cell>
          <cell r="I144">
            <v>-6.665</v>
          </cell>
          <cell r="J144">
            <v>-3.8839999999999999</v>
          </cell>
          <cell r="K144">
            <v>-4.4690000000000003</v>
          </cell>
          <cell r="L144">
            <v>-4.266</v>
          </cell>
          <cell r="M144">
            <v>-6.4770000000000003</v>
          </cell>
          <cell r="N144">
            <v>-6.88</v>
          </cell>
          <cell r="O144">
            <v>-10.122999999999999</v>
          </cell>
          <cell r="P144">
            <v>-16.716999999999999</v>
          </cell>
          <cell r="Q144">
            <v>-0.61199999999999999</v>
          </cell>
          <cell r="R144">
            <v>-2.1520000000000001</v>
          </cell>
          <cell r="S144">
            <v>-7.8280000000000003</v>
          </cell>
          <cell r="T144">
            <v>-4.6349999999999998</v>
          </cell>
          <cell r="U144">
            <v>-6.6470000000000002</v>
          </cell>
          <cell r="V144">
            <v>-10.701000000000001</v>
          </cell>
          <cell r="W144">
            <v>1.5069999999999999</v>
          </cell>
          <cell r="X144">
            <v>5.0780000000000003</v>
          </cell>
          <cell r="Y144">
            <v>-7.9160000000000004</v>
          </cell>
          <cell r="Z144">
            <v>-8.6329999999999991</v>
          </cell>
          <cell r="AA144">
            <v>-6.3070000000000004</v>
          </cell>
          <cell r="AB144">
            <v>-2</v>
          </cell>
          <cell r="AC144">
            <v>-4.8360000000000003</v>
          </cell>
          <cell r="AD144">
            <v>-5.8460000000000001</v>
          </cell>
          <cell r="AE144">
            <v>-7.1189999999999998</v>
          </cell>
          <cell r="AF144">
            <v>-5.5880000000000001</v>
          </cell>
          <cell r="AG144">
            <v>-5.4569999999999999</v>
          </cell>
          <cell r="AH144">
            <v>-11.462</v>
          </cell>
          <cell r="AI144">
            <v>-8.3550000000000004</v>
          </cell>
          <cell r="AJ144">
            <v>-28.771999999999998</v>
          </cell>
          <cell r="AK144">
            <v>-56.447000000000003</v>
          </cell>
          <cell r="AL144">
            <v>-10.048999999999999</v>
          </cell>
          <cell r="AM144">
            <v>-9.3970000000000002</v>
          </cell>
          <cell r="AN144">
            <v>-10.346</v>
          </cell>
          <cell r="AO144">
            <v>-10.712999999999999</v>
          </cell>
          <cell r="AP144">
            <v>-10.065</v>
          </cell>
          <cell r="AQ144">
            <v>-9.4879999999999995</v>
          </cell>
          <cell r="AR144">
            <v>-9.1565909090909088</v>
          </cell>
        </row>
        <row r="145">
          <cell r="A145" t="str">
            <v>Singapore</v>
          </cell>
          <cell r="B145" t="str">
            <v>Current account balance</v>
          </cell>
          <cell r="C145" t="str">
            <v>Percent of GDP</v>
          </cell>
          <cell r="E145" t="str">
            <v>See notes for:  Gross domestic product, current prices (National currency) Current account balance (U.S. dollars).</v>
          </cell>
          <cell r="F145">
            <v>-13.087999999999999</v>
          </cell>
          <cell r="G145">
            <v>-10.333</v>
          </cell>
          <cell r="H145">
            <v>-8.0719999999999992</v>
          </cell>
          <cell r="I145">
            <v>-3.2530000000000001</v>
          </cell>
          <cell r="J145">
            <v>-1.82</v>
          </cell>
          <cell r="K145">
            <v>0.316</v>
          </cell>
          <cell r="L145">
            <v>1.996</v>
          </cell>
          <cell r="M145">
            <v>-0.50700000000000001</v>
          </cell>
          <cell r="N145">
            <v>7.298</v>
          </cell>
          <cell r="O145">
            <v>9.3840000000000003</v>
          </cell>
          <cell r="P145">
            <v>7.976</v>
          </cell>
          <cell r="Q145">
            <v>10.734999999999999</v>
          </cell>
          <cell r="R145">
            <v>11.314</v>
          </cell>
          <cell r="S145">
            <v>6.9039999999999999</v>
          </cell>
          <cell r="T145">
            <v>15.497999999999999</v>
          </cell>
          <cell r="U145">
            <v>16.402999999999999</v>
          </cell>
          <cell r="V145">
            <v>14.756</v>
          </cell>
          <cell r="W145">
            <v>15.487</v>
          </cell>
          <cell r="X145">
            <v>21.850999999999999</v>
          </cell>
          <cell r="Y145">
            <v>17.148</v>
          </cell>
          <cell r="Z145">
            <v>10.805</v>
          </cell>
          <cell r="AA145">
            <v>12.781000000000001</v>
          </cell>
          <cell r="AB145">
            <v>13.065</v>
          </cell>
          <cell r="AC145">
            <v>22.876999999999999</v>
          </cell>
          <cell r="AD145">
            <v>17.13</v>
          </cell>
          <cell r="AE145">
            <v>21.422000000000001</v>
          </cell>
          <cell r="AF145">
            <v>24.463000000000001</v>
          </cell>
          <cell r="AG145">
            <v>25.812999999999999</v>
          </cell>
          <cell r="AH145">
            <v>13.869</v>
          </cell>
          <cell r="AI145">
            <v>16.234999999999999</v>
          </cell>
          <cell r="AJ145">
            <v>24.411999999999999</v>
          </cell>
          <cell r="AK145">
            <v>21.931999999999999</v>
          </cell>
          <cell r="AL145">
            <v>21.81</v>
          </cell>
          <cell r="AM145">
            <v>21.295000000000002</v>
          </cell>
          <cell r="AN145">
            <v>20.783999999999999</v>
          </cell>
          <cell r="AO145">
            <v>19.978999999999999</v>
          </cell>
          <cell r="AP145">
            <v>19.315000000000001</v>
          </cell>
          <cell r="AQ145">
            <v>18.559999999999999</v>
          </cell>
          <cell r="AR145">
            <v>16.494363636363637</v>
          </cell>
        </row>
        <row r="146">
          <cell r="A146" t="str">
            <v>Slovak Republic</v>
          </cell>
          <cell r="B146" t="str">
            <v>Current account balance</v>
          </cell>
          <cell r="C146" t="str">
            <v>Percent of GDP</v>
          </cell>
          <cell r="E146" t="str">
            <v>See notes for:  Gross domestic product, current prices (National currency) Current account balance (U.S. dollars).</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-4.8559999999999999</v>
          </cell>
          <cell r="T146">
            <v>4.2990000000000004</v>
          </cell>
          <cell r="U146">
            <v>1.9530000000000001</v>
          </cell>
          <cell r="V146">
            <v>-9.9160000000000004</v>
          </cell>
          <cell r="W146">
            <v>-8.5419999999999998</v>
          </cell>
          <cell r="X146">
            <v>-8.859</v>
          </cell>
          <cell r="Y146">
            <v>-4.7910000000000004</v>
          </cell>
          <cell r="Z146">
            <v>-3.4510000000000001</v>
          </cell>
          <cell r="AA146">
            <v>-8.2720000000000002</v>
          </cell>
          <cell r="AB146">
            <v>-7.867</v>
          </cell>
          <cell r="AC146">
            <v>-5.9260000000000002</v>
          </cell>
          <cell r="AD146">
            <v>-7.8170000000000002</v>
          </cell>
          <cell r="AE146">
            <v>-8.4879999999999995</v>
          </cell>
          <cell r="AF146">
            <v>-7.8470000000000004</v>
          </cell>
          <cell r="AG146">
            <v>-5.2729999999999997</v>
          </cell>
          <cell r="AH146">
            <v>-6.633</v>
          </cell>
          <cell r="AI146">
            <v>-3.222</v>
          </cell>
          <cell r="AJ146">
            <v>-3.464</v>
          </cell>
          <cell r="AK146">
            <v>0.14199999999999999</v>
          </cell>
          <cell r="AL146">
            <v>-0.38100000000000001</v>
          </cell>
          <cell r="AM146">
            <v>-0.44</v>
          </cell>
          <cell r="AN146">
            <v>-0.55600000000000005</v>
          </cell>
          <cell r="AO146">
            <v>-0.58499999999999996</v>
          </cell>
          <cell r="AP146">
            <v>-0.626</v>
          </cell>
          <cell r="AQ146">
            <v>-0.67100000000000004</v>
          </cell>
          <cell r="AR146">
            <v>-5.2015789473684197</v>
          </cell>
        </row>
        <row r="147">
          <cell r="A147" t="str">
            <v>Slovenia</v>
          </cell>
          <cell r="B147" t="str">
            <v>Current account balance</v>
          </cell>
          <cell r="C147" t="str">
            <v>Percent of GDP</v>
          </cell>
          <cell r="E147" t="str">
            <v>See notes for:  Gross domestic product, current prices (National currency) Current account balance (U.S. dollars).</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5.7530000000000001</v>
          </cell>
          <cell r="S147">
            <v>1.7290000000000001</v>
          </cell>
          <cell r="T147">
            <v>4.2350000000000003</v>
          </cell>
          <cell r="U147">
            <v>-1.4750000000000001</v>
          </cell>
          <cell r="V147">
            <v>0.27</v>
          </cell>
          <cell r="W147">
            <v>0.317</v>
          </cell>
          <cell r="X147">
            <v>-0.71599999999999997</v>
          </cell>
          <cell r="Y147">
            <v>-3.9249999999999998</v>
          </cell>
          <cell r="Z147">
            <v>-3.14</v>
          </cell>
          <cell r="AA147">
            <v>0.183</v>
          </cell>
          <cell r="AB147">
            <v>1.0660000000000001</v>
          </cell>
          <cell r="AC147">
            <v>-0.77700000000000002</v>
          </cell>
          <cell r="AD147">
            <v>-2.649</v>
          </cell>
          <cell r="AE147">
            <v>-1.732</v>
          </cell>
          <cell r="AF147">
            <v>-2.484</v>
          </cell>
          <cell r="AG147">
            <v>-4.7619999999999996</v>
          </cell>
          <cell r="AH147">
            <v>-6.9039999999999999</v>
          </cell>
          <cell r="AI147">
            <v>-1.2909999999999999</v>
          </cell>
          <cell r="AJ147">
            <v>-0.83899999999999997</v>
          </cell>
          <cell r="AK147">
            <v>-1.08</v>
          </cell>
          <cell r="AL147">
            <v>1.7999999999999999E-2</v>
          </cell>
          <cell r="AM147">
            <v>-0.28799999999999998</v>
          </cell>
          <cell r="AN147">
            <v>-0.59899999999999998</v>
          </cell>
          <cell r="AO147">
            <v>-1.0660000000000001</v>
          </cell>
          <cell r="AP147">
            <v>-1.254</v>
          </cell>
          <cell r="AQ147">
            <v>-1.4450000000000001</v>
          </cell>
          <cell r="AR147">
            <v>-0.9110499999999998</v>
          </cell>
        </row>
        <row r="148">
          <cell r="A148" t="str">
            <v>Solomon Islands</v>
          </cell>
          <cell r="B148" t="str">
            <v>Current account balance</v>
          </cell>
          <cell r="C148" t="str">
            <v>Percent of GDP</v>
          </cell>
          <cell r="E148" t="str">
            <v>See notes for:  Gross domestic product, current prices (National currency) Current account balance (U.S. dollars).</v>
          </cell>
          <cell r="F148">
            <v>-3.1789999999999998</v>
          </cell>
          <cell r="G148">
            <v>-11.106999999999999</v>
          </cell>
          <cell r="H148">
            <v>-2.1920000000000002</v>
          </cell>
          <cell r="I148">
            <v>-3.6520000000000001</v>
          </cell>
          <cell r="J148">
            <v>0.23599999999999999</v>
          </cell>
          <cell r="K148">
            <v>-17.62</v>
          </cell>
          <cell r="L148">
            <v>5.782</v>
          </cell>
          <cell r="M148">
            <v>0.13500000000000001</v>
          </cell>
          <cell r="N148">
            <v>-12.236000000000001</v>
          </cell>
          <cell r="O148">
            <v>-15.553000000000001</v>
          </cell>
          <cell r="P148">
            <v>-12.457000000000001</v>
          </cell>
          <cell r="Q148">
            <v>-16.353999999999999</v>
          </cell>
          <cell r="R148">
            <v>-2.7730000000000001</v>
          </cell>
          <cell r="S148">
            <v>-2.4990000000000001</v>
          </cell>
          <cell r="T148">
            <v>0.34899999999999998</v>
          </cell>
          <cell r="U148">
            <v>-19.867000000000001</v>
          </cell>
          <cell r="V148">
            <v>-7.3449999999999998</v>
          </cell>
          <cell r="W148">
            <v>-4.1849999999999996</v>
          </cell>
          <cell r="X148">
            <v>-1.3140000000000001</v>
          </cell>
          <cell r="Y148">
            <v>3.085</v>
          </cell>
          <cell r="Z148">
            <v>-8.0150000000000006</v>
          </cell>
          <cell r="AA148">
            <v>-6.782</v>
          </cell>
          <cell r="AB148">
            <v>-4.53</v>
          </cell>
          <cell r="AC148">
            <v>6.6260000000000003</v>
          </cell>
          <cell r="AD148">
            <v>16.803000000000001</v>
          </cell>
          <cell r="AE148">
            <v>-6.718</v>
          </cell>
          <cell r="AF148">
            <v>-9.0589999999999993</v>
          </cell>
          <cell r="AG148">
            <v>-15.718999999999999</v>
          </cell>
          <cell r="AH148">
            <v>-20.460999999999999</v>
          </cell>
          <cell r="AI148">
            <v>-21.440999999999999</v>
          </cell>
          <cell r="AJ148">
            <v>-30.259</v>
          </cell>
          <cell r="AK148">
            <v>-11.641999999999999</v>
          </cell>
          <cell r="AL148">
            <v>-12.704000000000001</v>
          </cell>
          <cell r="AM148">
            <v>-15.587</v>
          </cell>
          <cell r="AN148">
            <v>-13.535</v>
          </cell>
          <cell r="AO148">
            <v>-12.263</v>
          </cell>
          <cell r="AP148">
            <v>-11.71</v>
          </cell>
          <cell r="AQ148">
            <v>-11.766999999999999</v>
          </cell>
          <cell r="AR148">
            <v>-7.9344090909090887</v>
          </cell>
        </row>
        <row r="149">
          <cell r="A149" t="str">
            <v>South Africa</v>
          </cell>
          <cell r="B149" t="str">
            <v>Current account balance</v>
          </cell>
          <cell r="C149" t="str">
            <v>Percent of GDP</v>
          </cell>
          <cell r="E149" t="str">
            <v>See notes for:  Gross domestic product, current prices (National currency) Current account balance (U.S. dollars).</v>
          </cell>
          <cell r="F149">
            <v>4.0810000000000004</v>
          </cell>
          <cell r="G149">
            <v>-6.2119999999999997</v>
          </cell>
          <cell r="H149">
            <v>-4.5060000000000002</v>
          </cell>
          <cell r="I149">
            <v>-0.47699999999999998</v>
          </cell>
          <cell r="J149">
            <v>-2.4990000000000001</v>
          </cell>
          <cell r="K149">
            <v>4.0529999999999999</v>
          </cell>
          <cell r="L149">
            <v>4.242</v>
          </cell>
          <cell r="M149">
            <v>5.952</v>
          </cell>
          <cell r="N149">
            <v>2.7829999999999999</v>
          </cell>
          <cell r="O149">
            <v>1.577</v>
          </cell>
          <cell r="P149">
            <v>1.379</v>
          </cell>
          <cell r="Q149">
            <v>1.1779999999999999</v>
          </cell>
          <cell r="R149">
            <v>1.504</v>
          </cell>
          <cell r="S149">
            <v>2.13</v>
          </cell>
          <cell r="T149">
            <v>1.2E-2</v>
          </cell>
          <cell r="U149">
            <v>-1.65</v>
          </cell>
          <cell r="V149">
            <v>-1.151</v>
          </cell>
          <cell r="W149">
            <v>-1.492</v>
          </cell>
          <cell r="X149">
            <v>-1.764</v>
          </cell>
          <cell r="Y149">
            <v>-0.51100000000000001</v>
          </cell>
          <cell r="Z149">
            <v>-0.129</v>
          </cell>
          <cell r="AA149">
            <v>0.28100000000000003</v>
          </cell>
          <cell r="AB149">
            <v>0.82699999999999996</v>
          </cell>
          <cell r="AC149">
            <v>-0.99</v>
          </cell>
          <cell r="AD149">
            <v>-3.0350000000000001</v>
          </cell>
          <cell r="AE149">
            <v>-3.4689999999999999</v>
          </cell>
          <cell r="AF149">
            <v>-5.3070000000000004</v>
          </cell>
          <cell r="AG149">
            <v>-6.9710000000000001</v>
          </cell>
          <cell r="AH149">
            <v>-7.1550000000000002</v>
          </cell>
          <cell r="AI149">
            <v>-4.0469999999999997</v>
          </cell>
          <cell r="AJ149">
            <v>-2.8159999999999998</v>
          </cell>
          <cell r="AK149">
            <v>-3.3039999999999998</v>
          </cell>
          <cell r="AL149">
            <v>-4.819</v>
          </cell>
          <cell r="AM149">
            <v>-5.5</v>
          </cell>
          <cell r="AN149">
            <v>-5.6050000000000004</v>
          </cell>
          <cell r="AO149">
            <v>-5.5720000000000001</v>
          </cell>
          <cell r="AP149">
            <v>-5.7220000000000004</v>
          </cell>
          <cell r="AQ149">
            <v>-6.0380000000000003</v>
          </cell>
          <cell r="AR149">
            <v>-1.6581818181818184</v>
          </cell>
        </row>
        <row r="150">
          <cell r="A150" t="str">
            <v>Spain</v>
          </cell>
          <cell r="B150" t="str">
            <v>Current account balance</v>
          </cell>
          <cell r="C150" t="str">
            <v>Percent of GDP</v>
          </cell>
          <cell r="E150" t="str">
            <v>See notes for:  Gross domestic product, current prices (National currency) Current account balance (U.S. dollars).</v>
          </cell>
          <cell r="F150">
            <v>-2.3610000000000002</v>
          </cell>
          <cell r="G150">
            <v>-2.569</v>
          </cell>
          <cell r="H150">
            <v>-2.4470000000000001</v>
          </cell>
          <cell r="I150">
            <v>-1.46</v>
          </cell>
          <cell r="J150">
            <v>1.244</v>
          </cell>
          <cell r="K150">
            <v>1.1819999999999999</v>
          </cell>
          <cell r="L150">
            <v>1.504</v>
          </cell>
          <cell r="M150">
            <v>-1.2E-2</v>
          </cell>
          <cell r="N150">
            <v>-1.012</v>
          </cell>
          <cell r="O150">
            <v>-2.867</v>
          </cell>
          <cell r="P150">
            <v>-3.4660000000000002</v>
          </cell>
          <cell r="Q150">
            <v>-3.5750000000000002</v>
          </cell>
          <cell r="R150">
            <v>-3.4940000000000002</v>
          </cell>
          <cell r="S150">
            <v>-1.0740000000000001</v>
          </cell>
          <cell r="T150">
            <v>-1.238</v>
          </cell>
          <cell r="U150">
            <v>-0.307</v>
          </cell>
          <cell r="V150">
            <v>-0.22800000000000001</v>
          </cell>
          <cell r="W150">
            <v>-8.8999999999999996E-2</v>
          </cell>
          <cell r="X150">
            <v>-1.1759999999999999</v>
          </cell>
          <cell r="Y150">
            <v>-2.9260000000000002</v>
          </cell>
          <cell r="Z150">
            <v>-3.9590000000000001</v>
          </cell>
          <cell r="AA150">
            <v>-3.9409999999999998</v>
          </cell>
          <cell r="AB150">
            <v>-3.2589999999999999</v>
          </cell>
          <cell r="AC150">
            <v>-3.5089999999999999</v>
          </cell>
          <cell r="AD150">
            <v>-5.25</v>
          </cell>
          <cell r="AE150">
            <v>-7.3529999999999998</v>
          </cell>
          <cell r="AF150">
            <v>-8.9610000000000003</v>
          </cell>
          <cell r="AG150">
            <v>-9.9949999999999992</v>
          </cell>
          <cell r="AH150">
            <v>-9.6229999999999993</v>
          </cell>
          <cell r="AI150">
            <v>-5.2</v>
          </cell>
          <cell r="AJ150">
            <v>-4.6040000000000001</v>
          </cell>
          <cell r="AK150">
            <v>-3.706</v>
          </cell>
          <cell r="AL150">
            <v>-2.1429999999999998</v>
          </cell>
          <cell r="AM150">
            <v>-1.7210000000000001</v>
          </cell>
          <cell r="AN150">
            <v>-1.2909999999999999</v>
          </cell>
          <cell r="AO150">
            <v>-0.83</v>
          </cell>
          <cell r="AP150">
            <v>-0.39</v>
          </cell>
          <cell r="AQ150">
            <v>-0.03</v>
          </cell>
          <cell r="AR150">
            <v>-3.9515000000000002</v>
          </cell>
        </row>
        <row r="151">
          <cell r="A151" t="str">
            <v>Sri Lanka</v>
          </cell>
          <cell r="B151" t="str">
            <v>Current account balance</v>
          </cell>
          <cell r="C151" t="str">
            <v>Percent of GDP</v>
          </cell>
          <cell r="E151" t="str">
            <v>See notes for:  Gross domestic product, current prices (National currency) Current account balance (U.S. dollars).</v>
          </cell>
          <cell r="F151">
            <v>-19.318999999999999</v>
          </cell>
          <cell r="G151">
            <v>-14.712</v>
          </cell>
          <cell r="H151">
            <v>-16.106999999999999</v>
          </cell>
          <cell r="I151">
            <v>-8.8369999999999997</v>
          </cell>
          <cell r="J151">
            <v>-0.86499999999999999</v>
          </cell>
          <cell r="K151">
            <v>-6.83</v>
          </cell>
          <cell r="L151">
            <v>-8.5180000000000007</v>
          </cell>
          <cell r="M151">
            <v>-7.2060000000000004</v>
          </cell>
          <cell r="N151">
            <v>-9.24</v>
          </cell>
          <cell r="O151">
            <v>-7.9980000000000002</v>
          </cell>
          <cell r="P151">
            <v>-4.556</v>
          </cell>
          <cell r="Q151">
            <v>-6.8449999999999998</v>
          </cell>
          <cell r="R151">
            <v>-5.6760000000000002</v>
          </cell>
          <cell r="S151">
            <v>-4.7329999999999997</v>
          </cell>
          <cell r="T151">
            <v>-7.1639999999999997</v>
          </cell>
          <cell r="U151">
            <v>-6.1539999999999999</v>
          </cell>
          <cell r="V151">
            <v>-4.8259999999999996</v>
          </cell>
          <cell r="W151">
            <v>-2.5099999999999998</v>
          </cell>
          <cell r="X151">
            <v>-1.3879999999999999</v>
          </cell>
          <cell r="Y151">
            <v>-3.4630000000000001</v>
          </cell>
          <cell r="Z151">
            <v>-6.2990000000000004</v>
          </cell>
          <cell r="AA151">
            <v>-1.1020000000000001</v>
          </cell>
          <cell r="AB151">
            <v>-1.3779999999999999</v>
          </cell>
          <cell r="AC151">
            <v>-0.38900000000000001</v>
          </cell>
          <cell r="AD151">
            <v>-3.1360000000000001</v>
          </cell>
          <cell r="AE151">
            <v>-2.48</v>
          </cell>
          <cell r="AF151">
            <v>-5.3040000000000003</v>
          </cell>
          <cell r="AG151">
            <v>-4.3259999999999996</v>
          </cell>
          <cell r="AH151">
            <v>-9.5429999999999993</v>
          </cell>
          <cell r="AI151">
            <v>-0.51</v>
          </cell>
          <cell r="AJ151">
            <v>-2.1960000000000002</v>
          </cell>
          <cell r="AK151">
            <v>-7.508</v>
          </cell>
          <cell r="AL151">
            <v>-7.2919999999999998</v>
          </cell>
          <cell r="AM151">
            <v>-7.52</v>
          </cell>
          <cell r="AN151">
            <v>-6.73</v>
          </cell>
          <cell r="AO151">
            <v>-6.1</v>
          </cell>
          <cell r="AP151">
            <v>-5.984</v>
          </cell>
          <cell r="AQ151">
            <v>-5.83</v>
          </cell>
          <cell r="AR151">
            <v>-4.1584545454545454</v>
          </cell>
        </row>
        <row r="152">
          <cell r="A152" t="str">
            <v>St. Kitts and Nevis</v>
          </cell>
          <cell r="B152" t="str">
            <v>Current account balance</v>
          </cell>
          <cell r="C152" t="str">
            <v>Percent of GDP</v>
          </cell>
          <cell r="E152" t="str">
            <v>See notes for:  Gross domestic product, current prices (National currency) Current account balance (U.S. dollars).</v>
          </cell>
          <cell r="F152">
            <v>-11.411</v>
          </cell>
          <cell r="G152">
            <v>-6.7939999999999996</v>
          </cell>
          <cell r="H152">
            <v>-8.3550000000000004</v>
          </cell>
          <cell r="I152">
            <v>-19.913</v>
          </cell>
          <cell r="J152">
            <v>-2.0950000000000002</v>
          </cell>
          <cell r="K152">
            <v>1.0129999999999999</v>
          </cell>
          <cell r="L152">
            <v>-3.7450000000000001</v>
          </cell>
          <cell r="M152">
            <v>-9.8529999999999998</v>
          </cell>
          <cell r="N152">
            <v>-13.255000000000001</v>
          </cell>
          <cell r="O152">
            <v>-24.184999999999999</v>
          </cell>
          <cell r="P152">
            <v>-15.46</v>
          </cell>
          <cell r="Q152">
            <v>-14.505000000000001</v>
          </cell>
          <cell r="R152">
            <v>-4.0679999999999996</v>
          </cell>
          <cell r="S152">
            <v>-9.5340000000000007</v>
          </cell>
          <cell r="T152">
            <v>-6.8440000000000003</v>
          </cell>
          <cell r="U152">
            <v>-15.536</v>
          </cell>
          <cell r="V152">
            <v>-22.699000000000002</v>
          </cell>
          <cell r="W152">
            <v>-18.295000000000002</v>
          </cell>
          <cell r="X152">
            <v>-13.079000000000001</v>
          </cell>
          <cell r="Y152">
            <v>-17.728999999999999</v>
          </cell>
          <cell r="Z152">
            <v>-16.64</v>
          </cell>
          <cell r="AA152">
            <v>-24.062999999999999</v>
          </cell>
          <cell r="AB152">
            <v>-28.73</v>
          </cell>
          <cell r="AC152">
            <v>-27.332000000000001</v>
          </cell>
          <cell r="AD152">
            <v>-16.152999999999999</v>
          </cell>
          <cell r="AE152">
            <v>-14.927</v>
          </cell>
          <cell r="AF152">
            <v>-15.808999999999999</v>
          </cell>
          <cell r="AG152">
            <v>-18.093</v>
          </cell>
          <cell r="AH152">
            <v>-25.562999999999999</v>
          </cell>
          <cell r="AI152">
            <v>-25.704999999999998</v>
          </cell>
          <cell r="AJ152">
            <v>-20.641999999999999</v>
          </cell>
          <cell r="AK152">
            <v>-13.97</v>
          </cell>
          <cell r="AL152">
            <v>-18.655000000000001</v>
          </cell>
          <cell r="AM152">
            <v>-17.893000000000001</v>
          </cell>
          <cell r="AN152">
            <v>-17.359000000000002</v>
          </cell>
          <cell r="AO152">
            <v>-16.558</v>
          </cell>
          <cell r="AP152">
            <v>-16.120999999999999</v>
          </cell>
          <cell r="AQ152">
            <v>-16.035</v>
          </cell>
          <cell r="AR152">
            <v>-17.517090909090911</v>
          </cell>
        </row>
        <row r="153">
          <cell r="A153" t="str">
            <v>St. Lucia</v>
          </cell>
          <cell r="B153" t="str">
            <v>Current account balance</v>
          </cell>
          <cell r="C153" t="str">
            <v>Percent of GDP</v>
          </cell>
          <cell r="E153" t="str">
            <v>See notes for:  Gross domestic product, current prices (National currency) Current account balance (U.S. dollars).</v>
          </cell>
          <cell r="F153">
            <v>-22.260999999999999</v>
          </cell>
          <cell r="G153">
            <v>-24.692</v>
          </cell>
          <cell r="H153">
            <v>-21.248000000000001</v>
          </cell>
          <cell r="I153">
            <v>-7.8129999999999997</v>
          </cell>
          <cell r="J153">
            <v>-11.305</v>
          </cell>
          <cell r="K153">
            <v>-0.83699999999999997</v>
          </cell>
          <cell r="L153">
            <v>-2.024</v>
          </cell>
          <cell r="M153">
            <v>-4.3849999999999998</v>
          </cell>
          <cell r="N153">
            <v>-5.3520000000000003</v>
          </cell>
          <cell r="O153">
            <v>-16.905999999999999</v>
          </cell>
          <cell r="P153">
            <v>-13.875999999999999</v>
          </cell>
          <cell r="Q153">
            <v>-15.541</v>
          </cell>
          <cell r="R153">
            <v>-10.808</v>
          </cell>
          <cell r="S153">
            <v>-10.007</v>
          </cell>
          <cell r="T153">
            <v>-8.8379999999999992</v>
          </cell>
          <cell r="U153">
            <v>-4.6539999999999999</v>
          </cell>
          <cell r="V153">
            <v>-9.6140000000000008</v>
          </cell>
          <cell r="W153">
            <v>-12.823</v>
          </cell>
          <cell r="X153">
            <v>-8.98</v>
          </cell>
          <cell r="Y153">
            <v>-15.734</v>
          </cell>
          <cell r="Z153">
            <v>-13.137</v>
          </cell>
          <cell r="AA153">
            <v>-15.722</v>
          </cell>
          <cell r="AB153">
            <v>-15.238</v>
          </cell>
          <cell r="AC153">
            <v>-14.571</v>
          </cell>
          <cell r="AD153">
            <v>-10.526</v>
          </cell>
          <cell r="AE153">
            <v>-17.041</v>
          </cell>
          <cell r="AF153">
            <v>-28.64</v>
          </cell>
          <cell r="AG153">
            <v>-32.433999999999997</v>
          </cell>
          <cell r="AH153">
            <v>-28.41</v>
          </cell>
          <cell r="AI153">
            <v>-12.65</v>
          </cell>
          <cell r="AJ153">
            <v>-15.202999999999999</v>
          </cell>
          <cell r="AK153">
            <v>-17.126000000000001</v>
          </cell>
          <cell r="AL153">
            <v>-16.907</v>
          </cell>
          <cell r="AM153">
            <v>-16.045000000000002</v>
          </cell>
          <cell r="AN153">
            <v>-16.414000000000001</v>
          </cell>
          <cell r="AO153">
            <v>-15.477</v>
          </cell>
          <cell r="AP153">
            <v>-14.753</v>
          </cell>
          <cell r="AQ153">
            <v>-14.537000000000001</v>
          </cell>
          <cell r="AR153">
            <v>-15.071499999999997</v>
          </cell>
        </row>
        <row r="154">
          <cell r="A154" t="str">
            <v>St. Vincent and the Grenadines</v>
          </cell>
          <cell r="B154" t="str">
            <v>Current account balance</v>
          </cell>
          <cell r="C154" t="str">
            <v>Percent of GDP</v>
          </cell>
          <cell r="E154" t="str">
            <v>See notes for:  Gross domestic product, current prices (National currency) Current account balance (U.S. dollars).</v>
          </cell>
          <cell r="F154">
            <v>6.4290000000000003</v>
          </cell>
          <cell r="G154">
            <v>0.625</v>
          </cell>
          <cell r="H154">
            <v>-9.173</v>
          </cell>
          <cell r="I154">
            <v>-7.1260000000000003</v>
          </cell>
          <cell r="J154">
            <v>-3.1230000000000002</v>
          </cell>
          <cell r="K154">
            <v>0.438</v>
          </cell>
          <cell r="L154">
            <v>-2.2349999999999999</v>
          </cell>
          <cell r="M154">
            <v>-15.079000000000001</v>
          </cell>
          <cell r="N154">
            <v>-8.0809999999999995</v>
          </cell>
          <cell r="O154">
            <v>-11.262</v>
          </cell>
          <cell r="P154">
            <v>-7.492</v>
          </cell>
          <cell r="Q154">
            <v>-16.18</v>
          </cell>
          <cell r="R154">
            <v>-8.5139999999999993</v>
          </cell>
          <cell r="S154">
            <v>-13.882</v>
          </cell>
          <cell r="T154">
            <v>-18.149000000000001</v>
          </cell>
          <cell r="U154">
            <v>-12.85</v>
          </cell>
          <cell r="V154">
            <v>-9.1140000000000008</v>
          </cell>
          <cell r="W154">
            <v>-23.462</v>
          </cell>
          <cell r="X154">
            <v>-24.863</v>
          </cell>
          <cell r="Y154">
            <v>-17.545000000000002</v>
          </cell>
          <cell r="Z154">
            <v>-5.944</v>
          </cell>
          <cell r="AA154">
            <v>-8.3379999999999992</v>
          </cell>
          <cell r="AB154">
            <v>-9.0709999999999997</v>
          </cell>
          <cell r="AC154">
            <v>-16.475000000000001</v>
          </cell>
          <cell r="AD154">
            <v>-19.623999999999999</v>
          </cell>
          <cell r="AE154">
            <v>-18.015000000000001</v>
          </cell>
          <cell r="AF154">
            <v>-19.292999999999999</v>
          </cell>
          <cell r="AG154">
            <v>-28.018999999999998</v>
          </cell>
          <cell r="AH154">
            <v>-32.945</v>
          </cell>
          <cell r="AI154">
            <v>-29.350999999999999</v>
          </cell>
          <cell r="AJ154">
            <v>-31.571000000000002</v>
          </cell>
          <cell r="AK154">
            <v>-28.838999999999999</v>
          </cell>
          <cell r="AL154">
            <v>-25.103000000000002</v>
          </cell>
          <cell r="AM154">
            <v>-22.890999999999998</v>
          </cell>
          <cell r="AN154">
            <v>-20.087</v>
          </cell>
          <cell r="AO154">
            <v>-17.079000000000001</v>
          </cell>
          <cell r="AP154">
            <v>-14.835000000000001</v>
          </cell>
          <cell r="AQ154">
            <v>-14.019</v>
          </cell>
          <cell r="AR154">
            <v>-18.160727272727271</v>
          </cell>
        </row>
        <row r="155">
          <cell r="A155" t="str">
            <v>Sudan</v>
          </cell>
          <cell r="B155" t="str">
            <v>Current account balance</v>
          </cell>
          <cell r="C155" t="str">
            <v>Percent of GDP</v>
          </cell>
          <cell r="E155" t="str">
            <v>See notes for:  Gross domestic product, current prices (National currency) Current account balance (U.S. dollars).</v>
          </cell>
          <cell r="F155">
            <v>-9.4019999999999992</v>
          </cell>
          <cell r="G155">
            <v>-19.283999999999999</v>
          </cell>
          <cell r="H155">
            <v>-21.274000000000001</v>
          </cell>
          <cell r="I155">
            <v>-10.096</v>
          </cell>
          <cell r="J155">
            <v>-8.8070000000000004</v>
          </cell>
          <cell r="K155">
            <v>-13.656000000000001</v>
          </cell>
          <cell r="L155">
            <v>-16.856999999999999</v>
          </cell>
          <cell r="M155">
            <v>-12.291</v>
          </cell>
          <cell r="N155">
            <v>-17.704000000000001</v>
          </cell>
          <cell r="O155">
            <v>-11.147</v>
          </cell>
          <cell r="P155">
            <v>-90</v>
          </cell>
          <cell r="Q155">
            <v>-90.834000000000003</v>
          </cell>
          <cell r="R155">
            <v>-43.701000000000001</v>
          </cell>
          <cell r="S155">
            <v>-24.655999999999999</v>
          </cell>
          <cell r="T155">
            <v>-22.745999999999999</v>
          </cell>
          <cell r="U155">
            <v>-20.245000000000001</v>
          </cell>
          <cell r="V155">
            <v>-9.8049999999999997</v>
          </cell>
          <cell r="W155">
            <v>-7.2249999999999996</v>
          </cell>
          <cell r="X155">
            <v>-10.260999999999999</v>
          </cell>
          <cell r="Y155">
            <v>-4.0949999999999998</v>
          </cell>
          <cell r="Z155">
            <v>2.403</v>
          </cell>
          <cell r="AA155">
            <v>-2.9990000000000001</v>
          </cell>
          <cell r="AB155">
            <v>-4.048</v>
          </cell>
          <cell r="AC155">
            <v>-3.306</v>
          </cell>
          <cell r="AD155">
            <v>-2.23</v>
          </cell>
          <cell r="AE155">
            <v>-7.8840000000000003</v>
          </cell>
          <cell r="AF155">
            <v>-6.9749999999999996</v>
          </cell>
          <cell r="AG155">
            <v>-4.4240000000000004</v>
          </cell>
          <cell r="AH155">
            <v>-4.7229999999999999</v>
          </cell>
          <cell r="AI155">
            <v>-7.9080000000000004</v>
          </cell>
          <cell r="AJ155">
            <v>0.71699999999999997</v>
          </cell>
          <cell r="AK155">
            <v>2.0529999999999999</v>
          </cell>
          <cell r="AL155">
            <v>-4.5979999999999999</v>
          </cell>
          <cell r="AM155">
            <v>-4.0199999999999996</v>
          </cell>
          <cell r="AN155">
            <v>-3.169</v>
          </cell>
          <cell r="AO155">
            <v>-2.262</v>
          </cell>
          <cell r="AP155">
            <v>-1.944</v>
          </cell>
          <cell r="AQ155">
            <v>-1.4039999999999999</v>
          </cell>
          <cell r="AR155">
            <v>-16.495090909090916</v>
          </cell>
        </row>
        <row r="156">
          <cell r="A156" t="str">
            <v>Suriname</v>
          </cell>
          <cell r="B156" t="str">
            <v>Current account balance</v>
          </cell>
          <cell r="C156" t="str">
            <v>Percent of GDP</v>
          </cell>
          <cell r="E156" t="str">
            <v>See notes for:  Gross domestic product, current prices (National currency) Current account balance (U.S. dollars).</v>
          </cell>
          <cell r="F156">
            <v>1.74</v>
          </cell>
          <cell r="G156">
            <v>-2.7410000000000001</v>
          </cell>
          <cell r="H156">
            <v>-5.5</v>
          </cell>
          <cell r="I156">
            <v>-17.434000000000001</v>
          </cell>
          <cell r="J156">
            <v>-12.156000000000001</v>
          </cell>
          <cell r="K156">
            <v>-3.2810000000000001</v>
          </cell>
          <cell r="L156">
            <v>-4.9379999999999997</v>
          </cell>
          <cell r="M156">
            <v>-2.7690000000000001</v>
          </cell>
          <cell r="N156">
            <v>-2.8370000000000002</v>
          </cell>
          <cell r="O156">
            <v>11.002000000000001</v>
          </cell>
          <cell r="P156">
            <v>8.7880000000000003</v>
          </cell>
          <cell r="Q156">
            <v>-17.309999999999999</v>
          </cell>
          <cell r="R156">
            <v>4.3719999999999999</v>
          </cell>
          <cell r="S156">
            <v>13.929</v>
          </cell>
          <cell r="T156">
            <v>16.427</v>
          </cell>
          <cell r="U156">
            <v>9.7550000000000008</v>
          </cell>
          <cell r="V156">
            <v>-10.435</v>
          </cell>
          <cell r="W156">
            <v>-17.373999999999999</v>
          </cell>
          <cell r="X156">
            <v>-23.07</v>
          </cell>
          <cell r="Y156">
            <v>-19.745999999999999</v>
          </cell>
          <cell r="Z156">
            <v>-5.6849999999999996</v>
          </cell>
          <cell r="AA156">
            <v>-14.409000000000001</v>
          </cell>
          <cell r="AB156">
            <v>-14.411</v>
          </cell>
          <cell r="AC156">
            <v>-18.03</v>
          </cell>
          <cell r="AD156">
            <v>-10.272</v>
          </cell>
          <cell r="AE156">
            <v>-13.010999999999999</v>
          </cell>
          <cell r="AF156">
            <v>7.7249999999999996</v>
          </cell>
          <cell r="AG156">
            <v>10.494999999999999</v>
          </cell>
          <cell r="AH156">
            <v>9.5679999999999996</v>
          </cell>
          <cell r="AI156">
            <v>-1.0449999999999999</v>
          </cell>
          <cell r="AJ156">
            <v>2.0350000000000001</v>
          </cell>
          <cell r="AK156">
            <v>1.0609999999999999</v>
          </cell>
          <cell r="AL156">
            <v>-12.956</v>
          </cell>
          <cell r="AM156">
            <v>-15.206</v>
          </cell>
          <cell r="AN156">
            <v>-7.8719999999999999</v>
          </cell>
          <cell r="AO156">
            <v>-8.4000000000000005E-2</v>
          </cell>
          <cell r="AP156">
            <v>1.9E-2</v>
          </cell>
          <cell r="AQ156">
            <v>0.83899999999999997</v>
          </cell>
          <cell r="AR156">
            <v>-3.6655909090909091</v>
          </cell>
        </row>
        <row r="157">
          <cell r="A157" t="str">
            <v>Swaziland</v>
          </cell>
          <cell r="B157" t="str">
            <v>Current account balance</v>
          </cell>
          <cell r="C157" t="str">
            <v>Percent of GDP</v>
          </cell>
          <cell r="E157" t="str">
            <v>See notes for:  Gross domestic product, current prices (National currency) Current account balance (U.S. dollars).</v>
          </cell>
          <cell r="F157">
            <v>-7.8090000000000002</v>
          </cell>
          <cell r="G157">
            <v>-8.3179999999999996</v>
          </cell>
          <cell r="H157">
            <v>-12.211</v>
          </cell>
          <cell r="I157">
            <v>-10.582000000000001</v>
          </cell>
          <cell r="J157">
            <v>-9.0879999999999992</v>
          </cell>
          <cell r="K157">
            <v>-6.2949999999999999</v>
          </cell>
          <cell r="L157">
            <v>1.639</v>
          </cell>
          <cell r="M157">
            <v>7.4740000000000002</v>
          </cell>
          <cell r="N157">
            <v>10.739000000000001</v>
          </cell>
          <cell r="O157">
            <v>8.6370000000000005</v>
          </cell>
          <cell r="P157">
            <v>4.548</v>
          </cell>
          <cell r="Q157">
            <v>4.077</v>
          </cell>
          <cell r="R157">
            <v>-3.1</v>
          </cell>
          <cell r="S157">
            <v>-4.6879999999999997</v>
          </cell>
          <cell r="T157">
            <v>0.13</v>
          </cell>
          <cell r="U157">
            <v>-1.748</v>
          </cell>
          <cell r="V157">
            <v>-3.2389999999999999</v>
          </cell>
          <cell r="W157">
            <v>-0.159</v>
          </cell>
          <cell r="X157">
            <v>-5.9690000000000003</v>
          </cell>
          <cell r="Y157">
            <v>-2.2879999999999998</v>
          </cell>
          <cell r="Z157">
            <v>-3.0259999999999998</v>
          </cell>
          <cell r="AA157">
            <v>0.68400000000000005</v>
          </cell>
          <cell r="AB157">
            <v>2.7959999999999998</v>
          </cell>
          <cell r="AC157">
            <v>4.91</v>
          </cell>
          <cell r="AD157">
            <v>3.125</v>
          </cell>
          <cell r="AE157">
            <v>-4.0670000000000002</v>
          </cell>
          <cell r="AF157">
            <v>-7.3650000000000002</v>
          </cell>
          <cell r="AG157">
            <v>-2.222</v>
          </cell>
          <cell r="AH157">
            <v>-8.1509999999999998</v>
          </cell>
          <cell r="AI157">
            <v>-13.82</v>
          </cell>
          <cell r="AJ157">
            <v>-16.483000000000001</v>
          </cell>
          <cell r="AK157">
            <v>-11.119</v>
          </cell>
          <cell r="AL157">
            <v>0.40600000000000003</v>
          </cell>
          <cell r="AM157">
            <v>-5.6920000000000002</v>
          </cell>
          <cell r="AN157">
            <v>-5.7359999999999998</v>
          </cell>
          <cell r="AO157">
            <v>-5.9909999999999997</v>
          </cell>
          <cell r="AP157">
            <v>-6.0979999999999999</v>
          </cell>
          <cell r="AQ157">
            <v>-6.4960000000000004</v>
          </cell>
          <cell r="AR157">
            <v>-3.0533636363636365</v>
          </cell>
        </row>
        <row r="158">
          <cell r="A158" t="str">
            <v>Sweden</v>
          </cell>
          <cell r="B158" t="str">
            <v>Current account balance</v>
          </cell>
          <cell r="C158" t="str">
            <v>Percent of GDP</v>
          </cell>
          <cell r="E158" t="str">
            <v>See notes for:  Gross domestic product, current prices (National currency) Current account balance (U.S. dollars).</v>
          </cell>
          <cell r="F158">
            <v>-3.298</v>
          </cell>
          <cell r="G158">
            <v>-2.3849999999999998</v>
          </cell>
          <cell r="H158">
            <v>-3.2650000000000001</v>
          </cell>
          <cell r="I158">
            <v>-0.77100000000000002</v>
          </cell>
          <cell r="J158">
            <v>0.70199999999999996</v>
          </cell>
          <cell r="K158">
            <v>-1.0289999999999999</v>
          </cell>
          <cell r="L158">
            <v>3.3000000000000002E-2</v>
          </cell>
          <cell r="M158">
            <v>-8.9999999999999993E-3</v>
          </cell>
          <cell r="N158">
            <v>-0.29199999999999998</v>
          </cell>
          <cell r="O158">
            <v>-1.532</v>
          </cell>
          <cell r="P158">
            <v>-2.5739999999999998</v>
          </cell>
          <cell r="Q158">
            <v>-1.8420000000000001</v>
          </cell>
          <cell r="R158">
            <v>-2.782</v>
          </cell>
          <cell r="S158">
            <v>-1.284</v>
          </cell>
          <cell r="T158">
            <v>1.0860000000000001</v>
          </cell>
          <cell r="U158">
            <v>3.3210000000000002</v>
          </cell>
          <cell r="V158">
            <v>3.4830000000000001</v>
          </cell>
          <cell r="W158">
            <v>4.0789999999999997</v>
          </cell>
          <cell r="X158">
            <v>3.8050000000000002</v>
          </cell>
          <cell r="Y158">
            <v>4.1079999999999997</v>
          </cell>
          <cell r="Z158">
            <v>4.1550000000000002</v>
          </cell>
          <cell r="AA158">
            <v>5.0140000000000002</v>
          </cell>
          <cell r="AB158">
            <v>4.694</v>
          </cell>
          <cell r="AC158">
            <v>6.976</v>
          </cell>
          <cell r="AD158">
            <v>6.5540000000000003</v>
          </cell>
          <cell r="AE158">
            <v>6.766</v>
          </cell>
          <cell r="AF158">
            <v>8.4190000000000005</v>
          </cell>
          <cell r="AG158">
            <v>9.2479999999999993</v>
          </cell>
          <cell r="AH158">
            <v>8.7789999999999999</v>
          </cell>
          <cell r="AI158">
            <v>7.0449999999999999</v>
          </cell>
          <cell r="AJ158">
            <v>6.8849999999999998</v>
          </cell>
          <cell r="AK158">
            <v>7.2069999999999999</v>
          </cell>
          <cell r="AL158">
            <v>7.48</v>
          </cell>
          <cell r="AM158">
            <v>7.7859999999999996</v>
          </cell>
          <cell r="AN158">
            <v>7.7210000000000001</v>
          </cell>
          <cell r="AO158">
            <v>7.5759999999999996</v>
          </cell>
          <cell r="AP158">
            <v>7.34</v>
          </cell>
          <cell r="AQ158">
            <v>7.0979999999999999</v>
          </cell>
          <cell r="AR158">
            <v>4.2337272727272728</v>
          </cell>
        </row>
        <row r="159">
          <cell r="A159" t="str">
            <v>Switzerland</v>
          </cell>
          <cell r="B159" t="str">
            <v>Current account balance</v>
          </cell>
          <cell r="C159" t="str">
            <v>Percent of GDP</v>
          </cell>
          <cell r="E159" t="str">
            <v>See notes for:  Gross domestic product, current prices (National currency) Current account balance (U.S. dollars).</v>
          </cell>
          <cell r="F159">
            <v>-0.58099999999999996</v>
          </cell>
          <cell r="G159">
            <v>2.633</v>
          </cell>
          <cell r="H159">
            <v>3.7330000000000001</v>
          </cell>
          <cell r="I159">
            <v>3.62</v>
          </cell>
          <cell r="J159">
            <v>4.32</v>
          </cell>
          <cell r="K159">
            <v>4.9470000000000001</v>
          </cell>
          <cell r="L159">
            <v>4.7030000000000003</v>
          </cell>
          <cell r="M159">
            <v>4.0830000000000002</v>
          </cell>
          <cell r="N159">
            <v>4.5510000000000002</v>
          </cell>
          <cell r="O159">
            <v>3.6339999999999999</v>
          </cell>
          <cell r="P159">
            <v>3.4849999999999999</v>
          </cell>
          <cell r="Q159">
            <v>4.2160000000000002</v>
          </cell>
          <cell r="R159">
            <v>5.8369999999999997</v>
          </cell>
          <cell r="S159">
            <v>7.7480000000000002</v>
          </cell>
          <cell r="T159">
            <v>6.274</v>
          </cell>
          <cell r="U159">
            <v>6.6150000000000002</v>
          </cell>
          <cell r="V159">
            <v>7.0860000000000003</v>
          </cell>
          <cell r="W159">
            <v>9.58</v>
          </cell>
          <cell r="X159">
            <v>9.2330000000000005</v>
          </cell>
          <cell r="Y159">
            <v>10.849</v>
          </cell>
          <cell r="Z159">
            <v>12.045</v>
          </cell>
          <cell r="AA159">
            <v>8.202</v>
          </cell>
          <cell r="AB159">
            <v>8.8109999999999999</v>
          </cell>
          <cell r="AC159">
            <v>13.303000000000001</v>
          </cell>
          <cell r="AD159">
            <v>13.377000000000001</v>
          </cell>
          <cell r="AE159">
            <v>14.08</v>
          </cell>
          <cell r="AF159">
            <v>14.864000000000001</v>
          </cell>
          <cell r="AG159">
            <v>8.9380000000000006</v>
          </cell>
          <cell r="AH159">
            <v>2.16</v>
          </cell>
          <cell r="AI159">
            <v>10.975</v>
          </cell>
          <cell r="AJ159">
            <v>15.612</v>
          </cell>
          <cell r="AK159">
            <v>14.009</v>
          </cell>
          <cell r="AL159">
            <v>12.117000000000001</v>
          </cell>
          <cell r="AM159">
            <v>11.552</v>
          </cell>
          <cell r="AN159">
            <v>11.198</v>
          </cell>
          <cell r="AO159">
            <v>10.798</v>
          </cell>
          <cell r="AP159">
            <v>10.214</v>
          </cell>
          <cell r="AQ159">
            <v>9.81</v>
          </cell>
          <cell r="AR159">
            <v>9.4226818181818164</v>
          </cell>
        </row>
        <row r="160">
          <cell r="A160" t="str">
            <v>Syrian Arab Republic</v>
          </cell>
          <cell r="B160" t="str">
            <v>Current account balance</v>
          </cell>
          <cell r="C160" t="str">
            <v>Percent of GDP</v>
          </cell>
          <cell r="E160" t="str">
            <v>See notes for:  Gross domestic product, current prices (National currency) Current account balance (U.S. dollars).</v>
          </cell>
          <cell r="F160">
            <v>-4.8920000000000003</v>
          </cell>
          <cell r="G160">
            <v>-2.8</v>
          </cell>
          <cell r="H160">
            <v>-1.446</v>
          </cell>
          <cell r="I160">
            <v>-4.327</v>
          </cell>
          <cell r="J160">
            <v>-4.157</v>
          </cell>
          <cell r="K160">
            <v>-4.056</v>
          </cell>
          <cell r="L160">
            <v>-1.982</v>
          </cell>
          <cell r="M160">
            <v>-0.91700000000000004</v>
          </cell>
          <cell r="N160">
            <v>-0.79200000000000004</v>
          </cell>
          <cell r="O160">
            <v>12.407999999999999</v>
          </cell>
          <cell r="P160">
            <v>14.209</v>
          </cell>
          <cell r="Q160">
            <v>13.231</v>
          </cell>
          <cell r="R160">
            <v>4.0890000000000004</v>
          </cell>
          <cell r="S160">
            <v>-1.756</v>
          </cell>
          <cell r="T160">
            <v>-5.6420000000000003</v>
          </cell>
          <cell r="U160">
            <v>1.2529999999999999</v>
          </cell>
          <cell r="V160">
            <v>-0.23300000000000001</v>
          </cell>
          <cell r="W160">
            <v>2.4830000000000001</v>
          </cell>
          <cell r="X160">
            <v>0.80200000000000005</v>
          </cell>
          <cell r="Y160">
            <v>1.8049999999999999</v>
          </cell>
          <cell r="Z160">
            <v>5.3940000000000001</v>
          </cell>
          <cell r="AA160">
            <v>3.9580000000000002</v>
          </cell>
          <cell r="AB160">
            <v>-4.0919999999999996</v>
          </cell>
          <cell r="AC160">
            <v>-13.624000000000001</v>
          </cell>
          <cell r="AD160">
            <v>-3.0990000000000002</v>
          </cell>
          <cell r="AE160">
            <v>-2.2450000000000001</v>
          </cell>
          <cell r="AF160">
            <v>1.4370000000000001</v>
          </cell>
          <cell r="AG160">
            <v>-0.23400000000000001</v>
          </cell>
          <cell r="AH160">
            <v>-1.2809999999999999</v>
          </cell>
          <cell r="AI160">
            <v>-3.6080000000000001</v>
          </cell>
          <cell r="AJ160">
            <v>-3.3079999999999998</v>
          </cell>
          <cell r="AK160" t="str">
            <v>n/a</v>
          </cell>
          <cell r="AL160" t="str">
            <v>n/a</v>
          </cell>
          <cell r="AM160" t="str">
            <v>n/a</v>
          </cell>
          <cell r="AN160" t="str">
            <v>n/a</v>
          </cell>
          <cell r="AO160" t="str">
            <v>n/a</v>
          </cell>
          <cell r="AP160" t="str">
            <v>n/a</v>
          </cell>
          <cell r="AQ160" t="str">
            <v>n/a</v>
          </cell>
          <cell r="AR160">
            <v>0.454238095238095</v>
          </cell>
        </row>
        <row r="161">
          <cell r="A161" t="str">
            <v>Taiwan Province of China</v>
          </cell>
          <cell r="B161" t="str">
            <v>Current account balance</v>
          </cell>
          <cell r="C161" t="str">
            <v>Percent of GDP</v>
          </cell>
          <cell r="E161" t="str">
            <v>See notes for:  Gross domestic product, current prices (National currency) Current account balance (U.S. dollars).</v>
          </cell>
          <cell r="F161">
            <v>-1.9370000000000001</v>
          </cell>
          <cell r="G161">
            <v>1.0620000000000001</v>
          </cell>
          <cell r="H161">
            <v>4.5369999999999999</v>
          </cell>
          <cell r="I161">
            <v>8.16</v>
          </cell>
          <cell r="J161">
            <v>11.448</v>
          </cell>
          <cell r="K161">
            <v>14.574</v>
          </cell>
          <cell r="L161">
            <v>20.98</v>
          </cell>
          <cell r="M161">
            <v>17.416</v>
          </cell>
          <cell r="N161">
            <v>8.359</v>
          </cell>
          <cell r="O161">
            <v>7.53</v>
          </cell>
          <cell r="P161">
            <v>6.6210000000000004</v>
          </cell>
          <cell r="Q161">
            <v>6.7430000000000003</v>
          </cell>
          <cell r="R161">
            <v>3.887</v>
          </cell>
          <cell r="S161">
            <v>3.0409999999999999</v>
          </cell>
          <cell r="T161">
            <v>2.5710000000000002</v>
          </cell>
          <cell r="U161">
            <v>1.992</v>
          </cell>
          <cell r="V161">
            <v>3.794</v>
          </cell>
          <cell r="W161">
            <v>2.36</v>
          </cell>
          <cell r="X161">
            <v>1.2490000000000001</v>
          </cell>
          <cell r="Y161">
            <v>2.673</v>
          </cell>
          <cell r="Z161">
            <v>2.7280000000000002</v>
          </cell>
          <cell r="AA161">
            <v>6.4480000000000004</v>
          </cell>
          <cell r="AB161">
            <v>8.7539999999999996</v>
          </cell>
          <cell r="AC161">
            <v>9.8160000000000007</v>
          </cell>
          <cell r="AD161">
            <v>5.8019999999999996</v>
          </cell>
          <cell r="AE161">
            <v>4.8179999999999996</v>
          </cell>
          <cell r="AF161">
            <v>6.9880000000000004</v>
          </cell>
          <cell r="AG161">
            <v>8.9429999999999996</v>
          </cell>
          <cell r="AH161">
            <v>6.8730000000000002</v>
          </cell>
          <cell r="AI161">
            <v>11.368</v>
          </cell>
          <cell r="AJ161">
            <v>9.2690000000000001</v>
          </cell>
          <cell r="AK161">
            <v>8.84</v>
          </cell>
          <cell r="AL161">
            <v>8.0079999999999991</v>
          </cell>
          <cell r="AM161">
            <v>8.4440000000000008</v>
          </cell>
          <cell r="AN161">
            <v>8.5549999999999997</v>
          </cell>
          <cell r="AO161">
            <v>8.6709999999999994</v>
          </cell>
          <cell r="AP161">
            <v>8.7989999999999995</v>
          </cell>
          <cell r="AQ161">
            <v>8.8650000000000002</v>
          </cell>
          <cell r="AR161">
            <v>5.7080909090909095</v>
          </cell>
        </row>
        <row r="162">
          <cell r="A162" t="str">
            <v>Tajikistan</v>
          </cell>
          <cell r="B162" t="str">
            <v>Current account balance</v>
          </cell>
          <cell r="C162" t="str">
            <v>Percent of GDP</v>
          </cell>
          <cell r="E162" t="str">
            <v>See notes for:  Gross domestic product, current prices (National currency) Current account balance (U.S. dollars).</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-16.75</v>
          </cell>
          <cell r="S162">
            <v>-30.466999999999999</v>
          </cell>
          <cell r="T162">
            <v>-20.172999999999998</v>
          </cell>
          <cell r="U162">
            <v>-17.885999999999999</v>
          </cell>
          <cell r="V162">
            <v>-7.835</v>
          </cell>
          <cell r="W162">
            <v>-4.0110000000000001</v>
          </cell>
          <cell r="X162">
            <v>-7.3159999999999998</v>
          </cell>
          <cell r="Y162">
            <v>-0.90700000000000003</v>
          </cell>
          <cell r="Z162">
            <v>-1.62</v>
          </cell>
          <cell r="AA162">
            <v>-4.9489999999999998</v>
          </cell>
          <cell r="AB162">
            <v>-3.536</v>
          </cell>
          <cell r="AC162">
            <v>-1.2829999999999999</v>
          </cell>
          <cell r="AD162">
            <v>-3.9380000000000002</v>
          </cell>
          <cell r="AE162">
            <v>-1.69</v>
          </cell>
          <cell r="AF162">
            <v>-2.7959999999999998</v>
          </cell>
          <cell r="AG162">
            <v>-8.6050000000000004</v>
          </cell>
          <cell r="AH162">
            <v>-7.6420000000000003</v>
          </cell>
          <cell r="AI162">
            <v>-5.9249999999999998</v>
          </cell>
          <cell r="AJ162">
            <v>2.12</v>
          </cell>
          <cell r="AK162">
            <v>-2.3439999999999999</v>
          </cell>
          <cell r="AL162">
            <v>-3.625</v>
          </cell>
          <cell r="AM162">
            <v>-4.9720000000000004</v>
          </cell>
          <cell r="AN162">
            <v>-4.8970000000000002</v>
          </cell>
          <cell r="AO162">
            <v>-5.1790000000000003</v>
          </cell>
          <cell r="AP162">
            <v>-5.5910000000000002</v>
          </cell>
          <cell r="AQ162">
            <v>-4.3689999999999998</v>
          </cell>
          <cell r="AR162">
            <v>-7.37765</v>
          </cell>
        </row>
        <row r="163">
          <cell r="A163" t="str">
            <v>Tanzania</v>
          </cell>
          <cell r="B163" t="str">
            <v>Current account balance</v>
          </cell>
          <cell r="C163" t="str">
            <v>Percent of GDP</v>
          </cell>
          <cell r="E163" t="str">
            <v>See notes for:  Gross domestic product, current prices (National currency) Current account balance (U.S. dollars).</v>
          </cell>
          <cell r="F163">
            <v>-8.2029999999999994</v>
          </cell>
          <cell r="G163">
            <v>-6.5069999999999997</v>
          </cell>
          <cell r="H163">
            <v>-5.4450000000000003</v>
          </cell>
          <cell r="I163">
            <v>-4.9550000000000001</v>
          </cell>
          <cell r="J163">
            <v>-4.1559999999999997</v>
          </cell>
          <cell r="K163">
            <v>-5.0919999999999996</v>
          </cell>
          <cell r="L163">
            <v>-3.0209999999999999</v>
          </cell>
          <cell r="M163">
            <v>-2.11</v>
          </cell>
          <cell r="N163">
            <v>-1.407</v>
          </cell>
          <cell r="O163">
            <v>-3.2189999999999999</v>
          </cell>
          <cell r="P163">
            <v>-5.218</v>
          </cell>
          <cell r="Q163">
            <v>-5.1559999999999997</v>
          </cell>
          <cell r="R163">
            <v>-5.3470000000000004</v>
          </cell>
          <cell r="S163">
            <v>-7.9450000000000003</v>
          </cell>
          <cell r="T163">
            <v>-13.425000000000001</v>
          </cell>
          <cell r="U163">
            <v>-12.082000000000001</v>
          </cell>
          <cell r="V163">
            <v>-2.145</v>
          </cell>
          <cell r="W163">
            <v>-5.0339999999999998</v>
          </cell>
          <cell r="X163">
            <v>-10.462</v>
          </cell>
          <cell r="Y163">
            <v>-9.4160000000000004</v>
          </cell>
          <cell r="Z163">
            <v>-4.5839999999999996</v>
          </cell>
          <cell r="AA163">
            <v>-5.2</v>
          </cell>
          <cell r="AB163">
            <v>-3.202</v>
          </cell>
          <cell r="AC163">
            <v>-0.219</v>
          </cell>
          <cell r="AD163">
            <v>-2.464</v>
          </cell>
          <cell r="AE163">
            <v>-5.1289999999999996</v>
          </cell>
          <cell r="AF163">
            <v>-8.1760000000000002</v>
          </cell>
          <cell r="AG163">
            <v>-10.375999999999999</v>
          </cell>
          <cell r="AH163">
            <v>-11.853999999999999</v>
          </cell>
          <cell r="AI163">
            <v>-10.679</v>
          </cell>
          <cell r="AJ163">
            <v>-9.2780000000000005</v>
          </cell>
          <cell r="AK163">
            <v>-9.6579999999999995</v>
          </cell>
          <cell r="AL163">
            <v>-12.29</v>
          </cell>
          <cell r="AM163">
            <v>-11.201000000000001</v>
          </cell>
          <cell r="AN163">
            <v>-10.236000000000001</v>
          </cell>
          <cell r="AO163">
            <v>-10.388999999999999</v>
          </cell>
          <cell r="AP163">
            <v>-11.237</v>
          </cell>
          <cell r="AQ163">
            <v>-11.975</v>
          </cell>
          <cell r="AR163">
            <v>-7.1385909090909081</v>
          </cell>
        </row>
        <row r="164">
          <cell r="A164" t="str">
            <v>Thailand</v>
          </cell>
          <cell r="B164" t="str">
            <v>Current account balance</v>
          </cell>
          <cell r="C164" t="str">
            <v>Percent of GDP</v>
          </cell>
          <cell r="E164" t="str">
            <v>See notes for:  Gross domestic product, current prices (National currency) Current account balance (U.S. dollars).</v>
          </cell>
          <cell r="F164">
            <v>-6.3940000000000001</v>
          </cell>
          <cell r="G164">
            <v>-7.3780000000000001</v>
          </cell>
          <cell r="H164">
            <v>-2.7410000000000001</v>
          </cell>
          <cell r="I164">
            <v>-7.1760000000000002</v>
          </cell>
          <cell r="J164">
            <v>-5.0449999999999999</v>
          </cell>
          <cell r="K164">
            <v>-3.952</v>
          </cell>
          <cell r="L164">
            <v>0.57299999999999995</v>
          </cell>
          <cell r="M164">
            <v>-0.72499999999999998</v>
          </cell>
          <cell r="N164">
            <v>-2.6829999999999998</v>
          </cell>
          <cell r="O164">
            <v>-3.4569999999999999</v>
          </cell>
          <cell r="P164">
            <v>-8.3339999999999996</v>
          </cell>
          <cell r="Q164">
            <v>-7.5</v>
          </cell>
          <cell r="R164">
            <v>-5.5</v>
          </cell>
          <cell r="S164">
            <v>-5.03</v>
          </cell>
          <cell r="T164">
            <v>-5.4059999999999997</v>
          </cell>
          <cell r="U164">
            <v>-7.8769999999999998</v>
          </cell>
          <cell r="V164">
            <v>-7.8869999999999996</v>
          </cell>
          <cell r="W164">
            <v>-2.0609999999999999</v>
          </cell>
          <cell r="X164">
            <v>12.776</v>
          </cell>
          <cell r="Y164">
            <v>10.166</v>
          </cell>
          <cell r="Z164">
            <v>7.601</v>
          </cell>
          <cell r="AA164">
            <v>4.4260000000000002</v>
          </cell>
          <cell r="AB164">
            <v>3.6930000000000001</v>
          </cell>
          <cell r="AC164">
            <v>3.3540000000000001</v>
          </cell>
          <cell r="AD164">
            <v>1.7150000000000001</v>
          </cell>
          <cell r="AE164">
            <v>-4.3330000000000002</v>
          </cell>
          <cell r="AF164">
            <v>1.1180000000000001</v>
          </cell>
          <cell r="AG164">
            <v>6.3490000000000002</v>
          </cell>
          <cell r="AH164">
            <v>0.79100000000000004</v>
          </cell>
          <cell r="AI164">
            <v>8.3030000000000008</v>
          </cell>
          <cell r="AJ164">
            <v>4.1319999999999997</v>
          </cell>
          <cell r="AK164">
            <v>3.4340000000000002</v>
          </cell>
          <cell r="AL164">
            <v>1.0149999999999999</v>
          </cell>
          <cell r="AM164">
            <v>1.4019999999999999</v>
          </cell>
          <cell r="AN164">
            <v>1.9770000000000001</v>
          </cell>
          <cell r="AO164">
            <v>1.5429999999999999</v>
          </cell>
          <cell r="AP164">
            <v>1.256</v>
          </cell>
          <cell r="AQ164">
            <v>0.96099999999999997</v>
          </cell>
          <cell r="AR164">
            <v>0.63318181818181818</v>
          </cell>
        </row>
        <row r="165">
          <cell r="A165" t="str">
            <v>Timor-Leste</v>
          </cell>
          <cell r="B165" t="str">
            <v>Current account balance</v>
          </cell>
          <cell r="C165" t="str">
            <v>Percent of GDP</v>
          </cell>
          <cell r="E165" t="str">
            <v>See notes for:  Gross domestic product, current prices (National currency) Current account balance (U.S. dollars).</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-4.5309999999999997</v>
          </cell>
          <cell r="AA165">
            <v>-7.97</v>
          </cell>
          <cell r="AB165">
            <v>-10.273</v>
          </cell>
          <cell r="AC165">
            <v>-10.173999999999999</v>
          </cell>
          <cell r="AD165">
            <v>11.364000000000001</v>
          </cell>
          <cell r="AE165">
            <v>32.173000000000002</v>
          </cell>
          <cell r="AF165">
            <v>50.036000000000001</v>
          </cell>
          <cell r="AG165">
            <v>65.123000000000005</v>
          </cell>
          <cell r="AH165">
            <v>66.664000000000001</v>
          </cell>
          <cell r="AI165">
            <v>51.744</v>
          </cell>
          <cell r="AJ165">
            <v>48.073</v>
          </cell>
          <cell r="AK165">
            <v>55.026000000000003</v>
          </cell>
          <cell r="AL165">
            <v>43.534999999999997</v>
          </cell>
          <cell r="AM165">
            <v>36.177</v>
          </cell>
          <cell r="AN165">
            <v>27.628</v>
          </cell>
          <cell r="AO165">
            <v>25.225000000000001</v>
          </cell>
          <cell r="AP165">
            <v>21.608000000000001</v>
          </cell>
          <cell r="AQ165">
            <v>20.177</v>
          </cell>
          <cell r="AR165">
            <v>28.937916666666666</v>
          </cell>
        </row>
        <row r="166">
          <cell r="A166" t="str">
            <v>Togo</v>
          </cell>
          <cell r="B166" t="str">
            <v>Current account balance</v>
          </cell>
          <cell r="C166" t="str">
            <v>Percent of GDP</v>
          </cell>
          <cell r="E166" t="str">
            <v>See notes for:  Gross domestic product, current prices (National currency) Current account balance (U.S. dollars).</v>
          </cell>
          <cell r="F166">
            <v>-11.295</v>
          </cell>
          <cell r="G166">
            <v>-11.044</v>
          </cell>
          <cell r="H166">
            <v>-32.747999999999998</v>
          </cell>
          <cell r="I166">
            <v>-23.97</v>
          </cell>
          <cell r="J166">
            <v>-17.071000000000002</v>
          </cell>
          <cell r="K166">
            <v>-20.361999999999998</v>
          </cell>
          <cell r="L166">
            <v>-20.875</v>
          </cell>
          <cell r="M166">
            <v>-18.247</v>
          </cell>
          <cell r="N166">
            <v>-14.827</v>
          </cell>
          <cell r="O166">
            <v>-14.619</v>
          </cell>
          <cell r="P166">
            <v>-14.858000000000001</v>
          </cell>
          <cell r="Q166">
            <v>-10.602</v>
          </cell>
          <cell r="R166">
            <v>-11.393000000000001</v>
          </cell>
          <cell r="S166">
            <v>-9.968</v>
          </cell>
          <cell r="T166">
            <v>-11.183</v>
          </cell>
          <cell r="U166">
            <v>-9.3719999999999999</v>
          </cell>
          <cell r="V166">
            <v>-15.063000000000001</v>
          </cell>
          <cell r="W166">
            <v>-15.083</v>
          </cell>
          <cell r="X166">
            <v>-5.274</v>
          </cell>
          <cell r="Y166">
            <v>-3.399</v>
          </cell>
          <cell r="Z166">
            <v>-8.6679999999999993</v>
          </cell>
          <cell r="AA166">
            <v>-8.5180000000000007</v>
          </cell>
          <cell r="AB166">
            <v>-7.9720000000000004</v>
          </cell>
          <cell r="AC166">
            <v>-10.797000000000001</v>
          </cell>
          <cell r="AD166">
            <v>-10.029</v>
          </cell>
          <cell r="AE166">
            <v>-9.8640000000000008</v>
          </cell>
          <cell r="AF166">
            <v>-8.44</v>
          </cell>
          <cell r="AG166">
            <v>-8.6839999999999993</v>
          </cell>
          <cell r="AH166">
            <v>-6.85</v>
          </cell>
          <cell r="AI166">
            <v>-6.6340000000000003</v>
          </cell>
          <cell r="AJ166">
            <v>-7.125</v>
          </cell>
          <cell r="AK166">
            <v>-7.5410000000000004</v>
          </cell>
          <cell r="AL166">
            <v>-9.2810000000000006</v>
          </cell>
          <cell r="AM166">
            <v>-9.2970000000000006</v>
          </cell>
          <cell r="AN166">
            <v>-8.968</v>
          </cell>
          <cell r="AO166">
            <v>-7.883</v>
          </cell>
          <cell r="AP166">
            <v>-7.4980000000000002</v>
          </cell>
          <cell r="AQ166">
            <v>-7.085</v>
          </cell>
          <cell r="AR166">
            <v>-9.4235000000000007</v>
          </cell>
        </row>
        <row r="167">
          <cell r="A167" t="str">
            <v>Tonga</v>
          </cell>
          <cell r="B167" t="str">
            <v>Current account balance</v>
          </cell>
          <cell r="C167" t="str">
            <v>Percent of GDP</v>
          </cell>
          <cell r="E167" t="str">
            <v>See notes for:  Gross domestic product, current prices (National currency) Current account balance (U.S. dollars).</v>
          </cell>
          <cell r="F167">
            <v>-4.4450000000000003</v>
          </cell>
          <cell r="G167">
            <v>2.8090000000000002</v>
          </cell>
          <cell r="H167">
            <v>4.5330000000000004</v>
          </cell>
          <cell r="I167">
            <v>5.6310000000000002</v>
          </cell>
          <cell r="J167">
            <v>5.2</v>
          </cell>
          <cell r="K167">
            <v>3.5409999999999999</v>
          </cell>
          <cell r="L167">
            <v>-1.387</v>
          </cell>
          <cell r="M167">
            <v>5.8049999999999997</v>
          </cell>
          <cell r="N167">
            <v>-5.6909999999999998</v>
          </cell>
          <cell r="O167">
            <v>-1.244</v>
          </cell>
          <cell r="P167">
            <v>-11.06</v>
          </cell>
          <cell r="Q167">
            <v>-8.2520000000000007</v>
          </cell>
          <cell r="R167">
            <v>-5.7069999999999999</v>
          </cell>
          <cell r="S167">
            <v>-4.8419999999999996</v>
          </cell>
          <cell r="T167">
            <v>-8.8480000000000008</v>
          </cell>
          <cell r="U167">
            <v>-8.5630000000000006</v>
          </cell>
          <cell r="V167">
            <v>-4.6459999999999999</v>
          </cell>
          <cell r="W167">
            <v>-0.68799999999999994</v>
          </cell>
          <cell r="X167">
            <v>-8.2759999999999998</v>
          </cell>
          <cell r="Y167">
            <v>-2.6739999999999999</v>
          </cell>
          <cell r="Z167">
            <v>-6.0209999999999999</v>
          </cell>
          <cell r="AA167">
            <v>-1.6850000000000001</v>
          </cell>
          <cell r="AB167">
            <v>0.60499999999999998</v>
          </cell>
          <cell r="AC167">
            <v>0.64700000000000002</v>
          </cell>
          <cell r="AD167">
            <v>0.38600000000000001</v>
          </cell>
          <cell r="AE167">
            <v>-4.9829999999999997</v>
          </cell>
          <cell r="AF167">
            <v>-5.508</v>
          </cell>
          <cell r="AG167">
            <v>-5.5339999999999998</v>
          </cell>
          <cell r="AH167">
            <v>-8.0749999999999993</v>
          </cell>
          <cell r="AI167">
            <v>-7.7590000000000003</v>
          </cell>
          <cell r="AJ167">
            <v>-3.94</v>
          </cell>
          <cell r="AK167">
            <v>-3.9580000000000002</v>
          </cell>
          <cell r="AL167">
            <v>-3.7549999999999999</v>
          </cell>
          <cell r="AM167">
            <v>-2.6469999999999998</v>
          </cell>
          <cell r="AN167">
            <v>-3.58</v>
          </cell>
          <cell r="AO167">
            <v>-3.2629999999999999</v>
          </cell>
          <cell r="AP167">
            <v>-3.1680000000000001</v>
          </cell>
          <cell r="AQ167">
            <v>-3.2589999999999999</v>
          </cell>
          <cell r="AR167">
            <v>-4.9718636363636364</v>
          </cell>
        </row>
        <row r="168">
          <cell r="A168" t="str">
            <v>Trinidad and Tobago</v>
          </cell>
          <cell r="B168" t="str">
            <v>Current account balance</v>
          </cell>
          <cell r="C168" t="str">
            <v>Percent of GDP</v>
          </cell>
          <cell r="E168" t="str">
            <v>See notes for:  Gross domestic product, current prices (National currency) Current account balance (U.S. dollars).</v>
          </cell>
          <cell r="F168">
            <v>5.7240000000000002</v>
          </cell>
          <cell r="G168">
            <v>5.93</v>
          </cell>
          <cell r="H168">
            <v>-7.3639999999999999</v>
          </cell>
          <cell r="I168">
            <v>-12.192</v>
          </cell>
          <cell r="J168">
            <v>-6.016</v>
          </cell>
          <cell r="K168">
            <v>-0.63600000000000001</v>
          </cell>
          <cell r="L168">
            <v>-8.5920000000000005</v>
          </cell>
          <cell r="M168">
            <v>-4.6890000000000001</v>
          </cell>
          <cell r="N168">
            <v>-1.9670000000000001</v>
          </cell>
          <cell r="O168">
            <v>-0.89200000000000002</v>
          </cell>
          <cell r="P168">
            <v>9.0559999999999992</v>
          </cell>
          <cell r="Q168">
            <v>-0.09</v>
          </cell>
          <cell r="R168">
            <v>2.6120000000000001</v>
          </cell>
          <cell r="S168">
            <v>2.4689999999999999</v>
          </cell>
          <cell r="T168">
            <v>4.4029999999999996</v>
          </cell>
          <cell r="U168">
            <v>5.5129999999999999</v>
          </cell>
          <cell r="V168">
            <v>1.8260000000000001</v>
          </cell>
          <cell r="W168">
            <v>-10.694000000000001</v>
          </cell>
          <cell r="X168">
            <v>-10.648</v>
          </cell>
          <cell r="Y168">
            <v>0.45100000000000001</v>
          </cell>
          <cell r="Z168">
            <v>6.67</v>
          </cell>
          <cell r="AA168">
            <v>5.0380000000000003</v>
          </cell>
          <cell r="AB168">
            <v>0.85099999999999998</v>
          </cell>
          <cell r="AC168">
            <v>8.7200000000000006</v>
          </cell>
          <cell r="AD168">
            <v>12.409000000000001</v>
          </cell>
          <cell r="AE168">
            <v>22.481000000000002</v>
          </cell>
          <cell r="AF168">
            <v>39.582999999999998</v>
          </cell>
          <cell r="AG168">
            <v>24.786000000000001</v>
          </cell>
          <cell r="AH168">
            <v>30.562999999999999</v>
          </cell>
          <cell r="AI168">
            <v>8.2089999999999996</v>
          </cell>
          <cell r="AJ168">
            <v>19.856999999999999</v>
          </cell>
          <cell r="AK168">
            <v>20.724</v>
          </cell>
          <cell r="AL168">
            <v>19.995999999999999</v>
          </cell>
          <cell r="AM168">
            <v>18.178000000000001</v>
          </cell>
          <cell r="AN168">
            <v>16.405000000000001</v>
          </cell>
          <cell r="AO168">
            <v>14.602</v>
          </cell>
          <cell r="AP168">
            <v>12.32</v>
          </cell>
          <cell r="AQ168">
            <v>10.138999999999999</v>
          </cell>
          <cell r="AR168">
            <v>9.308590909090908</v>
          </cell>
        </row>
        <row r="169">
          <cell r="A169" t="str">
            <v>Tunisia</v>
          </cell>
          <cell r="B169" t="str">
            <v>Current account balance</v>
          </cell>
          <cell r="C169" t="str">
            <v>Percent of GDP</v>
          </cell>
          <cell r="E169" t="str">
            <v>See notes for:  Gross domestic product, current prices (National currency) Current account balance (U.S. dollars).</v>
          </cell>
          <cell r="F169">
            <v>-3.7719999999999998</v>
          </cell>
          <cell r="G169">
            <v>-8.8309999999999995</v>
          </cell>
          <cell r="H169">
            <v>-10.632</v>
          </cell>
          <cell r="I169">
            <v>-8.1760000000000002</v>
          </cell>
          <cell r="J169">
            <v>-11.601000000000001</v>
          </cell>
          <cell r="K169">
            <v>-6.375</v>
          </cell>
          <cell r="L169">
            <v>-7.1310000000000002</v>
          </cell>
          <cell r="M169">
            <v>-0.92400000000000004</v>
          </cell>
          <cell r="N169">
            <v>0.872</v>
          </cell>
          <cell r="O169">
            <v>-2.802</v>
          </cell>
          <cell r="P169">
            <v>-5.0220000000000002</v>
          </cell>
          <cell r="Q169">
            <v>-4.0309999999999997</v>
          </cell>
          <cell r="R169">
            <v>-7.0860000000000003</v>
          </cell>
          <cell r="S169">
            <v>-7.9989999999999997</v>
          </cell>
          <cell r="T169">
            <v>-3.8090000000000002</v>
          </cell>
          <cell r="U169">
            <v>-3.9239999999999999</v>
          </cell>
          <cell r="V169">
            <v>-2.226</v>
          </cell>
          <cell r="W169">
            <v>-2.86</v>
          </cell>
          <cell r="X169">
            <v>-3.0960000000000001</v>
          </cell>
          <cell r="Y169">
            <v>-1.9510000000000001</v>
          </cell>
          <cell r="Z169">
            <v>-3.8239999999999998</v>
          </cell>
          <cell r="AA169">
            <v>-4.6280000000000001</v>
          </cell>
          <cell r="AB169">
            <v>-3.2290000000000001</v>
          </cell>
          <cell r="AC169">
            <v>-2.6789999999999998</v>
          </cell>
          <cell r="AD169">
            <v>-2.4420000000000002</v>
          </cell>
          <cell r="AE169">
            <v>-0.92800000000000005</v>
          </cell>
          <cell r="AF169">
            <v>-1.802</v>
          </cell>
          <cell r="AG169">
            <v>-2.355</v>
          </cell>
          <cell r="AH169">
            <v>-3.8140000000000001</v>
          </cell>
          <cell r="AI169">
            <v>-2.835</v>
          </cell>
          <cell r="AJ169">
            <v>-4.7960000000000003</v>
          </cell>
          <cell r="AK169">
            <v>-7.444</v>
          </cell>
          <cell r="AL169">
            <v>-7.0640000000000001</v>
          </cell>
          <cell r="AM169">
            <v>-7.1059999999999999</v>
          </cell>
          <cell r="AN169">
            <v>-6.7430000000000003</v>
          </cell>
          <cell r="AO169">
            <v>-6.5620000000000003</v>
          </cell>
          <cell r="AP169">
            <v>-6.1639999999999997</v>
          </cell>
          <cell r="AQ169">
            <v>-5.7720000000000002</v>
          </cell>
          <cell r="AR169">
            <v>-3.7627272727272723</v>
          </cell>
        </row>
        <row r="170">
          <cell r="A170" t="str">
            <v>Turkey</v>
          </cell>
          <cell r="B170" t="str">
            <v>Current account balance</v>
          </cell>
          <cell r="C170" t="str">
            <v>Percent of GDP</v>
          </cell>
          <cell r="E170" t="str">
            <v>See notes for:  Gross domestic product, current prices (National currency) Current account balance (U.S. dollars).</v>
          </cell>
          <cell r="F170">
            <v>-3.278</v>
          </cell>
          <cell r="G170">
            <v>-1.9910000000000001</v>
          </cell>
          <cell r="H170">
            <v>-1.097</v>
          </cell>
          <cell r="I170">
            <v>-2.319</v>
          </cell>
          <cell r="J170">
            <v>-1.784</v>
          </cell>
          <cell r="K170">
            <v>-1.121</v>
          </cell>
          <cell r="L170">
            <v>-1.4390000000000001</v>
          </cell>
          <cell r="M170">
            <v>-0.68799999999999994</v>
          </cell>
          <cell r="N170">
            <v>1.3069999999999999</v>
          </cell>
          <cell r="O170">
            <v>0.66700000000000004</v>
          </cell>
          <cell r="P170">
            <v>-1.2969999999999999</v>
          </cell>
          <cell r="Q170">
            <v>-3.6999999999999998E-2</v>
          </cell>
          <cell r="R170">
            <v>-0.45600000000000002</v>
          </cell>
          <cell r="S170">
            <v>-3.2069999999999999</v>
          </cell>
          <cell r="T170">
            <v>0.28499999999999998</v>
          </cell>
          <cell r="U170">
            <v>-2.3759999999999999</v>
          </cell>
          <cell r="V170">
            <v>-0.999</v>
          </cell>
          <cell r="W170">
            <v>-1.034</v>
          </cell>
          <cell r="X170">
            <v>0.8</v>
          </cell>
          <cell r="Y170">
            <v>-0.37</v>
          </cell>
          <cell r="Z170">
            <v>-3.7229999999999999</v>
          </cell>
          <cell r="AA170">
            <v>1.923</v>
          </cell>
          <cell r="AB170">
            <v>-0.27</v>
          </cell>
          <cell r="AC170">
            <v>-2.4780000000000002</v>
          </cell>
          <cell r="AD170">
            <v>-3.6789999999999998</v>
          </cell>
          <cell r="AE170">
            <v>-4.6219999999999999</v>
          </cell>
          <cell r="AF170">
            <v>-6.0940000000000003</v>
          </cell>
          <cell r="AG170">
            <v>-5.9210000000000003</v>
          </cell>
          <cell r="AH170">
            <v>-5.6859999999999999</v>
          </cell>
          <cell r="AI170">
            <v>-2.1760000000000002</v>
          </cell>
          <cell r="AJ170">
            <v>-6.35</v>
          </cell>
          <cell r="AK170">
            <v>-9.907</v>
          </cell>
          <cell r="AL170">
            <v>-8.7789999999999999</v>
          </cell>
          <cell r="AM170">
            <v>-8.1620000000000008</v>
          </cell>
          <cell r="AN170">
            <v>-7.8049999999999997</v>
          </cell>
          <cell r="AO170">
            <v>-7.548</v>
          </cell>
          <cell r="AP170">
            <v>-7.6</v>
          </cell>
          <cell r="AQ170">
            <v>-7.9359999999999999</v>
          </cell>
          <cell r="AR170">
            <v>-2.6215454545454548</v>
          </cell>
        </row>
        <row r="171">
          <cell r="A171" t="str">
            <v>Turkmenistan</v>
          </cell>
          <cell r="B171" t="str">
            <v>Current account balance</v>
          </cell>
          <cell r="C171" t="str">
            <v>Percent of GDP</v>
          </cell>
          <cell r="E171" t="str">
            <v>See notes for:  Gross domestic product, current prices (National currency) Current account balance (U.S. dollars).</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v>0</v>
          </cell>
          <cell r="S171">
            <v>0</v>
          </cell>
          <cell r="T171">
            <v>0</v>
          </cell>
          <cell r="U171">
            <v>0</v>
          </cell>
          <cell r="V171">
            <v>7.4999999999999997E-2</v>
          </cell>
          <cell r="W171">
            <v>-21.625</v>
          </cell>
          <cell r="X171">
            <v>-32.654000000000003</v>
          </cell>
          <cell r="Y171">
            <v>-14.811999999999999</v>
          </cell>
          <cell r="Z171">
            <v>8.2089999999999996</v>
          </cell>
          <cell r="AA171">
            <v>1.653</v>
          </cell>
          <cell r="AB171">
            <v>6.6989999999999998</v>
          </cell>
          <cell r="AC171">
            <v>2.6629999999999998</v>
          </cell>
          <cell r="AD171">
            <v>0.57899999999999996</v>
          </cell>
          <cell r="AE171">
            <v>5.093</v>
          </cell>
          <cell r="AF171">
            <v>15.664</v>
          </cell>
          <cell r="AG171">
            <v>15.548</v>
          </cell>
          <cell r="AH171">
            <v>16.547000000000001</v>
          </cell>
          <cell r="AI171">
            <v>-15.986000000000001</v>
          </cell>
          <cell r="AJ171">
            <v>-11.743</v>
          </cell>
          <cell r="AK171">
            <v>1.8089999999999999</v>
          </cell>
          <cell r="AL171">
            <v>2.1179999999999999</v>
          </cell>
          <cell r="AM171">
            <v>1.256</v>
          </cell>
          <cell r="AN171">
            <v>1.837</v>
          </cell>
          <cell r="AO171">
            <v>2.9609999999999999</v>
          </cell>
          <cell r="AP171">
            <v>1.4470000000000001</v>
          </cell>
          <cell r="AQ171">
            <v>0.245</v>
          </cell>
          <cell r="AR171">
            <v>-1.1140500000000002</v>
          </cell>
        </row>
        <row r="172">
          <cell r="A172" t="str">
            <v>Tuvalu</v>
          </cell>
          <cell r="B172" t="str">
            <v>Current account balance</v>
          </cell>
          <cell r="C172" t="str">
            <v>Percent of GDP</v>
          </cell>
          <cell r="E172" t="str">
            <v>See notes for:  Gross domestic product, current prices (National currency) Current account balance (U.S. dollars).</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-79.63</v>
          </cell>
          <cell r="AB172">
            <v>32.341999999999999</v>
          </cell>
          <cell r="AC172">
            <v>-16.617999999999999</v>
          </cell>
          <cell r="AD172">
            <v>-2.5230000000000001</v>
          </cell>
          <cell r="AE172">
            <v>14.9</v>
          </cell>
          <cell r="AF172">
            <v>14.266</v>
          </cell>
          <cell r="AG172">
            <v>0.36599999999999999</v>
          </cell>
          <cell r="AH172">
            <v>-31.366</v>
          </cell>
          <cell r="AI172">
            <v>14.86</v>
          </cell>
          <cell r="AJ172">
            <v>-15.477</v>
          </cell>
          <cell r="AK172">
            <v>-9.6379999999999999</v>
          </cell>
          <cell r="AL172">
            <v>-10.676</v>
          </cell>
          <cell r="AM172">
            <v>-10.018000000000001</v>
          </cell>
          <cell r="AN172">
            <v>-11.395</v>
          </cell>
          <cell r="AO172">
            <v>-13.051</v>
          </cell>
          <cell r="AP172">
            <v>-12.268000000000001</v>
          </cell>
          <cell r="AQ172">
            <v>-11.382</v>
          </cell>
          <cell r="AR172">
            <v>-7.1379999999999999</v>
          </cell>
        </row>
        <row r="173">
          <cell r="A173" t="str">
            <v>Uganda</v>
          </cell>
          <cell r="B173" t="str">
            <v>Current account balance</v>
          </cell>
          <cell r="C173" t="str">
            <v>Percent of GDP</v>
          </cell>
          <cell r="E173" t="str">
            <v>See notes for:  Gross domestic product, current prices (National currency) Current account balance (U.S. dollars).</v>
          </cell>
          <cell r="F173">
            <v>-3.069</v>
          </cell>
          <cell r="G173">
            <v>-1.4690000000000001</v>
          </cell>
          <cell r="H173">
            <v>-2.5590000000000002</v>
          </cell>
          <cell r="I173">
            <v>-0.73</v>
          </cell>
          <cell r="J173">
            <v>-0.39500000000000002</v>
          </cell>
          <cell r="K173">
            <v>1.127</v>
          </cell>
          <cell r="L173">
            <v>-1.8140000000000001</v>
          </cell>
          <cell r="M173">
            <v>-0.86799999999999999</v>
          </cell>
          <cell r="N173">
            <v>-1.4259999999999999</v>
          </cell>
          <cell r="O173">
            <v>-2.5630000000000002</v>
          </cell>
          <cell r="P173">
            <v>-5.9059999999999997</v>
          </cell>
          <cell r="Q173">
            <v>-11.162000000000001</v>
          </cell>
          <cell r="R173">
            <v>-5.1120000000000001</v>
          </cell>
          <cell r="S173">
            <v>-8.6869999999999994</v>
          </cell>
          <cell r="T173">
            <v>-0.39500000000000002</v>
          </cell>
          <cell r="U173">
            <v>-1.5620000000000001</v>
          </cell>
          <cell r="V173">
            <v>-7.0090000000000003</v>
          </cell>
          <cell r="W173">
            <v>-4.0679999999999996</v>
          </cell>
          <cell r="X173">
            <v>-7.516</v>
          </cell>
          <cell r="Y173">
            <v>-9.4190000000000005</v>
          </cell>
          <cell r="Z173">
            <v>-6.4809999999999999</v>
          </cell>
          <cell r="AA173">
            <v>-3.55</v>
          </cell>
          <cell r="AB173">
            <v>-4.5549999999999997</v>
          </cell>
          <cell r="AC173">
            <v>-4.6740000000000004</v>
          </cell>
          <cell r="AD173">
            <v>5.8999999999999997E-2</v>
          </cell>
          <cell r="AE173">
            <v>-1.41</v>
          </cell>
          <cell r="AF173">
            <v>-3.363</v>
          </cell>
          <cell r="AG173">
            <v>-3.073</v>
          </cell>
          <cell r="AH173">
            <v>-3.125</v>
          </cell>
          <cell r="AI173">
            <v>-8.6859999999999999</v>
          </cell>
          <cell r="AJ173">
            <v>-9.5690000000000008</v>
          </cell>
          <cell r="AK173">
            <v>-11.096</v>
          </cell>
          <cell r="AL173">
            <v>-12.488</v>
          </cell>
          <cell r="AM173">
            <v>-10.718</v>
          </cell>
          <cell r="AN173">
            <v>-12.092000000000001</v>
          </cell>
          <cell r="AO173">
            <v>-10.904</v>
          </cell>
          <cell r="AP173">
            <v>-9.6549999999999994</v>
          </cell>
          <cell r="AQ173">
            <v>-8.7330000000000005</v>
          </cell>
          <cell r="AR173">
            <v>-5.470863636363636</v>
          </cell>
        </row>
        <row r="174">
          <cell r="A174" t="str">
            <v>Ukraine</v>
          </cell>
          <cell r="B174" t="str">
            <v>Current account balance</v>
          </cell>
          <cell r="C174" t="str">
            <v>Percent of GDP</v>
          </cell>
          <cell r="E174" t="str">
            <v>See notes for:  Gross domestic product, current prices (National currency) Current account balance (U.S. dollars).</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-2.8889999999999998</v>
          </cell>
          <cell r="S174">
            <v>-2.5219999999999998</v>
          </cell>
          <cell r="T174">
            <v>-3.1640000000000001</v>
          </cell>
          <cell r="U174">
            <v>-3.113</v>
          </cell>
          <cell r="V174">
            <v>-2.657</v>
          </cell>
          <cell r="W174">
            <v>-2.6619999999999999</v>
          </cell>
          <cell r="X174">
            <v>-3.0939999999999999</v>
          </cell>
          <cell r="Y174">
            <v>5.25</v>
          </cell>
          <cell r="Z174">
            <v>4.7370000000000001</v>
          </cell>
          <cell r="AA174">
            <v>3.6890000000000001</v>
          </cell>
          <cell r="AB174">
            <v>7.4850000000000003</v>
          </cell>
          <cell r="AC174">
            <v>5.7670000000000003</v>
          </cell>
          <cell r="AD174">
            <v>10.648</v>
          </cell>
          <cell r="AE174">
            <v>2.9369999999999998</v>
          </cell>
          <cell r="AF174">
            <v>-1.5009999999999999</v>
          </cell>
          <cell r="AG174">
            <v>-3.694</v>
          </cell>
          <cell r="AH174">
            <v>-7.0860000000000003</v>
          </cell>
          <cell r="AI174">
            <v>-1.4770000000000001</v>
          </cell>
          <cell r="AJ174">
            <v>-2.1880000000000002</v>
          </cell>
          <cell r="AK174">
            <v>-5.6260000000000003</v>
          </cell>
          <cell r="AL174">
            <v>-5.9139999999999997</v>
          </cell>
          <cell r="AM174">
            <v>-5.2249999999999996</v>
          </cell>
          <cell r="AN174">
            <v>-4.8949999999999996</v>
          </cell>
          <cell r="AO174">
            <v>-4.9189999999999996</v>
          </cell>
          <cell r="AP174">
            <v>-5.0860000000000003</v>
          </cell>
          <cell r="AQ174">
            <v>-5.2859999999999996</v>
          </cell>
          <cell r="AR174">
            <v>-5.7999999999999961E-2</v>
          </cell>
        </row>
        <row r="175">
          <cell r="A175" t="str">
            <v>United Arab Emirates</v>
          </cell>
          <cell r="B175" t="str">
            <v>Current account balance</v>
          </cell>
          <cell r="C175" t="str">
            <v>Percent of GDP</v>
          </cell>
          <cell r="E175" t="str">
            <v>See notes for:  Gross domestic product, current prices (National currency) Current account balance (U.S. dollars).</v>
          </cell>
          <cell r="F175">
            <v>24.963999999999999</v>
          </cell>
          <cell r="G175">
            <v>23.917000000000002</v>
          </cell>
          <cell r="H175">
            <v>16.727</v>
          </cell>
          <cell r="I175">
            <v>13.715</v>
          </cell>
          <cell r="J175">
            <v>19.635999999999999</v>
          </cell>
          <cell r="K175">
            <v>18.530999999999999</v>
          </cell>
          <cell r="L175">
            <v>8.0440000000000005</v>
          </cell>
          <cell r="M175">
            <v>11.454000000000001</v>
          </cell>
          <cell r="N175">
            <v>7.657</v>
          </cell>
          <cell r="O175">
            <v>10.327</v>
          </cell>
          <cell r="P175">
            <v>16.178999999999998</v>
          </cell>
          <cell r="Q175">
            <v>2.726</v>
          </cell>
          <cell r="R175">
            <v>4.3559999999999999</v>
          </cell>
          <cell r="S175">
            <v>5.7009999999999996</v>
          </cell>
          <cell r="T175">
            <v>0.05</v>
          </cell>
          <cell r="U175">
            <v>0.16900000000000001</v>
          </cell>
          <cell r="V175">
            <v>6.1289999999999996</v>
          </cell>
          <cell r="W175">
            <v>10.952</v>
          </cell>
          <cell r="X175">
            <v>3.766</v>
          </cell>
          <cell r="Y175">
            <v>6.6459999999999999</v>
          </cell>
          <cell r="Z175">
            <v>16.071000000000002</v>
          </cell>
          <cell r="AA175">
            <v>8.8960000000000008</v>
          </cell>
          <cell r="AB175">
            <v>3.137</v>
          </cell>
          <cell r="AC175">
            <v>5.5860000000000003</v>
          </cell>
          <cell r="AD175">
            <v>6.0759999999999996</v>
          </cell>
          <cell r="AE175">
            <v>12.39</v>
          </cell>
          <cell r="AF175">
            <v>16.254000000000001</v>
          </cell>
          <cell r="AG175">
            <v>6.8710000000000004</v>
          </cell>
          <cell r="AH175">
            <v>7.8659999999999997</v>
          </cell>
          <cell r="AI175">
            <v>3.3559999999999999</v>
          </cell>
          <cell r="AJ175">
            <v>3.069</v>
          </cell>
          <cell r="AK175">
            <v>9.2490000000000006</v>
          </cell>
          <cell r="AL175">
            <v>10.343999999999999</v>
          </cell>
          <cell r="AM175">
            <v>10.374000000000001</v>
          </cell>
          <cell r="AN175">
            <v>9.9410000000000007</v>
          </cell>
          <cell r="AO175">
            <v>9.577</v>
          </cell>
          <cell r="AP175">
            <v>9.2880000000000003</v>
          </cell>
          <cell r="AQ175">
            <v>9.109</v>
          </cell>
          <cell r="AR175">
            <v>7.0679545454545432</v>
          </cell>
        </row>
        <row r="176">
          <cell r="A176" t="str">
            <v>United Kingdom</v>
          </cell>
          <cell r="B176" t="str">
            <v>Current account balance</v>
          </cell>
          <cell r="C176" t="str">
            <v>Percent of GDP</v>
          </cell>
          <cell r="E176" t="str">
            <v>See notes for:  Gross domestic product, current prices (National currency) Current account balance (U.S. dollars).</v>
          </cell>
          <cell r="F176">
            <v>0.746</v>
          </cell>
          <cell r="G176">
            <v>1.891</v>
          </cell>
          <cell r="H176">
            <v>0.79500000000000004</v>
          </cell>
          <cell r="I176">
            <v>0.40899999999999997</v>
          </cell>
          <cell r="J176">
            <v>-0.39200000000000002</v>
          </cell>
          <cell r="K176">
            <v>-0.158</v>
          </cell>
          <cell r="L176">
            <v>-0.92900000000000005</v>
          </cell>
          <cell r="M176">
            <v>-1.734</v>
          </cell>
          <cell r="N176">
            <v>-4.1189999999999998</v>
          </cell>
          <cell r="O176">
            <v>-4.8609999999999998</v>
          </cell>
          <cell r="P176">
            <v>-3.7810000000000001</v>
          </cell>
          <cell r="Q176">
            <v>-1.7729999999999999</v>
          </cell>
          <cell r="R176">
            <v>-2.0920000000000001</v>
          </cell>
          <cell r="S176">
            <v>-1.905</v>
          </cell>
          <cell r="T176">
            <v>-0.98099999999999998</v>
          </cell>
          <cell r="U176">
            <v>-1.236</v>
          </cell>
          <cell r="V176">
            <v>-0.80800000000000005</v>
          </cell>
          <cell r="W176">
            <v>-9.8000000000000004E-2</v>
          </cell>
          <cell r="X176">
            <v>-0.36899999999999999</v>
          </cell>
          <cell r="Y176">
            <v>-2.343</v>
          </cell>
          <cell r="Z176">
            <v>-2.6459999999999999</v>
          </cell>
          <cell r="AA176">
            <v>-2.0619999999999998</v>
          </cell>
          <cell r="AB176">
            <v>-1.7110000000000001</v>
          </cell>
          <cell r="AC176">
            <v>-1.613</v>
          </cell>
          <cell r="AD176">
            <v>-2.0699999999999998</v>
          </cell>
          <cell r="AE176">
            <v>-2.6040000000000001</v>
          </cell>
          <cell r="AF176">
            <v>-3.2440000000000002</v>
          </cell>
          <cell r="AG176">
            <v>-2.4769999999999999</v>
          </cell>
          <cell r="AH176">
            <v>-1.3779999999999999</v>
          </cell>
          <cell r="AI176">
            <v>-1.458</v>
          </cell>
          <cell r="AJ176">
            <v>-3.3180000000000001</v>
          </cell>
          <cell r="AK176">
            <v>-1.9219999999999999</v>
          </cell>
          <cell r="AL176">
            <v>-1.726</v>
          </cell>
          <cell r="AM176">
            <v>-1.1459999999999999</v>
          </cell>
          <cell r="AN176">
            <v>-0.84299999999999997</v>
          </cell>
          <cell r="AO176">
            <v>-0.435</v>
          </cell>
          <cell r="AP176">
            <v>-0.44700000000000001</v>
          </cell>
          <cell r="AQ176">
            <v>-0.54100000000000004</v>
          </cell>
          <cell r="AR176">
            <v>-1.9040454545454539</v>
          </cell>
        </row>
        <row r="177">
          <cell r="A177" t="str">
            <v>United States</v>
          </cell>
          <cell r="B177" t="str">
            <v>Current account balance</v>
          </cell>
          <cell r="C177" t="str">
            <v>Percent of GDP</v>
          </cell>
          <cell r="E177" t="str">
            <v>See notes for:  Gross domestic product, current prices (National currency) Current account balance (U.S. dollars).</v>
          </cell>
          <cell r="F177">
            <v>8.3000000000000004E-2</v>
          </cell>
          <cell r="G177">
            <v>0.161</v>
          </cell>
          <cell r="H177">
            <v>-0.17</v>
          </cell>
          <cell r="I177">
            <v>-1.095</v>
          </cell>
          <cell r="J177">
            <v>-2.4</v>
          </cell>
          <cell r="K177">
            <v>-2.802</v>
          </cell>
          <cell r="L177">
            <v>-3.3</v>
          </cell>
          <cell r="M177">
            <v>-3.3919999999999999</v>
          </cell>
          <cell r="N177">
            <v>-2.375</v>
          </cell>
          <cell r="O177">
            <v>-1.8149999999999999</v>
          </cell>
          <cell r="P177">
            <v>-1.361</v>
          </cell>
          <cell r="Q177">
            <v>4.8000000000000001E-2</v>
          </cell>
          <cell r="R177">
            <v>-0.81399999999999995</v>
          </cell>
          <cell r="S177">
            <v>-1.272</v>
          </cell>
          <cell r="T177">
            <v>-1.716</v>
          </cell>
          <cell r="U177">
            <v>-1.532</v>
          </cell>
          <cell r="V177">
            <v>-1.5920000000000001</v>
          </cell>
          <cell r="W177">
            <v>-1.6890000000000001</v>
          </cell>
          <cell r="X177">
            <v>-2.4460000000000002</v>
          </cell>
          <cell r="Y177">
            <v>-3.2250000000000001</v>
          </cell>
          <cell r="Z177">
            <v>-4.1840000000000002</v>
          </cell>
          <cell r="AA177">
            <v>-3.8559999999999999</v>
          </cell>
          <cell r="AB177">
            <v>-4.2960000000000003</v>
          </cell>
          <cell r="AC177">
            <v>-4.6589999999999998</v>
          </cell>
          <cell r="AD177">
            <v>-5.3029999999999999</v>
          </cell>
          <cell r="AE177">
            <v>-5.9080000000000004</v>
          </cell>
          <cell r="AF177">
            <v>-5.9850000000000003</v>
          </cell>
          <cell r="AG177">
            <v>-5.0629999999999997</v>
          </cell>
          <cell r="AH177">
            <v>-4.7380000000000004</v>
          </cell>
          <cell r="AI177">
            <v>-2.7010000000000001</v>
          </cell>
          <cell r="AJ177">
            <v>-3.242</v>
          </cell>
          <cell r="AK177">
            <v>-3.137</v>
          </cell>
          <cell r="AL177">
            <v>-3.2669999999999999</v>
          </cell>
          <cell r="AM177">
            <v>-3.0760000000000001</v>
          </cell>
          <cell r="AN177">
            <v>-3.0449999999999999</v>
          </cell>
          <cell r="AO177">
            <v>-3.157</v>
          </cell>
          <cell r="AP177">
            <v>-3.359</v>
          </cell>
          <cell r="AQ177">
            <v>-3.53</v>
          </cell>
          <cell r="AR177">
            <v>-3.1214090909090912</v>
          </cell>
        </row>
        <row r="178">
          <cell r="A178" t="str">
            <v>Uruguay</v>
          </cell>
          <cell r="B178" t="str">
            <v>Current account balance</v>
          </cell>
          <cell r="C178" t="str">
            <v>Percent of GDP</v>
          </cell>
          <cell r="E178" t="str">
            <v>See notes for:  Gross domestic product, current prices (National currency) Current account balance (U.S. dollars).</v>
          </cell>
          <cell r="F178">
            <v>-6.335</v>
          </cell>
          <cell r="G178">
            <v>-3.7610000000000001</v>
          </cell>
          <cell r="H178">
            <v>-4.3970000000000002</v>
          </cell>
          <cell r="I178">
            <v>-3.3570000000000002</v>
          </cell>
          <cell r="J178">
            <v>-2.6589999999999998</v>
          </cell>
          <cell r="K178">
            <v>-2.0739999999999998</v>
          </cell>
          <cell r="L178">
            <v>1.1499999999999999</v>
          </cell>
          <cell r="M178">
            <v>-1.544</v>
          </cell>
          <cell r="N178">
            <v>0.32400000000000001</v>
          </cell>
          <cell r="O178">
            <v>1.377</v>
          </cell>
          <cell r="P178">
            <v>1.8109999999999999</v>
          </cell>
          <cell r="Q178">
            <v>0.34300000000000003</v>
          </cell>
          <cell r="R178">
            <v>-0.81299999999999994</v>
          </cell>
          <cell r="S178">
            <v>-1.4710000000000001</v>
          </cell>
          <cell r="T178">
            <v>-2.2709999999999999</v>
          </cell>
          <cell r="U178">
            <v>-0.997</v>
          </cell>
          <cell r="V178">
            <v>-1.03</v>
          </cell>
          <cell r="W178">
            <v>-1.1990000000000001</v>
          </cell>
          <cell r="X178">
            <v>-1.873</v>
          </cell>
          <cell r="Y178">
            <v>-2.0939999999999999</v>
          </cell>
          <cell r="Z178">
            <v>-2.4809999999999999</v>
          </cell>
          <cell r="AA178">
            <v>-2.3809999999999998</v>
          </cell>
          <cell r="AB178">
            <v>2.851</v>
          </cell>
          <cell r="AC178">
            <v>-0.72299999999999998</v>
          </cell>
          <cell r="AD178">
            <v>2.3E-2</v>
          </cell>
          <cell r="AE178">
            <v>0.24199999999999999</v>
          </cell>
          <cell r="AF178">
            <v>-2.0009999999999999</v>
          </cell>
          <cell r="AG178">
            <v>-0.94199999999999995</v>
          </cell>
          <cell r="AH178">
            <v>-5.694</v>
          </cell>
          <cell r="AI178">
            <v>-0.376</v>
          </cell>
          <cell r="AJ178">
            <v>-1.1839999999999999</v>
          </cell>
          <cell r="AK178">
            <v>-2.2090000000000001</v>
          </cell>
          <cell r="AL178">
            <v>-3.6320000000000001</v>
          </cell>
          <cell r="AM178">
            <v>-3.18</v>
          </cell>
          <cell r="AN178">
            <v>-2.64</v>
          </cell>
          <cell r="AO178">
            <v>-2.327</v>
          </cell>
          <cell r="AP178">
            <v>-2.0249999999999999</v>
          </cell>
          <cell r="AQ178">
            <v>-1.671</v>
          </cell>
          <cell r="AR178">
            <v>-1.1122272727272728</v>
          </cell>
        </row>
        <row r="179">
          <cell r="A179" t="str">
            <v>Uzbekistan</v>
          </cell>
          <cell r="B179" t="str">
            <v>Current account balance</v>
          </cell>
          <cell r="C179" t="str">
            <v>Percent of GDP</v>
          </cell>
          <cell r="E179" t="str">
            <v>See notes for:  Gross domestic product, current prices (National currency) Current account balance (U.S. dollars).</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-6.6369999999999996</v>
          </cell>
          <cell r="S179">
            <v>-7.9790000000000001</v>
          </cell>
          <cell r="T179">
            <v>1.8089999999999999</v>
          </cell>
          <cell r="U179">
            <v>-0.19700000000000001</v>
          </cell>
          <cell r="V179">
            <v>-7.0389999999999997</v>
          </cell>
          <cell r="W179">
            <v>-3.9710000000000001</v>
          </cell>
          <cell r="X179">
            <v>-0.68200000000000005</v>
          </cell>
          <cell r="Y179">
            <v>-0.95699999999999996</v>
          </cell>
          <cell r="Z179">
            <v>1.7869999999999999</v>
          </cell>
          <cell r="AA179">
            <v>-0.97599999999999998</v>
          </cell>
          <cell r="AB179">
            <v>1.2010000000000001</v>
          </cell>
          <cell r="AC179">
            <v>5.7960000000000003</v>
          </cell>
          <cell r="AD179">
            <v>7.1619999999999999</v>
          </cell>
          <cell r="AE179">
            <v>7.6660000000000004</v>
          </cell>
          <cell r="AF179">
            <v>9.1150000000000002</v>
          </cell>
          <cell r="AG179">
            <v>7.3150000000000004</v>
          </cell>
          <cell r="AH179">
            <v>8.6890000000000001</v>
          </cell>
          <cell r="AI179">
            <v>2.1960000000000002</v>
          </cell>
          <cell r="AJ179">
            <v>6.1520000000000001</v>
          </cell>
          <cell r="AK179">
            <v>5.78</v>
          </cell>
          <cell r="AL179">
            <v>2.8490000000000002</v>
          </cell>
          <cell r="AM179">
            <v>3.0459999999999998</v>
          </cell>
          <cell r="AN179">
            <v>2.7130000000000001</v>
          </cell>
          <cell r="AO179">
            <v>2.3119999999999998</v>
          </cell>
          <cell r="AP179">
            <v>1.7769999999999999</v>
          </cell>
          <cell r="AQ179">
            <v>1.2170000000000001</v>
          </cell>
          <cell r="AR179">
            <v>1.8115000000000001</v>
          </cell>
        </row>
        <row r="180">
          <cell r="A180" t="str">
            <v>Vanuatu</v>
          </cell>
          <cell r="B180" t="str">
            <v>Current account balance</v>
          </cell>
          <cell r="C180" t="str">
            <v>Percent of GDP</v>
          </cell>
          <cell r="E180" t="str">
            <v>See notes for:  Gross domestic product, current prices (National currency) Current account balance (U.S. dollars).</v>
          </cell>
          <cell r="F180">
            <v>0.95499999999999996</v>
          </cell>
          <cell r="G180">
            <v>12.34</v>
          </cell>
          <cell r="H180">
            <v>10.34</v>
          </cell>
          <cell r="I180">
            <v>7.984</v>
          </cell>
          <cell r="J180">
            <v>15.127000000000001</v>
          </cell>
          <cell r="K180">
            <v>1.0620000000000001</v>
          </cell>
          <cell r="L180">
            <v>4.7560000000000002</v>
          </cell>
          <cell r="M180">
            <v>9.51</v>
          </cell>
          <cell r="N180">
            <v>1.6970000000000001</v>
          </cell>
          <cell r="O180">
            <v>7.6050000000000004</v>
          </cell>
          <cell r="P180">
            <v>2.742</v>
          </cell>
          <cell r="Q180">
            <v>-2.7280000000000002</v>
          </cell>
          <cell r="R180">
            <v>-2.5619999999999998</v>
          </cell>
          <cell r="S180">
            <v>-1.268</v>
          </cell>
          <cell r="T180">
            <v>-3.4780000000000002</v>
          </cell>
          <cell r="U180">
            <v>-2.153</v>
          </cell>
          <cell r="V180">
            <v>-2.1709999999999998</v>
          </cell>
          <cell r="W180">
            <v>-0.89900000000000002</v>
          </cell>
          <cell r="X180">
            <v>2.38</v>
          </cell>
          <cell r="Y180">
            <v>-4.5430000000000001</v>
          </cell>
          <cell r="Z180">
            <v>1.7529999999999999</v>
          </cell>
          <cell r="AA180">
            <v>1.827</v>
          </cell>
          <cell r="AB180">
            <v>-4.7300000000000004</v>
          </cell>
          <cell r="AC180">
            <v>-5.8920000000000003</v>
          </cell>
          <cell r="AD180">
            <v>-4.4939999999999998</v>
          </cell>
          <cell r="AE180">
            <v>-8.7729999999999997</v>
          </cell>
          <cell r="AF180">
            <v>-6.0389999999999997</v>
          </cell>
          <cell r="AG180">
            <v>-8.0259999999999998</v>
          </cell>
          <cell r="AH180">
            <v>-11.382999999999999</v>
          </cell>
          <cell r="AI180">
            <v>-7.1050000000000004</v>
          </cell>
          <cell r="AJ180">
            <v>-6.04</v>
          </cell>
          <cell r="AK180">
            <v>-6.319</v>
          </cell>
          <cell r="AL180">
            <v>-7.1989999999999998</v>
          </cell>
          <cell r="AM180">
            <v>-7.0430000000000001</v>
          </cell>
          <cell r="AN180">
            <v>-7.0369999999999999</v>
          </cell>
          <cell r="AO180">
            <v>-7.0149999999999997</v>
          </cell>
          <cell r="AP180">
            <v>-6.8659999999999997</v>
          </cell>
          <cell r="AQ180">
            <v>-6.7069999999999999</v>
          </cell>
          <cell r="AR180">
            <v>-3.631863636363637</v>
          </cell>
        </row>
        <row r="181">
          <cell r="A181" t="str">
            <v>Venezuela</v>
          </cell>
          <cell r="B181" t="str">
            <v>Current account balance</v>
          </cell>
          <cell r="C181" t="str">
            <v>Percent of GDP</v>
          </cell>
          <cell r="E181" t="str">
            <v>See notes for:  Gross domestic product, current prices (National currency) Current account balance (U.S. dollars).</v>
          </cell>
          <cell r="F181">
            <v>7.4109999999999996</v>
          </cell>
          <cell r="G181">
            <v>5.66</v>
          </cell>
          <cell r="H181">
            <v>-4.8470000000000004</v>
          </cell>
          <cell r="I181">
            <v>6.0279999999999996</v>
          </cell>
          <cell r="J181">
            <v>8.7240000000000002</v>
          </cell>
          <cell r="K181">
            <v>6.2089999999999996</v>
          </cell>
          <cell r="L181">
            <v>-3.2639999999999998</v>
          </cell>
          <cell r="M181">
            <v>-2.9670000000000001</v>
          </cell>
          <cell r="N181">
            <v>-9.1739999999999995</v>
          </cell>
          <cell r="O181">
            <v>5.46</v>
          </cell>
          <cell r="P181">
            <v>17.465</v>
          </cell>
          <cell r="Q181">
            <v>3.6040000000000001</v>
          </cell>
          <cell r="R181">
            <v>-6.2130000000000001</v>
          </cell>
          <cell r="S181">
            <v>-3.3290000000000002</v>
          </cell>
          <cell r="T181">
            <v>4.4950000000000001</v>
          </cell>
          <cell r="U181">
            <v>2.7589999999999999</v>
          </cell>
          <cell r="V181">
            <v>12.744</v>
          </cell>
          <cell r="W181">
            <v>4.3470000000000004</v>
          </cell>
          <cell r="X181">
            <v>-4.8520000000000003</v>
          </cell>
          <cell r="Y181">
            <v>2.1560000000000001</v>
          </cell>
          <cell r="Z181">
            <v>10.118</v>
          </cell>
          <cell r="AA181">
            <v>1.613</v>
          </cell>
          <cell r="AB181">
            <v>8.1809999999999992</v>
          </cell>
          <cell r="AC181">
            <v>14.137</v>
          </cell>
          <cell r="AD181">
            <v>13.757999999999999</v>
          </cell>
          <cell r="AE181">
            <v>17.716000000000001</v>
          </cell>
          <cell r="AF181">
            <v>14.827</v>
          </cell>
          <cell r="AG181">
            <v>8.6940000000000008</v>
          </cell>
          <cell r="AH181">
            <v>11.864000000000001</v>
          </cell>
          <cell r="AI181">
            <v>2.6019999999999999</v>
          </cell>
          <cell r="AJ181">
            <v>4.8780000000000001</v>
          </cell>
          <cell r="AK181">
            <v>8.6129999999999995</v>
          </cell>
          <cell r="AL181">
            <v>7.367</v>
          </cell>
          <cell r="AM181">
            <v>5.6260000000000003</v>
          </cell>
          <cell r="AN181">
            <v>4.4960000000000004</v>
          </cell>
          <cell r="AO181">
            <v>3.1760000000000002</v>
          </cell>
          <cell r="AP181">
            <v>2.2509999999999999</v>
          </cell>
          <cell r="AQ181">
            <v>1.9930000000000001</v>
          </cell>
          <cell r="AR181">
            <v>6.8262272727272713</v>
          </cell>
        </row>
        <row r="182">
          <cell r="A182" t="str">
            <v>Vietnam</v>
          </cell>
          <cell r="B182" t="str">
            <v>Current account balance</v>
          </cell>
          <cell r="C182" t="str">
            <v>Percent of GDP</v>
          </cell>
          <cell r="E182" t="str">
            <v>See notes for:  Gross domestic product, current prices (National currency) Current account balance (U.S. dollars).</v>
          </cell>
          <cell r="F182">
            <v>-2.0299999999999998</v>
          </cell>
          <cell r="G182">
            <v>-5.3289999999999997</v>
          </cell>
          <cell r="H182">
            <v>-3.3450000000000002</v>
          </cell>
          <cell r="I182">
            <v>-2.4710000000000001</v>
          </cell>
          <cell r="J182">
            <v>-2.0339999999999998</v>
          </cell>
          <cell r="K182">
            <v>-6.2869999999999999</v>
          </cell>
          <cell r="L182">
            <v>-4.3689999999999998</v>
          </cell>
          <cell r="M182">
            <v>-3.3010000000000002</v>
          </cell>
          <cell r="N182">
            <v>-3.31</v>
          </cell>
          <cell r="O182">
            <v>-9.2799999999999994</v>
          </cell>
          <cell r="P182">
            <v>-4.0019999999999998</v>
          </cell>
          <cell r="Q182">
            <v>-1.746</v>
          </cell>
          <cell r="R182">
            <v>-7.8E-2</v>
          </cell>
          <cell r="S182">
            <v>-10.583</v>
          </cell>
          <cell r="T182">
            <v>-11.5</v>
          </cell>
          <cell r="U182">
            <v>-1.2210000000000001</v>
          </cell>
          <cell r="V182">
            <v>-8.1809999999999992</v>
          </cell>
          <cell r="W182">
            <v>-5.6820000000000004</v>
          </cell>
          <cell r="X182">
            <v>-3.944</v>
          </cell>
          <cell r="Y182">
            <v>4.101</v>
          </cell>
          <cell r="Z182">
            <v>3.548</v>
          </cell>
          <cell r="AA182">
            <v>2.8290000000000002</v>
          </cell>
          <cell r="AB182">
            <v>-1.786</v>
          </cell>
          <cell r="AC182">
            <v>-4.8810000000000002</v>
          </cell>
          <cell r="AD182">
            <v>-3.5</v>
          </cell>
          <cell r="AE182">
            <v>-1.0580000000000001</v>
          </cell>
          <cell r="AF182">
            <v>-0.26900000000000002</v>
          </cell>
          <cell r="AG182">
            <v>-9.8320000000000007</v>
          </cell>
          <cell r="AH182">
            <v>-11.945</v>
          </cell>
          <cell r="AI182">
            <v>-6.5640000000000001</v>
          </cell>
          <cell r="AJ182">
            <v>-4.1390000000000002</v>
          </cell>
          <cell r="AK182">
            <v>-0.54</v>
          </cell>
          <cell r="AL182">
            <v>-1.579</v>
          </cell>
          <cell r="AM182">
            <v>-1.3580000000000001</v>
          </cell>
          <cell r="AN182">
            <v>-1.2470000000000001</v>
          </cell>
          <cell r="AO182">
            <v>-1.4550000000000001</v>
          </cell>
          <cell r="AP182">
            <v>-1.35</v>
          </cell>
          <cell r="AQ182">
            <v>-1.1819999999999999</v>
          </cell>
          <cell r="AR182">
            <v>-3.6805909090909097</v>
          </cell>
        </row>
        <row r="183">
          <cell r="A183" t="str">
            <v>Republic of Yemen</v>
          </cell>
          <cell r="B183" t="str">
            <v>Current account balance</v>
          </cell>
          <cell r="C183" t="str">
            <v>Percent of GDP</v>
          </cell>
          <cell r="E183" t="str">
            <v>See notes for:  Gross domestic product, current prices (National currency) Current account balance (U.S. dollars).</v>
          </cell>
          <cell r="F183" t="str">
            <v>n/a</v>
          </cell>
          <cell r="G183" t="str">
            <v>n/a</v>
          </cell>
          <cell r="H183" t="str">
            <v>n/a</v>
          </cell>
          <cell r="I183" t="str">
            <v>n/a</v>
          </cell>
          <cell r="J183" t="str">
            <v>n/a</v>
          </cell>
          <cell r="K183" t="str">
            <v>n/a</v>
          </cell>
          <cell r="L183" t="str">
            <v>n/a</v>
          </cell>
          <cell r="M183" t="str">
            <v>n/a</v>
          </cell>
          <cell r="N183" t="str">
            <v>n/a</v>
          </cell>
          <cell r="O183" t="str">
            <v>n/a</v>
          </cell>
          <cell r="P183">
            <v>5.83</v>
          </cell>
          <cell r="Q183">
            <v>-3.4079999999999999</v>
          </cell>
          <cell r="R183">
            <v>-2.3050000000000002</v>
          </cell>
          <cell r="S183">
            <v>-2.149</v>
          </cell>
          <cell r="T183">
            <v>0.97499999999999998</v>
          </cell>
          <cell r="U183">
            <v>0.30199999999999999</v>
          </cell>
          <cell r="V183">
            <v>0.89700000000000002</v>
          </cell>
          <cell r="W183">
            <v>0.32100000000000001</v>
          </cell>
          <cell r="X183">
            <v>-5.0339999999999998</v>
          </cell>
          <cell r="Y183">
            <v>7.1950000000000003</v>
          </cell>
          <cell r="Z183">
            <v>13.808999999999999</v>
          </cell>
          <cell r="AA183">
            <v>6.8090000000000002</v>
          </cell>
          <cell r="AB183">
            <v>4.1459999999999999</v>
          </cell>
          <cell r="AC183">
            <v>1.492</v>
          </cell>
          <cell r="AD183">
            <v>1.62</v>
          </cell>
          <cell r="AE183">
            <v>3.7839999999999998</v>
          </cell>
          <cell r="AF183">
            <v>1.079</v>
          </cell>
          <cell r="AG183">
            <v>-6.9669999999999996</v>
          </cell>
          <cell r="AH183">
            <v>-4.6500000000000004</v>
          </cell>
          <cell r="AI183">
            <v>-10.206</v>
          </cell>
          <cell r="AJ183">
            <v>-3.714</v>
          </cell>
          <cell r="AK183">
            <v>-3.4510000000000001</v>
          </cell>
          <cell r="AL183">
            <v>-0.99299999999999999</v>
          </cell>
          <cell r="AM183">
            <v>-3.9260000000000002</v>
          </cell>
          <cell r="AN183">
            <v>-4.5170000000000003</v>
          </cell>
          <cell r="AO183">
            <v>-4.6680000000000001</v>
          </cell>
          <cell r="AP183">
            <v>-4.8129999999999997</v>
          </cell>
          <cell r="AQ183">
            <v>-5.2060000000000004</v>
          </cell>
          <cell r="AR183">
            <v>0.28977272727272768</v>
          </cell>
        </row>
        <row r="184">
          <cell r="A184" t="str">
            <v>Zambia</v>
          </cell>
          <cell r="B184" t="str">
            <v>Current account balance</v>
          </cell>
          <cell r="C184" t="str">
            <v>Percent of GDP</v>
          </cell>
          <cell r="E184" t="str">
            <v>See notes for:  Gross domestic product, current prices (National currency) Current account balance (U.S. dollars).</v>
          </cell>
          <cell r="F184">
            <v>-15.077999999999999</v>
          </cell>
          <cell r="G184">
            <v>-21.54</v>
          </cell>
          <cell r="H184">
            <v>-19.033999999999999</v>
          </cell>
          <cell r="I184">
            <v>-9.8049999999999997</v>
          </cell>
          <cell r="J184">
            <v>-12.035</v>
          </cell>
          <cell r="K184">
            <v>-13.362</v>
          </cell>
          <cell r="L184">
            <v>-15.877000000000001</v>
          </cell>
          <cell r="M184">
            <v>-4.6479999999999997</v>
          </cell>
          <cell r="N184">
            <v>0.40100000000000002</v>
          </cell>
          <cell r="O184">
            <v>-3.762</v>
          </cell>
          <cell r="P184">
            <v>-2.4780000000000002</v>
          </cell>
          <cell r="Q184">
            <v>0.26200000000000001</v>
          </cell>
          <cell r="R184">
            <v>-3.5619999999999998</v>
          </cell>
          <cell r="S184">
            <v>-2.6960000000000002</v>
          </cell>
          <cell r="T184">
            <v>1.403</v>
          </cell>
          <cell r="U184">
            <v>-4.1660000000000004</v>
          </cell>
          <cell r="V184">
            <v>-3.7080000000000002</v>
          </cell>
          <cell r="W184">
            <v>-6.0869999999999997</v>
          </cell>
          <cell r="X184">
            <v>-16.611999999999998</v>
          </cell>
          <cell r="Y184">
            <v>-13.625999999999999</v>
          </cell>
          <cell r="Z184">
            <v>-18.343</v>
          </cell>
          <cell r="AA184">
            <v>-19.126999999999999</v>
          </cell>
          <cell r="AB184">
            <v>-13.574</v>
          </cell>
          <cell r="AC184">
            <v>-14.314</v>
          </cell>
          <cell r="AD184">
            <v>-10.388</v>
          </cell>
          <cell r="AE184">
            <v>-8.48</v>
          </cell>
          <cell r="AF184">
            <v>-0.43099999999999999</v>
          </cell>
          <cell r="AG184">
            <v>-6.5369999999999999</v>
          </cell>
          <cell r="AH184">
            <v>-7.1680000000000001</v>
          </cell>
          <cell r="AI184">
            <v>4.2050000000000001</v>
          </cell>
          <cell r="AJ184">
            <v>7.0679999999999996</v>
          </cell>
          <cell r="AK184">
            <v>1.2330000000000001</v>
          </cell>
          <cell r="AL184">
            <v>1.254</v>
          </cell>
          <cell r="AM184">
            <v>2.5619999999999998</v>
          </cell>
          <cell r="AN184">
            <v>2.8780000000000001</v>
          </cell>
          <cell r="AO184">
            <v>3.0030000000000001</v>
          </cell>
          <cell r="AP184">
            <v>3.355</v>
          </cell>
          <cell r="AQ184">
            <v>3.5750000000000002</v>
          </cell>
          <cell r="AR184">
            <v>-6.2329999999999988</v>
          </cell>
        </row>
        <row r="185">
          <cell r="A185" t="str">
            <v>Zimbabwe</v>
          </cell>
          <cell r="B185" t="str">
            <v>Current account balance</v>
          </cell>
          <cell r="C185" t="str">
            <v>Percent of GDP</v>
          </cell>
          <cell r="E185" t="str">
            <v>See notes for:  Gross domestic product, current prices (National currency) Current account balance (U.S. dollars).</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v>-0.28599999999999998</v>
          </cell>
          <cell r="AA185">
            <v>-1.1180000000000001</v>
          </cell>
          <cell r="AB185">
            <v>-3.72</v>
          </cell>
          <cell r="AC185">
            <v>-6.4509999999999996</v>
          </cell>
          <cell r="AD185">
            <v>-8.3740000000000006</v>
          </cell>
          <cell r="AE185">
            <v>-10.757999999999999</v>
          </cell>
          <cell r="AF185">
            <v>-8.4809999999999999</v>
          </cell>
          <cell r="AG185">
            <v>-7.069</v>
          </cell>
          <cell r="AH185">
            <v>-22.911999999999999</v>
          </cell>
          <cell r="AI185">
            <v>-24.178000000000001</v>
          </cell>
          <cell r="AJ185">
            <v>-23.093</v>
          </cell>
          <cell r="AK185">
            <v>-17.530999999999999</v>
          </cell>
          <cell r="AL185">
            <v>-15.653</v>
          </cell>
          <cell r="AM185">
            <v>-14.923</v>
          </cell>
          <cell r="AN185">
            <v>-13.657999999999999</v>
          </cell>
          <cell r="AO185">
            <v>-12.701000000000001</v>
          </cell>
          <cell r="AP185">
            <v>-12.304</v>
          </cell>
          <cell r="AQ185">
            <v>-11.967000000000001</v>
          </cell>
          <cell r="AR185">
            <v>-11.164250000000001</v>
          </cell>
        </row>
      </sheetData>
      <sheetData sheetId="3">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till 2011</v>
          </cell>
          <cell r="AS1" t="str">
            <v>Standard dev.</v>
          </cell>
        </row>
        <row r="2">
          <cell r="A2" t="str">
            <v>Afghanistan</v>
          </cell>
          <cell r="B2" t="str">
            <v>General government total expenditure</v>
          </cell>
          <cell r="C2" t="str">
            <v>Percent of GDP</v>
          </cell>
          <cell r="E2" t="str">
            <v>See notes for:  General government total expenditure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14.066000000000001</v>
          </cell>
          <cell r="AD2">
            <v>15.657</v>
          </cell>
          <cell r="AE2">
            <v>17.158000000000001</v>
          </cell>
          <cell r="AF2">
            <v>21.486999999999998</v>
          </cell>
          <cell r="AG2">
            <v>21.966999999999999</v>
          </cell>
          <cell r="AH2">
            <v>21.687000000000001</v>
          </cell>
          <cell r="AI2">
            <v>22.119</v>
          </cell>
          <cell r="AJ2">
            <v>21.074000000000002</v>
          </cell>
          <cell r="AK2">
            <v>23.657</v>
          </cell>
          <cell r="AL2">
            <v>25.143000000000001</v>
          </cell>
          <cell r="AM2">
            <v>25.553000000000001</v>
          </cell>
          <cell r="AN2">
            <v>25.861999999999998</v>
          </cell>
          <cell r="AO2">
            <v>25.382999999999999</v>
          </cell>
          <cell r="AP2">
            <v>25.169</v>
          </cell>
          <cell r="AQ2">
            <v>24.998000000000001</v>
          </cell>
          <cell r="AR2">
            <v>19.87466666666667</v>
          </cell>
          <cell r="AS2">
            <v>3.3532280342976795</v>
          </cell>
        </row>
        <row r="3">
          <cell r="A3" t="str">
            <v>Albania</v>
          </cell>
          <cell r="B3" t="str">
            <v>General government total expenditure</v>
          </cell>
          <cell r="C3" t="str">
            <v>Percent of GDP</v>
          </cell>
          <cell r="E3" t="str">
            <v>See notes for:  General government total expenditure (National currency).</v>
          </cell>
          <cell r="F3" t="str">
            <v>n/a</v>
          </cell>
          <cell r="G3" t="str">
            <v>n/a</v>
          </cell>
          <cell r="H3" t="str">
            <v>n/a</v>
          </cell>
          <cell r="I3" t="str">
            <v>n/a</v>
          </cell>
          <cell r="J3" t="str">
            <v>n/a</v>
          </cell>
          <cell r="K3" t="str">
            <v>n/a</v>
          </cell>
          <cell r="L3" t="str">
            <v>n/a</v>
          </cell>
          <cell r="M3" t="str">
            <v>n/a</v>
          </cell>
          <cell r="N3" t="str">
            <v>n/a</v>
          </cell>
          <cell r="O3" t="str">
            <v>n/a</v>
          </cell>
          <cell r="P3" t="str">
            <v>n/a</v>
          </cell>
          <cell r="Q3" t="str">
            <v>n/a</v>
          </cell>
          <cell r="R3" t="str">
            <v>n/a</v>
          </cell>
          <cell r="S3" t="str">
            <v>n/a</v>
          </cell>
          <cell r="T3" t="str">
            <v>n/a</v>
          </cell>
          <cell r="U3" t="str">
            <v>n/a</v>
          </cell>
          <cell r="V3" t="str">
            <v>n/a</v>
          </cell>
          <cell r="W3">
            <v>31.35</v>
          </cell>
          <cell r="X3">
            <v>34.512</v>
          </cell>
          <cell r="Y3">
            <v>34.918999999999997</v>
          </cell>
          <cell r="Z3">
            <v>32.624000000000002</v>
          </cell>
          <cell r="AA3">
            <v>31.893000000000001</v>
          </cell>
          <cell r="AB3">
            <v>30.914000000000001</v>
          </cell>
          <cell r="AC3">
            <v>28.699000000000002</v>
          </cell>
          <cell r="AD3">
            <v>29.584</v>
          </cell>
          <cell r="AE3">
            <v>28.515000000000001</v>
          </cell>
          <cell r="AF3">
            <v>29.350999999999999</v>
          </cell>
          <cell r="AG3">
            <v>29.277999999999999</v>
          </cell>
          <cell r="AH3">
            <v>31.835999999999999</v>
          </cell>
          <cell r="AI3">
            <v>33.389000000000003</v>
          </cell>
          <cell r="AJ3">
            <v>30.024000000000001</v>
          </cell>
          <cell r="AK3">
            <v>28.800999999999998</v>
          </cell>
          <cell r="AL3">
            <v>29.344000000000001</v>
          </cell>
          <cell r="AM3">
            <v>29.228000000000002</v>
          </cell>
          <cell r="AN3">
            <v>29.353000000000002</v>
          </cell>
          <cell r="AO3">
            <v>29.553000000000001</v>
          </cell>
          <cell r="AP3">
            <v>29.72</v>
          </cell>
          <cell r="AQ3">
            <v>29.864999999999998</v>
          </cell>
          <cell r="AR3">
            <v>31.045933333333334</v>
          </cell>
          <cell r="AS3">
            <v>2.1142296627061752</v>
          </cell>
        </row>
        <row r="4">
          <cell r="A4" t="str">
            <v>Algeria</v>
          </cell>
          <cell r="B4" t="str">
            <v>General government total expenditure</v>
          </cell>
          <cell r="C4" t="str">
            <v>Percent of GDP</v>
          </cell>
          <cell r="E4" t="str">
            <v>See notes for:  General government total expenditure (National currency).</v>
          </cell>
          <cell r="F4" t="str">
            <v>n/a</v>
          </cell>
          <cell r="G4" t="str">
            <v>n/a</v>
          </cell>
          <cell r="H4" t="str">
            <v>n/a</v>
          </cell>
          <cell r="I4" t="str">
            <v>n/a</v>
          </cell>
          <cell r="J4" t="str">
            <v>n/a</v>
          </cell>
          <cell r="K4" t="str">
            <v>n/a</v>
          </cell>
          <cell r="L4" t="str">
            <v>n/a</v>
          </cell>
          <cell r="M4" t="str">
            <v>n/a</v>
          </cell>
          <cell r="N4" t="str">
            <v>n/a</v>
          </cell>
          <cell r="O4" t="str">
            <v>n/a</v>
          </cell>
          <cell r="P4">
            <v>25.710999999999999</v>
          </cell>
          <cell r="Q4">
            <v>27.795000000000002</v>
          </cell>
          <cell r="R4">
            <v>28.727</v>
          </cell>
          <cell r="S4">
            <v>32.820999999999998</v>
          </cell>
          <cell r="T4">
            <v>31.053999999999998</v>
          </cell>
          <cell r="U4">
            <v>29.381</v>
          </cell>
          <cell r="V4">
            <v>28.195</v>
          </cell>
          <cell r="W4">
            <v>30.401</v>
          </cell>
          <cell r="X4">
            <v>30.939</v>
          </cell>
          <cell r="Y4">
            <v>31.843</v>
          </cell>
          <cell r="Z4">
            <v>28.571000000000002</v>
          </cell>
          <cell r="AA4">
            <v>31.251000000000001</v>
          </cell>
          <cell r="AB4">
            <v>34.284999999999997</v>
          </cell>
          <cell r="AC4">
            <v>32.201999999999998</v>
          </cell>
          <cell r="AD4">
            <v>30.759</v>
          </cell>
          <cell r="AE4">
            <v>27.13</v>
          </cell>
          <cell r="AF4">
            <v>28.805</v>
          </cell>
          <cell r="AG4">
            <v>33.463999999999999</v>
          </cell>
          <cell r="AH4">
            <v>37.792999999999999</v>
          </cell>
          <cell r="AI4">
            <v>41.71</v>
          </cell>
          <cell r="AJ4">
            <v>37.366</v>
          </cell>
          <cell r="AK4">
            <v>43.149000000000001</v>
          </cell>
          <cell r="AL4">
            <v>40.911000000000001</v>
          </cell>
          <cell r="AM4">
            <v>36.798000000000002</v>
          </cell>
          <cell r="AN4">
            <v>36.005000000000003</v>
          </cell>
          <cell r="AO4">
            <v>35.462000000000003</v>
          </cell>
          <cell r="AP4">
            <v>34.950000000000003</v>
          </cell>
          <cell r="AQ4">
            <v>34.613999999999997</v>
          </cell>
          <cell r="AR4">
            <v>31.970545454545459</v>
          </cell>
          <cell r="AS4">
            <v>4.5285695284521923</v>
          </cell>
        </row>
        <row r="5">
          <cell r="A5" t="str">
            <v>Angola</v>
          </cell>
          <cell r="B5" t="str">
            <v>General government total expenditure</v>
          </cell>
          <cell r="C5" t="str">
            <v>Percent of GDP</v>
          </cell>
          <cell r="E5" t="str">
            <v>See notes for:  General government total expenditure (National currency).</v>
          </cell>
          <cell r="F5" t="str">
            <v>n/a</v>
          </cell>
          <cell r="G5" t="str">
            <v>n/a</v>
          </cell>
          <cell r="H5" t="str">
            <v>n/a</v>
          </cell>
          <cell r="I5" t="str">
            <v>n/a</v>
          </cell>
          <cell r="J5" t="str">
            <v>n/a</v>
          </cell>
          <cell r="K5" t="str">
            <v>n/a</v>
          </cell>
          <cell r="L5" t="str">
            <v>n/a</v>
          </cell>
          <cell r="M5" t="str">
            <v>n/a</v>
          </cell>
          <cell r="N5" t="str">
            <v>n/a</v>
          </cell>
          <cell r="O5" t="str">
            <v>n/a</v>
          </cell>
          <cell r="P5" t="str">
            <v>n/a</v>
          </cell>
          <cell r="Q5" t="str">
            <v>n/a</v>
          </cell>
          <cell r="R5" t="str">
            <v>n/a</v>
          </cell>
          <cell r="S5" t="str">
            <v>n/a</v>
          </cell>
          <cell r="T5" t="str">
            <v>n/a</v>
          </cell>
          <cell r="U5" t="str">
            <v>n/a</v>
          </cell>
          <cell r="V5" t="str">
            <v>n/a</v>
          </cell>
          <cell r="W5" t="str">
            <v>n/a</v>
          </cell>
          <cell r="X5" t="str">
            <v>n/a</v>
          </cell>
          <cell r="Y5" t="str">
            <v>n/a</v>
          </cell>
          <cell r="Z5">
            <v>49.619</v>
          </cell>
          <cell r="AA5">
            <v>41.936999999999998</v>
          </cell>
          <cell r="AB5">
            <v>38.189</v>
          </cell>
          <cell r="AC5">
            <v>43.185000000000002</v>
          </cell>
          <cell r="AD5">
            <v>35.738</v>
          </cell>
          <cell r="AE5">
            <v>34.735999999999997</v>
          </cell>
          <cell r="AF5">
            <v>38.36</v>
          </cell>
          <cell r="AG5">
            <v>34.497999999999998</v>
          </cell>
          <cell r="AH5">
            <v>42.017000000000003</v>
          </cell>
          <cell r="AI5">
            <v>39.465000000000003</v>
          </cell>
          <cell r="AJ5">
            <v>36.670999999999999</v>
          </cell>
          <cell r="AK5">
            <v>36.256999999999998</v>
          </cell>
          <cell r="AL5">
            <v>32.591999999999999</v>
          </cell>
          <cell r="AM5">
            <v>34.401000000000003</v>
          </cell>
          <cell r="AN5">
            <v>34.259</v>
          </cell>
          <cell r="AO5">
            <v>34.078000000000003</v>
          </cell>
          <cell r="AP5">
            <v>34.100999999999999</v>
          </cell>
          <cell r="AQ5">
            <v>34.186</v>
          </cell>
          <cell r="AR5">
            <v>39.222666666666669</v>
          </cell>
          <cell r="AS5">
            <v>4.3769318713066854</v>
          </cell>
        </row>
        <row r="6">
          <cell r="A6" t="str">
            <v>Antigua and Barbuda</v>
          </cell>
          <cell r="B6" t="str">
            <v>General government total expenditure</v>
          </cell>
          <cell r="C6" t="str">
            <v>Percent of GDP</v>
          </cell>
          <cell r="E6" t="str">
            <v>See notes for:  General government total expenditure (National currency).</v>
          </cell>
          <cell r="F6" t="str">
            <v>n/a</v>
          </cell>
          <cell r="G6" t="str">
            <v>n/a</v>
          </cell>
          <cell r="H6" t="str">
            <v>n/a</v>
          </cell>
          <cell r="I6" t="str">
            <v>n/a</v>
          </cell>
          <cell r="J6" t="str">
            <v>n/a</v>
          </cell>
          <cell r="K6" t="str">
            <v>n/a</v>
          </cell>
          <cell r="L6" t="str">
            <v>n/a</v>
          </cell>
          <cell r="M6" t="str">
            <v>n/a</v>
          </cell>
          <cell r="N6" t="str">
            <v>n/a</v>
          </cell>
          <cell r="O6" t="str">
            <v>n/a</v>
          </cell>
          <cell r="P6" t="str">
            <v>n/a</v>
          </cell>
          <cell r="Q6" t="str">
            <v>n/a</v>
          </cell>
          <cell r="R6" t="str">
            <v>n/a</v>
          </cell>
          <cell r="S6" t="str">
            <v>n/a</v>
          </cell>
          <cell r="T6" t="str">
            <v>n/a</v>
          </cell>
          <cell r="U6" t="str">
            <v>n/a</v>
          </cell>
          <cell r="V6" t="str">
            <v>n/a</v>
          </cell>
          <cell r="W6">
            <v>18.989000000000001</v>
          </cell>
          <cell r="X6">
            <v>21.321999999999999</v>
          </cell>
          <cell r="Y6">
            <v>22.934000000000001</v>
          </cell>
          <cell r="Z6">
            <v>23.195</v>
          </cell>
          <cell r="AA6">
            <v>28.376999999999999</v>
          </cell>
          <cell r="AB6">
            <v>29.495999999999999</v>
          </cell>
          <cell r="AC6">
            <v>26.658000000000001</v>
          </cell>
          <cell r="AD6">
            <v>24.155999999999999</v>
          </cell>
          <cell r="AE6">
            <v>24.379000000000001</v>
          </cell>
          <cell r="AF6">
            <v>30.027000000000001</v>
          </cell>
          <cell r="AG6">
            <v>27.193999999999999</v>
          </cell>
          <cell r="AH6">
            <v>26.57</v>
          </cell>
          <cell r="AI6">
            <v>36.533000000000001</v>
          </cell>
          <cell r="AJ6">
            <v>22.446999999999999</v>
          </cell>
          <cell r="AK6">
            <v>21.725999999999999</v>
          </cell>
          <cell r="AL6">
            <v>26.981000000000002</v>
          </cell>
          <cell r="AM6">
            <v>20.975000000000001</v>
          </cell>
          <cell r="AN6">
            <v>21.992000000000001</v>
          </cell>
          <cell r="AO6">
            <v>22.116</v>
          </cell>
          <cell r="AP6">
            <v>22.416</v>
          </cell>
          <cell r="AQ6">
            <v>22.594000000000001</v>
          </cell>
          <cell r="AR6">
            <v>25.600200000000005</v>
          </cell>
          <cell r="AS6">
            <v>4.391907415105309</v>
          </cell>
        </row>
        <row r="7">
          <cell r="A7" t="str">
            <v>Argentina</v>
          </cell>
          <cell r="B7" t="str">
            <v>General government total expenditure</v>
          </cell>
          <cell r="C7" t="str">
            <v>Percent of GDP</v>
          </cell>
          <cell r="E7" t="str">
            <v>See notes for:  General government total expenditure (National currency).</v>
          </cell>
          <cell r="F7" t="str">
            <v>n/a</v>
          </cell>
          <cell r="G7" t="str">
            <v>n/a</v>
          </cell>
          <cell r="H7" t="str">
            <v>n/a</v>
          </cell>
          <cell r="I7" t="str">
            <v>n/a</v>
          </cell>
          <cell r="J7" t="str">
            <v>n/a</v>
          </cell>
          <cell r="K7" t="str">
            <v>n/a</v>
          </cell>
          <cell r="L7" t="str">
            <v>n/a</v>
          </cell>
          <cell r="M7" t="str">
            <v>n/a</v>
          </cell>
          <cell r="N7" t="str">
            <v>n/a</v>
          </cell>
          <cell r="O7" t="str">
            <v>n/a</v>
          </cell>
          <cell r="P7" t="str">
            <v>n/a</v>
          </cell>
          <cell r="Q7" t="str">
            <v>n/a</v>
          </cell>
          <cell r="R7" t="str">
            <v>n/a</v>
          </cell>
          <cell r="S7" t="str">
            <v>n/a</v>
          </cell>
          <cell r="T7" t="str">
            <v>n/a</v>
          </cell>
          <cell r="U7">
            <v>25.486999999999998</v>
          </cell>
          <cell r="V7">
            <v>25.347000000000001</v>
          </cell>
          <cell r="W7">
            <v>25.204000000000001</v>
          </cell>
          <cell r="X7">
            <v>25.861999999999998</v>
          </cell>
          <cell r="Y7">
            <v>28.468</v>
          </cell>
          <cell r="Z7">
            <v>28.213999999999999</v>
          </cell>
          <cell r="AA7">
            <v>29.661000000000001</v>
          </cell>
          <cell r="AB7">
            <v>38.904000000000003</v>
          </cell>
          <cell r="AC7">
            <v>30.341000000000001</v>
          </cell>
          <cell r="AD7">
            <v>31.88</v>
          </cell>
          <cell r="AE7">
            <v>30.983000000000001</v>
          </cell>
          <cell r="AF7">
            <v>30.792000000000002</v>
          </cell>
          <cell r="AG7">
            <v>33.597999999999999</v>
          </cell>
          <cell r="AH7">
            <v>34.209000000000003</v>
          </cell>
          <cell r="AI7">
            <v>37.917000000000002</v>
          </cell>
          <cell r="AJ7">
            <v>38.781999999999996</v>
          </cell>
          <cell r="AK7">
            <v>39.97</v>
          </cell>
          <cell r="AL7">
            <v>39.43</v>
          </cell>
          <cell r="AM7">
            <v>38.902000000000001</v>
          </cell>
          <cell r="AN7">
            <v>39.232999999999997</v>
          </cell>
          <cell r="AO7">
            <v>37.582000000000001</v>
          </cell>
          <cell r="AP7">
            <v>37.631999999999998</v>
          </cell>
          <cell r="AQ7">
            <v>37.506999999999998</v>
          </cell>
          <cell r="AR7">
            <v>31.507000000000001</v>
          </cell>
          <cell r="AS7">
            <v>5.0223014769127357</v>
          </cell>
        </row>
        <row r="8">
          <cell r="A8" t="str">
            <v>Armenia</v>
          </cell>
          <cell r="B8" t="str">
            <v>General government total expenditure</v>
          </cell>
          <cell r="C8" t="str">
            <v>Percent of GDP</v>
          </cell>
          <cell r="E8" t="str">
            <v>See notes for:  General government total expenditure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t="str">
            <v>n/a</v>
          </cell>
          <cell r="V8" t="str">
            <v>n/a</v>
          </cell>
          <cell r="W8" t="str">
            <v>n/a</v>
          </cell>
          <cell r="X8" t="str">
            <v>n/a</v>
          </cell>
          <cell r="Y8" t="str">
            <v>n/a</v>
          </cell>
          <cell r="Z8" t="str">
            <v>n/a</v>
          </cell>
          <cell r="AA8" t="str">
            <v>n/a</v>
          </cell>
          <cell r="AB8" t="str">
            <v>n/a</v>
          </cell>
          <cell r="AC8" t="str">
            <v>n/a</v>
          </cell>
          <cell r="AD8" t="str">
            <v>n/a</v>
          </cell>
          <cell r="AE8">
            <v>19.870999999999999</v>
          </cell>
          <cell r="AF8">
            <v>20</v>
          </cell>
          <cell r="AG8">
            <v>22.42</v>
          </cell>
          <cell r="AH8">
            <v>22.236000000000001</v>
          </cell>
          <cell r="AI8">
            <v>28.553000000000001</v>
          </cell>
          <cell r="AJ8">
            <v>25.89</v>
          </cell>
          <cell r="AK8">
            <v>24.433</v>
          </cell>
          <cell r="AL8">
            <v>24.283000000000001</v>
          </cell>
          <cell r="AM8">
            <v>23.516999999999999</v>
          </cell>
          <cell r="AN8">
            <v>23.582000000000001</v>
          </cell>
          <cell r="AO8">
            <v>23.693999999999999</v>
          </cell>
          <cell r="AP8">
            <v>23.937000000000001</v>
          </cell>
          <cell r="AQ8">
            <v>23.75</v>
          </cell>
          <cell r="AR8">
            <v>23.343285714285713</v>
          </cell>
          <cell r="AS8">
            <v>3.1656284112471678</v>
          </cell>
        </row>
        <row r="9">
          <cell r="A9" t="str">
            <v>Australia</v>
          </cell>
          <cell r="B9" t="str">
            <v>General government total expenditure</v>
          </cell>
          <cell r="C9" t="str">
            <v>Percent of GDP</v>
          </cell>
          <cell r="E9" t="str">
            <v>See notes for:  General government total expenditure (National currency).</v>
          </cell>
          <cell r="F9" t="str">
            <v>n/a</v>
          </cell>
          <cell r="G9" t="str">
            <v>n/a</v>
          </cell>
          <cell r="H9" t="str">
            <v>n/a</v>
          </cell>
          <cell r="I9" t="str">
            <v>n/a</v>
          </cell>
          <cell r="J9" t="str">
            <v>n/a</v>
          </cell>
          <cell r="K9" t="str">
            <v>n/a</v>
          </cell>
          <cell r="L9" t="str">
            <v>n/a</v>
          </cell>
          <cell r="M9" t="str">
            <v>n/a</v>
          </cell>
          <cell r="N9">
            <v>30.175999999999998</v>
          </cell>
          <cell r="O9">
            <v>29.224</v>
          </cell>
          <cell r="P9">
            <v>30.045000000000002</v>
          </cell>
          <cell r="Q9">
            <v>32.537999999999997</v>
          </cell>
          <cell r="R9">
            <v>33.558</v>
          </cell>
          <cell r="S9">
            <v>33.600999999999999</v>
          </cell>
          <cell r="T9">
            <v>33.26</v>
          </cell>
          <cell r="U9">
            <v>33.148000000000003</v>
          </cell>
          <cell r="V9">
            <v>32.957000000000001</v>
          </cell>
          <cell r="W9">
            <v>32.32</v>
          </cell>
          <cell r="X9">
            <v>34.158000000000001</v>
          </cell>
          <cell r="Y9">
            <v>35.591000000000001</v>
          </cell>
          <cell r="Z9">
            <v>34.685000000000002</v>
          </cell>
          <cell r="AA9">
            <v>34.765000000000001</v>
          </cell>
          <cell r="AB9">
            <v>34.378999999999998</v>
          </cell>
          <cell r="AC9">
            <v>34.570999999999998</v>
          </cell>
          <cell r="AD9">
            <v>34.298999999999999</v>
          </cell>
          <cell r="AE9">
            <v>34.137</v>
          </cell>
          <cell r="AF9">
            <v>34.634999999999998</v>
          </cell>
          <cell r="AG9">
            <v>34.244</v>
          </cell>
          <cell r="AH9">
            <v>34.487000000000002</v>
          </cell>
          <cell r="AI9">
            <v>37.579000000000001</v>
          </cell>
          <cell r="AJ9">
            <v>36.773000000000003</v>
          </cell>
          <cell r="AK9">
            <v>36.597999999999999</v>
          </cell>
          <cell r="AL9">
            <v>36.334000000000003</v>
          </cell>
          <cell r="AM9">
            <v>34.709000000000003</v>
          </cell>
          <cell r="AN9">
            <v>34.213999999999999</v>
          </cell>
          <cell r="AO9">
            <v>33.81</v>
          </cell>
          <cell r="AP9">
            <v>33.545000000000002</v>
          </cell>
          <cell r="AQ9">
            <v>33.341999999999999</v>
          </cell>
          <cell r="AR9">
            <v>34.196727272727266</v>
          </cell>
          <cell r="AS9">
            <v>2.001384021121384</v>
          </cell>
        </row>
        <row r="10">
          <cell r="A10" t="str">
            <v>Austria</v>
          </cell>
          <cell r="B10" t="str">
            <v>General government total expenditure</v>
          </cell>
          <cell r="C10" t="str">
            <v>Percent of GDP</v>
          </cell>
          <cell r="E10" t="str">
            <v>See notes for:  General government total expenditure (National currency).</v>
          </cell>
          <cell r="F10" t="str">
            <v>n/a</v>
          </cell>
          <cell r="G10" t="str">
            <v>n/a</v>
          </cell>
          <cell r="H10" t="str">
            <v>n/a</v>
          </cell>
          <cell r="I10" t="str">
            <v>n/a</v>
          </cell>
          <cell r="J10" t="str">
            <v>n/a</v>
          </cell>
          <cell r="K10" t="str">
            <v>n/a</v>
          </cell>
          <cell r="L10" t="str">
            <v>n/a</v>
          </cell>
          <cell r="M10" t="str">
            <v>n/a</v>
          </cell>
          <cell r="N10">
            <v>50.093000000000004</v>
          </cell>
          <cell r="O10">
            <v>48.743000000000002</v>
          </cell>
          <cell r="P10">
            <v>49.081000000000003</v>
          </cell>
          <cell r="Q10">
            <v>50.143000000000001</v>
          </cell>
          <cell r="R10">
            <v>51.667999999999999</v>
          </cell>
          <cell r="S10">
            <v>56.994999999999997</v>
          </cell>
          <cell r="T10">
            <v>57.034999999999997</v>
          </cell>
          <cell r="U10">
            <v>58.865000000000002</v>
          </cell>
          <cell r="V10">
            <v>57.31</v>
          </cell>
          <cell r="W10">
            <v>53.281999999999996</v>
          </cell>
          <cell r="X10">
            <v>53.41</v>
          </cell>
          <cell r="Y10">
            <v>53.468000000000004</v>
          </cell>
          <cell r="Z10">
            <v>51.936</v>
          </cell>
          <cell r="AA10">
            <v>51.264000000000003</v>
          </cell>
          <cell r="AB10">
            <v>50.64</v>
          </cell>
          <cell r="AC10">
            <v>51.3</v>
          </cell>
          <cell r="AD10">
            <v>53.744</v>
          </cell>
          <cell r="AE10">
            <v>49.960999999999999</v>
          </cell>
          <cell r="AF10">
            <v>49.140999999999998</v>
          </cell>
          <cell r="AG10">
            <v>48.601999999999997</v>
          </cell>
          <cell r="AH10">
            <v>49.335000000000001</v>
          </cell>
          <cell r="AI10">
            <v>52.893000000000001</v>
          </cell>
          <cell r="AJ10">
            <v>52.603000000000002</v>
          </cell>
          <cell r="AK10">
            <v>50.448999999999998</v>
          </cell>
          <cell r="AL10">
            <v>51.331000000000003</v>
          </cell>
          <cell r="AM10">
            <v>50.698</v>
          </cell>
          <cell r="AN10">
            <v>50.286999999999999</v>
          </cell>
          <cell r="AO10">
            <v>49.765000000000001</v>
          </cell>
          <cell r="AP10">
            <v>49.488999999999997</v>
          </cell>
          <cell r="AQ10">
            <v>49.375</v>
          </cell>
          <cell r="AR10">
            <v>52.414772727272727</v>
          </cell>
          <cell r="AS10">
            <v>2.9307666526186367</v>
          </cell>
        </row>
        <row r="11">
          <cell r="A11" t="str">
            <v>Azerbaijan</v>
          </cell>
          <cell r="B11" t="str">
            <v>General government total expenditure</v>
          </cell>
          <cell r="C11" t="str">
            <v>Percent of GDP</v>
          </cell>
          <cell r="E11" t="str">
            <v>See notes for:  General government total expenditure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t="str">
            <v>n/a</v>
          </cell>
          <cell r="T11" t="str">
            <v>n/a</v>
          </cell>
          <cell r="U11" t="str">
            <v>n/a</v>
          </cell>
          <cell r="V11" t="str">
            <v>n/a</v>
          </cell>
          <cell r="W11" t="str">
            <v>n/a</v>
          </cell>
          <cell r="X11" t="str">
            <v>n/a</v>
          </cell>
          <cell r="Y11" t="str">
            <v>n/a</v>
          </cell>
          <cell r="Z11">
            <v>20.831</v>
          </cell>
          <cell r="AA11">
            <v>18.661000000000001</v>
          </cell>
          <cell r="AB11">
            <v>27.672999999999998</v>
          </cell>
          <cell r="AC11">
            <v>28.521000000000001</v>
          </cell>
          <cell r="AD11">
            <v>25.864999999999998</v>
          </cell>
          <cell r="AE11">
            <v>22.67</v>
          </cell>
          <cell r="AF11">
            <v>26.87</v>
          </cell>
          <cell r="AG11">
            <v>25.937999999999999</v>
          </cell>
          <cell r="AH11">
            <v>31.125</v>
          </cell>
          <cell r="AI11">
            <v>34.783000000000001</v>
          </cell>
          <cell r="AJ11">
            <v>32.390999999999998</v>
          </cell>
          <cell r="AK11">
            <v>32.781999999999996</v>
          </cell>
          <cell r="AL11">
            <v>32.622</v>
          </cell>
          <cell r="AM11">
            <v>32.170999999999999</v>
          </cell>
          <cell r="AN11">
            <v>30.12</v>
          </cell>
          <cell r="AO11">
            <v>28.922000000000001</v>
          </cell>
          <cell r="AP11">
            <v>28.152999999999999</v>
          </cell>
          <cell r="AQ11">
            <v>27.481999999999999</v>
          </cell>
          <cell r="AR11">
            <v>27.342500000000001</v>
          </cell>
          <cell r="AS11">
            <v>4.9563656498028239</v>
          </cell>
        </row>
        <row r="12">
          <cell r="A12" t="str">
            <v>The Bahamas</v>
          </cell>
          <cell r="B12" t="str">
            <v>General government total expenditure</v>
          </cell>
          <cell r="C12" t="str">
            <v>Percent of GDP</v>
          </cell>
          <cell r="E12" t="str">
            <v>See notes for:  General government total expenditure (National currency).</v>
          </cell>
          <cell r="F12" t="str">
            <v>n/a</v>
          </cell>
          <cell r="G12" t="str">
            <v>n/a</v>
          </cell>
          <cell r="H12" t="str">
            <v>n/a</v>
          </cell>
          <cell r="I12" t="str">
            <v>n/a</v>
          </cell>
          <cell r="J12" t="str">
            <v>n/a</v>
          </cell>
          <cell r="K12" t="str">
            <v>n/a</v>
          </cell>
          <cell r="L12" t="str">
            <v>n/a</v>
          </cell>
          <cell r="M12" t="str">
            <v>n/a</v>
          </cell>
          <cell r="N12" t="str">
            <v>n/a</v>
          </cell>
          <cell r="O12" t="str">
            <v>n/a</v>
          </cell>
          <cell r="P12" t="str">
            <v>n/a</v>
          </cell>
          <cell r="Q12">
            <v>17.048999999999999</v>
          </cell>
          <cell r="R12">
            <v>17.78</v>
          </cell>
          <cell r="S12">
            <v>18.062999999999999</v>
          </cell>
          <cell r="T12">
            <v>18.216999999999999</v>
          </cell>
          <cell r="U12">
            <v>17.97</v>
          </cell>
          <cell r="V12">
            <v>18.12</v>
          </cell>
          <cell r="W12">
            <v>19.376000000000001</v>
          </cell>
          <cell r="X12">
            <v>16.196999999999999</v>
          </cell>
          <cell r="Y12">
            <v>15.365</v>
          </cell>
          <cell r="Z12">
            <v>15.605</v>
          </cell>
          <cell r="AA12">
            <v>15.175000000000001</v>
          </cell>
          <cell r="AB12">
            <v>15.244999999999999</v>
          </cell>
          <cell r="AC12">
            <v>15.657999999999999</v>
          </cell>
          <cell r="AD12">
            <v>15.798</v>
          </cell>
          <cell r="AE12">
            <v>16.396000000000001</v>
          </cell>
          <cell r="AF12">
            <v>16.917000000000002</v>
          </cell>
          <cell r="AG12">
            <v>18.670999999999999</v>
          </cell>
          <cell r="AH12">
            <v>19.023</v>
          </cell>
          <cell r="AI12">
            <v>21.010999999999999</v>
          </cell>
          <cell r="AJ12">
            <v>21.18</v>
          </cell>
          <cell r="AK12">
            <v>22.442</v>
          </cell>
          <cell r="AL12">
            <v>22.452000000000002</v>
          </cell>
          <cell r="AM12">
            <v>22.245000000000001</v>
          </cell>
          <cell r="AN12">
            <v>22.32</v>
          </cell>
          <cell r="AO12">
            <v>22.393000000000001</v>
          </cell>
          <cell r="AP12">
            <v>22.454999999999998</v>
          </cell>
          <cell r="AQ12">
            <v>22.515999999999998</v>
          </cell>
          <cell r="AR12">
            <v>17.678952380952385</v>
          </cell>
          <cell r="AS12">
            <v>2.0824849213424703</v>
          </cell>
        </row>
        <row r="13">
          <cell r="A13" t="str">
            <v>Bahrain</v>
          </cell>
          <cell r="B13" t="str">
            <v>General government total expenditure</v>
          </cell>
          <cell r="C13" t="str">
            <v>Percent of GDP</v>
          </cell>
          <cell r="E13" t="str">
            <v>See notes for:  General government total expenditure (National currency).</v>
          </cell>
          <cell r="F13" t="str">
            <v>n/a</v>
          </cell>
          <cell r="G13" t="str">
            <v>n/a</v>
          </cell>
          <cell r="H13" t="str">
            <v>n/a</v>
          </cell>
          <cell r="I13" t="str">
            <v>n/a</v>
          </cell>
          <cell r="J13" t="str">
            <v>n/a</v>
          </cell>
          <cell r="K13" t="str">
            <v>n/a</v>
          </cell>
          <cell r="L13" t="str">
            <v>n/a</v>
          </cell>
          <cell r="M13" t="str">
            <v>n/a</v>
          </cell>
          <cell r="N13" t="str">
            <v>n/a</v>
          </cell>
          <cell r="O13" t="str">
            <v>n/a</v>
          </cell>
          <cell r="P13">
            <v>36.984000000000002</v>
          </cell>
          <cell r="Q13">
            <v>33.567999999999998</v>
          </cell>
          <cell r="R13">
            <v>35.106000000000002</v>
          </cell>
          <cell r="S13">
            <v>29.059000000000001</v>
          </cell>
          <cell r="T13">
            <v>27.442</v>
          </cell>
          <cell r="U13">
            <v>30.321999999999999</v>
          </cell>
          <cell r="V13">
            <v>27.231000000000002</v>
          </cell>
          <cell r="W13">
            <v>37.220999999999997</v>
          </cell>
          <cell r="X13">
            <v>27.86</v>
          </cell>
          <cell r="Y13">
            <v>32.329000000000001</v>
          </cell>
          <cell r="Z13">
            <v>25.106999999999999</v>
          </cell>
          <cell r="AA13">
            <v>31.893999999999998</v>
          </cell>
          <cell r="AB13">
            <v>36.018999999999998</v>
          </cell>
          <cell r="AC13">
            <v>33.271999999999998</v>
          </cell>
          <cell r="AD13">
            <v>30.495999999999999</v>
          </cell>
          <cell r="AE13">
            <v>29.571999999999999</v>
          </cell>
          <cell r="AF13">
            <v>28.152000000000001</v>
          </cell>
          <cell r="AG13">
            <v>27.469000000000001</v>
          </cell>
          <cell r="AH13">
            <v>27.446999999999999</v>
          </cell>
          <cell r="AI13">
            <v>30.484999999999999</v>
          </cell>
          <cell r="AJ13">
            <v>32.738</v>
          </cell>
          <cell r="AK13">
            <v>30.335999999999999</v>
          </cell>
          <cell r="AL13">
            <v>33.058999999999997</v>
          </cell>
          <cell r="AM13">
            <v>33.841000000000001</v>
          </cell>
          <cell r="AN13">
            <v>33.869</v>
          </cell>
          <cell r="AO13">
            <v>33.506</v>
          </cell>
          <cell r="AP13">
            <v>33.720999999999997</v>
          </cell>
          <cell r="AQ13">
            <v>34.453000000000003</v>
          </cell>
          <cell r="AR13">
            <v>30.914045454545462</v>
          </cell>
          <cell r="AS13">
            <v>3.4199694857629059</v>
          </cell>
        </row>
        <row r="14">
          <cell r="A14" t="str">
            <v>Bangladesh</v>
          </cell>
          <cell r="B14" t="str">
            <v>General government total expenditure</v>
          </cell>
          <cell r="C14" t="str">
            <v>Percent of GDP</v>
          </cell>
          <cell r="E14" t="str">
            <v>See notes for:  General government total expenditure (National currency).</v>
          </cell>
          <cell r="F14">
            <v>15.03</v>
          </cell>
          <cell r="G14">
            <v>14.077999999999999</v>
          </cell>
          <cell r="H14">
            <v>14.472</v>
          </cell>
          <cell r="I14">
            <v>14.505000000000001</v>
          </cell>
          <cell r="J14">
            <v>12.917999999999999</v>
          </cell>
          <cell r="K14">
            <v>12.756</v>
          </cell>
          <cell r="L14">
            <v>13.472</v>
          </cell>
          <cell r="M14">
            <v>12.978999999999999</v>
          </cell>
          <cell r="N14">
            <v>12.744999999999999</v>
          </cell>
          <cell r="O14">
            <v>13.134</v>
          </cell>
          <cell r="P14">
            <v>12.5</v>
          </cell>
          <cell r="Q14">
            <v>12.122999999999999</v>
          </cell>
          <cell r="R14">
            <v>12.032999999999999</v>
          </cell>
          <cell r="S14">
            <v>13.323</v>
          </cell>
          <cell r="T14">
            <v>13.746</v>
          </cell>
          <cell r="U14">
            <v>14.311999999999999</v>
          </cell>
          <cell r="V14">
            <v>13.394</v>
          </cell>
          <cell r="W14">
            <v>13.504</v>
          </cell>
          <cell r="X14">
            <v>13.336</v>
          </cell>
          <cell r="Y14">
            <v>11.637</v>
          </cell>
          <cell r="Z14">
            <v>13.234999999999999</v>
          </cell>
          <cell r="AA14">
            <v>14.769</v>
          </cell>
          <cell r="AB14">
            <v>14.271000000000001</v>
          </cell>
          <cell r="AC14">
            <v>14.093</v>
          </cell>
          <cell r="AD14">
            <v>13.63</v>
          </cell>
          <cell r="AE14">
            <v>14.163</v>
          </cell>
          <cell r="AF14">
            <v>14.074999999999999</v>
          </cell>
          <cell r="AG14">
            <v>13.419</v>
          </cell>
          <cell r="AH14">
            <v>15.922000000000001</v>
          </cell>
          <cell r="AI14">
            <v>14.529</v>
          </cell>
          <cell r="AJ14">
            <v>14.587</v>
          </cell>
          <cell r="AK14">
            <v>16.178999999999998</v>
          </cell>
          <cell r="AL14">
            <v>16.991</v>
          </cell>
          <cell r="AM14">
            <v>17.477</v>
          </cell>
          <cell r="AN14">
            <v>17.72</v>
          </cell>
          <cell r="AO14">
            <v>18.2</v>
          </cell>
          <cell r="AP14">
            <v>17.638000000000002</v>
          </cell>
          <cell r="AQ14">
            <v>18.933</v>
          </cell>
          <cell r="AR14">
            <v>13.762727272727274</v>
          </cell>
          <cell r="AS14">
            <v>1.0323161434171595</v>
          </cell>
        </row>
        <row r="15">
          <cell r="A15" t="str">
            <v>Barbados</v>
          </cell>
          <cell r="B15" t="str">
            <v>General government total expenditure</v>
          </cell>
          <cell r="C15" t="str">
            <v>Percent of GDP</v>
          </cell>
          <cell r="E15" t="str">
            <v>See notes for:  General government total expenditure (National currency).</v>
          </cell>
          <cell r="F15" t="str">
            <v>n/a</v>
          </cell>
          <cell r="G15" t="str">
            <v>n/a</v>
          </cell>
          <cell r="H15" t="str">
            <v>n/a</v>
          </cell>
          <cell r="I15" t="str">
            <v>n/a</v>
          </cell>
          <cell r="J15" t="str">
            <v>n/a</v>
          </cell>
          <cell r="K15" t="str">
            <v>n/a</v>
          </cell>
          <cell r="L15" t="str">
            <v>n/a</v>
          </cell>
          <cell r="M15" t="str">
            <v>n/a</v>
          </cell>
          <cell r="N15" t="str">
            <v>n/a</v>
          </cell>
          <cell r="O15" t="str">
            <v>n/a</v>
          </cell>
          <cell r="P15" t="str">
            <v>n/a</v>
          </cell>
          <cell r="Q15" t="str">
            <v>n/a</v>
          </cell>
          <cell r="R15" t="str">
            <v>n/a</v>
          </cell>
          <cell r="S15" t="str">
            <v>n/a</v>
          </cell>
          <cell r="T15">
            <v>30.463999999999999</v>
          </cell>
          <cell r="U15">
            <v>32.295999999999999</v>
          </cell>
          <cell r="V15">
            <v>38.412999999999997</v>
          </cell>
          <cell r="W15">
            <v>34.914999999999999</v>
          </cell>
          <cell r="X15">
            <v>33.231000000000002</v>
          </cell>
          <cell r="Y15">
            <v>33.722999999999999</v>
          </cell>
          <cell r="Z15">
            <v>39.209000000000003</v>
          </cell>
          <cell r="AA15">
            <v>40.865000000000002</v>
          </cell>
          <cell r="AB15">
            <v>46.15</v>
          </cell>
          <cell r="AC15">
            <v>43.02</v>
          </cell>
          <cell r="AD15">
            <v>36.811999999999998</v>
          </cell>
          <cell r="AE15">
            <v>40.08</v>
          </cell>
          <cell r="AF15">
            <v>37.119</v>
          </cell>
          <cell r="AG15">
            <v>43.286000000000001</v>
          </cell>
          <cell r="AH15">
            <v>43.512999999999998</v>
          </cell>
          <cell r="AI15">
            <v>39.822000000000003</v>
          </cell>
          <cell r="AJ15">
            <v>42.207999999999998</v>
          </cell>
          <cell r="AK15">
            <v>39.067999999999998</v>
          </cell>
          <cell r="AL15">
            <v>39.31</v>
          </cell>
          <cell r="AM15">
            <v>38.787999999999997</v>
          </cell>
          <cell r="AN15">
            <v>38.033999999999999</v>
          </cell>
          <cell r="AO15">
            <v>37.536000000000001</v>
          </cell>
          <cell r="AP15">
            <v>36.088000000000001</v>
          </cell>
          <cell r="AQ15">
            <v>34.993000000000002</v>
          </cell>
          <cell r="AR15">
            <v>38.566333333333326</v>
          </cell>
          <cell r="AS15">
            <v>4.3561102589622527</v>
          </cell>
        </row>
        <row r="16">
          <cell r="A16" t="str">
            <v>Belarus</v>
          </cell>
          <cell r="B16" t="str">
            <v>General government total expenditure</v>
          </cell>
          <cell r="C16" t="str">
            <v>Percent of GDP</v>
          </cell>
          <cell r="E16" t="str">
            <v>See notes for:  General government total expenditure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0.66900000000000004</v>
          </cell>
          <cell r="T16">
            <v>0.19</v>
          </cell>
          <cell r="U16">
            <v>0.64</v>
          </cell>
          <cell r="V16">
            <v>0.55200000000000005</v>
          </cell>
          <cell r="W16">
            <v>0.55800000000000005</v>
          </cell>
          <cell r="X16">
            <v>10.925000000000001</v>
          </cell>
          <cell r="Y16">
            <v>10.47</v>
          </cell>
          <cell r="Z16">
            <v>11.307</v>
          </cell>
          <cell r="AA16">
            <v>45.625999999999998</v>
          </cell>
          <cell r="AB16">
            <v>43.462000000000003</v>
          </cell>
          <cell r="AC16">
            <v>45.997999999999998</v>
          </cell>
          <cell r="AD16">
            <v>46.31</v>
          </cell>
          <cell r="AE16">
            <v>47.179000000000002</v>
          </cell>
          <cell r="AF16">
            <v>47.381999999999998</v>
          </cell>
          <cell r="AG16">
            <v>47.19</v>
          </cell>
          <cell r="AH16">
            <v>47.237000000000002</v>
          </cell>
          <cell r="AI16">
            <v>46.076999999999998</v>
          </cell>
          <cell r="AJ16">
            <v>43.420999999999999</v>
          </cell>
          <cell r="AK16">
            <v>38.478000000000002</v>
          </cell>
          <cell r="AL16">
            <v>38.886000000000003</v>
          </cell>
          <cell r="AM16">
            <v>39.317999999999998</v>
          </cell>
          <cell r="AN16">
            <v>39.548000000000002</v>
          </cell>
          <cell r="AO16">
            <v>39.537999999999997</v>
          </cell>
          <cell r="AP16">
            <v>39.53</v>
          </cell>
          <cell r="AQ16">
            <v>39.421999999999997</v>
          </cell>
          <cell r="AR16">
            <v>28.087947368421048</v>
          </cell>
          <cell r="AS16">
            <v>21.105413279992842</v>
          </cell>
        </row>
        <row r="17">
          <cell r="A17" t="str">
            <v>Belgium</v>
          </cell>
          <cell r="B17" t="str">
            <v>General government total expenditure</v>
          </cell>
          <cell r="C17" t="str">
            <v>Percent of GDP</v>
          </cell>
          <cell r="E17" t="str">
            <v>See notes for:  General government total expenditure (National currency).</v>
          </cell>
          <cell r="F17">
            <v>54.768000000000001</v>
          </cell>
          <cell r="G17">
            <v>60.112000000000002</v>
          </cell>
          <cell r="H17">
            <v>53.792000000000002</v>
          </cell>
          <cell r="I17">
            <v>55.164000000000001</v>
          </cell>
          <cell r="J17">
            <v>52.58</v>
          </cell>
          <cell r="K17">
            <v>52.484000000000002</v>
          </cell>
          <cell r="L17">
            <v>53.07</v>
          </cell>
          <cell r="M17">
            <v>52.26</v>
          </cell>
          <cell r="N17">
            <v>50.088999999999999</v>
          </cell>
          <cell r="O17">
            <v>48.634999999999998</v>
          </cell>
          <cell r="P17">
            <v>49.753999999999998</v>
          </cell>
          <cell r="Q17">
            <v>51.168999999999997</v>
          </cell>
          <cell r="R17">
            <v>52.314999999999998</v>
          </cell>
          <cell r="S17">
            <v>54.716000000000001</v>
          </cell>
          <cell r="T17">
            <v>53.463000000000001</v>
          </cell>
          <cell r="U17">
            <v>54.518999999999998</v>
          </cell>
          <cell r="V17">
            <v>53.813000000000002</v>
          </cell>
          <cell r="W17">
            <v>50.917000000000002</v>
          </cell>
          <cell r="X17">
            <v>50.012</v>
          </cell>
          <cell r="Y17">
            <v>50.118000000000002</v>
          </cell>
          <cell r="Z17">
            <v>49.078000000000003</v>
          </cell>
          <cell r="AA17">
            <v>49.115000000000002</v>
          </cell>
          <cell r="AB17">
            <v>49.774000000000001</v>
          </cell>
          <cell r="AC17">
            <v>51.040999999999997</v>
          </cell>
          <cell r="AD17">
            <v>49.347000000000001</v>
          </cell>
          <cell r="AE17">
            <v>52.076000000000001</v>
          </cell>
          <cell r="AF17">
            <v>48.603000000000002</v>
          </cell>
          <cell r="AG17">
            <v>48.32</v>
          </cell>
          <cell r="AH17">
            <v>49.9</v>
          </cell>
          <cell r="AI17">
            <v>53.828000000000003</v>
          </cell>
          <cell r="AJ17">
            <v>52.942</v>
          </cell>
          <cell r="AK17">
            <v>53.45</v>
          </cell>
          <cell r="AL17">
            <v>53.536999999999999</v>
          </cell>
          <cell r="AM17">
            <v>52.811999999999998</v>
          </cell>
          <cell r="AN17">
            <v>51.918999999999997</v>
          </cell>
          <cell r="AO17">
            <v>51.127000000000002</v>
          </cell>
          <cell r="AP17">
            <v>50.954000000000001</v>
          </cell>
          <cell r="AQ17">
            <v>50.671999999999997</v>
          </cell>
          <cell r="AR17">
            <v>51.284999999999997</v>
          </cell>
          <cell r="AS17">
            <v>2.555577922139928</v>
          </cell>
        </row>
        <row r="18">
          <cell r="A18" t="str">
            <v>Belize</v>
          </cell>
          <cell r="B18" t="str">
            <v>General government total expenditure</v>
          </cell>
          <cell r="C18" t="str">
            <v>Percent of GDP</v>
          </cell>
          <cell r="E18" t="str">
            <v>See notes for:  General government total expenditure (National currency).</v>
          </cell>
          <cell r="F18" t="str">
            <v>n/a</v>
          </cell>
          <cell r="G18" t="str">
            <v>n/a</v>
          </cell>
          <cell r="H18" t="str">
            <v>n/a</v>
          </cell>
          <cell r="I18" t="str">
            <v>n/a</v>
          </cell>
          <cell r="J18" t="str">
            <v>n/a</v>
          </cell>
          <cell r="K18" t="str">
            <v>n/a</v>
          </cell>
          <cell r="L18" t="str">
            <v>n/a</v>
          </cell>
          <cell r="M18" t="str">
            <v>n/a</v>
          </cell>
          <cell r="N18" t="str">
            <v>n/a</v>
          </cell>
          <cell r="O18" t="str">
            <v>n/a</v>
          </cell>
          <cell r="P18" t="str">
            <v>n/a</v>
          </cell>
          <cell r="Q18" t="str">
            <v>n/a</v>
          </cell>
          <cell r="R18" t="str">
            <v>n/a</v>
          </cell>
          <cell r="S18" t="str">
            <v>n/a</v>
          </cell>
          <cell r="T18" t="str">
            <v>n/a</v>
          </cell>
          <cell r="U18" t="str">
            <v>n/a</v>
          </cell>
          <cell r="V18">
            <v>25.777999999999999</v>
          </cell>
          <cell r="W18">
            <v>26.547000000000001</v>
          </cell>
          <cell r="X18">
            <v>28.334</v>
          </cell>
          <cell r="Y18">
            <v>30.292999999999999</v>
          </cell>
          <cell r="Z18">
            <v>31.309000000000001</v>
          </cell>
          <cell r="AA18">
            <v>34.161999999999999</v>
          </cell>
          <cell r="AB18">
            <v>31.739000000000001</v>
          </cell>
          <cell r="AC18">
            <v>31.062000000000001</v>
          </cell>
          <cell r="AD18">
            <v>30.756</v>
          </cell>
          <cell r="AE18">
            <v>27.602</v>
          </cell>
          <cell r="AF18">
            <v>29.686</v>
          </cell>
          <cell r="AG18">
            <v>28.765000000000001</v>
          </cell>
          <cell r="AH18">
            <v>28.213999999999999</v>
          </cell>
          <cell r="AI18">
            <v>28.207999999999998</v>
          </cell>
          <cell r="AJ18">
            <v>28.899000000000001</v>
          </cell>
          <cell r="AK18">
            <v>30.225000000000001</v>
          </cell>
          <cell r="AL18">
            <v>29.969000000000001</v>
          </cell>
          <cell r="AM18">
            <v>29.878</v>
          </cell>
          <cell r="AN18">
            <v>29.228000000000002</v>
          </cell>
          <cell r="AO18">
            <v>28.866</v>
          </cell>
          <cell r="AP18">
            <v>28.669</v>
          </cell>
          <cell r="AQ18">
            <v>28.65</v>
          </cell>
          <cell r="AR18">
            <v>29.473687499999997</v>
          </cell>
          <cell r="AS18">
            <v>2.113057144478903</v>
          </cell>
        </row>
        <row r="19">
          <cell r="A19" t="str">
            <v>Benin</v>
          </cell>
          <cell r="B19" t="str">
            <v>General government total expenditure</v>
          </cell>
          <cell r="C19" t="str">
            <v>Percent of GDP</v>
          </cell>
          <cell r="E19" t="str">
            <v>See notes for:  General government total expenditure (National currency).</v>
          </cell>
          <cell r="F19" t="str">
            <v>n/a</v>
          </cell>
          <cell r="G19" t="str">
            <v>n/a</v>
          </cell>
          <cell r="H19" t="str">
            <v>n/a</v>
          </cell>
          <cell r="I19" t="str">
            <v>n/a</v>
          </cell>
          <cell r="J19" t="str">
            <v>n/a</v>
          </cell>
          <cell r="K19" t="str">
            <v>n/a</v>
          </cell>
          <cell r="L19" t="str">
            <v>n/a</v>
          </cell>
          <cell r="M19" t="str">
            <v>n/a</v>
          </cell>
          <cell r="N19" t="str">
            <v>n/a</v>
          </cell>
          <cell r="O19" t="str">
            <v>n/a</v>
          </cell>
          <cell r="P19">
            <v>22.059000000000001</v>
          </cell>
          <cell r="Q19">
            <v>20.968</v>
          </cell>
          <cell r="R19">
            <v>22.399000000000001</v>
          </cell>
          <cell r="S19">
            <v>19.936</v>
          </cell>
          <cell r="T19">
            <v>22.556999999999999</v>
          </cell>
          <cell r="U19">
            <v>24.582999999999998</v>
          </cell>
          <cell r="V19">
            <v>22.093</v>
          </cell>
          <cell r="W19">
            <v>21.117999999999999</v>
          </cell>
          <cell r="X19">
            <v>18.117000000000001</v>
          </cell>
          <cell r="Y19">
            <v>19.318999999999999</v>
          </cell>
          <cell r="Z19">
            <v>23.279</v>
          </cell>
          <cell r="AA19">
            <v>22.638999999999999</v>
          </cell>
          <cell r="AB19">
            <v>22.728000000000002</v>
          </cell>
          <cell r="AC19">
            <v>20.53</v>
          </cell>
          <cell r="AD19">
            <v>20.379000000000001</v>
          </cell>
          <cell r="AE19">
            <v>21.298999999999999</v>
          </cell>
          <cell r="AF19">
            <v>19.425999999999998</v>
          </cell>
          <cell r="AG19">
            <v>23.423999999999999</v>
          </cell>
          <cell r="AH19">
            <v>21.381</v>
          </cell>
          <cell r="AI19">
            <v>25.035</v>
          </cell>
          <cell r="AJ19">
            <v>20.445</v>
          </cell>
          <cell r="AK19">
            <v>21.562000000000001</v>
          </cell>
          <cell r="AL19">
            <v>22.48</v>
          </cell>
          <cell r="AM19">
            <v>22.242000000000001</v>
          </cell>
          <cell r="AN19">
            <v>22.084</v>
          </cell>
          <cell r="AO19">
            <v>21.844000000000001</v>
          </cell>
          <cell r="AP19">
            <v>21.783999999999999</v>
          </cell>
          <cell r="AQ19">
            <v>21.779</v>
          </cell>
          <cell r="AR19">
            <v>21.603454545454543</v>
          </cell>
          <cell r="AS19">
            <v>1.701177399760103</v>
          </cell>
        </row>
        <row r="20">
          <cell r="A20" t="str">
            <v>Bhutan</v>
          </cell>
          <cell r="B20" t="str">
            <v>General government total expenditure</v>
          </cell>
          <cell r="C20" t="str">
            <v>Percent of GDP</v>
          </cell>
          <cell r="E20" t="str">
            <v>See notes for:  General government total expenditure (National currency).</v>
          </cell>
          <cell r="F20" t="str">
            <v>n/a</v>
          </cell>
          <cell r="G20">
            <v>52.587000000000003</v>
          </cell>
          <cell r="H20">
            <v>35.722999999999999</v>
          </cell>
          <cell r="I20">
            <v>44.441000000000003</v>
          </cell>
          <cell r="J20">
            <v>41.389000000000003</v>
          </cell>
          <cell r="K20">
            <v>56.999000000000002</v>
          </cell>
          <cell r="L20">
            <v>51.292000000000002</v>
          </cell>
          <cell r="M20">
            <v>49.960999999999999</v>
          </cell>
          <cell r="N20">
            <v>47.735999999999997</v>
          </cell>
          <cell r="O20">
            <v>49.279000000000003</v>
          </cell>
          <cell r="P20">
            <v>37.738</v>
          </cell>
          <cell r="Q20">
            <v>32.432000000000002</v>
          </cell>
          <cell r="R20">
            <v>36.274000000000001</v>
          </cell>
          <cell r="S20">
            <v>37.070999999999998</v>
          </cell>
          <cell r="T20">
            <v>39.874000000000002</v>
          </cell>
          <cell r="U20">
            <v>40.648000000000003</v>
          </cell>
          <cell r="V20">
            <v>39.884999999999998</v>
          </cell>
          <cell r="W20">
            <v>39.825000000000003</v>
          </cell>
          <cell r="X20">
            <v>32.746000000000002</v>
          </cell>
          <cell r="Y20">
            <v>42.292000000000002</v>
          </cell>
          <cell r="Z20">
            <v>45.301000000000002</v>
          </cell>
          <cell r="AA20">
            <v>52.954999999999998</v>
          </cell>
          <cell r="AB20">
            <v>41.378999999999998</v>
          </cell>
          <cell r="AC20">
            <v>36.110999999999997</v>
          </cell>
          <cell r="AD20">
            <v>32.44</v>
          </cell>
          <cell r="AE20">
            <v>37.944000000000003</v>
          </cell>
          <cell r="AF20">
            <v>35.868000000000002</v>
          </cell>
          <cell r="AG20">
            <v>35.048000000000002</v>
          </cell>
          <cell r="AH20">
            <v>34.673000000000002</v>
          </cell>
          <cell r="AI20">
            <v>33.293999999999997</v>
          </cell>
          <cell r="AJ20">
            <v>38.246000000000002</v>
          </cell>
          <cell r="AK20">
            <v>45.18</v>
          </cell>
          <cell r="AL20">
            <v>44.933</v>
          </cell>
          <cell r="AM20">
            <v>29.861000000000001</v>
          </cell>
          <cell r="AN20">
            <v>28.507000000000001</v>
          </cell>
          <cell r="AO20">
            <v>28.091999999999999</v>
          </cell>
          <cell r="AP20">
            <v>29.588999999999999</v>
          </cell>
          <cell r="AQ20">
            <v>27.724</v>
          </cell>
          <cell r="AR20">
            <v>38.510181818181813</v>
          </cell>
          <cell r="AS20">
            <v>6.7801983921237472</v>
          </cell>
        </row>
        <row r="21">
          <cell r="A21" t="str">
            <v>Bolivia</v>
          </cell>
          <cell r="B21" t="str">
            <v>General government total expenditure</v>
          </cell>
          <cell r="C21" t="str">
            <v>Percent of GDP</v>
          </cell>
          <cell r="E21" t="str">
            <v>See notes for:  General government total expenditure (National currency).</v>
          </cell>
          <cell r="F21" t="str">
            <v>n/a</v>
          </cell>
          <cell r="G21">
            <v>46.703000000000003</v>
          </cell>
          <cell r="H21">
            <v>24.986999999999998</v>
          </cell>
          <cell r="I21">
            <v>32.072000000000003</v>
          </cell>
          <cell r="J21">
            <v>29.027999999999999</v>
          </cell>
          <cell r="K21">
            <v>21.782</v>
          </cell>
          <cell r="L21">
            <v>22.231000000000002</v>
          </cell>
          <cell r="M21">
            <v>24.419</v>
          </cell>
          <cell r="N21">
            <v>23.975000000000001</v>
          </cell>
          <cell r="O21">
            <v>24.408999999999999</v>
          </cell>
          <cell r="P21">
            <v>22.776</v>
          </cell>
          <cell r="Q21">
            <v>24.181000000000001</v>
          </cell>
          <cell r="R21">
            <v>25.253</v>
          </cell>
          <cell r="S21">
            <v>27.181000000000001</v>
          </cell>
          <cell r="T21">
            <v>26.766999999999999</v>
          </cell>
          <cell r="U21">
            <v>25.780999999999999</v>
          </cell>
          <cell r="V21">
            <v>26.047999999999998</v>
          </cell>
          <cell r="W21">
            <v>28.28</v>
          </cell>
          <cell r="X21">
            <v>29.972999999999999</v>
          </cell>
          <cell r="Y21">
            <v>29.364000000000001</v>
          </cell>
          <cell r="Z21">
            <v>29.314</v>
          </cell>
          <cell r="AA21">
            <v>31.954999999999998</v>
          </cell>
          <cell r="AB21">
            <v>33.292999999999999</v>
          </cell>
          <cell r="AC21">
            <v>31.99</v>
          </cell>
          <cell r="AD21">
            <v>32.344999999999999</v>
          </cell>
          <cell r="AE21">
            <v>33.183</v>
          </cell>
          <cell r="AF21">
            <v>29.834</v>
          </cell>
          <cell r="AG21">
            <v>31.81</v>
          </cell>
          <cell r="AH21">
            <v>34.594999999999999</v>
          </cell>
          <cell r="AI21">
            <v>35.473999999999997</v>
          </cell>
          <cell r="AJ21">
            <v>31.5</v>
          </cell>
          <cell r="AK21">
            <v>34.594000000000001</v>
          </cell>
          <cell r="AL21">
            <v>35.548999999999999</v>
          </cell>
          <cell r="AM21">
            <v>35.418999999999997</v>
          </cell>
          <cell r="AN21">
            <v>35.006999999999998</v>
          </cell>
          <cell r="AO21">
            <v>35.063000000000002</v>
          </cell>
          <cell r="AP21">
            <v>35.017000000000003</v>
          </cell>
          <cell r="AQ21">
            <v>35.04</v>
          </cell>
          <cell r="AR21">
            <v>29.795045454545459</v>
          </cell>
          <cell r="AS21">
            <v>5.1386759603818515</v>
          </cell>
        </row>
        <row r="22">
          <cell r="A22" t="str">
            <v>Bosnia and Herzegovina</v>
          </cell>
          <cell r="B22" t="str">
            <v>General government total expenditure</v>
          </cell>
          <cell r="C22" t="str">
            <v>Percent of GDP</v>
          </cell>
          <cell r="E22" t="str">
            <v>See notes for:  General government total expenditure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56.631</v>
          </cell>
          <cell r="Y22">
            <v>60.247</v>
          </cell>
          <cell r="Z22">
            <v>59.598999999999997</v>
          </cell>
          <cell r="AA22">
            <v>51.237000000000002</v>
          </cell>
          <cell r="AB22">
            <v>47.557000000000002</v>
          </cell>
          <cell r="AC22">
            <v>47.189</v>
          </cell>
          <cell r="AD22">
            <v>45.48</v>
          </cell>
          <cell r="AE22">
            <v>45.819000000000003</v>
          </cell>
          <cell r="AF22">
            <v>46.030999999999999</v>
          </cell>
          <cell r="AG22">
            <v>46.801000000000002</v>
          </cell>
          <cell r="AH22">
            <v>49.951999999999998</v>
          </cell>
          <cell r="AI22">
            <v>50.616</v>
          </cell>
          <cell r="AJ22">
            <v>50.731999999999999</v>
          </cell>
          <cell r="AK22">
            <v>49.362000000000002</v>
          </cell>
          <cell r="AL22">
            <v>50.063000000000002</v>
          </cell>
          <cell r="AM22">
            <v>48.902000000000001</v>
          </cell>
          <cell r="AN22">
            <v>48.037999999999997</v>
          </cell>
          <cell r="AO22">
            <v>47.527999999999999</v>
          </cell>
          <cell r="AP22">
            <v>46.853000000000002</v>
          </cell>
          <cell r="AQ22">
            <v>46.25</v>
          </cell>
          <cell r="AR22">
            <v>50.518071428571432</v>
          </cell>
          <cell r="AS22">
            <v>4.9456810134513507</v>
          </cell>
        </row>
        <row r="23">
          <cell r="A23" t="str">
            <v>Botswana</v>
          </cell>
          <cell r="B23" t="str">
            <v>General government total expenditure</v>
          </cell>
          <cell r="C23" t="str">
            <v>Percent of GDP</v>
          </cell>
          <cell r="E23" t="str">
            <v>See notes for:  General government total expenditure (National currency).</v>
          </cell>
          <cell r="F23">
            <v>34.326999999999998</v>
          </cell>
          <cell r="G23">
            <v>37.265999999999998</v>
          </cell>
          <cell r="H23">
            <v>36.716999999999999</v>
          </cell>
          <cell r="I23">
            <v>34.445</v>
          </cell>
          <cell r="J23">
            <v>34.573999999999998</v>
          </cell>
          <cell r="K23">
            <v>31.456</v>
          </cell>
          <cell r="L23">
            <v>35.505000000000003</v>
          </cell>
          <cell r="M23">
            <v>35.957000000000001</v>
          </cell>
          <cell r="N23">
            <v>32.066000000000003</v>
          </cell>
          <cell r="O23">
            <v>34.058</v>
          </cell>
          <cell r="P23">
            <v>38.936999999999998</v>
          </cell>
          <cell r="Q23">
            <v>41.118000000000002</v>
          </cell>
          <cell r="R23">
            <v>42.33</v>
          </cell>
          <cell r="S23">
            <v>41.987000000000002</v>
          </cell>
          <cell r="T23">
            <v>37.64</v>
          </cell>
          <cell r="U23">
            <v>36.369999999999997</v>
          </cell>
          <cell r="V23">
            <v>35.692</v>
          </cell>
          <cell r="W23">
            <v>36.731000000000002</v>
          </cell>
          <cell r="X23">
            <v>37.308999999999997</v>
          </cell>
          <cell r="Y23">
            <v>37.750999999999998</v>
          </cell>
          <cell r="Z23">
            <v>38.206000000000003</v>
          </cell>
          <cell r="AA23">
            <v>38.064999999999998</v>
          </cell>
          <cell r="AB23">
            <v>40.585000000000001</v>
          </cell>
          <cell r="AC23">
            <v>39.073</v>
          </cell>
          <cell r="AD23">
            <v>36.573</v>
          </cell>
          <cell r="AE23">
            <v>31.824000000000002</v>
          </cell>
          <cell r="AF23">
            <v>29.568999999999999</v>
          </cell>
          <cell r="AG23">
            <v>31.754000000000001</v>
          </cell>
          <cell r="AH23">
            <v>39.965000000000003</v>
          </cell>
          <cell r="AI23">
            <v>46.378</v>
          </cell>
          <cell r="AJ23">
            <v>36.673000000000002</v>
          </cell>
          <cell r="AK23">
            <v>34.091000000000001</v>
          </cell>
          <cell r="AL23">
            <v>30.876000000000001</v>
          </cell>
          <cell r="AM23">
            <v>29.175999999999998</v>
          </cell>
          <cell r="AN23">
            <v>28.452000000000002</v>
          </cell>
          <cell r="AO23">
            <v>27.605</v>
          </cell>
          <cell r="AP23">
            <v>28.295000000000002</v>
          </cell>
          <cell r="AQ23">
            <v>28.050999999999998</v>
          </cell>
          <cell r="AR23">
            <v>37.664590909090911</v>
          </cell>
          <cell r="AS23">
            <v>3.5751351790368844</v>
          </cell>
        </row>
        <row r="24">
          <cell r="A24" t="str">
            <v>Brazil</v>
          </cell>
          <cell r="B24" t="str">
            <v>General government total expenditure</v>
          </cell>
          <cell r="C24" t="str">
            <v>Percent of GDP</v>
          </cell>
          <cell r="E24" t="str">
            <v>See notes for:  General government total expenditure (National currency).</v>
          </cell>
          <cell r="F24" t="str">
            <v>n/a</v>
          </cell>
          <cell r="G24" t="str">
            <v>n/a</v>
          </cell>
          <cell r="H24" t="str">
            <v>n/a</v>
          </cell>
          <cell r="I24" t="str">
            <v>n/a</v>
          </cell>
          <cell r="J24" t="str">
            <v>n/a</v>
          </cell>
          <cell r="K24" t="str">
            <v>n/a</v>
          </cell>
          <cell r="L24" t="str">
            <v>n/a</v>
          </cell>
          <cell r="M24" t="str">
            <v>n/a</v>
          </cell>
          <cell r="N24" t="str">
            <v>n/a</v>
          </cell>
          <cell r="O24" t="str">
            <v>n/a</v>
          </cell>
          <cell r="P24" t="str">
            <v>n/a</v>
          </cell>
          <cell r="Q24" t="str">
            <v>n/a</v>
          </cell>
          <cell r="R24" t="str">
            <v>n/a</v>
          </cell>
          <cell r="S24" t="str">
            <v>n/a</v>
          </cell>
          <cell r="T24" t="str">
            <v>n/a</v>
          </cell>
          <cell r="U24" t="str">
            <v>n/a</v>
          </cell>
          <cell r="V24">
            <v>38.979999999999997</v>
          </cell>
          <cell r="W24">
            <v>39.463000000000001</v>
          </cell>
          <cell r="X24">
            <v>42.311</v>
          </cell>
          <cell r="Y24">
            <v>40.71</v>
          </cell>
          <cell r="Z24">
            <v>35.286999999999999</v>
          </cell>
          <cell r="AA24">
            <v>36.482999999999997</v>
          </cell>
          <cell r="AB24">
            <v>39.524000000000001</v>
          </cell>
          <cell r="AC24">
            <v>39.229999999999997</v>
          </cell>
          <cell r="AD24">
            <v>37.652999999999999</v>
          </cell>
          <cell r="AE24">
            <v>39.295999999999999</v>
          </cell>
          <cell r="AF24">
            <v>39.485999999999997</v>
          </cell>
          <cell r="AG24">
            <v>38.344000000000001</v>
          </cell>
          <cell r="AH24">
            <v>37.713000000000001</v>
          </cell>
          <cell r="AI24">
            <v>38.085000000000001</v>
          </cell>
          <cell r="AJ24">
            <v>39.441000000000003</v>
          </cell>
          <cell r="AK24">
            <v>38.820999999999998</v>
          </cell>
          <cell r="AL24">
            <v>38.591999999999999</v>
          </cell>
          <cell r="AM24">
            <v>38.756</v>
          </cell>
          <cell r="AN24">
            <v>38.683</v>
          </cell>
          <cell r="AO24">
            <v>38.793999999999997</v>
          </cell>
          <cell r="AP24">
            <v>38.72</v>
          </cell>
          <cell r="AQ24">
            <v>38.83</v>
          </cell>
          <cell r="AR24">
            <v>38.801687500000007</v>
          </cell>
          <cell r="AS24">
            <v>1.6167900592944449</v>
          </cell>
        </row>
        <row r="25">
          <cell r="A25" t="str">
            <v>Brunei Darussalam</v>
          </cell>
          <cell r="B25" t="str">
            <v>General government total expenditure</v>
          </cell>
          <cell r="C25" t="str">
            <v>Percent of GDP</v>
          </cell>
          <cell r="E25" t="str">
            <v>See notes for:  General government total expenditure (National currency).</v>
          </cell>
          <cell r="F25" t="str">
            <v>n/a</v>
          </cell>
          <cell r="G25" t="str">
            <v>n/a</v>
          </cell>
          <cell r="H25" t="str">
            <v>n/a</v>
          </cell>
          <cell r="I25" t="str">
            <v>n/a</v>
          </cell>
          <cell r="J25" t="str">
            <v>n/a</v>
          </cell>
          <cell r="K25">
            <v>49.14</v>
          </cell>
          <cell r="L25">
            <v>54.066000000000003</v>
          </cell>
          <cell r="M25">
            <v>41.972000000000001</v>
          </cell>
          <cell r="N25">
            <v>50.652000000000001</v>
          </cell>
          <cell r="O25">
            <v>49.826000000000001</v>
          </cell>
          <cell r="P25">
            <v>44.686999999999998</v>
          </cell>
          <cell r="Q25">
            <v>43.506999999999998</v>
          </cell>
          <cell r="R25">
            <v>45.042999999999999</v>
          </cell>
          <cell r="S25">
            <v>51.66</v>
          </cell>
          <cell r="T25">
            <v>69.096000000000004</v>
          </cell>
          <cell r="U25">
            <v>66.430000000000007</v>
          </cell>
          <cell r="V25">
            <v>51.9</v>
          </cell>
          <cell r="W25">
            <v>52.826999999999998</v>
          </cell>
          <cell r="X25">
            <v>59.982999999999997</v>
          </cell>
          <cell r="Y25">
            <v>55.466999999999999</v>
          </cell>
          <cell r="Z25">
            <v>41.542999999999999</v>
          </cell>
          <cell r="AA25">
            <v>39.308999999999997</v>
          </cell>
          <cell r="AB25">
            <v>45.902000000000001</v>
          </cell>
          <cell r="AC25">
            <v>34.223999999999997</v>
          </cell>
          <cell r="AD25">
            <v>36.735999999999997</v>
          </cell>
          <cell r="AE25">
            <v>32.192</v>
          </cell>
          <cell r="AF25">
            <v>30.798999999999999</v>
          </cell>
          <cell r="AG25">
            <v>32.491999999999997</v>
          </cell>
          <cell r="AH25">
            <v>30.13</v>
          </cell>
          <cell r="AI25">
            <v>38.676000000000002</v>
          </cell>
          <cell r="AJ25">
            <v>40.085999999999999</v>
          </cell>
          <cell r="AK25">
            <v>33.707999999999998</v>
          </cell>
          <cell r="AL25">
            <v>33.997</v>
          </cell>
          <cell r="AM25">
            <v>35.156999999999996</v>
          </cell>
          <cell r="AN25">
            <v>35.195999999999998</v>
          </cell>
          <cell r="AO25">
            <v>35.738</v>
          </cell>
          <cell r="AP25">
            <v>35.734000000000002</v>
          </cell>
          <cell r="AQ25">
            <v>35.771000000000001</v>
          </cell>
          <cell r="AR25">
            <v>44.381681818181818</v>
          </cell>
          <cell r="AS25">
            <v>10.480491548709161</v>
          </cell>
        </row>
        <row r="26">
          <cell r="A26" t="str">
            <v>Bulgaria</v>
          </cell>
          <cell r="B26" t="str">
            <v>General government total expenditure</v>
          </cell>
          <cell r="C26" t="str">
            <v>Percent of GDP</v>
          </cell>
          <cell r="E26" t="str">
            <v>See notes for:  General government total expenditure (National currency).</v>
          </cell>
          <cell r="F26" t="str">
            <v>n/a</v>
          </cell>
          <cell r="G26" t="str">
            <v>n/a</v>
          </cell>
          <cell r="H26" t="str">
            <v>n/a</v>
          </cell>
          <cell r="I26" t="str">
            <v>n/a</v>
          </cell>
          <cell r="J26" t="str">
            <v>n/a</v>
          </cell>
          <cell r="K26" t="str">
            <v>n/a</v>
          </cell>
          <cell r="L26" t="str">
            <v>n/a</v>
          </cell>
          <cell r="M26" t="str">
            <v>n/a</v>
          </cell>
          <cell r="N26" t="str">
            <v>n/a</v>
          </cell>
          <cell r="O26" t="str">
            <v>n/a</v>
          </cell>
          <cell r="P26" t="str">
            <v>n/a</v>
          </cell>
          <cell r="Q26" t="str">
            <v>n/a</v>
          </cell>
          <cell r="R26" t="str">
            <v>n/a</v>
          </cell>
          <cell r="S26" t="str">
            <v>n/a</v>
          </cell>
          <cell r="T26" t="str">
            <v>n/a</v>
          </cell>
          <cell r="U26" t="str">
            <v>n/a</v>
          </cell>
          <cell r="V26" t="str">
            <v>n/a</v>
          </cell>
          <cell r="W26" t="str">
            <v>n/a</v>
          </cell>
          <cell r="X26" t="str">
            <v>n/a</v>
          </cell>
          <cell r="Y26" t="str">
            <v>n/a</v>
          </cell>
          <cell r="Z26">
            <v>38.113999999999997</v>
          </cell>
          <cell r="AA26">
            <v>37.305</v>
          </cell>
          <cell r="AB26">
            <v>36.005000000000003</v>
          </cell>
          <cell r="AC26">
            <v>36.590000000000003</v>
          </cell>
          <cell r="AD26">
            <v>35.808</v>
          </cell>
          <cell r="AE26">
            <v>35.180999999999997</v>
          </cell>
          <cell r="AF26">
            <v>33.646999999999998</v>
          </cell>
          <cell r="AG26">
            <v>34.935000000000002</v>
          </cell>
          <cell r="AH26">
            <v>35.167000000000002</v>
          </cell>
          <cell r="AI26">
            <v>36.173999999999999</v>
          </cell>
          <cell r="AJ26">
            <v>36.639000000000003</v>
          </cell>
          <cell r="AK26">
            <v>34.566000000000003</v>
          </cell>
          <cell r="AL26">
            <v>34.893000000000001</v>
          </cell>
          <cell r="AM26">
            <v>35.606000000000002</v>
          </cell>
          <cell r="AN26">
            <v>35.563000000000002</v>
          </cell>
          <cell r="AO26">
            <v>35.325000000000003</v>
          </cell>
          <cell r="AP26">
            <v>34.886000000000003</v>
          </cell>
          <cell r="AQ26">
            <v>34.607999999999997</v>
          </cell>
          <cell r="AR26">
            <v>35.844249999999995</v>
          </cell>
          <cell r="AS26">
            <v>1.2356945139548776</v>
          </cell>
        </row>
        <row r="27">
          <cell r="A27" t="str">
            <v>Burkina Faso</v>
          </cell>
          <cell r="B27" t="str">
            <v>General government total expenditure</v>
          </cell>
          <cell r="C27" t="str">
            <v>Percent of GDP</v>
          </cell>
          <cell r="E27" t="str">
            <v>See notes for:  General government total expenditure (National currency).</v>
          </cell>
          <cell r="F27" t="str">
            <v>n/a</v>
          </cell>
          <cell r="G27" t="str">
            <v>n/a</v>
          </cell>
          <cell r="H27" t="str">
            <v>n/a</v>
          </cell>
          <cell r="I27" t="str">
            <v>n/a</v>
          </cell>
          <cell r="J27" t="str">
            <v>n/a</v>
          </cell>
          <cell r="K27">
            <v>11.32</v>
          </cell>
          <cell r="L27">
            <v>14.737</v>
          </cell>
          <cell r="M27">
            <v>17.149999999999999</v>
          </cell>
          <cell r="N27">
            <v>14.925000000000001</v>
          </cell>
          <cell r="O27">
            <v>12.013</v>
          </cell>
          <cell r="P27">
            <v>9.4220000000000006</v>
          </cell>
          <cell r="Q27">
            <v>15.795</v>
          </cell>
          <cell r="R27">
            <v>15.305</v>
          </cell>
          <cell r="S27">
            <v>20.091999999999999</v>
          </cell>
          <cell r="T27">
            <v>20.053000000000001</v>
          </cell>
          <cell r="U27">
            <v>21.859000000000002</v>
          </cell>
          <cell r="V27">
            <v>22.215</v>
          </cell>
          <cell r="W27">
            <v>22.523</v>
          </cell>
          <cell r="X27">
            <v>22.202000000000002</v>
          </cell>
          <cell r="Y27">
            <v>24.309000000000001</v>
          </cell>
          <cell r="Z27">
            <v>22.3</v>
          </cell>
          <cell r="AA27">
            <v>22.111000000000001</v>
          </cell>
          <cell r="AB27">
            <v>21.893999999999998</v>
          </cell>
          <cell r="AC27">
            <v>19.792999999999999</v>
          </cell>
          <cell r="AD27">
            <v>22.783000000000001</v>
          </cell>
          <cell r="AE27">
            <v>22.738</v>
          </cell>
          <cell r="AF27">
            <v>23.582999999999998</v>
          </cell>
          <cell r="AG27">
            <v>26.645</v>
          </cell>
          <cell r="AH27">
            <v>21.407</v>
          </cell>
          <cell r="AI27">
            <v>24.934999999999999</v>
          </cell>
          <cell r="AJ27">
            <v>25.949000000000002</v>
          </cell>
          <cell r="AK27">
            <v>24.513999999999999</v>
          </cell>
          <cell r="AL27">
            <v>28.12</v>
          </cell>
          <cell r="AM27">
            <v>25.675999999999998</v>
          </cell>
          <cell r="AN27">
            <v>25.757999999999999</v>
          </cell>
          <cell r="AO27">
            <v>25.754999999999999</v>
          </cell>
          <cell r="AP27">
            <v>25.792999999999999</v>
          </cell>
          <cell r="AQ27">
            <v>25.843</v>
          </cell>
          <cell r="AR27">
            <v>21.473954545454543</v>
          </cell>
          <cell r="AS27">
            <v>4.6324686357242237</v>
          </cell>
        </row>
        <row r="28">
          <cell r="A28" t="str">
            <v>Burundi</v>
          </cell>
          <cell r="B28" t="str">
            <v>General government total expenditure</v>
          </cell>
          <cell r="C28" t="str">
            <v>Percent of GDP</v>
          </cell>
          <cell r="E28" t="str">
            <v>See notes for:  General government total expenditure (National currency).</v>
          </cell>
          <cell r="F28" t="str">
            <v>n/a</v>
          </cell>
          <cell r="G28" t="str">
            <v>n/a</v>
          </cell>
          <cell r="H28" t="str">
            <v>n/a</v>
          </cell>
          <cell r="I28" t="str">
            <v>n/a</v>
          </cell>
          <cell r="J28" t="str">
            <v>n/a</v>
          </cell>
          <cell r="K28" t="str">
            <v>n/a</v>
          </cell>
          <cell r="L28" t="str">
            <v>n/a</v>
          </cell>
          <cell r="M28" t="str">
            <v>n/a</v>
          </cell>
          <cell r="N28" t="str">
            <v>n/a</v>
          </cell>
          <cell r="O28" t="str">
            <v>n/a</v>
          </cell>
          <cell r="P28" t="str">
            <v>n/a</v>
          </cell>
          <cell r="Q28" t="str">
            <v>n/a</v>
          </cell>
          <cell r="R28">
            <v>21.036999999999999</v>
          </cell>
          <cell r="S28">
            <v>21.835999999999999</v>
          </cell>
          <cell r="T28">
            <v>19.283999999999999</v>
          </cell>
          <cell r="U28">
            <v>19.709</v>
          </cell>
          <cell r="V28">
            <v>21.87</v>
          </cell>
          <cell r="W28">
            <v>16.553000000000001</v>
          </cell>
          <cell r="X28">
            <v>18.265000000000001</v>
          </cell>
          <cell r="Y28">
            <v>20.303999999999998</v>
          </cell>
          <cell r="Z28">
            <v>19.687999999999999</v>
          </cell>
          <cell r="AA28">
            <v>20.577000000000002</v>
          </cell>
          <cell r="AB28">
            <v>19.72</v>
          </cell>
          <cell r="AC28">
            <v>26.459</v>
          </cell>
          <cell r="AD28">
            <v>28.899000000000001</v>
          </cell>
          <cell r="AE28">
            <v>26.183</v>
          </cell>
          <cell r="AF28">
            <v>28.367000000000001</v>
          </cell>
          <cell r="AG28">
            <v>40.054000000000002</v>
          </cell>
          <cell r="AH28">
            <v>40.936</v>
          </cell>
          <cell r="AI28">
            <v>37.156999999999996</v>
          </cell>
          <cell r="AJ28">
            <v>40.956000000000003</v>
          </cell>
          <cell r="AK28">
            <v>40.043999999999997</v>
          </cell>
          <cell r="AL28">
            <v>35.497</v>
          </cell>
          <cell r="AM28">
            <v>36.744</v>
          </cell>
          <cell r="AN28">
            <v>36.337000000000003</v>
          </cell>
          <cell r="AO28">
            <v>33.820999999999998</v>
          </cell>
          <cell r="AP28">
            <v>33.643000000000001</v>
          </cell>
          <cell r="AQ28">
            <v>33.523000000000003</v>
          </cell>
          <cell r="AR28">
            <v>26.3949</v>
          </cell>
          <cell r="AS28">
            <v>8.61773965296676</v>
          </cell>
        </row>
        <row r="29">
          <cell r="A29" t="str">
            <v>Cambodia</v>
          </cell>
          <cell r="B29" t="str">
            <v>General government total expenditure</v>
          </cell>
          <cell r="C29" t="str">
            <v>Percent of GDP</v>
          </cell>
          <cell r="E29" t="str">
            <v>See notes for:  General government total expenditure (National currency).</v>
          </cell>
          <cell r="F29" t="str">
            <v>n/a</v>
          </cell>
          <cell r="G29" t="str">
            <v>n/a</v>
          </cell>
          <cell r="H29" t="str">
            <v>n/a</v>
          </cell>
          <cell r="I29" t="str">
            <v>n/a</v>
          </cell>
          <cell r="J29" t="str">
            <v>n/a</v>
          </cell>
          <cell r="K29" t="str">
            <v>n/a</v>
          </cell>
          <cell r="L29" t="str">
            <v>n/a</v>
          </cell>
          <cell r="M29" t="str">
            <v>n/a</v>
          </cell>
          <cell r="N29" t="str">
            <v>n/a</v>
          </cell>
          <cell r="O29" t="str">
            <v>n/a</v>
          </cell>
          <cell r="P29" t="str">
            <v>n/a</v>
          </cell>
          <cell r="Q29" t="str">
            <v>n/a</v>
          </cell>
          <cell r="R29" t="str">
            <v>n/a</v>
          </cell>
          <cell r="S29" t="str">
            <v>n/a</v>
          </cell>
          <cell r="T29" t="str">
            <v>n/a</v>
          </cell>
          <cell r="U29" t="str">
            <v>n/a</v>
          </cell>
          <cell r="V29">
            <v>15.664999999999999</v>
          </cell>
          <cell r="W29">
            <v>12.417</v>
          </cell>
          <cell r="X29">
            <v>13.406000000000001</v>
          </cell>
          <cell r="Y29">
            <v>13.805999999999999</v>
          </cell>
          <cell r="Z29">
            <v>15.045</v>
          </cell>
          <cell r="AA29">
            <v>15.132999999999999</v>
          </cell>
          <cell r="AB29">
            <v>16.88</v>
          </cell>
          <cell r="AC29">
            <v>15.749000000000001</v>
          </cell>
          <cell r="AD29">
            <v>13.865</v>
          </cell>
          <cell r="AE29">
            <v>12.332000000000001</v>
          </cell>
          <cell r="AF29">
            <v>12.952999999999999</v>
          </cell>
          <cell r="AG29">
            <v>14.458</v>
          </cell>
          <cell r="AH29">
            <v>15.61</v>
          </cell>
          <cell r="AI29">
            <v>20.027999999999999</v>
          </cell>
          <cell r="AJ29">
            <v>19.879000000000001</v>
          </cell>
          <cell r="AK29">
            <v>19.657</v>
          </cell>
          <cell r="AL29">
            <v>18.632999999999999</v>
          </cell>
          <cell r="AM29">
            <v>17.972000000000001</v>
          </cell>
          <cell r="AN29">
            <v>18.28</v>
          </cell>
          <cell r="AO29">
            <v>18.3</v>
          </cell>
          <cell r="AP29">
            <v>18.395</v>
          </cell>
          <cell r="AQ29">
            <v>18.451000000000001</v>
          </cell>
          <cell r="AR29">
            <v>15.430187499999997</v>
          </cell>
          <cell r="AS29">
            <v>2.5333813561786234</v>
          </cell>
        </row>
        <row r="30">
          <cell r="A30" t="str">
            <v>Cameroon</v>
          </cell>
          <cell r="B30" t="str">
            <v>General government total expenditure</v>
          </cell>
          <cell r="C30" t="str">
            <v>Percent of GDP</v>
          </cell>
          <cell r="E30" t="str">
            <v>See notes for:  General government total expenditure (National currency).</v>
          </cell>
          <cell r="F30" t="str">
            <v>n/a</v>
          </cell>
          <cell r="G30" t="str">
            <v>n/a</v>
          </cell>
          <cell r="H30" t="str">
            <v>n/a</v>
          </cell>
          <cell r="I30" t="str">
            <v>n/a</v>
          </cell>
          <cell r="J30" t="str">
            <v>n/a</v>
          </cell>
          <cell r="K30" t="str">
            <v>n/a</v>
          </cell>
          <cell r="L30" t="str">
            <v>n/a</v>
          </cell>
          <cell r="M30" t="str">
            <v>n/a</v>
          </cell>
          <cell r="N30" t="str">
            <v>n/a</v>
          </cell>
          <cell r="O30" t="str">
            <v>n/a</v>
          </cell>
          <cell r="P30" t="str">
            <v>n/a</v>
          </cell>
          <cell r="Q30" t="str">
            <v>n/a</v>
          </cell>
          <cell r="R30" t="str">
            <v>n/a</v>
          </cell>
          <cell r="S30" t="str">
            <v>n/a</v>
          </cell>
          <cell r="T30" t="str">
            <v>n/a</v>
          </cell>
          <cell r="U30" t="str">
            <v>n/a</v>
          </cell>
          <cell r="V30" t="str">
            <v>n/a</v>
          </cell>
          <cell r="W30" t="str">
            <v>n/a</v>
          </cell>
          <cell r="X30" t="str">
            <v>n/a</v>
          </cell>
          <cell r="Y30" t="str">
            <v>n/a</v>
          </cell>
          <cell r="Z30">
            <v>16.556000000000001</v>
          </cell>
          <cell r="AA30">
            <v>16.850000000000001</v>
          </cell>
          <cell r="AB30">
            <v>15.715</v>
          </cell>
          <cell r="AC30">
            <v>15.398999999999999</v>
          </cell>
          <cell r="AD30">
            <v>15.973000000000001</v>
          </cell>
          <cell r="AE30">
            <v>14.61</v>
          </cell>
          <cell r="AF30">
            <v>14.548</v>
          </cell>
          <cell r="AG30">
            <v>15.744999999999999</v>
          </cell>
          <cell r="AH30">
            <v>18.497</v>
          </cell>
          <cell r="AI30">
            <v>18.434000000000001</v>
          </cell>
          <cell r="AJ30">
            <v>18.609000000000002</v>
          </cell>
          <cell r="AK30">
            <v>20.747</v>
          </cell>
          <cell r="AL30">
            <v>21.548999999999999</v>
          </cell>
          <cell r="AM30">
            <v>21.567</v>
          </cell>
          <cell r="AN30">
            <v>21.481999999999999</v>
          </cell>
          <cell r="AO30">
            <v>21.446999999999999</v>
          </cell>
          <cell r="AP30">
            <v>21.298999999999999</v>
          </cell>
          <cell r="AQ30">
            <v>21.189</v>
          </cell>
          <cell r="AR30">
            <v>16.80691666666667</v>
          </cell>
          <cell r="AS30">
            <v>1.8893746179541955</v>
          </cell>
        </row>
        <row r="31">
          <cell r="A31" t="str">
            <v>Canada</v>
          </cell>
          <cell r="B31" t="str">
            <v>General government total expenditure</v>
          </cell>
          <cell r="C31" t="str">
            <v>Percent of GDP</v>
          </cell>
          <cell r="E31" t="str">
            <v>See notes for:  General government total expenditure (National currency).</v>
          </cell>
          <cell r="F31">
            <v>43.206000000000003</v>
          </cell>
          <cell r="G31">
            <v>43.933</v>
          </cell>
          <cell r="H31">
            <v>48.536999999999999</v>
          </cell>
          <cell r="I31">
            <v>48.78</v>
          </cell>
          <cell r="J31">
            <v>48.595999999999997</v>
          </cell>
          <cell r="K31">
            <v>49.072000000000003</v>
          </cell>
          <cell r="L31">
            <v>48.783000000000001</v>
          </cell>
          <cell r="M31">
            <v>47.481999999999999</v>
          </cell>
          <cell r="N31">
            <v>46.649000000000001</v>
          </cell>
          <cell r="O31">
            <v>45.383000000000003</v>
          </cell>
          <cell r="P31">
            <v>48.295000000000002</v>
          </cell>
          <cell r="Q31">
            <v>52.078000000000003</v>
          </cell>
          <cell r="R31">
            <v>53.158999999999999</v>
          </cell>
          <cell r="S31">
            <v>52.036000000000001</v>
          </cell>
          <cell r="T31">
            <v>49.58</v>
          </cell>
          <cell r="U31">
            <v>48.265999999999998</v>
          </cell>
          <cell r="V31">
            <v>46.311</v>
          </cell>
          <cell r="W31">
            <v>43.783000000000001</v>
          </cell>
          <cell r="X31">
            <v>43.938000000000002</v>
          </cell>
          <cell r="Y31">
            <v>41.981999999999999</v>
          </cell>
          <cell r="Z31">
            <v>40.588000000000001</v>
          </cell>
          <cell r="AA31">
            <v>41.524000000000001</v>
          </cell>
          <cell r="AB31">
            <v>40.9</v>
          </cell>
          <cell r="AC31">
            <v>40.808999999999997</v>
          </cell>
          <cell r="AD31">
            <v>39.725999999999999</v>
          </cell>
          <cell r="AE31">
            <v>39.198999999999998</v>
          </cell>
          <cell r="AF31">
            <v>39.268000000000001</v>
          </cell>
          <cell r="AG31">
            <v>39.158000000000001</v>
          </cell>
          <cell r="AH31">
            <v>39.534999999999997</v>
          </cell>
          <cell r="AI31">
            <v>44.055999999999997</v>
          </cell>
          <cell r="AJ31">
            <v>43.814999999999998</v>
          </cell>
          <cell r="AK31">
            <v>42.664000000000001</v>
          </cell>
          <cell r="AL31">
            <v>41.713999999999999</v>
          </cell>
          <cell r="AM31">
            <v>41.313000000000002</v>
          </cell>
          <cell r="AN31">
            <v>40.920999999999999</v>
          </cell>
          <cell r="AO31">
            <v>40.570999999999998</v>
          </cell>
          <cell r="AP31">
            <v>40.106999999999999</v>
          </cell>
          <cell r="AQ31">
            <v>39.631</v>
          </cell>
          <cell r="AR31">
            <v>44.121363636363633</v>
          </cell>
          <cell r="AS31">
            <v>4.1661840230009117</v>
          </cell>
        </row>
        <row r="32">
          <cell r="A32" t="str">
            <v>Cape Verde</v>
          </cell>
          <cell r="B32" t="str">
            <v>General government total expenditure</v>
          </cell>
          <cell r="C32" t="str">
            <v>Percent of GDP</v>
          </cell>
          <cell r="E32" t="str">
            <v>See notes for:  General government total expenditure (National currency).</v>
          </cell>
          <cell r="F32" t="str">
            <v>n/a</v>
          </cell>
          <cell r="G32" t="str">
            <v>n/a</v>
          </cell>
          <cell r="H32" t="str">
            <v>n/a</v>
          </cell>
          <cell r="I32" t="str">
            <v>n/a</v>
          </cell>
          <cell r="J32" t="str">
            <v>n/a</v>
          </cell>
          <cell r="K32" t="str">
            <v>n/a</v>
          </cell>
          <cell r="L32" t="str">
            <v>n/a</v>
          </cell>
          <cell r="M32" t="str">
            <v>n/a</v>
          </cell>
          <cell r="N32" t="str">
            <v>n/a</v>
          </cell>
          <cell r="O32" t="str">
            <v>n/a</v>
          </cell>
          <cell r="P32" t="str">
            <v>n/a</v>
          </cell>
          <cell r="Q32" t="str">
            <v>n/a</v>
          </cell>
          <cell r="R32" t="str">
            <v>n/a</v>
          </cell>
          <cell r="S32" t="str">
            <v>n/a</v>
          </cell>
          <cell r="T32" t="str">
            <v>n/a</v>
          </cell>
          <cell r="U32" t="str">
            <v>n/a</v>
          </cell>
          <cell r="V32" t="str">
            <v>n/a</v>
          </cell>
          <cell r="W32" t="str">
            <v>n/a</v>
          </cell>
          <cell r="X32" t="str">
            <v>n/a</v>
          </cell>
          <cell r="Y32" t="str">
            <v>n/a</v>
          </cell>
          <cell r="Z32" t="str">
            <v>n/a</v>
          </cell>
          <cell r="AA32" t="str">
            <v>n/a</v>
          </cell>
          <cell r="AB32">
            <v>39.85</v>
          </cell>
          <cell r="AC32">
            <v>31.800999999999998</v>
          </cell>
          <cell r="AD32">
            <v>35.875999999999998</v>
          </cell>
          <cell r="AE32">
            <v>37.636000000000003</v>
          </cell>
          <cell r="AF32">
            <v>37.225999999999999</v>
          </cell>
          <cell r="AG32">
            <v>33.552999999999997</v>
          </cell>
          <cell r="AH32">
            <v>34.631999999999998</v>
          </cell>
          <cell r="AI32">
            <v>35.015000000000001</v>
          </cell>
          <cell r="AJ32">
            <v>38.634</v>
          </cell>
          <cell r="AK32">
            <v>33.948999999999998</v>
          </cell>
          <cell r="AL32">
            <v>33.497</v>
          </cell>
          <cell r="AM32">
            <v>33.652000000000001</v>
          </cell>
          <cell r="AN32">
            <v>33.646999999999998</v>
          </cell>
          <cell r="AO32">
            <v>32.250999999999998</v>
          </cell>
          <cell r="AP32">
            <v>31.631</v>
          </cell>
          <cell r="AQ32">
            <v>30.829000000000001</v>
          </cell>
          <cell r="AR32">
            <v>35.8172</v>
          </cell>
          <cell r="AS32">
            <v>2.500864419444695</v>
          </cell>
        </row>
        <row r="33">
          <cell r="A33" t="str">
            <v>Central African Republic</v>
          </cell>
          <cell r="B33" t="str">
            <v>General government total expenditure</v>
          </cell>
          <cell r="C33" t="str">
            <v>Percent of GDP</v>
          </cell>
          <cell r="E33" t="str">
            <v>See notes for:  General government total expenditure (National currency).</v>
          </cell>
          <cell r="F33" t="str">
            <v>n/a</v>
          </cell>
          <cell r="G33" t="str">
            <v>n/a</v>
          </cell>
          <cell r="H33" t="str">
            <v>n/a</v>
          </cell>
          <cell r="I33" t="str">
            <v>n/a</v>
          </cell>
          <cell r="J33" t="str">
            <v>n/a</v>
          </cell>
          <cell r="K33" t="str">
            <v>n/a</v>
          </cell>
          <cell r="L33" t="str">
            <v>n/a</v>
          </cell>
          <cell r="M33" t="str">
            <v>n/a</v>
          </cell>
          <cell r="N33">
            <v>23.152999999999999</v>
          </cell>
          <cell r="O33">
            <v>19.651</v>
          </cell>
          <cell r="P33">
            <v>21.178000000000001</v>
          </cell>
          <cell r="Q33">
            <v>21.302</v>
          </cell>
          <cell r="R33">
            <v>19.573</v>
          </cell>
          <cell r="S33">
            <v>10.593999999999999</v>
          </cell>
          <cell r="T33">
            <v>21.504999999999999</v>
          </cell>
          <cell r="U33">
            <v>16.872</v>
          </cell>
          <cell r="V33">
            <v>17.152999999999999</v>
          </cell>
          <cell r="W33">
            <v>12.813000000000001</v>
          </cell>
          <cell r="X33">
            <v>17.259</v>
          </cell>
          <cell r="Y33">
            <v>16.623000000000001</v>
          </cell>
          <cell r="Z33">
            <v>16.241</v>
          </cell>
          <cell r="AA33">
            <v>13.653</v>
          </cell>
          <cell r="AB33">
            <v>16.489999999999998</v>
          </cell>
          <cell r="AC33">
            <v>12.805999999999999</v>
          </cell>
          <cell r="AD33">
            <v>13.819000000000001</v>
          </cell>
          <cell r="AE33">
            <v>16.881</v>
          </cell>
          <cell r="AF33">
            <v>13.913</v>
          </cell>
          <cell r="AG33">
            <v>13.225</v>
          </cell>
          <cell r="AH33">
            <v>16.173999999999999</v>
          </cell>
          <cell r="AI33">
            <v>16.181999999999999</v>
          </cell>
          <cell r="AJ33">
            <v>19.379000000000001</v>
          </cell>
          <cell r="AK33">
            <v>15.920999999999999</v>
          </cell>
          <cell r="AL33">
            <v>15.634</v>
          </cell>
          <cell r="AM33">
            <v>16.863</v>
          </cell>
          <cell r="AN33">
            <v>16.805</v>
          </cell>
          <cell r="AO33">
            <v>16.896999999999998</v>
          </cell>
          <cell r="AP33">
            <v>17.096</v>
          </cell>
          <cell r="AQ33">
            <v>17.673999999999999</v>
          </cell>
          <cell r="AR33">
            <v>16.343454545454545</v>
          </cell>
          <cell r="AS33">
            <v>3.2098590243999472</v>
          </cell>
        </row>
        <row r="34">
          <cell r="A34" t="str">
            <v>Chad</v>
          </cell>
          <cell r="B34" t="str">
            <v>General government total expenditure</v>
          </cell>
          <cell r="C34" t="str">
            <v>Percent of GDP</v>
          </cell>
          <cell r="E34" t="str">
            <v>See notes for:  General government total expenditure (National currency).</v>
          </cell>
          <cell r="F34" t="str">
            <v>n/a</v>
          </cell>
          <cell r="G34" t="str">
            <v>n/a</v>
          </cell>
          <cell r="H34" t="str">
            <v>n/a</v>
          </cell>
          <cell r="I34" t="str">
            <v>n/a</v>
          </cell>
          <cell r="J34" t="str">
            <v>n/a</v>
          </cell>
          <cell r="K34" t="str">
            <v>n/a</v>
          </cell>
          <cell r="L34" t="str">
            <v>n/a</v>
          </cell>
          <cell r="M34" t="str">
            <v>n/a</v>
          </cell>
          <cell r="N34" t="str">
            <v>n/a</v>
          </cell>
          <cell r="O34" t="str">
            <v>n/a</v>
          </cell>
          <cell r="P34" t="str">
            <v>n/a</v>
          </cell>
          <cell r="Q34" t="str">
            <v>n/a</v>
          </cell>
          <cell r="R34" t="str">
            <v>n/a</v>
          </cell>
          <cell r="S34" t="str">
            <v>n/a</v>
          </cell>
          <cell r="T34" t="str">
            <v>n/a</v>
          </cell>
          <cell r="U34">
            <v>16.712</v>
          </cell>
          <cell r="V34">
            <v>16.292000000000002</v>
          </cell>
          <cell r="W34">
            <v>16.315000000000001</v>
          </cell>
          <cell r="X34">
            <v>13.787000000000001</v>
          </cell>
          <cell r="Y34">
            <v>17.513999999999999</v>
          </cell>
          <cell r="Z34">
            <v>19.074000000000002</v>
          </cell>
          <cell r="AA34">
            <v>16.417000000000002</v>
          </cell>
          <cell r="AB34">
            <v>17.995000000000001</v>
          </cell>
          <cell r="AC34">
            <v>20.39</v>
          </cell>
          <cell r="AD34">
            <v>13.065</v>
          </cell>
          <cell r="AE34">
            <v>11.73</v>
          </cell>
          <cell r="AF34">
            <v>11.427</v>
          </cell>
          <cell r="AG34">
            <v>21.12</v>
          </cell>
          <cell r="AH34">
            <v>23.370999999999999</v>
          </cell>
          <cell r="AI34">
            <v>29.504000000000001</v>
          </cell>
          <cell r="AJ34">
            <v>30.457999999999998</v>
          </cell>
          <cell r="AK34">
            <v>28.594000000000001</v>
          </cell>
          <cell r="AL34">
            <v>24.433</v>
          </cell>
          <cell r="AM34">
            <v>24.097999999999999</v>
          </cell>
          <cell r="AN34">
            <v>24.024999999999999</v>
          </cell>
          <cell r="AO34">
            <v>23.966999999999999</v>
          </cell>
          <cell r="AP34">
            <v>24.46</v>
          </cell>
          <cell r="AQ34">
            <v>25.202999999999999</v>
          </cell>
          <cell r="AR34">
            <v>19.044999999999995</v>
          </cell>
          <cell r="AS34">
            <v>5.9236716548944681</v>
          </cell>
        </row>
        <row r="35">
          <cell r="A35" t="str">
            <v>Chile</v>
          </cell>
          <cell r="B35" t="str">
            <v>General government total expenditure</v>
          </cell>
          <cell r="C35" t="str">
            <v>Percent of GDP</v>
          </cell>
          <cell r="E35" t="str">
            <v>See notes for:  General government total expenditure (National currency).</v>
          </cell>
          <cell r="F35" t="str">
            <v>n/a</v>
          </cell>
          <cell r="G35" t="str">
            <v>n/a</v>
          </cell>
          <cell r="H35" t="str">
            <v>n/a</v>
          </cell>
          <cell r="I35" t="str">
            <v>n/a</v>
          </cell>
          <cell r="J35" t="str">
            <v>n/a</v>
          </cell>
          <cell r="K35" t="str">
            <v>n/a</v>
          </cell>
          <cell r="L35" t="str">
            <v>n/a</v>
          </cell>
          <cell r="M35" t="str">
            <v>n/a</v>
          </cell>
          <cell r="N35" t="str">
            <v>n/a</v>
          </cell>
          <cell r="O35" t="str">
            <v>n/a</v>
          </cell>
          <cell r="P35" t="str">
            <v>n/a</v>
          </cell>
          <cell r="Q35" t="str">
            <v>n/a</v>
          </cell>
          <cell r="R35" t="str">
            <v>n/a</v>
          </cell>
          <cell r="S35" t="str">
            <v>n/a</v>
          </cell>
          <cell r="T35" t="str">
            <v>n/a</v>
          </cell>
          <cell r="U35" t="str">
            <v>n/a</v>
          </cell>
          <cell r="V35">
            <v>20.681000000000001</v>
          </cell>
          <cell r="W35">
            <v>20.693000000000001</v>
          </cell>
          <cell r="X35">
            <v>21.846</v>
          </cell>
          <cell r="Y35">
            <v>23.84</v>
          </cell>
          <cell r="Z35">
            <v>22.809000000000001</v>
          </cell>
          <cell r="AA35">
            <v>23.321999999999999</v>
          </cell>
          <cell r="AB35">
            <v>23.372</v>
          </cell>
          <cell r="AC35">
            <v>22.395</v>
          </cell>
          <cell r="AD35">
            <v>20.856999999999999</v>
          </cell>
          <cell r="AE35">
            <v>20.218</v>
          </cell>
          <cell r="AF35">
            <v>18.716000000000001</v>
          </cell>
          <cell r="AG35">
            <v>19.381</v>
          </cell>
          <cell r="AH35">
            <v>21.727</v>
          </cell>
          <cell r="AI35">
            <v>24.622</v>
          </cell>
          <cell r="AJ35">
            <v>23.628</v>
          </cell>
          <cell r="AK35">
            <v>23.3</v>
          </cell>
          <cell r="AL35">
            <v>23.603000000000002</v>
          </cell>
          <cell r="AM35">
            <v>23.356999999999999</v>
          </cell>
          <cell r="AN35">
            <v>22.613</v>
          </cell>
          <cell r="AO35">
            <v>22.146000000000001</v>
          </cell>
          <cell r="AP35">
            <v>22.242000000000001</v>
          </cell>
          <cell r="AQ35">
            <v>22.311</v>
          </cell>
          <cell r="AR35">
            <v>21.962937499999999</v>
          </cell>
          <cell r="AS35">
            <v>1.7261036843615931</v>
          </cell>
        </row>
        <row r="36">
          <cell r="A36" t="str">
            <v>China</v>
          </cell>
          <cell r="B36" t="str">
            <v>General government total expenditure</v>
          </cell>
          <cell r="C36" t="str">
            <v>Percent of GDP</v>
          </cell>
          <cell r="E36" t="str">
            <v>See notes for:  General government total expenditure (National currency).</v>
          </cell>
          <cell r="F36" t="str">
            <v>n/a</v>
          </cell>
          <cell r="G36" t="str">
            <v>n/a</v>
          </cell>
          <cell r="H36">
            <v>27.858000000000001</v>
          </cell>
          <cell r="I36">
            <v>28.343</v>
          </cell>
          <cell r="J36">
            <v>26.9</v>
          </cell>
          <cell r="K36">
            <v>25.776</v>
          </cell>
          <cell r="L36">
            <v>25.625</v>
          </cell>
          <cell r="M36">
            <v>23.443999999999999</v>
          </cell>
          <cell r="N36">
            <v>20.853999999999999</v>
          </cell>
          <cell r="O36">
            <v>21.41</v>
          </cell>
          <cell r="P36">
            <v>20.983000000000001</v>
          </cell>
          <cell r="Q36">
            <v>19.062000000000001</v>
          </cell>
          <cell r="R36">
            <v>16.863</v>
          </cell>
          <cell r="S36">
            <v>15.45</v>
          </cell>
          <cell r="T36">
            <v>14.204000000000001</v>
          </cell>
          <cell r="U36">
            <v>12.73</v>
          </cell>
          <cell r="V36">
            <v>12.305999999999999</v>
          </cell>
          <cell r="W36">
            <v>13.162000000000001</v>
          </cell>
          <cell r="X36">
            <v>14.912000000000001</v>
          </cell>
          <cell r="Y36">
            <v>16.785</v>
          </cell>
          <cell r="Z36">
            <v>17.05</v>
          </cell>
          <cell r="AA36">
            <v>17.908000000000001</v>
          </cell>
          <cell r="AB36">
            <v>18.878</v>
          </cell>
          <cell r="AC36">
            <v>18.602</v>
          </cell>
          <cell r="AD36">
            <v>18.135999999999999</v>
          </cell>
          <cell r="AE36">
            <v>18.608000000000001</v>
          </cell>
          <cell r="AF36">
            <v>18.908999999999999</v>
          </cell>
          <cell r="AG36">
            <v>18.896000000000001</v>
          </cell>
          <cell r="AH36">
            <v>20.042999999999999</v>
          </cell>
          <cell r="AI36">
            <v>23.1</v>
          </cell>
          <cell r="AJ36">
            <v>22.471</v>
          </cell>
          <cell r="AK36">
            <v>23.581</v>
          </cell>
          <cell r="AL36">
            <v>24.137</v>
          </cell>
          <cell r="AM36">
            <v>23.934999999999999</v>
          </cell>
          <cell r="AN36">
            <v>23.69</v>
          </cell>
          <cell r="AO36">
            <v>23.401</v>
          </cell>
          <cell r="AP36">
            <v>23.068999999999999</v>
          </cell>
          <cell r="AQ36">
            <v>22.696999999999999</v>
          </cell>
          <cell r="AR36">
            <v>17.847227272727277</v>
          </cell>
          <cell r="AS36">
            <v>4.4354027650829817</v>
          </cell>
        </row>
        <row r="37">
          <cell r="A37" t="str">
            <v>Colombia</v>
          </cell>
          <cell r="B37" t="str">
            <v>General government total expenditure</v>
          </cell>
          <cell r="C37" t="str">
            <v>Percent of GDP</v>
          </cell>
          <cell r="E37" t="str">
            <v>See notes for:  General government total expenditure (National currency).</v>
          </cell>
          <cell r="F37" t="str">
            <v>n/a</v>
          </cell>
          <cell r="G37" t="str">
            <v>n/a</v>
          </cell>
          <cell r="H37">
            <v>15.086</v>
          </cell>
          <cell r="I37">
            <v>15.099</v>
          </cell>
          <cell r="J37">
            <v>15.345000000000001</v>
          </cell>
          <cell r="K37">
            <v>14.727</v>
          </cell>
          <cell r="L37">
            <v>14.202</v>
          </cell>
          <cell r="M37">
            <v>14.752000000000001</v>
          </cell>
          <cell r="N37">
            <v>14.582000000000001</v>
          </cell>
          <cell r="O37">
            <v>17.748999999999999</v>
          </cell>
          <cell r="P37">
            <v>17.484999999999999</v>
          </cell>
          <cell r="Q37">
            <v>17.728999999999999</v>
          </cell>
          <cell r="R37">
            <v>18.446999999999999</v>
          </cell>
          <cell r="S37">
            <v>20.045000000000002</v>
          </cell>
          <cell r="T37">
            <v>20.616</v>
          </cell>
          <cell r="U37">
            <v>22.242999999999999</v>
          </cell>
          <cell r="V37">
            <v>24.972999999999999</v>
          </cell>
          <cell r="W37">
            <v>26.308</v>
          </cell>
          <cell r="X37">
            <v>25.896999999999998</v>
          </cell>
          <cell r="Y37">
            <v>27.911999999999999</v>
          </cell>
          <cell r="Z37">
            <v>26.41</v>
          </cell>
          <cell r="AA37">
            <v>27.709</v>
          </cell>
          <cell r="AB37">
            <v>27.806000000000001</v>
          </cell>
          <cell r="AC37">
            <v>27.257999999999999</v>
          </cell>
          <cell r="AD37">
            <v>26.17</v>
          </cell>
          <cell r="AE37">
            <v>25.856999999999999</v>
          </cell>
          <cell r="AF37">
            <v>28.126000000000001</v>
          </cell>
          <cell r="AG37">
            <v>28.213000000000001</v>
          </cell>
          <cell r="AH37">
            <v>26.294</v>
          </cell>
          <cell r="AI37">
            <v>29.053000000000001</v>
          </cell>
          <cell r="AJ37">
            <v>29.026</v>
          </cell>
          <cell r="AK37">
            <v>28.734000000000002</v>
          </cell>
          <cell r="AL37">
            <v>28.638999999999999</v>
          </cell>
          <cell r="AM37">
            <v>28.495999999999999</v>
          </cell>
          <cell r="AN37">
            <v>28.37</v>
          </cell>
          <cell r="AO37">
            <v>28.4</v>
          </cell>
          <cell r="AP37">
            <v>28.114999999999998</v>
          </cell>
          <cell r="AQ37">
            <v>27.869</v>
          </cell>
          <cell r="AR37">
            <v>25.105045454545458</v>
          </cell>
          <cell r="AS37">
            <v>5.5458127521229326</v>
          </cell>
        </row>
        <row r="38">
          <cell r="A38" t="str">
            <v>Comoros</v>
          </cell>
          <cell r="B38" t="str">
            <v>General government total expenditure</v>
          </cell>
          <cell r="C38" t="str">
            <v>Percent of GDP</v>
          </cell>
          <cell r="E38" t="str">
            <v>See notes for:  General government total expenditure (National currency).</v>
          </cell>
          <cell r="F38" t="str">
            <v>n/a</v>
          </cell>
          <cell r="G38" t="str">
            <v>n/a</v>
          </cell>
          <cell r="H38" t="str">
            <v>n/a</v>
          </cell>
          <cell r="I38" t="str">
            <v>n/a</v>
          </cell>
          <cell r="J38">
            <v>41.42</v>
          </cell>
          <cell r="K38">
            <v>40.570999999999998</v>
          </cell>
          <cell r="L38">
            <v>39.780999999999999</v>
          </cell>
          <cell r="M38">
            <v>35.331000000000003</v>
          </cell>
          <cell r="N38">
            <v>32.29</v>
          </cell>
          <cell r="O38">
            <v>32.508000000000003</v>
          </cell>
          <cell r="P38">
            <v>32.375</v>
          </cell>
          <cell r="Q38">
            <v>32.287999999999997</v>
          </cell>
          <cell r="R38">
            <v>33.433999999999997</v>
          </cell>
          <cell r="S38">
            <v>29.393000000000001</v>
          </cell>
          <cell r="T38">
            <v>37.735999999999997</v>
          </cell>
          <cell r="U38">
            <v>31.396000000000001</v>
          </cell>
          <cell r="V38">
            <v>26.356000000000002</v>
          </cell>
          <cell r="W38">
            <v>24.806999999999999</v>
          </cell>
          <cell r="X38">
            <v>24.164999999999999</v>
          </cell>
          <cell r="Y38">
            <v>19.097999999999999</v>
          </cell>
          <cell r="Z38">
            <v>16.338000000000001</v>
          </cell>
          <cell r="AA38">
            <v>21.975000000000001</v>
          </cell>
          <cell r="AB38">
            <v>24.143999999999998</v>
          </cell>
          <cell r="AC38">
            <v>21.456</v>
          </cell>
          <cell r="AD38">
            <v>20.088999999999999</v>
          </cell>
          <cell r="AE38">
            <v>19.870999999999999</v>
          </cell>
          <cell r="AF38">
            <v>21.25</v>
          </cell>
          <cell r="AG38">
            <v>22.327000000000002</v>
          </cell>
          <cell r="AH38">
            <v>26.026</v>
          </cell>
          <cell r="AI38">
            <v>23.018000000000001</v>
          </cell>
          <cell r="AJ38">
            <v>22.148</v>
          </cell>
          <cell r="AK38">
            <v>24.254000000000001</v>
          </cell>
          <cell r="AL38">
            <v>24.626999999999999</v>
          </cell>
          <cell r="AM38">
            <v>24.774000000000001</v>
          </cell>
          <cell r="AN38">
            <v>24.992999999999999</v>
          </cell>
          <cell r="AO38">
            <v>24.901</v>
          </cell>
          <cell r="AP38">
            <v>24.923999999999999</v>
          </cell>
          <cell r="AQ38">
            <v>24.904</v>
          </cell>
          <cell r="AR38">
            <v>25.179272727272732</v>
          </cell>
          <cell r="AS38">
            <v>7.1039468300948725</v>
          </cell>
        </row>
        <row r="39">
          <cell r="A39" t="str">
            <v>Democratic Republic of Congo</v>
          </cell>
          <cell r="B39" t="str">
            <v>General government total expenditure</v>
          </cell>
          <cell r="C39" t="str">
            <v>Percent of GDP</v>
          </cell>
          <cell r="E39" t="str">
            <v>See notes for:  General government total expenditure (National currency).</v>
          </cell>
          <cell r="F39" t="str">
            <v>n/a</v>
          </cell>
          <cell r="G39" t="str">
            <v>n/a</v>
          </cell>
          <cell r="H39" t="str">
            <v>n/a</v>
          </cell>
          <cell r="I39" t="str">
            <v>n/a</v>
          </cell>
          <cell r="J39" t="str">
            <v>n/a</v>
          </cell>
          <cell r="K39" t="str">
            <v>n/a</v>
          </cell>
          <cell r="L39" t="str">
            <v>n/a</v>
          </cell>
          <cell r="M39" t="str">
            <v>n/a</v>
          </cell>
          <cell r="N39" t="str">
            <v>n/a</v>
          </cell>
          <cell r="O39" t="str">
            <v>n/a</v>
          </cell>
          <cell r="P39" t="str">
            <v>n/a</v>
          </cell>
          <cell r="Q39" t="str">
            <v>n/a</v>
          </cell>
          <cell r="R39" t="str">
            <v>n/a</v>
          </cell>
          <cell r="S39" t="str">
            <v>n/a</v>
          </cell>
          <cell r="T39" t="str">
            <v>n/a</v>
          </cell>
          <cell r="U39" t="str">
            <v>n/a</v>
          </cell>
          <cell r="V39">
            <v>9.5510000000000002</v>
          </cell>
          <cell r="W39">
            <v>11.041</v>
          </cell>
          <cell r="X39">
            <v>12.239000000000001</v>
          </cell>
          <cell r="Y39">
            <v>9.4380000000000006</v>
          </cell>
          <cell r="Z39">
            <v>11.007999999999999</v>
          </cell>
          <cell r="AA39">
            <v>8.1940000000000008</v>
          </cell>
          <cell r="AB39">
            <v>8.0429999999999993</v>
          </cell>
          <cell r="AC39">
            <v>15.738</v>
          </cell>
          <cell r="AD39">
            <v>16.504000000000001</v>
          </cell>
          <cell r="AE39">
            <v>22.55</v>
          </cell>
          <cell r="AF39">
            <v>23.071999999999999</v>
          </cell>
          <cell r="AG39">
            <v>20.794</v>
          </cell>
          <cell r="AH39">
            <v>24.901</v>
          </cell>
          <cell r="AI39">
            <v>29.382000000000001</v>
          </cell>
          <cell r="AJ39">
            <v>31.581</v>
          </cell>
          <cell r="AK39">
            <v>36.473999999999997</v>
          </cell>
          <cell r="AL39">
            <v>34.32</v>
          </cell>
          <cell r="AM39">
            <v>32.648000000000003</v>
          </cell>
          <cell r="AN39">
            <v>30.834</v>
          </cell>
          <cell r="AO39">
            <v>29.577000000000002</v>
          </cell>
          <cell r="AP39">
            <v>29.266999999999999</v>
          </cell>
          <cell r="AQ39">
            <v>29.085000000000001</v>
          </cell>
          <cell r="AR39">
            <v>18.156875000000003</v>
          </cell>
          <cell r="AS39">
            <v>9.0722976940794808</v>
          </cell>
        </row>
        <row r="40">
          <cell r="A40" t="str">
            <v>Republic of Congo</v>
          </cell>
          <cell r="B40" t="str">
            <v>General government total expenditure</v>
          </cell>
          <cell r="C40" t="str">
            <v>Percent of GDP</v>
          </cell>
          <cell r="E40" t="str">
            <v>See notes for:  General government total expenditure (National currency).</v>
          </cell>
          <cell r="F40" t="str">
            <v>n/a</v>
          </cell>
          <cell r="G40" t="str">
            <v>n/a</v>
          </cell>
          <cell r="H40" t="str">
            <v>n/a</v>
          </cell>
          <cell r="I40" t="str">
            <v>n/a</v>
          </cell>
          <cell r="J40" t="str">
            <v>n/a</v>
          </cell>
          <cell r="K40" t="str">
            <v>n/a</v>
          </cell>
          <cell r="L40" t="str">
            <v>n/a</v>
          </cell>
          <cell r="M40" t="str">
            <v>n/a</v>
          </cell>
          <cell r="N40" t="str">
            <v>n/a</v>
          </cell>
          <cell r="O40" t="str">
            <v>n/a</v>
          </cell>
          <cell r="P40">
            <v>31.637</v>
          </cell>
          <cell r="Q40">
            <v>37.962000000000003</v>
          </cell>
          <cell r="R40">
            <v>36.645000000000003</v>
          </cell>
          <cell r="S40">
            <v>36.75</v>
          </cell>
          <cell r="T40">
            <v>35.895000000000003</v>
          </cell>
          <cell r="U40">
            <v>32.027000000000001</v>
          </cell>
          <cell r="V40">
            <v>17.573</v>
          </cell>
          <cell r="W40">
            <v>25.137</v>
          </cell>
          <cell r="X40">
            <v>29.6</v>
          </cell>
          <cell r="Y40">
            <v>32.28</v>
          </cell>
          <cell r="Z40">
            <v>25.452999999999999</v>
          </cell>
          <cell r="AA40">
            <v>24.49</v>
          </cell>
          <cell r="AB40">
            <v>27.675000000000001</v>
          </cell>
          <cell r="AC40">
            <v>29.792000000000002</v>
          </cell>
          <cell r="AD40">
            <v>26.725000000000001</v>
          </cell>
          <cell r="AE40">
            <v>24.161999999999999</v>
          </cell>
          <cell r="AF40">
            <v>27.78</v>
          </cell>
          <cell r="AG40">
            <v>29.863</v>
          </cell>
          <cell r="AH40">
            <v>23.643999999999998</v>
          </cell>
          <cell r="AI40">
            <v>24.664000000000001</v>
          </cell>
          <cell r="AJ40">
            <v>21.437000000000001</v>
          </cell>
          <cell r="AK40">
            <v>25.597999999999999</v>
          </cell>
          <cell r="AL40">
            <v>30.545000000000002</v>
          </cell>
          <cell r="AM40">
            <v>31.352</v>
          </cell>
          <cell r="AN40">
            <v>32.695999999999998</v>
          </cell>
          <cell r="AO40">
            <v>33.646999999999998</v>
          </cell>
          <cell r="AP40">
            <v>34.811999999999998</v>
          </cell>
          <cell r="AQ40">
            <v>34.789000000000001</v>
          </cell>
          <cell r="AR40">
            <v>28.490409090909086</v>
          </cell>
          <cell r="AS40">
            <v>5.3263380045732314</v>
          </cell>
        </row>
        <row r="41">
          <cell r="A41" t="str">
            <v>Costa Rica</v>
          </cell>
          <cell r="B41" t="str">
            <v>General government total expenditure</v>
          </cell>
          <cell r="C41" t="str">
            <v>Percent of GDP</v>
          </cell>
          <cell r="E41" t="str">
            <v>See notes for:  General government total expenditure (National currency).</v>
          </cell>
          <cell r="F41" t="str">
            <v>n/a</v>
          </cell>
          <cell r="G41" t="str">
            <v>n/a</v>
          </cell>
          <cell r="H41" t="str">
            <v>n/a</v>
          </cell>
          <cell r="I41" t="str">
            <v>n/a</v>
          </cell>
          <cell r="J41" t="str">
            <v>n/a</v>
          </cell>
          <cell r="K41" t="str">
            <v>n/a</v>
          </cell>
          <cell r="L41" t="str">
            <v>n/a</v>
          </cell>
          <cell r="M41" t="str">
            <v>n/a</v>
          </cell>
          <cell r="N41" t="str">
            <v>n/a</v>
          </cell>
          <cell r="O41" t="str">
            <v>n/a</v>
          </cell>
          <cell r="P41" t="str">
            <v>n/a</v>
          </cell>
          <cell r="Q41" t="str">
            <v>n/a</v>
          </cell>
          <cell r="R41" t="str">
            <v>n/a</v>
          </cell>
          <cell r="S41" t="str">
            <v>n/a</v>
          </cell>
          <cell r="T41" t="str">
            <v>n/a</v>
          </cell>
          <cell r="U41" t="str">
            <v>n/a</v>
          </cell>
          <cell r="V41" t="str">
            <v>n/a</v>
          </cell>
          <cell r="W41" t="str">
            <v>n/a</v>
          </cell>
          <cell r="X41" t="str">
            <v>n/a</v>
          </cell>
          <cell r="Y41" t="str">
            <v>n/a</v>
          </cell>
          <cell r="Z41">
            <v>15.882999999999999</v>
          </cell>
          <cell r="AA41">
            <v>16.829999999999998</v>
          </cell>
          <cell r="AB41">
            <v>18.257999999999999</v>
          </cell>
          <cell r="AC41">
            <v>17.321000000000002</v>
          </cell>
          <cell r="AD41">
            <v>17.02</v>
          </cell>
          <cell r="AE41">
            <v>16.646999999999998</v>
          </cell>
          <cell r="AF41">
            <v>15.666</v>
          </cell>
          <cell r="AG41">
            <v>15.162000000000001</v>
          </cell>
          <cell r="AH41">
            <v>16.148</v>
          </cell>
          <cell r="AI41">
            <v>17.629000000000001</v>
          </cell>
          <cell r="AJ41">
            <v>19.158999999999999</v>
          </cell>
          <cell r="AK41">
            <v>18.157</v>
          </cell>
          <cell r="AL41">
            <v>19.052</v>
          </cell>
          <cell r="AM41">
            <v>19.341999999999999</v>
          </cell>
          <cell r="AN41">
            <v>19.544</v>
          </cell>
          <cell r="AO41">
            <v>19.753</v>
          </cell>
          <cell r="AP41">
            <v>19.878</v>
          </cell>
          <cell r="AQ41">
            <v>19.966999999999999</v>
          </cell>
          <cell r="AR41">
            <v>16.989999999999998</v>
          </cell>
          <cell r="AS41">
            <v>1.1818813199917553</v>
          </cell>
        </row>
        <row r="42">
          <cell r="A42" t="str">
            <v>Côte d'Ivoire</v>
          </cell>
          <cell r="B42" t="str">
            <v>General government total expenditure</v>
          </cell>
          <cell r="C42" t="str">
            <v>Percent of GDP</v>
          </cell>
          <cell r="E42" t="str">
            <v>See notes for:  General government total expenditure (National currency).</v>
          </cell>
          <cell r="F42" t="str">
            <v>n/a</v>
          </cell>
          <cell r="G42" t="str">
            <v>n/a</v>
          </cell>
          <cell r="H42" t="str">
            <v>n/a</v>
          </cell>
          <cell r="I42" t="str">
            <v>n/a</v>
          </cell>
          <cell r="J42" t="str">
            <v>n/a</v>
          </cell>
          <cell r="K42" t="str">
            <v>n/a</v>
          </cell>
          <cell r="L42" t="str">
            <v>n/a</v>
          </cell>
          <cell r="M42" t="str">
            <v>n/a</v>
          </cell>
          <cell r="N42" t="str">
            <v>n/a</v>
          </cell>
          <cell r="O42" t="str">
            <v>n/a</v>
          </cell>
          <cell r="P42" t="str">
            <v>n/a</v>
          </cell>
          <cell r="Q42" t="str">
            <v>n/a</v>
          </cell>
          <cell r="R42" t="str">
            <v>n/a</v>
          </cell>
          <cell r="S42" t="str">
            <v>n/a</v>
          </cell>
          <cell r="T42" t="str">
            <v>n/a</v>
          </cell>
          <cell r="U42" t="str">
            <v>n/a</v>
          </cell>
          <cell r="V42" t="str">
            <v>n/a</v>
          </cell>
          <cell r="W42">
            <v>22.126999999999999</v>
          </cell>
          <cell r="X42">
            <v>21.213999999999999</v>
          </cell>
          <cell r="Y42">
            <v>19.79</v>
          </cell>
          <cell r="Z42">
            <v>18.434000000000001</v>
          </cell>
          <cell r="AA42">
            <v>16.907</v>
          </cell>
          <cell r="AB42">
            <v>19.620999999999999</v>
          </cell>
          <cell r="AC42">
            <v>19.635000000000002</v>
          </cell>
          <cell r="AD42">
            <v>20.096</v>
          </cell>
          <cell r="AE42">
            <v>19.858000000000001</v>
          </cell>
          <cell r="AF42">
            <v>20.81</v>
          </cell>
          <cell r="AG42">
            <v>20.5</v>
          </cell>
          <cell r="AH42">
            <v>21.146999999999998</v>
          </cell>
          <cell r="AI42">
            <v>21.065000000000001</v>
          </cell>
          <cell r="AJ42">
            <v>22.003</v>
          </cell>
          <cell r="AK42">
            <v>25.925000000000001</v>
          </cell>
          <cell r="AL42">
            <v>23.567</v>
          </cell>
          <cell r="AM42">
            <v>23.510999999999999</v>
          </cell>
          <cell r="AN42">
            <v>23.431999999999999</v>
          </cell>
          <cell r="AO42">
            <v>23.692</v>
          </cell>
          <cell r="AP42">
            <v>23.734000000000002</v>
          </cell>
          <cell r="AQ42">
            <v>23.975000000000001</v>
          </cell>
          <cell r="AR42">
            <v>20.608799999999999</v>
          </cell>
          <cell r="AS42">
            <v>1.9871243113030015</v>
          </cell>
        </row>
        <row r="43">
          <cell r="A43" t="str">
            <v>Croatia</v>
          </cell>
          <cell r="B43" t="str">
            <v>General government total expenditure</v>
          </cell>
          <cell r="C43" t="str">
            <v>Percent of GDP</v>
          </cell>
          <cell r="E43" t="str">
            <v>See notes for:  General government total expenditure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t="str">
            <v>n/a</v>
          </cell>
          <cell r="T43" t="str">
            <v>n/a</v>
          </cell>
          <cell r="U43" t="str">
            <v>n/a</v>
          </cell>
          <cell r="V43" t="str">
            <v>n/a</v>
          </cell>
          <cell r="W43" t="str">
            <v>n/a</v>
          </cell>
          <cell r="X43" t="str">
            <v>n/a</v>
          </cell>
          <cell r="Y43" t="str">
            <v>n/a</v>
          </cell>
          <cell r="Z43" t="str">
            <v>n/a</v>
          </cell>
          <cell r="AA43" t="str">
            <v>n/a</v>
          </cell>
          <cell r="AB43">
            <v>44.997999999999998</v>
          </cell>
          <cell r="AC43">
            <v>43.819000000000003</v>
          </cell>
          <cell r="AD43">
            <v>42.417000000000002</v>
          </cell>
          <cell r="AE43">
            <v>41.372999999999998</v>
          </cell>
          <cell r="AF43">
            <v>41.151000000000003</v>
          </cell>
          <cell r="AG43">
            <v>41.927</v>
          </cell>
          <cell r="AH43">
            <v>40.354999999999997</v>
          </cell>
          <cell r="AI43">
            <v>42.286000000000001</v>
          </cell>
          <cell r="AJ43">
            <v>41.92</v>
          </cell>
          <cell r="AK43">
            <v>41.359000000000002</v>
          </cell>
          <cell r="AL43">
            <v>40.192</v>
          </cell>
          <cell r="AM43">
            <v>40.292999999999999</v>
          </cell>
          <cell r="AN43">
            <v>40.512</v>
          </cell>
          <cell r="AO43">
            <v>40.152000000000001</v>
          </cell>
          <cell r="AP43">
            <v>39.826999999999998</v>
          </cell>
          <cell r="AQ43">
            <v>39.533999999999999</v>
          </cell>
          <cell r="AR43">
            <v>42.160499999999999</v>
          </cell>
          <cell r="AS43">
            <v>1.3555405850721614</v>
          </cell>
        </row>
        <row r="44">
          <cell r="A44" t="str">
            <v>Cyprus</v>
          </cell>
          <cell r="B44" t="str">
            <v>General government total expenditure</v>
          </cell>
          <cell r="C44" t="str">
            <v>Percent of GDP</v>
          </cell>
          <cell r="E44" t="str">
            <v>See notes for:  General government total expenditure (National currency).</v>
          </cell>
          <cell r="F44" t="str">
            <v>n/a</v>
          </cell>
          <cell r="G44" t="str">
            <v>n/a</v>
          </cell>
          <cell r="H44" t="str">
            <v>n/a</v>
          </cell>
          <cell r="I44" t="str">
            <v>n/a</v>
          </cell>
          <cell r="J44" t="str">
            <v>n/a</v>
          </cell>
          <cell r="K44" t="str">
            <v>n/a</v>
          </cell>
          <cell r="L44" t="str">
            <v>n/a</v>
          </cell>
          <cell r="M44" t="str">
            <v>n/a</v>
          </cell>
          <cell r="N44" t="str">
            <v>n/a</v>
          </cell>
          <cell r="O44" t="str">
            <v>n/a</v>
          </cell>
          <cell r="P44" t="str">
            <v>n/a</v>
          </cell>
          <cell r="Q44" t="str">
            <v>n/a</v>
          </cell>
          <cell r="R44" t="str">
            <v>n/a</v>
          </cell>
          <cell r="S44" t="str">
            <v>n/a</v>
          </cell>
          <cell r="T44" t="str">
            <v>n/a</v>
          </cell>
          <cell r="U44">
            <v>33.85</v>
          </cell>
          <cell r="V44">
            <v>35.866999999999997</v>
          </cell>
          <cell r="W44">
            <v>36.905000000000001</v>
          </cell>
          <cell r="X44">
            <v>37.551000000000002</v>
          </cell>
          <cell r="Y44">
            <v>37.619999999999997</v>
          </cell>
          <cell r="Z44">
            <v>37.817</v>
          </cell>
          <cell r="AA44">
            <v>38.598999999999997</v>
          </cell>
          <cell r="AB44">
            <v>40.720999999999997</v>
          </cell>
          <cell r="AC44">
            <v>44.643000000000001</v>
          </cell>
          <cell r="AD44">
            <v>42.703000000000003</v>
          </cell>
          <cell r="AE44">
            <v>43.792999999999999</v>
          </cell>
          <cell r="AF44">
            <v>43.262</v>
          </cell>
          <cell r="AG44">
            <v>41.505000000000003</v>
          </cell>
          <cell r="AH44">
            <v>42.128</v>
          </cell>
          <cell r="AI44">
            <v>46.247</v>
          </cell>
          <cell r="AJ44">
            <v>46.956000000000003</v>
          </cell>
          <cell r="AK44">
            <v>47.377000000000002</v>
          </cell>
          <cell r="AL44">
            <v>45.411999999999999</v>
          </cell>
          <cell r="AM44">
            <v>44.18</v>
          </cell>
          <cell r="AN44">
            <v>42.578000000000003</v>
          </cell>
          <cell r="AO44">
            <v>42.807000000000002</v>
          </cell>
          <cell r="AP44">
            <v>42.76</v>
          </cell>
          <cell r="AQ44">
            <v>42.826999999999998</v>
          </cell>
          <cell r="AR44">
            <v>41.031999999999996</v>
          </cell>
          <cell r="AS44">
            <v>4.0911762672854861</v>
          </cell>
        </row>
        <row r="45">
          <cell r="A45" t="str">
            <v>Czech Republic</v>
          </cell>
          <cell r="B45" t="str">
            <v>General government total expenditure</v>
          </cell>
          <cell r="C45" t="str">
            <v>Percent of GDP</v>
          </cell>
          <cell r="E45" t="str">
            <v>See notes for:  General government total expenditure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53.011000000000003</v>
          </cell>
          <cell r="V45">
            <v>41.671999999999997</v>
          </cell>
          <cell r="W45">
            <v>42.573999999999998</v>
          </cell>
          <cell r="X45">
            <v>42.957999999999998</v>
          </cell>
          <cell r="Y45">
            <v>42.223999999999997</v>
          </cell>
          <cell r="Z45">
            <v>41.646999999999998</v>
          </cell>
          <cell r="AA45">
            <v>43.9</v>
          </cell>
          <cell r="AB45">
            <v>45.597999999999999</v>
          </cell>
          <cell r="AC45">
            <v>49.997999999999998</v>
          </cell>
          <cell r="AD45">
            <v>43.279000000000003</v>
          </cell>
          <cell r="AE45">
            <v>43.006999999999998</v>
          </cell>
          <cell r="AF45">
            <v>41.966999999999999</v>
          </cell>
          <cell r="AG45">
            <v>41.04</v>
          </cell>
          <cell r="AH45">
            <v>41.148000000000003</v>
          </cell>
          <cell r="AI45">
            <v>44.920999999999999</v>
          </cell>
          <cell r="AJ45">
            <v>44.11</v>
          </cell>
          <cell r="AK45">
            <v>44.548999999999999</v>
          </cell>
          <cell r="AL45">
            <v>44.863</v>
          </cell>
          <cell r="AM45">
            <v>44.616</v>
          </cell>
          <cell r="AN45">
            <v>44.307000000000002</v>
          </cell>
          <cell r="AO45">
            <v>44.000999999999998</v>
          </cell>
          <cell r="AP45">
            <v>43.924999999999997</v>
          </cell>
          <cell r="AQ45">
            <v>43.886000000000003</v>
          </cell>
          <cell r="AR45">
            <v>43.976647058823531</v>
          </cell>
          <cell r="AS45">
            <v>3.1687368528558917</v>
          </cell>
        </row>
        <row r="46">
          <cell r="A46" t="str">
            <v>Denmark</v>
          </cell>
          <cell r="B46" t="str">
            <v>General government total expenditure</v>
          </cell>
          <cell r="C46" t="str">
            <v>Percent of GDP</v>
          </cell>
          <cell r="E46" t="str">
            <v>See notes for:  General government total expenditure (National currency).</v>
          </cell>
          <cell r="F46" t="str">
            <v>n/a</v>
          </cell>
          <cell r="G46" t="str">
            <v>n/a</v>
          </cell>
          <cell r="H46" t="str">
            <v>n/a</v>
          </cell>
          <cell r="I46" t="str">
            <v>n/a</v>
          </cell>
          <cell r="J46" t="str">
            <v>n/a</v>
          </cell>
          <cell r="K46" t="str">
            <v>n/a</v>
          </cell>
          <cell r="L46" t="str">
            <v>n/a</v>
          </cell>
          <cell r="M46" t="str">
            <v>n/a</v>
          </cell>
          <cell r="N46" t="str">
            <v>n/a</v>
          </cell>
          <cell r="O46" t="str">
            <v>n/a</v>
          </cell>
          <cell r="P46" t="str">
            <v>n/a</v>
          </cell>
          <cell r="Q46" t="str">
            <v>n/a</v>
          </cell>
          <cell r="R46" t="str">
            <v>n/a</v>
          </cell>
          <cell r="S46" t="str">
            <v>n/a</v>
          </cell>
          <cell r="T46" t="str">
            <v>n/a</v>
          </cell>
          <cell r="U46">
            <v>59.6</v>
          </cell>
          <cell r="V46">
            <v>59.232999999999997</v>
          </cell>
          <cell r="W46">
            <v>57.216000000000001</v>
          </cell>
          <cell r="X46">
            <v>56.863999999999997</v>
          </cell>
          <cell r="Y46">
            <v>55.953000000000003</v>
          </cell>
          <cell r="Z46">
            <v>54.037999999999997</v>
          </cell>
          <cell r="AA46">
            <v>54.53</v>
          </cell>
          <cell r="AB46">
            <v>54.851999999999997</v>
          </cell>
          <cell r="AC46">
            <v>55.295000000000002</v>
          </cell>
          <cell r="AD46">
            <v>54.796999999999997</v>
          </cell>
          <cell r="AE46">
            <v>53.078000000000003</v>
          </cell>
          <cell r="AF46">
            <v>51.25</v>
          </cell>
          <cell r="AG46">
            <v>50.787999999999997</v>
          </cell>
          <cell r="AH46">
            <v>51.423999999999999</v>
          </cell>
          <cell r="AI46">
            <v>57.899000000000001</v>
          </cell>
          <cell r="AJ46">
            <v>56.173999999999999</v>
          </cell>
          <cell r="AK46">
            <v>55.972000000000001</v>
          </cell>
          <cell r="AL46">
            <v>56.762999999999998</v>
          </cell>
          <cell r="AM46">
            <v>54.783000000000001</v>
          </cell>
          <cell r="AN46">
            <v>53.850999999999999</v>
          </cell>
          <cell r="AO46">
            <v>53.383000000000003</v>
          </cell>
          <cell r="AP46">
            <v>52.136000000000003</v>
          </cell>
          <cell r="AQ46">
            <v>50.841000000000001</v>
          </cell>
          <cell r="AR46">
            <v>55.233117647058812</v>
          </cell>
          <cell r="AS46">
            <v>2.595149944664878</v>
          </cell>
        </row>
        <row r="47">
          <cell r="A47" t="str">
            <v>Djibouti</v>
          </cell>
          <cell r="B47" t="str">
            <v>General government total expenditure</v>
          </cell>
          <cell r="C47" t="str">
            <v>Percent of GDP</v>
          </cell>
          <cell r="E47" t="str">
            <v>See notes for:  General government total expenditure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v>40.625999999999998</v>
          </cell>
          <cell r="R47">
            <v>51.8</v>
          </cell>
          <cell r="S47">
            <v>52.622</v>
          </cell>
          <cell r="T47">
            <v>47.567999999999998</v>
          </cell>
          <cell r="U47">
            <v>39.222000000000001</v>
          </cell>
          <cell r="V47">
            <v>34.659999999999997</v>
          </cell>
          <cell r="W47">
            <v>35.427</v>
          </cell>
          <cell r="X47">
            <v>33.723999999999997</v>
          </cell>
          <cell r="Y47">
            <v>33.042000000000002</v>
          </cell>
          <cell r="Z47">
            <v>32.597000000000001</v>
          </cell>
          <cell r="AA47">
            <v>29.44</v>
          </cell>
          <cell r="AB47">
            <v>32.860999999999997</v>
          </cell>
          <cell r="AC47">
            <v>36.305</v>
          </cell>
          <cell r="AD47">
            <v>37.5</v>
          </cell>
          <cell r="AE47">
            <v>36.819000000000003</v>
          </cell>
          <cell r="AF47">
            <v>37.395000000000003</v>
          </cell>
          <cell r="AG47">
            <v>37.749000000000002</v>
          </cell>
          <cell r="AH47">
            <v>40.604999999999997</v>
          </cell>
          <cell r="AI47">
            <v>41.558</v>
          </cell>
          <cell r="AJ47">
            <v>35.966000000000001</v>
          </cell>
          <cell r="AK47">
            <v>35.198999999999998</v>
          </cell>
          <cell r="AL47">
            <v>35.357999999999997</v>
          </cell>
          <cell r="AM47">
            <v>35.015999999999998</v>
          </cell>
          <cell r="AN47">
            <v>35.161000000000001</v>
          </cell>
          <cell r="AO47">
            <v>35.209000000000003</v>
          </cell>
          <cell r="AP47">
            <v>35.484999999999999</v>
          </cell>
          <cell r="AQ47">
            <v>36.063000000000002</v>
          </cell>
          <cell r="AR47">
            <v>38.223095238095233</v>
          </cell>
          <cell r="AS47">
            <v>6.0374896430947675</v>
          </cell>
        </row>
        <row r="48">
          <cell r="A48" t="str">
            <v>Dominica</v>
          </cell>
          <cell r="B48" t="str">
            <v>General government total expenditure</v>
          </cell>
          <cell r="C48" t="str">
            <v>Percent of GDP</v>
          </cell>
          <cell r="E48" t="str">
            <v>See notes for:  General government total expenditure (National currency).</v>
          </cell>
          <cell r="F48" t="str">
            <v>n/a</v>
          </cell>
          <cell r="G48" t="str">
            <v>n/a</v>
          </cell>
          <cell r="H48" t="str">
            <v>n/a</v>
          </cell>
          <cell r="I48" t="str">
            <v>n/a</v>
          </cell>
          <cell r="J48" t="str">
            <v>n/a</v>
          </cell>
          <cell r="K48" t="str">
            <v>n/a</v>
          </cell>
          <cell r="L48" t="str">
            <v>n/a</v>
          </cell>
          <cell r="M48" t="str">
            <v>n/a</v>
          </cell>
          <cell r="N48" t="str">
            <v>n/a</v>
          </cell>
          <cell r="O48" t="str">
            <v>n/a</v>
          </cell>
          <cell r="P48">
            <v>32.076000000000001</v>
          </cell>
          <cell r="Q48">
            <v>29.565999999999999</v>
          </cell>
          <cell r="R48">
            <v>28.009</v>
          </cell>
          <cell r="S48">
            <v>25.888000000000002</v>
          </cell>
          <cell r="T48">
            <v>28.184999999999999</v>
          </cell>
          <cell r="U48">
            <v>29.859000000000002</v>
          </cell>
          <cell r="V48">
            <v>29.466999999999999</v>
          </cell>
          <cell r="W48">
            <v>29.236000000000001</v>
          </cell>
          <cell r="X48">
            <v>34.334000000000003</v>
          </cell>
          <cell r="Y48">
            <v>36.338999999999999</v>
          </cell>
          <cell r="Z48">
            <v>39.594000000000001</v>
          </cell>
          <cell r="AA48">
            <v>30.318000000000001</v>
          </cell>
          <cell r="AB48">
            <v>28.986999999999998</v>
          </cell>
          <cell r="AC48">
            <v>30.225000000000001</v>
          </cell>
          <cell r="AD48">
            <v>30.37</v>
          </cell>
          <cell r="AE48">
            <v>31.172000000000001</v>
          </cell>
          <cell r="AF48">
            <v>29.881</v>
          </cell>
          <cell r="AG48">
            <v>34.011000000000003</v>
          </cell>
          <cell r="AH48">
            <v>34.881999999999998</v>
          </cell>
          <cell r="AI48">
            <v>37.030999999999999</v>
          </cell>
          <cell r="AJ48">
            <v>40.834000000000003</v>
          </cell>
          <cell r="AK48">
            <v>35.975999999999999</v>
          </cell>
          <cell r="AL48">
            <v>35.088000000000001</v>
          </cell>
          <cell r="AM48">
            <v>32.454000000000001</v>
          </cell>
          <cell r="AN48">
            <v>29.722999999999999</v>
          </cell>
          <cell r="AO48">
            <v>29.376999999999999</v>
          </cell>
          <cell r="AP48">
            <v>29.292999999999999</v>
          </cell>
          <cell r="AQ48">
            <v>29.216000000000001</v>
          </cell>
          <cell r="AR48">
            <v>32.101818181818174</v>
          </cell>
          <cell r="AS48">
            <v>3.9552472035966386</v>
          </cell>
        </row>
        <row r="49">
          <cell r="A49" t="str">
            <v>Dominican Republic</v>
          </cell>
          <cell r="B49" t="str">
            <v>General government total expenditure</v>
          </cell>
          <cell r="C49" t="str">
            <v>Percent of GDP</v>
          </cell>
          <cell r="E49" t="str">
            <v>See notes for:  General government total expenditure (National currency).</v>
          </cell>
          <cell r="F49" t="str">
            <v>n/a</v>
          </cell>
          <cell r="G49" t="str">
            <v>n/a</v>
          </cell>
          <cell r="H49" t="str">
            <v>n/a</v>
          </cell>
          <cell r="I49" t="str">
            <v>n/a</v>
          </cell>
          <cell r="J49" t="str">
            <v>n/a</v>
          </cell>
          <cell r="K49" t="str">
            <v>n/a</v>
          </cell>
          <cell r="L49" t="str">
            <v>n/a</v>
          </cell>
          <cell r="M49" t="str">
            <v>n/a</v>
          </cell>
          <cell r="N49" t="str">
            <v>n/a</v>
          </cell>
          <cell r="O49" t="str">
            <v>n/a</v>
          </cell>
          <cell r="P49" t="str">
            <v>n/a</v>
          </cell>
          <cell r="Q49" t="str">
            <v>n/a</v>
          </cell>
          <cell r="R49" t="str">
            <v>n/a</v>
          </cell>
          <cell r="S49" t="str">
            <v>n/a</v>
          </cell>
          <cell r="T49" t="str">
            <v>n/a</v>
          </cell>
          <cell r="U49" t="str">
            <v>n/a</v>
          </cell>
          <cell r="V49" t="str">
            <v>n/a</v>
          </cell>
          <cell r="W49">
            <v>13.882999999999999</v>
          </cell>
          <cell r="X49">
            <v>13.302</v>
          </cell>
          <cell r="Y49">
            <v>14.098000000000001</v>
          </cell>
          <cell r="Z49">
            <v>15.052</v>
          </cell>
          <cell r="AA49">
            <v>16.175999999999998</v>
          </cell>
          <cell r="AB49">
            <v>16.212</v>
          </cell>
          <cell r="AC49">
            <v>17.436</v>
          </cell>
          <cell r="AD49">
            <v>17.105</v>
          </cell>
          <cell r="AE49">
            <v>16.411999999999999</v>
          </cell>
          <cell r="AF49">
            <v>17.437999999999999</v>
          </cell>
          <cell r="AG49">
            <v>17.396999999999998</v>
          </cell>
          <cell r="AH49">
            <v>18.872</v>
          </cell>
          <cell r="AI49">
            <v>17.175000000000001</v>
          </cell>
          <cell r="AJ49">
            <v>16.114999999999998</v>
          </cell>
          <cell r="AK49">
            <v>15.749000000000001</v>
          </cell>
          <cell r="AL49">
            <v>15.98</v>
          </cell>
          <cell r="AM49">
            <v>16.015000000000001</v>
          </cell>
          <cell r="AN49">
            <v>15.965999999999999</v>
          </cell>
          <cell r="AO49">
            <v>16.015000000000001</v>
          </cell>
          <cell r="AP49">
            <v>16.065000000000001</v>
          </cell>
          <cell r="AQ49">
            <v>16.114999999999998</v>
          </cell>
          <cell r="AR49">
            <v>16.161466666666666</v>
          </cell>
          <cell r="AS49">
            <v>1.5385429501719503</v>
          </cell>
        </row>
        <row r="50">
          <cell r="A50" t="str">
            <v>Ecuador</v>
          </cell>
          <cell r="B50" t="str">
            <v>General government total expenditure</v>
          </cell>
          <cell r="C50" t="str">
            <v>Percent of GDP</v>
          </cell>
          <cell r="E50" t="str">
            <v>See notes for:  General government total expenditure (National currency).</v>
          </cell>
          <cell r="F50" t="str">
            <v>n/a</v>
          </cell>
          <cell r="G50" t="str">
            <v>n/a</v>
          </cell>
          <cell r="H50" t="str">
            <v>n/a</v>
          </cell>
          <cell r="I50" t="str">
            <v>n/a</v>
          </cell>
          <cell r="J50" t="str">
            <v>n/a</v>
          </cell>
          <cell r="K50" t="str">
            <v>n/a</v>
          </cell>
          <cell r="L50" t="str">
            <v>n/a</v>
          </cell>
          <cell r="M50" t="str">
            <v>n/a</v>
          </cell>
          <cell r="N50" t="str">
            <v>n/a</v>
          </cell>
          <cell r="O50" t="str">
            <v>n/a</v>
          </cell>
          <cell r="P50" t="str">
            <v>n/a</v>
          </cell>
          <cell r="Q50" t="str">
            <v>n/a</v>
          </cell>
          <cell r="R50" t="str">
            <v>n/a</v>
          </cell>
          <cell r="S50">
            <v>0</v>
          </cell>
          <cell r="T50">
            <v>0</v>
          </cell>
          <cell r="U50">
            <v>23.783999999999999</v>
          </cell>
          <cell r="V50">
            <v>24.343</v>
          </cell>
          <cell r="W50">
            <v>23.640999999999998</v>
          </cell>
          <cell r="X50">
            <v>24.11</v>
          </cell>
          <cell r="Y50">
            <v>26.792000000000002</v>
          </cell>
          <cell r="Z50">
            <v>25.975999999999999</v>
          </cell>
          <cell r="AA50">
            <v>24.821000000000002</v>
          </cell>
          <cell r="AB50">
            <v>24.568999999999999</v>
          </cell>
          <cell r="AC50">
            <v>22.72</v>
          </cell>
          <cell r="AD50">
            <v>22.882999999999999</v>
          </cell>
          <cell r="AE50">
            <v>23.678999999999998</v>
          </cell>
          <cell r="AF50">
            <v>23.594999999999999</v>
          </cell>
          <cell r="AG50">
            <v>27.428000000000001</v>
          </cell>
          <cell r="AH50">
            <v>33.927999999999997</v>
          </cell>
          <cell r="AI50">
            <v>34.448</v>
          </cell>
          <cell r="AJ50">
            <v>35.648000000000003</v>
          </cell>
          <cell r="AK50">
            <v>41.914000000000001</v>
          </cell>
          <cell r="AL50">
            <v>42.362000000000002</v>
          </cell>
          <cell r="AM50">
            <v>41.101999999999997</v>
          </cell>
          <cell r="AN50">
            <v>40.244</v>
          </cell>
          <cell r="AO50">
            <v>39.539000000000001</v>
          </cell>
          <cell r="AP50">
            <v>38.853000000000002</v>
          </cell>
          <cell r="AQ50">
            <v>38.134</v>
          </cell>
          <cell r="AR50">
            <v>24.435736842105264</v>
          </cell>
          <cell r="AS50">
            <v>10.112184591109795</v>
          </cell>
        </row>
        <row r="51">
          <cell r="A51" t="str">
            <v>Egypt</v>
          </cell>
          <cell r="B51" t="str">
            <v>General government total expenditure</v>
          </cell>
          <cell r="C51" t="str">
            <v>Percent of GDP</v>
          </cell>
          <cell r="E51" t="str">
            <v>See notes for:  General government total expenditure (National currency).</v>
          </cell>
          <cell r="F51" t="str">
            <v>n/a</v>
          </cell>
          <cell r="G51" t="str">
            <v>n/a</v>
          </cell>
          <cell r="H51" t="str">
            <v>n/a</v>
          </cell>
          <cell r="I51" t="str">
            <v>n/a</v>
          </cell>
          <cell r="J51" t="str">
            <v>n/a</v>
          </cell>
          <cell r="K51" t="str">
            <v>n/a</v>
          </cell>
          <cell r="L51" t="str">
            <v>n/a</v>
          </cell>
          <cell r="M51" t="str">
            <v>n/a</v>
          </cell>
          <cell r="N51" t="str">
            <v>n/a</v>
          </cell>
          <cell r="O51" t="str">
            <v>n/a</v>
          </cell>
          <cell r="P51" t="str">
            <v>n/a</v>
          </cell>
          <cell r="Q51" t="str">
            <v>n/a</v>
          </cell>
          <cell r="R51" t="str">
            <v>n/a</v>
          </cell>
          <cell r="S51" t="str">
            <v>n/a</v>
          </cell>
          <cell r="T51" t="str">
            <v>n/a</v>
          </cell>
          <cell r="U51" t="str">
            <v>n/a</v>
          </cell>
          <cell r="V51" t="str">
            <v>n/a</v>
          </cell>
          <cell r="W51" t="str">
            <v>n/a</v>
          </cell>
          <cell r="X51" t="str">
            <v>n/a</v>
          </cell>
          <cell r="Y51" t="str">
            <v>n/a</v>
          </cell>
          <cell r="Z51" t="str">
            <v>n/a</v>
          </cell>
          <cell r="AA51" t="str">
            <v>n/a</v>
          </cell>
          <cell r="AB51">
            <v>34.576999999999998</v>
          </cell>
          <cell r="AC51">
            <v>35.189</v>
          </cell>
          <cell r="AD51">
            <v>33.853000000000002</v>
          </cell>
          <cell r="AE51">
            <v>33.244999999999997</v>
          </cell>
          <cell r="AF51">
            <v>37.765999999999998</v>
          </cell>
          <cell r="AG51">
            <v>35.265999999999998</v>
          </cell>
          <cell r="AH51">
            <v>35.567999999999998</v>
          </cell>
          <cell r="AI51">
            <v>34.472000000000001</v>
          </cell>
          <cell r="AJ51">
            <v>32.985999999999997</v>
          </cell>
          <cell r="AK51">
            <v>31.95</v>
          </cell>
          <cell r="AL51">
            <v>33.920999999999999</v>
          </cell>
          <cell r="AM51">
            <v>32.523000000000003</v>
          </cell>
          <cell r="AN51">
            <v>31.739000000000001</v>
          </cell>
          <cell r="AO51">
            <v>29.896000000000001</v>
          </cell>
          <cell r="AP51">
            <v>27.681999999999999</v>
          </cell>
          <cell r="AQ51">
            <v>25.768999999999998</v>
          </cell>
          <cell r="AR51">
            <v>34.487199999999994</v>
          </cell>
          <cell r="AS51">
            <v>1.6214623578047618</v>
          </cell>
        </row>
        <row r="52">
          <cell r="A52" t="str">
            <v>El Salvador</v>
          </cell>
          <cell r="B52" t="str">
            <v>General government total expenditure</v>
          </cell>
          <cell r="C52" t="str">
            <v>Percent of GDP</v>
          </cell>
          <cell r="E52" t="str">
            <v>See notes for:  General government total expenditure (National currency).</v>
          </cell>
          <cell r="F52" t="str">
            <v>n/a</v>
          </cell>
          <cell r="G52" t="str">
            <v>n/a</v>
          </cell>
          <cell r="H52" t="str">
            <v>n/a</v>
          </cell>
          <cell r="I52" t="str">
            <v>n/a</v>
          </cell>
          <cell r="J52" t="str">
            <v>n/a</v>
          </cell>
          <cell r="K52" t="str">
            <v>n/a</v>
          </cell>
          <cell r="L52" t="str">
            <v>n/a</v>
          </cell>
          <cell r="M52" t="str">
            <v>n/a</v>
          </cell>
          <cell r="N52" t="str">
            <v>n/a</v>
          </cell>
          <cell r="O52" t="str">
            <v>n/a</v>
          </cell>
          <cell r="P52" t="str">
            <v>n/a</v>
          </cell>
          <cell r="Q52" t="str">
            <v>n/a</v>
          </cell>
          <cell r="R52">
            <v>19.972000000000001</v>
          </cell>
          <cell r="S52">
            <v>18.007999999999999</v>
          </cell>
          <cell r="T52">
            <v>17.524000000000001</v>
          </cell>
          <cell r="U52">
            <v>17.367000000000001</v>
          </cell>
          <cell r="V52">
            <v>19.353000000000002</v>
          </cell>
          <cell r="W52">
            <v>15.563000000000001</v>
          </cell>
          <cell r="X52">
            <v>16.675000000000001</v>
          </cell>
          <cell r="Y52">
            <v>17.047999999999998</v>
          </cell>
          <cell r="Z52">
            <v>17.998999999999999</v>
          </cell>
          <cell r="AA52">
            <v>20.79</v>
          </cell>
          <cell r="AB52">
            <v>18.004999999999999</v>
          </cell>
          <cell r="AC52">
            <v>19.11</v>
          </cell>
          <cell r="AD52">
            <v>18.300999999999998</v>
          </cell>
          <cell r="AE52">
            <v>18.645</v>
          </cell>
          <cell r="AF52">
            <v>19.346</v>
          </cell>
          <cell r="AG52">
            <v>18.027999999999999</v>
          </cell>
          <cell r="AH52">
            <v>19.236999999999998</v>
          </cell>
          <cell r="AI52">
            <v>21.402000000000001</v>
          </cell>
          <cell r="AJ52">
            <v>21.777999999999999</v>
          </cell>
          <cell r="AK52">
            <v>22.068000000000001</v>
          </cell>
          <cell r="AL52">
            <v>21.088000000000001</v>
          </cell>
          <cell r="AM52">
            <v>20.754999999999999</v>
          </cell>
          <cell r="AN52">
            <v>20.527999999999999</v>
          </cell>
          <cell r="AO52">
            <v>20.696999999999999</v>
          </cell>
          <cell r="AP52">
            <v>20.574000000000002</v>
          </cell>
          <cell r="AQ52">
            <v>20.56</v>
          </cell>
          <cell r="AR52">
            <v>18.810949999999998</v>
          </cell>
          <cell r="AS52">
            <v>1.7328992279444662</v>
          </cell>
        </row>
        <row r="53">
          <cell r="A53" t="str">
            <v>Equatorial Guinea</v>
          </cell>
          <cell r="B53" t="str">
            <v>General government total expenditure</v>
          </cell>
          <cell r="C53" t="str">
            <v>Percent of GDP</v>
          </cell>
          <cell r="E53" t="str">
            <v>See notes for:  General government total expenditure (National currency).</v>
          </cell>
          <cell r="F53">
            <v>55.941000000000003</v>
          </cell>
          <cell r="G53">
            <v>46.587000000000003</v>
          </cell>
          <cell r="H53">
            <v>49.81</v>
          </cell>
          <cell r="I53">
            <v>44.884</v>
          </cell>
          <cell r="J53">
            <v>35.57</v>
          </cell>
          <cell r="K53">
            <v>25.965</v>
          </cell>
          <cell r="L53">
            <v>26.780999999999999</v>
          </cell>
          <cell r="M53">
            <v>24.408000000000001</v>
          </cell>
          <cell r="N53">
            <v>53.646000000000001</v>
          </cell>
          <cell r="O53">
            <v>58.253999999999998</v>
          </cell>
          <cell r="P53">
            <v>56.292999999999999</v>
          </cell>
          <cell r="Q53">
            <v>54.000999999999998</v>
          </cell>
          <cell r="R53">
            <v>45.838999999999999</v>
          </cell>
          <cell r="S53">
            <v>46.09</v>
          </cell>
          <cell r="T53">
            <v>28.472000000000001</v>
          </cell>
          <cell r="U53">
            <v>21.423999999999999</v>
          </cell>
          <cell r="V53">
            <v>19.693000000000001</v>
          </cell>
          <cell r="W53">
            <v>14.678000000000001</v>
          </cell>
          <cell r="X53">
            <v>29.706</v>
          </cell>
          <cell r="Y53">
            <v>18.686</v>
          </cell>
          <cell r="Z53">
            <v>21.058</v>
          </cell>
          <cell r="AA53">
            <v>12.981999999999999</v>
          </cell>
          <cell r="AB53">
            <v>10.807</v>
          </cell>
          <cell r="AC53">
            <v>15.664999999999999</v>
          </cell>
          <cell r="AD53">
            <v>17.486999999999998</v>
          </cell>
          <cell r="AE53">
            <v>14.057</v>
          </cell>
          <cell r="AF53">
            <v>17.268000000000001</v>
          </cell>
          <cell r="AG53">
            <v>18.966000000000001</v>
          </cell>
          <cell r="AH53">
            <v>21.617999999999999</v>
          </cell>
          <cell r="AI53">
            <v>48.951999999999998</v>
          </cell>
          <cell r="AJ53">
            <v>35.045000000000002</v>
          </cell>
          <cell r="AK53">
            <v>31.074999999999999</v>
          </cell>
          <cell r="AL53">
            <v>27.75</v>
          </cell>
          <cell r="AM53">
            <v>23.256</v>
          </cell>
          <cell r="AN53">
            <v>22.106000000000002</v>
          </cell>
          <cell r="AO53">
            <v>21.831</v>
          </cell>
          <cell r="AP53">
            <v>22.044</v>
          </cell>
          <cell r="AQ53">
            <v>21.007999999999999</v>
          </cell>
          <cell r="AR53">
            <v>27.266454545454554</v>
          </cell>
          <cell r="AS53">
            <v>15.35135767611451</v>
          </cell>
        </row>
        <row r="54">
          <cell r="A54" t="str">
            <v>Eritrea</v>
          </cell>
          <cell r="B54" t="str">
            <v>General government total expenditure</v>
          </cell>
          <cell r="C54" t="str">
            <v>Percent of GDP</v>
          </cell>
          <cell r="E54" t="str">
            <v>See notes for:  General government total expenditure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25.244</v>
          </cell>
          <cell r="S54">
            <v>52.021999999999998</v>
          </cell>
          <cell r="T54">
            <v>38.969000000000001</v>
          </cell>
          <cell r="U54">
            <v>62.837000000000003</v>
          </cell>
          <cell r="V54">
            <v>53.125</v>
          </cell>
          <cell r="W54">
            <v>46.548999999999999</v>
          </cell>
          <cell r="X54">
            <v>68.096999999999994</v>
          </cell>
          <cell r="Y54">
            <v>82.081000000000003</v>
          </cell>
          <cell r="Z54">
            <v>74.158000000000001</v>
          </cell>
          <cell r="AA54">
            <v>69.046999999999997</v>
          </cell>
          <cell r="AB54">
            <v>62.558</v>
          </cell>
          <cell r="AC54">
            <v>67.009</v>
          </cell>
          <cell r="AD54">
            <v>54.841000000000001</v>
          </cell>
          <cell r="AE54">
            <v>57.487000000000002</v>
          </cell>
          <cell r="AF54">
            <v>41.155999999999999</v>
          </cell>
          <cell r="AG54">
            <v>39.94</v>
          </cell>
          <cell r="AH54">
            <v>42.131999999999998</v>
          </cell>
          <cell r="AI54">
            <v>30.635000000000002</v>
          </cell>
          <cell r="AJ54">
            <v>34.655000000000001</v>
          </cell>
          <cell r="AK54">
            <v>33.628</v>
          </cell>
          <cell r="AL54">
            <v>30.445</v>
          </cell>
          <cell r="AM54">
            <v>29.44</v>
          </cell>
          <cell r="AN54">
            <v>28.5</v>
          </cell>
          <cell r="AO54">
            <v>28.437999999999999</v>
          </cell>
          <cell r="AP54">
            <v>28.332999999999998</v>
          </cell>
          <cell r="AQ54">
            <v>28.594999999999999</v>
          </cell>
          <cell r="AR54">
            <v>51.808499999999995</v>
          </cell>
          <cell r="AS54">
            <v>15.909464516775143</v>
          </cell>
        </row>
        <row r="55">
          <cell r="A55" t="str">
            <v>Estonia</v>
          </cell>
          <cell r="B55" t="str">
            <v>General government total expenditure</v>
          </cell>
          <cell r="C55" t="str">
            <v>Percent of GDP</v>
          </cell>
          <cell r="E55" t="str">
            <v>See notes for:  General government total expenditure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t="str">
            <v>n/a</v>
          </cell>
          <cell r="U55">
            <v>39.229999999999997</v>
          </cell>
          <cell r="V55">
            <v>37.517000000000003</v>
          </cell>
          <cell r="W55">
            <v>35.052999999999997</v>
          </cell>
          <cell r="X55">
            <v>37.83</v>
          </cell>
          <cell r="Y55">
            <v>39.357999999999997</v>
          </cell>
          <cell r="Z55">
            <v>34.957000000000001</v>
          </cell>
          <cell r="AA55">
            <v>33.311</v>
          </cell>
          <cell r="AB55">
            <v>34.218000000000004</v>
          </cell>
          <cell r="AC55">
            <v>33.24</v>
          </cell>
          <cell r="AD55">
            <v>34.597000000000001</v>
          </cell>
          <cell r="AE55">
            <v>35.207999999999998</v>
          </cell>
          <cell r="AF55">
            <v>34.573</v>
          </cell>
          <cell r="AG55">
            <v>34.853000000000002</v>
          </cell>
          <cell r="AH55">
            <v>41.036999999999999</v>
          </cell>
          <cell r="AI55">
            <v>47.654000000000003</v>
          </cell>
          <cell r="AJ55">
            <v>44.713000000000001</v>
          </cell>
          <cell r="AK55">
            <v>43.122999999999998</v>
          </cell>
          <cell r="AL55">
            <v>44.930999999999997</v>
          </cell>
          <cell r="AM55">
            <v>42.289000000000001</v>
          </cell>
          <cell r="AN55">
            <v>41.000999999999998</v>
          </cell>
          <cell r="AO55">
            <v>40.107999999999997</v>
          </cell>
          <cell r="AP55">
            <v>39.186999999999998</v>
          </cell>
          <cell r="AQ55">
            <v>38.289000000000001</v>
          </cell>
          <cell r="AR55">
            <v>37.674823529411761</v>
          </cell>
          <cell r="AS55">
            <v>4.2827442609163784</v>
          </cell>
        </row>
        <row r="56">
          <cell r="A56" t="str">
            <v>Ethiopia</v>
          </cell>
          <cell r="B56" t="str">
            <v>General government total expenditure</v>
          </cell>
          <cell r="C56" t="str">
            <v>Percent of GDP</v>
          </cell>
          <cell r="E56" t="str">
            <v>See notes for:  General government total expenditure (National currency).</v>
          </cell>
          <cell r="F56">
            <v>13.201000000000001</v>
          </cell>
          <cell r="G56">
            <v>13.872</v>
          </cell>
          <cell r="H56">
            <v>16.047999999999998</v>
          </cell>
          <cell r="I56">
            <v>20.785</v>
          </cell>
          <cell r="J56">
            <v>18.411000000000001</v>
          </cell>
          <cell r="K56">
            <v>19.265999999999998</v>
          </cell>
          <cell r="L56">
            <v>19.413</v>
          </cell>
          <cell r="M56">
            <v>17.978000000000002</v>
          </cell>
          <cell r="N56">
            <v>21.097000000000001</v>
          </cell>
          <cell r="O56">
            <v>23.49</v>
          </cell>
          <cell r="P56">
            <v>20.401</v>
          </cell>
          <cell r="Q56">
            <v>16.940999999999999</v>
          </cell>
          <cell r="R56">
            <v>13.923</v>
          </cell>
          <cell r="S56">
            <v>13.472</v>
          </cell>
          <cell r="T56">
            <v>17.239000000000001</v>
          </cell>
          <cell r="U56">
            <v>17.007999999999999</v>
          </cell>
          <cell r="V56">
            <v>18.376999999999999</v>
          </cell>
          <cell r="W56">
            <v>17.433</v>
          </cell>
          <cell r="X56">
            <v>20.5</v>
          </cell>
          <cell r="Y56">
            <v>26.027999999999999</v>
          </cell>
          <cell r="Z56">
            <v>25.783000000000001</v>
          </cell>
          <cell r="AA56">
            <v>22.611999999999998</v>
          </cell>
          <cell r="AB56">
            <v>25.06</v>
          </cell>
          <cell r="AC56">
            <v>27.018000000000001</v>
          </cell>
          <cell r="AD56">
            <v>23.350999999999999</v>
          </cell>
          <cell r="AE56">
            <v>23.077999999999999</v>
          </cell>
          <cell r="AF56">
            <v>22.239000000000001</v>
          </cell>
          <cell r="AG56">
            <v>20.677</v>
          </cell>
          <cell r="AH56">
            <v>18.893999999999998</v>
          </cell>
          <cell r="AI56">
            <v>17.227</v>
          </cell>
          <cell r="AJ56">
            <v>18.608000000000001</v>
          </cell>
          <cell r="AK56">
            <v>18.626000000000001</v>
          </cell>
          <cell r="AL56">
            <v>18.875</v>
          </cell>
          <cell r="AM56">
            <v>19.402999999999999</v>
          </cell>
          <cell r="AN56">
            <v>19.151</v>
          </cell>
          <cell r="AO56">
            <v>19.105</v>
          </cell>
          <cell r="AP56">
            <v>19.318999999999999</v>
          </cell>
          <cell r="AQ56">
            <v>19.140999999999998</v>
          </cell>
          <cell r="AR56">
            <v>20.204318181818177</v>
          </cell>
          <cell r="AS56">
            <v>3.6892110967155243</v>
          </cell>
        </row>
        <row r="57">
          <cell r="A57" t="str">
            <v>Fiji</v>
          </cell>
          <cell r="B57" t="str">
            <v>General government total expenditure</v>
          </cell>
          <cell r="C57" t="str">
            <v>Percent of GDP</v>
          </cell>
          <cell r="E57" t="str">
            <v>See notes for:  General government total expenditure (National currency).</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v>28.044</v>
          </cell>
          <cell r="S57">
            <v>28.611999999999998</v>
          </cell>
          <cell r="T57">
            <v>26.913</v>
          </cell>
          <cell r="U57">
            <v>25.47</v>
          </cell>
          <cell r="V57">
            <v>29.355</v>
          </cell>
          <cell r="W57">
            <v>32.031999999999996</v>
          </cell>
          <cell r="X57">
            <v>30.207999999999998</v>
          </cell>
          <cell r="Y57">
            <v>27.14</v>
          </cell>
          <cell r="Z57">
            <v>27.943000000000001</v>
          </cell>
          <cell r="AA57">
            <v>29.664999999999999</v>
          </cell>
          <cell r="AB57">
            <v>30.609000000000002</v>
          </cell>
          <cell r="AC57">
            <v>29.538</v>
          </cell>
          <cell r="AD57">
            <v>27.382000000000001</v>
          </cell>
          <cell r="AE57">
            <v>27.308</v>
          </cell>
          <cell r="AF57">
            <v>28.97</v>
          </cell>
          <cell r="AG57">
            <v>26.98</v>
          </cell>
          <cell r="AH57">
            <v>24.934000000000001</v>
          </cell>
          <cell r="AI57">
            <v>29.18</v>
          </cell>
          <cell r="AJ57">
            <v>26.763999999999999</v>
          </cell>
          <cell r="AK57">
            <v>27.085000000000001</v>
          </cell>
          <cell r="AL57">
            <v>26.966000000000001</v>
          </cell>
          <cell r="AM57">
            <v>25.776</v>
          </cell>
          <cell r="AN57">
            <v>25.684000000000001</v>
          </cell>
          <cell r="AO57">
            <v>25.616</v>
          </cell>
          <cell r="AP57">
            <v>25.616</v>
          </cell>
          <cell r="AQ57">
            <v>25.581</v>
          </cell>
          <cell r="AR57">
            <v>28.206600000000002</v>
          </cell>
          <cell r="AS57">
            <v>1.7585992452128361</v>
          </cell>
        </row>
        <row r="58">
          <cell r="A58" t="str">
            <v>Finland</v>
          </cell>
          <cell r="B58" t="str">
            <v>General government total expenditure</v>
          </cell>
          <cell r="C58" t="str">
            <v>Percent of GDP</v>
          </cell>
          <cell r="E58" t="str">
            <v>See notes for:  General government total expenditure (National currency).</v>
          </cell>
          <cell r="F58">
            <v>44.610999999999997</v>
          </cell>
          <cell r="G58">
            <v>45.331000000000003</v>
          </cell>
          <cell r="H58">
            <v>47.216000000000001</v>
          </cell>
          <cell r="I58">
            <v>49.11</v>
          </cell>
          <cell r="J58">
            <v>48.466000000000001</v>
          </cell>
          <cell r="K58">
            <v>50.457999999999998</v>
          </cell>
          <cell r="L58">
            <v>51.137999999999998</v>
          </cell>
          <cell r="M58">
            <v>52.103999999999999</v>
          </cell>
          <cell r="N58">
            <v>50.654000000000003</v>
          </cell>
          <cell r="O58">
            <v>47.927</v>
          </cell>
          <cell r="P58">
            <v>48.142000000000003</v>
          </cell>
          <cell r="Q58">
            <v>57.106999999999999</v>
          </cell>
          <cell r="R58">
            <v>62.371000000000002</v>
          </cell>
          <cell r="S58">
            <v>65.203000000000003</v>
          </cell>
          <cell r="T58">
            <v>64.063000000000002</v>
          </cell>
          <cell r="U58">
            <v>61.802</v>
          </cell>
          <cell r="V58">
            <v>60.122999999999998</v>
          </cell>
          <cell r="W58">
            <v>56.567999999999998</v>
          </cell>
          <cell r="X58">
            <v>52.920999999999999</v>
          </cell>
          <cell r="Y58">
            <v>51.789000000000001</v>
          </cell>
          <cell r="Z58">
            <v>48.415999999999997</v>
          </cell>
          <cell r="AA58">
            <v>47.997</v>
          </cell>
          <cell r="AB58">
            <v>49.04</v>
          </cell>
          <cell r="AC58">
            <v>50.335999999999999</v>
          </cell>
          <cell r="AD58">
            <v>50.24</v>
          </cell>
          <cell r="AE58">
            <v>50.387999999999998</v>
          </cell>
          <cell r="AF58">
            <v>49.238</v>
          </cell>
          <cell r="AG58">
            <v>47.430999999999997</v>
          </cell>
          <cell r="AH58">
            <v>49.316000000000003</v>
          </cell>
          <cell r="AI58">
            <v>56.103000000000002</v>
          </cell>
          <cell r="AJ58">
            <v>55.55</v>
          </cell>
          <cell r="AK58">
            <v>54.042999999999999</v>
          </cell>
          <cell r="AL58">
            <v>55.05</v>
          </cell>
          <cell r="AM58">
            <v>55.024999999999999</v>
          </cell>
          <cell r="AN58">
            <v>54.726999999999997</v>
          </cell>
          <cell r="AO58">
            <v>54.613999999999997</v>
          </cell>
          <cell r="AP58">
            <v>54.351999999999997</v>
          </cell>
          <cell r="AQ58">
            <v>54.146999999999998</v>
          </cell>
          <cell r="AR58">
            <v>54.008500000000005</v>
          </cell>
          <cell r="AS58">
            <v>5.4713539572029575</v>
          </cell>
        </row>
        <row r="59">
          <cell r="A59" t="str">
            <v>France</v>
          </cell>
          <cell r="B59" t="str">
            <v>General government total expenditure</v>
          </cell>
          <cell r="C59" t="str">
            <v>Percent of GDP</v>
          </cell>
          <cell r="E59" t="str">
            <v>See notes for:  General government total expenditure (National currency).</v>
          </cell>
          <cell r="F59">
            <v>45.707000000000001</v>
          </cell>
          <cell r="G59">
            <v>48.398000000000003</v>
          </cell>
          <cell r="H59">
            <v>49.783000000000001</v>
          </cell>
          <cell r="I59">
            <v>50.307000000000002</v>
          </cell>
          <cell r="J59">
            <v>51.265999999999998</v>
          </cell>
          <cell r="K59">
            <v>51.802999999999997</v>
          </cell>
          <cell r="L59">
            <v>51.085000000000001</v>
          </cell>
          <cell r="M59">
            <v>50.35</v>
          </cell>
          <cell r="N59">
            <v>49.841999999999999</v>
          </cell>
          <cell r="O59">
            <v>48.767000000000003</v>
          </cell>
          <cell r="P59">
            <v>49.494999999999997</v>
          </cell>
          <cell r="Q59">
            <v>50.613999999999997</v>
          </cell>
          <cell r="R59">
            <v>51.923000000000002</v>
          </cell>
          <cell r="S59">
            <v>54.951000000000001</v>
          </cell>
          <cell r="T59">
            <v>54.18</v>
          </cell>
          <cell r="U59">
            <v>54.46</v>
          </cell>
          <cell r="V59">
            <v>54.494</v>
          </cell>
          <cell r="W59">
            <v>54.186999999999998</v>
          </cell>
          <cell r="X59">
            <v>52.747999999999998</v>
          </cell>
          <cell r="Y59">
            <v>52.646000000000001</v>
          </cell>
          <cell r="Z59">
            <v>51.636000000000003</v>
          </cell>
          <cell r="AA59">
            <v>51.631999999999998</v>
          </cell>
          <cell r="AB59">
            <v>52.837000000000003</v>
          </cell>
          <cell r="AC59">
            <v>53.37</v>
          </cell>
          <cell r="AD59">
            <v>53.338999999999999</v>
          </cell>
          <cell r="AE59">
            <v>53.628</v>
          </cell>
          <cell r="AF59">
            <v>52.933999999999997</v>
          </cell>
          <cell r="AG59">
            <v>52.594999999999999</v>
          </cell>
          <cell r="AH59">
            <v>53.329000000000001</v>
          </cell>
          <cell r="AI59">
            <v>56.725000000000001</v>
          </cell>
          <cell r="AJ59">
            <v>56.667999999999999</v>
          </cell>
          <cell r="AK59">
            <v>56.320999999999998</v>
          </cell>
          <cell r="AL59">
            <v>55.823</v>
          </cell>
          <cell r="AM59">
            <v>55.302</v>
          </cell>
          <cell r="AN59">
            <v>54.442</v>
          </cell>
          <cell r="AO59">
            <v>53.585000000000001</v>
          </cell>
          <cell r="AP59">
            <v>52.709000000000003</v>
          </cell>
          <cell r="AQ59">
            <v>51.887999999999998</v>
          </cell>
          <cell r="AR59">
            <v>53.395999999999987</v>
          </cell>
          <cell r="AS59">
            <v>2.4780097600630508</v>
          </cell>
        </row>
        <row r="60">
          <cell r="A60" t="str">
            <v>Gabon</v>
          </cell>
          <cell r="B60" t="str">
            <v>General government total expenditure</v>
          </cell>
          <cell r="C60" t="str">
            <v>Percent of GDP</v>
          </cell>
          <cell r="E60" t="str">
            <v>See notes for:  General government total expenditure (National currency).</v>
          </cell>
          <cell r="F60" t="str">
            <v>n/a</v>
          </cell>
          <cell r="G60" t="str">
            <v>n/a</v>
          </cell>
          <cell r="H60" t="str">
            <v>n/a</v>
          </cell>
          <cell r="I60" t="str">
            <v>n/a</v>
          </cell>
          <cell r="J60" t="str">
            <v>n/a</v>
          </cell>
          <cell r="K60" t="str">
            <v>n/a</v>
          </cell>
          <cell r="L60" t="str">
            <v>n/a</v>
          </cell>
          <cell r="M60" t="str">
            <v>n/a</v>
          </cell>
          <cell r="N60" t="str">
            <v>n/a</v>
          </cell>
          <cell r="O60" t="str">
            <v>n/a</v>
          </cell>
          <cell r="P60">
            <v>24.059000000000001</v>
          </cell>
          <cell r="Q60">
            <v>26.712</v>
          </cell>
          <cell r="R60">
            <v>28.26</v>
          </cell>
          <cell r="S60">
            <v>28.623999999999999</v>
          </cell>
          <cell r="T60">
            <v>25.460999999999999</v>
          </cell>
          <cell r="U60">
            <v>26.701000000000001</v>
          </cell>
          <cell r="V60">
            <v>23.670999999999999</v>
          </cell>
          <cell r="W60">
            <v>31.623999999999999</v>
          </cell>
          <cell r="X60">
            <v>48.45</v>
          </cell>
          <cell r="Y60">
            <v>27.152000000000001</v>
          </cell>
          <cell r="Z60">
            <v>21.614999999999998</v>
          </cell>
          <cell r="AA60">
            <v>29.64</v>
          </cell>
          <cell r="AB60">
            <v>27.699000000000002</v>
          </cell>
          <cell r="AC60">
            <v>22.803000000000001</v>
          </cell>
          <cell r="AD60">
            <v>22.555</v>
          </cell>
          <cell r="AE60">
            <v>22.667999999999999</v>
          </cell>
          <cell r="AF60">
            <v>22.481000000000002</v>
          </cell>
          <cell r="AG60">
            <v>20.844999999999999</v>
          </cell>
          <cell r="AH60">
            <v>20.204000000000001</v>
          </cell>
          <cell r="AI60">
            <v>25.088000000000001</v>
          </cell>
          <cell r="AJ60">
            <v>25.119</v>
          </cell>
          <cell r="AK60">
            <v>25.754999999999999</v>
          </cell>
          <cell r="AL60">
            <v>22.003</v>
          </cell>
          <cell r="AM60">
            <v>23.295999999999999</v>
          </cell>
          <cell r="AN60">
            <v>23.843</v>
          </cell>
          <cell r="AO60">
            <v>24.175999999999998</v>
          </cell>
          <cell r="AP60">
            <v>24.423999999999999</v>
          </cell>
          <cell r="AQ60">
            <v>24.890999999999998</v>
          </cell>
          <cell r="AR60">
            <v>26.235727272727274</v>
          </cell>
          <cell r="AS60">
            <v>5.7775611857782465</v>
          </cell>
        </row>
        <row r="61">
          <cell r="A61" t="str">
            <v>The Gambia</v>
          </cell>
          <cell r="B61" t="str">
            <v>General government total expenditure</v>
          </cell>
          <cell r="C61" t="str">
            <v>Percent of GDP</v>
          </cell>
          <cell r="E61" t="str">
            <v>See notes for:  General government total expenditure (National currency).</v>
          </cell>
          <cell r="F61" t="str">
            <v>n/a</v>
          </cell>
          <cell r="G61" t="str">
            <v>n/a</v>
          </cell>
          <cell r="H61" t="str">
            <v>n/a</v>
          </cell>
          <cell r="I61" t="str">
            <v>n/a</v>
          </cell>
          <cell r="J61" t="str">
            <v>n/a</v>
          </cell>
          <cell r="K61" t="str">
            <v>n/a</v>
          </cell>
          <cell r="L61" t="str">
            <v>n/a</v>
          </cell>
          <cell r="M61" t="str">
            <v>n/a</v>
          </cell>
          <cell r="N61" t="str">
            <v>n/a</v>
          </cell>
          <cell r="O61" t="str">
            <v>n/a</v>
          </cell>
          <cell r="P61" t="str">
            <v>n/a</v>
          </cell>
          <cell r="Q61" t="str">
            <v>n/a</v>
          </cell>
          <cell r="R61" t="str">
            <v>n/a</v>
          </cell>
          <cell r="S61" t="str">
            <v>n/a</v>
          </cell>
          <cell r="T61" t="str">
            <v>n/a</v>
          </cell>
          <cell r="U61" t="str">
            <v>n/a</v>
          </cell>
          <cell r="V61" t="str">
            <v>n/a</v>
          </cell>
          <cell r="W61" t="str">
            <v>n/a</v>
          </cell>
          <cell r="X61" t="str">
            <v>n/a</v>
          </cell>
          <cell r="Y61" t="str">
            <v>n/a</v>
          </cell>
          <cell r="Z61">
            <v>15.851000000000001</v>
          </cell>
          <cell r="AA61">
            <v>16.09</v>
          </cell>
          <cell r="AB61">
            <v>17.75</v>
          </cell>
          <cell r="AC61">
            <v>16.001000000000001</v>
          </cell>
          <cell r="AD61">
            <v>21.687000000000001</v>
          </cell>
          <cell r="AE61">
            <v>21.52</v>
          </cell>
          <cell r="AF61">
            <v>22.553000000000001</v>
          </cell>
          <cell r="AG61">
            <v>17.866</v>
          </cell>
          <cell r="AH61">
            <v>18.588000000000001</v>
          </cell>
          <cell r="AI61">
            <v>22.978999999999999</v>
          </cell>
          <cell r="AJ61">
            <v>24.256</v>
          </cell>
          <cell r="AK61">
            <v>23.994</v>
          </cell>
          <cell r="AL61">
            <v>27.774000000000001</v>
          </cell>
          <cell r="AM61">
            <v>25.073</v>
          </cell>
          <cell r="AN61">
            <v>24.992999999999999</v>
          </cell>
          <cell r="AO61">
            <v>24.983000000000001</v>
          </cell>
          <cell r="AP61">
            <v>24.053999999999998</v>
          </cell>
          <cell r="AQ61">
            <v>23.327999999999999</v>
          </cell>
          <cell r="AR61">
            <v>19.927916666666665</v>
          </cell>
          <cell r="AS61">
            <v>3.2285141659433609</v>
          </cell>
        </row>
        <row r="62">
          <cell r="A62" t="str">
            <v>Georgia</v>
          </cell>
          <cell r="B62" t="str">
            <v>General government total expenditure</v>
          </cell>
          <cell r="C62" t="str">
            <v>Percent of GDP</v>
          </cell>
          <cell r="E62" t="str">
            <v>See notes for:  General government total expenditure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t="str">
            <v>n/a</v>
          </cell>
          <cell r="V62" t="str">
            <v>n/a</v>
          </cell>
          <cell r="W62" t="str">
            <v>n/a</v>
          </cell>
          <cell r="X62" t="str">
            <v>n/a</v>
          </cell>
          <cell r="Y62" t="str">
            <v>n/a</v>
          </cell>
          <cell r="Z62">
            <v>17.48</v>
          </cell>
          <cell r="AA62">
            <v>17.364000000000001</v>
          </cell>
          <cell r="AB62">
            <v>16.436</v>
          </cell>
          <cell r="AC62">
            <v>16.535</v>
          </cell>
          <cell r="AD62">
            <v>19.382000000000001</v>
          </cell>
          <cell r="AE62">
            <v>22.215</v>
          </cell>
          <cell r="AF62">
            <v>23.292999999999999</v>
          </cell>
          <cell r="AG62">
            <v>28.427</v>
          </cell>
          <cell r="AH62">
            <v>32.665999999999997</v>
          </cell>
          <cell r="AI62">
            <v>35.813000000000002</v>
          </cell>
          <cell r="AJ62">
            <v>33.06</v>
          </cell>
          <cell r="AK62">
            <v>29.225999999999999</v>
          </cell>
          <cell r="AL62">
            <v>29.241</v>
          </cell>
          <cell r="AM62">
            <v>29.367999999999999</v>
          </cell>
          <cell r="AN62">
            <v>29.099</v>
          </cell>
          <cell r="AO62">
            <v>28.536000000000001</v>
          </cell>
          <cell r="AP62">
            <v>28.1</v>
          </cell>
          <cell r="AQ62">
            <v>27.872</v>
          </cell>
          <cell r="AR62">
            <v>24.324749999999998</v>
          </cell>
          <cell r="AS62">
            <v>7.1787134467117486</v>
          </cell>
        </row>
        <row r="63">
          <cell r="A63" t="str">
            <v>Germany</v>
          </cell>
          <cell r="B63" t="str">
            <v>General government total expenditure</v>
          </cell>
          <cell r="C63" t="str">
            <v>Percent of GDP</v>
          </cell>
          <cell r="E63" t="str">
            <v>See notes for:  General government total expenditure (National currency).</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v>46.073999999999998</v>
          </cell>
          <cell r="R63">
            <v>47.036000000000001</v>
          </cell>
          <cell r="S63">
            <v>48.012</v>
          </cell>
          <cell r="T63">
            <v>47.680999999999997</v>
          </cell>
          <cell r="U63">
            <v>54.765000000000001</v>
          </cell>
          <cell r="V63">
            <v>49.338000000000001</v>
          </cell>
          <cell r="W63">
            <v>48.426000000000002</v>
          </cell>
          <cell r="X63">
            <v>48.171999999999997</v>
          </cell>
          <cell r="Y63">
            <v>48.34</v>
          </cell>
          <cell r="Z63">
            <v>45.441000000000003</v>
          </cell>
          <cell r="AA63">
            <v>47.817</v>
          </cell>
          <cell r="AB63">
            <v>48.343000000000004</v>
          </cell>
          <cell r="AC63">
            <v>48.856999999999999</v>
          </cell>
          <cell r="AD63">
            <v>47.42</v>
          </cell>
          <cell r="AE63">
            <v>47.215000000000003</v>
          </cell>
          <cell r="AF63">
            <v>45.558999999999997</v>
          </cell>
          <cell r="AG63">
            <v>43.506</v>
          </cell>
          <cell r="AH63">
            <v>44.045999999999999</v>
          </cell>
          <cell r="AI63">
            <v>48.103999999999999</v>
          </cell>
          <cell r="AJ63">
            <v>47.869</v>
          </cell>
          <cell r="AK63">
            <v>45.625</v>
          </cell>
          <cell r="AL63">
            <v>45.09</v>
          </cell>
          <cell r="AM63">
            <v>44.71</v>
          </cell>
          <cell r="AN63">
            <v>44.387</v>
          </cell>
          <cell r="AO63">
            <v>44.14</v>
          </cell>
          <cell r="AP63">
            <v>43.99</v>
          </cell>
          <cell r="AQ63">
            <v>43.893999999999998</v>
          </cell>
          <cell r="AR63">
            <v>47.506952380952384</v>
          </cell>
          <cell r="AS63">
            <v>2.2733424615792157</v>
          </cell>
        </row>
        <row r="64">
          <cell r="A64" t="str">
            <v>Ghana</v>
          </cell>
          <cell r="B64" t="str">
            <v>General government total expenditure</v>
          </cell>
          <cell r="C64" t="str">
            <v>Percent of GDP</v>
          </cell>
          <cell r="E64" t="str">
            <v>See notes for:  General government total expenditure (National currency).</v>
          </cell>
          <cell r="F64">
            <v>11.186</v>
          </cell>
          <cell r="G64">
            <v>16.292000000000002</v>
          </cell>
          <cell r="H64">
            <v>9.1430000000000007</v>
          </cell>
          <cell r="I64">
            <v>14.041</v>
          </cell>
          <cell r="J64">
            <v>10.372</v>
          </cell>
          <cell r="K64">
            <v>12.061</v>
          </cell>
          <cell r="L64">
            <v>16.32</v>
          </cell>
          <cell r="M64">
            <v>13.85</v>
          </cell>
          <cell r="N64">
            <v>13.565</v>
          </cell>
          <cell r="O64">
            <v>13.404999999999999</v>
          </cell>
          <cell r="P64">
            <v>11.846</v>
          </cell>
          <cell r="Q64">
            <v>11.340999999999999</v>
          </cell>
          <cell r="R64">
            <v>14.444000000000001</v>
          </cell>
          <cell r="S64">
            <v>19.785</v>
          </cell>
          <cell r="T64">
            <v>21.713999999999999</v>
          </cell>
          <cell r="U64">
            <v>24.219000000000001</v>
          </cell>
          <cell r="V64">
            <v>22.524999999999999</v>
          </cell>
          <cell r="W64">
            <v>19.196999999999999</v>
          </cell>
          <cell r="X64">
            <v>18.327000000000002</v>
          </cell>
          <cell r="Y64">
            <v>16.806000000000001</v>
          </cell>
          <cell r="Z64">
            <v>20.100000000000001</v>
          </cell>
          <cell r="AA64">
            <v>23.077000000000002</v>
          </cell>
          <cell r="AB64">
            <v>17.111000000000001</v>
          </cell>
          <cell r="AC64">
            <v>20.366</v>
          </cell>
          <cell r="AD64">
            <v>20.542999999999999</v>
          </cell>
          <cell r="AE64">
            <v>19.527000000000001</v>
          </cell>
          <cell r="AF64">
            <v>21.771000000000001</v>
          </cell>
          <cell r="AG64">
            <v>23.085000000000001</v>
          </cell>
          <cell r="AH64">
            <v>24.510999999999999</v>
          </cell>
          <cell r="AI64">
            <v>22.346</v>
          </cell>
          <cell r="AJ64">
            <v>23.914999999999999</v>
          </cell>
          <cell r="AK64">
            <v>24.427</v>
          </cell>
          <cell r="AL64">
            <v>25.084</v>
          </cell>
          <cell r="AM64">
            <v>23.664000000000001</v>
          </cell>
          <cell r="AN64">
            <v>24.649000000000001</v>
          </cell>
          <cell r="AO64">
            <v>24.489000000000001</v>
          </cell>
          <cell r="AP64">
            <v>24.210999999999999</v>
          </cell>
          <cell r="AQ64">
            <v>23.683</v>
          </cell>
          <cell r="AR64">
            <v>20.044681818181822</v>
          </cell>
          <cell r="AS64">
            <v>4.7315706656151413</v>
          </cell>
        </row>
        <row r="65">
          <cell r="A65" t="str">
            <v>Greece</v>
          </cell>
          <cell r="B65" t="str">
            <v>General government total expenditure</v>
          </cell>
          <cell r="C65" t="str">
            <v>Percent of GDP</v>
          </cell>
          <cell r="E65" t="str">
            <v>See notes for:  General government total expenditure (National currency).</v>
          </cell>
          <cell r="F65">
            <v>27.655000000000001</v>
          </cell>
          <cell r="G65">
            <v>31.673999999999999</v>
          </cell>
          <cell r="H65">
            <v>32.371000000000002</v>
          </cell>
          <cell r="I65">
            <v>34.113</v>
          </cell>
          <cell r="J65">
            <v>36.042000000000002</v>
          </cell>
          <cell r="K65">
            <v>38.616999999999997</v>
          </cell>
          <cell r="L65">
            <v>38.091999999999999</v>
          </cell>
          <cell r="M65">
            <v>38.384999999999998</v>
          </cell>
          <cell r="N65">
            <v>38.148000000000003</v>
          </cell>
          <cell r="O65">
            <v>39.238</v>
          </cell>
          <cell r="P65">
            <v>43.427</v>
          </cell>
          <cell r="Q65">
            <v>39.695999999999998</v>
          </cell>
          <cell r="R65">
            <v>41.625999999999998</v>
          </cell>
          <cell r="S65">
            <v>43.566000000000003</v>
          </cell>
          <cell r="T65">
            <v>41.646000000000001</v>
          </cell>
          <cell r="U65">
            <v>43.165999999999997</v>
          </cell>
          <cell r="V65">
            <v>43.787999999999997</v>
          </cell>
          <cell r="W65">
            <v>44.62</v>
          </cell>
          <cell r="X65">
            <v>44.002000000000002</v>
          </cell>
          <cell r="Y65">
            <v>44.05</v>
          </cell>
          <cell r="Z65">
            <v>46.643999999999998</v>
          </cell>
          <cell r="AA65">
            <v>45.29</v>
          </cell>
          <cell r="AB65">
            <v>45.087000000000003</v>
          </cell>
          <cell r="AC65">
            <v>44.737000000000002</v>
          </cell>
          <cell r="AD65">
            <v>45.518999999999998</v>
          </cell>
          <cell r="AE65">
            <v>44.192999999999998</v>
          </cell>
          <cell r="AF65">
            <v>44.691000000000003</v>
          </cell>
          <cell r="AG65">
            <v>46.709000000000003</v>
          </cell>
          <cell r="AH65">
            <v>49.734000000000002</v>
          </cell>
          <cell r="AI65">
            <v>53.033000000000001</v>
          </cell>
          <cell r="AJ65">
            <v>49.62</v>
          </cell>
          <cell r="AK65">
            <v>49.695999999999998</v>
          </cell>
          <cell r="AL65">
            <v>48.904000000000003</v>
          </cell>
          <cell r="AM65">
            <v>46.292999999999999</v>
          </cell>
          <cell r="AN65">
            <v>43.670999999999999</v>
          </cell>
          <cell r="AO65">
            <v>41.207000000000001</v>
          </cell>
          <cell r="AP65">
            <v>41.206000000000003</v>
          </cell>
          <cell r="AQ65">
            <v>41.198</v>
          </cell>
          <cell r="AR65">
            <v>45.206363636363648</v>
          </cell>
          <cell r="AS65">
            <v>5.6479611771567972</v>
          </cell>
        </row>
        <row r="66">
          <cell r="A66" t="str">
            <v>Grenada</v>
          </cell>
          <cell r="B66" t="str">
            <v>General government total expenditure</v>
          </cell>
          <cell r="C66" t="str">
            <v>Percent of GDP</v>
          </cell>
          <cell r="E66" t="str">
            <v>See notes for:  General government total expenditure (National currency).</v>
          </cell>
          <cell r="F66" t="str">
            <v>n/a</v>
          </cell>
          <cell r="G66" t="str">
            <v>n/a</v>
          </cell>
          <cell r="H66" t="str">
            <v>n/a</v>
          </cell>
          <cell r="I66" t="str">
            <v>n/a</v>
          </cell>
          <cell r="J66" t="str">
            <v>n/a</v>
          </cell>
          <cell r="K66" t="str">
            <v>n/a</v>
          </cell>
          <cell r="L66" t="str">
            <v>n/a</v>
          </cell>
          <cell r="M66" t="str">
            <v>n/a</v>
          </cell>
          <cell r="N66" t="str">
            <v>n/a</v>
          </cell>
          <cell r="O66" t="str">
            <v>n/a</v>
          </cell>
          <cell r="P66">
            <v>29.922000000000001</v>
          </cell>
          <cell r="Q66">
            <v>27.423999999999999</v>
          </cell>
          <cell r="R66">
            <v>22.117999999999999</v>
          </cell>
          <cell r="S66">
            <v>23.529</v>
          </cell>
          <cell r="T66">
            <v>25.117000000000001</v>
          </cell>
          <cell r="U66">
            <v>23.562999999999999</v>
          </cell>
          <cell r="V66">
            <v>26.518999999999998</v>
          </cell>
          <cell r="W66">
            <v>26.646000000000001</v>
          </cell>
          <cell r="X66">
            <v>25.21</v>
          </cell>
          <cell r="Y66">
            <v>24.675000000000001</v>
          </cell>
          <cell r="Z66">
            <v>25.884</v>
          </cell>
          <cell r="AA66">
            <v>29.765999999999998</v>
          </cell>
          <cell r="AB66">
            <v>36.045000000000002</v>
          </cell>
          <cell r="AC66">
            <v>29.234999999999999</v>
          </cell>
          <cell r="AD66">
            <v>26.036000000000001</v>
          </cell>
          <cell r="AE66">
            <v>26.908999999999999</v>
          </cell>
          <cell r="AF66">
            <v>31.79</v>
          </cell>
          <cell r="AG66">
            <v>27.916</v>
          </cell>
          <cell r="AH66">
            <v>28.11</v>
          </cell>
          <cell r="AI66">
            <v>27.83</v>
          </cell>
          <cell r="AJ66">
            <v>27.321999999999999</v>
          </cell>
          <cell r="AK66">
            <v>27.018999999999998</v>
          </cell>
          <cell r="AL66">
            <v>26.693000000000001</v>
          </cell>
          <cell r="AM66">
            <v>26.300999999999998</v>
          </cell>
          <cell r="AN66">
            <v>26.535</v>
          </cell>
          <cell r="AO66">
            <v>26.388000000000002</v>
          </cell>
          <cell r="AP66">
            <v>26.800999999999998</v>
          </cell>
          <cell r="AQ66">
            <v>26.728999999999999</v>
          </cell>
          <cell r="AR66">
            <v>27.208409090909093</v>
          </cell>
          <cell r="AS66">
            <v>3.0112358585975523</v>
          </cell>
        </row>
        <row r="67">
          <cell r="A67" t="str">
            <v>Guatemala</v>
          </cell>
          <cell r="B67" t="str">
            <v>General government total expenditure</v>
          </cell>
          <cell r="C67" t="str">
            <v>Percent of GDP</v>
          </cell>
          <cell r="E67" t="str">
            <v>See notes for:  General government total expenditure (National currency).</v>
          </cell>
          <cell r="F67" t="str">
            <v>n/a</v>
          </cell>
          <cell r="G67" t="str">
            <v>n/a</v>
          </cell>
          <cell r="H67" t="str">
            <v>n/a</v>
          </cell>
          <cell r="I67" t="str">
            <v>n/a</v>
          </cell>
          <cell r="J67" t="str">
            <v>n/a</v>
          </cell>
          <cell r="K67" t="str">
            <v>n/a</v>
          </cell>
          <cell r="L67" t="str">
            <v>n/a</v>
          </cell>
          <cell r="M67" t="str">
            <v>n/a</v>
          </cell>
          <cell r="N67" t="str">
            <v>n/a</v>
          </cell>
          <cell r="O67" t="str">
            <v>n/a</v>
          </cell>
          <cell r="P67" t="str">
            <v>n/a</v>
          </cell>
          <cell r="Q67" t="str">
            <v>n/a</v>
          </cell>
          <cell r="R67" t="str">
            <v>n/a</v>
          </cell>
          <cell r="S67" t="str">
            <v>n/a</v>
          </cell>
          <cell r="T67" t="str">
            <v>n/a</v>
          </cell>
          <cell r="U67" t="str">
            <v>n/a</v>
          </cell>
          <cell r="V67" t="str">
            <v>n/a</v>
          </cell>
          <cell r="W67" t="str">
            <v>n/a</v>
          </cell>
          <cell r="X67" t="str">
            <v>n/a</v>
          </cell>
          <cell r="Y67" t="str">
            <v>n/a</v>
          </cell>
          <cell r="Z67">
            <v>14.321999999999999</v>
          </cell>
          <cell r="AA67">
            <v>14.51</v>
          </cell>
          <cell r="AB67">
            <v>13.871</v>
          </cell>
          <cell r="AC67">
            <v>15.13</v>
          </cell>
          <cell r="AD67">
            <v>13.412000000000001</v>
          </cell>
          <cell r="AE67">
            <v>13.72</v>
          </cell>
          <cell r="AF67">
            <v>14.672000000000001</v>
          </cell>
          <cell r="AG67">
            <v>14.281000000000001</v>
          </cell>
          <cell r="AH67">
            <v>13.64</v>
          </cell>
          <cell r="AI67">
            <v>14.212</v>
          </cell>
          <cell r="AJ67">
            <v>14.58</v>
          </cell>
          <cell r="AK67">
            <v>14.656000000000001</v>
          </cell>
          <cell r="AL67">
            <v>14.135</v>
          </cell>
          <cell r="AM67">
            <v>14.717000000000001</v>
          </cell>
          <cell r="AN67">
            <v>14.797000000000001</v>
          </cell>
          <cell r="AO67">
            <v>14.760999999999999</v>
          </cell>
          <cell r="AP67">
            <v>14.612</v>
          </cell>
          <cell r="AQ67">
            <v>14.521000000000001</v>
          </cell>
          <cell r="AR67">
            <v>14.250500000000002</v>
          </cell>
          <cell r="AS67">
            <v>0.50455119570853157</v>
          </cell>
        </row>
        <row r="68">
          <cell r="A68" t="str">
            <v>Guinea</v>
          </cell>
          <cell r="B68" t="str">
            <v>General government total expenditure</v>
          </cell>
          <cell r="C68" t="str">
            <v>Percent of GDP</v>
          </cell>
          <cell r="E68" t="str">
            <v>See notes for:  General government total expenditure (National currency).</v>
          </cell>
          <cell r="F68" t="str">
            <v>n/a</v>
          </cell>
          <cell r="G68" t="str">
            <v>n/a</v>
          </cell>
          <cell r="H68" t="str">
            <v>n/a</v>
          </cell>
          <cell r="I68" t="str">
            <v>n/a</v>
          </cell>
          <cell r="J68" t="str">
            <v>n/a</v>
          </cell>
          <cell r="K68" t="str">
            <v>n/a</v>
          </cell>
          <cell r="L68" t="str">
            <v>n/a</v>
          </cell>
          <cell r="M68" t="str">
            <v>n/a</v>
          </cell>
          <cell r="N68" t="str">
            <v>n/a</v>
          </cell>
          <cell r="O68" t="str">
            <v>n/a</v>
          </cell>
          <cell r="P68">
            <v>26.042000000000002</v>
          </cell>
          <cell r="Q68">
            <v>22.667000000000002</v>
          </cell>
          <cell r="R68">
            <v>19.291</v>
          </cell>
          <cell r="S68">
            <v>18.498999999999999</v>
          </cell>
          <cell r="T68">
            <v>17.57</v>
          </cell>
          <cell r="U68">
            <v>17.666</v>
          </cell>
          <cell r="V68">
            <v>16.459</v>
          </cell>
          <cell r="W68">
            <v>17.527000000000001</v>
          </cell>
          <cell r="X68">
            <v>14.771000000000001</v>
          </cell>
          <cell r="Y68">
            <v>16.11</v>
          </cell>
          <cell r="Z68">
            <v>16.425000000000001</v>
          </cell>
          <cell r="AA68">
            <v>18.815999999999999</v>
          </cell>
          <cell r="AB68">
            <v>18.254000000000001</v>
          </cell>
          <cell r="AC68">
            <v>20.396000000000001</v>
          </cell>
          <cell r="AD68">
            <v>17.948</v>
          </cell>
          <cell r="AE68">
            <v>16.89</v>
          </cell>
          <cell r="AF68">
            <v>19.023</v>
          </cell>
          <cell r="AG68">
            <v>14.788</v>
          </cell>
          <cell r="AH68">
            <v>17.456</v>
          </cell>
          <cell r="AI68">
            <v>23.677</v>
          </cell>
          <cell r="AJ68">
            <v>29.681000000000001</v>
          </cell>
          <cell r="AK68">
            <v>24.062000000000001</v>
          </cell>
          <cell r="AL68">
            <v>28.888999999999999</v>
          </cell>
          <cell r="AM68">
            <v>26.053999999999998</v>
          </cell>
          <cell r="AN68">
            <v>26.782</v>
          </cell>
          <cell r="AO68">
            <v>25.41</v>
          </cell>
          <cell r="AP68">
            <v>23.617000000000001</v>
          </cell>
          <cell r="AQ68">
            <v>20.634</v>
          </cell>
          <cell r="AR68">
            <v>19.273545454545459</v>
          </cell>
          <cell r="AS68">
            <v>3.7597460999288819</v>
          </cell>
        </row>
        <row r="69">
          <cell r="A69" t="str">
            <v>Guinea-Bissau</v>
          </cell>
          <cell r="B69" t="str">
            <v>General government total expenditure</v>
          </cell>
          <cell r="C69" t="str">
            <v>Percent of GDP</v>
          </cell>
          <cell r="E69" t="str">
            <v>See notes for:  General government total expenditure (National currency).</v>
          </cell>
          <cell r="F69" t="str">
            <v>n/a</v>
          </cell>
          <cell r="G69" t="str">
            <v>n/a</v>
          </cell>
          <cell r="H69" t="str">
            <v>n/a</v>
          </cell>
          <cell r="I69" t="str">
            <v>n/a</v>
          </cell>
          <cell r="J69" t="str">
            <v>n/a</v>
          </cell>
          <cell r="K69" t="str">
            <v>n/a</v>
          </cell>
          <cell r="L69" t="str">
            <v>n/a</v>
          </cell>
          <cell r="M69" t="str">
            <v>n/a</v>
          </cell>
          <cell r="N69" t="str">
            <v>n/a</v>
          </cell>
          <cell r="O69" t="str">
            <v>n/a</v>
          </cell>
          <cell r="P69" t="str">
            <v>n/a</v>
          </cell>
          <cell r="Q69" t="str">
            <v>n/a</v>
          </cell>
          <cell r="R69" t="str">
            <v>n/a</v>
          </cell>
          <cell r="S69" t="str">
            <v>n/a</v>
          </cell>
          <cell r="T69" t="str">
            <v>n/a</v>
          </cell>
          <cell r="U69" t="str">
            <v>n/a</v>
          </cell>
          <cell r="V69" t="str">
            <v>n/a</v>
          </cell>
          <cell r="W69" t="str">
            <v>n/a</v>
          </cell>
          <cell r="X69" t="str">
            <v>n/a</v>
          </cell>
          <cell r="Y69" t="str">
            <v>n/a</v>
          </cell>
          <cell r="Z69">
            <v>26.460999999999999</v>
          </cell>
          <cell r="AA69">
            <v>22.280999999999999</v>
          </cell>
          <cell r="AB69">
            <v>16.373000000000001</v>
          </cell>
          <cell r="AC69">
            <v>19.212</v>
          </cell>
          <cell r="AD69">
            <v>25.285</v>
          </cell>
          <cell r="AE69">
            <v>22.108000000000001</v>
          </cell>
          <cell r="AF69">
            <v>21.251000000000001</v>
          </cell>
          <cell r="AG69">
            <v>21.248999999999999</v>
          </cell>
          <cell r="AH69">
            <v>24.489000000000001</v>
          </cell>
          <cell r="AI69">
            <v>21.946000000000002</v>
          </cell>
          <cell r="AJ69">
            <v>20.667000000000002</v>
          </cell>
          <cell r="AK69">
            <v>20.460999999999999</v>
          </cell>
          <cell r="AL69">
            <v>22.803000000000001</v>
          </cell>
          <cell r="AM69">
            <v>23.097999999999999</v>
          </cell>
          <cell r="AN69">
            <v>23.094000000000001</v>
          </cell>
          <cell r="AO69">
            <v>23.038</v>
          </cell>
          <cell r="AP69">
            <v>23.027000000000001</v>
          </cell>
          <cell r="AQ69">
            <v>23.073</v>
          </cell>
          <cell r="AR69">
            <v>21.815250000000002</v>
          </cell>
          <cell r="AS69">
            <v>2.7182431199381103</v>
          </cell>
        </row>
        <row r="70">
          <cell r="A70" t="str">
            <v>Guyana</v>
          </cell>
          <cell r="B70" t="str">
            <v>General government total expenditure</v>
          </cell>
          <cell r="C70" t="str">
            <v>Percent of GDP</v>
          </cell>
          <cell r="E70" t="str">
            <v>See notes for:  General government total expenditure (National currency).</v>
          </cell>
          <cell r="F70" t="str">
            <v>n/a</v>
          </cell>
          <cell r="G70" t="str">
            <v>n/a</v>
          </cell>
          <cell r="H70" t="str">
            <v>n/a</v>
          </cell>
          <cell r="I70" t="str">
            <v>n/a</v>
          </cell>
          <cell r="J70" t="str">
            <v>n/a</v>
          </cell>
          <cell r="K70" t="str">
            <v>n/a</v>
          </cell>
          <cell r="L70" t="str">
            <v>n/a</v>
          </cell>
          <cell r="M70" t="str">
            <v>n/a</v>
          </cell>
          <cell r="N70" t="str">
            <v>n/a</v>
          </cell>
          <cell r="O70" t="str">
            <v>n/a</v>
          </cell>
          <cell r="P70" t="str">
            <v>n/a</v>
          </cell>
          <cell r="Q70" t="str">
            <v>n/a</v>
          </cell>
          <cell r="R70" t="str">
            <v>n/a</v>
          </cell>
          <cell r="S70" t="str">
            <v>n/a</v>
          </cell>
          <cell r="T70" t="str">
            <v>n/a</v>
          </cell>
          <cell r="U70" t="str">
            <v>n/a</v>
          </cell>
          <cell r="V70" t="str">
            <v>n/a</v>
          </cell>
          <cell r="W70">
            <v>27.847999999999999</v>
          </cell>
          <cell r="X70">
            <v>26.036999999999999</v>
          </cell>
          <cell r="Y70">
            <v>23.742000000000001</v>
          </cell>
          <cell r="Z70">
            <v>30.454999999999998</v>
          </cell>
          <cell r="AA70">
            <v>32.072000000000003</v>
          </cell>
          <cell r="AB70">
            <v>30.992999999999999</v>
          </cell>
          <cell r="AC70">
            <v>31.390999999999998</v>
          </cell>
          <cell r="AD70">
            <v>31.324000000000002</v>
          </cell>
          <cell r="AE70">
            <v>37.018999999999998</v>
          </cell>
          <cell r="AF70">
            <v>37.749000000000002</v>
          </cell>
          <cell r="AG70">
            <v>32.554000000000002</v>
          </cell>
          <cell r="AH70">
            <v>31.27</v>
          </cell>
          <cell r="AI70">
            <v>32.825000000000003</v>
          </cell>
          <cell r="AJ70">
            <v>30.937000000000001</v>
          </cell>
          <cell r="AK70">
            <v>33.881999999999998</v>
          </cell>
          <cell r="AL70">
            <v>32.24</v>
          </cell>
          <cell r="AM70">
            <v>31.254999999999999</v>
          </cell>
          <cell r="AN70">
            <v>31.623999999999999</v>
          </cell>
          <cell r="AO70">
            <v>30.657</v>
          </cell>
          <cell r="AP70">
            <v>29.126999999999999</v>
          </cell>
          <cell r="AQ70">
            <v>29.126999999999999</v>
          </cell>
          <cell r="AR70">
            <v>31.339866666666662</v>
          </cell>
          <cell r="AS70">
            <v>3.6166500653558322</v>
          </cell>
        </row>
        <row r="71">
          <cell r="A71" t="str">
            <v>Haiti</v>
          </cell>
          <cell r="B71" t="str">
            <v>General government total expenditure</v>
          </cell>
          <cell r="C71" t="str">
            <v>Percent of GDP</v>
          </cell>
          <cell r="E71" t="str">
            <v>See notes for:  General government total expenditure (National currency).</v>
          </cell>
          <cell r="F71" t="str">
            <v>n/a</v>
          </cell>
          <cell r="G71" t="str">
            <v>n/a</v>
          </cell>
          <cell r="H71" t="str">
            <v>n/a</v>
          </cell>
          <cell r="I71" t="str">
            <v>n/a</v>
          </cell>
          <cell r="J71" t="str">
            <v>n/a</v>
          </cell>
          <cell r="K71" t="str">
            <v>n/a</v>
          </cell>
          <cell r="L71" t="str">
            <v>n/a</v>
          </cell>
          <cell r="M71" t="str">
            <v>n/a</v>
          </cell>
          <cell r="N71" t="str">
            <v>n/a</v>
          </cell>
          <cell r="O71" t="str">
            <v>n/a</v>
          </cell>
          <cell r="P71" t="str">
            <v>n/a</v>
          </cell>
          <cell r="Q71" t="str">
            <v>n/a</v>
          </cell>
          <cell r="R71" t="str">
            <v>n/a</v>
          </cell>
          <cell r="S71" t="str">
            <v>n/a</v>
          </cell>
          <cell r="T71" t="str">
            <v>n/a</v>
          </cell>
          <cell r="U71" t="str">
            <v>n/a</v>
          </cell>
          <cell r="V71" t="str">
            <v>n/a</v>
          </cell>
          <cell r="W71">
            <v>9.2959999999999994</v>
          </cell>
          <cell r="X71">
            <v>9.14</v>
          </cell>
          <cell r="Y71">
            <v>9.6</v>
          </cell>
          <cell r="Z71">
            <v>10.086</v>
          </cell>
          <cell r="AA71">
            <v>10.183999999999999</v>
          </cell>
          <cell r="AB71">
            <v>11.417999999999999</v>
          </cell>
          <cell r="AC71">
            <v>12.589</v>
          </cell>
          <cell r="AD71">
            <v>11.223000000000001</v>
          </cell>
          <cell r="AE71">
            <v>15.829000000000001</v>
          </cell>
          <cell r="AF71">
            <v>15.166</v>
          </cell>
          <cell r="AG71">
            <v>15.564</v>
          </cell>
          <cell r="AH71">
            <v>17.937999999999999</v>
          </cell>
          <cell r="AI71">
            <v>22.52</v>
          </cell>
          <cell r="AJ71">
            <v>26.021000000000001</v>
          </cell>
          <cell r="AK71">
            <v>33.529000000000003</v>
          </cell>
          <cell r="AL71">
            <v>37.273000000000003</v>
          </cell>
          <cell r="AM71">
            <v>31.837</v>
          </cell>
          <cell r="AN71">
            <v>29.484999999999999</v>
          </cell>
          <cell r="AO71">
            <v>28.192</v>
          </cell>
          <cell r="AP71">
            <v>25.859000000000002</v>
          </cell>
          <cell r="AQ71">
            <v>25.489000000000001</v>
          </cell>
          <cell r="AR71">
            <v>15.340200000000001</v>
          </cell>
          <cell r="AS71">
            <v>7.0990503409158316</v>
          </cell>
        </row>
        <row r="72">
          <cell r="A72" t="str">
            <v>Honduras</v>
          </cell>
          <cell r="B72" t="str">
            <v>General government total expenditure</v>
          </cell>
          <cell r="C72" t="str">
            <v>Percent of GDP</v>
          </cell>
          <cell r="E72" t="str">
            <v>See notes for:  General government total expenditure (National currency).</v>
          </cell>
          <cell r="F72" t="str">
            <v>n/a</v>
          </cell>
          <cell r="G72" t="str">
            <v>n/a</v>
          </cell>
          <cell r="H72" t="str">
            <v>n/a</v>
          </cell>
          <cell r="I72" t="str">
            <v>n/a</v>
          </cell>
          <cell r="J72" t="str">
            <v>n/a</v>
          </cell>
          <cell r="K72" t="str">
            <v>n/a</v>
          </cell>
          <cell r="L72" t="str">
            <v>n/a</v>
          </cell>
          <cell r="M72" t="str">
            <v>n/a</v>
          </cell>
          <cell r="N72" t="str">
            <v>n/a</v>
          </cell>
          <cell r="O72" t="str">
            <v>n/a</v>
          </cell>
          <cell r="P72" t="str">
            <v>n/a</v>
          </cell>
          <cell r="Q72" t="str">
            <v>n/a</v>
          </cell>
          <cell r="R72" t="str">
            <v>n/a</v>
          </cell>
          <cell r="S72" t="str">
            <v>n/a</v>
          </cell>
          <cell r="T72" t="str">
            <v>n/a</v>
          </cell>
          <cell r="U72" t="str">
            <v>n/a</v>
          </cell>
          <cell r="V72" t="str">
            <v>n/a</v>
          </cell>
          <cell r="W72" t="str">
            <v>n/a</v>
          </cell>
          <cell r="X72" t="str">
            <v>n/a</v>
          </cell>
          <cell r="Y72" t="str">
            <v>n/a</v>
          </cell>
          <cell r="Z72">
            <v>23.548999999999999</v>
          </cell>
          <cell r="AA72">
            <v>26.71</v>
          </cell>
          <cell r="AB72">
            <v>30.01</v>
          </cell>
          <cell r="AC72">
            <v>28.175999999999998</v>
          </cell>
          <cell r="AD72">
            <v>26.556000000000001</v>
          </cell>
          <cell r="AE72">
            <v>25.614000000000001</v>
          </cell>
          <cell r="AF72">
            <v>25.994</v>
          </cell>
          <cell r="AG72">
            <v>25.986999999999998</v>
          </cell>
          <cell r="AH72">
            <v>28.141999999999999</v>
          </cell>
          <cell r="AI72">
            <v>29.734999999999999</v>
          </cell>
          <cell r="AJ72">
            <v>27.745000000000001</v>
          </cell>
          <cell r="AK72">
            <v>26.321000000000002</v>
          </cell>
          <cell r="AL72">
            <v>26.065999999999999</v>
          </cell>
          <cell r="AM72">
            <v>25.044</v>
          </cell>
          <cell r="AN72">
            <v>24.372</v>
          </cell>
          <cell r="AO72">
            <v>23.957999999999998</v>
          </cell>
          <cell r="AP72">
            <v>23.722000000000001</v>
          </cell>
          <cell r="AQ72">
            <v>24.094000000000001</v>
          </cell>
          <cell r="AR72">
            <v>27.044916666666669</v>
          </cell>
          <cell r="AS72">
            <v>1.8183198767660285</v>
          </cell>
        </row>
        <row r="73">
          <cell r="A73" t="str">
            <v>Hong Kong SAR</v>
          </cell>
          <cell r="B73" t="str">
            <v>General government total expenditure</v>
          </cell>
          <cell r="C73" t="str">
            <v>Percent of GDP</v>
          </cell>
          <cell r="E73" t="str">
            <v>See notes for:  General government total expenditure (National currency).</v>
          </cell>
          <cell r="F73" t="str">
            <v>n/a</v>
          </cell>
          <cell r="G73" t="str">
            <v>n/a</v>
          </cell>
          <cell r="H73" t="str">
            <v>n/a</v>
          </cell>
          <cell r="I73" t="str">
            <v>n/a</v>
          </cell>
          <cell r="J73" t="str">
            <v>n/a</v>
          </cell>
          <cell r="K73" t="str">
            <v>n/a</v>
          </cell>
          <cell r="L73" t="str">
            <v>n/a</v>
          </cell>
          <cell r="M73" t="str">
            <v>n/a</v>
          </cell>
          <cell r="N73" t="str">
            <v>n/a</v>
          </cell>
          <cell r="O73" t="str">
            <v>n/a</v>
          </cell>
          <cell r="P73" t="str">
            <v>n/a</v>
          </cell>
          <cell r="Q73">
            <v>14.75</v>
          </cell>
          <cell r="R73">
            <v>15.603999999999999</v>
          </cell>
          <cell r="S73">
            <v>17.472999999999999</v>
          </cell>
          <cell r="T73">
            <v>16.914000000000001</v>
          </cell>
          <cell r="U73">
            <v>17.010999999999999</v>
          </cell>
          <cell r="V73">
            <v>15.926</v>
          </cell>
          <cell r="W73">
            <v>15.222</v>
          </cell>
          <cell r="X73">
            <v>17.38</v>
          </cell>
          <cell r="Y73">
            <v>17.349</v>
          </cell>
          <cell r="Z73">
            <v>17.936</v>
          </cell>
          <cell r="AA73">
            <v>17.994</v>
          </cell>
          <cell r="AB73">
            <v>18.417999999999999</v>
          </cell>
          <cell r="AC73">
            <v>19.238</v>
          </cell>
          <cell r="AD73">
            <v>19.277999999999999</v>
          </cell>
          <cell r="AE73">
            <v>17.678000000000001</v>
          </cell>
          <cell r="AF73">
            <v>15.941000000000001</v>
          </cell>
          <cell r="AG73">
            <v>15.503</v>
          </cell>
          <cell r="AH73">
            <v>18.899000000000001</v>
          </cell>
          <cell r="AI73">
            <v>17.603000000000002</v>
          </cell>
          <cell r="AJ73">
            <v>18.024999999999999</v>
          </cell>
          <cell r="AK73">
            <v>20.443999999999999</v>
          </cell>
          <cell r="AL73">
            <v>21.116</v>
          </cell>
          <cell r="AM73">
            <v>18.675000000000001</v>
          </cell>
          <cell r="AN73">
            <v>18.404</v>
          </cell>
          <cell r="AO73">
            <v>20.407</v>
          </cell>
          <cell r="AP73">
            <v>17.738</v>
          </cell>
          <cell r="AQ73">
            <v>17.757999999999999</v>
          </cell>
          <cell r="AR73">
            <v>17.361238095238093</v>
          </cell>
          <cell r="AS73">
            <v>1.4808730500877481</v>
          </cell>
        </row>
        <row r="74">
          <cell r="A74" t="str">
            <v>Hungary</v>
          </cell>
          <cell r="B74" t="str">
            <v>General government total expenditure</v>
          </cell>
          <cell r="C74" t="str">
            <v>Percent of GDP</v>
          </cell>
          <cell r="E74" t="str">
            <v>See notes for:  General government total expenditure (National currency).</v>
          </cell>
          <cell r="F74" t="str">
            <v>n/a</v>
          </cell>
          <cell r="G74" t="str">
            <v>n/a</v>
          </cell>
          <cell r="H74" t="str">
            <v>n/a</v>
          </cell>
          <cell r="I74" t="str">
            <v>n/a</v>
          </cell>
          <cell r="J74" t="str">
            <v>n/a</v>
          </cell>
          <cell r="K74" t="str">
            <v>n/a</v>
          </cell>
          <cell r="L74" t="str">
            <v>n/a</v>
          </cell>
          <cell r="M74" t="str">
            <v>n/a</v>
          </cell>
          <cell r="N74" t="str">
            <v>n/a</v>
          </cell>
          <cell r="O74" t="str">
            <v>n/a</v>
          </cell>
          <cell r="P74" t="str">
            <v>n/a</v>
          </cell>
          <cell r="Q74" t="str">
            <v>n/a</v>
          </cell>
          <cell r="R74" t="str">
            <v>n/a</v>
          </cell>
          <cell r="S74" t="str">
            <v>n/a</v>
          </cell>
          <cell r="T74" t="str">
            <v>n/a</v>
          </cell>
          <cell r="U74">
            <v>47.716999999999999</v>
          </cell>
          <cell r="V74">
            <v>46.484999999999999</v>
          </cell>
          <cell r="W74">
            <v>48.829000000000001</v>
          </cell>
          <cell r="X74">
            <v>47.353000000000002</v>
          </cell>
          <cell r="Y74">
            <v>46.756</v>
          </cell>
          <cell r="Z74">
            <v>49.100999999999999</v>
          </cell>
          <cell r="AA74">
            <v>47.673000000000002</v>
          </cell>
          <cell r="AB74">
            <v>51.372</v>
          </cell>
          <cell r="AC74">
            <v>49.631999999999998</v>
          </cell>
          <cell r="AD74">
            <v>49.064999999999998</v>
          </cell>
          <cell r="AE74">
            <v>50.042000000000002</v>
          </cell>
          <cell r="AF74">
            <v>52.164000000000001</v>
          </cell>
          <cell r="AG74">
            <v>50.640999999999998</v>
          </cell>
          <cell r="AH74">
            <v>49.204999999999998</v>
          </cell>
          <cell r="AI74">
            <v>51.38</v>
          </cell>
          <cell r="AJ74">
            <v>49.453000000000003</v>
          </cell>
          <cell r="AK74">
            <v>48.441000000000003</v>
          </cell>
          <cell r="AL74">
            <v>48.838999999999999</v>
          </cell>
          <cell r="AM74">
            <v>48.845999999999997</v>
          </cell>
          <cell r="AN74">
            <v>48.841000000000001</v>
          </cell>
          <cell r="AO74">
            <v>48.606999999999999</v>
          </cell>
          <cell r="AP74">
            <v>48.518999999999998</v>
          </cell>
          <cell r="AQ74">
            <v>48.393000000000001</v>
          </cell>
          <cell r="AR74">
            <v>49.135823529411766</v>
          </cell>
          <cell r="AS74">
            <v>1.6441164509887263</v>
          </cell>
        </row>
        <row r="75">
          <cell r="A75" t="str">
            <v>Iceland</v>
          </cell>
          <cell r="B75" t="str">
            <v>General government total expenditure</v>
          </cell>
          <cell r="C75" t="str">
            <v>Percent of GDP</v>
          </cell>
          <cell r="E75" t="str">
            <v>See notes for:  General government total expenditure (National currency).</v>
          </cell>
          <cell r="F75">
            <v>34.69</v>
          </cell>
          <cell r="G75">
            <v>36.067</v>
          </cell>
          <cell r="H75">
            <v>36.765999999999998</v>
          </cell>
          <cell r="I75">
            <v>38.436</v>
          </cell>
          <cell r="J75">
            <v>35.262999999999998</v>
          </cell>
          <cell r="K75">
            <v>37.594000000000001</v>
          </cell>
          <cell r="L75">
            <v>40.011000000000003</v>
          </cell>
          <cell r="M75">
            <v>37.039000000000001</v>
          </cell>
          <cell r="N75">
            <v>42.000999999999998</v>
          </cell>
          <cell r="O75">
            <v>43.478000000000002</v>
          </cell>
          <cell r="P75">
            <v>43.146999999999998</v>
          </cell>
          <cell r="Q75">
            <v>43.427</v>
          </cell>
          <cell r="R75">
            <v>45.180999999999997</v>
          </cell>
          <cell r="S75">
            <v>45.499000000000002</v>
          </cell>
          <cell r="T75">
            <v>45.34</v>
          </cell>
          <cell r="U75">
            <v>44.713000000000001</v>
          </cell>
          <cell r="V75">
            <v>44.19</v>
          </cell>
          <cell r="W75">
            <v>42.643000000000001</v>
          </cell>
          <cell r="X75">
            <v>43.213999999999999</v>
          </cell>
          <cell r="Y75">
            <v>43.915999999999997</v>
          </cell>
          <cell r="Z75">
            <v>43.74</v>
          </cell>
          <cell r="AA75">
            <v>44.375</v>
          </cell>
          <cell r="AB75">
            <v>45.996000000000002</v>
          </cell>
          <cell r="AC75">
            <v>47.448</v>
          </cell>
          <cell r="AD75">
            <v>45.814999999999998</v>
          </cell>
          <cell r="AE75">
            <v>42.247</v>
          </cell>
          <cell r="AF75">
            <v>41.640999999999998</v>
          </cell>
          <cell r="AG75">
            <v>42.268000000000001</v>
          </cell>
          <cell r="AH75">
            <v>44.639000000000003</v>
          </cell>
          <cell r="AI75">
            <v>49.671999999999997</v>
          </cell>
          <cell r="AJ75">
            <v>47.923000000000002</v>
          </cell>
          <cell r="AK75">
            <v>46.320999999999998</v>
          </cell>
          <cell r="AL75">
            <v>44.625</v>
          </cell>
          <cell r="AM75">
            <v>43.017000000000003</v>
          </cell>
          <cell r="AN75">
            <v>42.204999999999998</v>
          </cell>
          <cell r="AO75">
            <v>41.061</v>
          </cell>
          <cell r="AP75">
            <v>40.393999999999998</v>
          </cell>
          <cell r="AQ75">
            <v>39.982999999999997</v>
          </cell>
          <cell r="AR75">
            <v>44.697954545454543</v>
          </cell>
          <cell r="AS75">
            <v>3.8276965595006227</v>
          </cell>
        </row>
        <row r="76">
          <cell r="A76" t="str">
            <v>India</v>
          </cell>
          <cell r="B76" t="str">
            <v>General government total expenditure</v>
          </cell>
          <cell r="C76" t="str">
            <v>Percent of GDP</v>
          </cell>
          <cell r="E76" t="str">
            <v>See notes for:  General government total expenditure (National currency).</v>
          </cell>
          <cell r="F76" t="str">
            <v>n/a</v>
          </cell>
          <cell r="G76" t="str">
            <v>n/a</v>
          </cell>
          <cell r="H76" t="str">
            <v>n/a</v>
          </cell>
          <cell r="I76" t="str">
            <v>n/a</v>
          </cell>
          <cell r="J76" t="str">
            <v>n/a</v>
          </cell>
          <cell r="K76" t="str">
            <v>n/a</v>
          </cell>
          <cell r="L76" t="str">
            <v>n/a</v>
          </cell>
          <cell r="M76" t="str">
            <v>n/a</v>
          </cell>
          <cell r="N76">
            <v>26.343</v>
          </cell>
          <cell r="O76">
            <v>26.989000000000001</v>
          </cell>
          <cell r="P76">
            <v>27.234999999999999</v>
          </cell>
          <cell r="Q76">
            <v>26.45</v>
          </cell>
          <cell r="R76">
            <v>25.603000000000002</v>
          </cell>
          <cell r="S76">
            <v>25.106999999999999</v>
          </cell>
          <cell r="T76">
            <v>25.119</v>
          </cell>
          <cell r="U76">
            <v>24.309000000000001</v>
          </cell>
          <cell r="V76">
            <v>24.29</v>
          </cell>
          <cell r="W76">
            <v>24.266999999999999</v>
          </cell>
          <cell r="X76">
            <v>24.858000000000001</v>
          </cell>
          <cell r="Y76">
            <v>26.114000000000001</v>
          </cell>
          <cell r="Z76">
            <v>26.99</v>
          </cell>
          <cell r="AA76">
            <v>27.425000000000001</v>
          </cell>
          <cell r="AB76">
            <v>27.73</v>
          </cell>
          <cell r="AC76">
            <v>27.742999999999999</v>
          </cell>
          <cell r="AD76">
            <v>26.489000000000001</v>
          </cell>
          <cell r="AE76">
            <v>25.785</v>
          </cell>
          <cell r="AF76">
            <v>25.67</v>
          </cell>
          <cell r="AG76">
            <v>25.977</v>
          </cell>
          <cell r="AH76">
            <v>27.498999999999999</v>
          </cell>
          <cell r="AI76">
            <v>29.32</v>
          </cell>
          <cell r="AJ76">
            <v>27.981000000000002</v>
          </cell>
          <cell r="AK76">
            <v>27.125</v>
          </cell>
          <cell r="AL76">
            <v>27.109000000000002</v>
          </cell>
          <cell r="AM76">
            <v>27.273</v>
          </cell>
          <cell r="AN76">
            <v>27.256</v>
          </cell>
          <cell r="AO76">
            <v>27.100999999999999</v>
          </cell>
          <cell r="AP76">
            <v>27.026</v>
          </cell>
          <cell r="AQ76">
            <v>26.977</v>
          </cell>
          <cell r="AR76">
            <v>26.32209090909091</v>
          </cell>
          <cell r="AS76">
            <v>1.3121831543023186</v>
          </cell>
        </row>
        <row r="77">
          <cell r="A77" t="str">
            <v>Indonesia</v>
          </cell>
          <cell r="B77" t="str">
            <v>General government total expenditure</v>
          </cell>
          <cell r="C77" t="str">
            <v>Percent of GDP</v>
          </cell>
          <cell r="E77" t="str">
            <v>See notes for:  General government total expenditure (National currency).</v>
          </cell>
          <cell r="F77" t="str">
            <v>n/a</v>
          </cell>
          <cell r="G77" t="str">
            <v>n/a</v>
          </cell>
          <cell r="H77" t="str">
            <v>n/a</v>
          </cell>
          <cell r="I77" t="str">
            <v>n/a</v>
          </cell>
          <cell r="J77" t="str">
            <v>n/a</v>
          </cell>
          <cell r="K77" t="str">
            <v>n/a</v>
          </cell>
          <cell r="L77" t="str">
            <v>n/a</v>
          </cell>
          <cell r="M77" t="str">
            <v>n/a</v>
          </cell>
          <cell r="N77" t="str">
            <v>n/a</v>
          </cell>
          <cell r="O77" t="str">
            <v>n/a</v>
          </cell>
          <cell r="P77" t="str">
            <v>n/a</v>
          </cell>
          <cell r="Q77" t="str">
            <v>n/a</v>
          </cell>
          <cell r="R77" t="str">
            <v>n/a</v>
          </cell>
          <cell r="S77" t="str">
            <v>n/a</v>
          </cell>
          <cell r="T77" t="str">
            <v>n/a</v>
          </cell>
          <cell r="U77" t="str">
            <v>n/a</v>
          </cell>
          <cell r="V77" t="str">
            <v>n/a</v>
          </cell>
          <cell r="W77" t="str">
            <v>n/a</v>
          </cell>
          <cell r="X77" t="str">
            <v>n/a</v>
          </cell>
          <cell r="Y77" t="str">
            <v>n/a</v>
          </cell>
          <cell r="Z77">
            <v>16.643999999999998</v>
          </cell>
          <cell r="AA77">
            <v>21.995999999999999</v>
          </cell>
          <cell r="AB77">
            <v>18.738</v>
          </cell>
          <cell r="AC77">
            <v>19.716000000000001</v>
          </cell>
          <cell r="AD77">
            <v>19.931000000000001</v>
          </cell>
          <cell r="AE77">
            <v>18.753</v>
          </cell>
          <cell r="AF77">
            <v>20.12</v>
          </cell>
          <cell r="AG77">
            <v>20.324999999999999</v>
          </cell>
          <cell r="AH77">
            <v>21.283000000000001</v>
          </cell>
          <cell r="AI77">
            <v>18.254999999999999</v>
          </cell>
          <cell r="AJ77">
            <v>18.231999999999999</v>
          </cell>
          <cell r="AK77">
            <v>18.986000000000001</v>
          </cell>
          <cell r="AL77">
            <v>18.861000000000001</v>
          </cell>
          <cell r="AM77">
            <v>18.547000000000001</v>
          </cell>
          <cell r="AN77">
            <v>18.12</v>
          </cell>
          <cell r="AO77">
            <v>17.86</v>
          </cell>
          <cell r="AP77">
            <v>17.824999999999999</v>
          </cell>
          <cell r="AQ77">
            <v>17.875</v>
          </cell>
          <cell r="AR77">
            <v>19.414916666666663</v>
          </cell>
          <cell r="AS77">
            <v>1.4565560538059594</v>
          </cell>
        </row>
        <row r="78">
          <cell r="A78" t="str">
            <v>Iran</v>
          </cell>
          <cell r="B78" t="str">
            <v>General government total expenditure</v>
          </cell>
          <cell r="C78" t="str">
            <v>Percent of GDP</v>
          </cell>
          <cell r="E78" t="str">
            <v>See notes for:  General government total expenditure (National currency).</v>
          </cell>
          <cell r="F78" t="str">
            <v>n/a</v>
          </cell>
          <cell r="G78" t="str">
            <v>n/a</v>
          </cell>
          <cell r="H78" t="str">
            <v>n/a</v>
          </cell>
          <cell r="I78" t="str">
            <v>n/a</v>
          </cell>
          <cell r="J78" t="str">
            <v>n/a</v>
          </cell>
          <cell r="K78" t="str">
            <v>n/a</v>
          </cell>
          <cell r="L78" t="str">
            <v>n/a</v>
          </cell>
          <cell r="M78" t="str">
            <v>n/a</v>
          </cell>
          <cell r="N78" t="str">
            <v>n/a</v>
          </cell>
          <cell r="O78" t="str">
            <v>n/a</v>
          </cell>
          <cell r="P78">
            <v>21.948</v>
          </cell>
          <cell r="Q78">
            <v>19.067</v>
          </cell>
          <cell r="R78">
            <v>19.672999999999998</v>
          </cell>
          <cell r="S78">
            <v>35.716999999999999</v>
          </cell>
          <cell r="T78">
            <v>30.03</v>
          </cell>
          <cell r="U78">
            <v>27.681000000000001</v>
          </cell>
          <cell r="V78">
            <v>23.515000000000001</v>
          </cell>
          <cell r="W78">
            <v>23.436</v>
          </cell>
          <cell r="X78">
            <v>22.54</v>
          </cell>
          <cell r="Y78">
            <v>21.25</v>
          </cell>
          <cell r="Z78">
            <v>18.038</v>
          </cell>
          <cell r="AA78">
            <v>18.719000000000001</v>
          </cell>
          <cell r="AB78">
            <v>22.341000000000001</v>
          </cell>
          <cell r="AC78">
            <v>22.116</v>
          </cell>
          <cell r="AD78">
            <v>20.251999999999999</v>
          </cell>
          <cell r="AE78">
            <v>24.571000000000002</v>
          </cell>
          <cell r="AF78">
            <v>25.398</v>
          </cell>
          <cell r="AG78">
            <v>21.64</v>
          </cell>
          <cell r="AH78">
            <v>24.693999999999999</v>
          </cell>
          <cell r="AI78">
            <v>22.609000000000002</v>
          </cell>
          <cell r="AJ78">
            <v>21.140999999999998</v>
          </cell>
          <cell r="AK78">
            <v>25.466000000000001</v>
          </cell>
          <cell r="AL78">
            <v>23.844999999999999</v>
          </cell>
          <cell r="AM78">
            <v>22.38</v>
          </cell>
          <cell r="AN78">
            <v>22.152999999999999</v>
          </cell>
          <cell r="AO78">
            <v>22.009</v>
          </cell>
          <cell r="AP78">
            <v>21.87</v>
          </cell>
          <cell r="AQ78">
            <v>21.731000000000002</v>
          </cell>
          <cell r="AR78">
            <v>23.26554545454546</v>
          </cell>
          <cell r="AS78">
            <v>4.0072566405896177</v>
          </cell>
        </row>
        <row r="79">
          <cell r="A79" t="str">
            <v>Iraq</v>
          </cell>
          <cell r="B79" t="str">
            <v>General government total expenditure</v>
          </cell>
          <cell r="C79" t="str">
            <v>Percent of GDP</v>
          </cell>
          <cell r="E79" t="str">
            <v>See notes for:  General government total expenditure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100.821</v>
          </cell>
          <cell r="AF79">
            <v>72.725999999999999</v>
          </cell>
          <cell r="AG79">
            <v>71.897000000000006</v>
          </cell>
          <cell r="AH79">
            <v>87.082999999999998</v>
          </cell>
          <cell r="AI79">
            <v>102.355</v>
          </cell>
          <cell r="AJ79">
            <v>84.66</v>
          </cell>
          <cell r="AK79">
            <v>69.814999999999998</v>
          </cell>
          <cell r="AL79">
            <v>73.608999999999995</v>
          </cell>
          <cell r="AM79">
            <v>67.691999999999993</v>
          </cell>
          <cell r="AN79">
            <v>67.947999999999993</v>
          </cell>
          <cell r="AO79">
            <v>66.171999999999997</v>
          </cell>
          <cell r="AP79">
            <v>64.983000000000004</v>
          </cell>
          <cell r="AQ79">
            <v>62.277000000000001</v>
          </cell>
          <cell r="AR79">
            <v>84.193857142857141</v>
          </cell>
          <cell r="AS79">
            <v>13.566683461438089</v>
          </cell>
        </row>
        <row r="80">
          <cell r="A80" t="str">
            <v>Ireland</v>
          </cell>
          <cell r="B80" t="str">
            <v>General government total expenditure</v>
          </cell>
          <cell r="C80" t="str">
            <v>Percent of GDP</v>
          </cell>
          <cell r="E80" t="str">
            <v>See notes for:  General government total expenditure (National currency).</v>
          </cell>
          <cell r="F80">
            <v>46.591999999999999</v>
          </cell>
          <cell r="G80">
            <v>48.113</v>
          </cell>
          <cell r="H80">
            <v>50.862000000000002</v>
          </cell>
          <cell r="I80">
            <v>51.061999999999998</v>
          </cell>
          <cell r="J80">
            <v>49.890999999999998</v>
          </cell>
          <cell r="K80">
            <v>50.863</v>
          </cell>
          <cell r="L80">
            <v>52.023000000000003</v>
          </cell>
          <cell r="M80">
            <v>49.152999999999999</v>
          </cell>
          <cell r="N80">
            <v>46.07</v>
          </cell>
          <cell r="O80">
            <v>39.871000000000002</v>
          </cell>
          <cell r="P80">
            <v>41.627000000000002</v>
          </cell>
          <cell r="Q80">
            <v>43.015000000000001</v>
          </cell>
          <cell r="R80">
            <v>43.256999999999998</v>
          </cell>
          <cell r="S80">
            <v>43.183999999999997</v>
          </cell>
          <cell r="T80">
            <v>42.484000000000002</v>
          </cell>
          <cell r="U80">
            <v>39.43</v>
          </cell>
          <cell r="V80">
            <v>37.564999999999998</v>
          </cell>
          <cell r="W80">
            <v>35.265000000000001</v>
          </cell>
          <cell r="X80">
            <v>33.218000000000004</v>
          </cell>
          <cell r="Y80">
            <v>32.938000000000002</v>
          </cell>
          <cell r="Z80">
            <v>30.292000000000002</v>
          </cell>
          <cell r="AA80">
            <v>32.19</v>
          </cell>
          <cell r="AB80">
            <v>32.618000000000002</v>
          </cell>
          <cell r="AC80">
            <v>32.171999999999997</v>
          </cell>
          <cell r="AD80">
            <v>32.539000000000001</v>
          </cell>
          <cell r="AE80">
            <v>32.813000000000002</v>
          </cell>
          <cell r="AF80">
            <v>33.405999999999999</v>
          </cell>
          <cell r="AG80">
            <v>36.194000000000003</v>
          </cell>
          <cell r="AH80">
            <v>42.301000000000002</v>
          </cell>
          <cell r="AI80">
            <v>47.936999999999998</v>
          </cell>
          <cell r="AJ80">
            <v>65.637</v>
          </cell>
          <cell r="AK80">
            <v>44.143000000000001</v>
          </cell>
          <cell r="AL80">
            <v>42.701000000000001</v>
          </cell>
          <cell r="AM80">
            <v>41.929000000000002</v>
          </cell>
          <cell r="AN80">
            <v>39.587000000000003</v>
          </cell>
          <cell r="AO80">
            <v>37.482999999999997</v>
          </cell>
          <cell r="AP80">
            <v>36.531999999999996</v>
          </cell>
          <cell r="AQ80">
            <v>36.1</v>
          </cell>
          <cell r="AR80">
            <v>38.828409090909084</v>
          </cell>
          <cell r="AS80">
            <v>8.1618497947201032</v>
          </cell>
        </row>
        <row r="81">
          <cell r="A81" t="str">
            <v>Israel</v>
          </cell>
          <cell r="B81" t="str">
            <v>General government total expenditure</v>
          </cell>
          <cell r="C81" t="str">
            <v>Percent of GDP</v>
          </cell>
          <cell r="E81" t="str">
            <v>See notes for:  General government total expenditure (National currency).</v>
          </cell>
          <cell r="F81" t="str">
            <v>n/a</v>
          </cell>
          <cell r="G81" t="str">
            <v>n/a</v>
          </cell>
          <cell r="H81" t="str">
            <v>n/a</v>
          </cell>
          <cell r="I81" t="str">
            <v>n/a</v>
          </cell>
          <cell r="J81" t="str">
            <v>n/a</v>
          </cell>
          <cell r="K81" t="str">
            <v>n/a</v>
          </cell>
          <cell r="L81" t="str">
            <v>n/a</v>
          </cell>
          <cell r="M81" t="str">
            <v>n/a</v>
          </cell>
          <cell r="N81" t="str">
            <v>n/a</v>
          </cell>
          <cell r="O81" t="str">
            <v>n/a</v>
          </cell>
          <cell r="P81" t="str">
            <v>n/a</v>
          </cell>
          <cell r="Q81" t="str">
            <v>n/a</v>
          </cell>
          <cell r="R81" t="str">
            <v>n/a</v>
          </cell>
          <cell r="S81" t="str">
            <v>n/a</v>
          </cell>
          <cell r="T81" t="str">
            <v>n/a</v>
          </cell>
          <cell r="U81" t="str">
            <v>n/a</v>
          </cell>
          <cell r="V81" t="str">
            <v>n/a</v>
          </cell>
          <cell r="W81" t="str">
            <v>n/a</v>
          </cell>
          <cell r="X81" t="str">
            <v>n/a</v>
          </cell>
          <cell r="Y81" t="str">
            <v>n/a</v>
          </cell>
          <cell r="Z81">
            <v>51.026000000000003</v>
          </cell>
          <cell r="AA81">
            <v>53.381</v>
          </cell>
          <cell r="AB81">
            <v>55.061999999999998</v>
          </cell>
          <cell r="AC81">
            <v>53.661999999999999</v>
          </cell>
          <cell r="AD81">
            <v>50.622</v>
          </cell>
          <cell r="AE81">
            <v>49.103999999999999</v>
          </cell>
          <cell r="AF81">
            <v>47.500999999999998</v>
          </cell>
          <cell r="AG81">
            <v>46.015999999999998</v>
          </cell>
          <cell r="AH81">
            <v>45.427</v>
          </cell>
          <cell r="AI81">
            <v>45.085999999999999</v>
          </cell>
          <cell r="AJ81">
            <v>44.735999999999997</v>
          </cell>
          <cell r="AK81">
            <v>44.353999999999999</v>
          </cell>
          <cell r="AL81">
            <v>44.32</v>
          </cell>
          <cell r="AM81">
            <v>44.192</v>
          </cell>
          <cell r="AN81">
            <v>43.847999999999999</v>
          </cell>
          <cell r="AO81">
            <v>43.680999999999997</v>
          </cell>
          <cell r="AP81">
            <v>43.658999999999999</v>
          </cell>
          <cell r="AQ81">
            <v>43.671999999999997</v>
          </cell>
          <cell r="AR81">
            <v>48.831416666666676</v>
          </cell>
          <cell r="AS81">
            <v>3.8504376955054997</v>
          </cell>
        </row>
        <row r="82">
          <cell r="A82" t="str">
            <v>Italy</v>
          </cell>
          <cell r="B82" t="str">
            <v>General government total expenditure</v>
          </cell>
          <cell r="C82" t="str">
            <v>Percent of GDP</v>
          </cell>
          <cell r="E82" t="str">
            <v>See notes for:  General government total expenditure (National currency).</v>
          </cell>
          <cell r="F82" t="str">
            <v>n/a</v>
          </cell>
          <cell r="G82" t="str">
            <v>n/a</v>
          </cell>
          <cell r="H82" t="str">
            <v>n/a</v>
          </cell>
          <cell r="I82" t="str">
            <v>n/a</v>
          </cell>
          <cell r="J82" t="str">
            <v>n/a</v>
          </cell>
          <cell r="K82" t="str">
            <v>n/a</v>
          </cell>
          <cell r="L82" t="str">
            <v>n/a</v>
          </cell>
          <cell r="M82" t="str">
            <v>n/a</v>
          </cell>
          <cell r="N82">
            <v>49.372999999999998</v>
          </cell>
          <cell r="O82">
            <v>50.56</v>
          </cell>
          <cell r="P82">
            <v>52.585000000000001</v>
          </cell>
          <cell r="Q82">
            <v>53.673999999999999</v>
          </cell>
          <cell r="R82">
            <v>55.006999999999998</v>
          </cell>
          <cell r="S82">
            <v>55.963000000000001</v>
          </cell>
          <cell r="T82">
            <v>53.183</v>
          </cell>
          <cell r="U82">
            <v>52.197000000000003</v>
          </cell>
          <cell r="V82">
            <v>52.134</v>
          </cell>
          <cell r="W82">
            <v>49.95</v>
          </cell>
          <cell r="X82">
            <v>48.94</v>
          </cell>
          <cell r="Y82">
            <v>47.890999999999998</v>
          </cell>
          <cell r="Z82">
            <v>45.901000000000003</v>
          </cell>
          <cell r="AA82">
            <v>47.747999999999998</v>
          </cell>
          <cell r="AB82">
            <v>47.139000000000003</v>
          </cell>
          <cell r="AC82">
            <v>48.085999999999999</v>
          </cell>
          <cell r="AD82">
            <v>47.529000000000003</v>
          </cell>
          <cell r="AE82">
            <v>47.923999999999999</v>
          </cell>
          <cell r="AF82">
            <v>48.463999999999999</v>
          </cell>
          <cell r="AG82">
            <v>47.610999999999997</v>
          </cell>
          <cell r="AH82">
            <v>48.61</v>
          </cell>
          <cell r="AI82">
            <v>51.889000000000003</v>
          </cell>
          <cell r="AJ82">
            <v>50.494999999999997</v>
          </cell>
          <cell r="AK82">
            <v>49.953000000000003</v>
          </cell>
          <cell r="AL82">
            <v>50.655999999999999</v>
          </cell>
          <cell r="AM82">
            <v>50.542999999999999</v>
          </cell>
          <cell r="AN82">
            <v>50.697000000000003</v>
          </cell>
          <cell r="AO82">
            <v>50.595999999999997</v>
          </cell>
          <cell r="AP82">
            <v>50.552999999999997</v>
          </cell>
          <cell r="AQ82">
            <v>50.436999999999998</v>
          </cell>
          <cell r="AR82">
            <v>50.130590909090913</v>
          </cell>
          <cell r="AS82">
            <v>2.6721162906981601</v>
          </cell>
        </row>
        <row r="83">
          <cell r="A83" t="str">
            <v>Jamaica</v>
          </cell>
          <cell r="B83" t="str">
            <v>General government total expenditure</v>
          </cell>
          <cell r="C83" t="str">
            <v>Percent of GDP</v>
          </cell>
          <cell r="E83" t="str">
            <v>See notes for:  General government total expenditure (National currency).</v>
          </cell>
          <cell r="F83" t="str">
            <v>n/a</v>
          </cell>
          <cell r="G83" t="str">
            <v>n/a</v>
          </cell>
          <cell r="H83" t="str">
            <v>n/a</v>
          </cell>
          <cell r="I83" t="str">
            <v>n/a</v>
          </cell>
          <cell r="J83" t="str">
            <v>n/a</v>
          </cell>
          <cell r="K83" t="str">
            <v>n/a</v>
          </cell>
          <cell r="L83" t="str">
            <v>n/a</v>
          </cell>
          <cell r="M83" t="str">
            <v>n/a</v>
          </cell>
          <cell r="N83" t="str">
            <v>n/a</v>
          </cell>
          <cell r="O83" t="str">
            <v>n/a</v>
          </cell>
          <cell r="P83">
            <v>23.18</v>
          </cell>
          <cell r="Q83">
            <v>20.414000000000001</v>
          </cell>
          <cell r="R83">
            <v>18.692</v>
          </cell>
          <cell r="S83">
            <v>20.14</v>
          </cell>
          <cell r="T83">
            <v>20.419</v>
          </cell>
          <cell r="U83">
            <v>22.628</v>
          </cell>
          <cell r="V83">
            <v>27.856000000000002</v>
          </cell>
          <cell r="W83">
            <v>28.478999999999999</v>
          </cell>
          <cell r="X83">
            <v>28.468</v>
          </cell>
          <cell r="Y83">
            <v>28.835999999999999</v>
          </cell>
          <cell r="Z83">
            <v>26.542999999999999</v>
          </cell>
          <cell r="AA83">
            <v>28.751000000000001</v>
          </cell>
          <cell r="AB83">
            <v>30.858000000000001</v>
          </cell>
          <cell r="AC83">
            <v>31.908000000000001</v>
          </cell>
          <cell r="AD83">
            <v>31.483000000000001</v>
          </cell>
          <cell r="AE83">
            <v>29.338999999999999</v>
          </cell>
          <cell r="AF83">
            <v>30.922999999999998</v>
          </cell>
          <cell r="AG83">
            <v>31.388000000000002</v>
          </cell>
          <cell r="AH83">
            <v>34.405000000000001</v>
          </cell>
          <cell r="AI83">
            <v>38.093000000000004</v>
          </cell>
          <cell r="AJ83">
            <v>32.811999999999998</v>
          </cell>
          <cell r="AK83">
            <v>31.744</v>
          </cell>
          <cell r="AL83">
            <v>33.020000000000003</v>
          </cell>
          <cell r="AM83">
            <v>33.392000000000003</v>
          </cell>
          <cell r="AN83">
            <v>34.320999999999998</v>
          </cell>
          <cell r="AO83">
            <v>35.18</v>
          </cell>
          <cell r="AP83">
            <v>36.192999999999998</v>
          </cell>
          <cell r="AQ83">
            <v>37.770000000000003</v>
          </cell>
          <cell r="AR83">
            <v>28.061772727272725</v>
          </cell>
          <cell r="AS83">
            <v>5.1489807954197788</v>
          </cell>
        </row>
        <row r="84">
          <cell r="A84" t="str">
            <v>Japan</v>
          </cell>
          <cell r="B84" t="str">
            <v>General government total expenditure</v>
          </cell>
          <cell r="C84" t="str">
            <v>Percent of GDP</v>
          </cell>
          <cell r="E84" t="str">
            <v>See notes for:  General government total expenditure (National currency).</v>
          </cell>
          <cell r="F84">
            <v>31.396000000000001</v>
          </cell>
          <cell r="G84">
            <v>32.085000000000001</v>
          </cell>
          <cell r="H84">
            <v>32.228999999999999</v>
          </cell>
          <cell r="I84">
            <v>32.479999999999997</v>
          </cell>
          <cell r="J84">
            <v>31.683</v>
          </cell>
          <cell r="K84">
            <v>30.631</v>
          </cell>
          <cell r="L84">
            <v>30.631</v>
          </cell>
          <cell r="M84">
            <v>30.881</v>
          </cell>
          <cell r="N84">
            <v>30.052</v>
          </cell>
          <cell r="O84">
            <v>29.254000000000001</v>
          </cell>
          <cell r="P84">
            <v>29.611000000000001</v>
          </cell>
          <cell r="Q84">
            <v>29.414000000000001</v>
          </cell>
          <cell r="R84">
            <v>30.297999999999998</v>
          </cell>
          <cell r="S84">
            <v>32.034999999999997</v>
          </cell>
          <cell r="T84">
            <v>32.628</v>
          </cell>
          <cell r="U84">
            <v>33.554000000000002</v>
          </cell>
          <cell r="V84">
            <v>34.466000000000001</v>
          </cell>
          <cell r="W84">
            <v>33.472000000000001</v>
          </cell>
          <cell r="X84">
            <v>34.576000000000001</v>
          </cell>
          <cell r="Y84">
            <v>36.264000000000003</v>
          </cell>
          <cell r="Z84">
            <v>36.790999999999997</v>
          </cell>
          <cell r="AA84">
            <v>36.366999999999997</v>
          </cell>
          <cell r="AB84">
            <v>36.622</v>
          </cell>
          <cell r="AC84">
            <v>36.210999999999999</v>
          </cell>
          <cell r="AD84">
            <v>33.850999999999999</v>
          </cell>
          <cell r="AE84">
            <v>32.728999999999999</v>
          </cell>
          <cell r="AF84">
            <v>34.488999999999997</v>
          </cell>
          <cell r="AG84">
            <v>33.311999999999998</v>
          </cell>
          <cell r="AH84">
            <v>35.729999999999997</v>
          </cell>
          <cell r="AI84">
            <v>39.981999999999999</v>
          </cell>
          <cell r="AJ84">
            <v>39.002000000000002</v>
          </cell>
          <cell r="AK84">
            <v>40.674999999999997</v>
          </cell>
          <cell r="AL84">
            <v>41.125</v>
          </cell>
          <cell r="AM84">
            <v>40.337000000000003</v>
          </cell>
          <cell r="AN84">
            <v>39.701000000000001</v>
          </cell>
          <cell r="AO84">
            <v>39.537999999999997</v>
          </cell>
          <cell r="AP84">
            <v>39.529000000000003</v>
          </cell>
          <cell r="AQ84">
            <v>39.472000000000001</v>
          </cell>
          <cell r="AR84">
            <v>34.63995454545455</v>
          </cell>
          <cell r="AS84">
            <v>3.0421603607111605</v>
          </cell>
        </row>
        <row r="85">
          <cell r="A85" t="str">
            <v>Jordan</v>
          </cell>
          <cell r="B85" t="str">
            <v>General government total expenditure</v>
          </cell>
          <cell r="C85" t="str">
            <v>Percent of GDP</v>
          </cell>
          <cell r="E85" t="str">
            <v>See notes for:  General government total expenditure (National currency).</v>
          </cell>
          <cell r="F85" t="str">
            <v>n/a</v>
          </cell>
          <cell r="G85" t="str">
            <v>n/a</v>
          </cell>
          <cell r="H85" t="str">
            <v>n/a</v>
          </cell>
          <cell r="I85" t="str">
            <v>n/a</v>
          </cell>
          <cell r="J85" t="str">
            <v>n/a</v>
          </cell>
          <cell r="K85" t="str">
            <v>n/a</v>
          </cell>
          <cell r="L85" t="str">
            <v>n/a</v>
          </cell>
          <cell r="M85" t="str">
            <v>n/a</v>
          </cell>
          <cell r="N85" t="str">
            <v>n/a</v>
          </cell>
          <cell r="O85" t="str">
            <v>n/a</v>
          </cell>
          <cell r="P85">
            <v>44.243000000000002</v>
          </cell>
          <cell r="Q85">
            <v>45.179000000000002</v>
          </cell>
          <cell r="R85">
            <v>35.689</v>
          </cell>
          <cell r="S85">
            <v>36.972000000000001</v>
          </cell>
          <cell r="T85">
            <v>34.972000000000001</v>
          </cell>
          <cell r="U85">
            <v>36.119</v>
          </cell>
          <cell r="V85">
            <v>36.904000000000003</v>
          </cell>
          <cell r="W85">
            <v>34.566000000000003</v>
          </cell>
          <cell r="X85">
            <v>35.957999999999998</v>
          </cell>
          <cell r="Y85">
            <v>33.720999999999997</v>
          </cell>
          <cell r="Z85">
            <v>33.814</v>
          </cell>
          <cell r="AA85">
            <v>33.259</v>
          </cell>
          <cell r="AB85">
            <v>33.634</v>
          </cell>
          <cell r="AC85">
            <v>36.764000000000003</v>
          </cell>
          <cell r="AD85">
            <v>37.719000000000001</v>
          </cell>
          <cell r="AE85">
            <v>38.845999999999997</v>
          </cell>
          <cell r="AF85">
            <v>36.36</v>
          </cell>
          <cell r="AG85">
            <v>36.970999999999997</v>
          </cell>
          <cell r="AH85">
            <v>34.350999999999999</v>
          </cell>
          <cell r="AI85">
            <v>34.948999999999998</v>
          </cell>
          <cell r="AJ85">
            <v>30.422000000000001</v>
          </cell>
          <cell r="AK85">
            <v>32.256999999999998</v>
          </cell>
          <cell r="AL85">
            <v>32.116999999999997</v>
          </cell>
          <cell r="AM85">
            <v>31.29</v>
          </cell>
          <cell r="AN85">
            <v>31.358000000000001</v>
          </cell>
          <cell r="AO85">
            <v>31.225999999999999</v>
          </cell>
          <cell r="AP85">
            <v>31.024000000000001</v>
          </cell>
          <cell r="AQ85">
            <v>30.841999999999999</v>
          </cell>
          <cell r="AR85">
            <v>36.075863636363636</v>
          </cell>
          <cell r="AS85">
            <v>3.393302104292466</v>
          </cell>
        </row>
        <row r="86">
          <cell r="A86" t="str">
            <v>Kazakhstan</v>
          </cell>
          <cell r="B86" t="str">
            <v>General government total expenditure</v>
          </cell>
          <cell r="C86" t="str">
            <v>Percent of GDP</v>
          </cell>
          <cell r="E86" t="str">
            <v>See notes for:  General government total expenditure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t="str">
            <v>n/a</v>
          </cell>
          <cell r="T86" t="str">
            <v>n/a</v>
          </cell>
          <cell r="U86" t="str">
            <v>n/a</v>
          </cell>
          <cell r="V86" t="str">
            <v>n/a</v>
          </cell>
          <cell r="W86" t="str">
            <v>n/a</v>
          </cell>
          <cell r="X86" t="str">
            <v>n/a</v>
          </cell>
          <cell r="Y86" t="str">
            <v>n/a</v>
          </cell>
          <cell r="Z86" t="str">
            <v>n/a</v>
          </cell>
          <cell r="AA86" t="str">
            <v>n/a</v>
          </cell>
          <cell r="AB86">
            <v>20.527000000000001</v>
          </cell>
          <cell r="AC86">
            <v>21.355</v>
          </cell>
          <cell r="AD86">
            <v>21.972999999999999</v>
          </cell>
          <cell r="AE86">
            <v>22.131</v>
          </cell>
          <cell r="AF86">
            <v>19.773</v>
          </cell>
          <cell r="AG86">
            <v>24.097000000000001</v>
          </cell>
          <cell r="AH86">
            <v>26.710999999999999</v>
          </cell>
          <cell r="AI86">
            <v>23.434000000000001</v>
          </cell>
          <cell r="AJ86">
            <v>22.477</v>
          </cell>
          <cell r="AK86">
            <v>22.763999999999999</v>
          </cell>
          <cell r="AL86">
            <v>24.062000000000001</v>
          </cell>
          <cell r="AM86">
            <v>24.462</v>
          </cell>
          <cell r="AN86">
            <v>24.63</v>
          </cell>
          <cell r="AO86">
            <v>24.616</v>
          </cell>
          <cell r="AP86">
            <v>24.242999999999999</v>
          </cell>
          <cell r="AQ86">
            <v>23.89</v>
          </cell>
          <cell r="AR86">
            <v>22.5242</v>
          </cell>
          <cell r="AS86">
            <v>1.9514617768910223</v>
          </cell>
        </row>
        <row r="87">
          <cell r="A87" t="str">
            <v>Kenya</v>
          </cell>
          <cell r="B87" t="str">
            <v>General government total expenditure</v>
          </cell>
          <cell r="C87" t="str">
            <v>Percent of GDP</v>
          </cell>
          <cell r="E87" t="str">
            <v>See notes for:  General government total expenditure (National currency).</v>
          </cell>
          <cell r="F87" t="str">
            <v>n/a</v>
          </cell>
          <cell r="G87" t="str">
            <v>n/a</v>
          </cell>
          <cell r="H87">
            <v>21.641999999999999</v>
          </cell>
          <cell r="I87">
            <v>19.564</v>
          </cell>
          <cell r="J87">
            <v>19.893000000000001</v>
          </cell>
          <cell r="K87">
            <v>20.849</v>
          </cell>
          <cell r="L87">
            <v>20.457999999999998</v>
          </cell>
          <cell r="M87">
            <v>20.699000000000002</v>
          </cell>
          <cell r="N87">
            <v>21.312999999999999</v>
          </cell>
          <cell r="O87">
            <v>21.818000000000001</v>
          </cell>
          <cell r="P87">
            <v>22.981999999999999</v>
          </cell>
          <cell r="Q87">
            <v>21.984999999999999</v>
          </cell>
          <cell r="R87">
            <v>23.542000000000002</v>
          </cell>
          <cell r="S87">
            <v>25.309000000000001</v>
          </cell>
          <cell r="T87">
            <v>25.140999999999998</v>
          </cell>
          <cell r="U87">
            <v>23.177</v>
          </cell>
          <cell r="V87">
            <v>22.922999999999998</v>
          </cell>
          <cell r="W87">
            <v>23.396999999999998</v>
          </cell>
          <cell r="X87">
            <v>22.556999999999999</v>
          </cell>
          <cell r="Y87">
            <v>20.209</v>
          </cell>
          <cell r="Z87">
            <v>20.565999999999999</v>
          </cell>
          <cell r="AA87">
            <v>22.367000000000001</v>
          </cell>
          <cell r="AB87">
            <v>23.466999999999999</v>
          </cell>
          <cell r="AC87">
            <v>23.321999999999999</v>
          </cell>
          <cell r="AD87">
            <v>22.742999999999999</v>
          </cell>
          <cell r="AE87">
            <v>24.283999999999999</v>
          </cell>
          <cell r="AF87">
            <v>24.719000000000001</v>
          </cell>
          <cell r="AG87">
            <v>26.155999999999999</v>
          </cell>
          <cell r="AH87">
            <v>27.116</v>
          </cell>
          <cell r="AI87">
            <v>27.922999999999998</v>
          </cell>
          <cell r="AJ87">
            <v>29.658999999999999</v>
          </cell>
          <cell r="AK87">
            <v>29.718</v>
          </cell>
          <cell r="AL87">
            <v>29.896999999999998</v>
          </cell>
          <cell r="AM87">
            <v>29.5</v>
          </cell>
          <cell r="AN87">
            <v>29.366</v>
          </cell>
          <cell r="AO87">
            <v>28.395</v>
          </cell>
          <cell r="AP87">
            <v>28.434999999999999</v>
          </cell>
          <cell r="AQ87">
            <v>28.629000000000001</v>
          </cell>
          <cell r="AR87">
            <v>24.239181818181816</v>
          </cell>
          <cell r="AS87">
            <v>2.705494939741222</v>
          </cell>
        </row>
        <row r="88">
          <cell r="A88" t="str">
            <v>Kiribati</v>
          </cell>
          <cell r="B88" t="str">
            <v>General government total expenditure</v>
          </cell>
          <cell r="C88" t="str">
            <v>Percent of GDP</v>
          </cell>
          <cell r="E88" t="str">
            <v>See notes for:  General government total expenditure (National currency).</v>
          </cell>
          <cell r="F88" t="str">
            <v>n/a</v>
          </cell>
          <cell r="G88" t="str">
            <v>n/a</v>
          </cell>
          <cell r="H88" t="str">
            <v>n/a</v>
          </cell>
          <cell r="I88" t="str">
            <v>n/a</v>
          </cell>
          <cell r="J88" t="str">
            <v>n/a</v>
          </cell>
          <cell r="K88" t="str">
            <v>n/a</v>
          </cell>
          <cell r="L88" t="str">
            <v>n/a</v>
          </cell>
          <cell r="M88" t="str">
            <v>n/a</v>
          </cell>
          <cell r="N88" t="str">
            <v>n/a</v>
          </cell>
          <cell r="O88" t="str">
            <v>n/a</v>
          </cell>
          <cell r="P88">
            <v>103.083</v>
          </cell>
          <cell r="Q88">
            <v>75.944000000000003</v>
          </cell>
          <cell r="R88">
            <v>86.241</v>
          </cell>
          <cell r="S88">
            <v>70.697000000000003</v>
          </cell>
          <cell r="T88">
            <v>67.213999999999999</v>
          </cell>
          <cell r="U88">
            <v>87.036000000000001</v>
          </cell>
          <cell r="V88">
            <v>84.748000000000005</v>
          </cell>
          <cell r="W88">
            <v>84.924999999999997</v>
          </cell>
          <cell r="X88">
            <v>83.231999999999999</v>
          </cell>
          <cell r="Y88">
            <v>85.004999999999995</v>
          </cell>
          <cell r="Z88">
            <v>74.991</v>
          </cell>
          <cell r="AA88">
            <v>104.554</v>
          </cell>
          <cell r="AB88">
            <v>100.825</v>
          </cell>
          <cell r="AC88">
            <v>92.611000000000004</v>
          </cell>
          <cell r="AD88">
            <v>86.599000000000004</v>
          </cell>
          <cell r="AE88">
            <v>96.287000000000006</v>
          </cell>
          <cell r="AF88">
            <v>93.792000000000002</v>
          </cell>
          <cell r="AG88">
            <v>88.328999999999994</v>
          </cell>
          <cell r="AH88">
            <v>87.141000000000005</v>
          </cell>
          <cell r="AI88">
            <v>88.682000000000002</v>
          </cell>
          <cell r="AJ88">
            <v>86.138000000000005</v>
          </cell>
          <cell r="AK88">
            <v>85.891000000000005</v>
          </cell>
          <cell r="AL88">
            <v>97.111999999999995</v>
          </cell>
          <cell r="AM88">
            <v>89.897999999999996</v>
          </cell>
          <cell r="AN88">
            <v>87.463999999999999</v>
          </cell>
          <cell r="AO88">
            <v>81.114000000000004</v>
          </cell>
          <cell r="AP88">
            <v>79.92</v>
          </cell>
          <cell r="AQ88">
            <v>78.747</v>
          </cell>
          <cell r="AR88">
            <v>86.998409090909092</v>
          </cell>
          <cell r="AS88">
            <v>9.4627225452050858</v>
          </cell>
        </row>
        <row r="89">
          <cell r="A89" t="str">
            <v>Korea</v>
          </cell>
          <cell r="B89" t="str">
            <v>General government total expenditure</v>
          </cell>
          <cell r="C89" t="str">
            <v>Percent of GDP</v>
          </cell>
          <cell r="E89" t="str">
            <v>See notes for:  General government total expenditure (National currency).</v>
          </cell>
          <cell r="F89" t="str">
            <v>n/a</v>
          </cell>
          <cell r="G89" t="str">
            <v>n/a</v>
          </cell>
          <cell r="H89" t="str">
            <v>n/a</v>
          </cell>
          <cell r="I89" t="str">
            <v>n/a</v>
          </cell>
          <cell r="J89" t="str">
            <v>n/a</v>
          </cell>
          <cell r="K89" t="str">
            <v>n/a</v>
          </cell>
          <cell r="L89" t="str">
            <v>n/a</v>
          </cell>
          <cell r="M89" t="str">
            <v>n/a</v>
          </cell>
          <cell r="N89" t="str">
            <v>n/a</v>
          </cell>
          <cell r="O89" t="str">
            <v>n/a</v>
          </cell>
          <cell r="P89" t="str">
            <v>n/a</v>
          </cell>
          <cell r="Q89" t="str">
            <v>n/a</v>
          </cell>
          <cell r="R89" t="str">
            <v>n/a</v>
          </cell>
          <cell r="S89" t="str">
            <v>n/a</v>
          </cell>
          <cell r="T89" t="str">
            <v>n/a</v>
          </cell>
          <cell r="U89">
            <v>14.914</v>
          </cell>
          <cell r="V89">
            <v>15.468</v>
          </cell>
          <cell r="W89">
            <v>15.359</v>
          </cell>
          <cell r="X89">
            <v>17.818999999999999</v>
          </cell>
          <cell r="Y89">
            <v>18.03</v>
          </cell>
          <cell r="Z89">
            <v>17.946000000000002</v>
          </cell>
          <cell r="AA89">
            <v>19.056000000000001</v>
          </cell>
          <cell r="AB89">
            <v>17.928999999999998</v>
          </cell>
          <cell r="AC89">
            <v>20.221</v>
          </cell>
          <cell r="AD89">
            <v>21.094999999999999</v>
          </cell>
          <cell r="AE89">
            <v>20.88</v>
          </cell>
          <cell r="AF89">
            <v>21.535</v>
          </cell>
          <cell r="AG89">
            <v>21.885999999999999</v>
          </cell>
          <cell r="AH89">
            <v>22.387</v>
          </cell>
          <cell r="AI89">
            <v>23.03</v>
          </cell>
          <cell r="AJ89">
            <v>20.998999999999999</v>
          </cell>
          <cell r="AK89">
            <v>21.658000000000001</v>
          </cell>
          <cell r="AL89">
            <v>21.6</v>
          </cell>
          <cell r="AM89">
            <v>21.189</v>
          </cell>
          <cell r="AN89">
            <v>21.21</v>
          </cell>
          <cell r="AO89">
            <v>21.245999999999999</v>
          </cell>
          <cell r="AP89">
            <v>21.259</v>
          </cell>
          <cell r="AQ89">
            <v>21.277999999999999</v>
          </cell>
          <cell r="AR89">
            <v>19.424235294117647</v>
          </cell>
          <cell r="AS89">
            <v>2.5849031782982648</v>
          </cell>
        </row>
        <row r="90">
          <cell r="A90" t="str">
            <v>Kosovo</v>
          </cell>
          <cell r="B90" t="str">
            <v>General government total expenditure</v>
          </cell>
          <cell r="C90" t="str">
            <v>Percent of GDP</v>
          </cell>
          <cell r="E90" t="str">
            <v>See notes for:  General government total expenditure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v>10.199999999999999</v>
          </cell>
          <cell r="AA90">
            <v>8.4600000000000009</v>
          </cell>
          <cell r="AB90">
            <v>14.032</v>
          </cell>
          <cell r="AC90">
            <v>18.29</v>
          </cell>
          <cell r="AD90">
            <v>25.7</v>
          </cell>
          <cell r="AE90">
            <v>23.991</v>
          </cell>
          <cell r="AF90">
            <v>20.318000000000001</v>
          </cell>
          <cell r="AG90">
            <v>19.289000000000001</v>
          </cell>
          <cell r="AH90">
            <v>24.678999999999998</v>
          </cell>
          <cell r="AI90">
            <v>29.925000000000001</v>
          </cell>
          <cell r="AJ90">
            <v>30.213000000000001</v>
          </cell>
          <cell r="AK90">
            <v>30.001000000000001</v>
          </cell>
          <cell r="AL90">
            <v>30.79</v>
          </cell>
          <cell r="AM90">
            <v>30.48</v>
          </cell>
          <cell r="AN90">
            <v>28.885000000000002</v>
          </cell>
          <cell r="AO90">
            <v>29.055</v>
          </cell>
          <cell r="AP90">
            <v>29.411000000000001</v>
          </cell>
          <cell r="AQ90">
            <v>29.677</v>
          </cell>
          <cell r="AR90">
            <v>21.258166666666668</v>
          </cell>
          <cell r="AS90">
            <v>7.5227272959809488</v>
          </cell>
        </row>
        <row r="91">
          <cell r="A91" t="str">
            <v>Kuwait</v>
          </cell>
          <cell r="B91" t="str">
            <v>General government total expenditure</v>
          </cell>
          <cell r="C91" t="str">
            <v>Percent of GDP</v>
          </cell>
          <cell r="E91" t="str">
            <v>See notes for:  General government total expenditure (National currency).</v>
          </cell>
          <cell r="F91" t="str">
            <v>n/a</v>
          </cell>
          <cell r="G91" t="str">
            <v>n/a</v>
          </cell>
          <cell r="H91" t="str">
            <v>n/a</v>
          </cell>
          <cell r="I91" t="str">
            <v>n/a</v>
          </cell>
          <cell r="J91" t="str">
            <v>n/a</v>
          </cell>
          <cell r="K91" t="str">
            <v>n/a</v>
          </cell>
          <cell r="L91" t="str">
            <v>n/a</v>
          </cell>
          <cell r="M91" t="str">
            <v>n/a</v>
          </cell>
          <cell r="N91" t="str">
            <v>n/a</v>
          </cell>
          <cell r="O91" t="str">
            <v>n/a</v>
          </cell>
          <cell r="P91">
            <v>92.311000000000007</v>
          </cell>
          <cell r="Q91">
            <v>204.17</v>
          </cell>
          <cell r="R91">
            <v>90.820999999999998</v>
          </cell>
          <cell r="S91">
            <v>61.38</v>
          </cell>
          <cell r="T91">
            <v>58.53</v>
          </cell>
          <cell r="U91">
            <v>54.59</v>
          </cell>
          <cell r="V91">
            <v>44.517000000000003</v>
          </cell>
          <cell r="W91">
            <v>43.677999999999997</v>
          </cell>
          <cell r="X91">
            <v>52.012</v>
          </cell>
          <cell r="Y91">
            <v>44.92</v>
          </cell>
          <cell r="Z91">
            <v>35.722000000000001</v>
          </cell>
          <cell r="AA91">
            <v>42.052</v>
          </cell>
          <cell r="AB91">
            <v>41.866</v>
          </cell>
          <cell r="AC91">
            <v>37.039000000000001</v>
          </cell>
          <cell r="AD91">
            <v>34.201999999999998</v>
          </cell>
          <cell r="AE91">
            <v>28.119</v>
          </cell>
          <cell r="AF91">
            <v>31.914000000000001</v>
          </cell>
          <cell r="AG91">
            <v>30.108000000000001</v>
          </cell>
          <cell r="AH91">
            <v>40.406999999999996</v>
          </cell>
          <cell r="AI91">
            <v>42.219000000000001</v>
          </cell>
          <cell r="AJ91">
            <v>41.468000000000004</v>
          </cell>
          <cell r="AK91">
            <v>35.811</v>
          </cell>
          <cell r="AL91">
            <v>34.326000000000001</v>
          </cell>
          <cell r="AM91">
            <v>37.472000000000001</v>
          </cell>
          <cell r="AN91">
            <v>39.716999999999999</v>
          </cell>
          <cell r="AO91">
            <v>39.634999999999998</v>
          </cell>
          <cell r="AP91">
            <v>40.204000000000001</v>
          </cell>
          <cell r="AQ91">
            <v>41.030999999999999</v>
          </cell>
          <cell r="AR91">
            <v>53.993454545454547</v>
          </cell>
          <cell r="AS91">
            <v>37.528628742699333</v>
          </cell>
        </row>
        <row r="92">
          <cell r="A92" t="str">
            <v>Kyrgyz Republic</v>
          </cell>
          <cell r="B92" t="str">
            <v>General government total expenditure</v>
          </cell>
          <cell r="C92" t="str">
            <v>Percent of GDP</v>
          </cell>
          <cell r="E92" t="str">
            <v>See notes for:  General government total expenditure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t="str">
            <v>n/a</v>
          </cell>
          <cell r="T92" t="str">
            <v>n/a</v>
          </cell>
          <cell r="U92" t="str">
            <v>n/a</v>
          </cell>
          <cell r="V92" t="str">
            <v>n/a</v>
          </cell>
          <cell r="W92" t="str">
            <v>n/a</v>
          </cell>
          <cell r="X92" t="str">
            <v>n/a</v>
          </cell>
          <cell r="Y92" t="str">
            <v>n/a</v>
          </cell>
          <cell r="Z92">
            <v>29.225000000000001</v>
          </cell>
          <cell r="AA92">
            <v>27.119</v>
          </cell>
          <cell r="AB92">
            <v>28.692</v>
          </cell>
          <cell r="AC92">
            <v>27.661999999999999</v>
          </cell>
          <cell r="AD92">
            <v>28.172999999999998</v>
          </cell>
          <cell r="AE92">
            <v>28.507000000000001</v>
          </cell>
          <cell r="AF92">
            <v>29.129000000000001</v>
          </cell>
          <cell r="AG92">
            <v>31.007000000000001</v>
          </cell>
          <cell r="AH92">
            <v>28.876999999999999</v>
          </cell>
          <cell r="AI92">
            <v>33.412999999999997</v>
          </cell>
          <cell r="AJ92">
            <v>36.381999999999998</v>
          </cell>
          <cell r="AK92">
            <v>38.125999999999998</v>
          </cell>
          <cell r="AL92">
            <v>38.982999999999997</v>
          </cell>
          <cell r="AM92">
            <v>37.652000000000001</v>
          </cell>
          <cell r="AN92">
            <v>35.277999999999999</v>
          </cell>
          <cell r="AO92">
            <v>34.575000000000003</v>
          </cell>
          <cell r="AP92">
            <v>34.521999999999998</v>
          </cell>
          <cell r="AQ92">
            <v>33.302999999999997</v>
          </cell>
          <cell r="AR92">
            <v>30.526</v>
          </cell>
          <cell r="AS92">
            <v>3.5645852493663144</v>
          </cell>
        </row>
        <row r="93">
          <cell r="A93" t="str">
            <v>Lao PDR</v>
          </cell>
          <cell r="B93" t="str">
            <v>General government total expenditure</v>
          </cell>
          <cell r="C93" t="str">
            <v>Percent of GDP</v>
          </cell>
          <cell r="E93" t="str">
            <v>See notes for:  General government total expenditure (National currency).</v>
          </cell>
          <cell r="F93" t="str">
            <v>n/a</v>
          </cell>
          <cell r="G93" t="str">
            <v>n/a</v>
          </cell>
          <cell r="H93" t="str">
            <v>n/a</v>
          </cell>
          <cell r="I93" t="str">
            <v>n/a</v>
          </cell>
          <cell r="J93" t="str">
            <v>n/a</v>
          </cell>
          <cell r="K93" t="str">
            <v>n/a</v>
          </cell>
          <cell r="L93" t="str">
            <v>n/a</v>
          </cell>
          <cell r="M93" t="str">
            <v>n/a</v>
          </cell>
          <cell r="N93" t="str">
            <v>n/a</v>
          </cell>
          <cell r="O93" t="str">
            <v>n/a</v>
          </cell>
          <cell r="P93" t="str">
            <v>n/a</v>
          </cell>
          <cell r="Q93" t="str">
            <v>n/a</v>
          </cell>
          <cell r="R93" t="str">
            <v>n/a</v>
          </cell>
          <cell r="S93" t="str">
            <v>n/a</v>
          </cell>
          <cell r="T93" t="str">
            <v>n/a</v>
          </cell>
          <cell r="U93" t="str">
            <v>n/a</v>
          </cell>
          <cell r="V93" t="str">
            <v>n/a</v>
          </cell>
          <cell r="W93" t="str">
            <v>n/a</v>
          </cell>
          <cell r="X93" t="str">
            <v>n/a</v>
          </cell>
          <cell r="Y93" t="str">
            <v>n/a</v>
          </cell>
          <cell r="Z93">
            <v>23.167000000000002</v>
          </cell>
          <cell r="AA93">
            <v>23.253</v>
          </cell>
          <cell r="AB93">
            <v>19.759</v>
          </cell>
          <cell r="AC93">
            <v>20.021999999999998</v>
          </cell>
          <cell r="AD93">
            <v>16.867999999999999</v>
          </cell>
          <cell r="AE93">
            <v>18.396999999999998</v>
          </cell>
          <cell r="AF93">
            <v>18.446000000000002</v>
          </cell>
          <cell r="AG93">
            <v>18.789000000000001</v>
          </cell>
          <cell r="AH93">
            <v>20.225000000000001</v>
          </cell>
          <cell r="AI93">
            <v>24.577999999999999</v>
          </cell>
          <cell r="AJ93">
            <v>23.664000000000001</v>
          </cell>
          <cell r="AK93">
            <v>21.777000000000001</v>
          </cell>
          <cell r="AL93">
            <v>21.706</v>
          </cell>
          <cell r="AM93">
            <v>22.003</v>
          </cell>
          <cell r="AN93">
            <v>21.812000000000001</v>
          </cell>
          <cell r="AO93">
            <v>21.827999999999999</v>
          </cell>
          <cell r="AP93">
            <v>21.594999999999999</v>
          </cell>
          <cell r="AQ93">
            <v>21.196000000000002</v>
          </cell>
          <cell r="AR93">
            <v>20.74541666666666</v>
          </cell>
          <cell r="AS93">
            <v>2.4836650871548032</v>
          </cell>
        </row>
        <row r="94">
          <cell r="A94" t="str">
            <v>Latvia</v>
          </cell>
          <cell r="B94" t="str">
            <v>General government total expenditure</v>
          </cell>
          <cell r="C94" t="str">
            <v>Percent of GDP</v>
          </cell>
          <cell r="E94" t="str">
            <v>See notes for:  General government total expenditure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t="str">
            <v>n/a</v>
          </cell>
          <cell r="T94" t="str">
            <v>n/a</v>
          </cell>
          <cell r="U94" t="str">
            <v>n/a</v>
          </cell>
          <cell r="V94" t="str">
            <v>n/a</v>
          </cell>
          <cell r="W94" t="str">
            <v>n/a</v>
          </cell>
          <cell r="X94">
            <v>39.462000000000003</v>
          </cell>
          <cell r="Y94">
            <v>40.625</v>
          </cell>
          <cell r="Z94">
            <v>36.704999999999998</v>
          </cell>
          <cell r="AA94">
            <v>34.505000000000003</v>
          </cell>
          <cell r="AB94">
            <v>35.115000000000002</v>
          </cell>
          <cell r="AC94">
            <v>34.609000000000002</v>
          </cell>
          <cell r="AD94">
            <v>35.174999999999997</v>
          </cell>
          <cell r="AE94">
            <v>36.585999999999999</v>
          </cell>
          <cell r="AF94">
            <v>36.706000000000003</v>
          </cell>
          <cell r="AG94">
            <v>35.701000000000001</v>
          </cell>
          <cell r="AH94">
            <v>43.149000000000001</v>
          </cell>
          <cell r="AI94">
            <v>44.073</v>
          </cell>
          <cell r="AJ94">
            <v>43.378999999999998</v>
          </cell>
          <cell r="AK94">
            <v>39.337000000000003</v>
          </cell>
          <cell r="AL94">
            <v>38.496000000000002</v>
          </cell>
          <cell r="AM94">
            <v>36.003999999999998</v>
          </cell>
          <cell r="AN94">
            <v>34.453000000000003</v>
          </cell>
          <cell r="AO94">
            <v>33.786000000000001</v>
          </cell>
          <cell r="AP94">
            <v>32.667999999999999</v>
          </cell>
          <cell r="AQ94">
            <v>32.081000000000003</v>
          </cell>
          <cell r="AR94">
            <v>38.223357142857147</v>
          </cell>
          <cell r="AS94">
            <v>3.4317340897332591</v>
          </cell>
        </row>
        <row r="95">
          <cell r="A95" t="str">
            <v>Lebanon</v>
          </cell>
          <cell r="B95" t="str">
            <v>General government total expenditure</v>
          </cell>
          <cell r="C95" t="str">
            <v>Percent of GDP</v>
          </cell>
          <cell r="E95" t="str">
            <v>See notes for:  General government total expenditure (National currency).</v>
          </cell>
          <cell r="F95" t="str">
            <v>n/a</v>
          </cell>
          <cell r="G95" t="str">
            <v>n/a</v>
          </cell>
          <cell r="H95" t="str">
            <v>n/a</v>
          </cell>
          <cell r="I95" t="str">
            <v>n/a</v>
          </cell>
          <cell r="J95" t="str">
            <v>n/a</v>
          </cell>
          <cell r="K95" t="str">
            <v>n/a</v>
          </cell>
          <cell r="L95" t="str">
            <v>n/a</v>
          </cell>
          <cell r="M95" t="str">
            <v>n/a</v>
          </cell>
          <cell r="N95" t="str">
            <v>n/a</v>
          </cell>
          <cell r="O95" t="str">
            <v>n/a</v>
          </cell>
          <cell r="P95" t="str">
            <v>n/a</v>
          </cell>
          <cell r="Q95" t="str">
            <v>n/a</v>
          </cell>
          <cell r="R95" t="str">
            <v>n/a</v>
          </cell>
          <cell r="S95" t="str">
            <v>n/a</v>
          </cell>
          <cell r="T95" t="str">
            <v>n/a</v>
          </cell>
          <cell r="U95" t="str">
            <v>n/a</v>
          </cell>
          <cell r="V95" t="str">
            <v>n/a</v>
          </cell>
          <cell r="W95" t="str">
            <v>n/a</v>
          </cell>
          <cell r="X95" t="str">
            <v>n/a</v>
          </cell>
          <cell r="Y95" t="str">
            <v>n/a</v>
          </cell>
          <cell r="Z95">
            <v>42.244</v>
          </cell>
          <cell r="AA95">
            <v>38.287999999999997</v>
          </cell>
          <cell r="AB95">
            <v>36.176000000000002</v>
          </cell>
          <cell r="AC95">
            <v>35.340000000000003</v>
          </cell>
          <cell r="AD95">
            <v>32.335999999999999</v>
          </cell>
          <cell r="AE95">
            <v>30.9</v>
          </cell>
          <cell r="AF95">
            <v>35.463000000000001</v>
          </cell>
          <cell r="AG95">
            <v>34.866999999999997</v>
          </cell>
          <cell r="AH95">
            <v>33.228000000000002</v>
          </cell>
          <cell r="AI95">
            <v>32.780999999999999</v>
          </cell>
          <cell r="AJ95">
            <v>30.606000000000002</v>
          </cell>
          <cell r="AK95">
            <v>29.099</v>
          </cell>
          <cell r="AL95">
            <v>32.360999999999997</v>
          </cell>
          <cell r="AM95">
            <v>32.731000000000002</v>
          </cell>
          <cell r="AN95">
            <v>32.372999999999998</v>
          </cell>
          <cell r="AO95">
            <v>32.488999999999997</v>
          </cell>
          <cell r="AP95">
            <v>32.741999999999997</v>
          </cell>
          <cell r="AQ95">
            <v>32.49</v>
          </cell>
          <cell r="AR95">
            <v>34.277333333333338</v>
          </cell>
          <cell r="AS95">
            <v>3.6287992838436387</v>
          </cell>
        </row>
        <row r="96">
          <cell r="A96" t="str">
            <v>Lesotho</v>
          </cell>
          <cell r="B96" t="str">
            <v>General government total expenditure</v>
          </cell>
          <cell r="C96" t="str">
            <v>Percent of GDP</v>
          </cell>
          <cell r="E96" t="str">
            <v>See notes for:  General government total expenditure (National currency).</v>
          </cell>
          <cell r="F96" t="str">
            <v>n/a</v>
          </cell>
          <cell r="G96" t="str">
            <v>n/a</v>
          </cell>
          <cell r="H96">
            <v>39.097999999999999</v>
          </cell>
          <cell r="I96">
            <v>36.271999999999998</v>
          </cell>
          <cell r="J96">
            <v>35.533999999999999</v>
          </cell>
          <cell r="K96">
            <v>42.860999999999997</v>
          </cell>
          <cell r="L96">
            <v>43.776000000000003</v>
          </cell>
          <cell r="M96">
            <v>52.960999999999999</v>
          </cell>
          <cell r="N96">
            <v>46.161999999999999</v>
          </cell>
          <cell r="O96">
            <v>46.219000000000001</v>
          </cell>
          <cell r="P96">
            <v>42.670999999999999</v>
          </cell>
          <cell r="Q96">
            <v>41.155999999999999</v>
          </cell>
          <cell r="R96">
            <v>38.598999999999997</v>
          </cell>
          <cell r="S96">
            <v>38.478999999999999</v>
          </cell>
          <cell r="T96">
            <v>38.781999999999996</v>
          </cell>
          <cell r="U96">
            <v>40.029000000000003</v>
          </cell>
          <cell r="V96">
            <v>42.29</v>
          </cell>
          <cell r="W96">
            <v>43.856999999999999</v>
          </cell>
          <cell r="X96">
            <v>42.814999999999998</v>
          </cell>
          <cell r="Y96">
            <v>50.933999999999997</v>
          </cell>
          <cell r="Z96">
            <v>43.695</v>
          </cell>
          <cell r="AA96">
            <v>46.843000000000004</v>
          </cell>
          <cell r="AB96">
            <v>47.929000000000002</v>
          </cell>
          <cell r="AC96">
            <v>46.976999999999997</v>
          </cell>
          <cell r="AD96">
            <v>44.625999999999998</v>
          </cell>
          <cell r="AE96">
            <v>47.750999999999998</v>
          </cell>
          <cell r="AF96">
            <v>50.265999999999998</v>
          </cell>
          <cell r="AG96">
            <v>50.134999999999998</v>
          </cell>
          <cell r="AH96">
            <v>56.255000000000003</v>
          </cell>
          <cell r="AI96">
            <v>66.661000000000001</v>
          </cell>
          <cell r="AJ96">
            <v>57.52</v>
          </cell>
          <cell r="AK96">
            <v>62.103000000000002</v>
          </cell>
          <cell r="AL96">
            <v>65.311000000000007</v>
          </cell>
          <cell r="AM96">
            <v>57.838999999999999</v>
          </cell>
          <cell r="AN96">
            <v>49.673000000000002</v>
          </cell>
          <cell r="AO96">
            <v>47.658000000000001</v>
          </cell>
          <cell r="AP96">
            <v>46.658000000000001</v>
          </cell>
          <cell r="AQ96">
            <v>45.573</v>
          </cell>
          <cell r="AR96">
            <v>47.289681818181812</v>
          </cell>
          <cell r="AS96">
            <v>7.3725444853527744</v>
          </cell>
        </row>
        <row r="97">
          <cell r="A97" t="str">
            <v>Liberia</v>
          </cell>
          <cell r="B97" t="str">
            <v>General government total expenditure</v>
          </cell>
          <cell r="C97" t="str">
            <v>Percent of GDP</v>
          </cell>
          <cell r="E97" t="str">
            <v>See notes for:  General government total expenditure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15.792</v>
          </cell>
          <cell r="AA97">
            <v>14.073</v>
          </cell>
          <cell r="AB97">
            <v>14.827</v>
          </cell>
          <cell r="AC97">
            <v>10.952999999999999</v>
          </cell>
          <cell r="AD97">
            <v>14.849</v>
          </cell>
          <cell r="AE97">
            <v>14.231</v>
          </cell>
          <cell r="AF97">
            <v>13.036</v>
          </cell>
          <cell r="AG97">
            <v>19.952999999999999</v>
          </cell>
          <cell r="AH97">
            <v>38.573</v>
          </cell>
          <cell r="AI97">
            <v>44.805</v>
          </cell>
          <cell r="AJ97">
            <v>45.232999999999997</v>
          </cell>
          <cell r="AK97">
            <v>42.253999999999998</v>
          </cell>
          <cell r="AL97">
            <v>39.759</v>
          </cell>
          <cell r="AM97">
            <v>42.468000000000004</v>
          </cell>
          <cell r="AN97">
            <v>43.154000000000003</v>
          </cell>
          <cell r="AO97">
            <v>43.731999999999999</v>
          </cell>
          <cell r="AP97">
            <v>44.468000000000004</v>
          </cell>
          <cell r="AQ97">
            <v>43.58</v>
          </cell>
          <cell r="AR97">
            <v>24.048249999999999</v>
          </cell>
          <cell r="AS97">
            <v>14.030122205940909</v>
          </cell>
        </row>
        <row r="98">
          <cell r="A98" t="str">
            <v>Libya</v>
          </cell>
          <cell r="B98" t="str">
            <v>General government total expenditure</v>
          </cell>
          <cell r="C98" t="str">
            <v>Percent of GDP</v>
          </cell>
          <cell r="E98" t="str">
            <v>See notes for:  General government total expenditure (National currency).</v>
          </cell>
          <cell r="F98" t="str">
            <v>n/a</v>
          </cell>
          <cell r="G98" t="str">
            <v>n/a</v>
          </cell>
          <cell r="H98" t="str">
            <v>n/a</v>
          </cell>
          <cell r="I98" t="str">
            <v>n/a</v>
          </cell>
          <cell r="J98" t="str">
            <v>n/a</v>
          </cell>
          <cell r="K98" t="str">
            <v>n/a</v>
          </cell>
          <cell r="L98" t="str">
            <v>n/a</v>
          </cell>
          <cell r="M98" t="str">
            <v>n/a</v>
          </cell>
          <cell r="N98" t="str">
            <v>n/a</v>
          </cell>
          <cell r="O98" t="str">
            <v>n/a</v>
          </cell>
          <cell r="P98">
            <v>33.183999999999997</v>
          </cell>
          <cell r="Q98">
            <v>27.439</v>
          </cell>
          <cell r="R98">
            <v>25.577999999999999</v>
          </cell>
          <cell r="S98">
            <v>30.045000000000002</v>
          </cell>
          <cell r="T98">
            <v>28.376999999999999</v>
          </cell>
          <cell r="U98">
            <v>27.550999999999998</v>
          </cell>
          <cell r="V98">
            <v>30.827000000000002</v>
          </cell>
          <cell r="W98">
            <v>34.581000000000003</v>
          </cell>
          <cell r="X98">
            <v>33.069000000000003</v>
          </cell>
          <cell r="Y98">
            <v>27.114000000000001</v>
          </cell>
          <cell r="Z98">
            <v>28.231999999999999</v>
          </cell>
          <cell r="AA98">
            <v>38.624000000000002</v>
          </cell>
          <cell r="AB98">
            <v>36.133000000000003</v>
          </cell>
          <cell r="AC98">
            <v>39.478000000000002</v>
          </cell>
          <cell r="AD98">
            <v>43.62</v>
          </cell>
          <cell r="AE98">
            <v>32.122999999999998</v>
          </cell>
          <cell r="AF98">
            <v>32.972999999999999</v>
          </cell>
          <cell r="AG98">
            <v>33.015000000000001</v>
          </cell>
          <cell r="AH98">
            <v>36.423000000000002</v>
          </cell>
          <cell r="AI98">
            <v>48.95</v>
          </cell>
          <cell r="AJ98">
            <v>50.984000000000002</v>
          </cell>
          <cell r="AK98" t="str">
            <v>n/a</v>
          </cell>
          <cell r="AL98" t="str">
            <v>n/a</v>
          </cell>
          <cell r="AM98" t="str">
            <v>n/a</v>
          </cell>
          <cell r="AN98" t="str">
            <v>n/a</v>
          </cell>
          <cell r="AO98" t="str">
            <v>n/a</v>
          </cell>
          <cell r="AP98" t="str">
            <v>n/a</v>
          </cell>
          <cell r="AQ98" t="str">
            <v>n/a</v>
          </cell>
          <cell r="AR98">
            <v>34.205714285714286</v>
          </cell>
          <cell r="AS98">
            <v>6.9513470575339413</v>
          </cell>
        </row>
        <row r="99">
          <cell r="A99" t="str">
            <v>Lithuania</v>
          </cell>
          <cell r="B99" t="str">
            <v>General government total expenditure</v>
          </cell>
          <cell r="C99" t="str">
            <v>Percent of GDP</v>
          </cell>
          <cell r="E99" t="str">
            <v>See notes for:  General government total expenditure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35.985999999999997</v>
          </cell>
          <cell r="AA99">
            <v>35.131</v>
          </cell>
          <cell r="AB99">
            <v>33.256999999999998</v>
          </cell>
          <cell r="AC99">
            <v>32.244</v>
          </cell>
          <cell r="AD99">
            <v>33.183</v>
          </cell>
          <cell r="AE99">
            <v>33.476999999999997</v>
          </cell>
          <cell r="AF99">
            <v>33.698999999999998</v>
          </cell>
          <cell r="AG99">
            <v>34.808999999999997</v>
          </cell>
          <cell r="AH99">
            <v>37.281999999999996</v>
          </cell>
          <cell r="AI99">
            <v>43.941000000000003</v>
          </cell>
          <cell r="AJ99">
            <v>42.058</v>
          </cell>
          <cell r="AK99">
            <v>39.32</v>
          </cell>
          <cell r="AL99">
            <v>38.576999999999998</v>
          </cell>
          <cell r="AM99">
            <v>37.706000000000003</v>
          </cell>
          <cell r="AN99">
            <v>36.597999999999999</v>
          </cell>
          <cell r="AO99">
            <v>35.377000000000002</v>
          </cell>
          <cell r="AP99">
            <v>34.9</v>
          </cell>
          <cell r="AQ99">
            <v>32.31</v>
          </cell>
          <cell r="AR99">
            <v>36.198916666666655</v>
          </cell>
          <cell r="AS99">
            <v>3.7580337813163891</v>
          </cell>
        </row>
        <row r="100">
          <cell r="A100" t="str">
            <v>Luxembourg</v>
          </cell>
          <cell r="B100" t="str">
            <v>General government total expenditure</v>
          </cell>
          <cell r="C100" t="str">
            <v>Percent of GDP</v>
          </cell>
          <cell r="E100" t="str">
            <v>See notes for:  General government total expenditure (National currency).</v>
          </cell>
          <cell r="F100" t="str">
            <v>n/a</v>
          </cell>
          <cell r="G100" t="str">
            <v>n/a</v>
          </cell>
          <cell r="H100" t="str">
            <v>n/a</v>
          </cell>
          <cell r="I100" t="str">
            <v>n/a</v>
          </cell>
          <cell r="J100" t="str">
            <v>n/a</v>
          </cell>
          <cell r="K100" t="str">
            <v>n/a</v>
          </cell>
          <cell r="L100" t="str">
            <v>n/a</v>
          </cell>
          <cell r="M100" t="str">
            <v>n/a</v>
          </cell>
          <cell r="N100" t="str">
            <v>n/a</v>
          </cell>
          <cell r="O100" t="str">
            <v>n/a</v>
          </cell>
          <cell r="P100" t="str">
            <v>n/a</v>
          </cell>
          <cell r="Q100" t="str">
            <v>n/a</v>
          </cell>
          <cell r="R100" t="str">
            <v>n/a</v>
          </cell>
          <cell r="S100" t="str">
            <v>n/a</v>
          </cell>
          <cell r="T100" t="str">
            <v>n/a</v>
          </cell>
          <cell r="U100">
            <v>39.680999999999997</v>
          </cell>
          <cell r="V100">
            <v>41.125</v>
          </cell>
          <cell r="W100">
            <v>40.652000000000001</v>
          </cell>
          <cell r="X100">
            <v>41.057000000000002</v>
          </cell>
          <cell r="Y100">
            <v>39.19</v>
          </cell>
          <cell r="Z100">
            <v>37.591999999999999</v>
          </cell>
          <cell r="AA100">
            <v>38.128999999999998</v>
          </cell>
          <cell r="AB100">
            <v>41.527000000000001</v>
          </cell>
          <cell r="AC100">
            <v>41.780999999999999</v>
          </cell>
          <cell r="AD100">
            <v>42.555</v>
          </cell>
          <cell r="AE100">
            <v>41.518999999999998</v>
          </cell>
          <cell r="AF100">
            <v>38.576000000000001</v>
          </cell>
          <cell r="AG100">
            <v>36.267000000000003</v>
          </cell>
          <cell r="AH100">
            <v>37.103000000000002</v>
          </cell>
          <cell r="AI100">
            <v>43.042000000000002</v>
          </cell>
          <cell r="AJ100">
            <v>42.481999999999999</v>
          </cell>
          <cell r="AK100">
            <v>41.634999999999998</v>
          </cell>
          <cell r="AL100">
            <v>43.234999999999999</v>
          </cell>
          <cell r="AM100">
            <v>43.527000000000001</v>
          </cell>
          <cell r="AN100">
            <v>43.34</v>
          </cell>
          <cell r="AO100">
            <v>43.392000000000003</v>
          </cell>
          <cell r="AP100">
            <v>43.341000000000001</v>
          </cell>
          <cell r="AQ100">
            <v>43.265999999999998</v>
          </cell>
          <cell r="AR100">
            <v>40.230176470588233</v>
          </cell>
          <cell r="AS100">
            <v>2.0728351126927014</v>
          </cell>
        </row>
        <row r="101">
          <cell r="A101" t="str">
            <v>Macedonia</v>
          </cell>
          <cell r="B101" t="str">
            <v>General government total expenditure</v>
          </cell>
          <cell r="C101" t="str">
            <v>Percent of GDP</v>
          </cell>
          <cell r="E101" t="str">
            <v>See notes for:  General government total expenditure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t="str">
            <v>n/a</v>
          </cell>
          <cell r="W101" t="str">
            <v>n/a</v>
          </cell>
          <cell r="X101">
            <v>34.508000000000003</v>
          </cell>
          <cell r="Y101">
            <v>34.892000000000003</v>
          </cell>
          <cell r="Z101">
            <v>33.68</v>
          </cell>
          <cell r="AA101">
            <v>40.323</v>
          </cell>
          <cell r="AB101">
            <v>40.506</v>
          </cell>
          <cell r="AC101">
            <v>37.438000000000002</v>
          </cell>
          <cell r="AD101">
            <v>35.158999999999999</v>
          </cell>
          <cell r="AE101">
            <v>33.966000000000001</v>
          </cell>
          <cell r="AF101">
            <v>32.491</v>
          </cell>
          <cell r="AG101">
            <v>31.614999999999998</v>
          </cell>
          <cell r="AH101">
            <v>33.405999999999999</v>
          </cell>
          <cell r="AI101">
            <v>33.167999999999999</v>
          </cell>
          <cell r="AJ101">
            <v>32.722999999999999</v>
          </cell>
          <cell r="AK101">
            <v>32.116</v>
          </cell>
          <cell r="AL101">
            <v>32.603000000000002</v>
          </cell>
          <cell r="AM101">
            <v>32.515999999999998</v>
          </cell>
          <cell r="AN101">
            <v>32.273000000000003</v>
          </cell>
          <cell r="AO101">
            <v>32.213999999999999</v>
          </cell>
          <cell r="AP101">
            <v>31.713999999999999</v>
          </cell>
          <cell r="AQ101">
            <v>31.713999999999999</v>
          </cell>
          <cell r="AR101">
            <v>34.713642857142858</v>
          </cell>
          <cell r="AS101">
            <v>2.8241992631579631</v>
          </cell>
        </row>
        <row r="102">
          <cell r="A102" t="str">
            <v>Madagascar</v>
          </cell>
          <cell r="B102" t="str">
            <v>General government total expenditure</v>
          </cell>
          <cell r="C102" t="str">
            <v>Percent of GDP</v>
          </cell>
          <cell r="E102" t="str">
            <v>See notes for:  General government total expenditure (National currency).</v>
          </cell>
          <cell r="F102">
            <v>32.877000000000002</v>
          </cell>
          <cell r="G102">
            <v>26.984999999999999</v>
          </cell>
          <cell r="H102">
            <v>21.765999999999998</v>
          </cell>
          <cell r="I102">
            <v>20.128</v>
          </cell>
          <cell r="J102">
            <v>20.81</v>
          </cell>
          <cell r="K102">
            <v>17.707000000000001</v>
          </cell>
          <cell r="L102">
            <v>16.581</v>
          </cell>
          <cell r="M102">
            <v>14.618</v>
          </cell>
          <cell r="N102">
            <v>16.760999999999999</v>
          </cell>
          <cell r="O102">
            <v>22.087</v>
          </cell>
          <cell r="P102">
            <v>19.12</v>
          </cell>
          <cell r="Q102">
            <v>18.405999999999999</v>
          </cell>
          <cell r="R102">
            <v>22.498999999999999</v>
          </cell>
          <cell r="S102">
            <v>23.114000000000001</v>
          </cell>
          <cell r="T102">
            <v>22.178999999999998</v>
          </cell>
          <cell r="U102">
            <v>19.77</v>
          </cell>
          <cell r="V102">
            <v>19.949000000000002</v>
          </cell>
          <cell r="W102">
            <v>19.509</v>
          </cell>
          <cell r="X102">
            <v>22.384</v>
          </cell>
          <cell r="Y102">
            <v>19.975000000000001</v>
          </cell>
          <cell r="Z102">
            <v>20.327000000000002</v>
          </cell>
          <cell r="AA102">
            <v>19.129000000000001</v>
          </cell>
          <cell r="AB102">
            <v>15.638</v>
          </cell>
          <cell r="AC102">
            <v>19.655000000000001</v>
          </cell>
          <cell r="AD102">
            <v>25.294</v>
          </cell>
          <cell r="AE102">
            <v>21.427</v>
          </cell>
          <cell r="AF102">
            <v>21.507000000000001</v>
          </cell>
          <cell r="AG102">
            <v>18.672999999999998</v>
          </cell>
          <cell r="AH102">
            <v>18.645</v>
          </cell>
          <cell r="AI102">
            <v>15.348000000000001</v>
          </cell>
          <cell r="AJ102">
            <v>12.726000000000001</v>
          </cell>
          <cell r="AK102">
            <v>13.459</v>
          </cell>
          <cell r="AL102">
            <v>14.731999999999999</v>
          </cell>
          <cell r="AM102">
            <v>15.82</v>
          </cell>
          <cell r="AN102">
            <v>16.655000000000001</v>
          </cell>
          <cell r="AO102">
            <v>16.998999999999999</v>
          </cell>
          <cell r="AP102">
            <v>17.574000000000002</v>
          </cell>
          <cell r="AQ102">
            <v>18.25</v>
          </cell>
          <cell r="AR102">
            <v>19.487863636363638</v>
          </cell>
          <cell r="AS102">
            <v>3.9447629542370852</v>
          </cell>
        </row>
        <row r="103">
          <cell r="A103" t="str">
            <v>Malawi</v>
          </cell>
          <cell r="B103" t="str">
            <v>General government total expenditure</v>
          </cell>
          <cell r="C103" t="str">
            <v>Percent of GDP</v>
          </cell>
          <cell r="E103" t="str">
            <v>See notes for:  General government total expenditure (National currency).</v>
          </cell>
          <cell r="F103" t="str">
            <v>n/a</v>
          </cell>
          <cell r="G103" t="str">
            <v>n/a</v>
          </cell>
          <cell r="H103" t="str">
            <v>n/a</v>
          </cell>
          <cell r="I103" t="str">
            <v>n/a</v>
          </cell>
          <cell r="J103" t="str">
            <v>n/a</v>
          </cell>
          <cell r="K103" t="str">
            <v>n/a</v>
          </cell>
          <cell r="L103" t="str">
            <v>n/a</v>
          </cell>
          <cell r="M103" t="str">
            <v>n/a</v>
          </cell>
          <cell r="N103" t="str">
            <v>n/a</v>
          </cell>
          <cell r="O103" t="str">
            <v>n/a</v>
          </cell>
          <cell r="P103" t="str">
            <v>n/a</v>
          </cell>
          <cell r="Q103" t="str">
            <v>n/a</v>
          </cell>
          <cell r="R103" t="str">
            <v>n/a</v>
          </cell>
          <cell r="S103" t="str">
            <v>n/a</v>
          </cell>
          <cell r="T103" t="str">
            <v>n/a</v>
          </cell>
          <cell r="U103" t="str">
            <v>n/a</v>
          </cell>
          <cell r="V103" t="str">
            <v>n/a</v>
          </cell>
          <cell r="W103" t="str">
            <v>n/a</v>
          </cell>
          <cell r="X103" t="str">
            <v>n/a</v>
          </cell>
          <cell r="Y103" t="str">
            <v>n/a</v>
          </cell>
          <cell r="Z103" t="str">
            <v>n/a</v>
          </cell>
          <cell r="AA103" t="str">
            <v>n/a</v>
          </cell>
          <cell r="AB103">
            <v>25.356000000000002</v>
          </cell>
          <cell r="AC103">
            <v>28.446000000000002</v>
          </cell>
          <cell r="AD103">
            <v>31.734000000000002</v>
          </cell>
          <cell r="AE103">
            <v>32.392000000000003</v>
          </cell>
          <cell r="AF103">
            <v>31.988</v>
          </cell>
          <cell r="AG103">
            <v>35.347000000000001</v>
          </cell>
          <cell r="AH103">
            <v>36.159999999999997</v>
          </cell>
          <cell r="AI103">
            <v>34.802</v>
          </cell>
          <cell r="AJ103">
            <v>35.186999999999998</v>
          </cell>
          <cell r="AK103">
            <v>36.497999999999998</v>
          </cell>
          <cell r="AL103">
            <v>30.905000000000001</v>
          </cell>
          <cell r="AM103">
            <v>29.658999999999999</v>
          </cell>
          <cell r="AN103">
            <v>29.021000000000001</v>
          </cell>
          <cell r="AO103">
            <v>28.63</v>
          </cell>
          <cell r="AP103">
            <v>28.26</v>
          </cell>
          <cell r="AQ103">
            <v>27.86</v>
          </cell>
          <cell r="AR103">
            <v>32.791000000000004</v>
          </cell>
          <cell r="AS103">
            <v>3.613087199489005</v>
          </cell>
        </row>
        <row r="104">
          <cell r="A104" t="str">
            <v>Malaysia</v>
          </cell>
          <cell r="B104" t="str">
            <v>General government total expenditure</v>
          </cell>
          <cell r="C104" t="str">
            <v>Percent of GDP</v>
          </cell>
          <cell r="E104" t="str">
            <v>See notes for:  General government total expenditure (National currency).</v>
          </cell>
          <cell r="F104" t="str">
            <v>n/a</v>
          </cell>
          <cell r="G104" t="str">
            <v>n/a</v>
          </cell>
          <cell r="H104" t="str">
            <v>n/a</v>
          </cell>
          <cell r="I104" t="str">
            <v>n/a</v>
          </cell>
          <cell r="J104" t="str">
            <v>n/a</v>
          </cell>
          <cell r="K104" t="str">
            <v>n/a</v>
          </cell>
          <cell r="L104" t="str">
            <v>n/a</v>
          </cell>
          <cell r="M104" t="str">
            <v>n/a</v>
          </cell>
          <cell r="N104" t="str">
            <v>n/a</v>
          </cell>
          <cell r="O104" t="str">
            <v>n/a</v>
          </cell>
          <cell r="P104">
            <v>36.21</v>
          </cell>
          <cell r="Q104">
            <v>32.496000000000002</v>
          </cell>
          <cell r="R104">
            <v>33.649000000000001</v>
          </cell>
          <cell r="S104">
            <v>29.094000000000001</v>
          </cell>
          <cell r="T104">
            <v>27.725000000000001</v>
          </cell>
          <cell r="U104">
            <v>26.594999999999999</v>
          </cell>
          <cell r="V104">
            <v>26.486999999999998</v>
          </cell>
          <cell r="W104">
            <v>24.405000000000001</v>
          </cell>
          <cell r="X104">
            <v>24.265000000000001</v>
          </cell>
          <cell r="Y104">
            <v>25.1</v>
          </cell>
          <cell r="Z104">
            <v>25.771999999999998</v>
          </cell>
          <cell r="AA104">
            <v>30.515999999999998</v>
          </cell>
          <cell r="AB104">
            <v>29.704999999999998</v>
          </cell>
          <cell r="AC104">
            <v>30.713999999999999</v>
          </cell>
          <cell r="AD104">
            <v>28.271999999999998</v>
          </cell>
          <cell r="AE104">
            <v>26.640999999999998</v>
          </cell>
          <cell r="AF104">
            <v>27.109000000000002</v>
          </cell>
          <cell r="AG104">
            <v>27.885999999999999</v>
          </cell>
          <cell r="AH104">
            <v>28.779</v>
          </cell>
          <cell r="AI104">
            <v>32.405000000000001</v>
          </cell>
          <cell r="AJ104">
            <v>28.532</v>
          </cell>
          <cell r="AK104">
            <v>29.722999999999999</v>
          </cell>
          <cell r="AL104">
            <v>27.858000000000001</v>
          </cell>
          <cell r="AM104">
            <v>27.963999999999999</v>
          </cell>
          <cell r="AN104">
            <v>27.661000000000001</v>
          </cell>
          <cell r="AO104">
            <v>27.343</v>
          </cell>
          <cell r="AP104">
            <v>27.088000000000001</v>
          </cell>
          <cell r="AQ104">
            <v>26.852</v>
          </cell>
          <cell r="AR104">
            <v>28.730909090909087</v>
          </cell>
          <cell r="AS104">
            <v>3.0562475109986269</v>
          </cell>
        </row>
        <row r="105">
          <cell r="A105" t="str">
            <v>Maldives</v>
          </cell>
          <cell r="B105" t="str">
            <v>General government total expenditure</v>
          </cell>
          <cell r="C105" t="str">
            <v>Percent of GDP</v>
          </cell>
          <cell r="E105" t="str">
            <v>See notes for:  General government total expenditure (National currency).</v>
          </cell>
          <cell r="F105" t="str">
            <v>n/a</v>
          </cell>
          <cell r="G105" t="str">
            <v>n/a</v>
          </cell>
          <cell r="H105" t="str">
            <v>n/a</v>
          </cell>
          <cell r="I105" t="str">
            <v>n/a</v>
          </cell>
          <cell r="J105" t="str">
            <v>n/a</v>
          </cell>
          <cell r="K105" t="str">
            <v>n/a</v>
          </cell>
          <cell r="L105" t="str">
            <v>n/a</v>
          </cell>
          <cell r="M105" t="str">
            <v>n/a</v>
          </cell>
          <cell r="N105" t="str">
            <v>n/a</v>
          </cell>
          <cell r="O105" t="str">
            <v>n/a</v>
          </cell>
          <cell r="P105">
            <v>33.328000000000003</v>
          </cell>
          <cell r="Q105">
            <v>37.701000000000001</v>
          </cell>
          <cell r="R105">
            <v>36.093000000000004</v>
          </cell>
          <cell r="S105">
            <v>34.728999999999999</v>
          </cell>
          <cell r="T105">
            <v>30.65</v>
          </cell>
          <cell r="U105">
            <v>31.324999999999999</v>
          </cell>
          <cell r="V105">
            <v>27.277000000000001</v>
          </cell>
          <cell r="W105">
            <v>25.222999999999999</v>
          </cell>
          <cell r="X105">
            <v>25.902999999999999</v>
          </cell>
          <cell r="Y105">
            <v>28.024000000000001</v>
          </cell>
          <cell r="Z105">
            <v>29.045999999999999</v>
          </cell>
          <cell r="AA105">
            <v>29.65</v>
          </cell>
          <cell r="AB105">
            <v>29.576000000000001</v>
          </cell>
          <cell r="AC105">
            <v>28.678000000000001</v>
          </cell>
          <cell r="AD105">
            <v>27.449000000000002</v>
          </cell>
          <cell r="AE105">
            <v>45.462000000000003</v>
          </cell>
          <cell r="AF105">
            <v>42.354999999999997</v>
          </cell>
          <cell r="AG105">
            <v>42.180999999999997</v>
          </cell>
          <cell r="AH105">
            <v>42.713999999999999</v>
          </cell>
          <cell r="AI105">
            <v>44.670999999999999</v>
          </cell>
          <cell r="AJ105">
            <v>41.392000000000003</v>
          </cell>
          <cell r="AK105">
            <v>42.518000000000001</v>
          </cell>
          <cell r="AL105">
            <v>47.323</v>
          </cell>
          <cell r="AM105">
            <v>46.811999999999998</v>
          </cell>
          <cell r="AN105">
            <v>43.892000000000003</v>
          </cell>
          <cell r="AO105">
            <v>44.064</v>
          </cell>
          <cell r="AP105">
            <v>44.197000000000003</v>
          </cell>
          <cell r="AQ105">
            <v>44.658000000000001</v>
          </cell>
          <cell r="AR105">
            <v>34.361136363636369</v>
          </cell>
          <cell r="AS105">
            <v>6.8224710876942396</v>
          </cell>
        </row>
        <row r="106">
          <cell r="A106" t="str">
            <v>Mali</v>
          </cell>
          <cell r="B106" t="str">
            <v>General government total expenditure</v>
          </cell>
          <cell r="C106" t="str">
            <v>Percent of GDP</v>
          </cell>
          <cell r="E106" t="str">
            <v>See notes for:  General government total expenditure (National currency).</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t="str">
            <v>n/a</v>
          </cell>
          <cell r="R106" t="str">
            <v>n/a</v>
          </cell>
          <cell r="S106" t="str">
            <v>n/a</v>
          </cell>
          <cell r="T106" t="str">
            <v>n/a</v>
          </cell>
          <cell r="U106" t="str">
            <v>n/a</v>
          </cell>
          <cell r="V106" t="str">
            <v>n/a</v>
          </cell>
          <cell r="W106" t="str">
            <v>n/a</v>
          </cell>
          <cell r="X106" t="str">
            <v>n/a</v>
          </cell>
          <cell r="Y106" t="str">
            <v>n/a</v>
          </cell>
          <cell r="Z106">
            <v>21.573</v>
          </cell>
          <cell r="AA106">
            <v>21.064</v>
          </cell>
          <cell r="AB106">
            <v>24.32</v>
          </cell>
          <cell r="AC106">
            <v>23.19</v>
          </cell>
          <cell r="AD106">
            <v>23.777000000000001</v>
          </cell>
          <cell r="AE106">
            <v>24.626999999999999</v>
          </cell>
          <cell r="AF106">
            <v>24.873000000000001</v>
          </cell>
          <cell r="AG106">
            <v>24.122</v>
          </cell>
          <cell r="AH106">
            <v>19.268999999999998</v>
          </cell>
          <cell r="AI106">
            <v>23.728000000000002</v>
          </cell>
          <cell r="AJ106">
            <v>20.806999999999999</v>
          </cell>
          <cell r="AK106">
            <v>23.192</v>
          </cell>
          <cell r="AL106">
            <v>23.012</v>
          </cell>
          <cell r="AM106">
            <v>22.073</v>
          </cell>
          <cell r="AN106">
            <v>22.173999999999999</v>
          </cell>
          <cell r="AO106">
            <v>22.521000000000001</v>
          </cell>
          <cell r="AP106">
            <v>22.638999999999999</v>
          </cell>
          <cell r="AQ106">
            <v>22.745000000000001</v>
          </cell>
          <cell r="AR106">
            <v>22.878499999999999</v>
          </cell>
          <cell r="AS106">
            <v>1.7761067484298865</v>
          </cell>
        </row>
        <row r="107">
          <cell r="A107" t="str">
            <v>Malta</v>
          </cell>
          <cell r="B107" t="str">
            <v>General government total expenditure</v>
          </cell>
          <cell r="C107" t="str">
            <v>Percent of GDP</v>
          </cell>
          <cell r="E107" t="str">
            <v>See notes for:  General government total expenditure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v>42.832999999999998</v>
          </cell>
          <cell r="AA107">
            <v>45.174999999999997</v>
          </cell>
          <cell r="AB107">
            <v>44.706000000000003</v>
          </cell>
          <cell r="AC107">
            <v>47.06</v>
          </cell>
          <cell r="AD107">
            <v>45.332999999999998</v>
          </cell>
          <cell r="AE107">
            <v>44.582000000000001</v>
          </cell>
          <cell r="AF107">
            <v>44.429000000000002</v>
          </cell>
          <cell r="AG107">
            <v>42.831000000000003</v>
          </cell>
          <cell r="AH107">
            <v>44.054000000000002</v>
          </cell>
          <cell r="AI107">
            <v>43.478999999999999</v>
          </cell>
          <cell r="AJ107">
            <v>43.176000000000002</v>
          </cell>
          <cell r="AK107">
            <v>43.173999999999999</v>
          </cell>
          <cell r="AL107">
            <v>43.493000000000002</v>
          </cell>
          <cell r="AM107">
            <v>42.652000000000001</v>
          </cell>
          <cell r="AN107">
            <v>41.595999999999997</v>
          </cell>
          <cell r="AO107">
            <v>41.110999999999997</v>
          </cell>
          <cell r="AP107">
            <v>40.569000000000003</v>
          </cell>
          <cell r="AQ107">
            <v>40.045000000000002</v>
          </cell>
          <cell r="AR107">
            <v>44.235999999999997</v>
          </cell>
          <cell r="AS107">
            <v>1.251835815548872</v>
          </cell>
        </row>
        <row r="108">
          <cell r="A108" t="str">
            <v>Mauritania</v>
          </cell>
          <cell r="B108" t="str">
            <v>General government total expenditure</v>
          </cell>
          <cell r="C108" t="str">
            <v>Percent of GDP</v>
          </cell>
          <cell r="E108" t="str">
            <v>See notes for:  General government total expenditure (National currency).</v>
          </cell>
          <cell r="F108" t="str">
            <v>n/a</v>
          </cell>
          <cell r="G108" t="str">
            <v>n/a</v>
          </cell>
          <cell r="H108" t="str">
            <v>n/a</v>
          </cell>
          <cell r="I108" t="str">
            <v>n/a</v>
          </cell>
          <cell r="J108" t="str">
            <v>n/a</v>
          </cell>
          <cell r="K108" t="str">
            <v>n/a</v>
          </cell>
          <cell r="L108" t="str">
            <v>n/a</v>
          </cell>
          <cell r="M108" t="str">
            <v>n/a</v>
          </cell>
          <cell r="N108" t="str">
            <v>n/a</v>
          </cell>
          <cell r="O108" t="str">
            <v>n/a</v>
          </cell>
          <cell r="P108" t="str">
            <v>n/a</v>
          </cell>
          <cell r="Q108" t="str">
            <v>n/a</v>
          </cell>
          <cell r="R108" t="str">
            <v>n/a</v>
          </cell>
          <cell r="S108" t="str">
            <v>n/a</v>
          </cell>
          <cell r="T108" t="str">
            <v>n/a</v>
          </cell>
          <cell r="U108" t="str">
            <v>n/a</v>
          </cell>
          <cell r="V108" t="str">
            <v>n/a</v>
          </cell>
          <cell r="W108" t="str">
            <v>n/a</v>
          </cell>
          <cell r="X108" t="str">
            <v>n/a</v>
          </cell>
          <cell r="Y108" t="str">
            <v>n/a</v>
          </cell>
          <cell r="Z108" t="str">
            <v>n/a</v>
          </cell>
          <cell r="AA108" t="str">
            <v>n/a</v>
          </cell>
          <cell r="AB108" t="str">
            <v>n/a</v>
          </cell>
          <cell r="AC108" t="str">
            <v>n/a</v>
          </cell>
          <cell r="AD108" t="str">
            <v>n/a</v>
          </cell>
          <cell r="AE108" t="str">
            <v>n/a</v>
          </cell>
          <cell r="AF108" t="str">
            <v>n/a</v>
          </cell>
          <cell r="AG108">
            <v>29.625</v>
          </cell>
          <cell r="AH108">
            <v>30.678000000000001</v>
          </cell>
          <cell r="AI108">
            <v>30.582000000000001</v>
          </cell>
          <cell r="AJ108">
            <v>28.405000000000001</v>
          </cell>
          <cell r="AK108">
            <v>29.065999999999999</v>
          </cell>
          <cell r="AL108">
            <v>32.886000000000003</v>
          </cell>
          <cell r="AM108">
            <v>29.623999999999999</v>
          </cell>
          <cell r="AN108">
            <v>28.044</v>
          </cell>
          <cell r="AO108">
            <v>26.542000000000002</v>
          </cell>
          <cell r="AP108">
            <v>25.16</v>
          </cell>
          <cell r="AQ108">
            <v>24.125</v>
          </cell>
          <cell r="AR108">
            <v>29.671199999999999</v>
          </cell>
          <cell r="AS108">
            <v>0.97658420015890091</v>
          </cell>
        </row>
        <row r="109">
          <cell r="A109" t="str">
            <v>Mauritius</v>
          </cell>
          <cell r="B109" t="str">
            <v>General government total expenditure</v>
          </cell>
          <cell r="C109" t="str">
            <v>Percent of GDP</v>
          </cell>
          <cell r="E109" t="str">
            <v>See notes for:  General government total expenditure (National currency).</v>
          </cell>
          <cell r="F109" t="str">
            <v>n/a</v>
          </cell>
          <cell r="G109" t="str">
            <v>n/a</v>
          </cell>
          <cell r="H109" t="str">
            <v>n/a</v>
          </cell>
          <cell r="I109" t="str">
            <v>n/a</v>
          </cell>
          <cell r="J109" t="str">
            <v>n/a</v>
          </cell>
          <cell r="K109" t="str">
            <v>n/a</v>
          </cell>
          <cell r="L109" t="str">
            <v>n/a</v>
          </cell>
          <cell r="M109" t="str">
            <v>n/a</v>
          </cell>
          <cell r="N109" t="str">
            <v>n/a</v>
          </cell>
          <cell r="O109" t="str">
            <v>n/a</v>
          </cell>
          <cell r="P109" t="str">
            <v>n/a</v>
          </cell>
          <cell r="Q109" t="str">
            <v>n/a</v>
          </cell>
          <cell r="R109" t="str">
            <v>n/a</v>
          </cell>
          <cell r="S109" t="str">
            <v>n/a</v>
          </cell>
          <cell r="T109" t="str">
            <v>n/a</v>
          </cell>
          <cell r="U109" t="str">
            <v>n/a</v>
          </cell>
          <cell r="V109" t="str">
            <v>n/a</v>
          </cell>
          <cell r="W109" t="str">
            <v>n/a</v>
          </cell>
          <cell r="X109" t="str">
            <v>n/a</v>
          </cell>
          <cell r="Y109" t="str">
            <v>n/a</v>
          </cell>
          <cell r="Z109">
            <v>23.527000000000001</v>
          </cell>
          <cell r="AA109">
            <v>23.7</v>
          </cell>
          <cell r="AB109">
            <v>24.638000000000002</v>
          </cell>
          <cell r="AC109">
            <v>24.806000000000001</v>
          </cell>
          <cell r="AD109">
            <v>23.866</v>
          </cell>
          <cell r="AE109">
            <v>24.364000000000001</v>
          </cell>
          <cell r="AF109">
            <v>23.451000000000001</v>
          </cell>
          <cell r="AG109">
            <v>22.82</v>
          </cell>
          <cell r="AH109">
            <v>23.837</v>
          </cell>
          <cell r="AI109">
            <v>26.370999999999999</v>
          </cell>
          <cell r="AJ109">
            <v>25.096</v>
          </cell>
          <cell r="AK109">
            <v>24.594999999999999</v>
          </cell>
          <cell r="AL109">
            <v>24.556000000000001</v>
          </cell>
          <cell r="AM109">
            <v>23.465</v>
          </cell>
          <cell r="AN109">
            <v>23.199000000000002</v>
          </cell>
          <cell r="AO109">
            <v>23.231999999999999</v>
          </cell>
          <cell r="AP109">
            <v>23.125</v>
          </cell>
          <cell r="AQ109">
            <v>23.045999999999999</v>
          </cell>
          <cell r="AR109">
            <v>24.255916666666668</v>
          </cell>
          <cell r="AS109">
            <v>0.93576380647851043</v>
          </cell>
        </row>
        <row r="110">
          <cell r="A110" t="str">
            <v>Mexico</v>
          </cell>
          <cell r="B110" t="str">
            <v>General government total expenditure</v>
          </cell>
          <cell r="C110" t="str">
            <v>Percent of GDP</v>
          </cell>
          <cell r="E110" t="str">
            <v>See notes for:  General government total expenditure (National currency).</v>
          </cell>
          <cell r="F110" t="str">
            <v>n/a</v>
          </cell>
          <cell r="G110" t="str">
            <v>n/a</v>
          </cell>
          <cell r="H110" t="str">
            <v>n/a</v>
          </cell>
          <cell r="I110" t="str">
            <v>n/a</v>
          </cell>
          <cell r="J110" t="str">
            <v>n/a</v>
          </cell>
          <cell r="K110" t="str">
            <v>n/a</v>
          </cell>
          <cell r="L110" t="str">
            <v>n/a</v>
          </cell>
          <cell r="M110" t="str">
            <v>n/a</v>
          </cell>
          <cell r="N110" t="str">
            <v>n/a</v>
          </cell>
          <cell r="O110" t="str">
            <v>n/a</v>
          </cell>
          <cell r="P110">
            <v>26.202999999999999</v>
          </cell>
          <cell r="Q110">
            <v>25.276</v>
          </cell>
          <cell r="R110">
            <v>23.74</v>
          </cell>
          <cell r="S110">
            <v>18.861000000000001</v>
          </cell>
          <cell r="T110">
            <v>19.498999999999999</v>
          </cell>
          <cell r="U110">
            <v>23.629000000000001</v>
          </cell>
          <cell r="V110">
            <v>24.977</v>
          </cell>
          <cell r="W110">
            <v>25.518999999999998</v>
          </cell>
          <cell r="X110">
            <v>23.356999999999999</v>
          </cell>
          <cell r="Y110">
            <v>23.262</v>
          </cell>
          <cell r="Z110">
            <v>21.611999999999998</v>
          </cell>
          <cell r="AA110">
            <v>22.337</v>
          </cell>
          <cell r="AB110">
            <v>23.908999999999999</v>
          </cell>
          <cell r="AC110">
            <v>23.434000000000001</v>
          </cell>
          <cell r="AD110">
            <v>22.003</v>
          </cell>
          <cell r="AE110">
            <v>22.446000000000002</v>
          </cell>
          <cell r="AF110">
            <v>22.818000000000001</v>
          </cell>
          <cell r="AG110">
            <v>23.148</v>
          </cell>
          <cell r="AH110">
            <v>24.606000000000002</v>
          </cell>
          <cell r="AI110">
            <v>28.314</v>
          </cell>
          <cell r="AJ110">
            <v>26.928000000000001</v>
          </cell>
          <cell r="AK110">
            <v>26.210999999999999</v>
          </cell>
          <cell r="AL110">
            <v>24.542999999999999</v>
          </cell>
          <cell r="AM110">
            <v>24.352</v>
          </cell>
          <cell r="AN110">
            <v>24.288</v>
          </cell>
          <cell r="AO110">
            <v>23.815000000000001</v>
          </cell>
          <cell r="AP110">
            <v>23.477</v>
          </cell>
          <cell r="AQ110">
            <v>23.161999999999999</v>
          </cell>
          <cell r="AR110">
            <v>23.731318181818185</v>
          </cell>
          <cell r="AS110">
            <v>2.2440290378047298</v>
          </cell>
        </row>
        <row r="111">
          <cell r="A111" t="str">
            <v>Moldova</v>
          </cell>
          <cell r="B111" t="str">
            <v>General government total expenditure</v>
          </cell>
          <cell r="C111" t="str">
            <v>Percent of GDP</v>
          </cell>
          <cell r="E111" t="str">
            <v>See notes for:  General government total expenditure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t="str">
            <v>n/a</v>
          </cell>
          <cell r="T111" t="str">
            <v>n/a</v>
          </cell>
          <cell r="U111">
            <v>43.125999999999998</v>
          </cell>
          <cell r="V111">
            <v>41.945999999999998</v>
          </cell>
          <cell r="W111">
            <v>46.976999999999997</v>
          </cell>
          <cell r="X111">
            <v>42.642000000000003</v>
          </cell>
          <cell r="Y111">
            <v>36.716999999999999</v>
          </cell>
          <cell r="Z111">
            <v>34.515000000000001</v>
          </cell>
          <cell r="AA111">
            <v>29.416</v>
          </cell>
          <cell r="AB111">
            <v>30.393999999999998</v>
          </cell>
          <cell r="AC111">
            <v>33.316000000000003</v>
          </cell>
          <cell r="AD111">
            <v>34.628999999999998</v>
          </cell>
          <cell r="AE111">
            <v>37.015999999999998</v>
          </cell>
          <cell r="AF111">
            <v>39.83</v>
          </cell>
          <cell r="AG111">
            <v>41.953000000000003</v>
          </cell>
          <cell r="AH111">
            <v>41.555</v>
          </cell>
          <cell r="AI111">
            <v>45.247</v>
          </cell>
          <cell r="AJ111">
            <v>40.795999999999999</v>
          </cell>
          <cell r="AK111">
            <v>39.084000000000003</v>
          </cell>
          <cell r="AL111">
            <v>39.075000000000003</v>
          </cell>
          <cell r="AM111">
            <v>38.206000000000003</v>
          </cell>
          <cell r="AN111">
            <v>38.395000000000003</v>
          </cell>
          <cell r="AO111">
            <v>38.238999999999997</v>
          </cell>
          <cell r="AP111">
            <v>38.107999999999997</v>
          </cell>
          <cell r="AQ111">
            <v>38.325000000000003</v>
          </cell>
          <cell r="AR111">
            <v>38.774058823529401</v>
          </cell>
          <cell r="AS111">
            <v>5.0405841609702682</v>
          </cell>
        </row>
        <row r="112">
          <cell r="A112" t="str">
            <v>Mongolia</v>
          </cell>
          <cell r="B112" t="str">
            <v>General government total expenditure</v>
          </cell>
          <cell r="C112" t="str">
            <v>Percent of GDP</v>
          </cell>
          <cell r="E112" t="str">
            <v>See notes for:  General government total expenditure (National currency).</v>
          </cell>
          <cell r="F112" t="str">
            <v>n/a</v>
          </cell>
          <cell r="G112">
            <v>46.709000000000003</v>
          </cell>
          <cell r="H112">
            <v>47.133000000000003</v>
          </cell>
          <cell r="I112">
            <v>47.661999999999999</v>
          </cell>
          <cell r="J112">
            <v>48.78</v>
          </cell>
          <cell r="K112">
            <v>49.643000000000001</v>
          </cell>
          <cell r="L112">
            <v>53.97</v>
          </cell>
          <cell r="M112">
            <v>54.801000000000002</v>
          </cell>
          <cell r="N112">
            <v>54.343000000000004</v>
          </cell>
          <cell r="O112">
            <v>54.640999999999998</v>
          </cell>
          <cell r="P112">
            <v>53.655000000000001</v>
          </cell>
          <cell r="Q112">
            <v>47.773000000000003</v>
          </cell>
          <cell r="R112">
            <v>30.225999999999999</v>
          </cell>
          <cell r="S112">
            <v>36.442999999999998</v>
          </cell>
          <cell r="T112">
            <v>30.05</v>
          </cell>
          <cell r="U112">
            <v>26.597000000000001</v>
          </cell>
          <cell r="V112">
            <v>28.622</v>
          </cell>
          <cell r="W112">
            <v>30.832999999999998</v>
          </cell>
          <cell r="X112">
            <v>36.188000000000002</v>
          </cell>
          <cell r="Y112">
            <v>33.738999999999997</v>
          </cell>
          <cell r="Z112">
            <v>34.527999999999999</v>
          </cell>
          <cell r="AA112">
            <v>35.185000000000002</v>
          </cell>
          <cell r="AB112">
            <v>35.500999999999998</v>
          </cell>
          <cell r="AC112">
            <v>33.664999999999999</v>
          </cell>
          <cell r="AD112">
            <v>31.869</v>
          </cell>
          <cell r="AE112">
            <v>25.14</v>
          </cell>
          <cell r="AF112">
            <v>26.193000000000001</v>
          </cell>
          <cell r="AG112">
            <v>35.299999999999997</v>
          </cell>
          <cell r="AH112">
            <v>37.628999999999998</v>
          </cell>
          <cell r="AI112">
            <v>35.225999999999999</v>
          </cell>
          <cell r="AJ112">
            <v>35.345999999999997</v>
          </cell>
          <cell r="AK112">
            <v>44.249000000000002</v>
          </cell>
          <cell r="AL112">
            <v>43.68</v>
          </cell>
          <cell r="AM112">
            <v>34.087000000000003</v>
          </cell>
          <cell r="AN112">
            <v>32.975999999999999</v>
          </cell>
          <cell r="AO112">
            <v>34.110999999999997</v>
          </cell>
          <cell r="AP112">
            <v>34.749000000000002</v>
          </cell>
          <cell r="AQ112">
            <v>37.33</v>
          </cell>
          <cell r="AR112">
            <v>34.725318181818174</v>
          </cell>
          <cell r="AS112">
            <v>9.5399513562475722</v>
          </cell>
        </row>
        <row r="113">
          <cell r="A113" t="str">
            <v>Montenegro</v>
          </cell>
          <cell r="B113" t="str">
            <v>General government total expenditure</v>
          </cell>
          <cell r="C113" t="str">
            <v>Percent of GDP</v>
          </cell>
          <cell r="E113" t="str">
            <v>See notes for:  General government total expenditure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v>36.972999999999999</v>
          </cell>
          <cell r="AC113">
            <v>42.555999999999997</v>
          </cell>
          <cell r="AD113">
            <v>39.838999999999999</v>
          </cell>
          <cell r="AE113">
            <v>38.191000000000003</v>
          </cell>
          <cell r="AF113">
            <v>40.450000000000003</v>
          </cell>
          <cell r="AG113">
            <v>40.932000000000002</v>
          </cell>
          <cell r="AH113">
            <v>48.664000000000001</v>
          </cell>
          <cell r="AI113">
            <v>47.664000000000001</v>
          </cell>
          <cell r="AJ113">
            <v>45.933999999999997</v>
          </cell>
          <cell r="AK113">
            <v>44.156999999999996</v>
          </cell>
          <cell r="AL113">
            <v>42.975000000000001</v>
          </cell>
          <cell r="AM113">
            <v>42.573999999999998</v>
          </cell>
          <cell r="AN113">
            <v>42.377000000000002</v>
          </cell>
          <cell r="AO113">
            <v>42.652000000000001</v>
          </cell>
          <cell r="AP113">
            <v>42.837000000000003</v>
          </cell>
          <cell r="AQ113">
            <v>42.921999999999997</v>
          </cell>
          <cell r="AR113">
            <v>42.535999999999994</v>
          </cell>
          <cell r="AS113">
            <v>3.9727855886434815</v>
          </cell>
        </row>
        <row r="114">
          <cell r="A114" t="str">
            <v>Morocco</v>
          </cell>
          <cell r="B114" t="str">
            <v>General government total expenditure</v>
          </cell>
          <cell r="C114" t="str">
            <v>Percent of GDP</v>
          </cell>
          <cell r="E114" t="str">
            <v>See notes for:  General government total expenditure (National currency).</v>
          </cell>
          <cell r="F114" t="str">
            <v>n/a</v>
          </cell>
          <cell r="G114" t="str">
            <v>n/a</v>
          </cell>
          <cell r="H114" t="str">
            <v>n/a</v>
          </cell>
          <cell r="I114" t="str">
            <v>n/a</v>
          </cell>
          <cell r="J114" t="str">
            <v>n/a</v>
          </cell>
          <cell r="K114" t="str">
            <v>n/a</v>
          </cell>
          <cell r="L114" t="str">
            <v>n/a</v>
          </cell>
          <cell r="M114" t="str">
            <v>n/a</v>
          </cell>
          <cell r="N114" t="str">
            <v>n/a</v>
          </cell>
          <cell r="O114" t="str">
            <v>n/a</v>
          </cell>
          <cell r="P114">
            <v>28.571999999999999</v>
          </cell>
          <cell r="Q114">
            <v>26.106000000000002</v>
          </cell>
          <cell r="R114">
            <v>28.571999999999999</v>
          </cell>
          <cell r="S114">
            <v>29.54</v>
          </cell>
          <cell r="T114">
            <v>27.597999999999999</v>
          </cell>
          <cell r="U114">
            <v>27.238</v>
          </cell>
          <cell r="V114">
            <v>22.423999999999999</v>
          </cell>
          <cell r="W114">
            <v>23.581</v>
          </cell>
          <cell r="X114">
            <v>21.195</v>
          </cell>
          <cell r="Y114">
            <v>20.9</v>
          </cell>
          <cell r="Z114">
            <v>25.847000000000001</v>
          </cell>
          <cell r="AA114">
            <v>26.83</v>
          </cell>
          <cell r="AB114">
            <v>29.195</v>
          </cell>
          <cell r="AC114">
            <v>27.254999999999999</v>
          </cell>
          <cell r="AD114">
            <v>27.736000000000001</v>
          </cell>
          <cell r="AE114">
            <v>32.457999999999998</v>
          </cell>
          <cell r="AF114">
            <v>29.4</v>
          </cell>
          <cell r="AG114">
            <v>30.055</v>
          </cell>
          <cell r="AH114">
            <v>31.826000000000001</v>
          </cell>
          <cell r="AI114">
            <v>31.082000000000001</v>
          </cell>
          <cell r="AJ114">
            <v>31.896000000000001</v>
          </cell>
          <cell r="AK114">
            <v>34.497999999999998</v>
          </cell>
          <cell r="AL114">
            <v>32.564999999999998</v>
          </cell>
          <cell r="AM114">
            <v>32.423000000000002</v>
          </cell>
          <cell r="AN114">
            <v>31.844000000000001</v>
          </cell>
          <cell r="AO114">
            <v>31.163</v>
          </cell>
          <cell r="AP114">
            <v>30.456</v>
          </cell>
          <cell r="AQ114">
            <v>29.931999999999999</v>
          </cell>
          <cell r="AR114">
            <v>27.90018181818181</v>
          </cell>
          <cell r="AS114">
            <v>3.5865308697478206</v>
          </cell>
        </row>
        <row r="115">
          <cell r="A115" t="str">
            <v>Mozambique</v>
          </cell>
          <cell r="B115" t="str">
            <v>General government total expenditure</v>
          </cell>
          <cell r="C115" t="str">
            <v>Percent of GDP</v>
          </cell>
          <cell r="E115" t="str">
            <v>See notes for:  General government total expenditure (National currency).</v>
          </cell>
          <cell r="F115">
            <v>14.212999999999999</v>
          </cell>
          <cell r="G115">
            <v>23.815999999999999</v>
          </cell>
          <cell r="H115">
            <v>27.045000000000002</v>
          </cell>
          <cell r="I115">
            <v>35.338000000000001</v>
          </cell>
          <cell r="J115">
            <v>30.873000000000001</v>
          </cell>
          <cell r="K115">
            <v>21.047000000000001</v>
          </cell>
          <cell r="L115">
            <v>24.23</v>
          </cell>
          <cell r="M115">
            <v>22.882000000000001</v>
          </cell>
          <cell r="N115">
            <v>27.047000000000001</v>
          </cell>
          <cell r="O115">
            <v>27.048999999999999</v>
          </cell>
          <cell r="P115">
            <v>20.965</v>
          </cell>
          <cell r="Q115">
            <v>24.305</v>
          </cell>
          <cell r="R115">
            <v>29.352</v>
          </cell>
          <cell r="S115">
            <v>28.798999999999999</v>
          </cell>
          <cell r="T115">
            <v>30.763999999999999</v>
          </cell>
          <cell r="U115">
            <v>25.06</v>
          </cell>
          <cell r="V115">
            <v>18.498999999999999</v>
          </cell>
          <cell r="W115">
            <v>21.164999999999999</v>
          </cell>
          <cell r="X115">
            <v>19.184000000000001</v>
          </cell>
          <cell r="Y115">
            <v>21.626000000000001</v>
          </cell>
          <cell r="Z115">
            <v>23.658999999999999</v>
          </cell>
          <cell r="AA115">
            <v>28.795000000000002</v>
          </cell>
          <cell r="AB115">
            <v>26.369</v>
          </cell>
          <cell r="AC115">
            <v>26.253</v>
          </cell>
          <cell r="AD115">
            <v>24.75</v>
          </cell>
          <cell r="AE115">
            <v>22.895</v>
          </cell>
          <cell r="AF115">
            <v>26.991</v>
          </cell>
          <cell r="AG115">
            <v>28.148</v>
          </cell>
          <cell r="AH115">
            <v>27.814</v>
          </cell>
          <cell r="AI115">
            <v>32.567999999999998</v>
          </cell>
          <cell r="AJ115">
            <v>33.637</v>
          </cell>
          <cell r="AK115">
            <v>34.383000000000003</v>
          </cell>
          <cell r="AL115">
            <v>35.058999999999997</v>
          </cell>
          <cell r="AM115">
            <v>34.863999999999997</v>
          </cell>
          <cell r="AN115">
            <v>34.569000000000003</v>
          </cell>
          <cell r="AO115">
            <v>34.527999999999999</v>
          </cell>
          <cell r="AP115">
            <v>34.811999999999998</v>
          </cell>
          <cell r="AQ115">
            <v>34.154000000000003</v>
          </cell>
          <cell r="AR115">
            <v>26.180954545454544</v>
          </cell>
          <cell r="AS115">
            <v>4.8077782876821864</v>
          </cell>
        </row>
        <row r="116">
          <cell r="A116" t="str">
            <v>Myanmar</v>
          </cell>
          <cell r="B116" t="str">
            <v>General government total expenditure</v>
          </cell>
          <cell r="C116" t="str">
            <v>Percent of GDP</v>
          </cell>
          <cell r="E116" t="str">
            <v>See notes for:  General government total expenditure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7.6760000000000002</v>
          </cell>
          <cell r="Y116">
            <v>6.63</v>
          </cell>
          <cell r="Z116">
            <v>8.6509999999999998</v>
          </cell>
          <cell r="AA116">
            <v>7.6180000000000003</v>
          </cell>
          <cell r="AB116">
            <v>6.2569999999999997</v>
          </cell>
          <cell r="AC116">
            <v>8.4350000000000005</v>
          </cell>
          <cell r="AD116">
            <v>8.4190000000000005</v>
          </cell>
          <cell r="AE116">
            <v>8.141</v>
          </cell>
          <cell r="AF116">
            <v>9.9529999999999994</v>
          </cell>
          <cell r="AG116">
            <v>9.2620000000000005</v>
          </cell>
          <cell r="AH116">
            <v>7.8860000000000001</v>
          </cell>
          <cell r="AI116">
            <v>9.8149999999999995</v>
          </cell>
          <cell r="AJ116">
            <v>11.192</v>
          </cell>
          <cell r="AK116">
            <v>10.358000000000001</v>
          </cell>
          <cell r="AL116">
            <v>12.997999999999999</v>
          </cell>
          <cell r="AM116">
            <v>12.801</v>
          </cell>
          <cell r="AN116">
            <v>12.525</v>
          </cell>
          <cell r="AO116">
            <v>12.081</v>
          </cell>
          <cell r="AP116">
            <v>11.564</v>
          </cell>
          <cell r="AQ116">
            <v>11.26</v>
          </cell>
          <cell r="AR116">
            <v>8.5923571428571428</v>
          </cell>
          <cell r="AS116">
            <v>1.40123575170922</v>
          </cell>
        </row>
        <row r="117">
          <cell r="A117" t="str">
            <v>Namibia</v>
          </cell>
          <cell r="B117" t="str">
            <v>General government total expenditure</v>
          </cell>
          <cell r="C117" t="str">
            <v>Percent of GDP</v>
          </cell>
          <cell r="E117" t="str">
            <v>See notes for:  General government total expenditure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27.254000000000001</v>
          </cell>
          <cell r="Q117">
            <v>32.603999999999999</v>
          </cell>
          <cell r="R117">
            <v>35.514000000000003</v>
          </cell>
          <cell r="S117">
            <v>34.046999999999997</v>
          </cell>
          <cell r="T117">
            <v>30.890999999999998</v>
          </cell>
          <cell r="U117">
            <v>32.412999999999997</v>
          </cell>
          <cell r="V117">
            <v>33.962000000000003</v>
          </cell>
          <cell r="W117">
            <v>34.421999999999997</v>
          </cell>
          <cell r="X117">
            <v>34.902000000000001</v>
          </cell>
          <cell r="Y117">
            <v>33.860999999999997</v>
          </cell>
          <cell r="Z117">
            <v>29.858000000000001</v>
          </cell>
          <cell r="AA117">
            <v>30.954999999999998</v>
          </cell>
          <cell r="AB117">
            <v>31.329000000000001</v>
          </cell>
          <cell r="AC117">
            <v>31.425000000000001</v>
          </cell>
          <cell r="AD117">
            <v>28.847000000000001</v>
          </cell>
          <cell r="AE117">
            <v>27.254000000000001</v>
          </cell>
          <cell r="AF117">
            <v>26.417000000000002</v>
          </cell>
          <cell r="AG117">
            <v>26.210999999999999</v>
          </cell>
          <cell r="AH117">
            <v>28.262</v>
          </cell>
          <cell r="AI117">
            <v>32.097000000000001</v>
          </cell>
          <cell r="AJ117">
            <v>32.994999999999997</v>
          </cell>
          <cell r="AK117">
            <v>37.198</v>
          </cell>
          <cell r="AL117">
            <v>36.905999999999999</v>
          </cell>
          <cell r="AM117">
            <v>36.597999999999999</v>
          </cell>
          <cell r="AN117">
            <v>35.697000000000003</v>
          </cell>
          <cell r="AO117">
            <v>34.402999999999999</v>
          </cell>
          <cell r="AP117">
            <v>33.933</v>
          </cell>
          <cell r="AQ117">
            <v>34.472999999999999</v>
          </cell>
          <cell r="AR117">
            <v>31.48718181818181</v>
          </cell>
          <cell r="AS117">
            <v>3.1033292205440026</v>
          </cell>
        </row>
        <row r="118">
          <cell r="A118" t="str">
            <v>Nepal</v>
          </cell>
          <cell r="B118" t="str">
            <v>General government total expenditure</v>
          </cell>
          <cell r="C118" t="str">
            <v>Percent of GDP</v>
          </cell>
          <cell r="E118" t="str">
            <v>See notes for:  General government total expenditure (National currency).</v>
          </cell>
          <cell r="F118" t="str">
            <v>n/a</v>
          </cell>
          <cell r="G118" t="str">
            <v>n/a</v>
          </cell>
          <cell r="H118" t="str">
            <v>n/a</v>
          </cell>
          <cell r="I118" t="str">
            <v>n/a</v>
          </cell>
          <cell r="J118" t="str">
            <v>n/a</v>
          </cell>
          <cell r="K118" t="str">
            <v>n/a</v>
          </cell>
          <cell r="L118" t="str">
            <v>n/a</v>
          </cell>
          <cell r="M118" t="str">
            <v>n/a</v>
          </cell>
          <cell r="N118" t="str">
            <v>n/a</v>
          </cell>
          <cell r="O118" t="str">
            <v>n/a</v>
          </cell>
          <cell r="P118" t="str">
            <v>n/a</v>
          </cell>
          <cell r="Q118" t="str">
            <v>n/a</v>
          </cell>
          <cell r="R118" t="str">
            <v>n/a</v>
          </cell>
          <cell r="S118" t="str">
            <v>n/a</v>
          </cell>
          <cell r="T118" t="str">
            <v>n/a</v>
          </cell>
          <cell r="U118" t="str">
            <v>n/a</v>
          </cell>
          <cell r="V118" t="str">
            <v>n/a</v>
          </cell>
          <cell r="W118" t="str">
            <v>n/a</v>
          </cell>
          <cell r="X118" t="str">
            <v>n/a</v>
          </cell>
          <cell r="Y118" t="str">
            <v>n/a</v>
          </cell>
          <cell r="Z118">
            <v>12.975</v>
          </cell>
          <cell r="AA118">
            <v>14.632999999999999</v>
          </cell>
          <cell r="AB118">
            <v>14.69</v>
          </cell>
          <cell r="AC118">
            <v>13.412000000000001</v>
          </cell>
          <cell r="AD118">
            <v>13.275</v>
          </cell>
          <cell r="AE118">
            <v>13.522</v>
          </cell>
          <cell r="AF118">
            <v>12.603999999999999</v>
          </cell>
          <cell r="AG118">
            <v>14.82</v>
          </cell>
          <cell r="AH118">
            <v>15.188000000000001</v>
          </cell>
          <cell r="AI118">
            <v>19.152000000000001</v>
          </cell>
          <cell r="AJ118">
            <v>18.890999999999998</v>
          </cell>
          <cell r="AK118">
            <v>18.946000000000002</v>
          </cell>
          <cell r="AL118">
            <v>20.382999999999999</v>
          </cell>
          <cell r="AM118">
            <v>20.914000000000001</v>
          </cell>
          <cell r="AN118">
            <v>20.939</v>
          </cell>
          <cell r="AO118">
            <v>20.928000000000001</v>
          </cell>
          <cell r="AP118">
            <v>20.97</v>
          </cell>
          <cell r="AQ118">
            <v>20.997</v>
          </cell>
          <cell r="AR118">
            <v>15.175666666666666</v>
          </cell>
          <cell r="AS118">
            <v>2.4383567989094401</v>
          </cell>
        </row>
        <row r="119">
          <cell r="A119" t="str">
            <v>Netherlands</v>
          </cell>
          <cell r="B119" t="str">
            <v>General government total expenditure</v>
          </cell>
          <cell r="C119" t="str">
            <v>Percent of GDP</v>
          </cell>
          <cell r="E119" t="str">
            <v>See notes for:  General government total expenditure (National currency).</v>
          </cell>
          <cell r="F119" t="str">
            <v>n/a</v>
          </cell>
          <cell r="G119" t="str">
            <v>n/a</v>
          </cell>
          <cell r="H119" t="str">
            <v>n/a</v>
          </cell>
          <cell r="I119" t="str">
            <v>n/a</v>
          </cell>
          <cell r="J119" t="str">
            <v>n/a</v>
          </cell>
          <cell r="K119" t="str">
            <v>n/a</v>
          </cell>
          <cell r="L119" t="str">
            <v>n/a</v>
          </cell>
          <cell r="M119" t="str">
            <v>n/a</v>
          </cell>
          <cell r="N119" t="str">
            <v>n/a</v>
          </cell>
          <cell r="O119" t="str">
            <v>n/a</v>
          </cell>
          <cell r="P119" t="str">
            <v>n/a</v>
          </cell>
          <cell r="Q119" t="str">
            <v>n/a</v>
          </cell>
          <cell r="R119" t="str">
            <v>n/a</v>
          </cell>
          <cell r="S119" t="str">
            <v>n/a</v>
          </cell>
          <cell r="T119" t="str">
            <v>n/a</v>
          </cell>
          <cell r="U119">
            <v>56.445</v>
          </cell>
          <cell r="V119">
            <v>49.433</v>
          </cell>
          <cell r="W119">
            <v>47.545000000000002</v>
          </cell>
          <cell r="X119">
            <v>46.673999999999999</v>
          </cell>
          <cell r="Y119">
            <v>46.021999999999998</v>
          </cell>
          <cell r="Z119">
            <v>44.17</v>
          </cell>
          <cell r="AA119">
            <v>45.353999999999999</v>
          </cell>
          <cell r="AB119">
            <v>46.207000000000001</v>
          </cell>
          <cell r="AC119">
            <v>47.095999999999997</v>
          </cell>
          <cell r="AD119">
            <v>46.093000000000004</v>
          </cell>
          <cell r="AE119">
            <v>44.792000000000002</v>
          </cell>
          <cell r="AF119">
            <v>45.686999999999998</v>
          </cell>
          <cell r="AG119">
            <v>45.087000000000003</v>
          </cell>
          <cell r="AH119">
            <v>46.116</v>
          </cell>
          <cell r="AI119">
            <v>50.784999999999997</v>
          </cell>
          <cell r="AJ119">
            <v>50.613999999999997</v>
          </cell>
          <cell r="AK119">
            <v>50.033999999999999</v>
          </cell>
          <cell r="AL119">
            <v>50.433</v>
          </cell>
          <cell r="AM119">
            <v>50.152000000000001</v>
          </cell>
          <cell r="AN119">
            <v>49.945</v>
          </cell>
          <cell r="AO119">
            <v>49.463999999999999</v>
          </cell>
          <cell r="AP119">
            <v>48.715000000000003</v>
          </cell>
          <cell r="AQ119">
            <v>47.941000000000003</v>
          </cell>
          <cell r="AR119">
            <v>47.538470588235292</v>
          </cell>
          <cell r="AS119">
            <v>3.0758098957357358</v>
          </cell>
        </row>
        <row r="120">
          <cell r="A120" t="str">
            <v>New Zealand</v>
          </cell>
          <cell r="B120" t="str">
            <v>General government total expenditure</v>
          </cell>
          <cell r="C120" t="str">
            <v>Percent of GDP</v>
          </cell>
          <cell r="E120" t="str">
            <v>See notes for:  General government total expenditure (National currency).</v>
          </cell>
          <cell r="F120" t="str">
            <v>n/a</v>
          </cell>
          <cell r="G120" t="str">
            <v>n/a</v>
          </cell>
          <cell r="H120" t="str">
            <v>n/a</v>
          </cell>
          <cell r="I120" t="str">
            <v>n/a</v>
          </cell>
          <cell r="J120" t="str">
            <v>n/a</v>
          </cell>
          <cell r="K120">
            <v>36.615000000000002</v>
          </cell>
          <cell r="L120">
            <v>37.201999999999998</v>
          </cell>
          <cell r="M120">
            <v>36.979999999999997</v>
          </cell>
          <cell r="N120">
            <v>36.991999999999997</v>
          </cell>
          <cell r="O120">
            <v>38.576000000000001</v>
          </cell>
          <cell r="P120">
            <v>39.954000000000001</v>
          </cell>
          <cell r="Q120">
            <v>42.494</v>
          </cell>
          <cell r="R120">
            <v>42.338000000000001</v>
          </cell>
          <cell r="S120">
            <v>37.58</v>
          </cell>
          <cell r="T120">
            <v>34.427999999999997</v>
          </cell>
          <cell r="U120">
            <v>33.402000000000001</v>
          </cell>
          <cell r="V120">
            <v>32.005000000000003</v>
          </cell>
          <cell r="W120">
            <v>31.516999999999999</v>
          </cell>
          <cell r="X120">
            <v>32.295999999999999</v>
          </cell>
          <cell r="Y120">
            <v>31.599</v>
          </cell>
          <cell r="Z120">
            <v>30.745000000000001</v>
          </cell>
          <cell r="AA120">
            <v>29.888000000000002</v>
          </cell>
          <cell r="AB120">
            <v>29.488</v>
          </cell>
          <cell r="AC120">
            <v>29.395</v>
          </cell>
          <cell r="AD120">
            <v>28.85</v>
          </cell>
          <cell r="AE120">
            <v>29.710999999999999</v>
          </cell>
          <cell r="AF120">
            <v>31.105</v>
          </cell>
          <cell r="AG120">
            <v>31.064</v>
          </cell>
          <cell r="AH120">
            <v>32.862000000000002</v>
          </cell>
          <cell r="AI120">
            <v>34.470999999999997</v>
          </cell>
          <cell r="AJ120">
            <v>34.49</v>
          </cell>
          <cell r="AK120">
            <v>35.363999999999997</v>
          </cell>
          <cell r="AL120">
            <v>33.335000000000001</v>
          </cell>
          <cell r="AM120">
            <v>31.359000000000002</v>
          </cell>
          <cell r="AN120">
            <v>30.797999999999998</v>
          </cell>
          <cell r="AO120">
            <v>30.283999999999999</v>
          </cell>
          <cell r="AP120">
            <v>30.131</v>
          </cell>
          <cell r="AQ120">
            <v>29.475999999999999</v>
          </cell>
          <cell r="AR120">
            <v>33.411181818181817</v>
          </cell>
          <cell r="AS120">
            <v>3.9190266746888107</v>
          </cell>
        </row>
        <row r="121">
          <cell r="A121" t="str">
            <v>Nicaragua</v>
          </cell>
          <cell r="B121" t="str">
            <v>General government total expenditure</v>
          </cell>
          <cell r="C121" t="str">
            <v>Percent of GDP</v>
          </cell>
          <cell r="E121" t="str">
            <v>See notes for:  General government total expenditure (National currency).</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t="str">
            <v>n/a</v>
          </cell>
          <cell r="V121" t="str">
            <v>n/a</v>
          </cell>
          <cell r="W121" t="str">
            <v>n/a</v>
          </cell>
          <cell r="X121" t="str">
            <v>n/a</v>
          </cell>
          <cell r="Y121" t="str">
            <v>n/a</v>
          </cell>
          <cell r="Z121" t="str">
            <v>n/a</v>
          </cell>
          <cell r="AA121">
            <v>33.86</v>
          </cell>
          <cell r="AB121">
            <v>28.651</v>
          </cell>
          <cell r="AC121">
            <v>30.141999999999999</v>
          </cell>
          <cell r="AD121">
            <v>30.332000000000001</v>
          </cell>
          <cell r="AE121">
            <v>30.864000000000001</v>
          </cell>
          <cell r="AF121">
            <v>31.675000000000001</v>
          </cell>
          <cell r="AG121">
            <v>32.119999999999997</v>
          </cell>
          <cell r="AH121">
            <v>32.993000000000002</v>
          </cell>
          <cell r="AI121">
            <v>34.531999999999996</v>
          </cell>
          <cell r="AJ121">
            <v>33.36</v>
          </cell>
          <cell r="AK121">
            <v>34.128999999999998</v>
          </cell>
          <cell r="AL121">
            <v>35.238</v>
          </cell>
          <cell r="AM121">
            <v>34.265999999999998</v>
          </cell>
          <cell r="AN121">
            <v>34.406999999999996</v>
          </cell>
          <cell r="AO121">
            <v>34.734000000000002</v>
          </cell>
          <cell r="AP121">
            <v>34.948</v>
          </cell>
          <cell r="AQ121">
            <v>35.338000000000001</v>
          </cell>
          <cell r="AR121">
            <v>32.05981818181818</v>
          </cell>
          <cell r="AS121">
            <v>1.8989540183049092</v>
          </cell>
        </row>
        <row r="122">
          <cell r="A122" t="str">
            <v>Niger</v>
          </cell>
          <cell r="B122" t="str">
            <v>General government total expenditure</v>
          </cell>
          <cell r="C122" t="str">
            <v>Percent of GDP</v>
          </cell>
          <cell r="E122" t="str">
            <v>See notes for:  General government total expenditure (National currency).</v>
          </cell>
          <cell r="F122" t="str">
            <v>n/a</v>
          </cell>
          <cell r="G122" t="str">
            <v>n/a</v>
          </cell>
          <cell r="H122" t="str">
            <v>n/a</v>
          </cell>
          <cell r="I122" t="str">
            <v>n/a</v>
          </cell>
          <cell r="J122" t="str">
            <v>n/a</v>
          </cell>
          <cell r="K122" t="str">
            <v>n/a</v>
          </cell>
          <cell r="L122" t="str">
            <v>n/a</v>
          </cell>
          <cell r="M122" t="str">
            <v>n/a</v>
          </cell>
          <cell r="N122" t="str">
            <v>n/a</v>
          </cell>
          <cell r="O122" t="str">
            <v>n/a</v>
          </cell>
          <cell r="P122" t="str">
            <v>n/a</v>
          </cell>
          <cell r="Q122" t="str">
            <v>n/a</v>
          </cell>
          <cell r="R122" t="str">
            <v>n/a</v>
          </cell>
          <cell r="S122" t="str">
            <v>n/a</v>
          </cell>
          <cell r="T122" t="str">
            <v>n/a</v>
          </cell>
          <cell r="U122">
            <v>16.960999999999999</v>
          </cell>
          <cell r="V122">
            <v>14.115</v>
          </cell>
          <cell r="W122">
            <v>17.303999999999998</v>
          </cell>
          <cell r="X122">
            <v>18.199000000000002</v>
          </cell>
          <cell r="Y122">
            <v>19.898</v>
          </cell>
          <cell r="Z122">
            <v>18.327999999999999</v>
          </cell>
          <cell r="AA122">
            <v>18.532</v>
          </cell>
          <cell r="AB122">
            <v>19.334</v>
          </cell>
          <cell r="AC122">
            <v>17.946999999999999</v>
          </cell>
          <cell r="AD122">
            <v>20.693999999999999</v>
          </cell>
          <cell r="AE122">
            <v>20.190000000000001</v>
          </cell>
          <cell r="AF122">
            <v>19.748000000000001</v>
          </cell>
          <cell r="AG122">
            <v>23.143000000000001</v>
          </cell>
          <cell r="AH122">
            <v>22.782</v>
          </cell>
          <cell r="AI122">
            <v>24.581</v>
          </cell>
          <cell r="AJ122">
            <v>21.797000000000001</v>
          </cell>
          <cell r="AK122">
            <v>25.785</v>
          </cell>
          <cell r="AL122">
            <v>29.405999999999999</v>
          </cell>
          <cell r="AM122">
            <v>31.323</v>
          </cell>
          <cell r="AN122">
            <v>31.681000000000001</v>
          </cell>
          <cell r="AO122">
            <v>31.844999999999999</v>
          </cell>
          <cell r="AP122">
            <v>31.786000000000001</v>
          </cell>
          <cell r="AQ122">
            <v>31.573</v>
          </cell>
          <cell r="AR122">
            <v>19.961058823529413</v>
          </cell>
          <cell r="AS122">
            <v>2.9565030963663039</v>
          </cell>
        </row>
        <row r="123">
          <cell r="A123" t="str">
            <v>Nigeria</v>
          </cell>
          <cell r="B123" t="str">
            <v>General government total expenditure</v>
          </cell>
          <cell r="C123" t="str">
            <v>Percent of GDP</v>
          </cell>
          <cell r="E123" t="str">
            <v>See notes for:  General government total expenditure (National currency).</v>
          </cell>
          <cell r="F123" t="str">
            <v>n/a</v>
          </cell>
          <cell r="G123" t="str">
            <v>n/a</v>
          </cell>
          <cell r="H123" t="str">
            <v>n/a</v>
          </cell>
          <cell r="I123" t="str">
            <v>n/a</v>
          </cell>
          <cell r="J123" t="str">
            <v>n/a</v>
          </cell>
          <cell r="K123" t="str">
            <v>n/a</v>
          </cell>
          <cell r="L123" t="str">
            <v>n/a</v>
          </cell>
          <cell r="M123" t="str">
            <v>n/a</v>
          </cell>
          <cell r="N123" t="str">
            <v>n/a</v>
          </cell>
          <cell r="O123" t="str">
            <v>n/a</v>
          </cell>
          <cell r="P123" t="str">
            <v>n/a</v>
          </cell>
          <cell r="Q123" t="str">
            <v>n/a</v>
          </cell>
          <cell r="R123" t="str">
            <v>n/a</v>
          </cell>
          <cell r="S123" t="str">
            <v>n/a</v>
          </cell>
          <cell r="T123" t="str">
            <v>n/a</v>
          </cell>
          <cell r="U123" t="str">
            <v>n/a</v>
          </cell>
          <cell r="V123" t="str">
            <v>n/a</v>
          </cell>
          <cell r="W123" t="str">
            <v>n/a</v>
          </cell>
          <cell r="X123" t="str">
            <v>n/a</v>
          </cell>
          <cell r="Y123" t="str">
            <v>n/a</v>
          </cell>
          <cell r="Z123">
            <v>36.176000000000002</v>
          </cell>
          <cell r="AA123">
            <v>51.124000000000002</v>
          </cell>
          <cell r="AB123">
            <v>30.812000000000001</v>
          </cell>
          <cell r="AC123">
            <v>35.307000000000002</v>
          </cell>
          <cell r="AD123">
            <v>27.212</v>
          </cell>
          <cell r="AE123">
            <v>23.321999999999999</v>
          </cell>
          <cell r="AF123">
            <v>23.344999999999999</v>
          </cell>
          <cell r="AG123">
            <v>25.298999999999999</v>
          </cell>
          <cell r="AH123">
            <v>25.709</v>
          </cell>
          <cell r="AI123">
            <v>27.207000000000001</v>
          </cell>
          <cell r="AJ123">
            <v>30.994</v>
          </cell>
          <cell r="AK123">
            <v>29.068999999999999</v>
          </cell>
          <cell r="AL123">
            <v>26.513000000000002</v>
          </cell>
          <cell r="AM123">
            <v>23.951000000000001</v>
          </cell>
          <cell r="AN123">
            <v>23.513000000000002</v>
          </cell>
          <cell r="AO123">
            <v>22.763999999999999</v>
          </cell>
          <cell r="AP123">
            <v>21.175000000000001</v>
          </cell>
          <cell r="AQ123">
            <v>20.143000000000001</v>
          </cell>
          <cell r="AR123">
            <v>30.464666666666663</v>
          </cell>
          <cell r="AS123">
            <v>7.7308375687988438</v>
          </cell>
        </row>
        <row r="124">
          <cell r="A124" t="str">
            <v>Norway</v>
          </cell>
          <cell r="B124" t="str">
            <v>General government total expenditure</v>
          </cell>
          <cell r="C124" t="str">
            <v>Percent of GDP</v>
          </cell>
          <cell r="E124" t="str">
            <v>See notes for:  General government total expenditure (National currency).</v>
          </cell>
          <cell r="F124">
            <v>43.765999999999998</v>
          </cell>
          <cell r="G124">
            <v>43.188000000000002</v>
          </cell>
          <cell r="H124">
            <v>43.819000000000003</v>
          </cell>
          <cell r="I124">
            <v>43.465000000000003</v>
          </cell>
          <cell r="J124">
            <v>41.572000000000003</v>
          </cell>
          <cell r="K124">
            <v>41.017000000000003</v>
          </cell>
          <cell r="L124">
            <v>44.515000000000001</v>
          </cell>
          <cell r="M124">
            <v>46.774000000000001</v>
          </cell>
          <cell r="N124">
            <v>48.606000000000002</v>
          </cell>
          <cell r="O124">
            <v>48.267000000000003</v>
          </cell>
          <cell r="P124">
            <v>49.146000000000001</v>
          </cell>
          <cell r="Q124">
            <v>50.19</v>
          </cell>
          <cell r="R124">
            <v>51.598999999999997</v>
          </cell>
          <cell r="S124">
            <v>50.545000000000002</v>
          </cell>
          <cell r="T124">
            <v>49.688000000000002</v>
          </cell>
          <cell r="U124">
            <v>49.667999999999999</v>
          </cell>
          <cell r="V124">
            <v>47.356999999999999</v>
          </cell>
          <cell r="W124">
            <v>45.750999999999998</v>
          </cell>
          <cell r="X124">
            <v>48.103999999999999</v>
          </cell>
          <cell r="Y124">
            <v>46.753</v>
          </cell>
          <cell r="Z124">
            <v>41.518999999999998</v>
          </cell>
          <cell r="AA124">
            <v>43.505000000000003</v>
          </cell>
          <cell r="AB124">
            <v>46.381</v>
          </cell>
          <cell r="AC124">
            <v>47.847000000000001</v>
          </cell>
          <cell r="AD124">
            <v>44.845999999999997</v>
          </cell>
          <cell r="AE124">
            <v>41.588999999999999</v>
          </cell>
          <cell r="AF124">
            <v>39.936</v>
          </cell>
          <cell r="AG124">
            <v>40.386000000000003</v>
          </cell>
          <cell r="AH124">
            <v>39.764000000000003</v>
          </cell>
          <cell r="AI124">
            <v>46.61</v>
          </cell>
          <cell r="AJ124">
            <v>45.420999999999999</v>
          </cell>
          <cell r="AK124">
            <v>44.32</v>
          </cell>
          <cell r="AL124">
            <v>43.823</v>
          </cell>
          <cell r="AM124">
            <v>44.279000000000003</v>
          </cell>
          <cell r="AN124">
            <v>44.963999999999999</v>
          </cell>
          <cell r="AO124">
            <v>45.585999999999999</v>
          </cell>
          <cell r="AP124">
            <v>46.11</v>
          </cell>
          <cell r="AQ124">
            <v>46.530999999999999</v>
          </cell>
          <cell r="AR124">
            <v>45.951136363636358</v>
          </cell>
          <cell r="AS124">
            <v>3.3597972331050938</v>
          </cell>
        </row>
        <row r="125">
          <cell r="A125" t="str">
            <v>Oman</v>
          </cell>
          <cell r="B125" t="str">
            <v>General government total expenditure</v>
          </cell>
          <cell r="C125" t="str">
            <v>Percent of GDP</v>
          </cell>
          <cell r="E125" t="str">
            <v>See notes for:  General government total expenditure (National currency).</v>
          </cell>
          <cell r="F125" t="str">
            <v>n/a</v>
          </cell>
          <cell r="G125" t="str">
            <v>n/a</v>
          </cell>
          <cell r="H125" t="str">
            <v>n/a</v>
          </cell>
          <cell r="I125" t="str">
            <v>n/a</v>
          </cell>
          <cell r="J125" t="str">
            <v>n/a</v>
          </cell>
          <cell r="K125" t="str">
            <v>n/a</v>
          </cell>
          <cell r="L125" t="str">
            <v>n/a</v>
          </cell>
          <cell r="M125" t="str">
            <v>n/a</v>
          </cell>
          <cell r="N125" t="str">
            <v>n/a</v>
          </cell>
          <cell r="O125" t="str">
            <v>n/a</v>
          </cell>
          <cell r="P125">
            <v>41.375</v>
          </cell>
          <cell r="Q125">
            <v>42.558999999999997</v>
          </cell>
          <cell r="R125">
            <v>46.042000000000002</v>
          </cell>
          <cell r="S125">
            <v>45.841000000000001</v>
          </cell>
          <cell r="T125">
            <v>45.320999999999998</v>
          </cell>
          <cell r="U125">
            <v>43.97</v>
          </cell>
          <cell r="V125">
            <v>38.405999999999999</v>
          </cell>
          <cell r="W125">
            <v>36.774000000000001</v>
          </cell>
          <cell r="X125">
            <v>41.576999999999998</v>
          </cell>
          <cell r="Y125">
            <v>39.268000000000001</v>
          </cell>
          <cell r="Z125">
            <v>35.731999999999999</v>
          </cell>
          <cell r="AA125">
            <v>38.094000000000001</v>
          </cell>
          <cell r="AB125">
            <v>39.277000000000001</v>
          </cell>
          <cell r="AC125">
            <v>38.988</v>
          </cell>
          <cell r="AD125">
            <v>39.195</v>
          </cell>
          <cell r="AE125">
            <v>35.185000000000002</v>
          </cell>
          <cell r="AF125">
            <v>34.770000000000003</v>
          </cell>
          <cell r="AG125">
            <v>35.414999999999999</v>
          </cell>
          <cell r="AH125">
            <v>29.489000000000001</v>
          </cell>
          <cell r="AI125">
            <v>39.491</v>
          </cell>
          <cell r="AJ125">
            <v>34.363</v>
          </cell>
          <cell r="AK125">
            <v>32.095999999999997</v>
          </cell>
          <cell r="AL125">
            <v>32.497</v>
          </cell>
          <cell r="AM125">
            <v>33.905999999999999</v>
          </cell>
          <cell r="AN125">
            <v>36.006</v>
          </cell>
          <cell r="AO125">
            <v>37.945999999999998</v>
          </cell>
          <cell r="AP125">
            <v>39.125</v>
          </cell>
          <cell r="AQ125">
            <v>39.939</v>
          </cell>
          <cell r="AR125">
            <v>38.783090909090909</v>
          </cell>
          <cell r="AS125">
            <v>4.4030279722794621</v>
          </cell>
        </row>
        <row r="126">
          <cell r="A126" t="str">
            <v>Pakistan</v>
          </cell>
          <cell r="B126" t="str">
            <v>General government total expenditure</v>
          </cell>
          <cell r="C126" t="str">
            <v>Percent of GDP</v>
          </cell>
          <cell r="E126" t="str">
            <v>See notes for:  General government total expenditure (National currency).</v>
          </cell>
          <cell r="F126" t="str">
            <v>n/a</v>
          </cell>
          <cell r="G126" t="str">
            <v>n/a</v>
          </cell>
          <cell r="H126" t="str">
            <v>n/a</v>
          </cell>
          <cell r="I126" t="str">
            <v>n/a</v>
          </cell>
          <cell r="J126" t="str">
            <v>n/a</v>
          </cell>
          <cell r="K126" t="str">
            <v>n/a</v>
          </cell>
          <cell r="L126" t="str">
            <v>n/a</v>
          </cell>
          <cell r="M126" t="str">
            <v>n/a</v>
          </cell>
          <cell r="N126" t="str">
            <v>n/a</v>
          </cell>
          <cell r="O126" t="str">
            <v>n/a</v>
          </cell>
          <cell r="P126" t="str">
            <v>n/a</v>
          </cell>
          <cell r="Q126" t="str">
            <v>n/a</v>
          </cell>
          <cell r="R126" t="str">
            <v>n/a</v>
          </cell>
          <cell r="S126">
            <v>22.337</v>
          </cell>
          <cell r="T126">
            <v>19.073</v>
          </cell>
          <cell r="U126">
            <v>18.795999999999999</v>
          </cell>
          <cell r="V126">
            <v>20.207000000000001</v>
          </cell>
          <cell r="W126">
            <v>18.466999999999999</v>
          </cell>
          <cell r="X126">
            <v>18.997</v>
          </cell>
          <cell r="Y126">
            <v>17.806000000000001</v>
          </cell>
          <cell r="Z126">
            <v>18.591000000000001</v>
          </cell>
          <cell r="AA126">
            <v>17.396000000000001</v>
          </cell>
          <cell r="AB126">
            <v>19.454000000000001</v>
          </cell>
          <cell r="AC126">
            <v>17.350999999999999</v>
          </cell>
          <cell r="AD126">
            <v>16.363</v>
          </cell>
          <cell r="AE126">
            <v>17.178000000000001</v>
          </cell>
          <cell r="AF126">
            <v>18.388999999999999</v>
          </cell>
          <cell r="AG126">
            <v>20.754000000000001</v>
          </cell>
          <cell r="AH126">
            <v>22.268999999999998</v>
          </cell>
          <cell r="AI126">
            <v>19.893999999999998</v>
          </cell>
          <cell r="AJ126">
            <v>20.257999999999999</v>
          </cell>
          <cell r="AK126">
            <v>19.123999999999999</v>
          </cell>
          <cell r="AL126">
            <v>19.478000000000002</v>
          </cell>
          <cell r="AM126">
            <v>19.312000000000001</v>
          </cell>
          <cell r="AN126">
            <v>19.158999999999999</v>
          </cell>
          <cell r="AO126">
            <v>19.353999999999999</v>
          </cell>
          <cell r="AP126">
            <v>19.530999999999999</v>
          </cell>
          <cell r="AQ126">
            <v>19.527000000000001</v>
          </cell>
          <cell r="AR126">
            <v>19.089684210526318</v>
          </cell>
          <cell r="AS126">
            <v>1.6101848773297078</v>
          </cell>
        </row>
        <row r="127">
          <cell r="A127" t="str">
            <v>Panama</v>
          </cell>
          <cell r="B127" t="str">
            <v>General government total expenditure</v>
          </cell>
          <cell r="C127" t="str">
            <v>Percent of GDP</v>
          </cell>
          <cell r="E127" t="str">
            <v>See notes for:  General government total expenditure (National currency).</v>
          </cell>
          <cell r="F127" t="str">
            <v>n/a</v>
          </cell>
          <cell r="G127" t="str">
            <v>n/a</v>
          </cell>
          <cell r="H127" t="str">
            <v>n/a</v>
          </cell>
          <cell r="I127" t="str">
            <v>n/a</v>
          </cell>
          <cell r="J127" t="str">
            <v>n/a</v>
          </cell>
          <cell r="K127" t="str">
            <v>n/a</v>
          </cell>
          <cell r="L127" t="str">
            <v>n/a</v>
          </cell>
          <cell r="M127" t="str">
            <v>n/a</v>
          </cell>
          <cell r="N127" t="str">
            <v>n/a</v>
          </cell>
          <cell r="O127" t="str">
            <v>n/a</v>
          </cell>
          <cell r="P127">
            <v>44.566000000000003</v>
          </cell>
          <cell r="Q127">
            <v>22.48</v>
          </cell>
          <cell r="R127">
            <v>29.846</v>
          </cell>
          <cell r="S127">
            <v>36.381</v>
          </cell>
          <cell r="T127">
            <v>8.718</v>
          </cell>
          <cell r="U127">
            <v>17.039000000000001</v>
          </cell>
          <cell r="V127">
            <v>23.254999999999999</v>
          </cell>
          <cell r="W127">
            <v>23.475000000000001</v>
          </cell>
          <cell r="X127">
            <v>25.311</v>
          </cell>
          <cell r="Y127">
            <v>25.486999999999998</v>
          </cell>
          <cell r="Z127">
            <v>25.120999999999999</v>
          </cell>
          <cell r="AA127">
            <v>25.956</v>
          </cell>
          <cell r="AB127">
            <v>25.881</v>
          </cell>
          <cell r="AC127">
            <v>26.177</v>
          </cell>
          <cell r="AD127">
            <v>24.443000000000001</v>
          </cell>
          <cell r="AE127">
            <v>23.498999999999999</v>
          </cell>
          <cell r="AF127">
            <v>23.728999999999999</v>
          </cell>
          <cell r="AG127">
            <v>23.341000000000001</v>
          </cell>
          <cell r="AH127">
            <v>24.475000000000001</v>
          </cell>
          <cell r="AI127">
            <v>25.382000000000001</v>
          </cell>
          <cell r="AJ127">
            <v>26.186</v>
          </cell>
          <cell r="AK127">
            <v>27.193000000000001</v>
          </cell>
          <cell r="AL127">
            <v>26.664999999999999</v>
          </cell>
          <cell r="AM127">
            <v>25.338999999999999</v>
          </cell>
          <cell r="AN127">
            <v>24.600999999999999</v>
          </cell>
          <cell r="AO127">
            <v>24.533000000000001</v>
          </cell>
          <cell r="AP127">
            <v>24.545999999999999</v>
          </cell>
          <cell r="AQ127">
            <v>24.161000000000001</v>
          </cell>
          <cell r="AR127">
            <v>25.36095454545455</v>
          </cell>
          <cell r="AS127">
            <v>6.5106773510337437</v>
          </cell>
        </row>
        <row r="128">
          <cell r="A128" t="str">
            <v>Papua New Guinea</v>
          </cell>
          <cell r="B128" t="str">
            <v>General government total expenditure</v>
          </cell>
          <cell r="C128" t="str">
            <v>Percent of GDP</v>
          </cell>
          <cell r="E128" t="str">
            <v>See notes for:  General government total expenditure (National currency).</v>
          </cell>
          <cell r="F128" t="str">
            <v>n/a</v>
          </cell>
          <cell r="G128" t="str">
            <v>n/a</v>
          </cell>
          <cell r="H128" t="str">
            <v>n/a</v>
          </cell>
          <cell r="I128" t="str">
            <v>n/a</v>
          </cell>
          <cell r="J128" t="str">
            <v>n/a</v>
          </cell>
          <cell r="K128" t="str">
            <v>n/a</v>
          </cell>
          <cell r="L128" t="str">
            <v>n/a</v>
          </cell>
          <cell r="M128" t="str">
            <v>n/a</v>
          </cell>
          <cell r="N128" t="str">
            <v>n/a</v>
          </cell>
          <cell r="O128" t="str">
            <v>n/a</v>
          </cell>
          <cell r="P128">
            <v>37.825000000000003</v>
          </cell>
          <cell r="Q128">
            <v>34.518000000000001</v>
          </cell>
          <cell r="R128">
            <v>35.142000000000003</v>
          </cell>
          <cell r="S128">
            <v>36.308</v>
          </cell>
          <cell r="T128">
            <v>29.744</v>
          </cell>
          <cell r="U128">
            <v>26.356999999999999</v>
          </cell>
          <cell r="V128">
            <v>27.085000000000001</v>
          </cell>
          <cell r="W128">
            <v>31.704000000000001</v>
          </cell>
          <cell r="X128">
            <v>30.881</v>
          </cell>
          <cell r="Y128">
            <v>33.064999999999998</v>
          </cell>
          <cell r="Z128">
            <v>31.541</v>
          </cell>
          <cell r="AA128">
            <v>33.249000000000002</v>
          </cell>
          <cell r="AB128">
            <v>31.271000000000001</v>
          </cell>
          <cell r="AC128">
            <v>28.78</v>
          </cell>
          <cell r="AD128">
            <v>30.492000000000001</v>
          </cell>
          <cell r="AE128">
            <v>32.453000000000003</v>
          </cell>
          <cell r="AF128">
            <v>30.681000000000001</v>
          </cell>
          <cell r="AG128">
            <v>28.318999999999999</v>
          </cell>
          <cell r="AH128">
            <v>30.082000000000001</v>
          </cell>
          <cell r="AI128">
            <v>36.89</v>
          </cell>
          <cell r="AJ128">
            <v>28.4</v>
          </cell>
          <cell r="AK128">
            <v>30.411999999999999</v>
          </cell>
          <cell r="AL128">
            <v>31.568999999999999</v>
          </cell>
          <cell r="AM128">
            <v>30.67</v>
          </cell>
          <cell r="AN128">
            <v>27.626999999999999</v>
          </cell>
          <cell r="AO128">
            <v>20.317</v>
          </cell>
          <cell r="AP128">
            <v>19.873000000000001</v>
          </cell>
          <cell r="AQ128">
            <v>19.513999999999999</v>
          </cell>
          <cell r="AR128">
            <v>31.599954545454548</v>
          </cell>
          <cell r="AS128">
            <v>3.1034333901921127</v>
          </cell>
        </row>
        <row r="129">
          <cell r="A129" t="str">
            <v>Paraguay</v>
          </cell>
          <cell r="B129" t="str">
            <v>General government total expenditure</v>
          </cell>
          <cell r="C129" t="str">
            <v>Percent of GDP</v>
          </cell>
          <cell r="E129" t="str">
            <v>See notes for:  General government total expenditure (National currency).</v>
          </cell>
          <cell r="F129" t="str">
            <v>n/a</v>
          </cell>
          <cell r="G129" t="str">
            <v>n/a</v>
          </cell>
          <cell r="H129" t="str">
            <v>n/a</v>
          </cell>
          <cell r="I129" t="str">
            <v>n/a</v>
          </cell>
          <cell r="J129" t="str">
            <v>n/a</v>
          </cell>
          <cell r="K129" t="str">
            <v>n/a</v>
          </cell>
          <cell r="L129" t="str">
            <v>n/a</v>
          </cell>
          <cell r="M129" t="str">
            <v>n/a</v>
          </cell>
          <cell r="N129" t="str">
            <v>n/a</v>
          </cell>
          <cell r="O129">
            <v>12.679</v>
          </cell>
          <cell r="P129">
            <v>11.292999999999999</v>
          </cell>
          <cell r="Q129">
            <v>14.459</v>
          </cell>
          <cell r="R129">
            <v>17.119</v>
          </cell>
          <cell r="S129">
            <v>16.795999999999999</v>
          </cell>
          <cell r="T129">
            <v>17.05</v>
          </cell>
          <cell r="U129">
            <v>19.734000000000002</v>
          </cell>
          <cell r="V129">
            <v>19.803000000000001</v>
          </cell>
          <cell r="W129">
            <v>22.789000000000001</v>
          </cell>
          <cell r="X129">
            <v>22.547999999999998</v>
          </cell>
          <cell r="Y129">
            <v>24.899000000000001</v>
          </cell>
          <cell r="Z129">
            <v>25.814</v>
          </cell>
          <cell r="AA129">
            <v>22.861999999999998</v>
          </cell>
          <cell r="AB129">
            <v>23.837</v>
          </cell>
          <cell r="AC129">
            <v>20.266999999999999</v>
          </cell>
          <cell r="AD129">
            <v>19.571999999999999</v>
          </cell>
          <cell r="AE129">
            <v>20.577999999999999</v>
          </cell>
          <cell r="AF129">
            <v>20.957000000000001</v>
          </cell>
          <cell r="AG129">
            <v>19.605</v>
          </cell>
          <cell r="AH129">
            <v>17.913</v>
          </cell>
          <cell r="AI129">
            <v>22.696000000000002</v>
          </cell>
          <cell r="AJ129">
            <v>20.6</v>
          </cell>
          <cell r="AK129">
            <v>22.062000000000001</v>
          </cell>
          <cell r="AL129">
            <v>26.215</v>
          </cell>
          <cell r="AM129">
            <v>25.574999999999999</v>
          </cell>
          <cell r="AN129">
            <v>24.216000000000001</v>
          </cell>
          <cell r="AO129">
            <v>23.469000000000001</v>
          </cell>
          <cell r="AP129">
            <v>23.158000000000001</v>
          </cell>
          <cell r="AQ129">
            <v>23.376999999999999</v>
          </cell>
          <cell r="AR129">
            <v>20.147863636363638</v>
          </cell>
          <cell r="AS129">
            <v>3.6906109534176266</v>
          </cell>
        </row>
        <row r="130">
          <cell r="A130" t="str">
            <v>Peru</v>
          </cell>
          <cell r="B130" t="str">
            <v>General government total expenditure</v>
          </cell>
          <cell r="C130" t="str">
            <v>Percent of GDP</v>
          </cell>
          <cell r="E130" t="str">
            <v>See notes for:  General government total expenditure (National currency).</v>
          </cell>
          <cell r="F130" t="str">
            <v>n/a</v>
          </cell>
          <cell r="G130" t="str">
            <v>n/a</v>
          </cell>
          <cell r="H130" t="str">
            <v>n/a</v>
          </cell>
          <cell r="I130" t="str">
            <v>n/a</v>
          </cell>
          <cell r="J130" t="str">
            <v>n/a</v>
          </cell>
          <cell r="K130" t="str">
            <v>n/a</v>
          </cell>
          <cell r="L130" t="str">
            <v>n/a</v>
          </cell>
          <cell r="M130" t="str">
            <v>n/a</v>
          </cell>
          <cell r="N130" t="str">
            <v>n/a</v>
          </cell>
          <cell r="O130" t="str">
            <v>n/a</v>
          </cell>
          <cell r="P130" t="str">
            <v>n/a</v>
          </cell>
          <cell r="Q130" t="str">
            <v>n/a</v>
          </cell>
          <cell r="R130" t="str">
            <v>n/a</v>
          </cell>
          <cell r="S130" t="str">
            <v>n/a</v>
          </cell>
          <cell r="T130" t="str">
            <v>n/a</v>
          </cell>
          <cell r="U130" t="str">
            <v>n/a</v>
          </cell>
          <cell r="V130" t="str">
            <v>n/a</v>
          </cell>
          <cell r="W130" t="str">
            <v>n/a</v>
          </cell>
          <cell r="X130" t="str">
            <v>n/a</v>
          </cell>
          <cell r="Y130" t="str">
            <v>n/a</v>
          </cell>
          <cell r="Z130">
            <v>20.535</v>
          </cell>
          <cell r="AA130">
            <v>19.800999999999998</v>
          </cell>
          <cell r="AB130">
            <v>18.673999999999999</v>
          </cell>
          <cell r="AC130">
            <v>19.187999999999999</v>
          </cell>
          <cell r="AD130">
            <v>18.553999999999998</v>
          </cell>
          <cell r="AE130">
            <v>19.055</v>
          </cell>
          <cell r="AF130">
            <v>18.151</v>
          </cell>
          <cell r="AG130">
            <v>17.716000000000001</v>
          </cell>
          <cell r="AH130">
            <v>18.88</v>
          </cell>
          <cell r="AI130">
            <v>20.853999999999999</v>
          </cell>
          <cell r="AJ130">
            <v>20.273</v>
          </cell>
          <cell r="AK130">
            <v>19.071000000000002</v>
          </cell>
          <cell r="AL130">
            <v>19.771000000000001</v>
          </cell>
          <cell r="AM130">
            <v>20.015000000000001</v>
          </cell>
          <cell r="AN130">
            <v>19.856999999999999</v>
          </cell>
          <cell r="AO130">
            <v>20.016999999999999</v>
          </cell>
          <cell r="AP130">
            <v>19.875</v>
          </cell>
          <cell r="AQ130">
            <v>19.940999999999999</v>
          </cell>
          <cell r="AR130">
            <v>19.229333333333333</v>
          </cell>
          <cell r="AS130">
            <v>0.96091834231950224</v>
          </cell>
        </row>
        <row r="131">
          <cell r="A131" t="str">
            <v>Philippines</v>
          </cell>
          <cell r="B131" t="str">
            <v>General government total expenditure</v>
          </cell>
          <cell r="C131" t="str">
            <v>Percent of GDP</v>
          </cell>
          <cell r="E131" t="str">
            <v>See notes for:  General government total expenditure (National currency).</v>
          </cell>
          <cell r="F131" t="str">
            <v>n/a</v>
          </cell>
          <cell r="G131" t="str">
            <v>n/a</v>
          </cell>
          <cell r="H131" t="str">
            <v>n/a</v>
          </cell>
          <cell r="I131" t="str">
            <v>n/a</v>
          </cell>
          <cell r="J131" t="str">
            <v>n/a</v>
          </cell>
          <cell r="K131" t="str">
            <v>n/a</v>
          </cell>
          <cell r="L131" t="str">
            <v>n/a</v>
          </cell>
          <cell r="M131" t="str">
            <v>n/a</v>
          </cell>
          <cell r="N131" t="str">
            <v>n/a</v>
          </cell>
          <cell r="O131" t="str">
            <v>n/a</v>
          </cell>
          <cell r="P131" t="str">
            <v>n/a</v>
          </cell>
          <cell r="Q131" t="str">
            <v>n/a</v>
          </cell>
          <cell r="R131" t="str">
            <v>n/a</v>
          </cell>
          <cell r="S131" t="str">
            <v>n/a</v>
          </cell>
          <cell r="T131">
            <v>20.28</v>
          </cell>
          <cell r="U131">
            <v>19.689</v>
          </cell>
          <cell r="V131">
            <v>20.231000000000002</v>
          </cell>
          <cell r="W131">
            <v>20.925999999999998</v>
          </cell>
          <cell r="X131">
            <v>20.981000000000002</v>
          </cell>
          <cell r="Y131">
            <v>21.41</v>
          </cell>
          <cell r="Z131">
            <v>21.488</v>
          </cell>
          <cell r="AA131">
            <v>21.748999999999999</v>
          </cell>
          <cell r="AB131">
            <v>21.303000000000001</v>
          </cell>
          <cell r="AC131">
            <v>21.172999999999998</v>
          </cell>
          <cell r="AD131">
            <v>20.14</v>
          </cell>
          <cell r="AE131">
            <v>19.532</v>
          </cell>
          <cell r="AF131">
            <v>19.096</v>
          </cell>
          <cell r="AG131">
            <v>18.989999999999998</v>
          </cell>
          <cell r="AH131">
            <v>18.646999999999998</v>
          </cell>
          <cell r="AI131">
            <v>20.14</v>
          </cell>
          <cell r="AJ131">
            <v>19.244</v>
          </cell>
          <cell r="AK131">
            <v>18.111999999999998</v>
          </cell>
          <cell r="AL131">
            <v>19.189</v>
          </cell>
          <cell r="AM131">
            <v>18.73</v>
          </cell>
          <cell r="AN131">
            <v>18.701000000000001</v>
          </cell>
          <cell r="AO131">
            <v>18.658999999999999</v>
          </cell>
          <cell r="AP131">
            <v>18.722999999999999</v>
          </cell>
          <cell r="AQ131">
            <v>18.79</v>
          </cell>
          <cell r="AR131">
            <v>20.173944444444444</v>
          </cell>
          <cell r="AS131">
            <v>1.0819620234839291</v>
          </cell>
        </row>
        <row r="132">
          <cell r="A132" t="str">
            <v>Poland</v>
          </cell>
          <cell r="B132" t="str">
            <v>General government total expenditure</v>
          </cell>
          <cell r="C132" t="str">
            <v>Percent of GDP</v>
          </cell>
          <cell r="E132" t="str">
            <v>See notes for:  General government total expenditure (National currency).</v>
          </cell>
          <cell r="F132" t="str">
            <v>n/a</v>
          </cell>
          <cell r="G132" t="str">
            <v>n/a</v>
          </cell>
          <cell r="H132" t="str">
            <v>n/a</v>
          </cell>
          <cell r="I132" t="str">
            <v>n/a</v>
          </cell>
          <cell r="J132" t="str">
            <v>n/a</v>
          </cell>
          <cell r="K132" t="str">
            <v>n/a</v>
          </cell>
          <cell r="L132" t="str">
            <v>n/a</v>
          </cell>
          <cell r="M132" t="str">
            <v>n/a</v>
          </cell>
          <cell r="N132" t="str">
            <v>n/a</v>
          </cell>
          <cell r="O132" t="str">
            <v>n/a</v>
          </cell>
          <cell r="P132" t="str">
            <v>n/a</v>
          </cell>
          <cell r="Q132" t="str">
            <v>n/a</v>
          </cell>
          <cell r="R132" t="str">
            <v>n/a</v>
          </cell>
          <cell r="S132" t="str">
            <v>n/a</v>
          </cell>
          <cell r="T132" t="str">
            <v>n/a</v>
          </cell>
          <cell r="U132">
            <v>47.715000000000003</v>
          </cell>
          <cell r="V132">
            <v>51.006</v>
          </cell>
          <cell r="W132">
            <v>46.44</v>
          </cell>
          <cell r="X132">
            <v>44.344000000000001</v>
          </cell>
          <cell r="Y132">
            <v>42.718000000000004</v>
          </cell>
          <cell r="Z132">
            <v>41.081000000000003</v>
          </cell>
          <cell r="AA132">
            <v>43.802999999999997</v>
          </cell>
          <cell r="AB132">
            <v>44.258000000000003</v>
          </cell>
          <cell r="AC132">
            <v>44.677</v>
          </cell>
          <cell r="AD132">
            <v>42.622999999999998</v>
          </cell>
          <cell r="AE132">
            <v>43.44</v>
          </cell>
          <cell r="AF132">
            <v>43.863999999999997</v>
          </cell>
          <cell r="AG132">
            <v>42.186999999999998</v>
          </cell>
          <cell r="AH132">
            <v>43.194000000000003</v>
          </cell>
          <cell r="AI132">
            <v>44.51</v>
          </cell>
          <cell r="AJ132">
            <v>45.366</v>
          </cell>
          <cell r="AK132">
            <v>44.472000000000001</v>
          </cell>
          <cell r="AL132">
            <v>44.012999999999998</v>
          </cell>
          <cell r="AM132">
            <v>43.822000000000003</v>
          </cell>
          <cell r="AN132">
            <v>43.406999999999996</v>
          </cell>
          <cell r="AO132">
            <v>42.914999999999999</v>
          </cell>
          <cell r="AP132">
            <v>42.899000000000001</v>
          </cell>
          <cell r="AQ132">
            <v>42.261000000000003</v>
          </cell>
          <cell r="AR132">
            <v>44.452823529411766</v>
          </cell>
          <cell r="AS132">
            <v>2.3009891686863209</v>
          </cell>
        </row>
        <row r="133">
          <cell r="A133" t="str">
            <v>Portugal</v>
          </cell>
          <cell r="B133" t="str">
            <v>General government total expenditure</v>
          </cell>
          <cell r="C133" t="str">
            <v>Percent of GDP</v>
          </cell>
          <cell r="E133" t="str">
            <v>See notes for:  General government total expenditure (National currency).</v>
          </cell>
          <cell r="F133" t="str">
            <v>n/a</v>
          </cell>
          <cell r="G133" t="str">
            <v>n/a</v>
          </cell>
          <cell r="H133" t="str">
            <v>n/a</v>
          </cell>
          <cell r="I133" t="str">
            <v>n/a</v>
          </cell>
          <cell r="J133" t="str">
            <v>n/a</v>
          </cell>
          <cell r="K133" t="str">
            <v>n/a</v>
          </cell>
          <cell r="L133">
            <v>50.802999999999997</v>
          </cell>
          <cell r="M133">
            <v>44.281999999999996</v>
          </cell>
          <cell r="N133">
            <v>40.835000000000001</v>
          </cell>
          <cell r="O133">
            <v>40.134</v>
          </cell>
          <cell r="P133">
            <v>40.825000000000003</v>
          </cell>
          <cell r="Q133">
            <v>44.481000000000002</v>
          </cell>
          <cell r="R133">
            <v>46.686</v>
          </cell>
          <cell r="S133">
            <v>45.003</v>
          </cell>
          <cell r="T133">
            <v>41.402999999999999</v>
          </cell>
          <cell r="U133">
            <v>41.24</v>
          </cell>
          <cell r="V133">
            <v>42.011000000000003</v>
          </cell>
          <cell r="W133">
            <v>41.073</v>
          </cell>
          <cell r="X133">
            <v>40.716000000000001</v>
          </cell>
          <cell r="Y133">
            <v>40.896999999999998</v>
          </cell>
          <cell r="Z133">
            <v>41.029000000000003</v>
          </cell>
          <cell r="AA133">
            <v>42.375</v>
          </cell>
          <cell r="AB133">
            <v>42.179000000000002</v>
          </cell>
          <cell r="AC133">
            <v>43.643000000000001</v>
          </cell>
          <cell r="AD133">
            <v>44.526000000000003</v>
          </cell>
          <cell r="AE133">
            <v>45.61</v>
          </cell>
          <cell r="AF133">
            <v>44.363999999999997</v>
          </cell>
          <cell r="AG133">
            <v>44.362000000000002</v>
          </cell>
          <cell r="AH133">
            <v>44.816000000000003</v>
          </cell>
          <cell r="AI133">
            <v>49.914000000000001</v>
          </cell>
          <cell r="AJ133">
            <v>51.414000000000001</v>
          </cell>
          <cell r="AK133">
            <v>48.71</v>
          </cell>
          <cell r="AL133">
            <v>47.350999999999999</v>
          </cell>
          <cell r="AM133">
            <v>45.595999999999997</v>
          </cell>
          <cell r="AN133">
            <v>44.529000000000003</v>
          </cell>
          <cell r="AO133">
            <v>43.962000000000003</v>
          </cell>
          <cell r="AP133">
            <v>43.75</v>
          </cell>
          <cell r="AQ133">
            <v>43.685000000000002</v>
          </cell>
          <cell r="AR133">
            <v>43.967136363636364</v>
          </cell>
          <cell r="AS133">
            <v>3.273980055622725</v>
          </cell>
        </row>
        <row r="134">
          <cell r="A134" t="str">
            <v>Qatar</v>
          </cell>
          <cell r="B134" t="str">
            <v>General government total expenditure</v>
          </cell>
          <cell r="C134" t="str">
            <v>Percent of GDP</v>
          </cell>
          <cell r="E134" t="str">
            <v>See notes for:  General government total expenditure (National currency).</v>
          </cell>
          <cell r="F134" t="str">
            <v>n/a</v>
          </cell>
          <cell r="G134" t="str">
            <v>n/a</v>
          </cell>
          <cell r="H134" t="str">
            <v>n/a</v>
          </cell>
          <cell r="I134" t="str">
            <v>n/a</v>
          </cell>
          <cell r="J134" t="str">
            <v>n/a</v>
          </cell>
          <cell r="K134" t="str">
            <v>n/a</v>
          </cell>
          <cell r="L134" t="str">
            <v>n/a</v>
          </cell>
          <cell r="M134" t="str">
            <v>n/a</v>
          </cell>
          <cell r="N134" t="str">
            <v>n/a</v>
          </cell>
          <cell r="O134" t="str">
            <v>n/a</v>
          </cell>
          <cell r="P134">
            <v>43.247</v>
          </cell>
          <cell r="Q134">
            <v>45.735999999999997</v>
          </cell>
          <cell r="R134">
            <v>46.978000000000002</v>
          </cell>
          <cell r="S134">
            <v>51.058999999999997</v>
          </cell>
          <cell r="T134">
            <v>46.412999999999997</v>
          </cell>
          <cell r="U134">
            <v>43.121000000000002</v>
          </cell>
          <cell r="V134">
            <v>46.829000000000001</v>
          </cell>
          <cell r="W134">
            <v>43.820999999999998</v>
          </cell>
          <cell r="X134">
            <v>42.860999999999997</v>
          </cell>
          <cell r="Y134">
            <v>35.103999999999999</v>
          </cell>
          <cell r="Z134">
            <v>31.489000000000001</v>
          </cell>
          <cell r="AA134">
            <v>31.303999999999998</v>
          </cell>
          <cell r="AB134">
            <v>30.693999999999999</v>
          </cell>
          <cell r="AC134">
            <v>27.073</v>
          </cell>
          <cell r="AD134">
            <v>28.395</v>
          </cell>
          <cell r="AE134">
            <v>28.701000000000001</v>
          </cell>
          <cell r="AF134">
            <v>28.163</v>
          </cell>
          <cell r="AG134">
            <v>26.798999999999999</v>
          </cell>
          <cell r="AH134">
            <v>24.651</v>
          </cell>
          <cell r="AI134">
            <v>29.972000000000001</v>
          </cell>
          <cell r="AJ134">
            <v>28.146000000000001</v>
          </cell>
          <cell r="AK134">
            <v>25.052</v>
          </cell>
          <cell r="AL134">
            <v>25.927</v>
          </cell>
          <cell r="AM134">
            <v>28.158999999999999</v>
          </cell>
          <cell r="AN134">
            <v>29.1</v>
          </cell>
          <cell r="AO134">
            <v>30.003</v>
          </cell>
          <cell r="AP134">
            <v>30.059000000000001</v>
          </cell>
          <cell r="AQ134">
            <v>29.454000000000001</v>
          </cell>
          <cell r="AR134">
            <v>35.709454545454534</v>
          </cell>
          <cell r="AS134">
            <v>8.8164014780207154</v>
          </cell>
        </row>
        <row r="135">
          <cell r="A135" t="str">
            <v>Romania</v>
          </cell>
          <cell r="B135" t="str">
            <v>General government total expenditure</v>
          </cell>
          <cell r="C135" t="str">
            <v>Percent of GDP</v>
          </cell>
          <cell r="E135" t="str">
            <v>See notes for:  General government total expenditure (National currency).</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t="str">
            <v>n/a</v>
          </cell>
          <cell r="R135" t="str">
            <v>n/a</v>
          </cell>
          <cell r="S135" t="str">
            <v>n/a</v>
          </cell>
          <cell r="T135" t="str">
            <v>n/a</v>
          </cell>
          <cell r="U135" t="str">
            <v>n/a</v>
          </cell>
          <cell r="V135" t="str">
            <v>n/a</v>
          </cell>
          <cell r="W135" t="str">
            <v>n/a</v>
          </cell>
          <cell r="X135" t="str">
            <v>n/a</v>
          </cell>
          <cell r="Y135" t="str">
            <v>n/a</v>
          </cell>
          <cell r="Z135">
            <v>34.988</v>
          </cell>
          <cell r="AA135">
            <v>33.008000000000003</v>
          </cell>
          <cell r="AB135">
            <v>32.136000000000003</v>
          </cell>
          <cell r="AC135">
            <v>30.928000000000001</v>
          </cell>
          <cell r="AD135">
            <v>33.29</v>
          </cell>
          <cell r="AE135">
            <v>32.067</v>
          </cell>
          <cell r="AF135">
            <v>33.671999999999997</v>
          </cell>
          <cell r="AG135">
            <v>35.369999999999997</v>
          </cell>
          <cell r="AH135">
            <v>36.994</v>
          </cell>
          <cell r="AI135">
            <v>38.469000000000001</v>
          </cell>
          <cell r="AJ135">
            <v>38.704999999999998</v>
          </cell>
          <cell r="AK135">
            <v>35.503</v>
          </cell>
          <cell r="AL135">
            <v>34.046999999999997</v>
          </cell>
          <cell r="AM135">
            <v>33.463000000000001</v>
          </cell>
          <cell r="AN135">
            <v>33.573999999999998</v>
          </cell>
          <cell r="AO135">
            <v>33.616999999999997</v>
          </cell>
          <cell r="AP135">
            <v>33.698</v>
          </cell>
          <cell r="AQ135">
            <v>33.762</v>
          </cell>
          <cell r="AR135">
            <v>34.594166666666659</v>
          </cell>
          <cell r="AS135">
            <v>2.5260926288829881</v>
          </cell>
        </row>
        <row r="136">
          <cell r="A136" t="str">
            <v>Russia</v>
          </cell>
          <cell r="B136" t="str">
            <v>General government total expenditure</v>
          </cell>
          <cell r="C136" t="str">
            <v>Percent of GDP</v>
          </cell>
          <cell r="E136" t="str">
            <v>See notes for:  General government total expenditure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t="str">
            <v>n/a</v>
          </cell>
          <cell r="T136" t="str">
            <v>n/a</v>
          </cell>
          <cell r="U136" t="str">
            <v>n/a</v>
          </cell>
          <cell r="V136" t="str">
            <v>n/a</v>
          </cell>
          <cell r="W136" t="str">
            <v>n/a</v>
          </cell>
          <cell r="X136">
            <v>42.52</v>
          </cell>
          <cell r="Y136">
            <v>36.737000000000002</v>
          </cell>
          <cell r="Z136">
            <v>32.840000000000003</v>
          </cell>
          <cell r="AA136">
            <v>33.712000000000003</v>
          </cell>
          <cell r="AB136">
            <v>36.271999999999998</v>
          </cell>
          <cell r="AC136">
            <v>34.927999999999997</v>
          </cell>
          <cell r="AD136">
            <v>31.745999999999999</v>
          </cell>
          <cell r="AE136">
            <v>32.802999999999997</v>
          </cell>
          <cell r="AF136">
            <v>31.146999999999998</v>
          </cell>
          <cell r="AG136">
            <v>33.101999999999997</v>
          </cell>
          <cell r="AH136">
            <v>34.298000000000002</v>
          </cell>
          <cell r="AI136">
            <v>41.351999999999997</v>
          </cell>
          <cell r="AJ136">
            <v>39.003999999999998</v>
          </cell>
          <cell r="AK136">
            <v>36.795000000000002</v>
          </cell>
          <cell r="AL136">
            <v>38.136000000000003</v>
          </cell>
          <cell r="AM136">
            <v>37.137999999999998</v>
          </cell>
          <cell r="AN136">
            <v>36.545000000000002</v>
          </cell>
          <cell r="AO136">
            <v>36.448999999999998</v>
          </cell>
          <cell r="AP136">
            <v>36.359000000000002</v>
          </cell>
          <cell r="AQ136">
            <v>36.253999999999998</v>
          </cell>
          <cell r="AR136">
            <v>35.51828571428571</v>
          </cell>
          <cell r="AS136">
            <v>3.4830654807018981</v>
          </cell>
        </row>
        <row r="137">
          <cell r="A137" t="str">
            <v>Rwanda</v>
          </cell>
          <cell r="B137" t="str">
            <v>General government total expenditure</v>
          </cell>
          <cell r="C137" t="str">
            <v>Percent of GDP</v>
          </cell>
          <cell r="E137" t="str">
            <v>See notes for:  General government total expenditure (National currency).</v>
          </cell>
          <cell r="F137" t="str">
            <v>n/a</v>
          </cell>
          <cell r="G137" t="str">
            <v>n/a</v>
          </cell>
          <cell r="H137" t="str">
            <v>n/a</v>
          </cell>
          <cell r="I137" t="str">
            <v>n/a</v>
          </cell>
          <cell r="J137" t="str">
            <v>n/a</v>
          </cell>
          <cell r="K137" t="str">
            <v>n/a</v>
          </cell>
          <cell r="L137" t="str">
            <v>n/a</v>
          </cell>
          <cell r="M137" t="str">
            <v>n/a</v>
          </cell>
          <cell r="N137" t="str">
            <v>n/a</v>
          </cell>
          <cell r="O137" t="str">
            <v>n/a</v>
          </cell>
          <cell r="P137" t="str">
            <v>n/a</v>
          </cell>
          <cell r="Q137" t="str">
            <v>n/a</v>
          </cell>
          <cell r="R137">
            <v>27.966999999999999</v>
          </cell>
          <cell r="S137">
            <v>24.094000000000001</v>
          </cell>
          <cell r="T137">
            <v>15.832000000000001</v>
          </cell>
          <cell r="U137">
            <v>21.391999999999999</v>
          </cell>
          <cell r="V137">
            <v>23.137</v>
          </cell>
          <cell r="W137">
            <v>20.143000000000001</v>
          </cell>
          <cell r="X137">
            <v>19.413</v>
          </cell>
          <cell r="Y137">
            <v>20.896999999999998</v>
          </cell>
          <cell r="Z137">
            <v>19.411999999999999</v>
          </cell>
          <cell r="AA137">
            <v>21.222000000000001</v>
          </cell>
          <cell r="AB137">
            <v>21.827999999999999</v>
          </cell>
          <cell r="AC137">
            <v>21.356999999999999</v>
          </cell>
          <cell r="AD137">
            <v>21.344999999999999</v>
          </cell>
          <cell r="AE137">
            <v>23.358000000000001</v>
          </cell>
          <cell r="AF137">
            <v>21.725000000000001</v>
          </cell>
          <cell r="AG137">
            <v>23.06</v>
          </cell>
          <cell r="AH137">
            <v>24.803000000000001</v>
          </cell>
          <cell r="AI137">
            <v>24.280999999999999</v>
          </cell>
          <cell r="AJ137">
            <v>26.422000000000001</v>
          </cell>
          <cell r="AK137">
            <v>28.34</v>
          </cell>
          <cell r="AL137">
            <v>25.911999999999999</v>
          </cell>
          <cell r="AM137">
            <v>24.381</v>
          </cell>
          <cell r="AN137">
            <v>23.135999999999999</v>
          </cell>
          <cell r="AO137">
            <v>22.800999999999998</v>
          </cell>
          <cell r="AP137">
            <v>22.106000000000002</v>
          </cell>
          <cell r="AQ137">
            <v>21.605</v>
          </cell>
          <cell r="AR137">
            <v>22.5014</v>
          </cell>
          <cell r="AS137">
            <v>2.9916911147904042</v>
          </cell>
        </row>
        <row r="138">
          <cell r="A138" t="str">
            <v>Samoa</v>
          </cell>
          <cell r="B138" t="str">
            <v>General government total expenditure</v>
          </cell>
          <cell r="C138" t="str">
            <v>Percent of GDP</v>
          </cell>
          <cell r="E138" t="str">
            <v>See notes for:  General government total expenditure (National currency).</v>
          </cell>
          <cell r="F138" t="str">
            <v>n/a</v>
          </cell>
          <cell r="G138" t="str">
            <v>n/a</v>
          </cell>
          <cell r="H138" t="str">
            <v>n/a</v>
          </cell>
          <cell r="I138" t="str">
            <v>n/a</v>
          </cell>
          <cell r="J138" t="str">
            <v>n/a</v>
          </cell>
          <cell r="K138" t="str">
            <v>n/a</v>
          </cell>
          <cell r="L138" t="str">
            <v>n/a</v>
          </cell>
          <cell r="M138" t="str">
            <v>n/a</v>
          </cell>
          <cell r="N138" t="str">
            <v>n/a</v>
          </cell>
          <cell r="O138" t="str">
            <v>n/a</v>
          </cell>
          <cell r="P138" t="str">
            <v>n/a</v>
          </cell>
          <cell r="Q138" t="str">
            <v>n/a</v>
          </cell>
          <cell r="R138" t="str">
            <v>n/a</v>
          </cell>
          <cell r="S138" t="str">
            <v>n/a</v>
          </cell>
          <cell r="T138" t="str">
            <v>n/a</v>
          </cell>
          <cell r="U138" t="str">
            <v>n/a</v>
          </cell>
          <cell r="V138" t="str">
            <v>n/a</v>
          </cell>
          <cell r="W138" t="str">
            <v>n/a</v>
          </cell>
          <cell r="X138">
            <v>32.996000000000002</v>
          </cell>
          <cell r="Y138">
            <v>39.655999999999999</v>
          </cell>
          <cell r="Z138">
            <v>35.722000000000001</v>
          </cell>
          <cell r="AA138">
            <v>35.030999999999999</v>
          </cell>
          <cell r="AB138">
            <v>35.895000000000003</v>
          </cell>
          <cell r="AC138">
            <v>33.630000000000003</v>
          </cell>
          <cell r="AD138">
            <v>32.286000000000001</v>
          </cell>
          <cell r="AE138">
            <v>36.055</v>
          </cell>
          <cell r="AF138">
            <v>32.338000000000001</v>
          </cell>
          <cell r="AG138">
            <v>35.942</v>
          </cell>
          <cell r="AH138">
            <v>33.027999999999999</v>
          </cell>
          <cell r="AI138">
            <v>38.750999999999998</v>
          </cell>
          <cell r="AJ138">
            <v>46.817</v>
          </cell>
          <cell r="AK138">
            <v>44.156999999999996</v>
          </cell>
          <cell r="AL138">
            <v>41.01</v>
          </cell>
          <cell r="AM138">
            <v>39.255000000000003</v>
          </cell>
          <cell r="AN138">
            <v>38.238999999999997</v>
          </cell>
          <cell r="AO138">
            <v>36.945</v>
          </cell>
          <cell r="AP138">
            <v>35.738</v>
          </cell>
          <cell r="AQ138">
            <v>34.499000000000002</v>
          </cell>
          <cell r="AR138">
            <v>36.593142857142865</v>
          </cell>
          <cell r="AS138">
            <v>4.3963657693623981</v>
          </cell>
        </row>
        <row r="139">
          <cell r="A139" t="str">
            <v>São Tomé and Príncipe</v>
          </cell>
          <cell r="B139" t="str">
            <v>General government total expenditure</v>
          </cell>
          <cell r="C139" t="str">
            <v>Percent of GDP</v>
          </cell>
          <cell r="E139" t="str">
            <v>See notes for:  General government total expenditure (National currency).</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10.791</v>
          </cell>
          <cell r="AA139">
            <v>49.680999999999997</v>
          </cell>
          <cell r="AB139">
            <v>42.598999999999997</v>
          </cell>
          <cell r="AC139">
            <v>44.143999999999998</v>
          </cell>
          <cell r="AD139">
            <v>50.881</v>
          </cell>
          <cell r="AE139">
            <v>40.619</v>
          </cell>
          <cell r="AF139">
            <v>46.543999999999997</v>
          </cell>
          <cell r="AG139">
            <v>40.097999999999999</v>
          </cell>
          <cell r="AH139">
            <v>31.202999999999999</v>
          </cell>
          <cell r="AI139">
            <v>49.649000000000001</v>
          </cell>
          <cell r="AJ139">
            <v>49.055999999999997</v>
          </cell>
          <cell r="AK139">
            <v>47.393000000000001</v>
          </cell>
          <cell r="AL139">
            <v>38.734999999999999</v>
          </cell>
          <cell r="AM139">
            <v>34.619</v>
          </cell>
          <cell r="AN139">
            <v>34.15</v>
          </cell>
          <cell r="AO139">
            <v>23.690999999999999</v>
          </cell>
          <cell r="AP139">
            <v>23.123000000000001</v>
          </cell>
          <cell r="AQ139">
            <v>23.369</v>
          </cell>
          <cell r="AR139">
            <v>41.88816666666667</v>
          </cell>
          <cell r="AS139">
            <v>11.268636102300063</v>
          </cell>
        </row>
        <row r="140">
          <cell r="A140" t="str">
            <v>Saudi Arabia</v>
          </cell>
          <cell r="B140" t="str">
            <v>General government total expenditure</v>
          </cell>
          <cell r="C140" t="str">
            <v>Percent of GDP</v>
          </cell>
          <cell r="E140" t="str">
            <v>See notes for:  General government total expenditure (National currency).</v>
          </cell>
          <cell r="F140" t="str">
            <v>n/a</v>
          </cell>
          <cell r="G140" t="str">
            <v>n/a</v>
          </cell>
          <cell r="H140" t="str">
            <v>n/a</v>
          </cell>
          <cell r="I140" t="str">
            <v>n/a</v>
          </cell>
          <cell r="J140" t="str">
            <v>n/a</v>
          </cell>
          <cell r="K140" t="str">
            <v>n/a</v>
          </cell>
          <cell r="L140" t="str">
            <v>n/a</v>
          </cell>
          <cell r="M140" t="str">
            <v>n/a</v>
          </cell>
          <cell r="N140" t="str">
            <v>n/a</v>
          </cell>
          <cell r="O140" t="str">
            <v>n/a</v>
          </cell>
          <cell r="P140" t="str">
            <v>n/a</v>
          </cell>
          <cell r="Q140" t="str">
            <v>n/a</v>
          </cell>
          <cell r="R140" t="str">
            <v>n/a</v>
          </cell>
          <cell r="S140" t="str">
            <v>n/a</v>
          </cell>
          <cell r="T140" t="str">
            <v>n/a</v>
          </cell>
          <cell r="U140" t="str">
            <v>n/a</v>
          </cell>
          <cell r="V140" t="str">
            <v>n/a</v>
          </cell>
          <cell r="W140" t="str">
            <v>n/a</v>
          </cell>
          <cell r="X140" t="str">
            <v>n/a</v>
          </cell>
          <cell r="Y140">
            <v>32.795000000000002</v>
          </cell>
          <cell r="Z140">
            <v>35.612000000000002</v>
          </cell>
          <cell r="AA140">
            <v>39.590000000000003</v>
          </cell>
          <cell r="AB140">
            <v>38.853000000000002</v>
          </cell>
          <cell r="AC140">
            <v>35.887</v>
          </cell>
          <cell r="AD140">
            <v>36.101999999999997</v>
          </cell>
          <cell r="AE140">
            <v>32.070999999999998</v>
          </cell>
          <cell r="AF140">
            <v>31.963000000000001</v>
          </cell>
          <cell r="AG140">
            <v>34.598999999999997</v>
          </cell>
          <cell r="AH140">
            <v>31.605</v>
          </cell>
          <cell r="AI140">
            <v>45.600999999999999</v>
          </cell>
          <cell r="AJ140">
            <v>42.040999999999997</v>
          </cell>
          <cell r="AK140">
            <v>39.896999999999998</v>
          </cell>
          <cell r="AL140">
            <v>35.103000000000002</v>
          </cell>
          <cell r="AM140">
            <v>38.566000000000003</v>
          </cell>
          <cell r="AN140">
            <v>39.668999999999997</v>
          </cell>
          <cell r="AO140">
            <v>40.921999999999997</v>
          </cell>
          <cell r="AP140">
            <v>42.741999999999997</v>
          </cell>
          <cell r="AQ140">
            <v>41.991999999999997</v>
          </cell>
          <cell r="AR140">
            <v>36.662769230769236</v>
          </cell>
          <cell r="AS140">
            <v>4.3073170139860659</v>
          </cell>
        </row>
        <row r="141">
          <cell r="A141" t="str">
            <v>Senegal</v>
          </cell>
          <cell r="B141" t="str">
            <v>General government total expenditure</v>
          </cell>
          <cell r="C141" t="str">
            <v>Percent of GDP</v>
          </cell>
          <cell r="E141" t="str">
            <v>See notes for:  General government total expenditure (National currency).</v>
          </cell>
          <cell r="F141" t="str">
            <v>n/a</v>
          </cell>
          <cell r="G141" t="str">
            <v>n/a</v>
          </cell>
          <cell r="H141" t="str">
            <v>n/a</v>
          </cell>
          <cell r="I141" t="str">
            <v>n/a</v>
          </cell>
          <cell r="J141" t="str">
            <v>n/a</v>
          </cell>
          <cell r="K141" t="str">
            <v>n/a</v>
          </cell>
          <cell r="L141" t="str">
            <v>n/a</v>
          </cell>
          <cell r="M141" t="str">
            <v>n/a</v>
          </cell>
          <cell r="N141" t="str">
            <v>n/a</v>
          </cell>
          <cell r="O141" t="str">
            <v>n/a</v>
          </cell>
          <cell r="P141" t="str">
            <v>n/a</v>
          </cell>
          <cell r="Q141" t="str">
            <v>n/a</v>
          </cell>
          <cell r="R141" t="str">
            <v>n/a</v>
          </cell>
          <cell r="S141" t="str">
            <v>n/a</v>
          </cell>
          <cell r="T141" t="str">
            <v>n/a</v>
          </cell>
          <cell r="U141" t="str">
            <v>n/a</v>
          </cell>
          <cell r="V141" t="str">
            <v>n/a</v>
          </cell>
          <cell r="W141" t="str">
            <v>n/a</v>
          </cell>
          <cell r="X141" t="str">
            <v>n/a</v>
          </cell>
          <cell r="Y141" t="str">
            <v>n/a</v>
          </cell>
          <cell r="Z141">
            <v>17.920999999999999</v>
          </cell>
          <cell r="AA141">
            <v>20.945</v>
          </cell>
          <cell r="AB141">
            <v>20.283999999999999</v>
          </cell>
          <cell r="AC141">
            <v>21.774000000000001</v>
          </cell>
          <cell r="AD141">
            <v>22.725000000000001</v>
          </cell>
          <cell r="AE141">
            <v>23.593</v>
          </cell>
          <cell r="AF141">
            <v>26.581</v>
          </cell>
          <cell r="AG141">
            <v>27.46</v>
          </cell>
          <cell r="AH141">
            <v>26.256</v>
          </cell>
          <cell r="AI141">
            <v>26.597000000000001</v>
          </cell>
          <cell r="AJ141">
            <v>27.178000000000001</v>
          </cell>
          <cell r="AK141">
            <v>28.501000000000001</v>
          </cell>
          <cell r="AL141">
            <v>29.498000000000001</v>
          </cell>
          <cell r="AM141">
            <v>28.035</v>
          </cell>
          <cell r="AN141">
            <v>27.692</v>
          </cell>
          <cell r="AO141">
            <v>27.087</v>
          </cell>
          <cell r="AP141">
            <v>26.654</v>
          </cell>
          <cell r="AQ141">
            <v>26.574999999999999</v>
          </cell>
          <cell r="AR141">
            <v>24.151250000000001</v>
          </cell>
          <cell r="AS141">
            <v>3.4031208170522826</v>
          </cell>
        </row>
        <row r="142">
          <cell r="A142" t="str">
            <v>Serbia</v>
          </cell>
          <cell r="B142" t="str">
            <v>General government total expenditure</v>
          </cell>
          <cell r="C142" t="str">
            <v>Percent of GDP</v>
          </cell>
          <cell r="E142" t="str">
            <v>See notes for:  General government total expenditure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t="str">
            <v>n/a</v>
          </cell>
          <cell r="Z142">
            <v>33.723999999999997</v>
          </cell>
          <cell r="AA142">
            <v>36.411999999999999</v>
          </cell>
          <cell r="AB142">
            <v>45.783000000000001</v>
          </cell>
          <cell r="AC142">
            <v>45.41</v>
          </cell>
          <cell r="AD142">
            <v>42.917999999999999</v>
          </cell>
          <cell r="AE142">
            <v>41.893999999999998</v>
          </cell>
          <cell r="AF142">
            <v>45.243000000000002</v>
          </cell>
          <cell r="AG142">
            <v>45.323</v>
          </cell>
          <cell r="AH142">
            <v>44.787999999999997</v>
          </cell>
          <cell r="AI142">
            <v>45.981000000000002</v>
          </cell>
          <cell r="AJ142">
            <v>44.554000000000002</v>
          </cell>
          <cell r="AK142">
            <v>43.475999999999999</v>
          </cell>
          <cell r="AL142">
            <v>44.037999999999997</v>
          </cell>
          <cell r="AM142">
            <v>43.723999999999997</v>
          </cell>
          <cell r="AN142">
            <v>43.067999999999998</v>
          </cell>
          <cell r="AO142">
            <v>42.463000000000001</v>
          </cell>
          <cell r="AP142">
            <v>42.106999999999999</v>
          </cell>
          <cell r="AQ142">
            <v>42.034999999999997</v>
          </cell>
          <cell r="AR142">
            <v>42.958833333333331</v>
          </cell>
          <cell r="AS142">
            <v>3.9238305457187059</v>
          </cell>
        </row>
        <row r="143">
          <cell r="A143" t="str">
            <v>Seychelles</v>
          </cell>
          <cell r="B143" t="str">
            <v>General government total expenditure</v>
          </cell>
          <cell r="C143" t="str">
            <v>Percent of GDP</v>
          </cell>
          <cell r="E143" t="str">
            <v>See notes for:  General government total expenditure (National currency).</v>
          </cell>
          <cell r="F143" t="str">
            <v>n/a</v>
          </cell>
          <cell r="G143" t="str">
            <v>n/a</v>
          </cell>
          <cell r="H143" t="str">
            <v>n/a</v>
          </cell>
          <cell r="I143">
            <v>47.93</v>
          </cell>
          <cell r="J143">
            <v>50.529000000000003</v>
          </cell>
          <cell r="K143">
            <v>53.042000000000002</v>
          </cell>
          <cell r="L143">
            <v>58.005000000000003</v>
          </cell>
          <cell r="M143">
            <v>49.703000000000003</v>
          </cell>
          <cell r="N143">
            <v>46.747</v>
          </cell>
          <cell r="O143">
            <v>51.673000000000002</v>
          </cell>
          <cell r="P143">
            <v>46.063000000000002</v>
          </cell>
          <cell r="Q143">
            <v>52.189</v>
          </cell>
          <cell r="R143">
            <v>50.850999999999999</v>
          </cell>
          <cell r="S143">
            <v>60.488</v>
          </cell>
          <cell r="T143">
            <v>63.92</v>
          </cell>
          <cell r="U143">
            <v>53.963000000000001</v>
          </cell>
          <cell r="V143">
            <v>59.71</v>
          </cell>
          <cell r="W143">
            <v>55.622</v>
          </cell>
          <cell r="X143">
            <v>61.247999999999998</v>
          </cell>
          <cell r="Y143">
            <v>57.186999999999998</v>
          </cell>
          <cell r="Z143">
            <v>56.011000000000003</v>
          </cell>
          <cell r="AA143">
            <v>47.421999999999997</v>
          </cell>
          <cell r="AB143">
            <v>56.628999999999998</v>
          </cell>
          <cell r="AC143">
            <v>46.557000000000002</v>
          </cell>
          <cell r="AD143">
            <v>41.66</v>
          </cell>
          <cell r="AE143">
            <v>38.932000000000002</v>
          </cell>
          <cell r="AF143">
            <v>46.182000000000002</v>
          </cell>
          <cell r="AG143">
            <v>41.262999999999998</v>
          </cell>
          <cell r="AH143">
            <v>29.536000000000001</v>
          </cell>
          <cell r="AI143">
            <v>34.375</v>
          </cell>
          <cell r="AJ143">
            <v>36.170999999999999</v>
          </cell>
          <cell r="AK143">
            <v>37.887</v>
          </cell>
          <cell r="AL143">
            <v>38.508000000000003</v>
          </cell>
          <cell r="AM143">
            <v>35.649000000000001</v>
          </cell>
          <cell r="AN143">
            <v>35.201999999999998</v>
          </cell>
          <cell r="AO143">
            <v>34.573</v>
          </cell>
          <cell r="AP143">
            <v>34.131</v>
          </cell>
          <cell r="AQ143">
            <v>33.610999999999997</v>
          </cell>
          <cell r="AR143">
            <v>48.812090909090905</v>
          </cell>
          <cell r="AS143">
            <v>8.6737151718149441</v>
          </cell>
        </row>
        <row r="144">
          <cell r="A144" t="str">
            <v>Sierra Leone</v>
          </cell>
          <cell r="B144" t="str">
            <v>General government total expenditure</v>
          </cell>
          <cell r="C144" t="str">
            <v>Percent of GDP</v>
          </cell>
          <cell r="E144" t="str">
            <v>See notes for:  General government total expenditure (National currency).</v>
          </cell>
          <cell r="F144" t="str">
            <v>n/a</v>
          </cell>
          <cell r="G144" t="str">
            <v>n/a</v>
          </cell>
          <cell r="H144" t="str">
            <v>n/a</v>
          </cell>
          <cell r="I144" t="str">
            <v>n/a</v>
          </cell>
          <cell r="J144" t="str">
            <v>n/a</v>
          </cell>
          <cell r="K144" t="str">
            <v>n/a</v>
          </cell>
          <cell r="L144" t="str">
            <v>n/a</v>
          </cell>
          <cell r="M144" t="str">
            <v>n/a</v>
          </cell>
          <cell r="N144" t="str">
            <v>n/a</v>
          </cell>
          <cell r="O144" t="str">
            <v>n/a</v>
          </cell>
          <cell r="P144" t="str">
            <v>n/a</v>
          </cell>
          <cell r="Q144" t="str">
            <v>n/a</v>
          </cell>
          <cell r="R144" t="str">
            <v>n/a</v>
          </cell>
          <cell r="S144" t="str">
            <v>n/a</v>
          </cell>
          <cell r="T144" t="str">
            <v>n/a</v>
          </cell>
          <cell r="U144" t="str">
            <v>n/a</v>
          </cell>
          <cell r="V144" t="str">
            <v>n/a</v>
          </cell>
          <cell r="W144" t="str">
            <v>n/a</v>
          </cell>
          <cell r="X144" t="str">
            <v>n/a</v>
          </cell>
          <cell r="Y144" t="str">
            <v>n/a</v>
          </cell>
          <cell r="Z144">
            <v>27.864999999999998</v>
          </cell>
          <cell r="AA144">
            <v>29.483000000000001</v>
          </cell>
          <cell r="AB144">
            <v>28.556999999999999</v>
          </cell>
          <cell r="AC144">
            <v>26.792999999999999</v>
          </cell>
          <cell r="AD144">
            <v>24.771999999999998</v>
          </cell>
          <cell r="AE144">
            <v>24.507000000000001</v>
          </cell>
          <cell r="AF144">
            <v>22.664000000000001</v>
          </cell>
          <cell r="AG144">
            <v>16.806999999999999</v>
          </cell>
          <cell r="AH144">
            <v>20.725000000000001</v>
          </cell>
          <cell r="AI144">
            <v>22.937000000000001</v>
          </cell>
          <cell r="AJ144">
            <v>27.295999999999999</v>
          </cell>
          <cell r="AK144">
            <v>28.332999999999998</v>
          </cell>
          <cell r="AL144">
            <v>19.323</v>
          </cell>
          <cell r="AM144">
            <v>17.425999999999998</v>
          </cell>
          <cell r="AN144">
            <v>16.809999999999999</v>
          </cell>
          <cell r="AO144">
            <v>17.141999999999999</v>
          </cell>
          <cell r="AP144">
            <v>17.497</v>
          </cell>
          <cell r="AQ144">
            <v>17.797000000000001</v>
          </cell>
          <cell r="AR144">
            <v>25.061583333333335</v>
          </cell>
          <cell r="AS144">
            <v>3.7648660354853756</v>
          </cell>
        </row>
        <row r="145">
          <cell r="A145" t="str">
            <v>Singapore</v>
          </cell>
          <cell r="B145" t="str">
            <v>General government total expenditure</v>
          </cell>
          <cell r="C145" t="str">
            <v>Percent of GDP</v>
          </cell>
          <cell r="E145" t="str">
            <v>See notes for:  General government total expenditure (National currency).</v>
          </cell>
          <cell r="F145" t="str">
            <v>n/a</v>
          </cell>
          <cell r="G145" t="str">
            <v>n/a</v>
          </cell>
          <cell r="H145" t="str">
            <v>n/a</v>
          </cell>
          <cell r="I145" t="str">
            <v>n/a</v>
          </cell>
          <cell r="J145" t="str">
            <v>n/a</v>
          </cell>
          <cell r="K145" t="str">
            <v>n/a</v>
          </cell>
          <cell r="L145" t="str">
            <v>n/a</v>
          </cell>
          <cell r="M145" t="str">
            <v>n/a</v>
          </cell>
          <cell r="N145" t="str">
            <v>n/a</v>
          </cell>
          <cell r="O145" t="str">
            <v>n/a</v>
          </cell>
          <cell r="P145">
            <v>18.178000000000001</v>
          </cell>
          <cell r="Q145">
            <v>19.25</v>
          </cell>
          <cell r="R145">
            <v>16.895</v>
          </cell>
          <cell r="S145">
            <v>16.902999999999999</v>
          </cell>
          <cell r="T145">
            <v>18.966000000000001</v>
          </cell>
          <cell r="U145">
            <v>20.568000000000001</v>
          </cell>
          <cell r="V145">
            <v>26.437000000000001</v>
          </cell>
          <cell r="W145">
            <v>25.625</v>
          </cell>
          <cell r="X145">
            <v>27.972999999999999</v>
          </cell>
          <cell r="Y145">
            <v>23.167999999999999</v>
          </cell>
          <cell r="Z145">
            <v>19.574000000000002</v>
          </cell>
          <cell r="AA145">
            <v>22.573</v>
          </cell>
          <cell r="AB145">
            <v>17.727</v>
          </cell>
          <cell r="AC145">
            <v>13.746</v>
          </cell>
          <cell r="AD145">
            <v>13.406000000000001</v>
          </cell>
          <cell r="AE145">
            <v>12.298999999999999</v>
          </cell>
          <cell r="AF145">
            <v>12.941000000000001</v>
          </cell>
          <cell r="AG145">
            <v>12.102</v>
          </cell>
          <cell r="AH145">
            <v>17.850999999999999</v>
          </cell>
          <cell r="AI145">
            <v>18.738</v>
          </cell>
          <cell r="AJ145">
            <v>14.709</v>
          </cell>
          <cell r="AK145">
            <v>17.648</v>
          </cell>
          <cell r="AL145">
            <v>17.405000000000001</v>
          </cell>
          <cell r="AM145">
            <v>17.777999999999999</v>
          </cell>
          <cell r="AN145">
            <v>18.024999999999999</v>
          </cell>
          <cell r="AO145">
            <v>18.363</v>
          </cell>
          <cell r="AP145">
            <v>18.643000000000001</v>
          </cell>
          <cell r="AQ145">
            <v>19.795000000000002</v>
          </cell>
          <cell r="AR145">
            <v>18.512590909090907</v>
          </cell>
          <cell r="AS145">
            <v>4.5162503374358902</v>
          </cell>
        </row>
        <row r="146">
          <cell r="A146" t="str">
            <v>Slovak Republic</v>
          </cell>
          <cell r="B146" t="str">
            <v>General government total expenditure</v>
          </cell>
          <cell r="C146" t="str">
            <v>Percent of GDP</v>
          </cell>
          <cell r="E146" t="str">
            <v>See notes for:  General government total expenditure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t="str">
            <v>n/a</v>
          </cell>
          <cell r="U146" t="str">
            <v>n/a</v>
          </cell>
          <cell r="V146" t="str">
            <v>n/a</v>
          </cell>
          <cell r="W146">
            <v>48.924999999999997</v>
          </cell>
          <cell r="X146">
            <v>45.783999999999999</v>
          </cell>
          <cell r="Y146">
            <v>48.097999999999999</v>
          </cell>
          <cell r="Z146">
            <v>52.139000000000003</v>
          </cell>
          <cell r="AA146">
            <v>44.463000000000001</v>
          </cell>
          <cell r="AB146">
            <v>45.06</v>
          </cell>
          <cell r="AC146">
            <v>40.133000000000003</v>
          </cell>
          <cell r="AD146">
            <v>37.673999999999999</v>
          </cell>
          <cell r="AE146">
            <v>37.981999999999999</v>
          </cell>
          <cell r="AF146">
            <v>36.521000000000001</v>
          </cell>
          <cell r="AG146">
            <v>34.21</v>
          </cell>
          <cell r="AH146">
            <v>35.048999999999999</v>
          </cell>
          <cell r="AI146">
            <v>41.704000000000001</v>
          </cell>
          <cell r="AJ146">
            <v>41.1</v>
          </cell>
          <cell r="AK146">
            <v>38.375</v>
          </cell>
          <cell r="AL146">
            <v>37.767000000000003</v>
          </cell>
          <cell r="AM146">
            <v>36.4</v>
          </cell>
          <cell r="AN146">
            <v>36.308</v>
          </cell>
          <cell r="AO146">
            <v>36.326000000000001</v>
          </cell>
          <cell r="AP146">
            <v>36.335000000000001</v>
          </cell>
          <cell r="AQ146">
            <v>36.337000000000003</v>
          </cell>
          <cell r="AR146">
            <v>41.814466666666668</v>
          </cell>
          <cell r="AS146">
            <v>5.4022171885606927</v>
          </cell>
        </row>
        <row r="147">
          <cell r="A147" t="str">
            <v>Slovenia</v>
          </cell>
          <cell r="B147" t="str">
            <v>General government total expenditure</v>
          </cell>
          <cell r="C147" t="str">
            <v>Percent of GDP</v>
          </cell>
          <cell r="E147" t="str">
            <v>See notes for:  General government total expenditure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t="str">
            <v>n/a</v>
          </cell>
          <cell r="T147" t="str">
            <v>n/a</v>
          </cell>
          <cell r="U147">
            <v>40.29</v>
          </cell>
          <cell r="V147">
            <v>39.386000000000003</v>
          </cell>
          <cell r="W147">
            <v>39.994</v>
          </cell>
          <cell r="X147">
            <v>40.86</v>
          </cell>
          <cell r="Y147">
            <v>41.213999999999999</v>
          </cell>
          <cell r="Z147">
            <v>41.542000000000002</v>
          </cell>
          <cell r="AA147">
            <v>42.430999999999997</v>
          </cell>
          <cell r="AB147">
            <v>41.962000000000003</v>
          </cell>
          <cell r="AC147">
            <v>42.332000000000001</v>
          </cell>
          <cell r="AD147">
            <v>42.527000000000001</v>
          </cell>
          <cell r="AE147">
            <v>42.738999999999997</v>
          </cell>
          <cell r="AF147">
            <v>42.546999999999997</v>
          </cell>
          <cell r="AG147">
            <v>40.262</v>
          </cell>
          <cell r="AH147">
            <v>41.421999999999997</v>
          </cell>
          <cell r="AI147">
            <v>46.354999999999997</v>
          </cell>
          <cell r="AJ147">
            <v>47.134</v>
          </cell>
          <cell r="AK147">
            <v>47.713000000000001</v>
          </cell>
          <cell r="AL147">
            <v>46.651000000000003</v>
          </cell>
          <cell r="AM147">
            <v>46.15</v>
          </cell>
          <cell r="AN147">
            <v>45.892000000000003</v>
          </cell>
          <cell r="AO147">
            <v>45.634999999999998</v>
          </cell>
          <cell r="AP147">
            <v>45.353999999999999</v>
          </cell>
          <cell r="AQ147">
            <v>45.073999999999998</v>
          </cell>
          <cell r="AR147">
            <v>42.394705882352945</v>
          </cell>
          <cell r="AS147">
            <v>2.4494563367384679</v>
          </cell>
        </row>
        <row r="148">
          <cell r="A148" t="str">
            <v>Solomon Islands</v>
          </cell>
          <cell r="B148" t="str">
            <v>General government total expenditure</v>
          </cell>
          <cell r="C148" t="str">
            <v>Percent of GDP</v>
          </cell>
          <cell r="E148" t="str">
            <v>See notes for:  General government total expenditure (National currency).</v>
          </cell>
          <cell r="F148" t="str">
            <v>n/a</v>
          </cell>
          <cell r="G148" t="str">
            <v>n/a</v>
          </cell>
          <cell r="H148" t="str">
            <v>n/a</v>
          </cell>
          <cell r="I148" t="str">
            <v>n/a</v>
          </cell>
          <cell r="J148" t="str">
            <v>n/a</v>
          </cell>
          <cell r="K148" t="str">
            <v>n/a</v>
          </cell>
          <cell r="L148" t="str">
            <v>n/a</v>
          </cell>
          <cell r="M148" t="str">
            <v>n/a</v>
          </cell>
          <cell r="N148" t="str">
            <v>n/a</v>
          </cell>
          <cell r="O148" t="str">
            <v>n/a</v>
          </cell>
          <cell r="P148">
            <v>35.24</v>
          </cell>
          <cell r="Q148">
            <v>46.207000000000001</v>
          </cell>
          <cell r="R148">
            <v>41.206000000000003</v>
          </cell>
          <cell r="S148">
            <v>38.994</v>
          </cell>
          <cell r="T148">
            <v>38.033000000000001</v>
          </cell>
          <cell r="U148">
            <v>31.123999999999999</v>
          </cell>
          <cell r="V148">
            <v>30.032</v>
          </cell>
          <cell r="W148">
            <v>23.527999999999999</v>
          </cell>
          <cell r="X148">
            <v>19.204999999999998</v>
          </cell>
          <cell r="Y148">
            <v>20.154</v>
          </cell>
          <cell r="Z148">
            <v>21.224</v>
          </cell>
          <cell r="AA148">
            <v>18.016999999999999</v>
          </cell>
          <cell r="AB148">
            <v>14.597</v>
          </cell>
          <cell r="AC148">
            <v>22.48</v>
          </cell>
          <cell r="AD148">
            <v>29.308</v>
          </cell>
          <cell r="AE148">
            <v>35.625999999999998</v>
          </cell>
          <cell r="AF148">
            <v>38.901000000000003</v>
          </cell>
          <cell r="AG148">
            <v>44.561999999999998</v>
          </cell>
          <cell r="AH148">
            <v>46.704999999999998</v>
          </cell>
          <cell r="AI148">
            <v>53.460999999999999</v>
          </cell>
          <cell r="AJ148">
            <v>56.722000000000001</v>
          </cell>
          <cell r="AK148">
            <v>55.945999999999998</v>
          </cell>
          <cell r="AL148">
            <v>57.206000000000003</v>
          </cell>
          <cell r="AM148">
            <v>57.426000000000002</v>
          </cell>
          <cell r="AN148">
            <v>57.603000000000002</v>
          </cell>
          <cell r="AO148">
            <v>57.104999999999997</v>
          </cell>
          <cell r="AP148">
            <v>56.628</v>
          </cell>
          <cell r="AQ148">
            <v>56.433999999999997</v>
          </cell>
          <cell r="AR148">
            <v>34.603272727272731</v>
          </cell>
          <cell r="AS148">
            <v>12.735633744516159</v>
          </cell>
        </row>
        <row r="149">
          <cell r="A149" t="str">
            <v>South Africa</v>
          </cell>
          <cell r="B149" t="str">
            <v>General government total expenditure</v>
          </cell>
          <cell r="C149" t="str">
            <v>Percent of GDP</v>
          </cell>
          <cell r="E149" t="str">
            <v>See notes for:  General government total expenditure (National currency).</v>
          </cell>
          <cell r="F149" t="str">
            <v>n/a</v>
          </cell>
          <cell r="G149" t="str">
            <v>n/a</v>
          </cell>
          <cell r="H149" t="str">
            <v>n/a</v>
          </cell>
          <cell r="I149" t="str">
            <v>n/a</v>
          </cell>
          <cell r="J149" t="str">
            <v>n/a</v>
          </cell>
          <cell r="K149" t="str">
            <v>n/a</v>
          </cell>
          <cell r="L149" t="str">
            <v>n/a</v>
          </cell>
          <cell r="M149" t="str">
            <v>n/a</v>
          </cell>
          <cell r="N149" t="str">
            <v>n/a</v>
          </cell>
          <cell r="O149" t="str">
            <v>n/a</v>
          </cell>
          <cell r="P149" t="str">
            <v>n/a</v>
          </cell>
          <cell r="Q149" t="str">
            <v>n/a</v>
          </cell>
          <cell r="R149" t="str">
            <v>n/a</v>
          </cell>
          <cell r="S149" t="str">
            <v>n/a</v>
          </cell>
          <cell r="T149" t="str">
            <v>n/a</v>
          </cell>
          <cell r="U149" t="str">
            <v>n/a</v>
          </cell>
          <cell r="V149" t="str">
            <v>n/a</v>
          </cell>
          <cell r="W149" t="str">
            <v>n/a</v>
          </cell>
          <cell r="X149" t="str">
            <v>n/a</v>
          </cell>
          <cell r="Y149" t="str">
            <v>n/a</v>
          </cell>
          <cell r="Z149">
            <v>25.863</v>
          </cell>
          <cell r="AA149">
            <v>25.856000000000002</v>
          </cell>
          <cell r="AB149">
            <v>25.81</v>
          </cell>
          <cell r="AC149">
            <v>26.491</v>
          </cell>
          <cell r="AD149">
            <v>26.513000000000002</v>
          </cell>
          <cell r="AE149">
            <v>26.841999999999999</v>
          </cell>
          <cell r="AF149">
            <v>26.933</v>
          </cell>
          <cell r="AG149">
            <v>28.091999999999999</v>
          </cell>
          <cell r="AH149">
            <v>30.25</v>
          </cell>
          <cell r="AI149">
            <v>33.1</v>
          </cell>
          <cell r="AJ149">
            <v>32.308</v>
          </cell>
          <cell r="AK149">
            <v>32.024000000000001</v>
          </cell>
          <cell r="AL149">
            <v>31.718</v>
          </cell>
          <cell r="AM149">
            <v>31.427</v>
          </cell>
          <cell r="AN149">
            <v>31.074000000000002</v>
          </cell>
          <cell r="AO149">
            <v>30.594999999999999</v>
          </cell>
          <cell r="AP149">
            <v>30.041</v>
          </cell>
          <cell r="AQ149">
            <v>29.462</v>
          </cell>
          <cell r="AR149">
            <v>28.340166666666665</v>
          </cell>
          <cell r="AS149">
            <v>2.7858596138138028</v>
          </cell>
        </row>
        <row r="150">
          <cell r="A150" t="str">
            <v>Spain</v>
          </cell>
          <cell r="B150" t="str">
            <v>General government total expenditure</v>
          </cell>
          <cell r="C150" t="str">
            <v>Percent of GDP</v>
          </cell>
          <cell r="E150" t="str">
            <v>See notes for:  General government total expenditure (National currency).</v>
          </cell>
          <cell r="F150">
            <v>30.405999999999999</v>
          </cell>
          <cell r="G150">
            <v>31.55</v>
          </cell>
          <cell r="H150">
            <v>35.100999999999999</v>
          </cell>
          <cell r="I150">
            <v>36.156999999999996</v>
          </cell>
          <cell r="J150">
            <v>36.956000000000003</v>
          </cell>
          <cell r="K150">
            <v>40.067999999999998</v>
          </cell>
          <cell r="L150">
            <v>39.848999999999997</v>
          </cell>
          <cell r="M150">
            <v>38.798000000000002</v>
          </cell>
          <cell r="N150">
            <v>38.978000000000002</v>
          </cell>
          <cell r="O150">
            <v>40.386000000000003</v>
          </cell>
          <cell r="P150">
            <v>41.363999999999997</v>
          </cell>
          <cell r="Q150">
            <v>42.905000000000001</v>
          </cell>
          <cell r="R150">
            <v>44.167000000000002</v>
          </cell>
          <cell r="S150">
            <v>46.594999999999999</v>
          </cell>
          <cell r="T150">
            <v>45.140999999999998</v>
          </cell>
          <cell r="U150">
            <v>44.438000000000002</v>
          </cell>
          <cell r="V150">
            <v>43.207999999999998</v>
          </cell>
          <cell r="W150">
            <v>41.625999999999998</v>
          </cell>
          <cell r="X150">
            <v>41.061</v>
          </cell>
          <cell r="Y150">
            <v>39.866</v>
          </cell>
          <cell r="Z150">
            <v>39.116999999999997</v>
          </cell>
          <cell r="AA150">
            <v>38.634999999999998</v>
          </cell>
          <cell r="AB150">
            <v>38.887999999999998</v>
          </cell>
          <cell r="AC150">
            <v>38.392000000000003</v>
          </cell>
          <cell r="AD150">
            <v>38.856000000000002</v>
          </cell>
          <cell r="AE150">
            <v>38.423000000000002</v>
          </cell>
          <cell r="AF150">
            <v>38.341999999999999</v>
          </cell>
          <cell r="AG150">
            <v>39.192</v>
          </cell>
          <cell r="AH150">
            <v>41.3</v>
          </cell>
          <cell r="AI150">
            <v>46.064999999999998</v>
          </cell>
          <cell r="AJ150">
            <v>45.439</v>
          </cell>
          <cell r="AK150">
            <v>43.585999999999999</v>
          </cell>
          <cell r="AL150">
            <v>42.033999999999999</v>
          </cell>
          <cell r="AM150">
            <v>41.823</v>
          </cell>
          <cell r="AN150">
            <v>41.326999999999998</v>
          </cell>
          <cell r="AO150">
            <v>41.097000000000001</v>
          </cell>
          <cell r="AP150">
            <v>41.1</v>
          </cell>
          <cell r="AQ150">
            <v>40.965000000000003</v>
          </cell>
          <cell r="AR150">
            <v>41.663909090909087</v>
          </cell>
          <cell r="AS150">
            <v>3.7646581066920617</v>
          </cell>
        </row>
        <row r="151">
          <cell r="A151" t="str">
            <v>Sri Lanka</v>
          </cell>
          <cell r="B151" t="str">
            <v>General government total expenditure</v>
          </cell>
          <cell r="C151" t="str">
            <v>Percent of GDP</v>
          </cell>
          <cell r="E151" t="str">
            <v>See notes for:  General government total expenditure (National currency).</v>
          </cell>
          <cell r="F151" t="str">
            <v>n/a</v>
          </cell>
          <cell r="G151" t="str">
            <v>n/a</v>
          </cell>
          <cell r="H151" t="str">
            <v>n/a</v>
          </cell>
          <cell r="I151" t="str">
            <v>n/a</v>
          </cell>
          <cell r="J151" t="str">
            <v>n/a</v>
          </cell>
          <cell r="K151" t="str">
            <v>n/a</v>
          </cell>
          <cell r="L151" t="str">
            <v>n/a</v>
          </cell>
          <cell r="M151" t="str">
            <v>n/a</v>
          </cell>
          <cell r="N151" t="str">
            <v>n/a</v>
          </cell>
          <cell r="O151" t="str">
            <v>n/a</v>
          </cell>
          <cell r="P151">
            <v>29.992000000000001</v>
          </cell>
          <cell r="Q151">
            <v>31.257000000000001</v>
          </cell>
          <cell r="R151">
            <v>27.242999999999999</v>
          </cell>
          <cell r="S151">
            <v>27.417999999999999</v>
          </cell>
          <cell r="T151">
            <v>28.513000000000002</v>
          </cell>
          <cell r="U151">
            <v>29.463000000000001</v>
          </cell>
          <cell r="V151">
            <v>27.524000000000001</v>
          </cell>
          <cell r="W151">
            <v>25.533000000000001</v>
          </cell>
          <cell r="X151">
            <v>25.472000000000001</v>
          </cell>
          <cell r="Y151">
            <v>24.405999999999999</v>
          </cell>
          <cell r="Z151">
            <v>25.818999999999999</v>
          </cell>
          <cell r="AA151">
            <v>26.553999999999998</v>
          </cell>
          <cell r="AB151">
            <v>24.632000000000001</v>
          </cell>
          <cell r="AC151">
            <v>22.917999999999999</v>
          </cell>
          <cell r="AD151">
            <v>22.809000000000001</v>
          </cell>
          <cell r="AE151">
            <v>23.841999999999999</v>
          </cell>
          <cell r="AF151">
            <v>24.285</v>
          </cell>
          <cell r="AG151">
            <v>23.516999999999999</v>
          </cell>
          <cell r="AH151">
            <v>22.584</v>
          </cell>
          <cell r="AI151">
            <v>24.856999999999999</v>
          </cell>
          <cell r="AJ151">
            <v>22.850999999999999</v>
          </cell>
          <cell r="AK151">
            <v>21.202999999999999</v>
          </cell>
          <cell r="AL151">
            <v>21.187999999999999</v>
          </cell>
          <cell r="AM151">
            <v>20.791</v>
          </cell>
          <cell r="AN151">
            <v>20.661000000000001</v>
          </cell>
          <cell r="AO151">
            <v>20.641999999999999</v>
          </cell>
          <cell r="AP151">
            <v>20.626000000000001</v>
          </cell>
          <cell r="AQ151">
            <v>20.619</v>
          </cell>
          <cell r="AR151">
            <v>25.576909090909091</v>
          </cell>
          <cell r="AS151">
            <v>2.6584660616351292</v>
          </cell>
        </row>
        <row r="152">
          <cell r="A152" t="str">
            <v>St. Kitts and Nevis</v>
          </cell>
          <cell r="B152" t="str">
            <v>General government total expenditure</v>
          </cell>
          <cell r="C152" t="str">
            <v>Percent of GDP</v>
          </cell>
          <cell r="E152" t="str">
            <v>See notes for:  General government total expenditure (National currency).</v>
          </cell>
          <cell r="F152">
            <v>47.384</v>
          </cell>
          <cell r="G152">
            <v>33.298999999999999</v>
          </cell>
          <cell r="H152">
            <v>29.024000000000001</v>
          </cell>
          <cell r="I152">
            <v>28.977</v>
          </cell>
          <cell r="J152">
            <v>25.192</v>
          </cell>
          <cell r="K152">
            <v>28.181999999999999</v>
          </cell>
          <cell r="L152">
            <v>25.324000000000002</v>
          </cell>
          <cell r="M152">
            <v>38.753</v>
          </cell>
          <cell r="N152">
            <v>28.635000000000002</v>
          </cell>
          <cell r="O152">
            <v>24.044</v>
          </cell>
          <cell r="P152">
            <v>19.472000000000001</v>
          </cell>
          <cell r="Q152">
            <v>18.369</v>
          </cell>
          <cell r="R152">
            <v>19.948</v>
          </cell>
          <cell r="S152">
            <v>21.507000000000001</v>
          </cell>
          <cell r="T152">
            <v>22.437000000000001</v>
          </cell>
          <cell r="U152">
            <v>23.890999999999998</v>
          </cell>
          <cell r="V152">
            <v>27.064</v>
          </cell>
          <cell r="W152">
            <v>26.535</v>
          </cell>
          <cell r="X152">
            <v>29.382999999999999</v>
          </cell>
          <cell r="Y152">
            <v>33.898000000000003</v>
          </cell>
          <cell r="Z152">
            <v>35.091000000000001</v>
          </cell>
          <cell r="AA152">
            <v>31.303999999999998</v>
          </cell>
          <cell r="AB152">
            <v>39.645000000000003</v>
          </cell>
          <cell r="AC152">
            <v>33.384999999999998</v>
          </cell>
          <cell r="AD152">
            <v>33.802</v>
          </cell>
          <cell r="AE152">
            <v>35.529000000000003</v>
          </cell>
          <cell r="AF152">
            <v>34.514000000000003</v>
          </cell>
          <cell r="AG152">
            <v>32.853000000000002</v>
          </cell>
          <cell r="AH152">
            <v>32.546999999999997</v>
          </cell>
          <cell r="AI152">
            <v>35.554000000000002</v>
          </cell>
          <cell r="AJ152">
            <v>38.847000000000001</v>
          </cell>
          <cell r="AK152">
            <v>35.286999999999999</v>
          </cell>
          <cell r="AL152">
            <v>33.302</v>
          </cell>
          <cell r="AM152">
            <v>31.088999999999999</v>
          </cell>
          <cell r="AN152">
            <v>30.369</v>
          </cell>
          <cell r="AO152">
            <v>30.053999999999998</v>
          </cell>
          <cell r="AP152">
            <v>30.244</v>
          </cell>
          <cell r="AQ152">
            <v>30.832000000000001</v>
          </cell>
          <cell r="AR152">
            <v>30.039181818181817</v>
          </cell>
          <cell r="AS152">
            <v>6.6565804877821915</v>
          </cell>
        </row>
        <row r="153">
          <cell r="A153" t="str">
            <v>St. Lucia</v>
          </cell>
          <cell r="B153" t="str">
            <v>General government total expenditure</v>
          </cell>
          <cell r="C153" t="str">
            <v>Percent of GDP</v>
          </cell>
          <cell r="E153" t="str">
            <v>See notes for:  General government total expenditure (National currency).</v>
          </cell>
          <cell r="F153" t="str">
            <v>n/a</v>
          </cell>
          <cell r="G153" t="str">
            <v>n/a</v>
          </cell>
          <cell r="H153" t="str">
            <v>n/a</v>
          </cell>
          <cell r="I153" t="str">
            <v>n/a</v>
          </cell>
          <cell r="J153" t="str">
            <v>n/a</v>
          </cell>
          <cell r="K153">
            <v>25.411999999999999</v>
          </cell>
          <cell r="L153">
            <v>26.091999999999999</v>
          </cell>
          <cell r="M153">
            <v>24.806999999999999</v>
          </cell>
          <cell r="N153">
            <v>22.748999999999999</v>
          </cell>
          <cell r="O153">
            <v>24.382999999999999</v>
          </cell>
          <cell r="P153">
            <v>22.228000000000002</v>
          </cell>
          <cell r="Q153">
            <v>22.728999999999999</v>
          </cell>
          <cell r="R153">
            <v>23.655999999999999</v>
          </cell>
          <cell r="S153">
            <v>28.138000000000002</v>
          </cell>
          <cell r="T153">
            <v>24.524000000000001</v>
          </cell>
          <cell r="U153">
            <v>24.937999999999999</v>
          </cell>
          <cell r="V153">
            <v>24.786999999999999</v>
          </cell>
          <cell r="W153">
            <v>25.068999999999999</v>
          </cell>
          <cell r="X153">
            <v>24.29</v>
          </cell>
          <cell r="Y153">
            <v>27.202999999999999</v>
          </cell>
          <cell r="Z153">
            <v>27.117000000000001</v>
          </cell>
          <cell r="AA153">
            <v>28.698</v>
          </cell>
          <cell r="AB153">
            <v>29.812999999999999</v>
          </cell>
          <cell r="AC153">
            <v>29.181000000000001</v>
          </cell>
          <cell r="AD153">
            <v>28.88</v>
          </cell>
          <cell r="AE153">
            <v>32.186999999999998</v>
          </cell>
          <cell r="AF153">
            <v>31.074000000000002</v>
          </cell>
          <cell r="AG153">
            <v>27.847999999999999</v>
          </cell>
          <cell r="AH153">
            <v>28.27</v>
          </cell>
          <cell r="AI153">
            <v>30.327999999999999</v>
          </cell>
          <cell r="AJ153">
            <v>31.821999999999999</v>
          </cell>
          <cell r="AK153">
            <v>34.831000000000003</v>
          </cell>
          <cell r="AL153">
            <v>34.094000000000001</v>
          </cell>
          <cell r="AM153">
            <v>31.015999999999998</v>
          </cell>
          <cell r="AN153">
            <v>30.917000000000002</v>
          </cell>
          <cell r="AO153">
            <v>31.021000000000001</v>
          </cell>
          <cell r="AP153">
            <v>31.122</v>
          </cell>
          <cell r="AQ153">
            <v>31.241</v>
          </cell>
          <cell r="AR153">
            <v>27.618681818181816</v>
          </cell>
          <cell r="AS153">
            <v>3.2426891490519436</v>
          </cell>
        </row>
        <row r="154">
          <cell r="A154" t="str">
            <v>St. Vincent and the Grenadines</v>
          </cell>
          <cell r="B154" t="str">
            <v>General government total expenditure</v>
          </cell>
          <cell r="C154" t="str">
            <v>Percent of GDP</v>
          </cell>
          <cell r="E154" t="str">
            <v>See notes for:  General government total expenditure (National currency).</v>
          </cell>
          <cell r="F154">
            <v>26.902999999999999</v>
          </cell>
          <cell r="G154">
            <v>28.341000000000001</v>
          </cell>
          <cell r="H154">
            <v>26.626999999999999</v>
          </cell>
          <cell r="I154">
            <v>27.427</v>
          </cell>
          <cell r="J154">
            <v>26.137</v>
          </cell>
          <cell r="K154">
            <v>24.356000000000002</v>
          </cell>
          <cell r="L154">
            <v>25.31</v>
          </cell>
          <cell r="M154">
            <v>26.789000000000001</v>
          </cell>
          <cell r="N154">
            <v>28.300999999999998</v>
          </cell>
          <cell r="O154">
            <v>31.007999999999999</v>
          </cell>
          <cell r="P154">
            <v>26.667000000000002</v>
          </cell>
          <cell r="Q154">
            <v>29.169</v>
          </cell>
          <cell r="R154">
            <v>28.838000000000001</v>
          </cell>
          <cell r="S154">
            <v>25.437000000000001</v>
          </cell>
          <cell r="T154">
            <v>25.297000000000001</v>
          </cell>
          <cell r="U154">
            <v>22.507000000000001</v>
          </cell>
          <cell r="V154">
            <v>23.481000000000002</v>
          </cell>
          <cell r="W154">
            <v>29.207999999999998</v>
          </cell>
          <cell r="X154">
            <v>28.189</v>
          </cell>
          <cell r="Y154">
            <v>28.393999999999998</v>
          </cell>
          <cell r="Z154">
            <v>26.529</v>
          </cell>
          <cell r="AA154">
            <v>26.369</v>
          </cell>
          <cell r="AB154">
            <v>26.864000000000001</v>
          </cell>
          <cell r="AC154">
            <v>27.146000000000001</v>
          </cell>
          <cell r="AD154">
            <v>26.367999999999999</v>
          </cell>
          <cell r="AE154">
            <v>28.003</v>
          </cell>
          <cell r="AF154">
            <v>27.266999999999999</v>
          </cell>
          <cell r="AG154">
            <v>28.186</v>
          </cell>
          <cell r="AH154">
            <v>29.677</v>
          </cell>
          <cell r="AI154">
            <v>32.853999999999999</v>
          </cell>
          <cell r="AJ154">
            <v>33.075000000000003</v>
          </cell>
          <cell r="AK154">
            <v>29.800999999999998</v>
          </cell>
          <cell r="AL154">
            <v>29.321000000000002</v>
          </cell>
          <cell r="AM154">
            <v>29.221</v>
          </cell>
          <cell r="AN154">
            <v>29.103999999999999</v>
          </cell>
          <cell r="AO154">
            <v>29.024999999999999</v>
          </cell>
          <cell r="AP154">
            <v>29.074000000000002</v>
          </cell>
          <cell r="AQ154">
            <v>28.978000000000002</v>
          </cell>
          <cell r="AR154">
            <v>27.696636363636369</v>
          </cell>
          <cell r="AS154">
            <v>2.3144554973021054</v>
          </cell>
        </row>
        <row r="155">
          <cell r="A155" t="str">
            <v>Sudan</v>
          </cell>
          <cell r="B155" t="str">
            <v>General government total expenditure</v>
          </cell>
          <cell r="C155" t="str">
            <v>Percent of GDP</v>
          </cell>
          <cell r="E155" t="str">
            <v>See notes for:  General government total expenditure (National currency).</v>
          </cell>
          <cell r="F155" t="str">
            <v>n/a</v>
          </cell>
          <cell r="G155" t="str">
            <v>n/a</v>
          </cell>
          <cell r="H155" t="str">
            <v>n/a</v>
          </cell>
          <cell r="I155" t="str">
            <v>n/a</v>
          </cell>
          <cell r="J155" t="str">
            <v>n/a</v>
          </cell>
          <cell r="K155" t="str">
            <v>n/a</v>
          </cell>
          <cell r="L155" t="str">
            <v>n/a</v>
          </cell>
          <cell r="M155" t="str">
            <v>n/a</v>
          </cell>
          <cell r="N155" t="str">
            <v>n/a</v>
          </cell>
          <cell r="O155" t="str">
            <v>n/a</v>
          </cell>
          <cell r="P155">
            <v>28.443000000000001</v>
          </cell>
          <cell r="Q155">
            <v>41.978000000000002</v>
          </cell>
          <cell r="R155">
            <v>46.314</v>
          </cell>
          <cell r="S155">
            <v>21.756</v>
          </cell>
          <cell r="T155">
            <v>17.959</v>
          </cell>
          <cell r="U155">
            <v>11.829000000000001</v>
          </cell>
          <cell r="V155">
            <v>8.5459999999999994</v>
          </cell>
          <cell r="W155">
            <v>6.4359999999999999</v>
          </cell>
          <cell r="X155">
            <v>7.524</v>
          </cell>
          <cell r="Y155">
            <v>8.4260000000000002</v>
          </cell>
          <cell r="Z155">
            <v>11.103</v>
          </cell>
          <cell r="AA155">
            <v>11.762</v>
          </cell>
          <cell r="AB155">
            <v>12.914</v>
          </cell>
          <cell r="AC155">
            <v>15.18</v>
          </cell>
          <cell r="AD155">
            <v>20.504000000000001</v>
          </cell>
          <cell r="AE155">
            <v>26.196000000000002</v>
          </cell>
          <cell r="AF155">
            <v>26.117999999999999</v>
          </cell>
          <cell r="AG155">
            <v>26.581</v>
          </cell>
          <cell r="AH155">
            <v>25.096</v>
          </cell>
          <cell r="AI155">
            <v>21.18</v>
          </cell>
          <cell r="AJ155">
            <v>19.591000000000001</v>
          </cell>
          <cell r="AK155">
            <v>18.358000000000001</v>
          </cell>
          <cell r="AL155">
            <v>14.667999999999999</v>
          </cell>
          <cell r="AM155">
            <v>13.85</v>
          </cell>
          <cell r="AN155">
            <v>12.279</v>
          </cell>
          <cell r="AO155">
            <v>11.435</v>
          </cell>
          <cell r="AP155">
            <v>11.12</v>
          </cell>
          <cell r="AQ155">
            <v>10.898</v>
          </cell>
          <cell r="AR155">
            <v>19.717909090909096</v>
          </cell>
          <cell r="AS155">
            <v>10.451396402072142</v>
          </cell>
        </row>
        <row r="156">
          <cell r="A156" t="str">
            <v>Suriname</v>
          </cell>
          <cell r="B156" t="str">
            <v>General government total expenditure</v>
          </cell>
          <cell r="C156" t="str">
            <v>Percent of GDP</v>
          </cell>
          <cell r="E156" t="str">
            <v>See notes for:  General government total expenditure (National currency).</v>
          </cell>
          <cell r="F156" t="str">
            <v>n/a</v>
          </cell>
          <cell r="G156" t="str">
            <v>n/a</v>
          </cell>
          <cell r="H156" t="str">
            <v>n/a</v>
          </cell>
          <cell r="I156" t="str">
            <v>n/a</v>
          </cell>
          <cell r="J156" t="str">
            <v>n/a</v>
          </cell>
          <cell r="K156" t="str">
            <v>n/a</v>
          </cell>
          <cell r="L156" t="str">
            <v>n/a</v>
          </cell>
          <cell r="M156" t="str">
            <v>n/a</v>
          </cell>
          <cell r="N156" t="str">
            <v>n/a</v>
          </cell>
          <cell r="O156" t="str">
            <v>n/a</v>
          </cell>
          <cell r="P156">
            <v>32.606000000000002</v>
          </cell>
          <cell r="Q156">
            <v>38.459000000000003</v>
          </cell>
          <cell r="R156">
            <v>35.090000000000003</v>
          </cell>
          <cell r="S156">
            <v>27.266999999999999</v>
          </cell>
          <cell r="T156">
            <v>22.306999999999999</v>
          </cell>
          <cell r="U156">
            <v>28.811</v>
          </cell>
          <cell r="V156">
            <v>34.875999999999998</v>
          </cell>
          <cell r="W156">
            <v>32.258000000000003</v>
          </cell>
          <cell r="X156">
            <v>47.290999999999997</v>
          </cell>
          <cell r="Y156">
            <v>35.026000000000003</v>
          </cell>
          <cell r="Z156">
            <v>39.232999999999997</v>
          </cell>
          <cell r="AA156">
            <v>34.261000000000003</v>
          </cell>
          <cell r="AB156">
            <v>30.69</v>
          </cell>
          <cell r="AC156">
            <v>26.193000000000001</v>
          </cell>
          <cell r="AD156">
            <v>27.803999999999998</v>
          </cell>
          <cell r="AE156">
            <v>28.858000000000001</v>
          </cell>
          <cell r="AF156">
            <v>25.664999999999999</v>
          </cell>
          <cell r="AG156">
            <v>27.41</v>
          </cell>
          <cell r="AH156">
            <v>25.481000000000002</v>
          </cell>
          <cell r="AI156">
            <v>32.911999999999999</v>
          </cell>
          <cell r="AJ156">
            <v>30.335000000000001</v>
          </cell>
          <cell r="AK156">
            <v>27.99</v>
          </cell>
          <cell r="AL156">
            <v>26.919</v>
          </cell>
          <cell r="AM156">
            <v>26.064</v>
          </cell>
          <cell r="AN156">
            <v>25.721</v>
          </cell>
          <cell r="AO156">
            <v>25.652000000000001</v>
          </cell>
          <cell r="AP156">
            <v>25.565999999999999</v>
          </cell>
          <cell r="AQ156">
            <v>25.475999999999999</v>
          </cell>
          <cell r="AR156">
            <v>31.401045454545454</v>
          </cell>
          <cell r="AS156">
            <v>5.6285930025461681</v>
          </cell>
        </row>
        <row r="157">
          <cell r="A157" t="str">
            <v>Swaziland</v>
          </cell>
          <cell r="B157" t="str">
            <v>General government total expenditure</v>
          </cell>
          <cell r="C157" t="str">
            <v>Percent of GDP</v>
          </cell>
          <cell r="E157" t="str">
            <v>See notes for:  General government total expenditure (National currency).</v>
          </cell>
          <cell r="F157" t="str">
            <v>n/a</v>
          </cell>
          <cell r="G157">
            <v>17.457000000000001</v>
          </cell>
          <cell r="H157">
            <v>17.472999999999999</v>
          </cell>
          <cell r="I157">
            <v>16.545999999999999</v>
          </cell>
          <cell r="J157">
            <v>16.236000000000001</v>
          </cell>
          <cell r="K157">
            <v>17.931999999999999</v>
          </cell>
          <cell r="L157">
            <v>18.283000000000001</v>
          </cell>
          <cell r="M157">
            <v>16.477</v>
          </cell>
          <cell r="N157">
            <v>16.568000000000001</v>
          </cell>
          <cell r="O157">
            <v>16.792999999999999</v>
          </cell>
          <cell r="P157">
            <v>18.63</v>
          </cell>
          <cell r="Q157">
            <v>20.544</v>
          </cell>
          <cell r="R157">
            <v>24.849</v>
          </cell>
          <cell r="S157">
            <v>24.58</v>
          </cell>
          <cell r="T157">
            <v>25.170999999999999</v>
          </cell>
          <cell r="U157">
            <v>22.244</v>
          </cell>
          <cell r="V157">
            <v>23.925999999999998</v>
          </cell>
          <cell r="W157">
            <v>23.041</v>
          </cell>
          <cell r="X157">
            <v>24.087</v>
          </cell>
          <cell r="Y157">
            <v>27.619</v>
          </cell>
          <cell r="Z157">
            <v>27.683</v>
          </cell>
          <cell r="AA157">
            <v>29.315000000000001</v>
          </cell>
          <cell r="AB157">
            <v>31.018000000000001</v>
          </cell>
          <cell r="AC157">
            <v>30.359000000000002</v>
          </cell>
          <cell r="AD157">
            <v>36.863</v>
          </cell>
          <cell r="AE157">
            <v>35.188000000000002</v>
          </cell>
          <cell r="AF157">
            <v>32.622999999999998</v>
          </cell>
          <cell r="AG157">
            <v>32.222000000000001</v>
          </cell>
          <cell r="AH157">
            <v>41.081000000000003</v>
          </cell>
          <cell r="AI157">
            <v>42.567</v>
          </cell>
          <cell r="AJ157">
            <v>39.024000000000001</v>
          </cell>
          <cell r="AK157">
            <v>31.738</v>
          </cell>
          <cell r="AL157">
            <v>37.307000000000002</v>
          </cell>
          <cell r="AM157">
            <v>36.137</v>
          </cell>
          <cell r="AN157">
            <v>37.154000000000003</v>
          </cell>
          <cell r="AO157">
            <v>38.704000000000001</v>
          </cell>
          <cell r="AP157">
            <v>39.000999999999998</v>
          </cell>
          <cell r="AQ157">
            <v>38.988999999999997</v>
          </cell>
          <cell r="AR157">
            <v>29.289636363636358</v>
          </cell>
          <cell r="AS157">
            <v>7.929880430155249</v>
          </cell>
        </row>
        <row r="158">
          <cell r="A158" t="str">
            <v>Sweden</v>
          </cell>
          <cell r="B158" t="str">
            <v>General government total expenditure</v>
          </cell>
          <cell r="C158" t="str">
            <v>Percent of GDP</v>
          </cell>
          <cell r="E158" t="str">
            <v>See notes for:  General government total expenditure (National currency).</v>
          </cell>
          <cell r="F158">
            <v>60.435000000000002</v>
          </cell>
          <cell r="G158">
            <v>63.045999999999999</v>
          </cell>
          <cell r="H158">
            <v>65.113</v>
          </cell>
          <cell r="I158">
            <v>64.668000000000006</v>
          </cell>
          <cell r="J158">
            <v>62.043999999999997</v>
          </cell>
          <cell r="K158">
            <v>63.154000000000003</v>
          </cell>
          <cell r="L158">
            <v>61.158999999999999</v>
          </cell>
          <cell r="M158">
            <v>58.829000000000001</v>
          </cell>
          <cell r="N158">
            <v>57.511000000000003</v>
          </cell>
          <cell r="O158">
            <v>57.433</v>
          </cell>
          <cell r="P158">
            <v>58.427</v>
          </cell>
          <cell r="Q158">
            <v>61.774999999999999</v>
          </cell>
          <cell r="R158">
            <v>67.343000000000004</v>
          </cell>
          <cell r="S158">
            <v>67.891999999999996</v>
          </cell>
          <cell r="T158">
            <v>65.17</v>
          </cell>
          <cell r="U158">
            <v>62.116</v>
          </cell>
          <cell r="V158">
            <v>60.268999999999998</v>
          </cell>
          <cell r="W158">
            <v>58.283999999999999</v>
          </cell>
          <cell r="X158">
            <v>55.960999999999999</v>
          </cell>
          <cell r="Y158">
            <v>55.67</v>
          </cell>
          <cell r="Z158">
            <v>52.804000000000002</v>
          </cell>
          <cell r="AA158">
            <v>52.375999999999998</v>
          </cell>
          <cell r="AB158">
            <v>53.570999999999998</v>
          </cell>
          <cell r="AC158">
            <v>53.676000000000002</v>
          </cell>
          <cell r="AD158">
            <v>52.149000000000001</v>
          </cell>
          <cell r="AE158">
            <v>51.85</v>
          </cell>
          <cell r="AF158">
            <v>50.77</v>
          </cell>
          <cell r="AG158">
            <v>48.968000000000004</v>
          </cell>
          <cell r="AH158">
            <v>49.625</v>
          </cell>
          <cell r="AI158">
            <v>52.792999999999999</v>
          </cell>
          <cell r="AJ158">
            <v>50.634</v>
          </cell>
          <cell r="AK158">
            <v>49.125999999999998</v>
          </cell>
          <cell r="AL158">
            <v>48.252000000000002</v>
          </cell>
          <cell r="AM158">
            <v>48.015999999999998</v>
          </cell>
          <cell r="AN158">
            <v>47.28</v>
          </cell>
          <cell r="AO158">
            <v>46.784999999999997</v>
          </cell>
          <cell r="AP158">
            <v>46.396999999999998</v>
          </cell>
          <cell r="AQ158">
            <v>45.81</v>
          </cell>
          <cell r="AR158">
            <v>55.965863636363629</v>
          </cell>
          <cell r="AS158">
            <v>5.6580226483564475</v>
          </cell>
        </row>
        <row r="159">
          <cell r="A159" t="str">
            <v>Switzerland</v>
          </cell>
          <cell r="B159" t="str">
            <v>General government total expenditure</v>
          </cell>
          <cell r="C159" t="str">
            <v>Percent of GDP</v>
          </cell>
          <cell r="E159" t="str">
            <v>See notes for:  General government total expenditure (National currency).</v>
          </cell>
          <cell r="F159" t="str">
            <v>n/a</v>
          </cell>
          <cell r="G159" t="str">
            <v>n/a</v>
          </cell>
          <cell r="H159" t="str">
            <v>n/a</v>
          </cell>
          <cell r="I159">
            <v>32.973999999999997</v>
          </cell>
          <cell r="J159">
            <v>32.454000000000001</v>
          </cell>
          <cell r="K159">
            <v>31.963999999999999</v>
          </cell>
          <cell r="L159">
            <v>31.850999999999999</v>
          </cell>
          <cell r="M159">
            <v>31.637</v>
          </cell>
          <cell r="N159">
            <v>32.180999999999997</v>
          </cell>
          <cell r="O159">
            <v>31.548999999999999</v>
          </cell>
          <cell r="P159">
            <v>31.460999999999999</v>
          </cell>
          <cell r="Q159">
            <v>33.564</v>
          </cell>
          <cell r="R159">
            <v>35.698</v>
          </cell>
          <cell r="S159">
            <v>37.110999999999997</v>
          </cell>
          <cell r="T159">
            <v>37.094000000000001</v>
          </cell>
          <cell r="U159">
            <v>37.070999999999998</v>
          </cell>
          <cell r="V159">
            <v>37.673999999999999</v>
          </cell>
          <cell r="W159">
            <v>37.636000000000003</v>
          </cell>
          <cell r="X159">
            <v>37.359000000000002</v>
          </cell>
          <cell r="Y159">
            <v>36.552999999999997</v>
          </cell>
          <cell r="Z159">
            <v>35.235999999999997</v>
          </cell>
          <cell r="AA159">
            <v>36.316000000000003</v>
          </cell>
          <cell r="AB159">
            <v>37.316000000000003</v>
          </cell>
          <cell r="AC159">
            <v>38.250999999999998</v>
          </cell>
          <cell r="AD159">
            <v>37.826000000000001</v>
          </cell>
          <cell r="AE159">
            <v>37.487000000000002</v>
          </cell>
          <cell r="AF159">
            <v>35.662999999999997</v>
          </cell>
          <cell r="AG159">
            <v>34.634</v>
          </cell>
          <cell r="AH159">
            <v>32.612000000000002</v>
          </cell>
          <cell r="AI159">
            <v>34.398000000000003</v>
          </cell>
          <cell r="AJ159">
            <v>34.04</v>
          </cell>
          <cell r="AK159">
            <v>34.735999999999997</v>
          </cell>
          <cell r="AL159">
            <v>34.749000000000002</v>
          </cell>
          <cell r="AM159">
            <v>34.628999999999998</v>
          </cell>
          <cell r="AN159">
            <v>34.441000000000003</v>
          </cell>
          <cell r="AO159">
            <v>34.475000000000001</v>
          </cell>
          <cell r="AP159">
            <v>34.475000000000001</v>
          </cell>
          <cell r="AQ159">
            <v>34.475000000000001</v>
          </cell>
          <cell r="AR159">
            <v>35.897090909090906</v>
          </cell>
          <cell r="AS159">
            <v>2.319733475857686</v>
          </cell>
        </row>
        <row r="160">
          <cell r="A160" t="str">
            <v>Syrian Arab Republic</v>
          </cell>
          <cell r="B160" t="str">
            <v>General government total expenditure</v>
          </cell>
          <cell r="C160" t="str">
            <v>Percent of GDP</v>
          </cell>
          <cell r="E160" t="str">
            <v>See notes for:  General government total expenditure (National currency).</v>
          </cell>
          <cell r="F160" t="str">
            <v>n/a</v>
          </cell>
          <cell r="G160" t="str">
            <v>n/a</v>
          </cell>
          <cell r="H160" t="str">
            <v>n/a</v>
          </cell>
          <cell r="I160" t="str">
            <v>n/a</v>
          </cell>
          <cell r="J160" t="str">
            <v>n/a</v>
          </cell>
          <cell r="K160" t="str">
            <v>n/a</v>
          </cell>
          <cell r="L160" t="str">
            <v>n/a</v>
          </cell>
          <cell r="M160" t="str">
            <v>n/a</v>
          </cell>
          <cell r="N160" t="str">
            <v>n/a</v>
          </cell>
          <cell r="O160" t="str">
            <v>n/a</v>
          </cell>
          <cell r="P160">
            <v>28.263999999999999</v>
          </cell>
          <cell r="Q160">
            <v>34.265000000000001</v>
          </cell>
          <cell r="R160">
            <v>34.161999999999999</v>
          </cell>
          <cell r="S160">
            <v>29.407</v>
          </cell>
          <cell r="T160">
            <v>30.26</v>
          </cell>
          <cell r="U160">
            <v>29.757000000000001</v>
          </cell>
          <cell r="V160">
            <v>27.693999999999999</v>
          </cell>
          <cell r="W160">
            <v>28.972999999999999</v>
          </cell>
          <cell r="X160">
            <v>28.827000000000002</v>
          </cell>
          <cell r="Y160">
            <v>28.027000000000001</v>
          </cell>
          <cell r="Z160">
            <v>27.367000000000001</v>
          </cell>
          <cell r="AA160">
            <v>27.989000000000001</v>
          </cell>
          <cell r="AB160">
            <v>28.474</v>
          </cell>
          <cell r="AC160">
            <v>32.64</v>
          </cell>
          <cell r="AD160">
            <v>31.329000000000001</v>
          </cell>
          <cell r="AE160">
            <v>28.175999999999998</v>
          </cell>
          <cell r="AF160">
            <v>26.629000000000001</v>
          </cell>
          <cell r="AG160">
            <v>25.734999999999999</v>
          </cell>
          <cell r="AH160">
            <v>22.954999999999998</v>
          </cell>
          <cell r="AI160">
            <v>26.742000000000001</v>
          </cell>
          <cell r="AJ160">
            <v>26.574999999999999</v>
          </cell>
          <cell r="AK160" t="str">
            <v>n/a</v>
          </cell>
          <cell r="AL160" t="str">
            <v>n/a</v>
          </cell>
          <cell r="AM160" t="str">
            <v>n/a</v>
          </cell>
          <cell r="AN160" t="str">
            <v>n/a</v>
          </cell>
          <cell r="AO160" t="str">
            <v>n/a</v>
          </cell>
          <cell r="AP160" t="str">
            <v>n/a</v>
          </cell>
          <cell r="AQ160" t="str">
            <v>n/a</v>
          </cell>
          <cell r="AR160">
            <v>28.773666666666664</v>
          </cell>
          <cell r="AS160">
            <v>2.7015098247708322</v>
          </cell>
        </row>
        <row r="161">
          <cell r="A161" t="str">
            <v>Taiwan Province of China</v>
          </cell>
          <cell r="B161" t="str">
            <v>General government total expenditure</v>
          </cell>
          <cell r="C161" t="str">
            <v>Percent of GDP</v>
          </cell>
          <cell r="E161" t="str">
            <v>See notes for:  General government total expenditure (National currency).</v>
          </cell>
          <cell r="F161">
            <v>24.835999999999999</v>
          </cell>
          <cell r="G161">
            <v>25.298999999999999</v>
          </cell>
          <cell r="H161">
            <v>26.204000000000001</v>
          </cell>
          <cell r="I161">
            <v>23.14</v>
          </cell>
          <cell r="J161">
            <v>22.95</v>
          </cell>
          <cell r="K161">
            <v>23.581</v>
          </cell>
          <cell r="L161">
            <v>21.620999999999999</v>
          </cell>
          <cell r="M161">
            <v>21.526</v>
          </cell>
          <cell r="N161">
            <v>23.666</v>
          </cell>
          <cell r="O161">
            <v>32.845999999999997</v>
          </cell>
          <cell r="P161">
            <v>28.69</v>
          </cell>
          <cell r="Q161">
            <v>30.529</v>
          </cell>
          <cell r="R161">
            <v>29.602</v>
          </cell>
          <cell r="S161">
            <v>29.318999999999999</v>
          </cell>
          <cell r="T161">
            <v>28.763000000000002</v>
          </cell>
          <cell r="U161">
            <v>28.29</v>
          </cell>
          <cell r="V161">
            <v>27.538</v>
          </cell>
          <cell r="W161">
            <v>27.468</v>
          </cell>
          <cell r="X161">
            <v>27.638000000000002</v>
          </cell>
          <cell r="Y161">
            <v>27.047000000000001</v>
          </cell>
          <cell r="Z161">
            <v>25.596</v>
          </cell>
          <cell r="AA161">
            <v>27.306000000000001</v>
          </cell>
          <cell r="AB161">
            <v>25.056000000000001</v>
          </cell>
          <cell r="AC161">
            <v>23.902999999999999</v>
          </cell>
          <cell r="AD161">
            <v>22.794</v>
          </cell>
          <cell r="AE161">
            <v>23.113</v>
          </cell>
          <cell r="AF161">
            <v>21.425999999999998</v>
          </cell>
          <cell r="AG161">
            <v>21.298999999999999</v>
          </cell>
          <cell r="AH161">
            <v>22.302</v>
          </cell>
          <cell r="AI161">
            <v>24.36</v>
          </cell>
          <cell r="AJ161">
            <v>22.032</v>
          </cell>
          <cell r="AK161">
            <v>22.402000000000001</v>
          </cell>
          <cell r="AL161">
            <v>22.106999999999999</v>
          </cell>
          <cell r="AM161">
            <v>21.914000000000001</v>
          </cell>
          <cell r="AN161">
            <v>20.614000000000001</v>
          </cell>
          <cell r="AO161">
            <v>19.213999999999999</v>
          </cell>
          <cell r="AP161">
            <v>19.213999999999999</v>
          </cell>
          <cell r="AQ161">
            <v>19.213999999999999</v>
          </cell>
          <cell r="AR161">
            <v>25.74877272727273</v>
          </cell>
          <cell r="AS161">
            <v>3.0647266882034905</v>
          </cell>
        </row>
        <row r="162">
          <cell r="A162" t="str">
            <v>Tajikistan</v>
          </cell>
          <cell r="B162" t="str">
            <v>General government total expenditure</v>
          </cell>
          <cell r="C162" t="str">
            <v>Percent of GDP</v>
          </cell>
          <cell r="E162" t="str">
            <v>See notes for:  General government total expenditure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t="str">
            <v>n/a</v>
          </cell>
          <cell r="T162" t="str">
            <v>n/a</v>
          </cell>
          <cell r="U162" t="str">
            <v>n/a</v>
          </cell>
          <cell r="V162" t="str">
            <v>n/a</v>
          </cell>
          <cell r="W162" t="str">
            <v>n/a</v>
          </cell>
          <cell r="X162">
            <v>16.794</v>
          </cell>
          <cell r="Y162">
            <v>17.54</v>
          </cell>
          <cell r="Z162">
            <v>19.157</v>
          </cell>
          <cell r="AA162">
            <v>18.390999999999998</v>
          </cell>
          <cell r="AB162">
            <v>19.181999999999999</v>
          </cell>
          <cell r="AC162">
            <v>19.088000000000001</v>
          </cell>
          <cell r="AD162">
            <v>20.300999999999998</v>
          </cell>
          <cell r="AE162">
            <v>22.983000000000001</v>
          </cell>
          <cell r="AF162">
            <v>21.917000000000002</v>
          </cell>
          <cell r="AG162">
            <v>27.995999999999999</v>
          </cell>
          <cell r="AH162">
            <v>27.181000000000001</v>
          </cell>
          <cell r="AI162">
            <v>28.643999999999998</v>
          </cell>
          <cell r="AJ162">
            <v>26.138999999999999</v>
          </cell>
          <cell r="AK162">
            <v>27.027000000000001</v>
          </cell>
          <cell r="AL162">
            <v>28.975000000000001</v>
          </cell>
          <cell r="AM162">
            <v>26.018999999999998</v>
          </cell>
          <cell r="AN162">
            <v>25.163</v>
          </cell>
          <cell r="AO162">
            <v>26.581</v>
          </cell>
          <cell r="AP162">
            <v>26.78</v>
          </cell>
          <cell r="AQ162">
            <v>27.189</v>
          </cell>
          <cell r="AR162">
            <v>22.310000000000002</v>
          </cell>
          <cell r="AS162">
            <v>4.2641292374699384</v>
          </cell>
        </row>
        <row r="163">
          <cell r="A163" t="str">
            <v>Tanzania</v>
          </cell>
          <cell r="B163" t="str">
            <v>General government total expenditure</v>
          </cell>
          <cell r="C163" t="str">
            <v>Percent of GDP</v>
          </cell>
          <cell r="E163" t="str">
            <v>See notes for:  General government total expenditure (National currency).</v>
          </cell>
          <cell r="F163" t="str">
            <v>n/a</v>
          </cell>
          <cell r="G163" t="str">
            <v>n/a</v>
          </cell>
          <cell r="H163" t="str">
            <v>n/a</v>
          </cell>
          <cell r="I163" t="str">
            <v>n/a</v>
          </cell>
          <cell r="J163" t="str">
            <v>n/a</v>
          </cell>
          <cell r="K163" t="str">
            <v>n/a</v>
          </cell>
          <cell r="L163" t="str">
            <v>n/a</v>
          </cell>
          <cell r="M163" t="str">
            <v>n/a</v>
          </cell>
          <cell r="N163" t="str">
            <v>n/a</v>
          </cell>
          <cell r="O163" t="str">
            <v>n/a</v>
          </cell>
          <cell r="P163" t="str">
            <v>n/a</v>
          </cell>
          <cell r="Q163">
            <v>16.335000000000001</v>
          </cell>
          <cell r="R163">
            <v>20.288</v>
          </cell>
          <cell r="S163">
            <v>18.347999999999999</v>
          </cell>
          <cell r="T163">
            <v>18.881</v>
          </cell>
          <cell r="U163">
            <v>18.074000000000002</v>
          </cell>
          <cell r="V163">
            <v>15.505000000000001</v>
          </cell>
          <cell r="W163">
            <v>14.33</v>
          </cell>
          <cell r="X163">
            <v>13.795999999999999</v>
          </cell>
          <cell r="Y163">
            <v>15.632</v>
          </cell>
          <cell r="Z163">
            <v>15.186999999999999</v>
          </cell>
          <cell r="AA163">
            <v>14.755000000000001</v>
          </cell>
          <cell r="AB163">
            <v>14.968</v>
          </cell>
          <cell r="AC163">
            <v>17.643999999999998</v>
          </cell>
          <cell r="AD163">
            <v>19.388999999999999</v>
          </cell>
          <cell r="AE163">
            <v>21.701000000000001</v>
          </cell>
          <cell r="AF163">
            <v>22.847000000000001</v>
          </cell>
          <cell r="AG163">
            <v>23.015000000000001</v>
          </cell>
          <cell r="AH163">
            <v>22.817</v>
          </cell>
          <cell r="AI163">
            <v>26.068000000000001</v>
          </cell>
          <cell r="AJ163">
            <v>27.474</v>
          </cell>
          <cell r="AK163">
            <v>27.14</v>
          </cell>
          <cell r="AL163">
            <v>29.800999999999998</v>
          </cell>
          <cell r="AM163">
            <v>29.292999999999999</v>
          </cell>
          <cell r="AN163">
            <v>28.552</v>
          </cell>
          <cell r="AO163">
            <v>27.152999999999999</v>
          </cell>
          <cell r="AP163">
            <v>27.039000000000001</v>
          </cell>
          <cell r="AQ163">
            <v>26.646999999999998</v>
          </cell>
          <cell r="AR163">
            <v>19.24733333333333</v>
          </cell>
          <cell r="AS163">
            <v>4.3176250686382422</v>
          </cell>
        </row>
        <row r="164">
          <cell r="A164" t="str">
            <v>Thailand</v>
          </cell>
          <cell r="B164" t="str">
            <v>General government total expenditure</v>
          </cell>
          <cell r="C164" t="str">
            <v>Percent of GDP</v>
          </cell>
          <cell r="E164" t="str">
            <v>See notes for:  General government total expenditure (National currency).</v>
          </cell>
          <cell r="F164" t="str">
            <v>n/a</v>
          </cell>
          <cell r="G164" t="str">
            <v>n/a</v>
          </cell>
          <cell r="H164" t="str">
            <v>n/a</v>
          </cell>
          <cell r="I164" t="str">
            <v>n/a</v>
          </cell>
          <cell r="J164" t="str">
            <v>n/a</v>
          </cell>
          <cell r="K164" t="str">
            <v>n/a</v>
          </cell>
          <cell r="L164" t="str">
            <v>n/a</v>
          </cell>
          <cell r="M164" t="str">
            <v>n/a</v>
          </cell>
          <cell r="N164" t="str">
            <v>n/a</v>
          </cell>
          <cell r="O164" t="str">
            <v>n/a</v>
          </cell>
          <cell r="P164" t="str">
            <v>n/a</v>
          </cell>
          <cell r="Q164" t="str">
            <v>n/a</v>
          </cell>
          <cell r="R164" t="str">
            <v>n/a</v>
          </cell>
          <cell r="S164" t="str">
            <v>n/a</v>
          </cell>
          <cell r="T164" t="str">
            <v>n/a</v>
          </cell>
          <cell r="U164">
            <v>17.338999999999999</v>
          </cell>
          <cell r="V164">
            <v>17.962</v>
          </cell>
          <cell r="W164">
            <v>21.634</v>
          </cell>
          <cell r="X164">
            <v>23.922000000000001</v>
          </cell>
          <cell r="Y164">
            <v>26.472000000000001</v>
          </cell>
          <cell r="Z164">
            <v>19.346</v>
          </cell>
          <cell r="AA164">
            <v>20.824000000000002</v>
          </cell>
          <cell r="AB164">
            <v>25.712</v>
          </cell>
          <cell r="AC164">
            <v>19.513000000000002</v>
          </cell>
          <cell r="AD164">
            <v>20.667000000000002</v>
          </cell>
          <cell r="AE164">
            <v>21.091999999999999</v>
          </cell>
          <cell r="AF164">
            <v>20.085000000000001</v>
          </cell>
          <cell r="AG164">
            <v>21.312000000000001</v>
          </cell>
          <cell r="AH164">
            <v>21.225999999999999</v>
          </cell>
          <cell r="AI164">
            <v>23.997</v>
          </cell>
          <cell r="AJ164">
            <v>23.219000000000001</v>
          </cell>
          <cell r="AK164">
            <v>23.291</v>
          </cell>
          <cell r="AL164">
            <v>24.321000000000002</v>
          </cell>
          <cell r="AM164">
            <v>24.274000000000001</v>
          </cell>
          <cell r="AN164">
            <v>24.462</v>
          </cell>
          <cell r="AO164">
            <v>22.963999999999999</v>
          </cell>
          <cell r="AP164">
            <v>22.919</v>
          </cell>
          <cell r="AQ164">
            <v>22.792999999999999</v>
          </cell>
          <cell r="AR164">
            <v>21.624294117647057</v>
          </cell>
          <cell r="AS164">
            <v>2.528957412766816</v>
          </cell>
        </row>
        <row r="165">
          <cell r="A165" t="str">
            <v>Timor-Leste</v>
          </cell>
          <cell r="B165" t="str">
            <v>General government total expenditure</v>
          </cell>
          <cell r="C165" t="str">
            <v>Percent of GDP</v>
          </cell>
          <cell r="E165" t="str">
            <v>See notes for:  General government total expenditure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v>18.899999999999999</v>
          </cell>
          <cell r="AA165">
            <v>18.297999999999998</v>
          </cell>
          <cell r="AB165">
            <v>20.492000000000001</v>
          </cell>
          <cell r="AC165">
            <v>21.35</v>
          </cell>
          <cell r="AD165">
            <v>11.837</v>
          </cell>
          <cell r="AE165">
            <v>11.103999999999999</v>
          </cell>
          <cell r="AF165">
            <v>10.276999999999999</v>
          </cell>
          <cell r="AG165">
            <v>13.525</v>
          </cell>
          <cell r="AH165">
            <v>19.579000000000001</v>
          </cell>
          <cell r="AI165">
            <v>23.800999999999998</v>
          </cell>
          <cell r="AJ165">
            <v>24.826000000000001</v>
          </cell>
          <cell r="AK165">
            <v>27.956</v>
          </cell>
          <cell r="AL165">
            <v>34.753</v>
          </cell>
          <cell r="AM165">
            <v>36.979999999999997</v>
          </cell>
          <cell r="AN165">
            <v>39.299999999999997</v>
          </cell>
          <cell r="AO165">
            <v>37.878999999999998</v>
          </cell>
          <cell r="AP165">
            <v>37.107999999999997</v>
          </cell>
          <cell r="AQ165">
            <v>32.405999999999999</v>
          </cell>
          <cell r="AR165">
            <v>18.495416666666664</v>
          </cell>
          <cell r="AS165">
            <v>5.7402479271501505</v>
          </cell>
        </row>
        <row r="166">
          <cell r="A166" t="str">
            <v>Togo</v>
          </cell>
          <cell r="B166" t="str">
            <v>General government total expenditure</v>
          </cell>
          <cell r="C166" t="str">
            <v>Percent of GDP</v>
          </cell>
          <cell r="E166" t="str">
            <v>See notes for:  General government total expenditure (National currency).</v>
          </cell>
          <cell r="F166" t="str">
            <v>n/a</v>
          </cell>
          <cell r="G166" t="str">
            <v>n/a</v>
          </cell>
          <cell r="H166" t="str">
            <v>n/a</v>
          </cell>
          <cell r="I166" t="str">
            <v>n/a</v>
          </cell>
          <cell r="J166" t="str">
            <v>n/a</v>
          </cell>
          <cell r="K166" t="str">
            <v>n/a</v>
          </cell>
          <cell r="L166" t="str">
            <v>n/a</v>
          </cell>
          <cell r="M166" t="str">
            <v>n/a</v>
          </cell>
          <cell r="N166" t="str">
            <v>n/a</v>
          </cell>
          <cell r="O166">
            <v>26.207999999999998</v>
          </cell>
          <cell r="P166">
            <v>26.137</v>
          </cell>
          <cell r="Q166">
            <v>22.645</v>
          </cell>
          <cell r="R166">
            <v>19.626999999999999</v>
          </cell>
          <cell r="S166">
            <v>22.937000000000001</v>
          </cell>
          <cell r="T166">
            <v>20.466000000000001</v>
          </cell>
          <cell r="U166">
            <v>19.696999999999999</v>
          </cell>
          <cell r="V166">
            <v>19.204000000000001</v>
          </cell>
          <cell r="W166">
            <v>16.437999999999999</v>
          </cell>
          <cell r="X166">
            <v>19.808</v>
          </cell>
          <cell r="Y166">
            <v>18.478999999999999</v>
          </cell>
          <cell r="Z166">
            <v>18.481999999999999</v>
          </cell>
          <cell r="AA166">
            <v>16.295000000000002</v>
          </cell>
          <cell r="AB166">
            <v>13.102</v>
          </cell>
          <cell r="AC166">
            <v>15.132999999999999</v>
          </cell>
          <cell r="AD166">
            <v>16.609000000000002</v>
          </cell>
          <cell r="AE166">
            <v>19.295000000000002</v>
          </cell>
          <cell r="AF166">
            <v>21.22</v>
          </cell>
          <cell r="AG166">
            <v>20.402000000000001</v>
          </cell>
          <cell r="AH166">
            <v>17.885000000000002</v>
          </cell>
          <cell r="AI166">
            <v>21.245999999999999</v>
          </cell>
          <cell r="AJ166">
            <v>22.41</v>
          </cell>
          <cell r="AK166">
            <v>24.789000000000001</v>
          </cell>
          <cell r="AL166">
            <v>29.254000000000001</v>
          </cell>
          <cell r="AM166">
            <v>28.376000000000001</v>
          </cell>
          <cell r="AN166">
            <v>28.02</v>
          </cell>
          <cell r="AO166">
            <v>26.579000000000001</v>
          </cell>
          <cell r="AP166">
            <v>25.771000000000001</v>
          </cell>
          <cell r="AQ166">
            <v>25.533000000000001</v>
          </cell>
          <cell r="AR166">
            <v>19.650272727272725</v>
          </cell>
          <cell r="AS166">
            <v>3.3273220974112538</v>
          </cell>
        </row>
        <row r="167">
          <cell r="A167" t="str">
            <v>Tonga</v>
          </cell>
          <cell r="B167" t="str">
            <v>General government total expenditure</v>
          </cell>
          <cell r="C167" t="str">
            <v>Percent of GDP</v>
          </cell>
          <cell r="AR167" t="e">
            <v>#DIV/0!</v>
          </cell>
          <cell r="AS167">
            <v>0</v>
          </cell>
        </row>
        <row r="168">
          <cell r="A168" t="str">
            <v>Trinidad and Tobago</v>
          </cell>
          <cell r="B168" t="str">
            <v>General government total expenditure</v>
          </cell>
          <cell r="C168" t="str">
            <v>Percent of GDP</v>
          </cell>
          <cell r="E168" t="str">
            <v>See notes for:  General government total expenditure (National currency).</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t="str">
            <v>n/a</v>
          </cell>
          <cell r="S168" t="str">
            <v>n/a</v>
          </cell>
          <cell r="T168" t="str">
            <v>n/a</v>
          </cell>
          <cell r="U168" t="str">
            <v>n/a</v>
          </cell>
          <cell r="V168" t="str">
            <v>n/a</v>
          </cell>
          <cell r="W168" t="str">
            <v>n/a</v>
          </cell>
          <cell r="X168" t="str">
            <v>n/a</v>
          </cell>
          <cell r="Y168">
            <v>29.207000000000001</v>
          </cell>
          <cell r="Z168">
            <v>27.565000000000001</v>
          </cell>
          <cell r="AA168">
            <v>29.902000000000001</v>
          </cell>
          <cell r="AB168">
            <v>26.594999999999999</v>
          </cell>
          <cell r="AC168">
            <v>24.817</v>
          </cell>
          <cell r="AD168">
            <v>26.010999999999999</v>
          </cell>
          <cell r="AE168">
            <v>27.545000000000002</v>
          </cell>
          <cell r="AF168">
            <v>32.134</v>
          </cell>
          <cell r="AG168">
            <v>29.584</v>
          </cell>
          <cell r="AH168">
            <v>30.827999999999999</v>
          </cell>
          <cell r="AI168">
            <v>39.198</v>
          </cell>
          <cell r="AJ168">
            <v>37.834000000000003</v>
          </cell>
          <cell r="AK168">
            <v>36.338999999999999</v>
          </cell>
          <cell r="AL168">
            <v>38.976999999999997</v>
          </cell>
          <cell r="AM168">
            <v>38.49</v>
          </cell>
          <cell r="AN168">
            <v>38.197000000000003</v>
          </cell>
          <cell r="AO168">
            <v>38.021999999999998</v>
          </cell>
          <cell r="AP168">
            <v>37.959000000000003</v>
          </cell>
          <cell r="AQ168">
            <v>38.146999999999998</v>
          </cell>
          <cell r="AR168">
            <v>30.581461538461536</v>
          </cell>
          <cell r="AS168">
            <v>4.6019864119636047</v>
          </cell>
        </row>
        <row r="169">
          <cell r="A169" t="str">
            <v>Tunisia</v>
          </cell>
          <cell r="B169" t="str">
            <v>General government total expenditure</v>
          </cell>
          <cell r="C169" t="str">
            <v>Percent of GDP</v>
          </cell>
          <cell r="E169" t="str">
            <v>See notes for:  General government total expenditure (National currency).</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31.096</v>
          </cell>
          <cell r="R169">
            <v>29.564</v>
          </cell>
          <cell r="S169">
            <v>30.513000000000002</v>
          </cell>
          <cell r="T169">
            <v>29.93</v>
          </cell>
          <cell r="U169">
            <v>30.655000000000001</v>
          </cell>
          <cell r="V169">
            <v>31.89</v>
          </cell>
          <cell r="W169">
            <v>28.696999999999999</v>
          </cell>
          <cell r="X169">
            <v>28.655999999999999</v>
          </cell>
          <cell r="Y169">
            <v>28.902000000000001</v>
          </cell>
          <cell r="Z169">
            <v>29.036000000000001</v>
          </cell>
          <cell r="AA169">
            <v>29.074000000000002</v>
          </cell>
          <cell r="AB169">
            <v>29.805</v>
          </cell>
          <cell r="AC169">
            <v>29.292999999999999</v>
          </cell>
          <cell r="AD169">
            <v>29.225999999999999</v>
          </cell>
          <cell r="AE169">
            <v>29.283999999999999</v>
          </cell>
          <cell r="AF169">
            <v>29.17</v>
          </cell>
          <cell r="AG169">
            <v>29.440999999999999</v>
          </cell>
          <cell r="AH169">
            <v>30.539000000000001</v>
          </cell>
          <cell r="AI169">
            <v>30.818000000000001</v>
          </cell>
          <cell r="AJ169">
            <v>30.917999999999999</v>
          </cell>
          <cell r="AK169">
            <v>34.784999999999997</v>
          </cell>
          <cell r="AL169">
            <v>36.997</v>
          </cell>
          <cell r="AM169">
            <v>34.595999999999997</v>
          </cell>
          <cell r="AN169">
            <v>33.719000000000001</v>
          </cell>
          <cell r="AO169">
            <v>33.073999999999998</v>
          </cell>
          <cell r="AP169">
            <v>32.374000000000002</v>
          </cell>
          <cell r="AQ169">
            <v>31.908999999999999</v>
          </cell>
          <cell r="AR169">
            <v>30.061523809523813</v>
          </cell>
          <cell r="AS169">
            <v>1.4040498430984425</v>
          </cell>
        </row>
        <row r="170">
          <cell r="A170" t="str">
            <v>Turkey</v>
          </cell>
          <cell r="B170" t="str">
            <v>General government total expenditure</v>
          </cell>
          <cell r="C170" t="str">
            <v>Percent of GDP</v>
          </cell>
          <cell r="E170" t="str">
            <v>See notes for:  General government total expenditure (National currency).</v>
          </cell>
          <cell r="F170" t="str">
            <v>n/a</v>
          </cell>
          <cell r="G170" t="str">
            <v>n/a</v>
          </cell>
          <cell r="H170" t="str">
            <v>n/a</v>
          </cell>
          <cell r="I170" t="str">
            <v>n/a</v>
          </cell>
          <cell r="J170" t="str">
            <v>n/a</v>
          </cell>
          <cell r="K170" t="str">
            <v>n/a</v>
          </cell>
          <cell r="L170" t="str">
            <v>n/a</v>
          </cell>
          <cell r="M170" t="str">
            <v>n/a</v>
          </cell>
          <cell r="N170" t="str">
            <v>n/a</v>
          </cell>
          <cell r="O170" t="str">
            <v>n/a</v>
          </cell>
          <cell r="P170" t="str">
            <v>n/a</v>
          </cell>
          <cell r="Q170" t="str">
            <v>n/a</v>
          </cell>
          <cell r="R170" t="str">
            <v>n/a</v>
          </cell>
          <cell r="S170" t="str">
            <v>n/a</v>
          </cell>
          <cell r="T170" t="str">
            <v>n/a</v>
          </cell>
          <cell r="U170" t="str">
            <v>n/a</v>
          </cell>
          <cell r="V170" t="str">
            <v>n/a</v>
          </cell>
          <cell r="W170" t="str">
            <v>n/a</v>
          </cell>
          <cell r="X170" t="str">
            <v>n/a</v>
          </cell>
          <cell r="Y170" t="str">
            <v>n/a</v>
          </cell>
          <cell r="Z170" t="str">
            <v>n/a</v>
          </cell>
          <cell r="AA170" t="str">
            <v>n/a</v>
          </cell>
          <cell r="AB170">
            <v>42.661000000000001</v>
          </cell>
          <cell r="AC170">
            <v>41.029000000000003</v>
          </cell>
          <cell r="AD170">
            <v>35.128999999999998</v>
          </cell>
          <cell r="AE170">
            <v>32.621000000000002</v>
          </cell>
          <cell r="AF170">
            <v>32.792999999999999</v>
          </cell>
          <cell r="AG170">
            <v>33.325000000000003</v>
          </cell>
          <cell r="AH170">
            <v>33.837000000000003</v>
          </cell>
          <cell r="AI170">
            <v>37.716999999999999</v>
          </cell>
          <cell r="AJ170">
            <v>35.442999999999998</v>
          </cell>
          <cell r="AK170">
            <v>34.186</v>
          </cell>
          <cell r="AL170">
            <v>34.207999999999998</v>
          </cell>
          <cell r="AM170">
            <v>33.853999999999999</v>
          </cell>
          <cell r="AN170">
            <v>33.487000000000002</v>
          </cell>
          <cell r="AO170">
            <v>33.267000000000003</v>
          </cell>
          <cell r="AP170">
            <v>33.247999999999998</v>
          </cell>
          <cell r="AQ170">
            <v>33.176000000000002</v>
          </cell>
          <cell r="AR170">
            <v>35.874099999999991</v>
          </cell>
          <cell r="AS170">
            <v>3.5015157495639579</v>
          </cell>
        </row>
        <row r="171">
          <cell r="A171" t="str">
            <v>Turkmenistan</v>
          </cell>
          <cell r="B171" t="str">
            <v>General government total expenditure</v>
          </cell>
          <cell r="C171" t="str">
            <v>Percent of GDP</v>
          </cell>
          <cell r="E171" t="str">
            <v>See notes for:  General government total expenditure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t="str">
            <v>n/a</v>
          </cell>
          <cell r="U171" t="str">
            <v>n/a</v>
          </cell>
          <cell r="V171" t="str">
            <v>n/a</v>
          </cell>
          <cell r="W171">
            <v>25.044</v>
          </cell>
          <cell r="X171">
            <v>24.306999999999999</v>
          </cell>
          <cell r="Y171">
            <v>19.396000000000001</v>
          </cell>
          <cell r="Z171">
            <v>24.1</v>
          </cell>
          <cell r="AA171">
            <v>21.093</v>
          </cell>
          <cell r="AB171">
            <v>18.047999999999998</v>
          </cell>
          <cell r="AC171">
            <v>19.353000000000002</v>
          </cell>
          <cell r="AD171">
            <v>18.885000000000002</v>
          </cell>
          <cell r="AE171">
            <v>19.669</v>
          </cell>
          <cell r="AF171">
            <v>14.95</v>
          </cell>
          <cell r="AG171">
            <v>13.442</v>
          </cell>
          <cell r="AH171">
            <v>10.865</v>
          </cell>
          <cell r="AI171">
            <v>14.53</v>
          </cell>
          <cell r="AJ171">
            <v>15.574</v>
          </cell>
          <cell r="AK171">
            <v>16.654</v>
          </cell>
          <cell r="AL171">
            <v>15.308</v>
          </cell>
          <cell r="AM171">
            <v>14.786</v>
          </cell>
          <cell r="AN171">
            <v>14.663</v>
          </cell>
          <cell r="AO171">
            <v>14.412000000000001</v>
          </cell>
          <cell r="AP171">
            <v>14.022</v>
          </cell>
          <cell r="AQ171">
            <v>13.532999999999999</v>
          </cell>
          <cell r="AR171">
            <v>18.394000000000002</v>
          </cell>
          <cell r="AS171">
            <v>4.1569132607191683</v>
          </cell>
        </row>
        <row r="172">
          <cell r="A172" t="str">
            <v>Tuvalu</v>
          </cell>
          <cell r="B172" t="str">
            <v>General government total expenditure</v>
          </cell>
          <cell r="C172" t="str">
            <v>Percent of GDP</v>
          </cell>
          <cell r="AR172" t="e">
            <v>#DIV/0!</v>
          </cell>
          <cell r="AS172">
            <v>0</v>
          </cell>
        </row>
        <row r="173">
          <cell r="A173" t="str">
            <v>Uganda</v>
          </cell>
          <cell r="B173" t="str">
            <v>General government total expenditure</v>
          </cell>
          <cell r="C173" t="str">
            <v>Percent of GDP</v>
          </cell>
          <cell r="E173" t="str">
            <v>See notes for:  General government total expenditure (National currency).</v>
          </cell>
          <cell r="F173" t="str">
            <v>n/a</v>
          </cell>
          <cell r="G173" t="str">
            <v>n/a</v>
          </cell>
          <cell r="H173" t="str">
            <v>n/a</v>
          </cell>
          <cell r="I173" t="str">
            <v>n/a</v>
          </cell>
          <cell r="J173" t="str">
            <v>n/a</v>
          </cell>
          <cell r="K173" t="str">
            <v>n/a</v>
          </cell>
          <cell r="L173" t="str">
            <v>n/a</v>
          </cell>
          <cell r="M173" t="str">
            <v>n/a</v>
          </cell>
          <cell r="N173" t="str">
            <v>n/a</v>
          </cell>
          <cell r="O173" t="str">
            <v>n/a</v>
          </cell>
          <cell r="P173" t="str">
            <v>n/a</v>
          </cell>
          <cell r="Q173" t="str">
            <v>n/a</v>
          </cell>
          <cell r="R173" t="str">
            <v>n/a</v>
          </cell>
          <cell r="S173" t="str">
            <v>n/a</v>
          </cell>
          <cell r="T173" t="str">
            <v>n/a</v>
          </cell>
          <cell r="U173" t="str">
            <v>n/a</v>
          </cell>
          <cell r="V173" t="str">
            <v>n/a</v>
          </cell>
          <cell r="W173">
            <v>18.754999999999999</v>
          </cell>
          <cell r="X173">
            <v>18.132999999999999</v>
          </cell>
          <cell r="Y173">
            <v>20.044</v>
          </cell>
          <cell r="Z173">
            <v>21.983000000000001</v>
          </cell>
          <cell r="AA173">
            <v>21.434000000000001</v>
          </cell>
          <cell r="AB173">
            <v>23.001000000000001</v>
          </cell>
          <cell r="AC173">
            <v>21.904</v>
          </cell>
          <cell r="AD173">
            <v>19.837</v>
          </cell>
          <cell r="AE173">
            <v>20.22</v>
          </cell>
          <cell r="AF173">
            <v>18.748000000000001</v>
          </cell>
          <cell r="AG173">
            <v>18.361999999999998</v>
          </cell>
          <cell r="AH173">
            <v>18.559999999999999</v>
          </cell>
          <cell r="AI173">
            <v>17.481000000000002</v>
          </cell>
          <cell r="AJ173">
            <v>19.687000000000001</v>
          </cell>
          <cell r="AK173">
            <v>22.866</v>
          </cell>
          <cell r="AL173">
            <v>18.965</v>
          </cell>
          <cell r="AM173">
            <v>18.527000000000001</v>
          </cell>
          <cell r="AN173">
            <v>19.477</v>
          </cell>
          <cell r="AO173">
            <v>19.472000000000001</v>
          </cell>
          <cell r="AP173">
            <v>19.399999999999999</v>
          </cell>
          <cell r="AQ173">
            <v>18.161000000000001</v>
          </cell>
          <cell r="AR173">
            <v>20.067666666666664</v>
          </cell>
          <cell r="AS173">
            <v>1.7857618088914431</v>
          </cell>
        </row>
        <row r="174">
          <cell r="A174" t="str">
            <v>Ukraine</v>
          </cell>
          <cell r="B174" t="str">
            <v>General government total expenditure</v>
          </cell>
          <cell r="C174" t="str">
            <v>Percent of GDP</v>
          </cell>
          <cell r="E174" t="str">
            <v>See notes for:  General government total expenditure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t="str">
            <v>n/a</v>
          </cell>
          <cell r="T174" t="str">
            <v>n/a</v>
          </cell>
          <cell r="U174" t="str">
            <v>n/a</v>
          </cell>
          <cell r="V174" t="str">
            <v>n/a</v>
          </cell>
          <cell r="W174">
            <v>42.213999999999999</v>
          </cell>
          <cell r="X174">
            <v>38.353999999999999</v>
          </cell>
          <cell r="Y174">
            <v>26.733000000000001</v>
          </cell>
          <cell r="Z174">
            <v>36.677999999999997</v>
          </cell>
          <cell r="AA174">
            <v>36.534999999999997</v>
          </cell>
          <cell r="AB174">
            <v>37.834000000000003</v>
          </cell>
          <cell r="AC174">
            <v>38.853000000000002</v>
          </cell>
          <cell r="AD174">
            <v>41.53</v>
          </cell>
          <cell r="AE174">
            <v>44.097999999999999</v>
          </cell>
          <cell r="AF174">
            <v>44.593000000000004</v>
          </cell>
          <cell r="AG174">
            <v>43.823999999999998</v>
          </cell>
          <cell r="AH174">
            <v>47.433</v>
          </cell>
          <cell r="AI174">
            <v>48.554000000000002</v>
          </cell>
          <cell r="AJ174">
            <v>48.465000000000003</v>
          </cell>
          <cell r="AK174">
            <v>45.201999999999998</v>
          </cell>
          <cell r="AL174">
            <v>43.628</v>
          </cell>
          <cell r="AM174">
            <v>42.146000000000001</v>
          </cell>
          <cell r="AN174">
            <v>41.871000000000002</v>
          </cell>
          <cell r="AO174">
            <v>41.518999999999998</v>
          </cell>
          <cell r="AP174">
            <v>41.207000000000001</v>
          </cell>
          <cell r="AQ174">
            <v>40.978000000000002</v>
          </cell>
          <cell r="AR174">
            <v>41.393333333333338</v>
          </cell>
          <cell r="AS174">
            <v>5.766549917618045</v>
          </cell>
        </row>
        <row r="175">
          <cell r="A175" t="str">
            <v>United Arab Emirates</v>
          </cell>
          <cell r="B175" t="str">
            <v>General government total expenditure</v>
          </cell>
          <cell r="C175" t="str">
            <v>Percent of GDP</v>
          </cell>
          <cell r="E175" t="str">
            <v>See notes for:  General government total expenditure (National currency).</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t="str">
            <v>n/a</v>
          </cell>
          <cell r="R175" t="str">
            <v>n/a</v>
          </cell>
          <cell r="S175" t="str">
            <v>n/a</v>
          </cell>
          <cell r="T175" t="str">
            <v>n/a</v>
          </cell>
          <cell r="U175" t="str">
            <v>n/a</v>
          </cell>
          <cell r="V175" t="str">
            <v>n/a</v>
          </cell>
          <cell r="W175" t="str">
            <v>n/a</v>
          </cell>
          <cell r="X175" t="str">
            <v>n/a</v>
          </cell>
          <cell r="Y175">
            <v>23.952999999999999</v>
          </cell>
          <cell r="Z175">
            <v>21.457999999999998</v>
          </cell>
          <cell r="AA175">
            <v>24.061</v>
          </cell>
          <cell r="AB175">
            <v>21.17</v>
          </cell>
          <cell r="AC175">
            <v>20.044</v>
          </cell>
          <cell r="AD175">
            <v>17.913</v>
          </cell>
          <cell r="AE175">
            <v>15</v>
          </cell>
          <cell r="AF175">
            <v>14.632</v>
          </cell>
          <cell r="AG175">
            <v>15.347</v>
          </cell>
          <cell r="AH175">
            <v>17.501000000000001</v>
          </cell>
          <cell r="AI175">
            <v>25.832999999999998</v>
          </cell>
          <cell r="AJ175">
            <v>24.276</v>
          </cell>
          <cell r="AK175">
            <v>22.251000000000001</v>
          </cell>
          <cell r="AL175">
            <v>22.257999999999999</v>
          </cell>
          <cell r="AM175">
            <v>21.681000000000001</v>
          </cell>
          <cell r="AN175">
            <v>21.428000000000001</v>
          </cell>
          <cell r="AO175">
            <v>21.099</v>
          </cell>
          <cell r="AP175">
            <v>20.716999999999999</v>
          </cell>
          <cell r="AQ175">
            <v>20.309999999999999</v>
          </cell>
          <cell r="AR175">
            <v>20.264538461538464</v>
          </cell>
          <cell r="AS175">
            <v>3.8529885719915309</v>
          </cell>
        </row>
        <row r="176">
          <cell r="A176" t="str">
            <v>United Kingdom</v>
          </cell>
          <cell r="B176" t="str">
            <v>General government total expenditure</v>
          </cell>
          <cell r="C176" t="str">
            <v>Percent of GDP</v>
          </cell>
          <cell r="E176" t="str">
            <v>See notes for:  General government total expenditure (National currency).</v>
          </cell>
          <cell r="F176">
            <v>42.741999999999997</v>
          </cell>
          <cell r="G176">
            <v>45.981999999999999</v>
          </cell>
          <cell r="H176">
            <v>45.392000000000003</v>
          </cell>
          <cell r="I176">
            <v>44.820999999999998</v>
          </cell>
          <cell r="J176">
            <v>44.972999999999999</v>
          </cell>
          <cell r="K176">
            <v>43.956000000000003</v>
          </cell>
          <cell r="L176">
            <v>42.475999999999999</v>
          </cell>
          <cell r="M176">
            <v>40.704000000000001</v>
          </cell>
          <cell r="N176">
            <v>38.512999999999998</v>
          </cell>
          <cell r="O176">
            <v>37.981000000000002</v>
          </cell>
          <cell r="P176">
            <v>39.44</v>
          </cell>
          <cell r="Q176">
            <v>40.811999999999998</v>
          </cell>
          <cell r="R176">
            <v>42.956000000000003</v>
          </cell>
          <cell r="S176">
            <v>42.98</v>
          </cell>
          <cell r="T176">
            <v>42.576000000000001</v>
          </cell>
          <cell r="U176">
            <v>42.185000000000002</v>
          </cell>
          <cell r="V176">
            <v>40.024000000000001</v>
          </cell>
          <cell r="W176">
            <v>38.497</v>
          </cell>
          <cell r="X176">
            <v>37.326000000000001</v>
          </cell>
          <cell r="Y176">
            <v>36.417999999999999</v>
          </cell>
          <cell r="Z176">
            <v>36.604999999999997</v>
          </cell>
          <cell r="AA176">
            <v>37.225000000000001</v>
          </cell>
          <cell r="AB176">
            <v>38.204999999999998</v>
          </cell>
          <cell r="AC176">
            <v>39.200000000000003</v>
          </cell>
          <cell r="AD176">
            <v>39.780999999999999</v>
          </cell>
          <cell r="AE176">
            <v>40.591999999999999</v>
          </cell>
          <cell r="AF176">
            <v>40.613</v>
          </cell>
          <cell r="AG176">
            <v>40.325000000000003</v>
          </cell>
          <cell r="AH176">
            <v>43.066000000000003</v>
          </cell>
          <cell r="AI176">
            <v>47.267000000000003</v>
          </cell>
          <cell r="AJ176">
            <v>46.325000000000003</v>
          </cell>
          <cell r="AK176">
            <v>45.725000000000001</v>
          </cell>
          <cell r="AL176">
            <v>45.250999999999998</v>
          </cell>
          <cell r="AM176">
            <v>43.77</v>
          </cell>
          <cell r="AN176">
            <v>42.401000000000003</v>
          </cell>
          <cell r="AO176">
            <v>40.872</v>
          </cell>
          <cell r="AP176">
            <v>39.484999999999999</v>
          </cell>
          <cell r="AQ176">
            <v>38.372999999999998</v>
          </cell>
          <cell r="AR176">
            <v>40.824681818181823</v>
          </cell>
          <cell r="AS176">
            <v>3.0842862389588048</v>
          </cell>
        </row>
        <row r="177">
          <cell r="A177" t="str">
            <v>United States</v>
          </cell>
          <cell r="B177" t="str">
            <v>General government total expenditure</v>
          </cell>
          <cell r="C177" t="str">
            <v>Percent of GDP</v>
          </cell>
          <cell r="E177" t="str">
            <v>See notes for:  General government total expenditure (National currency).</v>
          </cell>
          <cell r="F177" t="str">
            <v>n/a</v>
          </cell>
          <cell r="G177" t="str">
            <v>n/a</v>
          </cell>
          <cell r="H177" t="str">
            <v>n/a</v>
          </cell>
          <cell r="I177" t="str">
            <v>n/a</v>
          </cell>
          <cell r="J177" t="str">
            <v>n/a</v>
          </cell>
          <cell r="K177" t="str">
            <v>n/a</v>
          </cell>
          <cell r="L177" t="str">
            <v>n/a</v>
          </cell>
          <cell r="M177" t="str">
            <v>n/a</v>
          </cell>
          <cell r="N177" t="str">
            <v>n/a</v>
          </cell>
          <cell r="O177" t="str">
            <v>n/a</v>
          </cell>
          <cell r="P177" t="str">
            <v>n/a</v>
          </cell>
          <cell r="Q177" t="str">
            <v>n/a</v>
          </cell>
          <cell r="R177" t="str">
            <v>n/a</v>
          </cell>
          <cell r="S177" t="str">
            <v>n/a</v>
          </cell>
          <cell r="T177" t="str">
            <v>n/a</v>
          </cell>
          <cell r="U177" t="str">
            <v>n/a</v>
          </cell>
          <cell r="V177" t="str">
            <v>n/a</v>
          </cell>
          <cell r="W177" t="str">
            <v>n/a</v>
          </cell>
          <cell r="X177" t="str">
            <v>n/a</v>
          </cell>
          <cell r="Y177" t="str">
            <v>n/a</v>
          </cell>
          <cell r="Z177" t="str">
            <v>n/a</v>
          </cell>
          <cell r="AA177">
            <v>34.557000000000002</v>
          </cell>
          <cell r="AB177">
            <v>35.716000000000001</v>
          </cell>
          <cell r="AC177">
            <v>36.097000000000001</v>
          </cell>
          <cell r="AD177">
            <v>35.890999999999998</v>
          </cell>
          <cell r="AE177">
            <v>36.151000000000003</v>
          </cell>
          <cell r="AF177">
            <v>35.851999999999997</v>
          </cell>
          <cell r="AG177">
            <v>36.671999999999997</v>
          </cell>
          <cell r="AH177">
            <v>39.195999999999998</v>
          </cell>
          <cell r="AI177">
            <v>43.981000000000002</v>
          </cell>
          <cell r="AJ177">
            <v>42.142000000000003</v>
          </cell>
          <cell r="AK177">
            <v>41.396999999999998</v>
          </cell>
          <cell r="AL177">
            <v>39.991999999999997</v>
          </cell>
          <cell r="AM177">
            <v>39.197000000000003</v>
          </cell>
          <cell r="AN177">
            <v>38.594999999999999</v>
          </cell>
          <cell r="AO177">
            <v>38.5</v>
          </cell>
          <cell r="AP177">
            <v>38.741999999999997</v>
          </cell>
          <cell r="AQ177">
            <v>38.668999999999997</v>
          </cell>
          <cell r="AR177">
            <v>37.968363636363634</v>
          </cell>
          <cell r="AS177">
            <v>3.1752799017638518</v>
          </cell>
        </row>
        <row r="178">
          <cell r="A178" t="str">
            <v>Uruguay</v>
          </cell>
          <cell r="B178" t="str">
            <v>General government total expenditure</v>
          </cell>
          <cell r="C178" t="str">
            <v>Percent of GDP</v>
          </cell>
          <cell r="E178" t="str">
            <v>See notes for:  General government total expenditure (National currency).</v>
          </cell>
          <cell r="F178" t="str">
            <v>n/a</v>
          </cell>
          <cell r="G178" t="str">
            <v>n/a</v>
          </cell>
          <cell r="H178" t="str">
            <v>n/a</v>
          </cell>
          <cell r="I178" t="str">
            <v>n/a</v>
          </cell>
          <cell r="J178" t="str">
            <v>n/a</v>
          </cell>
          <cell r="K178" t="str">
            <v>n/a</v>
          </cell>
          <cell r="L178" t="str">
            <v>n/a</v>
          </cell>
          <cell r="M178" t="str">
            <v>n/a</v>
          </cell>
          <cell r="N178" t="str">
            <v>n/a</v>
          </cell>
          <cell r="O178" t="str">
            <v>n/a</v>
          </cell>
          <cell r="P178" t="str">
            <v>n/a</v>
          </cell>
          <cell r="Q178" t="str">
            <v>n/a</v>
          </cell>
          <cell r="R178" t="str">
            <v>n/a</v>
          </cell>
          <cell r="S178" t="str">
            <v>n/a</v>
          </cell>
          <cell r="T178" t="str">
            <v>n/a</v>
          </cell>
          <cell r="U178" t="str">
            <v>n/a</v>
          </cell>
          <cell r="V178" t="str">
            <v>n/a</v>
          </cell>
          <cell r="W178" t="str">
            <v>n/a</v>
          </cell>
          <cell r="X178" t="str">
            <v>n/a</v>
          </cell>
          <cell r="Y178">
            <v>32.424999999999997</v>
          </cell>
          <cell r="Z178">
            <v>31.777000000000001</v>
          </cell>
          <cell r="AA178">
            <v>33.398000000000003</v>
          </cell>
          <cell r="AB178">
            <v>32.915999999999997</v>
          </cell>
          <cell r="AC178">
            <v>33.012999999999998</v>
          </cell>
          <cell r="AD178">
            <v>31.818999999999999</v>
          </cell>
          <cell r="AE178">
            <v>31.167999999999999</v>
          </cell>
          <cell r="AF178">
            <v>31.922000000000001</v>
          </cell>
          <cell r="AG178">
            <v>31.443000000000001</v>
          </cell>
          <cell r="AH178">
            <v>31.253</v>
          </cell>
          <cell r="AI178">
            <v>33.149000000000001</v>
          </cell>
          <cell r="AJ178">
            <v>33.283000000000001</v>
          </cell>
          <cell r="AK178">
            <v>32.503999999999998</v>
          </cell>
          <cell r="AL178">
            <v>33.521999999999998</v>
          </cell>
          <cell r="AM178">
            <v>33.728000000000002</v>
          </cell>
          <cell r="AN178">
            <v>33.908999999999999</v>
          </cell>
          <cell r="AO178">
            <v>33.939</v>
          </cell>
          <cell r="AP178">
            <v>33.942999999999998</v>
          </cell>
          <cell r="AQ178">
            <v>33.978000000000002</v>
          </cell>
          <cell r="AR178">
            <v>32.31307692307692</v>
          </cell>
          <cell r="AS178">
            <v>0.79558117766599434</v>
          </cell>
        </row>
        <row r="179">
          <cell r="A179" t="str">
            <v>Uzbekistan</v>
          </cell>
          <cell r="B179" t="str">
            <v>General government total expenditure</v>
          </cell>
          <cell r="C179" t="str">
            <v>Percent of GDP</v>
          </cell>
          <cell r="E179" t="str">
            <v>See notes for:  General government total expenditure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29.751999999999999</v>
          </cell>
          <cell r="S179">
            <v>49.594000000000001</v>
          </cell>
          <cell r="T179">
            <v>33.978000000000002</v>
          </cell>
          <cell r="U179">
            <v>38.457999999999998</v>
          </cell>
          <cell r="V179">
            <v>49.848999999999997</v>
          </cell>
          <cell r="W179">
            <v>39.509</v>
          </cell>
          <cell r="X179">
            <v>44.017000000000003</v>
          </cell>
          <cell r="Y179">
            <v>41.552</v>
          </cell>
          <cell r="Z179">
            <v>39.091999999999999</v>
          </cell>
          <cell r="AA179">
            <v>35.64</v>
          </cell>
          <cell r="AB179">
            <v>37.380000000000003</v>
          </cell>
          <cell r="AC179">
            <v>33.201000000000001</v>
          </cell>
          <cell r="AD179">
            <v>31.573</v>
          </cell>
          <cell r="AE179">
            <v>29.524000000000001</v>
          </cell>
          <cell r="AF179">
            <v>29.024000000000001</v>
          </cell>
          <cell r="AG179">
            <v>30.408999999999999</v>
          </cell>
          <cell r="AH179">
            <v>30.513000000000002</v>
          </cell>
          <cell r="AI179">
            <v>33.944000000000003</v>
          </cell>
          <cell r="AJ179">
            <v>33.654000000000003</v>
          </cell>
          <cell r="AK179">
            <v>32.765000000000001</v>
          </cell>
          <cell r="AL179">
            <v>35.195</v>
          </cell>
          <cell r="AM179">
            <v>35.125</v>
          </cell>
          <cell r="AN179">
            <v>34.985999999999997</v>
          </cell>
          <cell r="AO179">
            <v>35.35</v>
          </cell>
          <cell r="AP179">
            <v>35.33</v>
          </cell>
          <cell r="AQ179">
            <v>35.319000000000003</v>
          </cell>
          <cell r="AR179">
            <v>36.171399999999991</v>
          </cell>
          <cell r="AS179">
            <v>6.256679701264158</v>
          </cell>
        </row>
        <row r="180">
          <cell r="A180" t="str">
            <v>Vanuatu</v>
          </cell>
          <cell r="B180" t="str">
            <v>General government total expenditure</v>
          </cell>
          <cell r="C180" t="str">
            <v>Percent of GDP</v>
          </cell>
          <cell r="E180" t="str">
            <v>See notes for:  General government total expenditure (National currency).</v>
          </cell>
          <cell r="F180" t="str">
            <v>n/a</v>
          </cell>
          <cell r="G180" t="str">
            <v>n/a</v>
          </cell>
          <cell r="H180" t="str">
            <v>n/a</v>
          </cell>
          <cell r="I180" t="str">
            <v>n/a</v>
          </cell>
          <cell r="J180" t="str">
            <v>n/a</v>
          </cell>
          <cell r="K180" t="str">
            <v>n/a</v>
          </cell>
          <cell r="L180" t="str">
            <v>n/a</v>
          </cell>
          <cell r="M180" t="str">
            <v>n/a</v>
          </cell>
          <cell r="N180" t="str">
            <v>n/a</v>
          </cell>
          <cell r="O180" t="str">
            <v>n/a</v>
          </cell>
          <cell r="P180" t="str">
            <v>n/a</v>
          </cell>
          <cell r="Q180">
            <v>35.935000000000002</v>
          </cell>
          <cell r="R180">
            <v>31.832000000000001</v>
          </cell>
          <cell r="S180">
            <v>26.2</v>
          </cell>
          <cell r="T180">
            <v>24.355</v>
          </cell>
          <cell r="U180">
            <v>27.962</v>
          </cell>
          <cell r="V180">
            <v>24.457000000000001</v>
          </cell>
          <cell r="W180">
            <v>22.216000000000001</v>
          </cell>
          <cell r="X180">
            <v>27.908000000000001</v>
          </cell>
          <cell r="Y180">
            <v>23.954000000000001</v>
          </cell>
          <cell r="Z180">
            <v>25.503</v>
          </cell>
          <cell r="AA180">
            <v>22.367000000000001</v>
          </cell>
          <cell r="AB180">
            <v>22.468</v>
          </cell>
          <cell r="AC180">
            <v>19.042000000000002</v>
          </cell>
          <cell r="AD180">
            <v>18.724</v>
          </cell>
          <cell r="AE180">
            <v>18.488</v>
          </cell>
          <cell r="AF180">
            <v>20.193000000000001</v>
          </cell>
          <cell r="AG180">
            <v>21.988</v>
          </cell>
          <cell r="AH180">
            <v>27.88</v>
          </cell>
          <cell r="AI180">
            <v>27.571999999999999</v>
          </cell>
          <cell r="AJ180">
            <v>27.698</v>
          </cell>
          <cell r="AK180">
            <v>25.5</v>
          </cell>
          <cell r="AL180">
            <v>26.673999999999999</v>
          </cell>
          <cell r="AM180">
            <v>26.202000000000002</v>
          </cell>
          <cell r="AN180">
            <v>25.768999999999998</v>
          </cell>
          <cell r="AO180">
            <v>25.378</v>
          </cell>
          <cell r="AP180">
            <v>25.027999999999999</v>
          </cell>
          <cell r="AQ180">
            <v>24.774999999999999</v>
          </cell>
          <cell r="AR180">
            <v>24.868666666666666</v>
          </cell>
          <cell r="AS180">
            <v>4.3567233826963969</v>
          </cell>
        </row>
        <row r="181">
          <cell r="A181" t="str">
            <v>Venezuela</v>
          </cell>
          <cell r="B181" t="str">
            <v>General government total expenditure</v>
          </cell>
          <cell r="C181" t="str">
            <v>Percent of GDP</v>
          </cell>
          <cell r="E181" t="str">
            <v>See notes for:  General government total expenditure (National currency).</v>
          </cell>
          <cell r="F181" t="str">
            <v>n/a</v>
          </cell>
          <cell r="G181" t="str">
            <v>n/a</v>
          </cell>
          <cell r="H181" t="str">
            <v>n/a</v>
          </cell>
          <cell r="I181" t="str">
            <v>n/a</v>
          </cell>
          <cell r="J181" t="str">
            <v>n/a</v>
          </cell>
          <cell r="K181" t="str">
            <v>n/a</v>
          </cell>
          <cell r="L181" t="str">
            <v>n/a</v>
          </cell>
          <cell r="M181" t="str">
            <v>n/a</v>
          </cell>
          <cell r="N181">
            <v>33.209000000000003</v>
          </cell>
          <cell r="O181">
            <v>32.524999999999999</v>
          </cell>
          <cell r="P181">
            <v>31.931999999999999</v>
          </cell>
          <cell r="Q181">
            <v>33.890999999999998</v>
          </cell>
          <cell r="R181">
            <v>30.646000000000001</v>
          </cell>
          <cell r="S181">
            <v>27.666</v>
          </cell>
          <cell r="T181">
            <v>42.216000000000001</v>
          </cell>
          <cell r="U181">
            <v>32.869</v>
          </cell>
          <cell r="V181">
            <v>27.728999999999999</v>
          </cell>
          <cell r="W181">
            <v>30.988</v>
          </cell>
          <cell r="X181">
            <v>28.791</v>
          </cell>
          <cell r="Y181">
            <v>25.800999999999998</v>
          </cell>
          <cell r="Z181">
            <v>28.292999999999999</v>
          </cell>
          <cell r="AA181">
            <v>31.899000000000001</v>
          </cell>
          <cell r="AB181">
            <v>30.989000000000001</v>
          </cell>
          <cell r="AC181">
            <v>32.174999999999997</v>
          </cell>
          <cell r="AD181">
            <v>31.914999999999999</v>
          </cell>
          <cell r="AE181">
            <v>33.53</v>
          </cell>
          <cell r="AF181">
            <v>39.161999999999999</v>
          </cell>
          <cell r="AG181">
            <v>35.531999999999996</v>
          </cell>
          <cell r="AH181">
            <v>33.813000000000002</v>
          </cell>
          <cell r="AI181">
            <v>32.695</v>
          </cell>
          <cell r="AJ181">
            <v>37.064</v>
          </cell>
          <cell r="AK181">
            <v>40.590000000000003</v>
          </cell>
          <cell r="AL181">
            <v>42.404000000000003</v>
          </cell>
          <cell r="AM181">
            <v>41.883000000000003</v>
          </cell>
          <cell r="AN181">
            <v>41.228999999999999</v>
          </cell>
          <cell r="AO181">
            <v>40.712000000000003</v>
          </cell>
          <cell r="AP181">
            <v>41.034999999999997</v>
          </cell>
          <cell r="AQ181">
            <v>41.258000000000003</v>
          </cell>
          <cell r="AR181">
            <v>32.735727272727281</v>
          </cell>
          <cell r="AS181">
            <v>4.00972448003564</v>
          </cell>
        </row>
        <row r="182">
          <cell r="A182" t="str">
            <v>Vietnam</v>
          </cell>
          <cell r="B182" t="str">
            <v>General government total expenditure</v>
          </cell>
          <cell r="C182" t="str">
            <v>Percent of GDP</v>
          </cell>
          <cell r="E182" t="str">
            <v>See notes for:  General government total expenditure (National currency).</v>
          </cell>
          <cell r="F182" t="str">
            <v>n/a</v>
          </cell>
          <cell r="G182" t="str">
            <v>n/a</v>
          </cell>
          <cell r="H182" t="str">
            <v>n/a</v>
          </cell>
          <cell r="I182" t="str">
            <v>n/a</v>
          </cell>
          <cell r="J182" t="str">
            <v>n/a</v>
          </cell>
          <cell r="K182" t="str">
            <v>n/a</v>
          </cell>
          <cell r="L182" t="str">
            <v>n/a</v>
          </cell>
          <cell r="M182" t="str">
            <v>n/a</v>
          </cell>
          <cell r="N182" t="str">
            <v>n/a</v>
          </cell>
          <cell r="O182" t="str">
            <v>n/a</v>
          </cell>
          <cell r="P182" t="str">
            <v>n/a</v>
          </cell>
          <cell r="Q182" t="str">
            <v>n/a</v>
          </cell>
          <cell r="R182" t="str">
            <v>n/a</v>
          </cell>
          <cell r="S182" t="str">
            <v>n/a</v>
          </cell>
          <cell r="T182" t="str">
            <v>n/a</v>
          </cell>
          <cell r="U182" t="str">
            <v>n/a</v>
          </cell>
          <cell r="V182" t="str">
            <v>n/a</v>
          </cell>
          <cell r="W182" t="str">
            <v>n/a</v>
          </cell>
          <cell r="X182">
            <v>20.337</v>
          </cell>
          <cell r="Y182">
            <v>21.207000000000001</v>
          </cell>
          <cell r="Z182">
            <v>22.585999999999999</v>
          </cell>
          <cell r="AA182">
            <v>24.369</v>
          </cell>
          <cell r="AB182">
            <v>25.073</v>
          </cell>
          <cell r="AC182">
            <v>28.183</v>
          </cell>
          <cell r="AD182">
            <v>26.882999999999999</v>
          </cell>
          <cell r="AE182">
            <v>28.513000000000002</v>
          </cell>
          <cell r="AF182">
            <v>28.393000000000001</v>
          </cell>
          <cell r="AG182">
            <v>30.626999999999999</v>
          </cell>
          <cell r="AH182">
            <v>29.445</v>
          </cell>
          <cell r="AI182">
            <v>34.481000000000002</v>
          </cell>
          <cell r="AJ182">
            <v>33.064</v>
          </cell>
          <cell r="AK182">
            <v>30.321999999999999</v>
          </cell>
          <cell r="AL182">
            <v>31.405000000000001</v>
          </cell>
          <cell r="AM182">
            <v>30.393999999999998</v>
          </cell>
          <cell r="AN182">
            <v>29.614000000000001</v>
          </cell>
          <cell r="AO182">
            <v>28.966999999999999</v>
          </cell>
          <cell r="AP182">
            <v>29.013999999999999</v>
          </cell>
          <cell r="AQ182">
            <v>28.731000000000002</v>
          </cell>
          <cell r="AR182">
            <v>27.391642857142859</v>
          </cell>
          <cell r="AS182">
            <v>4.2469447589666576</v>
          </cell>
        </row>
        <row r="183">
          <cell r="A183" t="str">
            <v>Republic of Yemen</v>
          </cell>
          <cell r="B183" t="str">
            <v>General government total expenditure</v>
          </cell>
          <cell r="C183" t="str">
            <v>Percent of GDP</v>
          </cell>
          <cell r="E183" t="str">
            <v>See notes for:  General government total expenditure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24.126999999999999</v>
          </cell>
          <cell r="V183">
            <v>30.698</v>
          </cell>
          <cell r="W183">
            <v>25.748999999999999</v>
          </cell>
          <cell r="X183">
            <v>34.270000000000003</v>
          </cell>
          <cell r="Y183">
            <v>28.248000000000001</v>
          </cell>
          <cell r="Z183">
            <v>31.689</v>
          </cell>
          <cell r="AA183">
            <v>30.489000000000001</v>
          </cell>
          <cell r="AB183">
            <v>30.783000000000001</v>
          </cell>
          <cell r="AC183">
            <v>35.317</v>
          </cell>
          <cell r="AD183">
            <v>34.161999999999999</v>
          </cell>
          <cell r="AE183">
            <v>36.768999999999998</v>
          </cell>
          <cell r="AF183">
            <v>37.369</v>
          </cell>
          <cell r="AG183">
            <v>40.348999999999997</v>
          </cell>
          <cell r="AH183">
            <v>41.246000000000002</v>
          </cell>
          <cell r="AI183">
            <v>35.215000000000003</v>
          </cell>
          <cell r="AJ183">
            <v>30.071000000000002</v>
          </cell>
          <cell r="AK183">
            <v>28.971</v>
          </cell>
          <cell r="AL183">
            <v>34.747</v>
          </cell>
          <cell r="AM183">
            <v>30.416</v>
          </cell>
          <cell r="AN183">
            <v>28.663</v>
          </cell>
          <cell r="AO183">
            <v>27.663</v>
          </cell>
          <cell r="AP183">
            <v>26.927</v>
          </cell>
          <cell r="AQ183">
            <v>25.966999999999999</v>
          </cell>
          <cell r="AR183">
            <v>32.677764705882346</v>
          </cell>
          <cell r="AS183">
            <v>4.7677899954986103</v>
          </cell>
        </row>
        <row r="184">
          <cell r="A184" t="str">
            <v>Zambia</v>
          </cell>
          <cell r="B184" t="str">
            <v>General government total expenditure</v>
          </cell>
          <cell r="C184" t="str">
            <v>Percent of GDP</v>
          </cell>
          <cell r="E184" t="str">
            <v>See notes for:  General government total expenditure (National currency).</v>
          </cell>
          <cell r="F184" t="str">
            <v>n/a</v>
          </cell>
          <cell r="G184" t="str">
            <v>n/a</v>
          </cell>
          <cell r="H184" t="str">
            <v>n/a</v>
          </cell>
          <cell r="I184" t="str">
            <v>n/a</v>
          </cell>
          <cell r="J184" t="str">
            <v>n/a</v>
          </cell>
          <cell r="K184" t="str">
            <v>n/a</v>
          </cell>
          <cell r="L184" t="str">
            <v>n/a</v>
          </cell>
          <cell r="M184" t="str">
            <v>n/a</v>
          </cell>
          <cell r="N184" t="str">
            <v>n/a</v>
          </cell>
          <cell r="O184" t="str">
            <v>n/a</v>
          </cell>
          <cell r="P184" t="str">
            <v>n/a</v>
          </cell>
          <cell r="Q184" t="str">
            <v>n/a</v>
          </cell>
          <cell r="R184" t="str">
            <v>n/a</v>
          </cell>
          <cell r="S184" t="str">
            <v>n/a</v>
          </cell>
          <cell r="T184" t="str">
            <v>n/a</v>
          </cell>
          <cell r="U184" t="str">
            <v>n/a</v>
          </cell>
          <cell r="V184" t="str">
            <v>n/a</v>
          </cell>
          <cell r="W184" t="str">
            <v>n/a</v>
          </cell>
          <cell r="X184" t="str">
            <v>n/a</v>
          </cell>
          <cell r="Y184" t="str">
            <v>n/a</v>
          </cell>
          <cell r="Z184">
            <v>22.591999999999999</v>
          </cell>
          <cell r="AA184">
            <v>31.334</v>
          </cell>
          <cell r="AB184">
            <v>31.155999999999999</v>
          </cell>
          <cell r="AC184">
            <v>30.835999999999999</v>
          </cell>
          <cell r="AD184">
            <v>26.617999999999999</v>
          </cell>
          <cell r="AE184">
            <v>26.059000000000001</v>
          </cell>
          <cell r="AF184">
            <v>23.472000000000001</v>
          </cell>
          <cell r="AG184">
            <v>24.265000000000001</v>
          </cell>
          <cell r="AH184">
            <v>23.890999999999998</v>
          </cell>
          <cell r="AI184">
            <v>21.315999999999999</v>
          </cell>
          <cell r="AJ184">
            <v>22.640999999999998</v>
          </cell>
          <cell r="AK184">
            <v>25.603999999999999</v>
          </cell>
          <cell r="AL184">
            <v>25.055</v>
          </cell>
          <cell r="AM184">
            <v>25.053000000000001</v>
          </cell>
          <cell r="AN184">
            <v>25.808</v>
          </cell>
          <cell r="AO184">
            <v>26.707000000000001</v>
          </cell>
          <cell r="AP184">
            <v>27.228999999999999</v>
          </cell>
          <cell r="AQ184">
            <v>27.309000000000001</v>
          </cell>
          <cell r="AR184">
            <v>25.815333333333331</v>
          </cell>
          <cell r="AS184">
            <v>3.5322138134946517</v>
          </cell>
        </row>
        <row r="185">
          <cell r="A185" t="str">
            <v>Zimbabwe</v>
          </cell>
          <cell r="B185" t="str">
            <v>General government total expenditure</v>
          </cell>
          <cell r="C185" t="str">
            <v>Percent of GDP</v>
          </cell>
          <cell r="E185" t="str">
            <v>See notes for:  General government total expenditure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v>24.677</v>
          </cell>
          <cell r="AF185">
            <v>12.654999999999999</v>
          </cell>
          <cell r="AG185">
            <v>7.5960000000000001</v>
          </cell>
          <cell r="AH185">
            <v>5.6710000000000003</v>
          </cell>
          <cell r="AI185">
            <v>19.393000000000001</v>
          </cell>
          <cell r="AJ185">
            <v>29.878</v>
          </cell>
          <cell r="AK185">
            <v>33.478999999999999</v>
          </cell>
          <cell r="AL185">
            <v>39.307000000000002</v>
          </cell>
          <cell r="AM185">
            <v>39.722000000000001</v>
          </cell>
          <cell r="AN185">
            <v>38.799999999999997</v>
          </cell>
          <cell r="AO185">
            <v>36.895000000000003</v>
          </cell>
          <cell r="AP185">
            <v>37.020000000000003</v>
          </cell>
          <cell r="AQ185">
            <v>36.561999999999998</v>
          </cell>
          <cell r="AR185">
            <v>19.049857142857142</v>
          </cell>
          <cell r="AS185">
            <v>10.865159799846047</v>
          </cell>
        </row>
      </sheetData>
      <sheetData sheetId="4">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Variance</v>
          </cell>
          <cell r="AS1" t="str">
            <v>Average til 2011</v>
          </cell>
        </row>
        <row r="2">
          <cell r="A2" t="str">
            <v>Afghanistan</v>
          </cell>
          <cell r="B2" t="str">
            <v>Gross domestic product, constant prices</v>
          </cell>
          <cell r="C2" t="str">
            <v>Percent change</v>
          </cell>
          <cell r="E2" t="str">
            <v>See notes for:  Gross domestic product, constant prices (National currency).</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8.4440000000000008</v>
          </cell>
          <cell r="AD2">
            <v>1.056</v>
          </cell>
          <cell r="AE2">
            <v>11.175000000000001</v>
          </cell>
          <cell r="AF2">
            <v>5.5540000000000003</v>
          </cell>
          <cell r="AG2">
            <v>13.74</v>
          </cell>
          <cell r="AH2">
            <v>3.6110000000000002</v>
          </cell>
          <cell r="AI2">
            <v>21.02</v>
          </cell>
          <cell r="AJ2">
            <v>8.4350000000000005</v>
          </cell>
          <cell r="AK2">
            <v>5.7370000000000001</v>
          </cell>
          <cell r="AL2">
            <v>7.173</v>
          </cell>
          <cell r="AM2">
            <v>5.7789999999999999</v>
          </cell>
          <cell r="AN2">
            <v>5.4219999999999997</v>
          </cell>
          <cell r="AO2">
            <v>6.2910000000000004</v>
          </cell>
          <cell r="AP2">
            <v>6.5019999999999998</v>
          </cell>
          <cell r="AQ2">
            <v>6.585</v>
          </cell>
          <cell r="AR2">
            <v>35.803246777777815</v>
          </cell>
        </row>
        <row r="3">
          <cell r="A3" t="str">
            <v>Albania</v>
          </cell>
          <cell r="B3" t="str">
            <v>Gross domestic product, constant prices</v>
          </cell>
          <cell r="C3" t="str">
            <v>Percent change</v>
          </cell>
          <cell r="E3" t="str">
            <v>See notes for:  Gross domestic product, constant prices (National currency).</v>
          </cell>
          <cell r="F3">
            <v>2.6840000000000002</v>
          </cell>
          <cell r="G3">
            <v>5.7</v>
          </cell>
          <cell r="H3">
            <v>2.9</v>
          </cell>
          <cell r="I3">
            <v>1.1000000000000001</v>
          </cell>
          <cell r="J3">
            <v>2</v>
          </cell>
          <cell r="K3">
            <v>-1.5</v>
          </cell>
          <cell r="L3">
            <v>5.6</v>
          </cell>
          <cell r="M3">
            <v>-0.8</v>
          </cell>
          <cell r="N3">
            <v>-1.4</v>
          </cell>
          <cell r="O3">
            <v>9.8000000000000007</v>
          </cell>
          <cell r="P3">
            <v>-10</v>
          </cell>
          <cell r="Q3">
            <v>-28</v>
          </cell>
          <cell r="R3">
            <v>-7.2</v>
          </cell>
          <cell r="S3">
            <v>9.6</v>
          </cell>
          <cell r="T3">
            <v>9.4</v>
          </cell>
          <cell r="U3">
            <v>8.9</v>
          </cell>
          <cell r="V3">
            <v>9.1</v>
          </cell>
          <cell r="W3">
            <v>-10.199999999999999</v>
          </cell>
          <cell r="X3">
            <v>12.7</v>
          </cell>
          <cell r="Y3">
            <v>10.1</v>
          </cell>
          <cell r="Z3">
            <v>7.3</v>
          </cell>
          <cell r="AA3">
            <v>7.94</v>
          </cell>
          <cell r="AB3">
            <v>4.2309999999999999</v>
          </cell>
          <cell r="AC3">
            <v>5.7729999999999997</v>
          </cell>
          <cell r="AD3">
            <v>5.71</v>
          </cell>
          <cell r="AE3">
            <v>5.7590000000000003</v>
          </cell>
          <cell r="AF3">
            <v>5.431</v>
          </cell>
          <cell r="AG3">
            <v>5.9</v>
          </cell>
          <cell r="AH3">
            <v>7.5359999999999996</v>
          </cell>
          <cell r="AI3">
            <v>3.3149999999999999</v>
          </cell>
          <cell r="AJ3">
            <v>3.5</v>
          </cell>
          <cell r="AK3">
            <v>2</v>
          </cell>
          <cell r="AL3">
            <v>0.5</v>
          </cell>
          <cell r="AM3">
            <v>1.7</v>
          </cell>
          <cell r="AN3">
            <v>2.5</v>
          </cell>
          <cell r="AO3">
            <v>2.5</v>
          </cell>
          <cell r="AP3">
            <v>2.5</v>
          </cell>
          <cell r="AQ3">
            <v>2.5</v>
          </cell>
          <cell r="AR3">
            <v>62.310952869959657</v>
          </cell>
          <cell r="AS3">
            <v>2.9649687500000002</v>
          </cell>
        </row>
        <row r="4">
          <cell r="A4" t="str">
            <v>Algeria</v>
          </cell>
          <cell r="B4" t="str">
            <v>Gross domestic product, constant prices</v>
          </cell>
          <cell r="C4" t="str">
            <v>Percent change</v>
          </cell>
          <cell r="E4" t="str">
            <v>See notes for:  Gross domestic product, constant prices (National currency).</v>
          </cell>
          <cell r="F4">
            <v>-5.4</v>
          </cell>
          <cell r="G4">
            <v>3</v>
          </cell>
          <cell r="H4">
            <v>6.4</v>
          </cell>
          <cell r="I4">
            <v>5.4</v>
          </cell>
          <cell r="J4">
            <v>5.6</v>
          </cell>
          <cell r="K4">
            <v>5.6</v>
          </cell>
          <cell r="L4">
            <v>-0.2</v>
          </cell>
          <cell r="M4">
            <v>-0.7</v>
          </cell>
          <cell r="N4">
            <v>-1.9</v>
          </cell>
          <cell r="O4">
            <v>4.8</v>
          </cell>
          <cell r="P4">
            <v>1.252</v>
          </cell>
          <cell r="Q4">
            <v>-1.2</v>
          </cell>
          <cell r="R4">
            <v>1.6</v>
          </cell>
          <cell r="S4">
            <v>-2.1019999999999999</v>
          </cell>
          <cell r="T4">
            <v>-0.9</v>
          </cell>
          <cell r="U4">
            <v>3.8479999999999999</v>
          </cell>
          <cell r="V4">
            <v>3.8</v>
          </cell>
          <cell r="W4">
            <v>1.1000000000000001</v>
          </cell>
          <cell r="X4">
            <v>5.101</v>
          </cell>
          <cell r="Y4">
            <v>3.2</v>
          </cell>
          <cell r="Z4">
            <v>2.15</v>
          </cell>
          <cell r="AA4">
            <v>2.7</v>
          </cell>
          <cell r="AB4">
            <v>4.7</v>
          </cell>
          <cell r="AC4">
            <v>6.9</v>
          </cell>
          <cell r="AD4">
            <v>5.2</v>
          </cell>
          <cell r="AE4">
            <v>5.0999999999999996</v>
          </cell>
          <cell r="AF4">
            <v>2</v>
          </cell>
          <cell r="AG4">
            <v>3</v>
          </cell>
          <cell r="AH4">
            <v>2.4</v>
          </cell>
          <cell r="AI4">
            <v>2.4390000000000001</v>
          </cell>
          <cell r="AJ4">
            <v>3.2869999999999999</v>
          </cell>
          <cell r="AK4">
            <v>2.4700000000000002</v>
          </cell>
          <cell r="AL4">
            <v>3.0670000000000002</v>
          </cell>
          <cell r="AM4">
            <v>3.4239999999999999</v>
          </cell>
          <cell r="AN4">
            <v>3.3839999999999999</v>
          </cell>
          <cell r="AO4">
            <v>3.512</v>
          </cell>
          <cell r="AP4">
            <v>4.2549999999999999</v>
          </cell>
          <cell r="AQ4">
            <v>4.3479999999999999</v>
          </cell>
          <cell r="AR4">
            <v>8.0236032973790277</v>
          </cell>
          <cell r="AS4">
            <v>2.5201562500000012</v>
          </cell>
        </row>
        <row r="5">
          <cell r="A5" t="str">
            <v>Angola</v>
          </cell>
          <cell r="B5" t="str">
            <v>Gross domestic product, constant prices</v>
          </cell>
          <cell r="C5" t="str">
            <v>Percent change</v>
          </cell>
          <cell r="E5" t="str">
            <v>See notes for:  Gross domestic product, constant prices (National currency).</v>
          </cell>
          <cell r="F5">
            <v>2.4060000000000001</v>
          </cell>
          <cell r="G5">
            <v>-4.4000000000000004</v>
          </cell>
          <cell r="H5">
            <v>0</v>
          </cell>
          <cell r="I5">
            <v>4.2</v>
          </cell>
          <cell r="J5">
            <v>6</v>
          </cell>
          <cell r="K5">
            <v>3.5</v>
          </cell>
          <cell r="L5">
            <v>2.9</v>
          </cell>
          <cell r="M5">
            <v>4.0830000000000002</v>
          </cell>
          <cell r="N5">
            <v>6.1289999999999996</v>
          </cell>
          <cell r="O5">
            <v>4.2000000000000003E-2</v>
          </cell>
          <cell r="P5">
            <v>-3.45</v>
          </cell>
          <cell r="Q5">
            <v>0.99099999999999999</v>
          </cell>
          <cell r="R5">
            <v>-5.8380000000000001</v>
          </cell>
          <cell r="S5">
            <v>-23.983000000000001</v>
          </cell>
          <cell r="T5">
            <v>1.339</v>
          </cell>
          <cell r="U5">
            <v>15</v>
          </cell>
          <cell r="V5">
            <v>20</v>
          </cell>
          <cell r="W5">
            <v>5.5</v>
          </cell>
          <cell r="X5">
            <v>0</v>
          </cell>
          <cell r="Y5">
            <v>3.24</v>
          </cell>
          <cell r="Z5">
            <v>3.012</v>
          </cell>
          <cell r="AA5">
            <v>3.1419999999999999</v>
          </cell>
          <cell r="AB5">
            <v>14.532</v>
          </cell>
          <cell r="AC5">
            <v>3.3079999999999998</v>
          </cell>
          <cell r="AD5">
            <v>11.183</v>
          </cell>
          <cell r="AE5">
            <v>20.613</v>
          </cell>
          <cell r="AF5">
            <v>20.734999999999999</v>
          </cell>
          <cell r="AG5">
            <v>22.593</v>
          </cell>
          <cell r="AH5">
            <v>13.817</v>
          </cell>
          <cell r="AI5">
            <v>2.4129999999999998</v>
          </cell>
          <cell r="AJ5">
            <v>3.4079999999999999</v>
          </cell>
          <cell r="AK5">
            <v>3.4039999999999999</v>
          </cell>
          <cell r="AL5">
            <v>9.657</v>
          </cell>
          <cell r="AM5">
            <v>6.7530000000000001</v>
          </cell>
          <cell r="AN5">
            <v>6.6710000000000003</v>
          </cell>
          <cell r="AO5">
            <v>6.6319999999999997</v>
          </cell>
          <cell r="AP5">
            <v>6.0629999999999997</v>
          </cell>
          <cell r="AQ5">
            <v>6.1619999999999999</v>
          </cell>
          <cell r="AR5">
            <v>83.758897007056461</v>
          </cell>
          <cell r="AS5">
            <v>4.9943437499999996</v>
          </cell>
        </row>
        <row r="6">
          <cell r="A6" t="str">
            <v>Antigua and Barbuda</v>
          </cell>
          <cell r="B6" t="str">
            <v>Gross domestic product, constant prices</v>
          </cell>
          <cell r="C6" t="str">
            <v>Percent change</v>
          </cell>
          <cell r="E6" t="str">
            <v>See notes for:  Gross domestic product, constant prices (National currency).</v>
          </cell>
          <cell r="F6">
            <v>7.6189999999999998</v>
          </cell>
          <cell r="G6">
            <v>3.585</v>
          </cell>
          <cell r="H6">
            <v>-0.95799999999999996</v>
          </cell>
          <cell r="I6">
            <v>5.7910000000000004</v>
          </cell>
          <cell r="J6">
            <v>9.8420000000000005</v>
          </cell>
          <cell r="K6">
            <v>7.9340000000000002</v>
          </cell>
          <cell r="L6">
            <v>8.9030000000000005</v>
          </cell>
          <cell r="M6">
            <v>8.9789999999999992</v>
          </cell>
          <cell r="N6">
            <v>5.6669999999999998</v>
          </cell>
          <cell r="O6">
            <v>6.8289999999999997</v>
          </cell>
          <cell r="P6">
            <v>2.2770000000000001</v>
          </cell>
          <cell r="Q6">
            <v>2.7280000000000002</v>
          </cell>
          <cell r="R6">
            <v>0.84799999999999998</v>
          </cell>
          <cell r="S6">
            <v>5.0810000000000004</v>
          </cell>
          <cell r="T6">
            <v>6.1719999999999997</v>
          </cell>
          <cell r="U6">
            <v>-4.9509999999999996</v>
          </cell>
          <cell r="V6">
            <v>6.0720000000000001</v>
          </cell>
          <cell r="W6">
            <v>5.5579999999999998</v>
          </cell>
          <cell r="X6">
            <v>4.9279999999999999</v>
          </cell>
          <cell r="Y6">
            <v>4.9329999999999998</v>
          </cell>
          <cell r="Z6">
            <v>3.3239999999999998</v>
          </cell>
          <cell r="AA6">
            <v>-4.4219999999999997</v>
          </cell>
          <cell r="AB6">
            <v>2.5990000000000002</v>
          </cell>
          <cell r="AC6">
            <v>5.74</v>
          </cell>
          <cell r="AD6">
            <v>3.2240000000000002</v>
          </cell>
          <cell r="AE6">
            <v>7.556</v>
          </cell>
          <cell r="AF6">
            <v>12.773999999999999</v>
          </cell>
          <cell r="AG6">
            <v>7.2439999999999998</v>
          </cell>
          <cell r="AH6">
            <v>1.4710000000000001</v>
          </cell>
          <cell r="AI6">
            <v>-10.346</v>
          </cell>
          <cell r="AJ6">
            <v>-8.8819999999999997</v>
          </cell>
          <cell r="AK6">
            <v>-0.495</v>
          </cell>
          <cell r="AL6">
            <v>1.0309999999999999</v>
          </cell>
          <cell r="AM6">
            <v>2.5139999999999998</v>
          </cell>
          <cell r="AN6">
            <v>3.1760000000000002</v>
          </cell>
          <cell r="AO6">
            <v>3.3879999999999999</v>
          </cell>
          <cell r="AP6">
            <v>3.5019999999999998</v>
          </cell>
          <cell r="AQ6">
            <v>3.504</v>
          </cell>
          <cell r="AR6">
            <v>26.818651225806455</v>
          </cell>
          <cell r="AS6">
            <v>3.675749999999999</v>
          </cell>
        </row>
        <row r="7">
          <cell r="A7" t="str">
            <v>Argentina</v>
          </cell>
          <cell r="B7" t="str">
            <v>Gross domestic product, constant prices</v>
          </cell>
          <cell r="C7" t="str">
            <v>Percent change</v>
          </cell>
          <cell r="E7" t="str">
            <v>See notes for:  Gross domestic product, constant prices (National currency).</v>
          </cell>
          <cell r="F7">
            <v>0.7</v>
          </cell>
          <cell r="G7">
            <v>-5.7439999999999998</v>
          </cell>
          <cell r="H7">
            <v>-3.149</v>
          </cell>
          <cell r="I7">
            <v>3.7330000000000001</v>
          </cell>
          <cell r="J7">
            <v>2</v>
          </cell>
          <cell r="K7">
            <v>-6.9509999999999996</v>
          </cell>
          <cell r="L7">
            <v>7.1459999999999999</v>
          </cell>
          <cell r="M7">
            <v>2.5289999999999999</v>
          </cell>
          <cell r="N7">
            <v>-1.9570000000000001</v>
          </cell>
          <cell r="O7">
            <v>-7.0069999999999997</v>
          </cell>
          <cell r="P7">
            <v>-1.3380000000000001</v>
          </cell>
          <cell r="Q7">
            <v>10.497999999999999</v>
          </cell>
          <cell r="R7">
            <v>10.298999999999999</v>
          </cell>
          <cell r="S7">
            <v>6.2510000000000003</v>
          </cell>
          <cell r="T7">
            <v>5.8360000000000003</v>
          </cell>
          <cell r="U7">
            <v>-2.8450000000000002</v>
          </cell>
          <cell r="V7">
            <v>5.5270000000000001</v>
          </cell>
          <cell r="W7">
            <v>8.1110000000000007</v>
          </cell>
          <cell r="X7">
            <v>3.85</v>
          </cell>
          <cell r="Y7">
            <v>-3.3849999999999998</v>
          </cell>
          <cell r="Z7">
            <v>-0.78900000000000003</v>
          </cell>
          <cell r="AA7">
            <v>-4.4089999999999998</v>
          </cell>
          <cell r="AB7">
            <v>-10.895</v>
          </cell>
          <cell r="AC7">
            <v>8.9550000000000001</v>
          </cell>
          <cell r="AD7">
            <v>8.9109999999999996</v>
          </cell>
          <cell r="AE7">
            <v>9.1790000000000003</v>
          </cell>
          <cell r="AF7">
            <v>8.4659999999999993</v>
          </cell>
          <cell r="AG7">
            <v>8.6530000000000005</v>
          </cell>
          <cell r="AH7">
            <v>6.758</v>
          </cell>
          <cell r="AI7">
            <v>0.85</v>
          </cell>
          <cell r="AJ7">
            <v>9.1609999999999996</v>
          </cell>
          <cell r="AK7">
            <v>8.8699999999999992</v>
          </cell>
          <cell r="AL7">
            <v>4.2210000000000001</v>
          </cell>
          <cell r="AM7">
            <v>3.9830000000000001</v>
          </cell>
          <cell r="AN7">
            <v>4.2190000000000003</v>
          </cell>
          <cell r="AO7">
            <v>4.2880000000000003</v>
          </cell>
          <cell r="AP7">
            <v>4.4240000000000004</v>
          </cell>
          <cell r="AQ7">
            <v>4.4710000000000001</v>
          </cell>
          <cell r="AR7">
            <v>36.746161641129028</v>
          </cell>
          <cell r="AS7">
            <v>2.7441875000000007</v>
          </cell>
        </row>
        <row r="8">
          <cell r="A8" t="str">
            <v>Armenia</v>
          </cell>
          <cell r="B8" t="str">
            <v>Gross domestic product, constant prices</v>
          </cell>
          <cell r="C8" t="str">
            <v>Percent change</v>
          </cell>
          <cell r="E8" t="str">
            <v>See notes for:  Gross domestic product, constant prices (National currency).</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-14.054</v>
          </cell>
          <cell r="T8">
            <v>5.4</v>
          </cell>
          <cell r="U8">
            <v>8.0329999999999995</v>
          </cell>
          <cell r="V8">
            <v>5.1689999999999996</v>
          </cell>
          <cell r="W8">
            <v>3.387</v>
          </cell>
          <cell r="X8">
            <v>6.2709999999999999</v>
          </cell>
          <cell r="Y8">
            <v>3.17</v>
          </cell>
          <cell r="Z8">
            <v>5.8529999999999998</v>
          </cell>
          <cell r="AA8">
            <v>9.468</v>
          </cell>
          <cell r="AB8">
            <v>14.807</v>
          </cell>
          <cell r="AC8">
            <v>14.052</v>
          </cell>
          <cell r="AD8">
            <v>10.473000000000001</v>
          </cell>
          <cell r="AE8">
            <v>14.113</v>
          </cell>
          <cell r="AF8">
            <v>13.198</v>
          </cell>
          <cell r="AG8">
            <v>13.749000000000001</v>
          </cell>
          <cell r="AH8">
            <v>6.9480000000000004</v>
          </cell>
          <cell r="AI8">
            <v>-14.15</v>
          </cell>
          <cell r="AJ8">
            <v>2.0960000000000001</v>
          </cell>
          <cell r="AK8">
            <v>4.4000000000000004</v>
          </cell>
          <cell r="AL8">
            <v>3.8090000000000002</v>
          </cell>
          <cell r="AM8">
            <v>4</v>
          </cell>
          <cell r="AN8">
            <v>4</v>
          </cell>
          <cell r="AO8">
            <v>4</v>
          </cell>
          <cell r="AP8">
            <v>4</v>
          </cell>
          <cell r="AQ8">
            <v>4</v>
          </cell>
          <cell r="AR8">
            <v>66.609709432748531</v>
          </cell>
          <cell r="AS8">
            <v>5.9148947368421059</v>
          </cell>
        </row>
        <row r="9">
          <cell r="A9" t="str">
            <v>Australia</v>
          </cell>
          <cell r="B9" t="str">
            <v>Gross domestic product, constant prices</v>
          </cell>
          <cell r="C9" t="str">
            <v>Percent change</v>
          </cell>
          <cell r="E9" t="str">
            <v>See notes for:  Gross domestic product, constant prices (National currency).</v>
          </cell>
          <cell r="F9">
            <v>2.5979999999999999</v>
          </cell>
          <cell r="G9">
            <v>4.1559999999999997</v>
          </cell>
          <cell r="H9">
            <v>-0.01</v>
          </cell>
          <cell r="I9">
            <v>-0.52600000000000002</v>
          </cell>
          <cell r="J9">
            <v>6.4139999999999997</v>
          </cell>
          <cell r="K9">
            <v>5.7160000000000002</v>
          </cell>
          <cell r="L9">
            <v>2.1110000000000002</v>
          </cell>
          <cell r="M9">
            <v>4.3959999999999999</v>
          </cell>
          <cell r="N9">
            <v>4.03</v>
          </cell>
          <cell r="O9">
            <v>4.4539999999999997</v>
          </cell>
          <cell r="P9">
            <v>1.65</v>
          </cell>
          <cell r="Q9">
            <v>-1.0920000000000001</v>
          </cell>
          <cell r="R9">
            <v>2.746</v>
          </cell>
          <cell r="S9">
            <v>3.996</v>
          </cell>
          <cell r="T9">
            <v>4.84</v>
          </cell>
          <cell r="U9">
            <v>3.234</v>
          </cell>
          <cell r="V9">
            <v>4.2060000000000004</v>
          </cell>
          <cell r="W9">
            <v>4.0549999999999997</v>
          </cell>
          <cell r="X9">
            <v>5.0659999999999998</v>
          </cell>
          <cell r="Y9">
            <v>4.0659999999999998</v>
          </cell>
          <cell r="Z9">
            <v>3.1459999999999999</v>
          </cell>
          <cell r="AA9">
            <v>2.613</v>
          </cell>
          <cell r="AB9">
            <v>3.9350000000000001</v>
          </cell>
          <cell r="AC9">
            <v>3.1379999999999999</v>
          </cell>
          <cell r="AD9">
            <v>4.0830000000000002</v>
          </cell>
          <cell r="AE9">
            <v>3.113</v>
          </cell>
          <cell r="AF9">
            <v>2.6819999999999999</v>
          </cell>
          <cell r="AG9">
            <v>4.6760000000000002</v>
          </cell>
          <cell r="AH9">
            <v>2.5</v>
          </cell>
          <cell r="AI9">
            <v>1.373</v>
          </cell>
          <cell r="AJ9">
            <v>2.544</v>
          </cell>
          <cell r="AK9">
            <v>2.0350000000000001</v>
          </cell>
          <cell r="AL9">
            <v>3.0339999999999998</v>
          </cell>
          <cell r="AM9">
            <v>3.5019999999999998</v>
          </cell>
          <cell r="AN9">
            <v>3.4950000000000001</v>
          </cell>
          <cell r="AO9">
            <v>3.5070000000000001</v>
          </cell>
          <cell r="AP9">
            <v>3.4929999999999999</v>
          </cell>
          <cell r="AQ9">
            <v>3.4849999999999999</v>
          </cell>
          <cell r="AR9">
            <v>2.8085564516128994</v>
          </cell>
          <cell r="AS9">
            <v>3.1857500000000005</v>
          </cell>
        </row>
        <row r="10">
          <cell r="A10" t="str">
            <v>Austria</v>
          </cell>
          <cell r="B10" t="str">
            <v>Gross domestic product, constant prices</v>
          </cell>
          <cell r="C10" t="str">
            <v>Percent change</v>
          </cell>
          <cell r="E10" t="str">
            <v>See notes for:  Gross domestic product, constant prices (National currency).</v>
          </cell>
          <cell r="F10">
            <v>2.3140000000000001</v>
          </cell>
          <cell r="G10">
            <v>-9.9000000000000005E-2</v>
          </cell>
          <cell r="H10">
            <v>1.9079999999999999</v>
          </cell>
          <cell r="I10">
            <v>2.8039999999999998</v>
          </cell>
          <cell r="J10">
            <v>0.33200000000000002</v>
          </cell>
          <cell r="K10">
            <v>2.2429999999999999</v>
          </cell>
          <cell r="L10">
            <v>2.3410000000000002</v>
          </cell>
          <cell r="M10">
            <v>1.681</v>
          </cell>
          <cell r="N10">
            <v>0.96099999999999997</v>
          </cell>
          <cell r="O10">
            <v>3.742</v>
          </cell>
          <cell r="P10">
            <v>4.1710000000000003</v>
          </cell>
          <cell r="Q10">
            <v>3.3380000000000001</v>
          </cell>
          <cell r="R10">
            <v>1.8879999999999999</v>
          </cell>
          <cell r="S10">
            <v>0.374</v>
          </cell>
          <cell r="T10">
            <v>2.2130000000000001</v>
          </cell>
          <cell r="U10">
            <v>1.972</v>
          </cell>
          <cell r="V10">
            <v>2.4670000000000001</v>
          </cell>
          <cell r="W10">
            <v>2.3090000000000002</v>
          </cell>
          <cell r="X10">
            <v>3.786</v>
          </cell>
          <cell r="Y10">
            <v>3.5390000000000001</v>
          </cell>
          <cell r="Z10">
            <v>3.6680000000000001</v>
          </cell>
          <cell r="AA10">
            <v>0.85699999999999998</v>
          </cell>
          <cell r="AB10">
            <v>1.694</v>
          </cell>
          <cell r="AC10">
            <v>0.86599999999999999</v>
          </cell>
          <cell r="AD10">
            <v>2.59</v>
          </cell>
          <cell r="AE10">
            <v>2.4009999999999998</v>
          </cell>
          <cell r="AF10">
            <v>3.67</v>
          </cell>
          <cell r="AG10">
            <v>3.706</v>
          </cell>
          <cell r="AH10">
            <v>1.3959999999999999</v>
          </cell>
          <cell r="AI10">
            <v>-3.81</v>
          </cell>
          <cell r="AJ10">
            <v>2.3149999999999999</v>
          </cell>
          <cell r="AK10">
            <v>3.1070000000000002</v>
          </cell>
          <cell r="AL10">
            <v>0.93700000000000006</v>
          </cell>
          <cell r="AM10">
            <v>1.8280000000000001</v>
          </cell>
          <cell r="AN10">
            <v>2.2109999999999999</v>
          </cell>
          <cell r="AO10">
            <v>2.1459999999999999</v>
          </cell>
          <cell r="AP10">
            <v>2.0830000000000002</v>
          </cell>
          <cell r="AQ10">
            <v>1.796</v>
          </cell>
          <cell r="AR10">
            <v>2.3966908387096773</v>
          </cell>
          <cell r="AS10">
            <v>2.08575</v>
          </cell>
        </row>
        <row r="11">
          <cell r="A11" t="str">
            <v>Azerbaijan</v>
          </cell>
          <cell r="B11" t="str">
            <v>Gross domestic product, constant prices</v>
          </cell>
          <cell r="C11" t="str">
            <v>Percent change</v>
          </cell>
          <cell r="E11" t="str">
            <v>See notes for:  Gross domestic product, constant prices (National currency).</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-23.097999999999999</v>
          </cell>
          <cell r="T11">
            <v>-19.672999999999998</v>
          </cell>
          <cell r="U11">
            <v>-13.026999999999999</v>
          </cell>
          <cell r="V11">
            <v>2.5310000000000001</v>
          </cell>
          <cell r="W11">
            <v>8.8840000000000003</v>
          </cell>
          <cell r="X11">
            <v>6.0069999999999997</v>
          </cell>
          <cell r="Y11">
            <v>11.396000000000001</v>
          </cell>
          <cell r="Z11">
            <v>6.2270000000000003</v>
          </cell>
          <cell r="AA11">
            <v>6.4859999999999998</v>
          </cell>
          <cell r="AB11">
            <v>8.1370000000000005</v>
          </cell>
          <cell r="AC11">
            <v>10.478</v>
          </cell>
          <cell r="AD11">
            <v>10.199999999999999</v>
          </cell>
          <cell r="AE11">
            <v>26.4</v>
          </cell>
          <cell r="AF11">
            <v>34.5</v>
          </cell>
          <cell r="AG11">
            <v>25</v>
          </cell>
          <cell r="AH11">
            <v>10.8</v>
          </cell>
          <cell r="AI11">
            <v>9.3000000000000007</v>
          </cell>
          <cell r="AJ11">
            <v>4.9589999999999996</v>
          </cell>
          <cell r="AK11">
            <v>9.4E-2</v>
          </cell>
          <cell r="AL11">
            <v>3.1030000000000002</v>
          </cell>
          <cell r="AM11">
            <v>1.9019999999999999</v>
          </cell>
          <cell r="AN11">
            <v>2.83</v>
          </cell>
          <cell r="AO11">
            <v>2.903</v>
          </cell>
          <cell r="AP11">
            <v>2.9809999999999999</v>
          </cell>
          <cell r="AQ11">
            <v>3.056</v>
          </cell>
          <cell r="AR11">
            <v>200.66998403508774</v>
          </cell>
          <cell r="AS11">
            <v>6.6105789473684204</v>
          </cell>
        </row>
        <row r="12">
          <cell r="A12" t="str">
            <v>The Bahamas</v>
          </cell>
          <cell r="B12" t="str">
            <v>Gross domestic product, constant prices</v>
          </cell>
          <cell r="C12" t="str">
            <v>Percent change</v>
          </cell>
          <cell r="E12" t="str">
            <v>See notes for:  Gross domestic product, constant prices (National currency).</v>
          </cell>
          <cell r="F12">
            <v>7.1</v>
          </cell>
          <cell r="G12">
            <v>-2.9</v>
          </cell>
          <cell r="H12">
            <v>6.3</v>
          </cell>
          <cell r="I12">
            <v>6.8</v>
          </cell>
          <cell r="J12">
            <v>2.4</v>
          </cell>
          <cell r="K12">
            <v>4.0999999999999996</v>
          </cell>
          <cell r="L12">
            <v>2.6</v>
          </cell>
          <cell r="M12">
            <v>3.7</v>
          </cell>
          <cell r="N12">
            <v>2.2549999999999999</v>
          </cell>
          <cell r="O12">
            <v>2.2999999999999998</v>
          </cell>
          <cell r="P12">
            <v>1.052</v>
          </cell>
          <cell r="Q12">
            <v>-5.077</v>
          </cell>
          <cell r="R12">
            <v>-3.3809999999999998</v>
          </cell>
          <cell r="S12">
            <v>0.308</v>
          </cell>
          <cell r="T12">
            <v>2.7</v>
          </cell>
          <cell r="U12">
            <v>3.137</v>
          </cell>
          <cell r="V12">
            <v>4.7430000000000003</v>
          </cell>
          <cell r="W12">
            <v>11.7</v>
          </cell>
          <cell r="X12">
            <v>4.72</v>
          </cell>
          <cell r="Y12">
            <v>7.1440000000000001</v>
          </cell>
          <cell r="Z12">
            <v>4.149</v>
          </cell>
          <cell r="AA12">
            <v>2.6230000000000002</v>
          </cell>
          <cell r="AB12">
            <v>2.7050000000000001</v>
          </cell>
          <cell r="AC12">
            <v>-1.2669999999999999</v>
          </cell>
          <cell r="AD12">
            <v>0.88400000000000001</v>
          </cell>
          <cell r="AE12">
            <v>3.4009999999999998</v>
          </cell>
          <cell r="AF12">
            <v>2.5110000000000001</v>
          </cell>
          <cell r="AG12">
            <v>1.446</v>
          </cell>
          <cell r="AH12">
            <v>-1.3360000000000001</v>
          </cell>
          <cell r="AI12">
            <v>-5.3659999999999997</v>
          </cell>
          <cell r="AJ12">
            <v>0.95599999999999996</v>
          </cell>
          <cell r="AK12">
            <v>2</v>
          </cell>
          <cell r="AL12">
            <v>2.5</v>
          </cell>
          <cell r="AM12">
            <v>2.7</v>
          </cell>
          <cell r="AN12">
            <v>2.3279999999999998</v>
          </cell>
          <cell r="AO12">
            <v>2.5</v>
          </cell>
          <cell r="AP12">
            <v>2.7</v>
          </cell>
          <cell r="AQ12">
            <v>2.5</v>
          </cell>
          <cell r="AR12">
            <v>12.987961660282259</v>
          </cell>
          <cell r="AS12">
            <v>2.3252187499999994</v>
          </cell>
        </row>
        <row r="13">
          <cell r="A13" t="str">
            <v>Bahrain</v>
          </cell>
          <cell r="B13" t="str">
            <v>Gross domestic product, constant prices</v>
          </cell>
          <cell r="C13" t="str">
            <v>Percent change</v>
          </cell>
          <cell r="E13" t="str">
            <v>See notes for:  Gross domestic product, constant prices (National currency).</v>
          </cell>
          <cell r="F13">
            <v>7.4939999999999998</v>
          </cell>
          <cell r="G13">
            <v>2.7770000000000001</v>
          </cell>
          <cell r="H13">
            <v>6.4059999999999997</v>
          </cell>
          <cell r="I13">
            <v>6.9939999999999998</v>
          </cell>
          <cell r="J13">
            <v>4.1859999999999999</v>
          </cell>
          <cell r="K13">
            <v>-0.93</v>
          </cell>
          <cell r="L13">
            <v>0.48399999999999999</v>
          </cell>
          <cell r="M13">
            <v>-1.222</v>
          </cell>
          <cell r="N13">
            <v>5.952</v>
          </cell>
          <cell r="O13">
            <v>4.4089999999999998</v>
          </cell>
          <cell r="P13">
            <v>7.2750000000000004</v>
          </cell>
          <cell r="Q13">
            <v>1.73</v>
          </cell>
          <cell r="R13">
            <v>6.7</v>
          </cell>
          <cell r="S13">
            <v>12.87</v>
          </cell>
          <cell r="T13">
            <v>-0.25</v>
          </cell>
          <cell r="U13">
            <v>3.93</v>
          </cell>
          <cell r="V13">
            <v>4.0999999999999996</v>
          </cell>
          <cell r="W13">
            <v>3.14</v>
          </cell>
          <cell r="X13">
            <v>4.8099999999999996</v>
          </cell>
          <cell r="Y13">
            <v>4.32</v>
          </cell>
          <cell r="Z13">
            <v>5.23</v>
          </cell>
          <cell r="AA13">
            <v>4.6180000000000003</v>
          </cell>
          <cell r="AB13">
            <v>5.1929999999999996</v>
          </cell>
          <cell r="AC13">
            <v>7.2450000000000001</v>
          </cell>
          <cell r="AD13">
            <v>5.6440000000000001</v>
          </cell>
          <cell r="AE13">
            <v>7.8529999999999998</v>
          </cell>
          <cell r="AF13">
            <v>6.6529999999999996</v>
          </cell>
          <cell r="AG13">
            <v>8.3840000000000003</v>
          </cell>
          <cell r="AH13">
            <v>6.3079999999999998</v>
          </cell>
          <cell r="AI13">
            <v>3.0840000000000001</v>
          </cell>
          <cell r="AJ13">
            <v>4.5060000000000002</v>
          </cell>
          <cell r="AK13">
            <v>1.788</v>
          </cell>
          <cell r="AL13">
            <v>1.9930000000000001</v>
          </cell>
          <cell r="AM13">
            <v>2.827</v>
          </cell>
          <cell r="AN13">
            <v>2.58</v>
          </cell>
          <cell r="AO13">
            <v>2.605</v>
          </cell>
          <cell r="AP13">
            <v>2.9020000000000001</v>
          </cell>
          <cell r="AQ13">
            <v>2.8940000000000001</v>
          </cell>
          <cell r="AR13">
            <v>8.6861519667338687</v>
          </cell>
          <cell r="AS13">
            <v>4.7400312500000004</v>
          </cell>
        </row>
        <row r="14">
          <cell r="A14" t="str">
            <v>Bangladesh</v>
          </cell>
          <cell r="B14" t="str">
            <v>Gross domestic product, constant prices</v>
          </cell>
          <cell r="C14" t="str">
            <v>Percent change</v>
          </cell>
          <cell r="E14" t="str">
            <v>See notes for:  Gross domestic product, constant prices (National currency).</v>
          </cell>
          <cell r="F14">
            <v>0.375</v>
          </cell>
          <cell r="G14">
            <v>3.0760000000000001</v>
          </cell>
          <cell r="H14">
            <v>3.206</v>
          </cell>
          <cell r="I14">
            <v>4.6100000000000003</v>
          </cell>
          <cell r="J14">
            <v>4.1769999999999996</v>
          </cell>
          <cell r="K14">
            <v>3.7440000000000002</v>
          </cell>
          <cell r="L14">
            <v>3.9849999999999999</v>
          </cell>
          <cell r="M14">
            <v>2.931</v>
          </cell>
          <cell r="N14">
            <v>2.3879999999999999</v>
          </cell>
          <cell r="O14">
            <v>4.298</v>
          </cell>
          <cell r="P14">
            <v>4.6029999999999998</v>
          </cell>
          <cell r="Q14">
            <v>4.2030000000000003</v>
          </cell>
          <cell r="R14">
            <v>4.8010000000000002</v>
          </cell>
          <cell r="S14">
            <v>4.3239999999999998</v>
          </cell>
          <cell r="T14">
            <v>4.5129999999999999</v>
          </cell>
          <cell r="U14">
            <v>4.7699999999999996</v>
          </cell>
          <cell r="V14">
            <v>5.0129999999999999</v>
          </cell>
          <cell r="W14">
            <v>5.3040000000000003</v>
          </cell>
          <cell r="X14">
            <v>5.0439999999999996</v>
          </cell>
          <cell r="Y14">
            <v>5.4210000000000003</v>
          </cell>
          <cell r="Z14">
            <v>5.6</v>
          </cell>
          <cell r="AA14">
            <v>4.8339999999999996</v>
          </cell>
          <cell r="AB14">
            <v>4.8449999999999998</v>
          </cell>
          <cell r="AC14">
            <v>5.7759999999999998</v>
          </cell>
          <cell r="AD14">
            <v>6.1079999999999997</v>
          </cell>
          <cell r="AE14">
            <v>6.3019999999999996</v>
          </cell>
          <cell r="AF14">
            <v>6.5250000000000004</v>
          </cell>
          <cell r="AG14">
            <v>6.3049999999999997</v>
          </cell>
          <cell r="AH14">
            <v>5.9589999999999996</v>
          </cell>
          <cell r="AI14">
            <v>5.91</v>
          </cell>
          <cell r="AJ14">
            <v>6.375</v>
          </cell>
          <cell r="AK14">
            <v>6.0620000000000003</v>
          </cell>
          <cell r="AL14">
            <v>5.859</v>
          </cell>
          <cell r="AM14">
            <v>6.4059999999999997</v>
          </cell>
          <cell r="AN14">
            <v>6.806</v>
          </cell>
          <cell r="AO14">
            <v>7.0519999999999996</v>
          </cell>
          <cell r="AP14">
            <v>7.1520000000000001</v>
          </cell>
          <cell r="AQ14">
            <v>7.2519999999999998</v>
          </cell>
          <cell r="AR14">
            <v>1.7938272328628879</v>
          </cell>
          <cell r="AS14">
            <v>4.7308437500000009</v>
          </cell>
        </row>
        <row r="15">
          <cell r="A15" t="str">
            <v>Barbados</v>
          </cell>
          <cell r="B15" t="str">
            <v>Gross domestic product, constant prices</v>
          </cell>
          <cell r="C15" t="str">
            <v>Percent change</v>
          </cell>
          <cell r="E15" t="str">
            <v>See notes for:  Gross domestic product, constant prices (National currency).</v>
          </cell>
          <cell r="F15">
            <v>4.3710000000000004</v>
          </cell>
          <cell r="G15">
            <v>-1.9</v>
          </cell>
          <cell r="H15">
            <v>-4.9000000000000004</v>
          </cell>
          <cell r="I15">
            <v>0.5</v>
          </cell>
          <cell r="J15">
            <v>3.6</v>
          </cell>
          <cell r="K15">
            <v>1.1000000000000001</v>
          </cell>
          <cell r="L15">
            <v>5.0999999999999996</v>
          </cell>
          <cell r="M15">
            <v>2.6</v>
          </cell>
          <cell r="N15">
            <v>3.5</v>
          </cell>
          <cell r="O15">
            <v>3.6</v>
          </cell>
          <cell r="P15">
            <v>-3.3</v>
          </cell>
          <cell r="Q15">
            <v>-3.9</v>
          </cell>
          <cell r="R15">
            <v>-5.7</v>
          </cell>
          <cell r="S15">
            <v>0.8</v>
          </cell>
          <cell r="T15">
            <v>2</v>
          </cell>
          <cell r="U15">
            <v>2.056</v>
          </cell>
          <cell r="V15">
            <v>3.7789999999999999</v>
          </cell>
          <cell r="W15">
            <v>4.7309999999999999</v>
          </cell>
          <cell r="X15">
            <v>3.7210000000000001</v>
          </cell>
          <cell r="Y15">
            <v>0.36599999999999999</v>
          </cell>
          <cell r="Z15">
            <v>2.282</v>
          </cell>
          <cell r="AA15">
            <v>-2.556</v>
          </cell>
          <cell r="AB15">
            <v>0.68899999999999995</v>
          </cell>
          <cell r="AC15">
            <v>1.954</v>
          </cell>
          <cell r="AD15">
            <v>4.7889999999999997</v>
          </cell>
          <cell r="AE15">
            <v>3.8769999999999998</v>
          </cell>
          <cell r="AF15">
            <v>3.5590000000000002</v>
          </cell>
          <cell r="AG15">
            <v>3.8260000000000001</v>
          </cell>
          <cell r="AH15">
            <v>-0.18</v>
          </cell>
          <cell r="AI15">
            <v>-4.1680000000000001</v>
          </cell>
          <cell r="AJ15">
            <v>0.20100000000000001</v>
          </cell>
          <cell r="AK15">
            <v>0.5</v>
          </cell>
          <cell r="AL15">
            <v>0.9</v>
          </cell>
          <cell r="AM15">
            <v>1.5</v>
          </cell>
          <cell r="AN15">
            <v>2</v>
          </cell>
          <cell r="AO15">
            <v>2.5</v>
          </cell>
          <cell r="AP15">
            <v>2.8</v>
          </cell>
          <cell r="AQ15">
            <v>3.1</v>
          </cell>
          <cell r="AR15">
            <v>9.4735906764112929</v>
          </cell>
          <cell r="AS15">
            <v>1.15303125</v>
          </cell>
        </row>
        <row r="16">
          <cell r="A16" t="str">
            <v>Belarus</v>
          </cell>
          <cell r="B16" t="str">
            <v>Gross domestic product, constant prices</v>
          </cell>
          <cell r="C16" t="str">
            <v>Percent change</v>
          </cell>
          <cell r="E16" t="str">
            <v>See notes for:  Gross domestic product, constant prices (National currency).</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-7.6</v>
          </cell>
          <cell r="T16">
            <v>-11.7</v>
          </cell>
          <cell r="U16">
            <v>-11.314</v>
          </cell>
          <cell r="V16">
            <v>2.7759999999999998</v>
          </cell>
          <cell r="W16">
            <v>11.43</v>
          </cell>
          <cell r="X16">
            <v>8.4139999999999997</v>
          </cell>
          <cell r="Y16">
            <v>3.3530000000000002</v>
          </cell>
          <cell r="Z16">
            <v>5.8049999999999997</v>
          </cell>
          <cell r="AA16">
            <v>4.7249999999999996</v>
          </cell>
          <cell r="AB16">
            <v>5.0449999999999999</v>
          </cell>
          <cell r="AC16">
            <v>7.0430000000000001</v>
          </cell>
          <cell r="AD16">
            <v>11.45</v>
          </cell>
          <cell r="AE16">
            <v>9.4410000000000007</v>
          </cell>
          <cell r="AF16">
            <v>9.9979999999999993</v>
          </cell>
          <cell r="AG16">
            <v>8.6470000000000002</v>
          </cell>
          <cell r="AH16">
            <v>10.247999999999999</v>
          </cell>
          <cell r="AI16">
            <v>0.16400000000000001</v>
          </cell>
          <cell r="AJ16">
            <v>7.7409999999999997</v>
          </cell>
          <cell r="AK16">
            <v>5.3460000000000001</v>
          </cell>
          <cell r="AL16">
            <v>2.9969999999999999</v>
          </cell>
          <cell r="AM16">
            <v>3.3460000000000001</v>
          </cell>
          <cell r="AN16">
            <v>4.4109999999999996</v>
          </cell>
          <cell r="AO16">
            <v>4.8090000000000002</v>
          </cell>
          <cell r="AP16">
            <v>4.9039999999999999</v>
          </cell>
          <cell r="AQ16">
            <v>4.9710000000000001</v>
          </cell>
          <cell r="AR16">
            <v>50.956882175438587</v>
          </cell>
          <cell r="AS16">
            <v>4.2637894736842101</v>
          </cell>
        </row>
        <row r="17">
          <cell r="A17" t="str">
            <v>Belgium</v>
          </cell>
          <cell r="B17" t="str">
            <v>Gross domestic product, constant prices</v>
          </cell>
          <cell r="C17" t="str">
            <v>Percent change</v>
          </cell>
          <cell r="E17" t="str">
            <v>See notes for:  Gross domestic product, constant prices (National currency).</v>
          </cell>
          <cell r="F17">
            <v>4.1349999999999998</v>
          </cell>
          <cell r="G17">
            <v>0.14599999999999999</v>
          </cell>
          <cell r="H17">
            <v>0.57999999999999996</v>
          </cell>
          <cell r="I17">
            <v>0.39700000000000002</v>
          </cell>
          <cell r="J17">
            <v>2.1019999999999999</v>
          </cell>
          <cell r="K17">
            <v>1.847</v>
          </cell>
          <cell r="L17">
            <v>1.853</v>
          </cell>
          <cell r="M17">
            <v>2.3730000000000002</v>
          </cell>
          <cell r="N17">
            <v>4.5659999999999998</v>
          </cell>
          <cell r="O17">
            <v>3.6179999999999999</v>
          </cell>
          <cell r="P17">
            <v>3.09</v>
          </cell>
          <cell r="Q17">
            <v>1.8009999999999999</v>
          </cell>
          <cell r="R17">
            <v>1.3320000000000001</v>
          </cell>
          <cell r="S17">
            <v>-0.69299999999999995</v>
          </cell>
          <cell r="T17">
            <v>3.2919999999999998</v>
          </cell>
          <cell r="U17">
            <v>4.2770000000000001</v>
          </cell>
          <cell r="V17">
            <v>1.4239999999999999</v>
          </cell>
          <cell r="W17">
            <v>3.7349999999999999</v>
          </cell>
          <cell r="X17">
            <v>1.929</v>
          </cell>
          <cell r="Y17">
            <v>3.54</v>
          </cell>
          <cell r="Z17">
            <v>3.669</v>
          </cell>
          <cell r="AA17">
            <v>0.80800000000000005</v>
          </cell>
          <cell r="AB17">
            <v>1.359</v>
          </cell>
          <cell r="AC17">
            <v>0.80700000000000005</v>
          </cell>
          <cell r="AD17">
            <v>3.2690000000000001</v>
          </cell>
          <cell r="AE17">
            <v>1.7310000000000001</v>
          </cell>
          <cell r="AF17">
            <v>2.702</v>
          </cell>
          <cell r="AG17">
            <v>2.9</v>
          </cell>
          <cell r="AH17">
            <v>0.95699999999999996</v>
          </cell>
          <cell r="AI17">
            <v>-2.8410000000000002</v>
          </cell>
          <cell r="AJ17">
            <v>2.266</v>
          </cell>
          <cell r="AK17">
            <v>1.893</v>
          </cell>
          <cell r="AL17">
            <v>7.0000000000000001E-3</v>
          </cell>
          <cell r="AM17">
            <v>0.82699999999999996</v>
          </cell>
          <cell r="AN17">
            <v>1.3049999999999999</v>
          </cell>
          <cell r="AO17">
            <v>1.5649999999999999</v>
          </cell>
          <cell r="AP17">
            <v>1.748</v>
          </cell>
          <cell r="AQ17">
            <v>1.7430000000000001</v>
          </cell>
          <cell r="AR17">
            <v>2.4866218709677441</v>
          </cell>
          <cell r="AS17">
            <v>2.0269999999999997</v>
          </cell>
        </row>
        <row r="18">
          <cell r="A18" t="str">
            <v>Belize</v>
          </cell>
          <cell r="B18" t="str">
            <v>Gross domestic product, constant prices</v>
          </cell>
          <cell r="C18" t="str">
            <v>Percent change</v>
          </cell>
          <cell r="E18" t="str">
            <v>See notes for:  Gross domestic product, constant prices (National currency).</v>
          </cell>
          <cell r="F18">
            <v>5.0129999999999999</v>
          </cell>
          <cell r="G18">
            <v>0.214</v>
          </cell>
          <cell r="H18">
            <v>-7.5510000000000002</v>
          </cell>
          <cell r="I18">
            <v>6.0759999999999996</v>
          </cell>
          <cell r="J18">
            <v>11.332000000000001</v>
          </cell>
          <cell r="K18">
            <v>-1.419</v>
          </cell>
          <cell r="L18">
            <v>7.2750000000000004</v>
          </cell>
          <cell r="M18">
            <v>21.997</v>
          </cell>
          <cell r="N18">
            <v>10.861000000000001</v>
          </cell>
          <cell r="O18">
            <v>15.474</v>
          </cell>
          <cell r="P18">
            <v>11.209</v>
          </cell>
          <cell r="Q18">
            <v>11.465</v>
          </cell>
          <cell r="R18">
            <v>12.04</v>
          </cell>
          <cell r="S18">
            <v>6.27</v>
          </cell>
          <cell r="T18">
            <v>0.159</v>
          </cell>
          <cell r="U18">
            <v>0.65800000000000003</v>
          </cell>
          <cell r="V18">
            <v>1.4410000000000001</v>
          </cell>
          <cell r="W18">
            <v>3.5720000000000001</v>
          </cell>
          <cell r="X18">
            <v>3.7160000000000002</v>
          </cell>
          <cell r="Y18">
            <v>8.7409999999999997</v>
          </cell>
          <cell r="Z18">
            <v>13.073</v>
          </cell>
          <cell r="AA18">
            <v>4.9580000000000002</v>
          </cell>
          <cell r="AB18">
            <v>5.101</v>
          </cell>
          <cell r="AC18">
            <v>9.3209999999999997</v>
          </cell>
          <cell r="AD18">
            <v>4.6189999999999998</v>
          </cell>
          <cell r="AE18">
            <v>3.0289999999999999</v>
          </cell>
          <cell r="AF18">
            <v>4.6550000000000002</v>
          </cell>
          <cell r="AG18">
            <v>1.3</v>
          </cell>
          <cell r="AH18">
            <v>3.55</v>
          </cell>
          <cell r="AI18">
            <v>-2.5000000000000001E-2</v>
          </cell>
          <cell r="AJ18">
            <v>2.7429999999999999</v>
          </cell>
          <cell r="AK18">
            <v>2.5</v>
          </cell>
          <cell r="AL18">
            <v>2.75</v>
          </cell>
          <cell r="AM18">
            <v>2.5</v>
          </cell>
          <cell r="AN18">
            <v>2.5</v>
          </cell>
          <cell r="AO18">
            <v>2.5</v>
          </cell>
          <cell r="AP18">
            <v>2.5</v>
          </cell>
          <cell r="AQ18">
            <v>2.5</v>
          </cell>
          <cell r="AR18">
            <v>33.177687918346763</v>
          </cell>
          <cell r="AS18">
            <v>5.7302187500000006</v>
          </cell>
        </row>
        <row r="19">
          <cell r="A19" t="str">
            <v>Benin</v>
          </cell>
          <cell r="B19" t="str">
            <v>Gross domestic product, constant prices</v>
          </cell>
          <cell r="C19" t="str">
            <v>Percent change</v>
          </cell>
          <cell r="E19" t="str">
            <v>See notes for:  Gross domestic product, constant prices (National currency).</v>
          </cell>
          <cell r="F19">
            <v>9.2550000000000008</v>
          </cell>
          <cell r="G19">
            <v>1.929</v>
          </cell>
          <cell r="H19">
            <v>1.6819999999999999</v>
          </cell>
          <cell r="I19">
            <v>-2</v>
          </cell>
          <cell r="J19">
            <v>0.4</v>
          </cell>
          <cell r="K19">
            <v>4.327</v>
          </cell>
          <cell r="L19">
            <v>2.7480000000000002</v>
          </cell>
          <cell r="M19">
            <v>-2.0739999999999998</v>
          </cell>
          <cell r="N19">
            <v>3.4279999999999999</v>
          </cell>
          <cell r="O19">
            <v>-2.8490000000000002</v>
          </cell>
          <cell r="P19">
            <v>8.9760000000000009</v>
          </cell>
          <cell r="Q19">
            <v>4.226</v>
          </cell>
          <cell r="R19">
            <v>2.9580000000000002</v>
          </cell>
          <cell r="S19">
            <v>5.8360000000000003</v>
          </cell>
          <cell r="T19">
            <v>2.02</v>
          </cell>
          <cell r="U19">
            <v>6.0449999999999999</v>
          </cell>
          <cell r="V19">
            <v>4.3239999999999998</v>
          </cell>
          <cell r="W19">
            <v>5.7350000000000003</v>
          </cell>
          <cell r="X19">
            <v>3.9609999999999999</v>
          </cell>
          <cell r="Y19">
            <v>5.3410000000000002</v>
          </cell>
          <cell r="Z19">
            <v>4.8620000000000001</v>
          </cell>
          <cell r="AA19">
            <v>6.1959999999999997</v>
          </cell>
          <cell r="AB19">
            <v>4.4420000000000002</v>
          </cell>
          <cell r="AC19">
            <v>3.9510000000000001</v>
          </cell>
          <cell r="AD19">
            <v>3.0819999999999999</v>
          </cell>
          <cell r="AE19">
            <v>2.8650000000000002</v>
          </cell>
          <cell r="AF19">
            <v>3.7519999999999998</v>
          </cell>
          <cell r="AG19">
            <v>4.6260000000000003</v>
          </cell>
          <cell r="AH19">
            <v>5.0179999999999998</v>
          </cell>
          <cell r="AI19">
            <v>2.6669999999999998</v>
          </cell>
          <cell r="AJ19">
            <v>2.5760000000000001</v>
          </cell>
          <cell r="AK19">
            <v>3.06</v>
          </cell>
          <cell r="AL19">
            <v>3.5009999999999999</v>
          </cell>
          <cell r="AM19">
            <v>4.7460000000000004</v>
          </cell>
          <cell r="AN19">
            <v>4.782</v>
          </cell>
          <cell r="AO19">
            <v>4.8440000000000003</v>
          </cell>
          <cell r="AP19">
            <v>4.8789999999999996</v>
          </cell>
          <cell r="AQ19">
            <v>4.8869999999999996</v>
          </cell>
          <cell r="AR19">
            <v>7.1517981038306502</v>
          </cell>
          <cell r="AS19">
            <v>3.5426562499999994</v>
          </cell>
        </row>
        <row r="20">
          <cell r="A20" t="str">
            <v>Bhutan</v>
          </cell>
          <cell r="B20" t="str">
            <v>Gross domestic product, constant prices</v>
          </cell>
          <cell r="C20" t="str">
            <v>Percent change</v>
          </cell>
          <cell r="E20" t="str">
            <v>See notes for:  Gross domestic product, constant prices (National currency).</v>
          </cell>
          <cell r="F20">
            <v>4.9950000000000001</v>
          </cell>
          <cell r="G20">
            <v>13.589</v>
          </cell>
          <cell r="H20">
            <v>3.4460000000000002</v>
          </cell>
          <cell r="I20">
            <v>11.097</v>
          </cell>
          <cell r="J20">
            <v>4.4829999999999997</v>
          </cell>
          <cell r="K20">
            <v>4.2210000000000001</v>
          </cell>
          <cell r="L20">
            <v>11.536</v>
          </cell>
          <cell r="M20">
            <v>28.023</v>
          </cell>
          <cell r="N20">
            <v>4.9690000000000003</v>
          </cell>
          <cell r="O20">
            <v>7.3609999999999998</v>
          </cell>
          <cell r="P20">
            <v>10.715</v>
          </cell>
          <cell r="Q20">
            <v>-0.36</v>
          </cell>
          <cell r="R20">
            <v>4.5350000000000001</v>
          </cell>
          <cell r="S20">
            <v>1.9079999999999999</v>
          </cell>
          <cell r="T20">
            <v>5.0830000000000002</v>
          </cell>
          <cell r="U20">
            <v>6.9450000000000003</v>
          </cell>
          <cell r="V20">
            <v>5.492</v>
          </cell>
          <cell r="W20">
            <v>5.3070000000000004</v>
          </cell>
          <cell r="X20">
            <v>5.82</v>
          </cell>
          <cell r="Y20">
            <v>7.8550000000000004</v>
          </cell>
          <cell r="Z20">
            <v>5.1989999999999998</v>
          </cell>
          <cell r="AA20">
            <v>8.2040000000000006</v>
          </cell>
          <cell r="AB20">
            <v>10.728</v>
          </cell>
          <cell r="AC20">
            <v>7.6639999999999997</v>
          </cell>
          <cell r="AD20">
            <v>5.8959999999999999</v>
          </cell>
          <cell r="AE20">
            <v>7.1230000000000002</v>
          </cell>
          <cell r="AF20">
            <v>6.8490000000000002</v>
          </cell>
          <cell r="AG20">
            <v>17.925999999999998</v>
          </cell>
          <cell r="AH20">
            <v>4.6689999999999996</v>
          </cell>
          <cell r="AI20">
            <v>6.7279999999999998</v>
          </cell>
          <cell r="AJ20">
            <v>10.606</v>
          </cell>
          <cell r="AK20">
            <v>5.8540000000000001</v>
          </cell>
          <cell r="AL20">
            <v>7.0129999999999999</v>
          </cell>
          <cell r="AM20">
            <v>9.8889999999999993</v>
          </cell>
          <cell r="AN20">
            <v>11.055999999999999</v>
          </cell>
          <cell r="AO20">
            <v>5.1059999999999999</v>
          </cell>
          <cell r="AP20">
            <v>15.992000000000001</v>
          </cell>
          <cell r="AQ20">
            <v>4.008</v>
          </cell>
          <cell r="AR20">
            <v>26.29112270564519</v>
          </cell>
          <cell r="AS20">
            <v>7.6395624999999985</v>
          </cell>
        </row>
        <row r="21">
          <cell r="A21" t="str">
            <v>Bolivia</v>
          </cell>
          <cell r="B21" t="str">
            <v>Gross domestic product, constant prices</v>
          </cell>
          <cell r="C21" t="str">
            <v>Percent change</v>
          </cell>
          <cell r="E21" t="str">
            <v>See notes for:  Gross domestic product, constant prices (National currency).</v>
          </cell>
          <cell r="F21">
            <v>0.61</v>
          </cell>
          <cell r="G21">
            <v>0.3</v>
          </cell>
          <cell r="H21">
            <v>-3.9390000000000001</v>
          </cell>
          <cell r="I21">
            <v>-4.0419999999999998</v>
          </cell>
          <cell r="J21">
            <v>-0.20100000000000001</v>
          </cell>
          <cell r="K21">
            <v>-1.6759999999999999</v>
          </cell>
          <cell r="L21">
            <v>-2.5739999999999998</v>
          </cell>
          <cell r="M21">
            <v>2.4630000000000001</v>
          </cell>
          <cell r="N21">
            <v>2.91</v>
          </cell>
          <cell r="O21">
            <v>3.79</v>
          </cell>
          <cell r="P21">
            <v>4.6360000000000001</v>
          </cell>
          <cell r="Q21">
            <v>5.2670000000000003</v>
          </cell>
          <cell r="R21">
            <v>1.6459999999999999</v>
          </cell>
          <cell r="S21">
            <v>4.2690000000000001</v>
          </cell>
          <cell r="T21">
            <v>4.6669999999999998</v>
          </cell>
          <cell r="U21">
            <v>4.6779999999999999</v>
          </cell>
          <cell r="V21">
            <v>4.3609999999999998</v>
          </cell>
          <cell r="W21">
            <v>4.9539999999999997</v>
          </cell>
          <cell r="X21">
            <v>5.0289999999999999</v>
          </cell>
          <cell r="Y21">
            <v>0.42699999999999999</v>
          </cell>
          <cell r="Z21">
            <v>2.508</v>
          </cell>
          <cell r="AA21">
            <v>1.6839999999999999</v>
          </cell>
          <cell r="AB21">
            <v>2.4860000000000002</v>
          </cell>
          <cell r="AC21">
            <v>3.1179999999999999</v>
          </cell>
          <cell r="AD21">
            <v>2.6549999999999998</v>
          </cell>
          <cell r="AE21">
            <v>6.819</v>
          </cell>
          <cell r="AF21">
            <v>2.802</v>
          </cell>
          <cell r="AG21">
            <v>5.3250000000000002</v>
          </cell>
          <cell r="AH21">
            <v>6.1479999999999997</v>
          </cell>
          <cell r="AI21">
            <v>3.3570000000000002</v>
          </cell>
          <cell r="AJ21">
            <v>4.1269999999999998</v>
          </cell>
          <cell r="AK21">
            <v>5.09</v>
          </cell>
          <cell r="AL21">
            <v>5</v>
          </cell>
          <cell r="AM21">
            <v>5</v>
          </cell>
          <cell r="AN21">
            <v>5</v>
          </cell>
          <cell r="AO21">
            <v>5</v>
          </cell>
          <cell r="AP21">
            <v>5</v>
          </cell>
          <cell r="AQ21">
            <v>5</v>
          </cell>
          <cell r="AR21">
            <v>7.7886599959677385</v>
          </cell>
          <cell r="AS21">
            <v>2.6154375000000001</v>
          </cell>
        </row>
        <row r="22">
          <cell r="A22" t="str">
            <v>Bosnia and Herzegovina</v>
          </cell>
          <cell r="B22" t="str">
            <v>Gross domestic product, constant prices</v>
          </cell>
          <cell r="C22" t="str">
            <v>Percent change</v>
          </cell>
          <cell r="E22" t="str">
            <v>See notes for:  Gross domestic product, constant prices (National currency).</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v>10.76</v>
          </cell>
          <cell r="Z22">
            <v>4.3090000000000002</v>
          </cell>
          <cell r="AA22">
            <v>2.3620000000000001</v>
          </cell>
          <cell r="AB22">
            <v>5.0529999999999999</v>
          </cell>
          <cell r="AC22">
            <v>3.8580000000000001</v>
          </cell>
          <cell r="AD22">
            <v>6.2569999999999997</v>
          </cell>
          <cell r="AE22">
            <v>3.8679999999999999</v>
          </cell>
          <cell r="AF22">
            <v>5.9710000000000001</v>
          </cell>
          <cell r="AG22">
            <v>6.1929999999999996</v>
          </cell>
          <cell r="AH22">
            <v>5.71</v>
          </cell>
          <cell r="AI22">
            <v>-2.9489999999999998</v>
          </cell>
          <cell r="AJ22">
            <v>0.69699999999999995</v>
          </cell>
          <cell r="AK22">
            <v>1.7</v>
          </cell>
          <cell r="AL22">
            <v>0</v>
          </cell>
          <cell r="AM22">
            <v>1</v>
          </cell>
          <cell r="AN22">
            <v>2.5</v>
          </cell>
          <cell r="AO22">
            <v>3.5</v>
          </cell>
          <cell r="AP22">
            <v>3.5</v>
          </cell>
          <cell r="AQ22">
            <v>3.5</v>
          </cell>
          <cell r="AR22">
            <v>10.881414756410253</v>
          </cell>
        </row>
        <row r="23">
          <cell r="A23" t="str">
            <v>Botswana</v>
          </cell>
          <cell r="B23" t="str">
            <v>Gross domestic product, constant prices</v>
          </cell>
          <cell r="C23" t="str">
            <v>Percent change</v>
          </cell>
          <cell r="E23" t="str">
            <v>See notes for:  Gross domestic product, constant prices (National currency).</v>
          </cell>
          <cell r="F23">
            <v>12.02</v>
          </cell>
          <cell r="G23">
            <v>8.1539999999999999</v>
          </cell>
          <cell r="H23">
            <v>15.874000000000001</v>
          </cell>
          <cell r="I23">
            <v>10.792999999999999</v>
          </cell>
          <cell r="J23">
            <v>6.5170000000000003</v>
          </cell>
          <cell r="K23">
            <v>7.6950000000000003</v>
          </cell>
          <cell r="L23">
            <v>8.6159999999999997</v>
          </cell>
          <cell r="M23">
            <v>14.89</v>
          </cell>
          <cell r="N23">
            <v>23.42</v>
          </cell>
          <cell r="O23">
            <v>4.665</v>
          </cell>
          <cell r="P23">
            <v>8.7870000000000008</v>
          </cell>
          <cell r="Q23">
            <v>6.2370000000000001</v>
          </cell>
          <cell r="R23">
            <v>-0.20799999999999999</v>
          </cell>
          <cell r="S23">
            <v>4.0270000000000001</v>
          </cell>
          <cell r="T23">
            <v>-0.78600000000000003</v>
          </cell>
          <cell r="U23">
            <v>8.0039999999999996</v>
          </cell>
          <cell r="V23">
            <v>4.4379999999999997</v>
          </cell>
          <cell r="W23">
            <v>9.7289999999999992</v>
          </cell>
          <cell r="X23">
            <v>10.366</v>
          </cell>
          <cell r="Y23">
            <v>9.8409999999999993</v>
          </cell>
          <cell r="Z23">
            <v>5.8869999999999996</v>
          </cell>
          <cell r="AA23">
            <v>3.4950000000000001</v>
          </cell>
          <cell r="AB23">
            <v>8.9550000000000001</v>
          </cell>
          <cell r="AC23">
            <v>6.3090000000000002</v>
          </cell>
          <cell r="AD23">
            <v>5.95</v>
          </cell>
          <cell r="AE23">
            <v>1.635</v>
          </cell>
          <cell r="AF23">
            <v>5.1230000000000002</v>
          </cell>
          <cell r="AG23">
            <v>4.806</v>
          </cell>
          <cell r="AH23">
            <v>2.9710000000000001</v>
          </cell>
          <cell r="AI23">
            <v>-4.9340000000000002</v>
          </cell>
          <cell r="AJ23">
            <v>7.1970000000000001</v>
          </cell>
          <cell r="AK23">
            <v>4.6210000000000004</v>
          </cell>
          <cell r="AL23">
            <v>3.3279999999999998</v>
          </cell>
          <cell r="AM23">
            <v>4.5640000000000001</v>
          </cell>
          <cell r="AN23">
            <v>4.4260000000000002</v>
          </cell>
          <cell r="AO23">
            <v>4.5199999999999996</v>
          </cell>
          <cell r="AP23">
            <v>4.5609999999999999</v>
          </cell>
          <cell r="AQ23">
            <v>4.2750000000000004</v>
          </cell>
          <cell r="AR23">
            <v>27.106039899193547</v>
          </cell>
          <cell r="AS23">
            <v>7.0341875000000007</v>
          </cell>
        </row>
        <row r="24">
          <cell r="A24" t="str">
            <v>Brazil</v>
          </cell>
          <cell r="B24" t="str">
            <v>Gross domestic product, constant prices</v>
          </cell>
          <cell r="C24" t="str">
            <v>Percent change</v>
          </cell>
          <cell r="E24" t="str">
            <v>See notes for:  Gross domestic product, constant prices (National currency).</v>
          </cell>
          <cell r="F24">
            <v>9.19</v>
          </cell>
          <cell r="G24">
            <v>-4.4000000000000004</v>
          </cell>
          <cell r="H24">
            <v>0.59599999999999997</v>
          </cell>
          <cell r="I24">
            <v>-3.4</v>
          </cell>
          <cell r="J24">
            <v>5.3070000000000004</v>
          </cell>
          <cell r="K24">
            <v>7.9009999999999998</v>
          </cell>
          <cell r="L24">
            <v>7.5439999999999996</v>
          </cell>
          <cell r="M24">
            <v>3.601</v>
          </cell>
          <cell r="N24">
            <v>0.26400000000000001</v>
          </cell>
          <cell r="O24">
            <v>3.2</v>
          </cell>
          <cell r="P24">
            <v>-4.1680000000000001</v>
          </cell>
          <cell r="Q24">
            <v>1.0309999999999999</v>
          </cell>
          <cell r="R24">
            <v>-0.46700000000000003</v>
          </cell>
          <cell r="S24">
            <v>4.665</v>
          </cell>
          <cell r="T24">
            <v>5.3339999999999996</v>
          </cell>
          <cell r="U24">
            <v>4.4169999999999998</v>
          </cell>
          <cell r="V24">
            <v>2.15</v>
          </cell>
          <cell r="W24">
            <v>3.375</v>
          </cell>
          <cell r="X24">
            <v>3.5999999999999997E-2</v>
          </cell>
          <cell r="Y24">
            <v>0.25600000000000001</v>
          </cell>
          <cell r="Z24">
            <v>4.306</v>
          </cell>
          <cell r="AA24">
            <v>1.3149999999999999</v>
          </cell>
          <cell r="AB24">
            <v>2.6560000000000001</v>
          </cell>
          <cell r="AC24">
            <v>1.147</v>
          </cell>
          <cell r="AD24">
            <v>5.7140000000000004</v>
          </cell>
          <cell r="AE24">
            <v>3.1560000000000001</v>
          </cell>
          <cell r="AF24">
            <v>3.9550000000000001</v>
          </cell>
          <cell r="AG24">
            <v>6.0949999999999998</v>
          </cell>
          <cell r="AH24">
            <v>5.1689999999999996</v>
          </cell>
          <cell r="AI24">
            <v>-0.32800000000000001</v>
          </cell>
          <cell r="AJ24">
            <v>7.5339999999999998</v>
          </cell>
          <cell r="AK24">
            <v>2.7330000000000001</v>
          </cell>
          <cell r="AL24">
            <v>3.0259999999999998</v>
          </cell>
          <cell r="AM24">
            <v>4.1500000000000004</v>
          </cell>
          <cell r="AN24">
            <v>4.0010000000000003</v>
          </cell>
          <cell r="AO24">
            <v>4.1150000000000002</v>
          </cell>
          <cell r="AP24">
            <v>4.0739999999999998</v>
          </cell>
          <cell r="AQ24">
            <v>4.0750000000000002</v>
          </cell>
          <cell r="AR24">
            <v>11.406217983870969</v>
          </cell>
          <cell r="AS24">
            <v>2.8088749999999996</v>
          </cell>
        </row>
        <row r="25">
          <cell r="A25" t="str">
            <v>Brunei Darussalam</v>
          </cell>
          <cell r="B25" t="str">
            <v>Gross domestic product, constant prices</v>
          </cell>
          <cell r="C25" t="str">
            <v>Percent change</v>
          </cell>
          <cell r="E25" t="str">
            <v>See notes for:  Gross domestic product, constant prices (National currency).</v>
          </cell>
          <cell r="F25" t="str">
            <v>n/a</v>
          </cell>
          <cell r="G25" t="str">
            <v>n/a</v>
          </cell>
          <cell r="H25" t="str">
            <v>n/a</v>
          </cell>
          <cell r="I25" t="str">
            <v>n/a</v>
          </cell>
          <cell r="J25" t="str">
            <v>n/a</v>
          </cell>
          <cell r="K25" t="str">
            <v>n/a</v>
          </cell>
          <cell r="L25">
            <v>-2.778</v>
          </cell>
          <cell r="M25">
            <v>0.311</v>
          </cell>
          <cell r="N25">
            <v>-0.36</v>
          </cell>
          <cell r="O25">
            <v>2.206</v>
          </cell>
          <cell r="P25">
            <v>1.085</v>
          </cell>
          <cell r="Q25">
            <v>3.1480000000000001</v>
          </cell>
          <cell r="R25">
            <v>4.7590000000000003</v>
          </cell>
          <cell r="S25">
            <v>0.30099999999999999</v>
          </cell>
          <cell r="T25">
            <v>3.149</v>
          </cell>
          <cell r="U25">
            <v>4.4770000000000003</v>
          </cell>
          <cell r="V25">
            <v>2.8809999999999998</v>
          </cell>
          <cell r="W25">
            <v>-1.4750000000000001</v>
          </cell>
          <cell r="X25">
            <v>-0.56000000000000005</v>
          </cell>
          <cell r="Y25">
            <v>3.0529999999999999</v>
          </cell>
          <cell r="Z25">
            <v>2.8530000000000002</v>
          </cell>
          <cell r="AA25">
            <v>2.7450000000000001</v>
          </cell>
          <cell r="AB25">
            <v>3.8719999999999999</v>
          </cell>
          <cell r="AC25">
            <v>2.903</v>
          </cell>
          <cell r="AD25">
            <v>0.504</v>
          </cell>
          <cell r="AE25">
            <v>0.38800000000000001</v>
          </cell>
          <cell r="AF25">
            <v>4.3970000000000002</v>
          </cell>
          <cell r="AG25">
            <v>0.154</v>
          </cell>
          <cell r="AH25">
            <v>-1.9379999999999999</v>
          </cell>
          <cell r="AI25">
            <v>-1.7649999999999999</v>
          </cell>
          <cell r="AJ25">
            <v>2.5979999999999999</v>
          </cell>
          <cell r="AK25">
            <v>1.8939999999999999</v>
          </cell>
          <cell r="AL25">
            <v>3.1520000000000001</v>
          </cell>
          <cell r="AM25">
            <v>1.6</v>
          </cell>
          <cell r="AN25">
            <v>4.9400000000000004</v>
          </cell>
          <cell r="AO25">
            <v>3.2669999999999999</v>
          </cell>
          <cell r="AP25">
            <v>4.0659999999999998</v>
          </cell>
          <cell r="AQ25">
            <v>3.573</v>
          </cell>
          <cell r="AR25">
            <v>4.5944996061538479</v>
          </cell>
          <cell r="AS25">
            <v>1.4923846153846154</v>
          </cell>
        </row>
        <row r="26">
          <cell r="A26" t="str">
            <v>Bulgaria</v>
          </cell>
          <cell r="B26" t="str">
            <v>Gross domestic product, constant prices</v>
          </cell>
          <cell r="C26" t="str">
            <v>Percent change</v>
          </cell>
          <cell r="E26" t="str">
            <v>See notes for:  Gross domestic product, constant prices (National currency).</v>
          </cell>
          <cell r="F26">
            <v>5.7</v>
          </cell>
          <cell r="G26">
            <v>5.3</v>
          </cell>
          <cell r="H26">
            <v>4.2</v>
          </cell>
          <cell r="I26">
            <v>3</v>
          </cell>
          <cell r="J26">
            <v>4.5999999999999996</v>
          </cell>
          <cell r="K26">
            <v>1.8</v>
          </cell>
          <cell r="L26">
            <v>5.3</v>
          </cell>
          <cell r="M26">
            <v>4.7</v>
          </cell>
          <cell r="N26">
            <v>2.4</v>
          </cell>
          <cell r="O26">
            <v>-0.5</v>
          </cell>
          <cell r="P26">
            <v>-9.1</v>
          </cell>
          <cell r="Q26">
            <v>-10.755000000000001</v>
          </cell>
          <cell r="R26">
            <v>-8.4260000000000002</v>
          </cell>
          <cell r="S26">
            <v>-11.625</v>
          </cell>
          <cell r="T26">
            <v>-3.665</v>
          </cell>
          <cell r="U26">
            <v>-1.601</v>
          </cell>
          <cell r="V26">
            <v>-8.0429999999999993</v>
          </cell>
          <cell r="W26">
            <v>-5.8419999999999996</v>
          </cell>
          <cell r="X26">
            <v>4.1189999999999998</v>
          </cell>
          <cell r="Y26">
            <v>2.2770000000000001</v>
          </cell>
          <cell r="Z26">
            <v>5.3940000000000001</v>
          </cell>
          <cell r="AA26">
            <v>4.1509999999999998</v>
          </cell>
          <cell r="AB26">
            <v>4.6500000000000004</v>
          </cell>
          <cell r="AC26">
            <v>5.5049999999999999</v>
          </cell>
          <cell r="AD26">
            <v>6.7480000000000002</v>
          </cell>
          <cell r="AE26">
            <v>6.3579999999999997</v>
          </cell>
          <cell r="AF26">
            <v>6.5110000000000001</v>
          </cell>
          <cell r="AG26">
            <v>6.4480000000000004</v>
          </cell>
          <cell r="AH26">
            <v>6.1909999999999998</v>
          </cell>
          <cell r="AI26">
            <v>-5.476</v>
          </cell>
          <cell r="AJ26">
            <v>0.39300000000000002</v>
          </cell>
          <cell r="AK26">
            <v>1.669</v>
          </cell>
          <cell r="AL26">
            <v>0.8</v>
          </cell>
          <cell r="AM26">
            <v>1.5</v>
          </cell>
          <cell r="AN26">
            <v>2.5</v>
          </cell>
          <cell r="AO26">
            <v>3.5</v>
          </cell>
          <cell r="AP26">
            <v>4.5</v>
          </cell>
          <cell r="AQ26">
            <v>4.5</v>
          </cell>
          <cell r="AR26">
            <v>32.776285184475817</v>
          </cell>
          <cell r="AS26">
            <v>1.01190625</v>
          </cell>
        </row>
        <row r="27">
          <cell r="A27" t="str">
            <v>Burkina Faso</v>
          </cell>
          <cell r="B27" t="str">
            <v>Gross domestic product, constant prices</v>
          </cell>
          <cell r="C27" t="str">
            <v>Percent change</v>
          </cell>
          <cell r="E27" t="str">
            <v>See notes for:  Gross domestic product, constant prices (National currency).</v>
          </cell>
          <cell r="F27">
            <v>4.0350000000000001</v>
          </cell>
          <cell r="G27">
            <v>2.661</v>
          </cell>
          <cell r="H27">
            <v>1.4</v>
          </cell>
          <cell r="I27">
            <v>-1.2</v>
          </cell>
          <cell r="J27">
            <v>1.6</v>
          </cell>
          <cell r="K27">
            <v>11.3</v>
          </cell>
          <cell r="L27">
            <v>7.9550000000000001</v>
          </cell>
          <cell r="M27">
            <v>-0.23599999999999999</v>
          </cell>
          <cell r="N27">
            <v>5.7960000000000003</v>
          </cell>
          <cell r="O27">
            <v>2.15</v>
          </cell>
          <cell r="P27">
            <v>-0.60299999999999998</v>
          </cell>
          <cell r="Q27">
            <v>9.07</v>
          </cell>
          <cell r="R27">
            <v>0.23300000000000001</v>
          </cell>
          <cell r="S27">
            <v>3.4609999999999999</v>
          </cell>
          <cell r="T27">
            <v>1.3149999999999999</v>
          </cell>
          <cell r="U27">
            <v>5.7160000000000002</v>
          </cell>
          <cell r="V27">
            <v>11.015000000000001</v>
          </cell>
          <cell r="W27">
            <v>6.3170000000000002</v>
          </cell>
          <cell r="X27">
            <v>7.3079999999999998</v>
          </cell>
          <cell r="Y27">
            <v>6.242</v>
          </cell>
          <cell r="Z27">
            <v>2.9340000000000002</v>
          </cell>
          <cell r="AA27">
            <v>6.6130000000000004</v>
          </cell>
          <cell r="AB27">
            <v>4.3529999999999998</v>
          </cell>
          <cell r="AC27">
            <v>7.8019999999999996</v>
          </cell>
          <cell r="AD27">
            <v>4.4779999999999998</v>
          </cell>
          <cell r="AE27">
            <v>8.6620000000000008</v>
          </cell>
          <cell r="AF27">
            <v>5.5149999999999997</v>
          </cell>
          <cell r="AG27">
            <v>3.55</v>
          </cell>
          <cell r="AH27">
            <v>5.1920000000000002</v>
          </cell>
          <cell r="AI27">
            <v>3.1669999999999998</v>
          </cell>
          <cell r="AJ27">
            <v>7.9290000000000003</v>
          </cell>
          <cell r="AK27">
            <v>5.5759999999999996</v>
          </cell>
          <cell r="AL27">
            <v>4.9960000000000004</v>
          </cell>
          <cell r="AM27">
            <v>6.3680000000000003</v>
          </cell>
          <cell r="AN27">
            <v>6.7679999999999998</v>
          </cell>
          <cell r="AO27">
            <v>6.7450000000000001</v>
          </cell>
          <cell r="AP27">
            <v>6.9619999999999997</v>
          </cell>
          <cell r="AQ27">
            <v>6.9630000000000001</v>
          </cell>
          <cell r="AR27">
            <v>10.549007576612915</v>
          </cell>
          <cell r="AS27">
            <v>4.7283124999999995</v>
          </cell>
        </row>
        <row r="28">
          <cell r="A28" t="str">
            <v>Burundi</v>
          </cell>
          <cell r="B28" t="str">
            <v>Gross domestic product, constant prices</v>
          </cell>
          <cell r="C28" t="str">
            <v>Percent change</v>
          </cell>
          <cell r="E28" t="str">
            <v>See notes for:  Gross domestic product, constant prices (National currency).</v>
          </cell>
          <cell r="F28">
            <v>-6.8250000000000002</v>
          </cell>
          <cell r="G28">
            <v>12.164</v>
          </cell>
          <cell r="H28">
            <v>-1.054</v>
          </cell>
          <cell r="I28">
            <v>3.7149999999999999</v>
          </cell>
          <cell r="J28">
            <v>0.155</v>
          </cell>
          <cell r="K28">
            <v>11.784000000000001</v>
          </cell>
          <cell r="L28">
            <v>3.25</v>
          </cell>
          <cell r="M28">
            <v>5.5030000000000001</v>
          </cell>
          <cell r="N28">
            <v>5.0309999999999997</v>
          </cell>
          <cell r="O28">
            <v>1.349</v>
          </cell>
          <cell r="P28">
            <v>3.4580000000000002</v>
          </cell>
          <cell r="Q28">
            <v>5.7809999999999997</v>
          </cell>
          <cell r="R28">
            <v>1.0069999999999999</v>
          </cell>
          <cell r="S28">
            <v>-6.2359999999999998</v>
          </cell>
          <cell r="T28">
            <v>-3.8290000000000002</v>
          </cell>
          <cell r="U28">
            <v>-7.9189999999999996</v>
          </cell>
          <cell r="V28">
            <v>-8.0009999999999994</v>
          </cell>
          <cell r="W28">
            <v>0.41299999999999998</v>
          </cell>
          <cell r="X28">
            <v>4.7519999999999998</v>
          </cell>
          <cell r="Y28">
            <v>-1.0089999999999999</v>
          </cell>
          <cell r="Z28">
            <v>-0.85699999999999998</v>
          </cell>
          <cell r="AA28">
            <v>1.665</v>
          </cell>
          <cell r="AB28">
            <v>2.3530000000000002</v>
          </cell>
          <cell r="AC28">
            <v>2.4700000000000002</v>
          </cell>
          <cell r="AD28">
            <v>3.7669999999999999</v>
          </cell>
          <cell r="AE28">
            <v>4.3710000000000004</v>
          </cell>
          <cell r="AF28">
            <v>5.3849999999999998</v>
          </cell>
          <cell r="AG28">
            <v>4.7859999999999996</v>
          </cell>
          <cell r="AH28">
            <v>5.048</v>
          </cell>
          <cell r="AI28">
            <v>3.468</v>
          </cell>
          <cell r="AJ28">
            <v>3.786</v>
          </cell>
          <cell r="AK28">
            <v>4.1920000000000002</v>
          </cell>
          <cell r="AL28">
            <v>4.8049999999999997</v>
          </cell>
          <cell r="AM28">
            <v>5.03</v>
          </cell>
          <cell r="AN28">
            <v>5.9649999999999999</v>
          </cell>
          <cell r="AO28">
            <v>5.7679999999999998</v>
          </cell>
          <cell r="AP28">
            <v>5.9029999999999996</v>
          </cell>
          <cell r="AQ28">
            <v>6.0430000000000001</v>
          </cell>
          <cell r="AR28">
            <v>22.865289603830647</v>
          </cell>
          <cell r="AS28">
            <v>1.9975937499999998</v>
          </cell>
        </row>
        <row r="29">
          <cell r="A29" t="str">
            <v>Cambodia</v>
          </cell>
          <cell r="B29" t="str">
            <v>Gross domestic product, constant prices</v>
          </cell>
          <cell r="C29" t="str">
            <v>Percent change</v>
          </cell>
          <cell r="E29" t="str">
            <v>See notes for:  Gross domestic product, constant prices (National currency).</v>
          </cell>
          <cell r="F29" t="str">
            <v>n/a</v>
          </cell>
          <cell r="G29" t="str">
            <v>n/a</v>
          </cell>
          <cell r="H29" t="str">
            <v>n/a</v>
          </cell>
          <cell r="I29" t="str">
            <v>n/a</v>
          </cell>
          <cell r="J29" t="str">
            <v>n/a</v>
          </cell>
          <cell r="K29" t="str">
            <v>n/a</v>
          </cell>
          <cell r="L29" t="str">
            <v>n/a</v>
          </cell>
          <cell r="M29">
            <v>21.532</v>
          </cell>
          <cell r="N29">
            <v>9.6159999999999997</v>
          </cell>
          <cell r="O29">
            <v>3.327</v>
          </cell>
          <cell r="P29">
            <v>1.1180000000000001</v>
          </cell>
          <cell r="Q29">
            <v>7.5919999999999996</v>
          </cell>
          <cell r="R29">
            <v>7.069</v>
          </cell>
          <cell r="S29">
            <v>4.0419999999999998</v>
          </cell>
          <cell r="T29">
            <v>8.1809999999999992</v>
          </cell>
          <cell r="U29">
            <v>6.4429999999999996</v>
          </cell>
          <cell r="V29">
            <v>5.4119999999999999</v>
          </cell>
          <cell r="W29">
            <v>5.62</v>
          </cell>
          <cell r="X29">
            <v>5.0090000000000003</v>
          </cell>
          <cell r="Y29">
            <v>11.91</v>
          </cell>
          <cell r="Z29">
            <v>8.7669999999999995</v>
          </cell>
          <cell r="AA29">
            <v>8.1479999999999997</v>
          </cell>
          <cell r="AB29">
            <v>6.5789999999999997</v>
          </cell>
          <cell r="AC29">
            <v>8.5060000000000002</v>
          </cell>
          <cell r="AD29">
            <v>10.340999999999999</v>
          </cell>
          <cell r="AE29">
            <v>13.25</v>
          </cell>
          <cell r="AF29">
            <v>10.771000000000001</v>
          </cell>
          <cell r="AG29">
            <v>10.212999999999999</v>
          </cell>
          <cell r="AH29">
            <v>6.6920000000000002</v>
          </cell>
          <cell r="AI29">
            <v>8.7999999999999995E-2</v>
          </cell>
          <cell r="AJ29">
            <v>5.9610000000000003</v>
          </cell>
          <cell r="AK29">
            <v>6.0869999999999997</v>
          </cell>
          <cell r="AL29">
            <v>6.2480000000000002</v>
          </cell>
          <cell r="AM29">
            <v>6.3959999999999999</v>
          </cell>
          <cell r="AN29">
            <v>6.9139999999999997</v>
          </cell>
          <cell r="AO29">
            <v>7.5810000000000004</v>
          </cell>
          <cell r="AP29">
            <v>7.7069999999999999</v>
          </cell>
          <cell r="AQ29">
            <v>7.6959999999999997</v>
          </cell>
          <cell r="AR29">
            <v>17.871740540000005</v>
          </cell>
          <cell r="AS29">
            <v>7.6909600000000005</v>
          </cell>
        </row>
        <row r="30">
          <cell r="A30" t="str">
            <v>Cameroon</v>
          </cell>
          <cell r="B30" t="str">
            <v>Gross domestic product, constant prices</v>
          </cell>
          <cell r="C30" t="str">
            <v>Percent change</v>
          </cell>
          <cell r="E30" t="str">
            <v>See notes for:  Gross domestic product, constant prices (National currency).</v>
          </cell>
          <cell r="F30">
            <v>9.9</v>
          </cell>
          <cell r="G30">
            <v>17.050999999999998</v>
          </cell>
          <cell r="H30">
            <v>7.5629999999999997</v>
          </cell>
          <cell r="I30">
            <v>6.8440000000000003</v>
          </cell>
          <cell r="J30">
            <v>7.468</v>
          </cell>
          <cell r="K30">
            <v>8.1069999999999993</v>
          </cell>
          <cell r="L30">
            <v>6.7910000000000004</v>
          </cell>
          <cell r="M30">
            <v>-2.153</v>
          </cell>
          <cell r="N30">
            <v>-7.8650000000000002</v>
          </cell>
          <cell r="O30">
            <v>-1.77</v>
          </cell>
          <cell r="P30">
            <v>-6.1609999999999996</v>
          </cell>
          <cell r="Q30">
            <v>-3.7639999999999998</v>
          </cell>
          <cell r="R30">
            <v>-3.05</v>
          </cell>
          <cell r="S30">
            <v>-3.1579999999999999</v>
          </cell>
          <cell r="T30">
            <v>-2.4950000000000001</v>
          </cell>
          <cell r="U30">
            <v>3.3039999999999998</v>
          </cell>
          <cell r="V30">
            <v>5</v>
          </cell>
          <cell r="W30">
            <v>5.0999999999999996</v>
          </cell>
          <cell r="X30">
            <v>5.05</v>
          </cell>
          <cell r="Y30">
            <v>4.4000000000000004</v>
          </cell>
          <cell r="Z30">
            <v>4.1500000000000004</v>
          </cell>
          <cell r="AA30">
            <v>4.5140000000000002</v>
          </cell>
          <cell r="AB30">
            <v>4.0090000000000003</v>
          </cell>
          <cell r="AC30">
            <v>4.0309999999999997</v>
          </cell>
          <cell r="AD30">
            <v>3.702</v>
          </cell>
          <cell r="AE30">
            <v>2.2970000000000002</v>
          </cell>
          <cell r="AF30">
            <v>3.222</v>
          </cell>
          <cell r="AG30">
            <v>3.3839999999999999</v>
          </cell>
          <cell r="AH30">
            <v>2.5579999999999998</v>
          </cell>
          <cell r="AI30">
            <v>1.9750000000000001</v>
          </cell>
          <cell r="AJ30">
            <v>2.927</v>
          </cell>
          <cell r="AK30">
            <v>4.0999999999999996</v>
          </cell>
          <cell r="AL30">
            <v>4.0999999999999996</v>
          </cell>
          <cell r="AM30">
            <v>4.5</v>
          </cell>
          <cell r="AN30">
            <v>4.7</v>
          </cell>
          <cell r="AO30">
            <v>4.8</v>
          </cell>
          <cell r="AP30">
            <v>5</v>
          </cell>
          <cell r="AQ30">
            <v>5</v>
          </cell>
          <cell r="AR30">
            <v>24.734684111895145</v>
          </cell>
          <cell r="AS30">
            <v>3.0322187499999997</v>
          </cell>
        </row>
        <row r="31">
          <cell r="A31" t="str">
            <v>Canada</v>
          </cell>
          <cell r="B31" t="str">
            <v>Gross domestic product, constant prices</v>
          </cell>
          <cell r="C31" t="str">
            <v>Percent change</v>
          </cell>
          <cell r="E31" t="str">
            <v>See notes for:  Gross domestic product, constant prices (National currency).</v>
          </cell>
          <cell r="F31">
            <v>2.1629999999999998</v>
          </cell>
          <cell r="G31">
            <v>3.5030000000000001</v>
          </cell>
          <cell r="H31">
            <v>-2.859</v>
          </cell>
          <cell r="I31">
            <v>2.718</v>
          </cell>
          <cell r="J31">
            <v>5.8140000000000001</v>
          </cell>
          <cell r="K31">
            <v>4.78</v>
          </cell>
          <cell r="L31">
            <v>2.4209999999999998</v>
          </cell>
          <cell r="M31">
            <v>4.2530000000000001</v>
          </cell>
          <cell r="N31">
            <v>4.9740000000000002</v>
          </cell>
          <cell r="O31">
            <v>2.6190000000000002</v>
          </cell>
          <cell r="P31">
            <v>0.193</v>
          </cell>
          <cell r="Q31">
            <v>-2.0920000000000001</v>
          </cell>
          <cell r="R31">
            <v>0.875</v>
          </cell>
          <cell r="S31">
            <v>2.339</v>
          </cell>
          <cell r="T31">
            <v>4.8040000000000003</v>
          </cell>
          <cell r="U31">
            <v>2.8079999999999998</v>
          </cell>
          <cell r="V31">
            <v>1.619</v>
          </cell>
          <cell r="W31">
            <v>4.226</v>
          </cell>
          <cell r="X31">
            <v>4.0970000000000004</v>
          </cell>
          <cell r="Y31">
            <v>5.532</v>
          </cell>
          <cell r="Z31">
            <v>5.2329999999999997</v>
          </cell>
          <cell r="AA31">
            <v>1.784</v>
          </cell>
          <cell r="AB31">
            <v>2.9249999999999998</v>
          </cell>
          <cell r="AC31">
            <v>1.881</v>
          </cell>
          <cell r="AD31">
            <v>3.12</v>
          </cell>
          <cell r="AE31">
            <v>3.0190000000000001</v>
          </cell>
          <cell r="AF31">
            <v>2.823</v>
          </cell>
          <cell r="AG31">
            <v>2.2000000000000002</v>
          </cell>
          <cell r="AH31">
            <v>0.68899999999999995</v>
          </cell>
          <cell r="AI31">
            <v>-2.77</v>
          </cell>
          <cell r="AJ31">
            <v>3.2149999999999999</v>
          </cell>
          <cell r="AK31">
            <v>2.46</v>
          </cell>
          <cell r="AL31">
            <v>2.0569999999999999</v>
          </cell>
          <cell r="AM31">
            <v>2.1629999999999998</v>
          </cell>
          <cell r="AN31">
            <v>2.3660000000000001</v>
          </cell>
          <cell r="AO31">
            <v>2.4220000000000002</v>
          </cell>
          <cell r="AP31">
            <v>2.3180000000000001</v>
          </cell>
          <cell r="AQ31">
            <v>2.2309999999999999</v>
          </cell>
          <cell r="AR31">
            <v>4.7148138991935493</v>
          </cell>
          <cell r="AS31">
            <v>2.5426875</v>
          </cell>
        </row>
        <row r="32">
          <cell r="A32" t="str">
            <v>Cape Verde</v>
          </cell>
          <cell r="B32" t="str">
            <v>Gross domestic product, constant prices</v>
          </cell>
          <cell r="C32" t="str">
            <v>Percent change</v>
          </cell>
          <cell r="E32" t="str">
            <v>See notes for:  Gross domestic product, constant prices (National currency).</v>
          </cell>
          <cell r="F32">
            <v>5.2629999999999999</v>
          </cell>
          <cell r="G32">
            <v>8.4499999999999993</v>
          </cell>
          <cell r="H32">
            <v>2.8220000000000001</v>
          </cell>
          <cell r="I32">
            <v>9.5229999999999997</v>
          </cell>
          <cell r="J32">
            <v>3.78</v>
          </cell>
          <cell r="K32">
            <v>8.6430000000000007</v>
          </cell>
          <cell r="L32">
            <v>2.8719999999999999</v>
          </cell>
          <cell r="M32">
            <v>4.3079999999999998</v>
          </cell>
          <cell r="N32">
            <v>5.9969999999999999</v>
          </cell>
          <cell r="O32">
            <v>5.6980000000000004</v>
          </cell>
          <cell r="P32">
            <v>0.69199999999999995</v>
          </cell>
          <cell r="Q32">
            <v>1.403</v>
          </cell>
          <cell r="R32">
            <v>3.0449999999999999</v>
          </cell>
          <cell r="S32">
            <v>7.31</v>
          </cell>
          <cell r="T32">
            <v>6.93</v>
          </cell>
          <cell r="U32">
            <v>7.492</v>
          </cell>
          <cell r="V32">
            <v>6.694</v>
          </cell>
          <cell r="W32">
            <v>7.6390000000000002</v>
          </cell>
          <cell r="X32">
            <v>8.4130000000000003</v>
          </cell>
          <cell r="Y32">
            <v>11.86</v>
          </cell>
          <cell r="Z32">
            <v>7.2670000000000003</v>
          </cell>
          <cell r="AA32">
            <v>6.1379999999999999</v>
          </cell>
          <cell r="AB32">
            <v>5.2830000000000004</v>
          </cell>
          <cell r="AC32">
            <v>4.6829999999999998</v>
          </cell>
          <cell r="AD32">
            <v>4.28</v>
          </cell>
          <cell r="AE32">
            <v>6.5209999999999999</v>
          </cell>
          <cell r="AF32">
            <v>10.141999999999999</v>
          </cell>
          <cell r="AG32">
            <v>8.6489999999999991</v>
          </cell>
          <cell r="AH32">
            <v>6.1980000000000004</v>
          </cell>
          <cell r="AI32">
            <v>3.7130000000000001</v>
          </cell>
          <cell r="AJ32">
            <v>5.21</v>
          </cell>
          <cell r="AK32">
            <v>5.0460000000000003</v>
          </cell>
          <cell r="AL32">
            <v>4.2919999999999998</v>
          </cell>
          <cell r="AM32">
            <v>4.4059999999999997</v>
          </cell>
          <cell r="AN32">
            <v>4.548</v>
          </cell>
          <cell r="AO32">
            <v>4.7149999999999999</v>
          </cell>
          <cell r="AP32">
            <v>5.0010000000000003</v>
          </cell>
          <cell r="AQ32">
            <v>5.0250000000000004</v>
          </cell>
          <cell r="AR32">
            <v>6.3859853387096823</v>
          </cell>
          <cell r="AS32">
            <v>5.9988749999999982</v>
          </cell>
        </row>
        <row r="33">
          <cell r="A33" t="str">
            <v>Central African Republic</v>
          </cell>
          <cell r="B33" t="str">
            <v>Gross domestic product, constant prices</v>
          </cell>
          <cell r="C33" t="str">
            <v>Percent change</v>
          </cell>
          <cell r="E33" t="str">
            <v>See notes for:  Gross domestic product, constant prices (National currency).</v>
          </cell>
          <cell r="F33">
            <v>-2.9950000000000001</v>
          </cell>
          <cell r="G33">
            <v>12.954000000000001</v>
          </cell>
          <cell r="H33">
            <v>-3.5720000000000001</v>
          </cell>
          <cell r="I33">
            <v>-6.0270000000000001</v>
          </cell>
          <cell r="J33">
            <v>9.9120000000000008</v>
          </cell>
          <cell r="K33">
            <v>3.7330000000000001</v>
          </cell>
          <cell r="L33">
            <v>7.1929999999999996</v>
          </cell>
          <cell r="M33">
            <v>-4.2889999999999997</v>
          </cell>
          <cell r="N33">
            <v>1.718</v>
          </cell>
          <cell r="O33">
            <v>1.5529999999999999</v>
          </cell>
          <cell r="P33">
            <v>-3.8050000000000002</v>
          </cell>
          <cell r="Q33">
            <v>-2.0030000000000001</v>
          </cell>
          <cell r="R33">
            <v>-3.2240000000000002</v>
          </cell>
          <cell r="S33">
            <v>-1.4390000000000001</v>
          </cell>
          <cell r="T33">
            <v>3.9870000000000001</v>
          </cell>
          <cell r="U33">
            <v>4.9210000000000003</v>
          </cell>
          <cell r="V33">
            <v>-8.0920000000000005</v>
          </cell>
          <cell r="W33">
            <v>7.5110000000000001</v>
          </cell>
          <cell r="X33">
            <v>3.9060000000000001</v>
          </cell>
          <cell r="Y33">
            <v>3.5539999999999998</v>
          </cell>
          <cell r="Z33">
            <v>1.9</v>
          </cell>
          <cell r="AA33">
            <v>0.6</v>
          </cell>
          <cell r="AB33">
            <v>-0.6</v>
          </cell>
          <cell r="AC33">
            <v>-7.1</v>
          </cell>
          <cell r="AD33">
            <v>1</v>
          </cell>
          <cell r="AE33">
            <v>2.4</v>
          </cell>
          <cell r="AF33">
            <v>3.8</v>
          </cell>
          <cell r="AG33">
            <v>3.7</v>
          </cell>
          <cell r="AH33">
            <v>2</v>
          </cell>
          <cell r="AI33">
            <v>1.7</v>
          </cell>
          <cell r="AJ33">
            <v>3.3</v>
          </cell>
          <cell r="AK33">
            <v>3.1440000000000001</v>
          </cell>
          <cell r="AL33">
            <v>4.05</v>
          </cell>
          <cell r="AM33">
            <v>4.234</v>
          </cell>
          <cell r="AN33">
            <v>5.8689999999999998</v>
          </cell>
          <cell r="AO33">
            <v>5.391</v>
          </cell>
          <cell r="AP33">
            <v>5.6559999999999997</v>
          </cell>
          <cell r="AQ33">
            <v>5.6840000000000002</v>
          </cell>
          <cell r="AR33">
            <v>22.525177145161287</v>
          </cell>
          <cell r="AS33">
            <v>1.2918749999999999</v>
          </cell>
        </row>
        <row r="34">
          <cell r="A34" t="str">
            <v>Chad</v>
          </cell>
          <cell r="B34" t="str">
            <v>Gross domestic product, constant prices</v>
          </cell>
          <cell r="C34" t="str">
            <v>Percent change</v>
          </cell>
          <cell r="E34" t="str">
            <v>See notes for:  Gross domestic product, constant prices (National currency).</v>
          </cell>
          <cell r="F34">
            <v>-6.008</v>
          </cell>
          <cell r="G34">
            <v>-10.805</v>
          </cell>
          <cell r="H34">
            <v>5.3760000000000003</v>
          </cell>
          <cell r="I34">
            <v>15.659000000000001</v>
          </cell>
          <cell r="J34">
            <v>5.2560000000000002</v>
          </cell>
          <cell r="K34">
            <v>7.8970000000000002</v>
          </cell>
          <cell r="L34">
            <v>5.9660000000000002</v>
          </cell>
          <cell r="M34">
            <v>3.6469999999999998</v>
          </cell>
          <cell r="N34">
            <v>7.5439999999999996</v>
          </cell>
          <cell r="O34">
            <v>1.952</v>
          </cell>
          <cell r="P34">
            <v>3.202</v>
          </cell>
          <cell r="Q34">
            <v>10.401999999999999</v>
          </cell>
          <cell r="R34">
            <v>2.3919999999999999</v>
          </cell>
          <cell r="S34">
            <v>-2.0739999999999998</v>
          </cell>
          <cell r="T34">
            <v>5.4939999999999998</v>
          </cell>
          <cell r="U34">
            <v>-0.77500000000000002</v>
          </cell>
          <cell r="V34">
            <v>2.1150000000000002</v>
          </cell>
          <cell r="W34">
            <v>5.6529999999999996</v>
          </cell>
          <cell r="X34">
            <v>6.952</v>
          </cell>
          <cell r="Y34">
            <v>-0.68300000000000005</v>
          </cell>
          <cell r="Z34">
            <v>-0.88</v>
          </cell>
          <cell r="AA34">
            <v>11.657999999999999</v>
          </cell>
          <cell r="AB34">
            <v>8.4909999999999997</v>
          </cell>
          <cell r="AC34">
            <v>14.722</v>
          </cell>
          <cell r="AD34">
            <v>33.628999999999998</v>
          </cell>
          <cell r="AE34">
            <v>7.9349999999999996</v>
          </cell>
          <cell r="AF34">
            <v>0.152</v>
          </cell>
          <cell r="AG34">
            <v>0.182</v>
          </cell>
          <cell r="AH34">
            <v>1.6519999999999999</v>
          </cell>
          <cell r="AI34">
            <v>-1.202</v>
          </cell>
          <cell r="AJ34">
            <v>13.032</v>
          </cell>
          <cell r="AK34">
            <v>1.6240000000000001</v>
          </cell>
          <cell r="AL34">
            <v>6.8890000000000002</v>
          </cell>
          <cell r="AM34">
            <v>0.14399999999999999</v>
          </cell>
          <cell r="AN34">
            <v>3.2130000000000001</v>
          </cell>
          <cell r="AO34">
            <v>3.3039999999999998</v>
          </cell>
          <cell r="AP34">
            <v>3.0840000000000001</v>
          </cell>
          <cell r="AQ34">
            <v>2.6379999999999999</v>
          </cell>
          <cell r="AR34">
            <v>60.179480410282274</v>
          </cell>
          <cell r="AS34">
            <v>5.0049062499999994</v>
          </cell>
        </row>
        <row r="35">
          <cell r="A35" t="str">
            <v>Chile</v>
          </cell>
          <cell r="B35" t="str">
            <v>Gross domestic product, constant prices</v>
          </cell>
          <cell r="C35" t="str">
            <v>Percent change</v>
          </cell>
          <cell r="E35" t="str">
            <v>See notes for:  Gross domestic product, constant prices (National currency).</v>
          </cell>
          <cell r="F35">
            <v>7.9450000000000003</v>
          </cell>
          <cell r="G35">
            <v>6.2119999999999997</v>
          </cell>
          <cell r="H35">
            <v>-13.587999999999999</v>
          </cell>
          <cell r="I35">
            <v>-2.802</v>
          </cell>
          <cell r="J35">
            <v>5.8860000000000001</v>
          </cell>
          <cell r="K35">
            <v>1.968</v>
          </cell>
          <cell r="L35">
            <v>5.5960000000000001</v>
          </cell>
          <cell r="M35">
            <v>6.5810000000000004</v>
          </cell>
          <cell r="N35">
            <v>7.2880000000000003</v>
          </cell>
          <cell r="O35">
            <v>10.605</v>
          </cell>
          <cell r="P35">
            <v>3.6709999999999998</v>
          </cell>
          <cell r="Q35">
            <v>7.968</v>
          </cell>
          <cell r="R35">
            <v>12.276999999999999</v>
          </cell>
          <cell r="S35">
            <v>6.9989999999999997</v>
          </cell>
          <cell r="T35">
            <v>5.7140000000000004</v>
          </cell>
          <cell r="U35">
            <v>10.631</v>
          </cell>
          <cell r="V35">
            <v>7.4020000000000001</v>
          </cell>
          <cell r="W35">
            <v>6.6059999999999999</v>
          </cell>
          <cell r="X35">
            <v>3.2669999999999999</v>
          </cell>
          <cell r="Y35">
            <v>-0.70899999999999996</v>
          </cell>
          <cell r="Z35">
            <v>4.4690000000000003</v>
          </cell>
          <cell r="AA35">
            <v>3.3420000000000001</v>
          </cell>
          <cell r="AB35">
            <v>2.17</v>
          </cell>
          <cell r="AC35">
            <v>3.387</v>
          </cell>
          <cell r="AD35">
            <v>6.7969999999999997</v>
          </cell>
          <cell r="AE35">
            <v>6.3049999999999997</v>
          </cell>
          <cell r="AF35">
            <v>5.8250000000000002</v>
          </cell>
          <cell r="AG35">
            <v>5.2069999999999999</v>
          </cell>
          <cell r="AH35">
            <v>3.0339999999999998</v>
          </cell>
          <cell r="AI35">
            <v>-0.86</v>
          </cell>
          <cell r="AJ35">
            <v>6.1369999999999996</v>
          </cell>
          <cell r="AK35">
            <v>5.9240000000000004</v>
          </cell>
          <cell r="AL35">
            <v>4.2990000000000004</v>
          </cell>
          <cell r="AM35">
            <v>4.53</v>
          </cell>
          <cell r="AN35">
            <v>4.5</v>
          </cell>
          <cell r="AO35">
            <v>4.5199999999999996</v>
          </cell>
          <cell r="AP35">
            <v>4.5199999999999996</v>
          </cell>
          <cell r="AQ35">
            <v>4.5199999999999996</v>
          </cell>
          <cell r="AR35">
            <v>21.514763125000012</v>
          </cell>
          <cell r="AS35">
            <v>4.7266874999999979</v>
          </cell>
        </row>
        <row r="36">
          <cell r="A36" t="str">
            <v>China</v>
          </cell>
          <cell r="B36" t="str">
            <v>Gross domestic product, constant prices</v>
          </cell>
          <cell r="C36" t="str">
            <v>Percent change</v>
          </cell>
          <cell r="E36" t="str">
            <v>See notes for:  Gross domestic product, constant prices (National currency).</v>
          </cell>
          <cell r="F36">
            <v>7.91</v>
          </cell>
          <cell r="G36">
            <v>5.2</v>
          </cell>
          <cell r="H36">
            <v>9.1</v>
          </cell>
          <cell r="I36">
            <v>10.9</v>
          </cell>
          <cell r="J36">
            <v>15.2</v>
          </cell>
          <cell r="K36">
            <v>13.5</v>
          </cell>
          <cell r="L36">
            <v>8.8000000000000007</v>
          </cell>
          <cell r="M36">
            <v>11.6</v>
          </cell>
          <cell r="N36">
            <v>11.3</v>
          </cell>
          <cell r="O36">
            <v>4.0999999999999996</v>
          </cell>
          <cell r="P36">
            <v>3.839</v>
          </cell>
          <cell r="Q36">
            <v>9.1790000000000003</v>
          </cell>
          <cell r="R36">
            <v>14.241</v>
          </cell>
          <cell r="S36">
            <v>13.964</v>
          </cell>
          <cell r="T36">
            <v>13.081</v>
          </cell>
          <cell r="U36">
            <v>10.925000000000001</v>
          </cell>
          <cell r="V36">
            <v>10.009</v>
          </cell>
          <cell r="W36">
            <v>9.2970000000000006</v>
          </cell>
          <cell r="X36">
            <v>7.8330000000000002</v>
          </cell>
          <cell r="Y36">
            <v>7.62</v>
          </cell>
          <cell r="Z36">
            <v>8.4309999999999992</v>
          </cell>
          <cell r="AA36">
            <v>8.3000000000000007</v>
          </cell>
          <cell r="AB36">
            <v>9.0820000000000007</v>
          </cell>
          <cell r="AC36">
            <v>10.025</v>
          </cell>
          <cell r="AD36">
            <v>10.085000000000001</v>
          </cell>
          <cell r="AE36">
            <v>11.31</v>
          </cell>
          <cell r="AF36">
            <v>12.677</v>
          </cell>
          <cell r="AG36">
            <v>14.162000000000001</v>
          </cell>
          <cell r="AH36">
            <v>9.6349999999999998</v>
          </cell>
          <cell r="AI36">
            <v>9.2140000000000004</v>
          </cell>
          <cell r="AJ36">
            <v>10.446999999999999</v>
          </cell>
          <cell r="AK36">
            <v>9.2370000000000001</v>
          </cell>
          <cell r="AL36">
            <v>8.2330000000000005</v>
          </cell>
          <cell r="AM36">
            <v>8.7919999999999998</v>
          </cell>
          <cell r="AN36">
            <v>8.734</v>
          </cell>
          <cell r="AO36">
            <v>8.6959999999999997</v>
          </cell>
          <cell r="AP36">
            <v>8.5570000000000004</v>
          </cell>
          <cell r="AQ36">
            <v>8.4760000000000009</v>
          </cell>
          <cell r="AR36">
            <v>7.6222878457661105</v>
          </cell>
          <cell r="AS36">
            <v>10.006343750000001</v>
          </cell>
        </row>
        <row r="37">
          <cell r="A37" t="str">
            <v>Colombia</v>
          </cell>
          <cell r="B37" t="str">
            <v>Gross domestic product, constant prices</v>
          </cell>
          <cell r="C37" t="str">
            <v>Percent change</v>
          </cell>
          <cell r="E37" t="str">
            <v>See notes for:  Gross domestic product, constant prices (National currency).</v>
          </cell>
          <cell r="F37">
            <v>4.4290000000000003</v>
          </cell>
          <cell r="G37">
            <v>2.2770000000000001</v>
          </cell>
          <cell r="H37">
            <v>0.94799999999999995</v>
          </cell>
          <cell r="I37">
            <v>1.5740000000000001</v>
          </cell>
          <cell r="J37">
            <v>3.351</v>
          </cell>
          <cell r="K37">
            <v>3.1070000000000002</v>
          </cell>
          <cell r="L37">
            <v>5.8239999999999998</v>
          </cell>
          <cell r="M37">
            <v>5.3689999999999998</v>
          </cell>
          <cell r="N37">
            <v>4.0640000000000001</v>
          </cell>
          <cell r="O37">
            <v>3.4140000000000001</v>
          </cell>
          <cell r="P37">
            <v>4.282</v>
          </cell>
          <cell r="Q37">
            <v>2.3719999999999999</v>
          </cell>
          <cell r="R37">
            <v>4.3529999999999998</v>
          </cell>
          <cell r="S37">
            <v>5.71</v>
          </cell>
          <cell r="T37">
            <v>5.1470000000000002</v>
          </cell>
          <cell r="U37">
            <v>5.202</v>
          </cell>
          <cell r="V37">
            <v>2.056</v>
          </cell>
          <cell r="W37">
            <v>3.43</v>
          </cell>
          <cell r="X37">
            <v>0.56999999999999995</v>
          </cell>
          <cell r="Y37">
            <v>-4.2039999999999997</v>
          </cell>
          <cell r="Z37">
            <v>2.9249999999999998</v>
          </cell>
          <cell r="AA37">
            <v>1.6779999999999999</v>
          </cell>
          <cell r="AB37">
            <v>2.504</v>
          </cell>
          <cell r="AC37">
            <v>3.9180000000000001</v>
          </cell>
          <cell r="AD37">
            <v>5.3330000000000002</v>
          </cell>
          <cell r="AE37">
            <v>4.7069999999999999</v>
          </cell>
          <cell r="AF37">
            <v>6.6980000000000004</v>
          </cell>
          <cell r="AG37">
            <v>6.9009999999999998</v>
          </cell>
          <cell r="AH37">
            <v>3.5470000000000002</v>
          </cell>
          <cell r="AI37">
            <v>1.6519999999999999</v>
          </cell>
          <cell r="AJ37">
            <v>4.0010000000000003</v>
          </cell>
          <cell r="AK37">
            <v>5.9290000000000003</v>
          </cell>
          <cell r="AL37">
            <v>4.72</v>
          </cell>
          <cell r="AM37">
            <v>4.431</v>
          </cell>
          <cell r="AN37">
            <v>4.4779999999999998</v>
          </cell>
          <cell r="AO37">
            <v>4.4779999999999998</v>
          </cell>
          <cell r="AP37">
            <v>4.4889999999999999</v>
          </cell>
          <cell r="AQ37">
            <v>4.4950000000000001</v>
          </cell>
          <cell r="AR37">
            <v>4.7119133387096825</v>
          </cell>
          <cell r="AS37">
            <v>3.5333749999999995</v>
          </cell>
        </row>
        <row r="38">
          <cell r="A38" t="str">
            <v>Comoros</v>
          </cell>
          <cell r="B38" t="str">
            <v>Gross domestic product, constant prices</v>
          </cell>
          <cell r="C38" t="str">
            <v>Percent change</v>
          </cell>
          <cell r="E38" t="str">
            <v>See notes for:  Gross domestic product, constant prices (National currency).</v>
          </cell>
          <cell r="F38">
            <v>7.383</v>
          </cell>
          <cell r="G38">
            <v>5.4619999999999997</v>
          </cell>
          <cell r="H38">
            <v>4.0579999999999998</v>
          </cell>
          <cell r="I38">
            <v>3.093</v>
          </cell>
          <cell r="J38">
            <v>4.1669999999999998</v>
          </cell>
          <cell r="K38">
            <v>2</v>
          </cell>
          <cell r="L38">
            <v>2</v>
          </cell>
          <cell r="M38">
            <v>1.6379999999999999</v>
          </cell>
          <cell r="N38">
            <v>2.6880000000000002</v>
          </cell>
          <cell r="O38">
            <v>-3.181</v>
          </cell>
          <cell r="P38">
            <v>5.0910000000000002</v>
          </cell>
          <cell r="Q38">
            <v>-5.3959999999999999</v>
          </cell>
          <cell r="R38">
            <v>8.5310000000000006</v>
          </cell>
          <cell r="S38">
            <v>3.0059999999999998</v>
          </cell>
          <cell r="T38">
            <v>-5.2770000000000001</v>
          </cell>
          <cell r="U38">
            <v>3.61</v>
          </cell>
          <cell r="V38">
            <v>-1.34</v>
          </cell>
          <cell r="W38">
            <v>4.2160000000000002</v>
          </cell>
          <cell r="X38">
            <v>1.153</v>
          </cell>
          <cell r="Y38">
            <v>1.9239999999999999</v>
          </cell>
          <cell r="Z38">
            <v>1.417</v>
          </cell>
          <cell r="AA38">
            <v>3.3290000000000002</v>
          </cell>
          <cell r="AB38">
            <v>4.1500000000000004</v>
          </cell>
          <cell r="AC38">
            <v>2.4740000000000002</v>
          </cell>
          <cell r="AD38">
            <v>-0.23899999999999999</v>
          </cell>
          <cell r="AE38">
            <v>4.2300000000000004</v>
          </cell>
          <cell r="AF38">
            <v>1.242</v>
          </cell>
          <cell r="AG38">
            <v>0.49199999999999999</v>
          </cell>
          <cell r="AH38">
            <v>0.97499999999999998</v>
          </cell>
          <cell r="AI38">
            <v>1.81</v>
          </cell>
          <cell r="AJ38">
            <v>2.0510000000000002</v>
          </cell>
          <cell r="AK38">
            <v>2.2269999999999999</v>
          </cell>
          <cell r="AL38">
            <v>2.4500000000000002</v>
          </cell>
          <cell r="AM38">
            <v>4.0039999999999996</v>
          </cell>
          <cell r="AN38">
            <v>4.008</v>
          </cell>
          <cell r="AO38">
            <v>3.9689999999999999</v>
          </cell>
          <cell r="AP38">
            <v>3.97</v>
          </cell>
          <cell r="AQ38">
            <v>3.97</v>
          </cell>
          <cell r="AR38">
            <v>8.9982290322580649</v>
          </cell>
          <cell r="AS38">
            <v>2.1557499999999994</v>
          </cell>
        </row>
        <row r="39">
          <cell r="A39" t="str">
            <v>Democratic Republic of Congo</v>
          </cell>
          <cell r="B39" t="str">
            <v>Gross domestic product, constant prices</v>
          </cell>
          <cell r="C39" t="str">
            <v>Percent change</v>
          </cell>
          <cell r="E39" t="str">
            <v>See notes for:  Gross domestic product, constant prices (National currency).</v>
          </cell>
          <cell r="F39">
            <v>2.4049999999999998</v>
          </cell>
          <cell r="G39">
            <v>0.94499999999999995</v>
          </cell>
          <cell r="H39">
            <v>-0.45400000000000001</v>
          </cell>
          <cell r="I39">
            <v>1.41</v>
          </cell>
          <cell r="J39">
            <v>4.8440000000000003</v>
          </cell>
          <cell r="K39">
            <v>0.46400000000000002</v>
          </cell>
          <cell r="L39">
            <v>4.72</v>
          </cell>
          <cell r="M39">
            <v>2.6709999999999998</v>
          </cell>
          <cell r="N39">
            <v>0.46500000000000002</v>
          </cell>
          <cell r="O39">
            <v>-1.26</v>
          </cell>
          <cell r="P39">
            <v>-6.5679999999999996</v>
          </cell>
          <cell r="Q39">
            <v>-8.4450000000000003</v>
          </cell>
          <cell r="R39">
            <v>-10.462</v>
          </cell>
          <cell r="S39">
            <v>-13.468</v>
          </cell>
          <cell r="T39">
            <v>-3.867</v>
          </cell>
          <cell r="U39">
            <v>0.66100000000000003</v>
          </cell>
          <cell r="V39">
            <v>-1.1140000000000001</v>
          </cell>
          <cell r="W39">
            <v>-5.4089999999999998</v>
          </cell>
          <cell r="X39">
            <v>-1.7370000000000001</v>
          </cell>
          <cell r="Y39">
            <v>-4.2699999999999996</v>
          </cell>
          <cell r="Z39">
            <v>-6.9</v>
          </cell>
          <cell r="AA39">
            <v>-2.1</v>
          </cell>
          <cell r="AB39">
            <v>3.468</v>
          </cell>
          <cell r="AC39">
            <v>5.7910000000000004</v>
          </cell>
          <cell r="AD39">
            <v>6.64</v>
          </cell>
          <cell r="AE39">
            <v>7.8010000000000002</v>
          </cell>
          <cell r="AF39">
            <v>5.5810000000000004</v>
          </cell>
          <cell r="AG39">
            <v>6.258</v>
          </cell>
          <cell r="AH39">
            <v>6.1550000000000002</v>
          </cell>
          <cell r="AI39">
            <v>2.8340000000000001</v>
          </cell>
          <cell r="AJ39">
            <v>7.0060000000000002</v>
          </cell>
          <cell r="AK39">
            <v>6.9139999999999997</v>
          </cell>
          <cell r="AL39">
            <v>6.4809999999999999</v>
          </cell>
          <cell r="AM39">
            <v>6.7380000000000004</v>
          </cell>
          <cell r="AN39">
            <v>7.1580000000000004</v>
          </cell>
          <cell r="AO39">
            <v>6.9630000000000001</v>
          </cell>
          <cell r="AP39">
            <v>6.41</v>
          </cell>
          <cell r="AQ39">
            <v>5.6619999999999999</v>
          </cell>
          <cell r="AR39">
            <v>30.583150152217733</v>
          </cell>
          <cell r="AS39">
            <v>0.34309374999999981</v>
          </cell>
        </row>
        <row r="40">
          <cell r="A40" t="str">
            <v>Republic of Congo</v>
          </cell>
          <cell r="B40" t="str">
            <v>Gross domestic product, constant prices</v>
          </cell>
          <cell r="C40" t="str">
            <v>Percent change</v>
          </cell>
          <cell r="E40" t="str">
            <v>See notes for:  Gross domestic product, constant prices (National currency).</v>
          </cell>
          <cell r="F40">
            <v>12.678000000000001</v>
          </cell>
          <cell r="G40">
            <v>2.613</v>
          </cell>
          <cell r="H40">
            <v>2.41</v>
          </cell>
          <cell r="I40">
            <v>2.3929999999999998</v>
          </cell>
          <cell r="J40">
            <v>2.375</v>
          </cell>
          <cell r="K40">
            <v>2.359</v>
          </cell>
          <cell r="L40">
            <v>2.343</v>
          </cell>
          <cell r="M40">
            <v>2.327</v>
          </cell>
          <cell r="N40">
            <v>21.908000000000001</v>
          </cell>
          <cell r="O40">
            <v>21.268999999999998</v>
          </cell>
          <cell r="P40">
            <v>1.0029999999999999</v>
          </cell>
          <cell r="Q40">
            <v>2.395</v>
          </cell>
          <cell r="R40">
            <v>2.6120000000000001</v>
          </cell>
          <cell r="S40">
            <v>-0.98</v>
          </cell>
          <cell r="T40">
            <v>-5.4930000000000003</v>
          </cell>
          <cell r="U40">
            <v>3.9849999999999999</v>
          </cell>
          <cell r="V40">
            <v>4.29</v>
          </cell>
          <cell r="W40">
            <v>-0.625</v>
          </cell>
          <cell r="X40">
            <v>3.738</v>
          </cell>
          <cell r="Y40">
            <v>-2.5819999999999999</v>
          </cell>
          <cell r="Z40">
            <v>7.5759999999999996</v>
          </cell>
          <cell r="AA40">
            <v>3.8029999999999999</v>
          </cell>
          <cell r="AB40">
            <v>4.5819999999999999</v>
          </cell>
          <cell r="AC40">
            <v>0.81299999999999994</v>
          </cell>
          <cell r="AD40">
            <v>3.4769999999999999</v>
          </cell>
          <cell r="AE40">
            <v>7.7560000000000002</v>
          </cell>
          <cell r="AF40">
            <v>6.2359999999999998</v>
          </cell>
          <cell r="AG40">
            <v>-1.5820000000000001</v>
          </cell>
          <cell r="AH40">
            <v>5.5720000000000001</v>
          </cell>
          <cell r="AI40">
            <v>7.4690000000000003</v>
          </cell>
          <cell r="AJ40">
            <v>8.7520000000000007</v>
          </cell>
          <cell r="AK40">
            <v>4.46</v>
          </cell>
          <cell r="AL40">
            <v>3.0939999999999999</v>
          </cell>
          <cell r="AM40">
            <v>5.3650000000000002</v>
          </cell>
          <cell r="AN40">
            <v>5.3879999999999999</v>
          </cell>
          <cell r="AO40">
            <v>4.2039999999999997</v>
          </cell>
          <cell r="AP40">
            <v>4.1459999999999999</v>
          </cell>
          <cell r="AQ40">
            <v>4.274</v>
          </cell>
          <cell r="AR40">
            <v>32.648842693548382</v>
          </cell>
          <cell r="AS40">
            <v>4.3728750000000005</v>
          </cell>
        </row>
        <row r="41">
          <cell r="A41" t="str">
            <v>Costa Rica</v>
          </cell>
          <cell r="B41" t="str">
            <v>Gross domestic product, constant prices</v>
          </cell>
          <cell r="C41" t="str">
            <v>Percent change</v>
          </cell>
          <cell r="E41" t="str">
            <v>See notes for:  Gross domestic product, constant prices (National currency).</v>
          </cell>
          <cell r="F41">
            <v>0.752</v>
          </cell>
          <cell r="G41">
            <v>-2.2639999999999998</v>
          </cell>
          <cell r="H41">
            <v>-7.2859999999999996</v>
          </cell>
          <cell r="I41">
            <v>4.1559999999999997</v>
          </cell>
          <cell r="J41">
            <v>8.0280000000000005</v>
          </cell>
          <cell r="K41">
            <v>0.72199999999999998</v>
          </cell>
          <cell r="L41">
            <v>5.5359999999999996</v>
          </cell>
          <cell r="M41">
            <v>4.7649999999999997</v>
          </cell>
          <cell r="N41">
            <v>3.4319999999999999</v>
          </cell>
          <cell r="O41">
            <v>5.6660000000000004</v>
          </cell>
          <cell r="P41">
            <v>3.6</v>
          </cell>
          <cell r="Q41">
            <v>2.2629999999999999</v>
          </cell>
          <cell r="R41">
            <v>9.1519999999999992</v>
          </cell>
          <cell r="S41">
            <v>7.4139999999999997</v>
          </cell>
          <cell r="T41">
            <v>4.7300000000000004</v>
          </cell>
          <cell r="U41">
            <v>3.9209999999999998</v>
          </cell>
          <cell r="V41">
            <v>0.88700000000000001</v>
          </cell>
          <cell r="W41">
            <v>5.5780000000000003</v>
          </cell>
          <cell r="X41">
            <v>8.3979999999999997</v>
          </cell>
          <cell r="Y41">
            <v>8.2219999999999995</v>
          </cell>
          <cell r="Z41">
            <v>1.8</v>
          </cell>
          <cell r="AA41">
            <v>1.0760000000000001</v>
          </cell>
          <cell r="AB41">
            <v>2.9020000000000001</v>
          </cell>
          <cell r="AC41">
            <v>6.4050000000000002</v>
          </cell>
          <cell r="AD41">
            <v>4.2590000000000003</v>
          </cell>
          <cell r="AE41">
            <v>5.8860000000000001</v>
          </cell>
          <cell r="AF41">
            <v>8.7799999999999994</v>
          </cell>
          <cell r="AG41">
            <v>7.9349999999999996</v>
          </cell>
          <cell r="AH41">
            <v>2.7320000000000002</v>
          </cell>
          <cell r="AI41">
            <v>-1.016</v>
          </cell>
          <cell r="AJ41">
            <v>4.68</v>
          </cell>
          <cell r="AK41">
            <v>4.1639999999999997</v>
          </cell>
          <cell r="AL41">
            <v>4</v>
          </cell>
          <cell r="AM41">
            <v>4.2</v>
          </cell>
          <cell r="AN41">
            <v>4.4740000000000002</v>
          </cell>
          <cell r="AO41">
            <v>4.4939999999999998</v>
          </cell>
          <cell r="AP41">
            <v>4.5</v>
          </cell>
          <cell r="AQ41">
            <v>4.5</v>
          </cell>
          <cell r="AR41">
            <v>12.61414545866935</v>
          </cell>
          <cell r="AS41">
            <v>3.9773437499999997</v>
          </cell>
        </row>
        <row r="42">
          <cell r="A42" t="str">
            <v>Côte d'Ivoire</v>
          </cell>
          <cell r="B42" t="str">
            <v>Gross domestic product, constant prices</v>
          </cell>
          <cell r="C42" t="str">
            <v>Percent change</v>
          </cell>
          <cell r="E42" t="str">
            <v>See notes for:  Gross domestic product, constant prices (National currency).</v>
          </cell>
          <cell r="F42">
            <v>5.1959999999999997</v>
          </cell>
          <cell r="G42">
            <v>3.4980000000000002</v>
          </cell>
          <cell r="H42">
            <v>0.2</v>
          </cell>
          <cell r="I42">
            <v>-2.5</v>
          </cell>
          <cell r="J42">
            <v>-2</v>
          </cell>
          <cell r="K42">
            <v>3.6</v>
          </cell>
          <cell r="L42">
            <v>4.8</v>
          </cell>
          <cell r="M42">
            <v>-0.5</v>
          </cell>
          <cell r="N42">
            <v>1.1399999999999999</v>
          </cell>
          <cell r="O42">
            <v>2.95</v>
          </cell>
          <cell r="P42">
            <v>-1.0900000000000001</v>
          </cell>
          <cell r="Q42">
            <v>0.04</v>
          </cell>
          <cell r="R42">
            <v>-0.25</v>
          </cell>
          <cell r="S42">
            <v>12.986000000000001</v>
          </cell>
          <cell r="T42">
            <v>0.17100000000000001</v>
          </cell>
          <cell r="U42">
            <v>5.5720000000000001</v>
          </cell>
          <cell r="V42">
            <v>8.1359999999999992</v>
          </cell>
          <cell r="W42">
            <v>5.7220000000000004</v>
          </cell>
          <cell r="X42">
            <v>4.452</v>
          </cell>
          <cell r="Y42">
            <v>1.819</v>
          </cell>
          <cell r="Z42">
            <v>-4.6289999999999996</v>
          </cell>
          <cell r="AA42">
            <v>1.9E-2</v>
          </cell>
          <cell r="AB42">
            <v>-1.5740000000000001</v>
          </cell>
          <cell r="AC42">
            <v>-1.677</v>
          </cell>
          <cell r="AD42">
            <v>1.58</v>
          </cell>
          <cell r="AE42">
            <v>1.9</v>
          </cell>
          <cell r="AF42">
            <v>0.72899999999999998</v>
          </cell>
          <cell r="AG42">
            <v>1.585</v>
          </cell>
          <cell r="AH42">
            <v>2.3290000000000002</v>
          </cell>
          <cell r="AI42">
            <v>3.75</v>
          </cell>
          <cell r="AJ42">
            <v>2.3940000000000001</v>
          </cell>
          <cell r="AK42">
            <v>-4.7290000000000001</v>
          </cell>
          <cell r="AL42">
            <v>8.1300000000000008</v>
          </cell>
          <cell r="AM42">
            <v>6.21</v>
          </cell>
          <cell r="AN42">
            <v>6.5339999999999998</v>
          </cell>
          <cell r="AO42">
            <v>6.6459999999999999</v>
          </cell>
          <cell r="AP42">
            <v>6.7480000000000002</v>
          </cell>
          <cell r="AQ42">
            <v>6.7</v>
          </cell>
          <cell r="AR42">
            <v>13.08336905544355</v>
          </cell>
          <cell r="AS42">
            <v>1.73809375</v>
          </cell>
        </row>
        <row r="43">
          <cell r="A43" t="str">
            <v>Croatia</v>
          </cell>
          <cell r="B43" t="str">
            <v>Gross domestic product, constant prices</v>
          </cell>
          <cell r="C43" t="str">
            <v>Percent change</v>
          </cell>
          <cell r="E43" t="str">
            <v>See notes for:  Gross domestic product, constant prices (National currency).</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-8</v>
          </cell>
          <cell r="T43">
            <v>5.9</v>
          </cell>
          <cell r="U43">
            <v>6.6340000000000003</v>
          </cell>
          <cell r="V43">
            <v>5.8360000000000003</v>
          </cell>
          <cell r="W43">
            <v>5.3620000000000001</v>
          </cell>
          <cell r="X43">
            <v>2.5230000000000001</v>
          </cell>
          <cell r="Y43">
            <v>-0.86</v>
          </cell>
          <cell r="Z43">
            <v>4.1790000000000003</v>
          </cell>
          <cell r="AA43">
            <v>3.6560000000000001</v>
          </cell>
          <cell r="AB43">
            <v>4.8780000000000001</v>
          </cell>
          <cell r="AC43">
            <v>5.3710000000000004</v>
          </cell>
          <cell r="AD43">
            <v>4.1280000000000001</v>
          </cell>
          <cell r="AE43">
            <v>4.28</v>
          </cell>
          <cell r="AF43">
            <v>4.9349999999999996</v>
          </cell>
          <cell r="AG43">
            <v>5.0599999999999996</v>
          </cell>
          <cell r="AH43">
            <v>2.169</v>
          </cell>
          <cell r="AI43">
            <v>-5.9909999999999997</v>
          </cell>
          <cell r="AJ43">
            <v>-1.1910000000000001</v>
          </cell>
          <cell r="AK43">
            <v>-0.04</v>
          </cell>
          <cell r="AL43">
            <v>-0.50900000000000001</v>
          </cell>
          <cell r="AM43">
            <v>0.95599999999999996</v>
          </cell>
          <cell r="AN43">
            <v>1.5</v>
          </cell>
          <cell r="AO43">
            <v>2</v>
          </cell>
          <cell r="AP43">
            <v>2.5</v>
          </cell>
          <cell r="AQ43">
            <v>2.5</v>
          </cell>
          <cell r="AR43">
            <v>16.558516608187134</v>
          </cell>
          <cell r="AS43">
            <v>2.5699473684210532</v>
          </cell>
        </row>
        <row r="44">
          <cell r="A44" t="str">
            <v>Cyprus</v>
          </cell>
          <cell r="B44" t="str">
            <v>Gross domestic product, constant prices</v>
          </cell>
          <cell r="C44" t="str">
            <v>Percent change</v>
          </cell>
          <cell r="E44" t="str">
            <v>See notes for:  Gross domestic product, constant prices (National currency).</v>
          </cell>
          <cell r="F44">
            <v>5.92</v>
          </cell>
          <cell r="G44">
            <v>3.0510000000000002</v>
          </cell>
          <cell r="H44">
            <v>6.2789999999999999</v>
          </cell>
          <cell r="I44">
            <v>5.3070000000000004</v>
          </cell>
          <cell r="J44">
            <v>8.8369999999999997</v>
          </cell>
          <cell r="K44">
            <v>4.7460000000000004</v>
          </cell>
          <cell r="L44">
            <v>3.5830000000000002</v>
          </cell>
          <cell r="M44">
            <v>7.1390000000000002</v>
          </cell>
          <cell r="N44">
            <v>8.3170000000000002</v>
          </cell>
          <cell r="O44">
            <v>8.0879999999999992</v>
          </cell>
          <cell r="P44">
            <v>7.4050000000000002</v>
          </cell>
          <cell r="Q44">
            <v>0.74</v>
          </cell>
          <cell r="R44">
            <v>9.3650000000000002</v>
          </cell>
          <cell r="S44">
            <v>0.70099999999999996</v>
          </cell>
          <cell r="T44">
            <v>5.899</v>
          </cell>
          <cell r="U44">
            <v>9.9239999999999995</v>
          </cell>
          <cell r="V44">
            <v>1.8089999999999999</v>
          </cell>
          <cell r="W44">
            <v>2.2989999999999999</v>
          </cell>
          <cell r="X44">
            <v>5.0090000000000003</v>
          </cell>
          <cell r="Y44">
            <v>4.8310000000000004</v>
          </cell>
          <cell r="Z44">
            <v>5.0190000000000001</v>
          </cell>
          <cell r="AA44">
            <v>4.0229999999999997</v>
          </cell>
          <cell r="AB44">
            <v>2.129</v>
          </cell>
          <cell r="AC44">
            <v>1.8680000000000001</v>
          </cell>
          <cell r="AD44">
            <v>4.2350000000000003</v>
          </cell>
          <cell r="AE44">
            <v>3.8580000000000001</v>
          </cell>
          <cell r="AF44">
            <v>4.1289999999999996</v>
          </cell>
          <cell r="AG44">
            <v>5.0940000000000003</v>
          </cell>
          <cell r="AH44">
            <v>3.5859999999999999</v>
          </cell>
          <cell r="AI44">
            <v>-1.8560000000000001</v>
          </cell>
          <cell r="AJ44">
            <v>1.141</v>
          </cell>
          <cell r="AK44">
            <v>0.5</v>
          </cell>
          <cell r="AL44">
            <v>-1.163</v>
          </cell>
          <cell r="AM44">
            <v>0.78600000000000003</v>
          </cell>
          <cell r="AN44">
            <v>1.8</v>
          </cell>
          <cell r="AO44">
            <v>2.5</v>
          </cell>
          <cell r="AP44">
            <v>2.7</v>
          </cell>
          <cell r="AQ44">
            <v>3</v>
          </cell>
          <cell r="AR44">
            <v>8.0342700957661286</v>
          </cell>
          <cell r="AS44">
            <v>4.4679687499999998</v>
          </cell>
        </row>
        <row r="45">
          <cell r="A45" t="str">
            <v>Czech Republic</v>
          </cell>
          <cell r="B45" t="str">
            <v>Gross domestic product, constant prices</v>
          </cell>
          <cell r="C45" t="str">
            <v>Percent change</v>
          </cell>
          <cell r="E45" t="str">
            <v>See notes for:  Gross domestic product, constant prices (National currency).</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4.54</v>
          </cell>
          <cell r="W45">
            <v>-0.85299999999999998</v>
          </cell>
          <cell r="X45">
            <v>-0.23599999999999999</v>
          </cell>
          <cell r="Y45">
            <v>1.679</v>
          </cell>
          <cell r="Z45">
            <v>4.1859999999999999</v>
          </cell>
          <cell r="AA45">
            <v>3.097</v>
          </cell>
          <cell r="AB45">
            <v>2.149</v>
          </cell>
          <cell r="AC45">
            <v>3.766</v>
          </cell>
          <cell r="AD45">
            <v>4.7430000000000003</v>
          </cell>
          <cell r="AE45">
            <v>6.7519999999999998</v>
          </cell>
          <cell r="AF45">
            <v>7.02</v>
          </cell>
          <cell r="AG45">
            <v>5.7350000000000003</v>
          </cell>
          <cell r="AH45">
            <v>3.0990000000000002</v>
          </cell>
          <cell r="AI45">
            <v>-4.6950000000000003</v>
          </cell>
          <cell r="AJ45">
            <v>2.7389999999999999</v>
          </cell>
          <cell r="AK45">
            <v>1.655</v>
          </cell>
          <cell r="AL45">
            <v>0.121</v>
          </cell>
          <cell r="AM45">
            <v>2.0630000000000002</v>
          </cell>
          <cell r="AN45">
            <v>3.3050000000000002</v>
          </cell>
          <cell r="AO45">
            <v>3.6219999999999999</v>
          </cell>
          <cell r="AP45">
            <v>3.64</v>
          </cell>
          <cell r="AQ45">
            <v>3.5369999999999999</v>
          </cell>
          <cell r="AR45">
            <v>8.9057814666666673</v>
          </cell>
          <cell r="AS45">
            <v>2.8360000000000003</v>
          </cell>
        </row>
        <row r="46">
          <cell r="A46" t="str">
            <v>Denmark</v>
          </cell>
          <cell r="B46" t="str">
            <v>Gross domestic product, constant prices</v>
          </cell>
          <cell r="C46" t="str">
            <v>Percent change</v>
          </cell>
          <cell r="E46" t="str">
            <v>See notes for:  Gross domestic product, constant prices (National currency).</v>
          </cell>
          <cell r="F46">
            <v>-0.48799999999999999</v>
          </cell>
          <cell r="G46">
            <v>-0.88700000000000001</v>
          </cell>
          <cell r="H46">
            <v>3.714</v>
          </cell>
          <cell r="I46">
            <v>2.6520000000000001</v>
          </cell>
          <cell r="J46">
            <v>4.1660000000000004</v>
          </cell>
          <cell r="K46">
            <v>4.024</v>
          </cell>
          <cell r="L46">
            <v>4.9489999999999998</v>
          </cell>
          <cell r="M46">
            <v>0.28999999999999998</v>
          </cell>
          <cell r="N46">
            <v>-0.14299999999999999</v>
          </cell>
          <cell r="O46">
            <v>0.57299999999999995</v>
          </cell>
          <cell r="P46">
            <v>1.607</v>
          </cell>
          <cell r="Q46">
            <v>1.3</v>
          </cell>
          <cell r="R46">
            <v>1.9750000000000001</v>
          </cell>
          <cell r="S46">
            <v>-0.09</v>
          </cell>
          <cell r="T46">
            <v>5.5250000000000004</v>
          </cell>
          <cell r="U46">
            <v>3.0649999999999999</v>
          </cell>
          <cell r="V46">
            <v>2.835</v>
          </cell>
          <cell r="W46">
            <v>3.198</v>
          </cell>
          <cell r="X46">
            <v>2.16</v>
          </cell>
          <cell r="Y46">
            <v>2.5609999999999999</v>
          </cell>
          <cell r="Z46">
            <v>3.5289999999999999</v>
          </cell>
          <cell r="AA46">
            <v>0.70499999999999996</v>
          </cell>
          <cell r="AB46">
            <v>0.46600000000000003</v>
          </cell>
          <cell r="AC46">
            <v>0.38400000000000001</v>
          </cell>
          <cell r="AD46">
            <v>2.2970000000000002</v>
          </cell>
          <cell r="AE46">
            <v>2.4449999999999998</v>
          </cell>
          <cell r="AF46">
            <v>3.395</v>
          </cell>
          <cell r="AG46">
            <v>1.583</v>
          </cell>
          <cell r="AH46">
            <v>-0.78400000000000003</v>
          </cell>
          <cell r="AI46">
            <v>-5.8339999999999996</v>
          </cell>
          <cell r="AJ46">
            <v>1.296</v>
          </cell>
          <cell r="AK46">
            <v>1.05</v>
          </cell>
          <cell r="AL46">
            <v>0.50700000000000001</v>
          </cell>
          <cell r="AM46">
            <v>1.175</v>
          </cell>
          <cell r="AN46">
            <v>1.8149999999999999</v>
          </cell>
          <cell r="AO46">
            <v>1.8979999999999999</v>
          </cell>
          <cell r="AP46">
            <v>1.794</v>
          </cell>
          <cell r="AQ46">
            <v>1.7969999999999999</v>
          </cell>
          <cell r="AR46">
            <v>4.6594723185483877</v>
          </cell>
          <cell r="AS46">
            <v>1.6724374999999998</v>
          </cell>
        </row>
        <row r="47">
          <cell r="A47" t="str">
            <v>Djibouti</v>
          </cell>
          <cell r="B47" t="str">
            <v>Gross domestic product, constant prices</v>
          </cell>
          <cell r="C47" t="str">
            <v>Percent change</v>
          </cell>
          <cell r="E47" t="str">
            <v>See notes for:  Gross domestic product, constant prices (National currency).</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0.01</v>
          </cell>
          <cell r="S47">
            <v>-6.6550000000000002</v>
          </cell>
          <cell r="T47">
            <v>-0.94199999999999995</v>
          </cell>
          <cell r="U47">
            <v>-3.488</v>
          </cell>
          <cell r="V47">
            <v>-4.1150000000000002</v>
          </cell>
          <cell r="W47">
            <v>-0.746</v>
          </cell>
          <cell r="X47">
            <v>9.9000000000000005E-2</v>
          </cell>
          <cell r="Y47">
            <v>3</v>
          </cell>
          <cell r="Z47">
            <v>0.46</v>
          </cell>
          <cell r="AA47">
            <v>2.048</v>
          </cell>
          <cell r="AB47">
            <v>2.6190000000000002</v>
          </cell>
          <cell r="AC47">
            <v>3.2</v>
          </cell>
          <cell r="AD47">
            <v>2.9670000000000001</v>
          </cell>
          <cell r="AE47">
            <v>3.17</v>
          </cell>
          <cell r="AF47">
            <v>4.8170000000000002</v>
          </cell>
          <cell r="AG47">
            <v>5.0759999999999996</v>
          </cell>
          <cell r="AH47">
            <v>5.8230000000000004</v>
          </cell>
          <cell r="AI47">
            <v>5.0170000000000003</v>
          </cell>
          <cell r="AJ47">
            <v>3.4870000000000001</v>
          </cell>
          <cell r="AK47">
            <v>4.492</v>
          </cell>
          <cell r="AL47">
            <v>4.7750000000000004</v>
          </cell>
          <cell r="AM47">
            <v>4.9729999999999999</v>
          </cell>
          <cell r="AN47">
            <v>5.0220000000000002</v>
          </cell>
          <cell r="AO47">
            <v>5.5250000000000004</v>
          </cell>
          <cell r="AP47">
            <v>5.8179999999999996</v>
          </cell>
          <cell r="AQ47">
            <v>5.8330000000000002</v>
          </cell>
          <cell r="AR47">
            <v>11.503189418421048</v>
          </cell>
          <cell r="AS47">
            <v>1.51695</v>
          </cell>
        </row>
        <row r="48">
          <cell r="A48" t="str">
            <v>Dominica</v>
          </cell>
          <cell r="B48" t="str">
            <v>Gross domestic product, constant prices</v>
          </cell>
          <cell r="C48" t="str">
            <v>Percent change</v>
          </cell>
          <cell r="E48" t="str">
            <v>See notes for:  Gross domestic product, constant prices (National currency).</v>
          </cell>
          <cell r="F48">
            <v>16.353000000000002</v>
          </cell>
          <cell r="G48">
            <v>6.415</v>
          </cell>
          <cell r="H48">
            <v>2.3959999999999999</v>
          </cell>
          <cell r="I48">
            <v>2.0920000000000001</v>
          </cell>
          <cell r="J48">
            <v>5.36</v>
          </cell>
          <cell r="K48">
            <v>1.6859999999999999</v>
          </cell>
          <cell r="L48">
            <v>6.8419999999999996</v>
          </cell>
          <cell r="M48">
            <v>6.8019999999999996</v>
          </cell>
          <cell r="N48">
            <v>7.3789999999999996</v>
          </cell>
          <cell r="O48">
            <v>-1.1200000000000001</v>
          </cell>
          <cell r="P48">
            <v>6.343</v>
          </cell>
          <cell r="Q48">
            <v>2.1469999999999998</v>
          </cell>
          <cell r="R48">
            <v>2.742</v>
          </cell>
          <cell r="S48">
            <v>1.8580000000000001</v>
          </cell>
          <cell r="T48">
            <v>2.1469999999999998</v>
          </cell>
          <cell r="U48">
            <v>1.6020000000000001</v>
          </cell>
          <cell r="V48">
            <v>3.0779999999999998</v>
          </cell>
          <cell r="W48">
            <v>1.9770000000000001</v>
          </cell>
          <cell r="X48">
            <v>2.7679999999999998</v>
          </cell>
          <cell r="Y48">
            <v>1.631</v>
          </cell>
          <cell r="Z48">
            <v>1.3049999999999999</v>
          </cell>
          <cell r="AA48">
            <v>0.46100000000000002</v>
          </cell>
          <cell r="AB48">
            <v>-2.258</v>
          </cell>
          <cell r="AC48">
            <v>6.2060000000000004</v>
          </cell>
          <cell r="AD48">
            <v>0.82599999999999996</v>
          </cell>
          <cell r="AE48">
            <v>-1.73</v>
          </cell>
          <cell r="AF48">
            <v>3.6419999999999999</v>
          </cell>
          <cell r="AG48">
            <v>3.875</v>
          </cell>
          <cell r="AH48">
            <v>7.7709999999999999</v>
          </cell>
          <cell r="AI48">
            <v>-0.73699999999999999</v>
          </cell>
          <cell r="AJ48">
            <v>0.33500000000000002</v>
          </cell>
          <cell r="AK48">
            <v>0.53800000000000003</v>
          </cell>
          <cell r="AL48">
            <v>1.5</v>
          </cell>
          <cell r="AM48">
            <v>1.75</v>
          </cell>
          <cell r="AN48">
            <v>2.2000000000000002</v>
          </cell>
          <cell r="AO48">
            <v>2.2999999999999998</v>
          </cell>
          <cell r="AP48">
            <v>1.87</v>
          </cell>
          <cell r="AQ48">
            <v>1.92</v>
          </cell>
          <cell r="AR48">
            <v>13.144069725806451</v>
          </cell>
          <cell r="AS48">
            <v>3.1478750000000004</v>
          </cell>
        </row>
        <row r="49">
          <cell r="A49" t="str">
            <v>Dominican Republic</v>
          </cell>
          <cell r="B49" t="str">
            <v>Gross domestic product, constant prices</v>
          </cell>
          <cell r="C49" t="str">
            <v>Percent change</v>
          </cell>
          <cell r="E49" t="str">
            <v>See notes for:  Gross domestic product, constant prices (National currency).</v>
          </cell>
          <cell r="F49">
            <v>7.9690000000000003</v>
          </cell>
          <cell r="G49">
            <v>4.2789999999999999</v>
          </cell>
          <cell r="H49">
            <v>1.7</v>
          </cell>
          <cell r="I49">
            <v>4.6280000000000001</v>
          </cell>
          <cell r="J49">
            <v>1.2529999999999999</v>
          </cell>
          <cell r="K49">
            <v>-2.1230000000000002</v>
          </cell>
          <cell r="L49">
            <v>3.5219999999999998</v>
          </cell>
          <cell r="M49">
            <v>10.117000000000001</v>
          </cell>
          <cell r="N49">
            <v>2.1560000000000001</v>
          </cell>
          <cell r="O49">
            <v>4.4009999999999998</v>
          </cell>
          <cell r="P49">
            <v>-5.4539999999999997</v>
          </cell>
          <cell r="Q49">
            <v>0.94499999999999995</v>
          </cell>
          <cell r="R49">
            <v>10.513</v>
          </cell>
          <cell r="S49">
            <v>7.2229999999999999</v>
          </cell>
          <cell r="T49">
            <v>2.3029999999999999</v>
          </cell>
          <cell r="U49">
            <v>5.4939999999999998</v>
          </cell>
          <cell r="V49">
            <v>7.1310000000000002</v>
          </cell>
          <cell r="W49">
            <v>8.0039999999999996</v>
          </cell>
          <cell r="X49">
            <v>7.0110000000000001</v>
          </cell>
          <cell r="Y49">
            <v>6.7149999999999999</v>
          </cell>
          <cell r="Z49">
            <v>5.657</v>
          </cell>
          <cell r="AA49">
            <v>1.8089999999999999</v>
          </cell>
          <cell r="AB49">
            <v>5.7880000000000003</v>
          </cell>
          <cell r="AC49">
            <v>-0.253</v>
          </cell>
          <cell r="AD49">
            <v>1.3120000000000001</v>
          </cell>
          <cell r="AE49">
            <v>9.2629999999999999</v>
          </cell>
          <cell r="AF49">
            <v>10.670999999999999</v>
          </cell>
          <cell r="AG49">
            <v>8.4749999999999996</v>
          </cell>
          <cell r="AH49">
            <v>5.2560000000000002</v>
          </cell>
          <cell r="AI49">
            <v>3.4540000000000002</v>
          </cell>
          <cell r="AJ49">
            <v>7.7510000000000003</v>
          </cell>
          <cell r="AK49">
            <v>4.4829999999999997</v>
          </cell>
          <cell r="AL49">
            <v>4.5</v>
          </cell>
          <cell r="AM49">
            <v>4.5</v>
          </cell>
          <cell r="AN49">
            <v>5</v>
          </cell>
          <cell r="AO49">
            <v>5</v>
          </cell>
          <cell r="AP49">
            <v>5</v>
          </cell>
          <cell r="AQ49">
            <v>5</v>
          </cell>
          <cell r="AR49">
            <v>13.997922410282271</v>
          </cell>
          <cell r="AS49">
            <v>4.7329062500000001</v>
          </cell>
        </row>
        <row r="50">
          <cell r="A50" t="str">
            <v>Ecuador</v>
          </cell>
          <cell r="B50" t="str">
            <v>Gross domestic product, constant prices</v>
          </cell>
          <cell r="C50" t="str">
            <v>Percent change</v>
          </cell>
          <cell r="E50" t="str">
            <v>See notes for:  Gross domestic product, constant prices (National currency).</v>
          </cell>
          <cell r="F50">
            <v>4.9000000000000004</v>
          </cell>
          <cell r="G50">
            <v>3.9</v>
          </cell>
          <cell r="H50">
            <v>1.2</v>
          </cell>
          <cell r="I50">
            <v>-2.8</v>
          </cell>
          <cell r="J50">
            <v>4.2</v>
          </cell>
          <cell r="K50">
            <v>4.4000000000000004</v>
          </cell>
          <cell r="L50">
            <v>3.0939999999999999</v>
          </cell>
          <cell r="M50">
            <v>-5.9720000000000004</v>
          </cell>
          <cell r="N50">
            <v>10.486000000000001</v>
          </cell>
          <cell r="O50">
            <v>0.28499999999999998</v>
          </cell>
          <cell r="P50">
            <v>3.008</v>
          </cell>
          <cell r="Q50">
            <v>5.1130000000000004</v>
          </cell>
          <cell r="R50">
            <v>3.6139999999999999</v>
          </cell>
          <cell r="S50">
            <v>2</v>
          </cell>
          <cell r="T50">
            <v>4.9169999999999998</v>
          </cell>
          <cell r="U50">
            <v>1.056</v>
          </cell>
          <cell r="V50">
            <v>2.7709999999999999</v>
          </cell>
          <cell r="W50">
            <v>3.266</v>
          </cell>
          <cell r="X50">
            <v>1.7330000000000001</v>
          </cell>
          <cell r="Y50">
            <v>-5.3339999999999996</v>
          </cell>
          <cell r="Z50">
            <v>4.1550000000000002</v>
          </cell>
          <cell r="AA50">
            <v>4.7560000000000002</v>
          </cell>
          <cell r="AB50">
            <v>3.4279999999999999</v>
          </cell>
          <cell r="AC50">
            <v>3.274</v>
          </cell>
          <cell r="AD50">
            <v>8.8239999999999998</v>
          </cell>
          <cell r="AE50">
            <v>5.7439999999999998</v>
          </cell>
          <cell r="AF50">
            <v>4.7519999999999998</v>
          </cell>
          <cell r="AG50">
            <v>2.0379999999999998</v>
          </cell>
          <cell r="AH50">
            <v>7.242</v>
          </cell>
          <cell r="AI50">
            <v>0.36199999999999999</v>
          </cell>
          <cell r="AJ50">
            <v>3.5819999999999999</v>
          </cell>
          <cell r="AK50">
            <v>7.7850000000000001</v>
          </cell>
          <cell r="AL50">
            <v>4.452</v>
          </cell>
          <cell r="AM50">
            <v>3.887</v>
          </cell>
          <cell r="AN50">
            <v>3.7170000000000001</v>
          </cell>
          <cell r="AO50">
            <v>3.548</v>
          </cell>
          <cell r="AP50">
            <v>3.4369999999999998</v>
          </cell>
          <cell r="AQ50">
            <v>3.383</v>
          </cell>
          <cell r="AR50">
            <v>11.947133023185492</v>
          </cell>
          <cell r="AS50">
            <v>3.180593749999999</v>
          </cell>
        </row>
        <row r="51">
          <cell r="A51" t="str">
            <v>Egypt</v>
          </cell>
          <cell r="B51" t="str">
            <v>Gross domestic product, constant prices</v>
          </cell>
          <cell r="C51" t="str">
            <v>Percent change</v>
          </cell>
          <cell r="E51" t="str">
            <v>See notes for:  Gross domestic product, constant prices (National currency).</v>
          </cell>
          <cell r="F51">
            <v>3.4089999999999998</v>
          </cell>
          <cell r="G51">
            <v>2.198</v>
          </cell>
          <cell r="H51">
            <v>7.2960000000000003</v>
          </cell>
          <cell r="I51">
            <v>8.8759999999999994</v>
          </cell>
          <cell r="J51">
            <v>8.0210000000000008</v>
          </cell>
          <cell r="K51">
            <v>7.4249999999999998</v>
          </cell>
          <cell r="L51">
            <v>4.7590000000000003</v>
          </cell>
          <cell r="M51">
            <v>4.2729999999999997</v>
          </cell>
          <cell r="N51">
            <v>3.9940000000000002</v>
          </cell>
          <cell r="O51">
            <v>2.9929999999999999</v>
          </cell>
          <cell r="P51">
            <v>2.35</v>
          </cell>
          <cell r="Q51">
            <v>2.1</v>
          </cell>
          <cell r="R51">
            <v>0.3</v>
          </cell>
          <cell r="S51">
            <v>2.9</v>
          </cell>
          <cell r="T51">
            <v>4.1879999999999997</v>
          </cell>
          <cell r="U51">
            <v>4.484</v>
          </cell>
          <cell r="V51">
            <v>4.8789999999999996</v>
          </cell>
          <cell r="W51">
            <v>5.9189999999999996</v>
          </cell>
          <cell r="X51">
            <v>7.5430000000000001</v>
          </cell>
          <cell r="Y51">
            <v>6.11</v>
          </cell>
          <cell r="Z51">
            <v>5.383</v>
          </cell>
          <cell r="AA51">
            <v>3.524</v>
          </cell>
          <cell r="AB51">
            <v>3.1859999999999999</v>
          </cell>
          <cell r="AC51">
            <v>3.1930000000000001</v>
          </cell>
          <cell r="AD51">
            <v>4.0919999999999996</v>
          </cell>
          <cell r="AE51">
            <v>4.4720000000000004</v>
          </cell>
          <cell r="AF51">
            <v>6.8440000000000003</v>
          </cell>
          <cell r="AG51">
            <v>7.0880000000000001</v>
          </cell>
          <cell r="AH51">
            <v>7.1559999999999997</v>
          </cell>
          <cell r="AI51">
            <v>4.6740000000000004</v>
          </cell>
          <cell r="AJ51">
            <v>5.1470000000000002</v>
          </cell>
          <cell r="AK51">
            <v>1.776</v>
          </cell>
          <cell r="AL51">
            <v>1.544</v>
          </cell>
          <cell r="AM51">
            <v>3.3410000000000002</v>
          </cell>
          <cell r="AN51">
            <v>4.9660000000000002</v>
          </cell>
          <cell r="AO51">
            <v>6.2190000000000003</v>
          </cell>
          <cell r="AP51">
            <v>6.4909999999999997</v>
          </cell>
          <cell r="AQ51">
            <v>6.5049999999999999</v>
          </cell>
          <cell r="AR51">
            <v>4.285574258064516</v>
          </cell>
          <cell r="AS51">
            <v>4.7047499999999998</v>
          </cell>
        </row>
        <row r="52">
          <cell r="A52" t="str">
            <v>El Salvador</v>
          </cell>
          <cell r="B52" t="str">
            <v>Gross domestic product, constant prices</v>
          </cell>
          <cell r="C52" t="str">
            <v>Percent change</v>
          </cell>
          <cell r="E52" t="str">
            <v>See notes for:  Gross domestic product, constant prices (National currency).</v>
          </cell>
          <cell r="F52">
            <v>-8.625</v>
          </cell>
          <cell r="G52">
            <v>-5.7249999999999996</v>
          </cell>
          <cell r="H52">
            <v>-6.306</v>
          </cell>
          <cell r="I52">
            <v>1.5349999999999999</v>
          </cell>
          <cell r="J52">
            <v>1.337</v>
          </cell>
          <cell r="K52">
            <v>0.61599999999999999</v>
          </cell>
          <cell r="L52">
            <v>0.19</v>
          </cell>
          <cell r="M52">
            <v>2.5129999999999999</v>
          </cell>
          <cell r="N52">
            <v>1.8779999999999999</v>
          </cell>
          <cell r="O52">
            <v>0.96199999999999997</v>
          </cell>
          <cell r="P52">
            <v>4.8310000000000004</v>
          </cell>
          <cell r="Q52">
            <v>3.5760000000000001</v>
          </cell>
          <cell r="R52">
            <v>7.5430000000000001</v>
          </cell>
          <cell r="S52">
            <v>7.37</v>
          </cell>
          <cell r="T52">
            <v>6.05</v>
          </cell>
          <cell r="U52">
            <v>6.3970000000000002</v>
          </cell>
          <cell r="V52">
            <v>1.706</v>
          </cell>
          <cell r="W52">
            <v>4.2460000000000004</v>
          </cell>
          <cell r="X52">
            <v>3.7490000000000001</v>
          </cell>
          <cell r="Y52">
            <v>3.4489999999999998</v>
          </cell>
          <cell r="Z52">
            <v>2.153</v>
          </cell>
          <cell r="AA52">
            <v>1.7090000000000001</v>
          </cell>
          <cell r="AB52">
            <v>2.3410000000000002</v>
          </cell>
          <cell r="AC52">
            <v>2.2999999999999998</v>
          </cell>
          <cell r="AD52">
            <v>1.851</v>
          </cell>
          <cell r="AE52">
            <v>3.5630000000000002</v>
          </cell>
          <cell r="AF52">
            <v>3.9119999999999999</v>
          </cell>
          <cell r="AG52">
            <v>3.84</v>
          </cell>
          <cell r="AH52">
            <v>1.274</v>
          </cell>
          <cell r="AI52">
            <v>-3.133</v>
          </cell>
          <cell r="AJ52">
            <v>1.4259999999999999</v>
          </cell>
          <cell r="AK52">
            <v>1.4</v>
          </cell>
          <cell r="AL52">
            <v>2</v>
          </cell>
          <cell r="AM52">
            <v>2.5</v>
          </cell>
          <cell r="AN52">
            <v>3</v>
          </cell>
          <cell r="AO52">
            <v>3.5</v>
          </cell>
          <cell r="AP52">
            <v>3.5</v>
          </cell>
          <cell r="AQ52">
            <v>3.5</v>
          </cell>
          <cell r="AR52">
            <v>12.958433741935487</v>
          </cell>
          <cell r="AS52">
            <v>1.8727499999999999</v>
          </cell>
        </row>
        <row r="53">
          <cell r="A53" t="str">
            <v>Equatorial Guinea</v>
          </cell>
          <cell r="B53" t="str">
            <v>Gross domestic product, constant prices</v>
          </cell>
          <cell r="C53" t="str">
            <v>Percent change</v>
          </cell>
          <cell r="E53" t="str">
            <v>See notes for:  Gross domestic product, constant prices (National currency).</v>
          </cell>
          <cell r="F53">
            <v>4.8390000000000004</v>
          </cell>
          <cell r="G53">
            <v>5.7690000000000001</v>
          </cell>
          <cell r="H53">
            <v>2.202</v>
          </cell>
          <cell r="I53">
            <v>5.0039999999999996</v>
          </cell>
          <cell r="J53">
            <v>1.0109999999999999</v>
          </cell>
          <cell r="K53">
            <v>12.904999999999999</v>
          </cell>
          <cell r="L53">
            <v>-2.331</v>
          </cell>
          <cell r="M53">
            <v>4.4370000000000003</v>
          </cell>
          <cell r="N53">
            <v>2.6549999999999998</v>
          </cell>
          <cell r="O53">
            <v>-1.2290000000000001</v>
          </cell>
          <cell r="P53">
            <v>-1.7589999999999999</v>
          </cell>
          <cell r="Q53">
            <v>-1.022</v>
          </cell>
          <cell r="R53">
            <v>34.744999999999997</v>
          </cell>
          <cell r="S53">
            <v>11.032999999999999</v>
          </cell>
          <cell r="T53">
            <v>16.669</v>
          </cell>
          <cell r="U53">
            <v>17.486000000000001</v>
          </cell>
          <cell r="V53">
            <v>66.58</v>
          </cell>
          <cell r="W53">
            <v>149.97300000000001</v>
          </cell>
          <cell r="X53">
            <v>23.774000000000001</v>
          </cell>
          <cell r="Y53">
            <v>25.664000000000001</v>
          </cell>
          <cell r="Z53">
            <v>18.213999999999999</v>
          </cell>
          <cell r="AA53">
            <v>63.38</v>
          </cell>
          <cell r="AB53">
            <v>19.463000000000001</v>
          </cell>
          <cell r="AC53">
            <v>13.955</v>
          </cell>
          <cell r="AD53">
            <v>37.999000000000002</v>
          </cell>
          <cell r="AE53">
            <v>9.7490000000000006</v>
          </cell>
          <cell r="AF53">
            <v>1.26</v>
          </cell>
          <cell r="AG53">
            <v>21.431999999999999</v>
          </cell>
          <cell r="AH53">
            <v>10.688000000000001</v>
          </cell>
          <cell r="AI53">
            <v>5.734</v>
          </cell>
          <cell r="AJ53">
            <v>-0.755</v>
          </cell>
          <cell r="AK53">
            <v>7.0940000000000003</v>
          </cell>
          <cell r="AL53">
            <v>4.0259999999999998</v>
          </cell>
          <cell r="AM53">
            <v>6.7830000000000004</v>
          </cell>
          <cell r="AN53">
            <v>2.4849999999999999</v>
          </cell>
          <cell r="AO53">
            <v>-1.966</v>
          </cell>
          <cell r="AP53">
            <v>-2.8210000000000002</v>
          </cell>
          <cell r="AQ53">
            <v>5.1959999999999997</v>
          </cell>
          <cell r="AR53">
            <v>861.9229152540322</v>
          </cell>
          <cell r="AS53">
            <v>18.331812500000002</v>
          </cell>
        </row>
        <row r="54">
          <cell r="A54" t="str">
            <v>Eritrea</v>
          </cell>
          <cell r="B54" t="str">
            <v>Gross domestic product, constant prices</v>
          </cell>
          <cell r="C54" t="str">
            <v>Percent change</v>
          </cell>
          <cell r="E54" t="str">
            <v>See notes for:  Gross domestic product, constant prices (National currency).</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12.882</v>
          </cell>
          <cell r="T54">
            <v>20.917999999999999</v>
          </cell>
          <cell r="U54">
            <v>2.3250000000000002</v>
          </cell>
          <cell r="V54">
            <v>9.1359999999999992</v>
          </cell>
          <cell r="W54">
            <v>7.9</v>
          </cell>
          <cell r="X54">
            <v>1.966</v>
          </cell>
          <cell r="Y54">
            <v>0.187</v>
          </cell>
          <cell r="Z54">
            <v>-12.355</v>
          </cell>
          <cell r="AA54">
            <v>8.7550000000000008</v>
          </cell>
          <cell r="AB54">
            <v>3.0049999999999999</v>
          </cell>
          <cell r="AC54">
            <v>-2.6560000000000001</v>
          </cell>
          <cell r="AD54">
            <v>1.452</v>
          </cell>
          <cell r="AE54">
            <v>2.5739999999999998</v>
          </cell>
          <cell r="AF54">
            <v>-0.96899999999999997</v>
          </cell>
          <cell r="AG54">
            <v>1.427</v>
          </cell>
          <cell r="AH54">
            <v>-9.7829999999999995</v>
          </cell>
          <cell r="AI54">
            <v>3.8769999999999998</v>
          </cell>
          <cell r="AJ54">
            <v>2.194</v>
          </cell>
          <cell r="AK54">
            <v>8.718</v>
          </cell>
          <cell r="AL54">
            <v>7.5369999999999999</v>
          </cell>
          <cell r="AM54">
            <v>3.4359999999999999</v>
          </cell>
          <cell r="AN54">
            <v>2.1930000000000001</v>
          </cell>
          <cell r="AO54">
            <v>1.4590000000000001</v>
          </cell>
          <cell r="AP54">
            <v>1.8089999999999999</v>
          </cell>
          <cell r="AQ54">
            <v>-3.2490000000000001</v>
          </cell>
          <cell r="AR54">
            <v>55.995928356725145</v>
          </cell>
          <cell r="AS54">
            <v>3.2396315789473684</v>
          </cell>
        </row>
        <row r="55">
          <cell r="A55" t="str">
            <v>Estonia</v>
          </cell>
          <cell r="B55" t="str">
            <v>Gross domestic product, constant prices</v>
          </cell>
          <cell r="C55" t="str">
            <v>Percent change</v>
          </cell>
          <cell r="E55" t="str">
            <v>See notes for:  Gross domestic product, constant prices (National currency).</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-1.6419999999999999</v>
          </cell>
          <cell r="U55">
            <v>2.1549999999999998</v>
          </cell>
          <cell r="V55">
            <v>5.6890000000000001</v>
          </cell>
          <cell r="W55">
            <v>11.74</v>
          </cell>
          <cell r="X55">
            <v>6.7229999999999999</v>
          </cell>
          <cell r="Y55">
            <v>-0.3</v>
          </cell>
          <cell r="Z55">
            <v>9.9740000000000002</v>
          </cell>
          <cell r="AA55">
            <v>7.516</v>
          </cell>
          <cell r="AB55">
            <v>7.94</v>
          </cell>
          <cell r="AC55">
            <v>7.7649999999999997</v>
          </cell>
          <cell r="AD55">
            <v>6.343</v>
          </cell>
          <cell r="AE55">
            <v>8.8529999999999998</v>
          </cell>
          <cell r="AF55">
            <v>10.097</v>
          </cell>
          <cell r="AG55">
            <v>7.492</v>
          </cell>
          <cell r="AH55">
            <v>-3.6709999999999998</v>
          </cell>
          <cell r="AI55">
            <v>-14.257999999999999</v>
          </cell>
          <cell r="AJ55">
            <v>2.2639999999999998</v>
          </cell>
          <cell r="AK55">
            <v>7.6360000000000001</v>
          </cell>
          <cell r="AL55">
            <v>2.0299999999999998</v>
          </cell>
          <cell r="AM55">
            <v>3.5550000000000002</v>
          </cell>
          <cell r="AN55">
            <v>3.6819999999999999</v>
          </cell>
          <cell r="AO55">
            <v>3.79</v>
          </cell>
          <cell r="AP55">
            <v>4</v>
          </cell>
          <cell r="AQ55">
            <v>4.032</v>
          </cell>
          <cell r="AR55">
            <v>40.151794692810448</v>
          </cell>
          <cell r="AS55">
            <v>4.5731111111111096</v>
          </cell>
        </row>
        <row r="56">
          <cell r="A56" t="str">
            <v>Ethiopia</v>
          </cell>
          <cell r="B56" t="str">
            <v>Gross domestic product, constant prices</v>
          </cell>
          <cell r="C56" t="str">
            <v>Percent change</v>
          </cell>
          <cell r="E56" t="str">
            <v>See notes for:  Gross domestic product, constant prices (National currency).</v>
          </cell>
          <cell r="F56">
            <v>3.9969999999999999</v>
          </cell>
          <cell r="G56" t="str">
            <v>--</v>
          </cell>
          <cell r="H56">
            <v>0.96099999999999997</v>
          </cell>
          <cell r="I56">
            <v>7.8449999999999998</v>
          </cell>
          <cell r="J56">
            <v>-2.3050000000000002</v>
          </cell>
          <cell r="K56">
            <v>-11.413</v>
          </cell>
          <cell r="L56">
            <v>9.6929999999999996</v>
          </cell>
          <cell r="M56">
            <v>13.87</v>
          </cell>
          <cell r="N56">
            <v>0.57399999999999995</v>
          </cell>
          <cell r="O56">
            <v>-0.45700000000000002</v>
          </cell>
          <cell r="P56">
            <v>2.6019999999999999</v>
          </cell>
          <cell r="Q56">
            <v>-7.218</v>
          </cell>
          <cell r="R56">
            <v>-8.907</v>
          </cell>
          <cell r="S56">
            <v>13.363</v>
          </cell>
          <cell r="T56">
            <v>3.4860000000000002</v>
          </cell>
          <cell r="U56">
            <v>6.1210000000000004</v>
          </cell>
          <cell r="V56">
            <v>13.157</v>
          </cell>
          <cell r="W56">
            <v>3.5430000000000001</v>
          </cell>
          <cell r="X56">
            <v>-4.0449999999999999</v>
          </cell>
          <cell r="Y56">
            <v>6.0419999999999998</v>
          </cell>
          <cell r="Z56">
            <v>5.9269999999999996</v>
          </cell>
          <cell r="AA56">
            <v>7.4180000000000001</v>
          </cell>
          <cell r="AB56">
            <v>1.6339999999999999</v>
          </cell>
          <cell r="AC56">
            <v>-2.0990000000000002</v>
          </cell>
          <cell r="AD56">
            <v>11.728999999999999</v>
          </cell>
          <cell r="AE56">
            <v>12.644</v>
          </cell>
          <cell r="AF56">
            <v>11.539</v>
          </cell>
          <cell r="AG56">
            <v>11.795</v>
          </cell>
          <cell r="AH56">
            <v>11.186999999999999</v>
          </cell>
          <cell r="AI56">
            <v>10.029999999999999</v>
          </cell>
          <cell r="AJ56">
            <v>8.0079999999999991</v>
          </cell>
          <cell r="AK56">
            <v>7.5350000000000001</v>
          </cell>
          <cell r="AL56">
            <v>5.04</v>
          </cell>
          <cell r="AM56">
            <v>5.4569999999999999</v>
          </cell>
          <cell r="AN56">
            <v>6.4640000000000004</v>
          </cell>
          <cell r="AO56">
            <v>6.5039999999999996</v>
          </cell>
          <cell r="AP56">
            <v>6.5090000000000003</v>
          </cell>
          <cell r="AQ56">
            <v>6.5060000000000002</v>
          </cell>
          <cell r="AR56">
            <v>47.012421255913978</v>
          </cell>
          <cell r="AS56">
            <v>4.782451612903226</v>
          </cell>
        </row>
        <row r="57">
          <cell r="A57" t="str">
            <v>Fiji</v>
          </cell>
          <cell r="B57" t="str">
            <v>Gross domestic product, constant prices</v>
          </cell>
          <cell r="C57" t="str">
            <v>Percent change</v>
          </cell>
          <cell r="E57" t="str">
            <v>See notes for:  Gross domestic product, constant prices (National currency).</v>
          </cell>
          <cell r="F57">
            <v>-1.694</v>
          </cell>
          <cell r="G57">
            <v>6.0039999999999996</v>
          </cell>
          <cell r="H57">
            <v>-1.0920000000000001</v>
          </cell>
          <cell r="I57">
            <v>-4.2119999999999997</v>
          </cell>
          <cell r="J57">
            <v>10.106999999999999</v>
          </cell>
          <cell r="K57">
            <v>-3.774</v>
          </cell>
          <cell r="L57">
            <v>6.5960000000000001</v>
          </cell>
          <cell r="M57">
            <v>-7.194</v>
          </cell>
          <cell r="N57">
            <v>3.4620000000000002</v>
          </cell>
          <cell r="O57">
            <v>13.888</v>
          </cell>
          <cell r="P57">
            <v>5.8019999999999996</v>
          </cell>
          <cell r="Q57">
            <v>-2.7080000000000002</v>
          </cell>
          <cell r="R57">
            <v>6.1070000000000002</v>
          </cell>
          <cell r="S57">
            <v>2.605</v>
          </cell>
          <cell r="T57">
            <v>5.0890000000000004</v>
          </cell>
          <cell r="U57">
            <v>4.915</v>
          </cell>
          <cell r="V57">
            <v>4.7409999999999997</v>
          </cell>
          <cell r="W57">
            <v>-2.2610000000000001</v>
          </cell>
          <cell r="X57">
            <v>1.2270000000000001</v>
          </cell>
          <cell r="Y57">
            <v>9.2110000000000003</v>
          </cell>
          <cell r="Z57">
            <v>-1.78</v>
          </cell>
          <cell r="AA57">
            <v>1.97</v>
          </cell>
          <cell r="AB57">
            <v>3.1539999999999999</v>
          </cell>
          <cell r="AC57">
            <v>0.996</v>
          </cell>
          <cell r="AD57">
            <v>5.4560000000000004</v>
          </cell>
          <cell r="AE57">
            <v>2.5</v>
          </cell>
          <cell r="AF57">
            <v>1.853</v>
          </cell>
          <cell r="AG57">
            <v>-0.85099999999999998</v>
          </cell>
          <cell r="AH57">
            <v>1.032</v>
          </cell>
          <cell r="AI57">
            <v>-1.2709999999999999</v>
          </cell>
          <cell r="AJ57">
            <v>-0.16500000000000001</v>
          </cell>
          <cell r="AK57">
            <v>1.95</v>
          </cell>
          <cell r="AL57">
            <v>1.5449999999999999</v>
          </cell>
          <cell r="AM57">
            <v>1.6879999999999999</v>
          </cell>
          <cell r="AN57">
            <v>1.948</v>
          </cell>
          <cell r="AO57">
            <v>2.2999999999999998</v>
          </cell>
          <cell r="AP57">
            <v>2.3220000000000001</v>
          </cell>
          <cell r="AQ57">
            <v>2.3450000000000002</v>
          </cell>
          <cell r="AR57">
            <v>20.246022063508079</v>
          </cell>
          <cell r="AS57">
            <v>2.239468749999999</v>
          </cell>
        </row>
        <row r="58">
          <cell r="A58" t="str">
            <v>Finland</v>
          </cell>
          <cell r="B58" t="str">
            <v>Gross domestic product, constant prices</v>
          </cell>
          <cell r="C58" t="str">
            <v>Percent change</v>
          </cell>
          <cell r="E58" t="str">
            <v>See notes for:  Gross domestic product, constant prices (National currency).</v>
          </cell>
          <cell r="F58">
            <v>5.3659999999999997</v>
          </cell>
          <cell r="G58">
            <v>1.2909999999999999</v>
          </cell>
          <cell r="H58">
            <v>3.0419999999999998</v>
          </cell>
          <cell r="I58">
            <v>3.016</v>
          </cell>
          <cell r="J58">
            <v>3.1120000000000001</v>
          </cell>
          <cell r="K58">
            <v>3.3010000000000002</v>
          </cell>
          <cell r="L58">
            <v>2.6379999999999999</v>
          </cell>
          <cell r="M58">
            <v>3.4910000000000001</v>
          </cell>
          <cell r="N58">
            <v>5.2149999999999999</v>
          </cell>
          <cell r="O58">
            <v>5.0590000000000002</v>
          </cell>
          <cell r="P58">
            <v>0.53100000000000003</v>
          </cell>
          <cell r="Q58">
            <v>-6.0129999999999999</v>
          </cell>
          <cell r="R58">
            <v>-3.488</v>
          </cell>
          <cell r="S58">
            <v>-0.80200000000000005</v>
          </cell>
          <cell r="T58">
            <v>3.6160000000000001</v>
          </cell>
          <cell r="U58">
            <v>3.964</v>
          </cell>
          <cell r="V58">
            <v>3.585</v>
          </cell>
          <cell r="W58">
            <v>6.2039999999999997</v>
          </cell>
          <cell r="X58">
            <v>5.0199999999999996</v>
          </cell>
          <cell r="Y58">
            <v>3.9020000000000001</v>
          </cell>
          <cell r="Z58">
            <v>5.3239999999999998</v>
          </cell>
          <cell r="AA58">
            <v>2.2839999999999998</v>
          </cell>
          <cell r="AB58">
            <v>1.8340000000000001</v>
          </cell>
          <cell r="AC58">
            <v>2.012</v>
          </cell>
          <cell r="AD58">
            <v>4.1260000000000003</v>
          </cell>
          <cell r="AE58">
            <v>2.915</v>
          </cell>
          <cell r="AF58">
            <v>4.4109999999999996</v>
          </cell>
          <cell r="AG58">
            <v>5.335</v>
          </cell>
          <cell r="AH58">
            <v>0.29399999999999998</v>
          </cell>
          <cell r="AI58">
            <v>-8.3539999999999992</v>
          </cell>
          <cell r="AJ58">
            <v>3.7320000000000002</v>
          </cell>
          <cell r="AK58">
            <v>2.855</v>
          </cell>
          <cell r="AL58">
            <v>0.58299999999999996</v>
          </cell>
          <cell r="AM58">
            <v>1.8360000000000001</v>
          </cell>
          <cell r="AN58">
            <v>2.3370000000000002</v>
          </cell>
          <cell r="AO58">
            <v>1.9750000000000001</v>
          </cell>
          <cell r="AP58">
            <v>1.972</v>
          </cell>
          <cell r="AQ58">
            <v>1.974</v>
          </cell>
          <cell r="AR58">
            <v>10.431168641129029</v>
          </cell>
          <cell r="AS58">
            <v>2.4630624999999999</v>
          </cell>
        </row>
        <row r="59">
          <cell r="A59" t="str">
            <v>France</v>
          </cell>
          <cell r="B59" t="str">
            <v>Gross domestic product, constant prices</v>
          </cell>
          <cell r="C59" t="str">
            <v>Percent change</v>
          </cell>
          <cell r="E59" t="str">
            <v>See notes for:  Gross domestic product, constant prices (National currency).</v>
          </cell>
          <cell r="F59">
            <v>1.8089999999999999</v>
          </cell>
          <cell r="G59">
            <v>0.96899999999999997</v>
          </cell>
          <cell r="H59">
            <v>2.415</v>
          </cell>
          <cell r="I59">
            <v>1.2390000000000001</v>
          </cell>
          <cell r="J59">
            <v>1.548</v>
          </cell>
          <cell r="K59">
            <v>1.7989999999999999</v>
          </cell>
          <cell r="L59">
            <v>2.38</v>
          </cell>
          <cell r="M59">
            <v>2.512</v>
          </cell>
          <cell r="N59">
            <v>4.4660000000000002</v>
          </cell>
          <cell r="O59">
            <v>4.3319999999999999</v>
          </cell>
          <cell r="P59">
            <v>2.645</v>
          </cell>
          <cell r="Q59">
            <v>1.0109999999999999</v>
          </cell>
          <cell r="R59">
            <v>1.1870000000000001</v>
          </cell>
          <cell r="S59">
            <v>-0.81699999999999995</v>
          </cell>
          <cell r="T59">
            <v>2.17</v>
          </cell>
          <cell r="U59">
            <v>2.2480000000000002</v>
          </cell>
          <cell r="V59">
            <v>1.0609999999999999</v>
          </cell>
          <cell r="W59">
            <v>2.1709999999999998</v>
          </cell>
          <cell r="X59">
            <v>3.407</v>
          </cell>
          <cell r="Y59">
            <v>3.177</v>
          </cell>
          <cell r="Z59">
            <v>3.8719999999999999</v>
          </cell>
          <cell r="AA59">
            <v>1.7889999999999999</v>
          </cell>
          <cell r="AB59">
            <v>0.94399999999999995</v>
          </cell>
          <cell r="AC59">
            <v>0.88900000000000001</v>
          </cell>
          <cell r="AD59">
            <v>2.3460000000000001</v>
          </cell>
          <cell r="AE59">
            <v>1.8680000000000001</v>
          </cell>
          <cell r="AF59">
            <v>2.6579999999999999</v>
          </cell>
          <cell r="AG59">
            <v>2.234</v>
          </cell>
          <cell r="AH59">
            <v>-0.19600000000000001</v>
          </cell>
          <cell r="AI59">
            <v>-2.6309999999999998</v>
          </cell>
          <cell r="AJ59">
            <v>1.3819999999999999</v>
          </cell>
          <cell r="AK59">
            <v>1.7150000000000001</v>
          </cell>
          <cell r="AL59">
            <v>0.47599999999999998</v>
          </cell>
          <cell r="AM59">
            <v>1.008</v>
          </cell>
          <cell r="AN59">
            <v>1.8540000000000001</v>
          </cell>
          <cell r="AO59">
            <v>1.8959999999999999</v>
          </cell>
          <cell r="AP59">
            <v>1.9470000000000001</v>
          </cell>
          <cell r="AQ59">
            <v>2.0099999999999998</v>
          </cell>
          <cell r="AR59">
            <v>1.9587653377016099</v>
          </cell>
          <cell r="AS59">
            <v>1.8312187500000008</v>
          </cell>
        </row>
        <row r="60">
          <cell r="A60" t="str">
            <v>Gabon</v>
          </cell>
          <cell r="B60" t="str">
            <v>Gross domestic product, constant prices</v>
          </cell>
          <cell r="C60" t="str">
            <v>Percent change</v>
          </cell>
          <cell r="E60" t="str">
            <v>See notes for:  Gross domestic product, constant prices (National currency).</v>
          </cell>
          <cell r="F60" t="str">
            <v>--</v>
          </cell>
          <cell r="G60">
            <v>-4</v>
          </cell>
          <cell r="H60">
            <v>4.0999999999999996</v>
          </cell>
          <cell r="I60">
            <v>2</v>
          </cell>
          <cell r="J60">
            <v>4.9000000000000004</v>
          </cell>
          <cell r="K60">
            <v>5.8</v>
          </cell>
          <cell r="L60">
            <v>-2.1</v>
          </cell>
          <cell r="M60">
            <v>-15.4</v>
          </cell>
          <cell r="N60">
            <v>3.5</v>
          </cell>
          <cell r="O60">
            <v>15.430999999999999</v>
          </cell>
          <cell r="P60">
            <v>5.1470000000000002</v>
          </cell>
          <cell r="Q60">
            <v>6.1239999999999997</v>
          </cell>
          <cell r="R60">
            <v>-3.0870000000000002</v>
          </cell>
          <cell r="S60">
            <v>3.9470000000000001</v>
          </cell>
          <cell r="T60">
            <v>3.7130000000000001</v>
          </cell>
          <cell r="U60">
            <v>4.9740000000000002</v>
          </cell>
          <cell r="V60">
            <v>3.625</v>
          </cell>
          <cell r="W60">
            <v>5.7380000000000004</v>
          </cell>
          <cell r="X60">
            <v>3.4780000000000002</v>
          </cell>
          <cell r="Y60">
            <v>-8.9429999999999996</v>
          </cell>
          <cell r="Z60">
            <v>-1.883</v>
          </cell>
          <cell r="AA60">
            <v>2.15</v>
          </cell>
          <cell r="AB60">
            <v>-0.28299999999999997</v>
          </cell>
          <cell r="AC60">
            <v>2.4870000000000001</v>
          </cell>
          <cell r="AD60">
            <v>1.3520000000000001</v>
          </cell>
          <cell r="AE60">
            <v>3.02</v>
          </cell>
          <cell r="AF60">
            <v>1.1759999999999999</v>
          </cell>
          <cell r="AG60">
            <v>5.56</v>
          </cell>
          <cell r="AH60">
            <v>2.3170000000000002</v>
          </cell>
          <cell r="AI60">
            <v>-1.4059999999999999</v>
          </cell>
          <cell r="AJ60">
            <v>6.6120000000000001</v>
          </cell>
          <cell r="AK60">
            <v>5.7830000000000004</v>
          </cell>
          <cell r="AL60">
            <v>5.5650000000000004</v>
          </cell>
          <cell r="AM60">
            <v>2.258</v>
          </cell>
          <cell r="AN60">
            <v>2.7189999999999999</v>
          </cell>
          <cell r="AO60">
            <v>2.633</v>
          </cell>
          <cell r="AP60">
            <v>2.6749999999999998</v>
          </cell>
          <cell r="AQ60">
            <v>2.3319999999999999</v>
          </cell>
          <cell r="AR60">
            <v>28.48495904516129</v>
          </cell>
          <cell r="AS60">
            <v>2.1236129032258066</v>
          </cell>
        </row>
        <row r="61">
          <cell r="A61" t="str">
            <v>The Gambia</v>
          </cell>
          <cell r="B61" t="str">
            <v>Gross domestic product, constant prices</v>
          </cell>
          <cell r="C61" t="str">
            <v>Percent change</v>
          </cell>
          <cell r="E61" t="str">
            <v>See notes for:  Gross domestic product, constant prices (National currency).</v>
          </cell>
          <cell r="F61">
            <v>0.70499999999999996</v>
          </cell>
          <cell r="G61">
            <v>-9.5229999999999997</v>
          </cell>
          <cell r="H61">
            <v>20.759</v>
          </cell>
          <cell r="I61">
            <v>13.518000000000001</v>
          </cell>
          <cell r="J61">
            <v>-7.62</v>
          </cell>
          <cell r="K61">
            <v>3.649</v>
          </cell>
          <cell r="L61">
            <v>2.3639999999999999</v>
          </cell>
          <cell r="M61">
            <v>2.8</v>
          </cell>
          <cell r="N61">
            <v>1.702</v>
          </cell>
          <cell r="O61">
            <v>4.3310000000000004</v>
          </cell>
          <cell r="P61">
            <v>5.6959999999999997</v>
          </cell>
          <cell r="Q61">
            <v>2.1629999999999998</v>
          </cell>
          <cell r="R61">
            <v>4.4210000000000003</v>
          </cell>
          <cell r="S61">
            <v>6.13</v>
          </cell>
          <cell r="T61">
            <v>3.8330000000000002</v>
          </cell>
          <cell r="U61">
            <v>-3.3980000000000001</v>
          </cell>
          <cell r="V61">
            <v>6.1459999999999999</v>
          </cell>
          <cell r="W61">
            <v>4.9340000000000002</v>
          </cell>
          <cell r="X61">
            <v>6.5</v>
          </cell>
          <cell r="Y61">
            <v>6.399</v>
          </cell>
          <cell r="Z61">
            <v>5.5250000000000004</v>
          </cell>
          <cell r="AA61">
            <v>5.7530000000000001</v>
          </cell>
          <cell r="AB61">
            <v>-3.2469999999999999</v>
          </cell>
          <cell r="AC61">
            <v>6.8739999999999997</v>
          </cell>
          <cell r="AD61">
            <v>7.0460000000000003</v>
          </cell>
          <cell r="AE61">
            <v>-0.34</v>
          </cell>
          <cell r="AF61">
            <v>0.80300000000000005</v>
          </cell>
          <cell r="AG61">
            <v>3.9620000000000002</v>
          </cell>
          <cell r="AH61">
            <v>6.4539999999999997</v>
          </cell>
          <cell r="AI61">
            <v>6.6769999999999996</v>
          </cell>
          <cell r="AJ61">
            <v>5.5060000000000002</v>
          </cell>
          <cell r="AK61">
            <v>3.26</v>
          </cell>
          <cell r="AL61">
            <v>-1.6970000000000001</v>
          </cell>
          <cell r="AM61">
            <v>9.6880000000000006</v>
          </cell>
          <cell r="AN61">
            <v>8.327</v>
          </cell>
          <cell r="AO61">
            <v>7.016</v>
          </cell>
          <cell r="AP61">
            <v>5.5890000000000004</v>
          </cell>
          <cell r="AQ61">
            <v>5.6070000000000002</v>
          </cell>
          <cell r="AR61">
            <v>29.451848286290318</v>
          </cell>
          <cell r="AS61">
            <v>3.8681874999999999</v>
          </cell>
        </row>
        <row r="62">
          <cell r="A62" t="str">
            <v>Georgia</v>
          </cell>
          <cell r="B62" t="str">
            <v>Gross domestic product, constant prices</v>
          </cell>
          <cell r="C62" t="str">
            <v>Percent change</v>
          </cell>
          <cell r="E62" t="str">
            <v>See notes for:  Gross domestic product, constant prices (National currency).</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2.6</v>
          </cell>
          <cell r="V62">
            <v>10.5</v>
          </cell>
          <cell r="W62">
            <v>10.566000000000001</v>
          </cell>
          <cell r="X62">
            <v>2.8780000000000001</v>
          </cell>
          <cell r="Y62">
            <v>2.96</v>
          </cell>
          <cell r="Z62">
            <v>1.9370000000000001</v>
          </cell>
          <cell r="AA62">
            <v>4.7</v>
          </cell>
          <cell r="AB62">
            <v>5.5</v>
          </cell>
          <cell r="AC62">
            <v>11.1</v>
          </cell>
          <cell r="AD62">
            <v>5.8540000000000001</v>
          </cell>
          <cell r="AE62">
            <v>9.593</v>
          </cell>
          <cell r="AF62">
            <v>9.3840000000000003</v>
          </cell>
          <cell r="AG62">
            <v>12.337999999999999</v>
          </cell>
          <cell r="AH62">
            <v>2.3140000000000001</v>
          </cell>
          <cell r="AI62">
            <v>-3.7759999999999998</v>
          </cell>
          <cell r="AJ62">
            <v>6.2530000000000001</v>
          </cell>
          <cell r="AK62">
            <v>6.9530000000000003</v>
          </cell>
          <cell r="AL62">
            <v>6.0069999999999997</v>
          </cell>
          <cell r="AM62">
            <v>5.4980000000000002</v>
          </cell>
          <cell r="AN62">
            <v>5.5270000000000001</v>
          </cell>
          <cell r="AO62">
            <v>5.5</v>
          </cell>
          <cell r="AP62">
            <v>5.5</v>
          </cell>
          <cell r="AQ62">
            <v>5.5</v>
          </cell>
          <cell r="AR62">
            <v>18.173713867647066</v>
          </cell>
          <cell r="AS62">
            <v>5.9796470588235291</v>
          </cell>
        </row>
        <row r="63">
          <cell r="A63" t="str">
            <v>Germany</v>
          </cell>
          <cell r="B63" t="str">
            <v>Gross domestic product, constant prices</v>
          </cell>
          <cell r="C63" t="str">
            <v>Percent change</v>
          </cell>
          <cell r="E63" t="str">
            <v>See notes for:  Gross domestic product, constant prices (National currency).</v>
          </cell>
          <cell r="F63">
            <v>1.272</v>
          </cell>
          <cell r="G63">
            <v>0.11</v>
          </cell>
          <cell r="H63">
            <v>-0.78800000000000003</v>
          </cell>
          <cell r="I63">
            <v>1.5549999999999999</v>
          </cell>
          <cell r="J63">
            <v>2.8260000000000001</v>
          </cell>
          <cell r="K63">
            <v>2.1920000000000002</v>
          </cell>
          <cell r="L63">
            <v>2.4169999999999998</v>
          </cell>
          <cell r="M63">
            <v>1.4690000000000001</v>
          </cell>
          <cell r="N63">
            <v>3.7360000000000002</v>
          </cell>
          <cell r="O63">
            <v>3.9129999999999998</v>
          </cell>
          <cell r="P63">
            <v>5.7229999999999999</v>
          </cell>
          <cell r="Q63">
            <v>5.0110000000000001</v>
          </cell>
          <cell r="R63">
            <v>1.5009999999999999</v>
          </cell>
          <cell r="S63">
            <v>-1.012</v>
          </cell>
          <cell r="T63">
            <v>2.5270000000000001</v>
          </cell>
          <cell r="U63">
            <v>1.77</v>
          </cell>
          <cell r="V63">
            <v>0.82699999999999996</v>
          </cell>
          <cell r="W63">
            <v>1.784</v>
          </cell>
          <cell r="X63">
            <v>1.653</v>
          </cell>
          <cell r="Y63">
            <v>1.7509999999999999</v>
          </cell>
          <cell r="Z63">
            <v>3.2949999999999999</v>
          </cell>
          <cell r="AA63">
            <v>1.6379999999999999</v>
          </cell>
          <cell r="AB63">
            <v>2.5000000000000001E-2</v>
          </cell>
          <cell r="AC63">
            <v>-0.38500000000000001</v>
          </cell>
          <cell r="AD63">
            <v>0.70199999999999996</v>
          </cell>
          <cell r="AE63">
            <v>0.83299999999999996</v>
          </cell>
          <cell r="AF63">
            <v>3.8889999999999998</v>
          </cell>
          <cell r="AG63">
            <v>3.3940000000000001</v>
          </cell>
          <cell r="AH63">
            <v>0.80900000000000005</v>
          </cell>
          <cell r="AI63">
            <v>-5.0780000000000003</v>
          </cell>
          <cell r="AJ63">
            <v>3.5619999999999998</v>
          </cell>
          <cell r="AK63">
            <v>3.056</v>
          </cell>
          <cell r="AL63">
            <v>0.61499999999999999</v>
          </cell>
          <cell r="AM63">
            <v>1.4730000000000001</v>
          </cell>
          <cell r="AN63">
            <v>1.258</v>
          </cell>
          <cell r="AO63">
            <v>1.292</v>
          </cell>
          <cell r="AP63">
            <v>1.272</v>
          </cell>
          <cell r="AQ63">
            <v>1.2749999999999999</v>
          </cell>
          <cell r="AR63">
            <v>4.1006491764112933</v>
          </cell>
          <cell r="AS63">
            <v>1.7492812499999995</v>
          </cell>
        </row>
        <row r="64">
          <cell r="A64" t="str">
            <v>Ghana</v>
          </cell>
          <cell r="B64" t="str">
            <v>Gross domestic product, constant prices</v>
          </cell>
          <cell r="C64" t="str">
            <v>Percent change</v>
          </cell>
          <cell r="E64" t="str">
            <v>See notes for:  Gross domestic product, constant prices (National currency).</v>
          </cell>
          <cell r="F64">
            <v>0.45300000000000001</v>
          </cell>
          <cell r="G64">
            <v>5.181</v>
          </cell>
          <cell r="H64">
            <v>-5.0380000000000003</v>
          </cell>
          <cell r="I64">
            <v>-3.4580000000000002</v>
          </cell>
          <cell r="J64">
            <v>8.3010000000000002</v>
          </cell>
          <cell r="K64">
            <v>5.8419999999999996</v>
          </cell>
          <cell r="L64">
            <v>4.3250000000000002</v>
          </cell>
          <cell r="M64">
            <v>5.8620000000000001</v>
          </cell>
          <cell r="N64">
            <v>9.3770000000000007</v>
          </cell>
          <cell r="O64">
            <v>4.601</v>
          </cell>
          <cell r="P64">
            <v>3.34</v>
          </cell>
          <cell r="Q64">
            <v>5.0359999999999996</v>
          </cell>
          <cell r="R64">
            <v>4.0839999999999996</v>
          </cell>
          <cell r="S64">
            <v>4.6660000000000004</v>
          </cell>
          <cell r="T64">
            <v>3.4710000000000001</v>
          </cell>
          <cell r="U64">
            <v>4.05</v>
          </cell>
          <cell r="V64">
            <v>4.54</v>
          </cell>
          <cell r="W64">
            <v>5.226</v>
          </cell>
          <cell r="X64">
            <v>5.1070000000000002</v>
          </cell>
          <cell r="Y64">
            <v>4.6870000000000003</v>
          </cell>
          <cell r="Z64">
            <v>4.1879999999999997</v>
          </cell>
          <cell r="AA64">
            <v>4.4969999999999999</v>
          </cell>
          <cell r="AB64">
            <v>4.6539999999999999</v>
          </cell>
          <cell r="AC64">
            <v>5.1120000000000001</v>
          </cell>
          <cell r="AD64">
            <v>5.3150000000000004</v>
          </cell>
          <cell r="AE64">
            <v>6.0229999999999997</v>
          </cell>
          <cell r="AF64">
            <v>6.12</v>
          </cell>
          <cell r="AG64">
            <v>6.46</v>
          </cell>
          <cell r="AH64">
            <v>8.4309999999999992</v>
          </cell>
          <cell r="AI64">
            <v>3.992</v>
          </cell>
          <cell r="AJ64">
            <v>7.718</v>
          </cell>
          <cell r="AK64">
            <v>13.606</v>
          </cell>
          <cell r="AL64">
            <v>8.7929999999999993</v>
          </cell>
          <cell r="AM64">
            <v>7.4</v>
          </cell>
          <cell r="AN64">
            <v>6.6230000000000002</v>
          </cell>
          <cell r="AO64">
            <v>6.3220000000000001</v>
          </cell>
          <cell r="AP64">
            <v>5.7220000000000004</v>
          </cell>
          <cell r="AQ64">
            <v>5.673</v>
          </cell>
          <cell r="AR64">
            <v>10.700136111895171</v>
          </cell>
          <cell r="AS64">
            <v>4.8677812499999993</v>
          </cell>
        </row>
        <row r="65">
          <cell r="A65" t="str">
            <v>Greece</v>
          </cell>
          <cell r="B65" t="str">
            <v>Gross domestic product, constant prices</v>
          </cell>
          <cell r="C65" t="str">
            <v>Percent change</v>
          </cell>
          <cell r="E65" t="str">
            <v>See notes for:  Gross domestic product, constant prices (National currency).</v>
          </cell>
          <cell r="F65">
            <v>0.67700000000000005</v>
          </cell>
          <cell r="G65">
            <v>-1.554</v>
          </cell>
          <cell r="H65">
            <v>-1.133</v>
          </cell>
          <cell r="I65">
            <v>-1.079</v>
          </cell>
          <cell r="J65">
            <v>2.0110000000000001</v>
          </cell>
          <cell r="K65">
            <v>2.5099999999999998</v>
          </cell>
          <cell r="L65">
            <v>0.51800000000000002</v>
          </cell>
          <cell r="M65">
            <v>-2.2589999999999999</v>
          </cell>
          <cell r="N65">
            <v>4.2880000000000003</v>
          </cell>
          <cell r="O65">
            <v>3.8</v>
          </cell>
          <cell r="P65">
            <v>0</v>
          </cell>
          <cell r="Q65">
            <v>3.1</v>
          </cell>
          <cell r="R65">
            <v>0.7</v>
          </cell>
          <cell r="S65">
            <v>-1.6</v>
          </cell>
          <cell r="T65">
            <v>2</v>
          </cell>
          <cell r="U65">
            <v>2.1</v>
          </cell>
          <cell r="V65">
            <v>2.3580000000000001</v>
          </cell>
          <cell r="W65">
            <v>3.6379999999999999</v>
          </cell>
          <cell r="X65">
            <v>3.3639999999999999</v>
          </cell>
          <cell r="Y65">
            <v>3.42</v>
          </cell>
          <cell r="Z65">
            <v>4.476</v>
          </cell>
          <cell r="AA65">
            <v>4.1980000000000004</v>
          </cell>
          <cell r="AB65">
            <v>3.4390000000000001</v>
          </cell>
          <cell r="AC65">
            <v>5.944</v>
          </cell>
          <cell r="AD65">
            <v>4.367</v>
          </cell>
          <cell r="AE65">
            <v>2.2810000000000001</v>
          </cell>
          <cell r="AF65">
            <v>4.6139999999999999</v>
          </cell>
          <cell r="AG65">
            <v>3.032</v>
          </cell>
          <cell r="AH65">
            <v>-0.13700000000000001</v>
          </cell>
          <cell r="AI65">
            <v>-3.258</v>
          </cell>
          <cell r="AJ65">
            <v>-3.5070000000000001</v>
          </cell>
          <cell r="AK65">
            <v>-6.86</v>
          </cell>
          <cell r="AL65">
            <v>-4.7489999999999997</v>
          </cell>
          <cell r="AM65">
            <v>4.5999999999999999E-2</v>
          </cell>
          <cell r="AN65">
            <v>2.5459999999999998</v>
          </cell>
          <cell r="AO65">
            <v>3.1469999999999998</v>
          </cell>
          <cell r="AP65">
            <v>3.0470000000000002</v>
          </cell>
          <cell r="AQ65">
            <v>2.8660000000000001</v>
          </cell>
          <cell r="AR65">
            <v>8.443794064516128</v>
          </cell>
          <cell r="AS65">
            <v>1.4202499999999998</v>
          </cell>
        </row>
        <row r="66">
          <cell r="A66" t="str">
            <v>Grenada</v>
          </cell>
          <cell r="B66" t="str">
            <v>Gross domestic product, constant prices</v>
          </cell>
          <cell r="C66" t="str">
            <v>Percent change</v>
          </cell>
          <cell r="E66" t="str">
            <v>See notes for:  Gross domestic product, constant prices (National currency).</v>
          </cell>
          <cell r="F66">
            <v>-3.605</v>
          </cell>
          <cell r="G66">
            <v>0.98199999999999998</v>
          </cell>
          <cell r="H66">
            <v>3.0510000000000002</v>
          </cell>
          <cell r="I66">
            <v>1.61</v>
          </cell>
          <cell r="J66">
            <v>5.2770000000000001</v>
          </cell>
          <cell r="K66">
            <v>6.1829999999999998</v>
          </cell>
          <cell r="L66">
            <v>9.83</v>
          </cell>
          <cell r="M66">
            <v>9.3049999999999997</v>
          </cell>
          <cell r="N66">
            <v>2.3929999999999998</v>
          </cell>
          <cell r="O66">
            <v>5.7809999999999997</v>
          </cell>
          <cell r="P66">
            <v>5.2469999999999999</v>
          </cell>
          <cell r="Q66">
            <v>3.6190000000000002</v>
          </cell>
          <cell r="R66">
            <v>1.097</v>
          </cell>
          <cell r="S66">
            <v>-1.2250000000000001</v>
          </cell>
          <cell r="T66">
            <v>3.3290000000000002</v>
          </cell>
          <cell r="U66">
            <v>3.0910000000000002</v>
          </cell>
          <cell r="V66">
            <v>2.8559999999999999</v>
          </cell>
          <cell r="W66">
            <v>4.4160000000000004</v>
          </cell>
          <cell r="X66">
            <v>13.417999999999999</v>
          </cell>
          <cell r="Y66">
            <v>8.01</v>
          </cell>
          <cell r="Z66">
            <v>7.0350000000000001</v>
          </cell>
          <cell r="AA66">
            <v>-1.1060000000000001</v>
          </cell>
          <cell r="AB66">
            <v>3.3220000000000001</v>
          </cell>
          <cell r="AC66">
            <v>8.5519999999999996</v>
          </cell>
          <cell r="AD66">
            <v>0.11600000000000001</v>
          </cell>
          <cell r="AE66">
            <v>12.486000000000001</v>
          </cell>
          <cell r="AF66">
            <v>-4.3819999999999997</v>
          </cell>
          <cell r="AG66">
            <v>6.2839999999999998</v>
          </cell>
          <cell r="AH66">
            <v>1.6870000000000001</v>
          </cell>
          <cell r="AI66">
            <v>-5.68</v>
          </cell>
          <cell r="AJ66">
            <v>-1.268</v>
          </cell>
          <cell r="AK66">
            <v>1.0580000000000001</v>
          </cell>
          <cell r="AL66">
            <v>1.4670000000000001</v>
          </cell>
          <cell r="AM66">
            <v>2.008</v>
          </cell>
          <cell r="AN66">
            <v>2.4540000000000002</v>
          </cell>
          <cell r="AO66">
            <v>2.4620000000000002</v>
          </cell>
          <cell r="AP66">
            <v>2.5</v>
          </cell>
          <cell r="AQ66">
            <v>2.5</v>
          </cell>
          <cell r="AR66">
            <v>20.646777515120952</v>
          </cell>
          <cell r="AS66">
            <v>3.5240312500000006</v>
          </cell>
        </row>
        <row r="67">
          <cell r="A67" t="str">
            <v>Guatemala</v>
          </cell>
          <cell r="B67" t="str">
            <v>Gross domestic product, constant prices</v>
          </cell>
          <cell r="C67" t="str">
            <v>Percent change</v>
          </cell>
          <cell r="E67" t="str">
            <v>See notes for:  Gross domestic product, constant prices (National currency).</v>
          </cell>
          <cell r="F67">
            <v>3.7</v>
          </cell>
          <cell r="G67">
            <v>0.64400000000000002</v>
          </cell>
          <cell r="H67">
            <v>-3.5419999999999998</v>
          </cell>
          <cell r="I67">
            <v>-2.528</v>
          </cell>
          <cell r="J67">
            <v>0.51</v>
          </cell>
          <cell r="K67">
            <v>-0.6</v>
          </cell>
          <cell r="L67">
            <v>0.1</v>
          </cell>
          <cell r="M67">
            <v>3.5790000000000002</v>
          </cell>
          <cell r="N67">
            <v>3.8919999999999999</v>
          </cell>
          <cell r="O67">
            <v>3.9430000000000001</v>
          </cell>
          <cell r="P67">
            <v>3.101</v>
          </cell>
          <cell r="Q67">
            <v>3.0710000000000002</v>
          </cell>
          <cell r="R67">
            <v>4.6429999999999998</v>
          </cell>
          <cell r="S67">
            <v>3.456</v>
          </cell>
          <cell r="T67">
            <v>3.5150000000000001</v>
          </cell>
          <cell r="U67">
            <v>4.415</v>
          </cell>
          <cell r="V67">
            <v>2.7970000000000002</v>
          </cell>
          <cell r="W67">
            <v>4.1470000000000002</v>
          </cell>
          <cell r="X67">
            <v>4.585</v>
          </cell>
          <cell r="Y67">
            <v>3.6909999999999998</v>
          </cell>
          <cell r="Z67">
            <v>2.528</v>
          </cell>
          <cell r="AA67">
            <v>2.4</v>
          </cell>
          <cell r="AB67">
            <v>3.867</v>
          </cell>
          <cell r="AC67">
            <v>2.5310000000000001</v>
          </cell>
          <cell r="AD67">
            <v>3.1520000000000001</v>
          </cell>
          <cell r="AE67">
            <v>3.26</v>
          </cell>
          <cell r="AF67">
            <v>5.38</v>
          </cell>
          <cell r="AG67">
            <v>6.3040000000000003</v>
          </cell>
          <cell r="AH67">
            <v>3.2810000000000001</v>
          </cell>
          <cell r="AI67">
            <v>0.54700000000000004</v>
          </cell>
          <cell r="AJ67">
            <v>2.7829999999999999</v>
          </cell>
          <cell r="AK67">
            <v>3.786</v>
          </cell>
          <cell r="AL67">
            <v>3.1</v>
          </cell>
          <cell r="AM67">
            <v>3.2</v>
          </cell>
          <cell r="AN67">
            <v>3.3</v>
          </cell>
          <cell r="AO67">
            <v>3.4</v>
          </cell>
          <cell r="AP67">
            <v>3.5</v>
          </cell>
          <cell r="AQ67">
            <v>3.5</v>
          </cell>
          <cell r="AR67">
            <v>4.5466097701612878</v>
          </cell>
          <cell r="AS67">
            <v>2.7168125000000001</v>
          </cell>
        </row>
        <row r="68">
          <cell r="A68" t="str">
            <v>Guinea</v>
          </cell>
          <cell r="B68" t="str">
            <v>Gross domestic product, constant prices</v>
          </cell>
          <cell r="C68" t="str">
            <v>Percent change</v>
          </cell>
          <cell r="E68" t="str">
            <v>See notes for:  Gross domestic product, constant prices (National currency).</v>
          </cell>
          <cell r="F68">
            <v>2.601</v>
          </cell>
          <cell r="G68">
            <v>0.61</v>
          </cell>
          <cell r="H68">
            <v>1.8</v>
          </cell>
          <cell r="I68">
            <v>1.3</v>
          </cell>
          <cell r="J68">
            <v>1.4</v>
          </cell>
          <cell r="K68">
            <v>5</v>
          </cell>
          <cell r="L68">
            <v>3.1139999999999999</v>
          </cell>
          <cell r="M68">
            <v>3.3</v>
          </cell>
          <cell r="N68">
            <v>6.3079999999999998</v>
          </cell>
          <cell r="O68">
            <v>4.0030000000000001</v>
          </cell>
          <cell r="P68">
            <v>4.3239999999999998</v>
          </cell>
          <cell r="Q68">
            <v>1.4550000000000001</v>
          </cell>
          <cell r="R68">
            <v>3.2730000000000001</v>
          </cell>
          <cell r="S68">
            <v>5.048</v>
          </cell>
          <cell r="T68">
            <v>4.0010000000000003</v>
          </cell>
          <cell r="U68">
            <v>4.68</v>
          </cell>
          <cell r="V68">
            <v>5.157</v>
          </cell>
          <cell r="W68">
            <v>5.181</v>
          </cell>
          <cell r="X68">
            <v>4.585</v>
          </cell>
          <cell r="Y68">
            <v>4.51</v>
          </cell>
          <cell r="Z68">
            <v>2.8849999999999998</v>
          </cell>
          <cell r="AA68">
            <v>3.7690000000000001</v>
          </cell>
          <cell r="AB68">
            <v>4.1669999999999998</v>
          </cell>
          <cell r="AC68">
            <v>1.2</v>
          </cell>
          <cell r="AD68">
            <v>2.34</v>
          </cell>
          <cell r="AE68">
            <v>2.9969999999999999</v>
          </cell>
          <cell r="AF68">
            <v>2.4969999999999999</v>
          </cell>
          <cell r="AG68">
            <v>1.758</v>
          </cell>
          <cell r="AH68">
            <v>4.9370000000000003</v>
          </cell>
          <cell r="AI68">
            <v>-0.28000000000000003</v>
          </cell>
          <cell r="AJ68">
            <v>1.9359999999999999</v>
          </cell>
          <cell r="AK68">
            <v>3.5529999999999999</v>
          </cell>
          <cell r="AL68">
            <v>4.6520000000000001</v>
          </cell>
          <cell r="AM68">
            <v>4.8220000000000001</v>
          </cell>
          <cell r="AN68">
            <v>5.0270000000000001</v>
          </cell>
          <cell r="AO68">
            <v>19.808</v>
          </cell>
          <cell r="AP68">
            <v>19.902999999999999</v>
          </cell>
          <cell r="AQ68">
            <v>14.433</v>
          </cell>
          <cell r="AR68">
            <v>2.4812469667338668</v>
          </cell>
          <cell r="AS68">
            <v>3.2315312499999997</v>
          </cell>
        </row>
        <row r="69">
          <cell r="A69" t="str">
            <v>Guinea-Bissau</v>
          </cell>
          <cell r="B69" t="str">
            <v>Gross domestic product, constant prices</v>
          </cell>
          <cell r="C69" t="str">
            <v>Percent change</v>
          </cell>
          <cell r="E69" t="str">
            <v>See notes for:  Gross domestic product, constant prices (National currency).</v>
          </cell>
          <cell r="F69" t="str">
            <v>n/a</v>
          </cell>
          <cell r="G69">
            <v>-0.498</v>
          </cell>
          <cell r="H69">
            <v>4.2</v>
          </cell>
          <cell r="I69">
            <v>-3.4</v>
          </cell>
          <cell r="J69">
            <v>5.5</v>
          </cell>
          <cell r="K69">
            <v>4.3</v>
          </cell>
          <cell r="L69">
            <v>-1</v>
          </cell>
          <cell r="M69">
            <v>5.6</v>
          </cell>
          <cell r="N69">
            <v>1.958</v>
          </cell>
          <cell r="O69">
            <v>2.9249999999999998</v>
          </cell>
          <cell r="P69">
            <v>4.58</v>
          </cell>
          <cell r="Q69">
            <v>5.0990000000000002</v>
          </cell>
          <cell r="R69">
            <v>1.0509999999999999</v>
          </cell>
          <cell r="S69">
            <v>2.0510000000000002</v>
          </cell>
          <cell r="T69">
            <v>3.153</v>
          </cell>
          <cell r="U69">
            <v>4.415</v>
          </cell>
          <cell r="V69">
            <v>4.5960000000000001</v>
          </cell>
          <cell r="W69">
            <v>6.5030000000000001</v>
          </cell>
          <cell r="X69">
            <v>-27.155000000000001</v>
          </cell>
          <cell r="Y69">
            <v>7.6360000000000001</v>
          </cell>
          <cell r="Z69">
            <v>7.51</v>
          </cell>
          <cell r="AA69">
            <v>1.968</v>
          </cell>
          <cell r="AB69">
            <v>-1.3480000000000001</v>
          </cell>
          <cell r="AC69">
            <v>0.39100000000000001</v>
          </cell>
          <cell r="AD69">
            <v>2.843</v>
          </cell>
          <cell r="AE69">
            <v>4.3</v>
          </cell>
          <cell r="AF69">
            <v>2.1360000000000001</v>
          </cell>
          <cell r="AG69">
            <v>3.202</v>
          </cell>
          <cell r="AH69">
            <v>3.222</v>
          </cell>
          <cell r="AI69">
            <v>2.996</v>
          </cell>
          <cell r="AJ69">
            <v>3.4729999999999999</v>
          </cell>
          <cell r="AK69">
            <v>5.3390000000000004</v>
          </cell>
          <cell r="AL69">
            <v>4.4669999999999996</v>
          </cell>
          <cell r="AM69">
            <v>4.7450000000000001</v>
          </cell>
          <cell r="AN69">
            <v>4.7169999999999996</v>
          </cell>
          <cell r="AO69">
            <v>4.6870000000000003</v>
          </cell>
          <cell r="AP69">
            <v>4.7050000000000001</v>
          </cell>
          <cell r="AQ69">
            <v>4.5</v>
          </cell>
          <cell r="AR69">
            <v>36.005066223655923</v>
          </cell>
          <cell r="AS69">
            <v>2.1789032258064518</v>
          </cell>
        </row>
        <row r="70">
          <cell r="A70" t="str">
            <v>Guyana</v>
          </cell>
          <cell r="B70" t="str">
            <v>Gross domestic product, constant prices</v>
          </cell>
          <cell r="C70" t="str">
            <v>Percent change</v>
          </cell>
          <cell r="E70" t="str">
            <v>See notes for:  Gross domestic product, constant prices (National currency).</v>
          </cell>
          <cell r="F70">
            <v>-2.0760000000000001</v>
          </cell>
          <cell r="G70">
            <v>0.56200000000000006</v>
          </cell>
          <cell r="H70">
            <v>-8.8840000000000003</v>
          </cell>
          <cell r="I70">
            <v>-11.497</v>
          </cell>
          <cell r="J70">
            <v>2.1339999999999999</v>
          </cell>
          <cell r="K70">
            <v>0.36599999999999999</v>
          </cell>
          <cell r="L70">
            <v>-0.23400000000000001</v>
          </cell>
          <cell r="M70">
            <v>-0.13</v>
          </cell>
          <cell r="N70">
            <v>-5.9809999999999999</v>
          </cell>
          <cell r="O70">
            <v>-4.944</v>
          </cell>
          <cell r="P70">
            <v>-3.01</v>
          </cell>
          <cell r="Q70">
            <v>6.0259999999999998</v>
          </cell>
          <cell r="R70">
            <v>7.758</v>
          </cell>
          <cell r="S70">
            <v>8.2010000000000005</v>
          </cell>
          <cell r="T70">
            <v>8.4819999999999993</v>
          </cell>
          <cell r="U70">
            <v>5.0549999999999997</v>
          </cell>
          <cell r="V70">
            <v>7.9560000000000004</v>
          </cell>
          <cell r="W70">
            <v>6.1849999999999996</v>
          </cell>
          <cell r="X70">
            <v>-1.7070000000000001</v>
          </cell>
          <cell r="Y70">
            <v>2.9860000000000002</v>
          </cell>
          <cell r="Z70">
            <v>-1.345</v>
          </cell>
          <cell r="AA70">
            <v>2.2599999999999998</v>
          </cell>
          <cell r="AB70">
            <v>1.149</v>
          </cell>
          <cell r="AC70">
            <v>-0.65200000000000002</v>
          </cell>
          <cell r="AD70">
            <v>1.5660000000000001</v>
          </cell>
          <cell r="AE70">
            <v>-1.9419999999999999</v>
          </cell>
          <cell r="AF70">
            <v>5.1269999999999998</v>
          </cell>
          <cell r="AG70">
            <v>7.0209999999999999</v>
          </cell>
          <cell r="AH70">
            <v>1.976</v>
          </cell>
          <cell r="AI70">
            <v>3.319</v>
          </cell>
          <cell r="AJ70">
            <v>4.3710000000000004</v>
          </cell>
          <cell r="AK70">
            <v>4.21</v>
          </cell>
          <cell r="AL70">
            <v>3.8620000000000001</v>
          </cell>
          <cell r="AM70">
            <v>6.306</v>
          </cell>
          <cell r="AN70">
            <v>6.1150000000000002</v>
          </cell>
          <cell r="AO70">
            <v>5.9850000000000003</v>
          </cell>
          <cell r="AP70">
            <v>2.109</v>
          </cell>
          <cell r="AQ70">
            <v>3.2280000000000002</v>
          </cell>
          <cell r="AR70">
            <v>24.040928370967752</v>
          </cell>
          <cell r="AS70">
            <v>1.384625</v>
          </cell>
        </row>
        <row r="71">
          <cell r="A71" t="str">
            <v>Haiti</v>
          </cell>
          <cell r="B71" t="str">
            <v>Gross domestic product, constant prices</v>
          </cell>
          <cell r="C71" t="str">
            <v>Percent change</v>
          </cell>
          <cell r="E71" t="str">
            <v>See notes for:  Gross domestic product, constant prices (National currency).</v>
          </cell>
          <cell r="F71">
            <v>7.3449999999999998</v>
          </cell>
          <cell r="G71">
            <v>1.056</v>
          </cell>
          <cell r="H71">
            <v>-2.7970000000000002</v>
          </cell>
          <cell r="I71">
            <v>-1.5</v>
          </cell>
          <cell r="J71">
            <v>0.20100000000000001</v>
          </cell>
          <cell r="K71">
            <v>0.75700000000000001</v>
          </cell>
          <cell r="L71">
            <v>0.27300000000000002</v>
          </cell>
          <cell r="M71">
            <v>-0.432</v>
          </cell>
          <cell r="N71">
            <v>0.55900000000000005</v>
          </cell>
          <cell r="O71">
            <v>-1.131</v>
          </cell>
          <cell r="P71">
            <v>-0.44</v>
          </cell>
          <cell r="Q71">
            <v>1.262</v>
          </cell>
          <cell r="R71">
            <v>-2.2509999999999999</v>
          </cell>
          <cell r="S71">
            <v>-4.9219999999999997</v>
          </cell>
          <cell r="T71">
            <v>-11.603</v>
          </cell>
          <cell r="U71">
            <v>9.9</v>
          </cell>
          <cell r="V71">
            <v>4.1429999999999998</v>
          </cell>
          <cell r="W71">
            <v>2.7050000000000001</v>
          </cell>
          <cell r="X71">
            <v>2.1819999999999999</v>
          </cell>
          <cell r="Y71">
            <v>2.71</v>
          </cell>
          <cell r="Z71">
            <v>0.87</v>
          </cell>
          <cell r="AA71">
            <v>-1.044</v>
          </cell>
          <cell r="AB71">
            <v>-0.251</v>
          </cell>
          <cell r="AC71">
            <v>0.36399999999999999</v>
          </cell>
          <cell r="AD71">
            <v>-3.5230000000000001</v>
          </cell>
          <cell r="AE71">
            <v>1.8049999999999999</v>
          </cell>
          <cell r="AF71">
            <v>2.2490000000000001</v>
          </cell>
          <cell r="AG71">
            <v>3.343</v>
          </cell>
          <cell r="AH71">
            <v>0.84399999999999997</v>
          </cell>
          <cell r="AI71">
            <v>2.8780000000000001</v>
          </cell>
          <cell r="AJ71">
            <v>-5.4160000000000004</v>
          </cell>
          <cell r="AK71">
            <v>5.59</v>
          </cell>
          <cell r="AL71">
            <v>7.8</v>
          </cell>
          <cell r="AM71">
            <v>6.9279999999999999</v>
          </cell>
          <cell r="AN71">
            <v>6.2</v>
          </cell>
          <cell r="AO71">
            <v>6</v>
          </cell>
          <cell r="AP71">
            <v>5.4859999999999998</v>
          </cell>
          <cell r="AQ71">
            <v>5</v>
          </cell>
          <cell r="AR71">
            <v>14.958155415322583</v>
          </cell>
          <cell r="AS71">
            <v>0.49143749999999992</v>
          </cell>
        </row>
        <row r="72">
          <cell r="A72" t="str">
            <v>Honduras</v>
          </cell>
          <cell r="B72" t="str">
            <v>Gross domestic product, constant prices</v>
          </cell>
          <cell r="C72" t="str">
            <v>Percent change</v>
          </cell>
          <cell r="E72" t="str">
            <v>See notes for:  Gross domestic product, constant prices (National currency).</v>
          </cell>
          <cell r="F72">
            <v>0.66800000000000004</v>
          </cell>
          <cell r="G72">
            <v>2.5329999999999999</v>
          </cell>
          <cell r="H72">
            <v>-1.391</v>
          </cell>
          <cell r="I72">
            <v>-0.92400000000000004</v>
          </cell>
          <cell r="J72">
            <v>4.3460000000000001</v>
          </cell>
          <cell r="K72">
            <v>4.1879999999999997</v>
          </cell>
          <cell r="L72">
            <v>0.72299999999999998</v>
          </cell>
          <cell r="M72">
            <v>6.0309999999999997</v>
          </cell>
          <cell r="N72">
            <v>4.6100000000000003</v>
          </cell>
          <cell r="O72">
            <v>4.3259999999999996</v>
          </cell>
          <cell r="P72">
            <v>9.7000000000000003E-2</v>
          </cell>
          <cell r="Q72">
            <v>3.2519999999999998</v>
          </cell>
          <cell r="R72">
            <v>5.6239999999999997</v>
          </cell>
          <cell r="S72">
            <v>6.23</v>
          </cell>
          <cell r="T72">
            <v>-1.3029999999999999</v>
          </cell>
          <cell r="U72">
            <v>4.08</v>
          </cell>
          <cell r="V72">
            <v>3.5779999999999998</v>
          </cell>
          <cell r="W72">
            <v>4.9939999999999998</v>
          </cell>
          <cell r="X72">
            <v>2.9020000000000001</v>
          </cell>
          <cell r="Y72">
            <v>-1.89</v>
          </cell>
          <cell r="Z72">
            <v>5.7480000000000002</v>
          </cell>
          <cell r="AA72">
            <v>2.7229999999999999</v>
          </cell>
          <cell r="AB72">
            <v>3.754</v>
          </cell>
          <cell r="AC72">
            <v>4.5469999999999997</v>
          </cell>
          <cell r="AD72">
            <v>6.2320000000000002</v>
          </cell>
          <cell r="AE72">
            <v>6.0510000000000002</v>
          </cell>
          <cell r="AF72">
            <v>6.65</v>
          </cell>
          <cell r="AG72">
            <v>6.2249999999999996</v>
          </cell>
          <cell r="AH72">
            <v>4.1159999999999997</v>
          </cell>
          <cell r="AI72">
            <v>-2.1309999999999998</v>
          </cell>
          <cell r="AJ72">
            <v>2.774</v>
          </cell>
          <cell r="AK72">
            <v>3.6150000000000002</v>
          </cell>
          <cell r="AL72">
            <v>3.4670000000000001</v>
          </cell>
          <cell r="AM72">
            <v>3.5</v>
          </cell>
          <cell r="AN72">
            <v>3.8</v>
          </cell>
          <cell r="AO72">
            <v>4</v>
          </cell>
          <cell r="AP72">
            <v>4</v>
          </cell>
          <cell r="AQ72">
            <v>4</v>
          </cell>
          <cell r="AR72">
            <v>6.985519479838711</v>
          </cell>
          <cell r="AS72">
            <v>3.2180624999999998</v>
          </cell>
        </row>
        <row r="73">
          <cell r="A73" t="str">
            <v>Hong Kong SAR</v>
          </cell>
          <cell r="B73" t="str">
            <v>Gross domestic product, constant prices</v>
          </cell>
          <cell r="C73" t="str">
            <v>Percent change</v>
          </cell>
          <cell r="E73" t="str">
            <v>See notes for:  Gross domestic product, constant prices (National currency).</v>
          </cell>
          <cell r="F73">
            <v>10.34</v>
          </cell>
          <cell r="G73">
            <v>9.3889999999999993</v>
          </cell>
          <cell r="H73">
            <v>2.9830000000000001</v>
          </cell>
          <cell r="I73">
            <v>5.92</v>
          </cell>
          <cell r="J73">
            <v>9.9049999999999994</v>
          </cell>
          <cell r="K73">
            <v>0.71499999999999997</v>
          </cell>
          <cell r="L73">
            <v>11.037000000000001</v>
          </cell>
          <cell r="M73">
            <v>13.406000000000001</v>
          </cell>
          <cell r="N73">
            <v>8.4450000000000003</v>
          </cell>
          <cell r="O73">
            <v>2.222</v>
          </cell>
          <cell r="P73">
            <v>3.8980000000000001</v>
          </cell>
          <cell r="Q73">
            <v>5.694</v>
          </cell>
          <cell r="R73">
            <v>6.093</v>
          </cell>
          <cell r="S73">
            <v>6.0430000000000001</v>
          </cell>
          <cell r="T73">
            <v>6.0129999999999999</v>
          </cell>
          <cell r="U73">
            <v>2.2930000000000001</v>
          </cell>
          <cell r="V73">
            <v>4.1929999999999996</v>
          </cell>
          <cell r="W73">
            <v>5.056</v>
          </cell>
          <cell r="X73">
            <v>-6.0259999999999998</v>
          </cell>
          <cell r="Y73">
            <v>2.556</v>
          </cell>
          <cell r="Z73">
            <v>7.9509999999999996</v>
          </cell>
          <cell r="AA73">
            <v>0.497</v>
          </cell>
          <cell r="AB73">
            <v>1.841</v>
          </cell>
          <cell r="AC73">
            <v>3.0059999999999998</v>
          </cell>
          <cell r="AD73">
            <v>8.4670000000000005</v>
          </cell>
          <cell r="AE73">
            <v>7.0819999999999999</v>
          </cell>
          <cell r="AF73">
            <v>7.02</v>
          </cell>
          <cell r="AG73">
            <v>6.3890000000000002</v>
          </cell>
          <cell r="AH73">
            <v>2.306</v>
          </cell>
          <cell r="AI73">
            <v>-2.6469999999999998</v>
          </cell>
          <cell r="AJ73">
            <v>7.0419999999999998</v>
          </cell>
          <cell r="AK73">
            <v>4.9720000000000004</v>
          </cell>
          <cell r="AL73">
            <v>2.5659999999999998</v>
          </cell>
          <cell r="AM73">
            <v>4.2329999999999997</v>
          </cell>
          <cell r="AN73">
            <v>4.3029999999999999</v>
          </cell>
          <cell r="AO73">
            <v>4.335</v>
          </cell>
          <cell r="AP73">
            <v>4.3689999999999998</v>
          </cell>
          <cell r="AQ73">
            <v>4.3810000000000002</v>
          </cell>
          <cell r="AR73">
            <v>16.032987490927397</v>
          </cell>
          <cell r="AS73">
            <v>5.1281562500000017</v>
          </cell>
        </row>
        <row r="74">
          <cell r="A74" t="str">
            <v>Hungary</v>
          </cell>
          <cell r="B74" t="str">
            <v>Gross domestic product, constant prices</v>
          </cell>
          <cell r="C74" t="str">
            <v>Percent change</v>
          </cell>
          <cell r="E74" t="str">
            <v>See notes for:  Gross domestic product, constant prices (National currency).</v>
          </cell>
          <cell r="F74">
            <v>0.215</v>
          </cell>
          <cell r="G74">
            <v>2.867</v>
          </cell>
          <cell r="H74">
            <v>2.8410000000000002</v>
          </cell>
          <cell r="I74">
            <v>0.72299999999999998</v>
          </cell>
          <cell r="J74">
            <v>2.6579999999999999</v>
          </cell>
          <cell r="K74">
            <v>-0.253</v>
          </cell>
          <cell r="L74">
            <v>1.5349999999999999</v>
          </cell>
          <cell r="M74">
            <v>4.0510000000000002</v>
          </cell>
          <cell r="N74">
            <v>-6.5000000000000002E-2</v>
          </cell>
          <cell r="O74">
            <v>0.73599999999999999</v>
          </cell>
          <cell r="P74">
            <v>-3.4969999999999999</v>
          </cell>
          <cell r="Q74">
            <v>-11.891999999999999</v>
          </cell>
          <cell r="R74">
            <v>-3.0640000000000001</v>
          </cell>
          <cell r="S74">
            <v>-0.57599999999999996</v>
          </cell>
          <cell r="T74">
            <v>2.9470000000000001</v>
          </cell>
          <cell r="U74">
            <v>2.5409999999999999</v>
          </cell>
          <cell r="V74">
            <v>0.2</v>
          </cell>
          <cell r="W74">
            <v>3.1</v>
          </cell>
          <cell r="X74">
            <v>4.0999999999999996</v>
          </cell>
          <cell r="Y74">
            <v>3.2</v>
          </cell>
          <cell r="Z74">
            <v>4.2</v>
          </cell>
          <cell r="AA74">
            <v>3.7</v>
          </cell>
          <cell r="AB74">
            <v>4.5</v>
          </cell>
          <cell r="AC74">
            <v>3.9</v>
          </cell>
          <cell r="AD74">
            <v>4.8</v>
          </cell>
          <cell r="AE74">
            <v>4</v>
          </cell>
          <cell r="AF74">
            <v>3.9</v>
          </cell>
          <cell r="AG74">
            <v>0.1</v>
          </cell>
          <cell r="AH74">
            <v>0.9</v>
          </cell>
          <cell r="AI74">
            <v>-6.8</v>
          </cell>
          <cell r="AJ74">
            <v>1.27</v>
          </cell>
          <cell r="AK74">
            <v>1.6950000000000001</v>
          </cell>
          <cell r="AL74">
            <v>7.0000000000000001E-3</v>
          </cell>
          <cell r="AM74">
            <v>1.8029999999999999</v>
          </cell>
          <cell r="AN74">
            <v>2.0110000000000001</v>
          </cell>
          <cell r="AO74">
            <v>2.2589999999999999</v>
          </cell>
          <cell r="AP74">
            <v>2.2069999999999999</v>
          </cell>
          <cell r="AQ74">
            <v>2.194</v>
          </cell>
          <cell r="AR74">
            <v>12.409685790322575</v>
          </cell>
          <cell r="AS74">
            <v>1.2041250000000001</v>
          </cell>
        </row>
        <row r="75">
          <cell r="A75" t="str">
            <v>Iceland</v>
          </cell>
          <cell r="B75" t="str">
            <v>Gross domestic product, constant prices</v>
          </cell>
          <cell r="C75" t="str">
            <v>Percent change</v>
          </cell>
          <cell r="E75" t="str">
            <v>See notes for:  Gross domestic product, constant prices (National currency).</v>
          </cell>
          <cell r="F75">
            <v>7.21</v>
          </cell>
          <cell r="G75">
            <v>4.2649999999999997</v>
          </cell>
          <cell r="H75">
            <v>2.1539999999999999</v>
          </cell>
          <cell r="I75">
            <v>-2.1509999999999998</v>
          </cell>
          <cell r="J75">
            <v>4.1289999999999996</v>
          </cell>
          <cell r="K75">
            <v>3.2930000000000001</v>
          </cell>
          <cell r="L75">
            <v>6.27</v>
          </cell>
          <cell r="M75">
            <v>8.5459999999999994</v>
          </cell>
          <cell r="N75">
            <v>-0.09</v>
          </cell>
          <cell r="O75">
            <v>0.25800000000000001</v>
          </cell>
          <cell r="P75">
            <v>1.169</v>
          </cell>
          <cell r="Q75">
            <v>-0.224</v>
          </cell>
          <cell r="R75">
            <v>-3.3740000000000001</v>
          </cell>
          <cell r="S75">
            <v>1.3129999999999999</v>
          </cell>
          <cell r="T75">
            <v>3.609</v>
          </cell>
          <cell r="U75">
            <v>0.11700000000000001</v>
          </cell>
          <cell r="V75">
            <v>4.7850000000000001</v>
          </cell>
          <cell r="W75">
            <v>4.9130000000000003</v>
          </cell>
          <cell r="X75">
            <v>6.3170000000000002</v>
          </cell>
          <cell r="Y75">
            <v>4.0940000000000003</v>
          </cell>
          <cell r="Z75">
            <v>4.3220000000000001</v>
          </cell>
          <cell r="AA75">
            <v>3.9220000000000002</v>
          </cell>
          <cell r="AB75">
            <v>0.13900000000000001</v>
          </cell>
          <cell r="AC75">
            <v>2.4340000000000002</v>
          </cell>
          <cell r="AD75">
            <v>7.8360000000000003</v>
          </cell>
          <cell r="AE75">
            <v>7.23</v>
          </cell>
          <cell r="AF75">
            <v>4.7089999999999996</v>
          </cell>
          <cell r="AG75">
            <v>5.9850000000000003</v>
          </cell>
          <cell r="AH75">
            <v>1.27</v>
          </cell>
          <cell r="AI75">
            <v>-6.8070000000000004</v>
          </cell>
          <cell r="AJ75">
            <v>-4.024</v>
          </cell>
          <cell r="AK75">
            <v>3.0510000000000002</v>
          </cell>
          <cell r="AL75">
            <v>2.4249999999999998</v>
          </cell>
          <cell r="AM75">
            <v>2.5830000000000002</v>
          </cell>
          <cell r="AN75">
            <v>2.1619999999999999</v>
          </cell>
          <cell r="AO75">
            <v>2.5960000000000001</v>
          </cell>
          <cell r="AP75">
            <v>2.6880000000000002</v>
          </cell>
          <cell r="AQ75">
            <v>2.8929999999999998</v>
          </cell>
          <cell r="AR75">
            <v>12.948467028225808</v>
          </cell>
          <cell r="AS75">
            <v>2.7084374999999996</v>
          </cell>
        </row>
        <row r="76">
          <cell r="A76" t="str">
            <v>India</v>
          </cell>
          <cell r="B76" t="str">
            <v>Gross domestic product, constant prices</v>
          </cell>
          <cell r="C76" t="str">
            <v>Percent change</v>
          </cell>
          <cell r="E76" t="str">
            <v>See notes for:  Gross domestic product, constant prices (National currency).</v>
          </cell>
          <cell r="F76">
            <v>3.6259999999999999</v>
          </cell>
          <cell r="G76">
            <v>6.1760000000000002</v>
          </cell>
          <cell r="H76">
            <v>4.0720000000000001</v>
          </cell>
          <cell r="I76">
            <v>6.3650000000000002</v>
          </cell>
          <cell r="J76">
            <v>4.6470000000000002</v>
          </cell>
          <cell r="K76">
            <v>4.891</v>
          </cell>
          <cell r="L76">
            <v>4.88</v>
          </cell>
          <cell r="M76">
            <v>4.1529999999999996</v>
          </cell>
          <cell r="N76">
            <v>8.2579999999999991</v>
          </cell>
          <cell r="O76">
            <v>6.8109999999999999</v>
          </cell>
          <cell r="P76">
            <v>5.63</v>
          </cell>
          <cell r="Q76">
            <v>2.1360000000000001</v>
          </cell>
          <cell r="R76">
            <v>4.3849999999999998</v>
          </cell>
          <cell r="S76">
            <v>4.9379999999999997</v>
          </cell>
          <cell r="T76">
            <v>6.1989999999999998</v>
          </cell>
          <cell r="U76">
            <v>7.3520000000000003</v>
          </cell>
          <cell r="V76">
            <v>7.56</v>
          </cell>
          <cell r="W76">
            <v>6.57</v>
          </cell>
          <cell r="X76">
            <v>6.0739999999999998</v>
          </cell>
          <cell r="Y76">
            <v>5.3970000000000002</v>
          </cell>
          <cell r="Z76">
            <v>5.1580000000000004</v>
          </cell>
          <cell r="AA76">
            <v>3.8849999999999998</v>
          </cell>
          <cell r="AB76">
            <v>4.5579999999999998</v>
          </cell>
          <cell r="AC76">
            <v>6.8520000000000003</v>
          </cell>
          <cell r="AD76">
            <v>7.5910000000000002</v>
          </cell>
          <cell r="AE76">
            <v>9.0329999999999995</v>
          </cell>
          <cell r="AF76">
            <v>9.5299999999999994</v>
          </cell>
          <cell r="AG76">
            <v>9.9909999999999997</v>
          </cell>
          <cell r="AH76">
            <v>6.1859999999999999</v>
          </cell>
          <cell r="AI76">
            <v>6.5789999999999997</v>
          </cell>
          <cell r="AJ76">
            <v>10.622999999999999</v>
          </cell>
          <cell r="AK76">
            <v>7.2409999999999997</v>
          </cell>
          <cell r="AL76">
            <v>6.8579999999999997</v>
          </cell>
          <cell r="AM76">
            <v>7.2919999999999998</v>
          </cell>
          <cell r="AN76">
            <v>7.5460000000000003</v>
          </cell>
          <cell r="AO76">
            <v>7.7160000000000002</v>
          </cell>
          <cell r="AP76">
            <v>7.78</v>
          </cell>
          <cell r="AQ76">
            <v>8.0879999999999992</v>
          </cell>
          <cell r="AR76">
            <v>3.7836711199596529</v>
          </cell>
          <cell r="AS76">
            <v>6.1670937500000012</v>
          </cell>
        </row>
        <row r="77">
          <cell r="A77" t="str">
            <v>Indonesia</v>
          </cell>
          <cell r="B77" t="str">
            <v>Gross domestic product, constant prices</v>
          </cell>
          <cell r="C77" t="str">
            <v>Percent change</v>
          </cell>
          <cell r="E77" t="str">
            <v>See notes for:  Gross domestic product, constant prices (National currency).</v>
          </cell>
          <cell r="F77">
            <v>9.8800000000000008</v>
          </cell>
          <cell r="G77">
            <v>7.6040000000000001</v>
          </cell>
          <cell r="H77">
            <v>2.246</v>
          </cell>
          <cell r="I77">
            <v>4.1929999999999996</v>
          </cell>
          <cell r="J77">
            <v>6.9749999999999996</v>
          </cell>
          <cell r="K77">
            <v>2.4630000000000001</v>
          </cell>
          <cell r="L77">
            <v>5.8760000000000003</v>
          </cell>
          <cell r="M77">
            <v>4.9260000000000002</v>
          </cell>
          <cell r="N77">
            <v>5.78</v>
          </cell>
          <cell r="O77">
            <v>7.4569999999999999</v>
          </cell>
          <cell r="P77">
            <v>7.2409999999999997</v>
          </cell>
          <cell r="Q77">
            <v>6.95</v>
          </cell>
          <cell r="R77">
            <v>6.46</v>
          </cell>
          <cell r="S77">
            <v>7.9960000000000004</v>
          </cell>
          <cell r="T77">
            <v>7.54</v>
          </cell>
          <cell r="U77">
            <v>8.2200000000000006</v>
          </cell>
          <cell r="V77">
            <v>7.8179999999999996</v>
          </cell>
          <cell r="W77">
            <v>4.7</v>
          </cell>
          <cell r="X77">
            <v>-13.127000000000001</v>
          </cell>
          <cell r="Y77">
            <v>0.79100000000000004</v>
          </cell>
          <cell r="Z77">
            <v>4.1989999999999998</v>
          </cell>
          <cell r="AA77">
            <v>3.6429999999999998</v>
          </cell>
          <cell r="AB77">
            <v>4.4989999999999997</v>
          </cell>
          <cell r="AC77">
            <v>4.78</v>
          </cell>
          <cell r="AD77">
            <v>5.0309999999999997</v>
          </cell>
          <cell r="AE77">
            <v>5.6929999999999996</v>
          </cell>
          <cell r="AF77">
            <v>5.5010000000000003</v>
          </cell>
          <cell r="AG77">
            <v>6.3449999999999998</v>
          </cell>
          <cell r="AH77">
            <v>6.0140000000000002</v>
          </cell>
          <cell r="AI77">
            <v>4.6289999999999996</v>
          </cell>
          <cell r="AJ77">
            <v>6.1950000000000003</v>
          </cell>
          <cell r="AK77">
            <v>6.4569999999999999</v>
          </cell>
          <cell r="AL77">
            <v>6.1</v>
          </cell>
          <cell r="AM77">
            <v>6.601</v>
          </cell>
          <cell r="AN77">
            <v>6.899</v>
          </cell>
          <cell r="AO77">
            <v>7</v>
          </cell>
          <cell r="AP77">
            <v>7</v>
          </cell>
          <cell r="AQ77">
            <v>7</v>
          </cell>
          <cell r="AR77">
            <v>14.740004773185492</v>
          </cell>
          <cell r="AS77">
            <v>5.1554687499999998</v>
          </cell>
        </row>
        <row r="78">
          <cell r="A78" t="str">
            <v>Iran</v>
          </cell>
          <cell r="B78" t="str">
            <v>Gross domestic product, constant prices</v>
          </cell>
          <cell r="C78" t="str">
            <v>Percent change</v>
          </cell>
          <cell r="E78" t="str">
            <v>See notes for:  Gross domestic product, constant prices (National currency).</v>
          </cell>
          <cell r="F78">
            <v>-14.927</v>
          </cell>
          <cell r="G78">
            <v>7.8879999999999999</v>
          </cell>
          <cell r="H78">
            <v>14.403</v>
          </cell>
          <cell r="I78">
            <v>10.297000000000001</v>
          </cell>
          <cell r="J78">
            <v>3.3260000000000001</v>
          </cell>
          <cell r="K78">
            <v>4.1920000000000002</v>
          </cell>
          <cell r="L78">
            <v>-9.3460000000000001</v>
          </cell>
          <cell r="M78">
            <v>-2.1829999999999998</v>
          </cell>
          <cell r="N78">
            <v>-14.06</v>
          </cell>
          <cell r="O78">
            <v>6.2009999999999996</v>
          </cell>
          <cell r="P78">
            <v>19.61</v>
          </cell>
          <cell r="Q78">
            <v>12.593999999999999</v>
          </cell>
          <cell r="R78">
            <v>4.2510000000000003</v>
          </cell>
          <cell r="S78">
            <v>-1.5760000000000001</v>
          </cell>
          <cell r="T78">
            <v>-0.35099999999999998</v>
          </cell>
          <cell r="U78">
            <v>2.653</v>
          </cell>
          <cell r="V78">
            <v>7.101</v>
          </cell>
          <cell r="W78">
            <v>3.3849999999999998</v>
          </cell>
          <cell r="X78">
            <v>2.7410000000000001</v>
          </cell>
          <cell r="Y78">
            <v>1.9339999999999999</v>
          </cell>
          <cell r="Z78">
            <v>5.1429999999999998</v>
          </cell>
          <cell r="AA78">
            <v>3.669</v>
          </cell>
          <cell r="AB78">
            <v>8.1609999999999996</v>
          </cell>
          <cell r="AC78">
            <v>8.0589999999999993</v>
          </cell>
          <cell r="AD78">
            <v>6.0659999999999998</v>
          </cell>
          <cell r="AE78">
            <v>4.6559999999999997</v>
          </cell>
          <cell r="AF78">
            <v>6.2110000000000003</v>
          </cell>
          <cell r="AG78">
            <v>6.367</v>
          </cell>
          <cell r="AH78">
            <v>0.57599999999999996</v>
          </cell>
          <cell r="AI78">
            <v>3.95</v>
          </cell>
          <cell r="AJ78">
            <v>5.899</v>
          </cell>
          <cell r="AK78">
            <v>1.978</v>
          </cell>
          <cell r="AL78">
            <v>0.36199999999999999</v>
          </cell>
          <cell r="AM78">
            <v>1.2669999999999999</v>
          </cell>
          <cell r="AN78">
            <v>1.6539999999999999</v>
          </cell>
          <cell r="AO78">
            <v>1.9830000000000001</v>
          </cell>
          <cell r="AP78">
            <v>1.988</v>
          </cell>
          <cell r="AQ78">
            <v>1.9930000000000001</v>
          </cell>
          <cell r="AR78">
            <v>49.082395274193551</v>
          </cell>
          <cell r="AS78">
            <v>3.7146249999999998</v>
          </cell>
        </row>
        <row r="79">
          <cell r="A79" t="str">
            <v>Iraq</v>
          </cell>
          <cell r="B79" t="str">
            <v>Gross domestic product, constant prices</v>
          </cell>
          <cell r="C79" t="str">
            <v>Percent change</v>
          </cell>
          <cell r="E79" t="str">
            <v>See notes for:  Gross domestic product, constant prices (National currency).</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6.2050000000000001</v>
          </cell>
          <cell r="AG79">
            <v>1.4950000000000001</v>
          </cell>
          <cell r="AH79">
            <v>9.516</v>
          </cell>
          <cell r="AI79">
            <v>4.2130000000000001</v>
          </cell>
          <cell r="AJ79">
            <v>0.84399999999999997</v>
          </cell>
          <cell r="AK79">
            <v>9.9030000000000005</v>
          </cell>
          <cell r="AL79">
            <v>11.148</v>
          </cell>
          <cell r="AM79">
            <v>13.47</v>
          </cell>
          <cell r="AN79">
            <v>11.048999999999999</v>
          </cell>
          <cell r="AO79">
            <v>8.548</v>
          </cell>
          <cell r="AP79">
            <v>9.5060000000000002</v>
          </cell>
          <cell r="AQ79">
            <v>8.7840000000000007</v>
          </cell>
          <cell r="AR79">
            <v>15.054651466666661</v>
          </cell>
        </row>
        <row r="80">
          <cell r="A80" t="str">
            <v>Ireland</v>
          </cell>
          <cell r="B80" t="str">
            <v>Gross domestic product, constant prices</v>
          </cell>
          <cell r="C80" t="str">
            <v>Percent change</v>
          </cell>
          <cell r="E80" t="str">
            <v>See notes for:  Gross domestic product, constant prices (National currency).</v>
          </cell>
          <cell r="F80">
            <v>2.8980000000000001</v>
          </cell>
          <cell r="G80">
            <v>2.5129999999999999</v>
          </cell>
          <cell r="H80">
            <v>1.4930000000000001</v>
          </cell>
          <cell r="I80">
            <v>-0.73</v>
          </cell>
          <cell r="J80">
            <v>3.206</v>
          </cell>
          <cell r="K80">
            <v>1.9470000000000001</v>
          </cell>
          <cell r="L80">
            <v>0.42499999999999999</v>
          </cell>
          <cell r="M80">
            <v>3.64</v>
          </cell>
          <cell r="N80">
            <v>2.9969999999999999</v>
          </cell>
          <cell r="O80">
            <v>5.6139999999999999</v>
          </cell>
          <cell r="P80">
            <v>7.7110000000000003</v>
          </cell>
          <cell r="Q80">
            <v>1.641</v>
          </cell>
          <cell r="R80">
            <v>3.58</v>
          </cell>
          <cell r="S80">
            <v>2.3140000000000001</v>
          </cell>
          <cell r="T80">
            <v>5.8940000000000001</v>
          </cell>
          <cell r="U80">
            <v>8.8800000000000008</v>
          </cell>
          <cell r="V80">
            <v>7.5979999999999999</v>
          </cell>
          <cell r="W80">
            <v>10.917</v>
          </cell>
          <cell r="X80">
            <v>7.8010000000000002</v>
          </cell>
          <cell r="Y80">
            <v>9.9149999999999991</v>
          </cell>
          <cell r="Z80">
            <v>9.298</v>
          </cell>
          <cell r="AA80">
            <v>4.7919999999999998</v>
          </cell>
          <cell r="AB80">
            <v>5.8739999999999997</v>
          </cell>
          <cell r="AC80">
            <v>4.1589999999999998</v>
          </cell>
          <cell r="AD80">
            <v>4.508</v>
          </cell>
          <cell r="AE80">
            <v>5.34</v>
          </cell>
          <cell r="AF80">
            <v>5.3120000000000003</v>
          </cell>
          <cell r="AG80">
            <v>5.1820000000000004</v>
          </cell>
          <cell r="AH80">
            <v>-2.972</v>
          </cell>
          <cell r="AI80">
            <v>-6.9950000000000001</v>
          </cell>
          <cell r="AJ80">
            <v>-0.43</v>
          </cell>
          <cell r="AK80">
            <v>0.70499999999999996</v>
          </cell>
          <cell r="AL80">
            <v>0.52100000000000002</v>
          </cell>
          <cell r="AM80">
            <v>2.0249999999999999</v>
          </cell>
          <cell r="AN80">
            <v>2.4550000000000001</v>
          </cell>
          <cell r="AO80">
            <v>2.84</v>
          </cell>
          <cell r="AP80">
            <v>2.8679999999999999</v>
          </cell>
          <cell r="AQ80">
            <v>2.9089999999999998</v>
          </cell>
          <cell r="AR80">
            <v>14.533620345766126</v>
          </cell>
          <cell r="AS80">
            <v>3.9070937499999991</v>
          </cell>
        </row>
        <row r="81">
          <cell r="A81" t="str">
            <v>Israel</v>
          </cell>
          <cell r="B81" t="str">
            <v>Gross domestic product, constant prices</v>
          </cell>
          <cell r="C81" t="str">
            <v>Percent change</v>
          </cell>
          <cell r="E81" t="str">
            <v>See notes for:  Gross domestic product, constant prices (National currency).</v>
          </cell>
          <cell r="F81">
            <v>3.5680000000000001</v>
          </cell>
          <cell r="G81">
            <v>4.7229999999999999</v>
          </cell>
          <cell r="H81">
            <v>1.4239999999999999</v>
          </cell>
          <cell r="I81">
            <v>2.5859999999999999</v>
          </cell>
          <cell r="J81">
            <v>2.21</v>
          </cell>
          <cell r="K81">
            <v>4.4509999999999996</v>
          </cell>
          <cell r="L81">
            <v>3.5510000000000002</v>
          </cell>
          <cell r="M81">
            <v>7.49</v>
          </cell>
          <cell r="N81">
            <v>3.5640000000000001</v>
          </cell>
          <cell r="O81">
            <v>1.419</v>
          </cell>
          <cell r="P81">
            <v>6.633</v>
          </cell>
          <cell r="Q81">
            <v>4.6180000000000003</v>
          </cell>
          <cell r="R81">
            <v>7.1550000000000002</v>
          </cell>
          <cell r="S81">
            <v>3.7709999999999999</v>
          </cell>
          <cell r="T81">
            <v>7.0110000000000001</v>
          </cell>
          <cell r="U81">
            <v>9.9169999999999998</v>
          </cell>
          <cell r="V81">
            <v>5.49</v>
          </cell>
          <cell r="W81">
            <v>3.3719999999999999</v>
          </cell>
          <cell r="X81">
            <v>4.117</v>
          </cell>
          <cell r="Y81">
            <v>3.3559999999999999</v>
          </cell>
          <cell r="Z81">
            <v>9.2550000000000008</v>
          </cell>
          <cell r="AA81">
            <v>-0.223</v>
          </cell>
          <cell r="AB81">
            <v>-0.57599999999999996</v>
          </cell>
          <cell r="AC81">
            <v>1.512</v>
          </cell>
          <cell r="AD81">
            <v>4.8440000000000003</v>
          </cell>
          <cell r="AE81">
            <v>4.9400000000000004</v>
          </cell>
          <cell r="AF81">
            <v>5.5940000000000003</v>
          </cell>
          <cell r="AG81">
            <v>5.4969999999999999</v>
          </cell>
          <cell r="AH81">
            <v>4.0279999999999996</v>
          </cell>
          <cell r="AI81">
            <v>0.83699999999999997</v>
          </cell>
          <cell r="AJ81">
            <v>4.8460000000000001</v>
          </cell>
          <cell r="AK81">
            <v>4.7069999999999999</v>
          </cell>
          <cell r="AL81">
            <v>2.6659999999999999</v>
          </cell>
          <cell r="AM81">
            <v>3.84</v>
          </cell>
          <cell r="AN81">
            <v>3.8290000000000002</v>
          </cell>
          <cell r="AO81">
            <v>3.6259999999999999</v>
          </cell>
          <cell r="AP81">
            <v>3.5830000000000002</v>
          </cell>
          <cell r="AQ81">
            <v>3.4580000000000002</v>
          </cell>
          <cell r="AR81">
            <v>5.959909466733869</v>
          </cell>
          <cell r="AS81">
            <v>4.2402187499999995</v>
          </cell>
        </row>
        <row r="82">
          <cell r="A82" t="str">
            <v>Italy</v>
          </cell>
          <cell r="B82" t="str">
            <v>Gross domestic product, constant prices</v>
          </cell>
          <cell r="C82" t="str">
            <v>Percent change</v>
          </cell>
          <cell r="E82" t="str">
            <v>See notes for:  Gross domestic product, constant prices (National currency).</v>
          </cell>
          <cell r="F82">
            <v>-1.4139999999999999</v>
          </cell>
          <cell r="G82">
            <v>0.78100000000000003</v>
          </cell>
          <cell r="H82">
            <v>0.66800000000000004</v>
          </cell>
          <cell r="I82">
            <v>0.91300000000000003</v>
          </cell>
          <cell r="J82">
            <v>3.226</v>
          </cell>
          <cell r="K82">
            <v>2.798</v>
          </cell>
          <cell r="L82">
            <v>2.86</v>
          </cell>
          <cell r="M82">
            <v>3.1920000000000002</v>
          </cell>
          <cell r="N82">
            <v>4.194</v>
          </cell>
          <cell r="O82">
            <v>3.3879999999999999</v>
          </cell>
          <cell r="P82">
            <v>2.0529999999999999</v>
          </cell>
          <cell r="Q82">
            <v>1.4350000000000001</v>
          </cell>
          <cell r="R82">
            <v>0.83399999999999996</v>
          </cell>
          <cell r="S82">
            <v>-0.85299999999999998</v>
          </cell>
          <cell r="T82">
            <v>2.1509999999999998</v>
          </cell>
          <cell r="U82">
            <v>2.887</v>
          </cell>
          <cell r="V82">
            <v>1.135</v>
          </cell>
          <cell r="W82">
            <v>1.8660000000000001</v>
          </cell>
          <cell r="X82">
            <v>1.448</v>
          </cell>
          <cell r="Y82">
            <v>1.4510000000000001</v>
          </cell>
          <cell r="Z82">
            <v>3.6539999999999999</v>
          </cell>
          <cell r="AA82">
            <v>1.863</v>
          </cell>
          <cell r="AB82">
            <v>0.45100000000000001</v>
          </cell>
          <cell r="AC82">
            <v>-4.7E-2</v>
          </cell>
          <cell r="AD82">
            <v>1.7310000000000001</v>
          </cell>
          <cell r="AE82">
            <v>0.93100000000000005</v>
          </cell>
          <cell r="AF82">
            <v>2.1989999999999998</v>
          </cell>
          <cell r="AG82">
            <v>1.6830000000000001</v>
          </cell>
          <cell r="AH82">
            <v>-1.1559999999999999</v>
          </cell>
          <cell r="AI82">
            <v>-5.4939999999999998</v>
          </cell>
          <cell r="AJ82">
            <v>1.804</v>
          </cell>
          <cell r="AK82">
            <v>0.43099999999999999</v>
          </cell>
          <cell r="AL82">
            <v>-1.907</v>
          </cell>
          <cell r="AM82">
            <v>-0.28899999999999998</v>
          </cell>
          <cell r="AN82">
            <v>0.501</v>
          </cell>
          <cell r="AO82">
            <v>1.0029999999999999</v>
          </cell>
          <cell r="AP82">
            <v>1.2</v>
          </cell>
          <cell r="AQ82">
            <v>1.2010000000000001</v>
          </cell>
          <cell r="AR82">
            <v>3.3794160796370964</v>
          </cell>
          <cell r="AS82">
            <v>1.3457187500000001</v>
          </cell>
        </row>
        <row r="83">
          <cell r="A83" t="str">
            <v>Jamaica</v>
          </cell>
          <cell r="B83" t="str">
            <v>Gross domestic product, constant prices</v>
          </cell>
          <cell r="C83" t="str">
            <v>Percent change</v>
          </cell>
          <cell r="E83" t="str">
            <v>See notes for:  Gross domestic product, constant prices (National currency).</v>
          </cell>
          <cell r="F83">
            <v>-4.0410000000000004</v>
          </cell>
          <cell r="G83">
            <v>4.42</v>
          </cell>
          <cell r="H83">
            <v>3.08</v>
          </cell>
          <cell r="I83">
            <v>4.1529999999999996</v>
          </cell>
          <cell r="J83">
            <v>0.95</v>
          </cell>
          <cell r="K83">
            <v>-0.9</v>
          </cell>
          <cell r="L83">
            <v>7</v>
          </cell>
          <cell r="M83">
            <v>7.7</v>
          </cell>
          <cell r="N83">
            <v>-3.9929999999999999</v>
          </cell>
          <cell r="O83">
            <v>4.7</v>
          </cell>
          <cell r="P83">
            <v>4.875</v>
          </cell>
          <cell r="Q83">
            <v>0.83399999999999996</v>
          </cell>
          <cell r="R83">
            <v>2.778</v>
          </cell>
          <cell r="S83">
            <v>2.2109999999999999</v>
          </cell>
          <cell r="T83">
            <v>1.875</v>
          </cell>
          <cell r="U83">
            <v>2.5209999999999999</v>
          </cell>
          <cell r="V83">
            <v>-0.24299999999999999</v>
          </cell>
          <cell r="W83">
            <v>-1.595</v>
          </cell>
          <cell r="X83">
            <v>-1.0109999999999999</v>
          </cell>
          <cell r="Y83">
            <v>1.048</v>
          </cell>
          <cell r="Z83">
            <v>0.879</v>
          </cell>
          <cell r="AA83">
            <v>1.345</v>
          </cell>
          <cell r="AB83">
            <v>0.67500000000000004</v>
          </cell>
          <cell r="AC83">
            <v>3.6659999999999999</v>
          </cell>
          <cell r="AD83">
            <v>1.3240000000000001</v>
          </cell>
          <cell r="AE83">
            <v>0.89400000000000002</v>
          </cell>
          <cell r="AF83">
            <v>2.8730000000000002</v>
          </cell>
          <cell r="AG83">
            <v>1.4339999999999999</v>
          </cell>
          <cell r="AH83">
            <v>-0.79200000000000004</v>
          </cell>
          <cell r="AI83">
            <v>-3.0819999999999999</v>
          </cell>
          <cell r="AJ83">
            <v>-1.4379999999999999</v>
          </cell>
          <cell r="AK83">
            <v>1.528</v>
          </cell>
          <cell r="AL83">
            <v>0.998</v>
          </cell>
          <cell r="AM83">
            <v>1.0489999999999999</v>
          </cell>
          <cell r="AN83">
            <v>1.175</v>
          </cell>
          <cell r="AO83">
            <v>1.2749999999999999</v>
          </cell>
          <cell r="AP83">
            <v>1.3</v>
          </cell>
          <cell r="AQ83">
            <v>1.45</v>
          </cell>
          <cell r="AR83">
            <v>7.773942112903228</v>
          </cell>
          <cell r="AS83">
            <v>1.4271249999999991</v>
          </cell>
        </row>
        <row r="84">
          <cell r="A84" t="str">
            <v>Japan</v>
          </cell>
          <cell r="B84" t="str">
            <v>Gross domestic product, constant prices</v>
          </cell>
          <cell r="C84" t="str">
            <v>Percent change</v>
          </cell>
          <cell r="E84" t="str">
            <v>See notes for:  Gross domestic product, constant prices (National currency).</v>
          </cell>
          <cell r="F84">
            <v>3.181</v>
          </cell>
          <cell r="G84">
            <v>4.1769999999999996</v>
          </cell>
          <cell r="H84">
            <v>3.3769999999999998</v>
          </cell>
          <cell r="I84">
            <v>3.0609999999999999</v>
          </cell>
          <cell r="J84">
            <v>4.4640000000000004</v>
          </cell>
          <cell r="K84">
            <v>6.3330000000000002</v>
          </cell>
          <cell r="L84">
            <v>2.831</v>
          </cell>
          <cell r="M84">
            <v>4.1070000000000002</v>
          </cell>
          <cell r="N84">
            <v>7.1470000000000002</v>
          </cell>
          <cell r="O84">
            <v>5.37</v>
          </cell>
          <cell r="P84">
            <v>5.5720000000000001</v>
          </cell>
          <cell r="Q84">
            <v>3.3239999999999998</v>
          </cell>
          <cell r="R84">
            <v>0.81899999999999995</v>
          </cell>
          <cell r="S84">
            <v>0.17100000000000001</v>
          </cell>
          <cell r="T84">
            <v>0.86399999999999999</v>
          </cell>
          <cell r="U84">
            <v>1.9419999999999999</v>
          </cell>
          <cell r="V84">
            <v>2.61</v>
          </cell>
          <cell r="W84">
            <v>1.5960000000000001</v>
          </cell>
          <cell r="X84">
            <v>-2.0030000000000001</v>
          </cell>
          <cell r="Y84">
            <v>-0.19900000000000001</v>
          </cell>
          <cell r="Z84">
            <v>2.2570000000000001</v>
          </cell>
          <cell r="AA84">
            <v>0.35499999999999998</v>
          </cell>
          <cell r="AB84">
            <v>0.28999999999999998</v>
          </cell>
          <cell r="AC84">
            <v>1.6850000000000001</v>
          </cell>
          <cell r="AD84">
            <v>2.3610000000000002</v>
          </cell>
          <cell r="AE84">
            <v>1.3029999999999999</v>
          </cell>
          <cell r="AF84">
            <v>1.6930000000000001</v>
          </cell>
          <cell r="AG84">
            <v>2.1920000000000002</v>
          </cell>
          <cell r="AH84">
            <v>-1.042</v>
          </cell>
          <cell r="AI84">
            <v>-5.5270000000000001</v>
          </cell>
          <cell r="AJ84">
            <v>4.4349999999999996</v>
          </cell>
          <cell r="AK84">
            <v>-0.748</v>
          </cell>
          <cell r="AL84">
            <v>2.0390000000000001</v>
          </cell>
          <cell r="AM84">
            <v>1.7070000000000001</v>
          </cell>
          <cell r="AN84">
            <v>1.532</v>
          </cell>
          <cell r="AO84">
            <v>1.2989999999999999</v>
          </cell>
          <cell r="AP84">
            <v>1.1479999999999999</v>
          </cell>
          <cell r="AQ84">
            <v>1.139</v>
          </cell>
          <cell r="AR84">
            <v>6.5920953508064501</v>
          </cell>
          <cell r="AS84">
            <v>2.1249374999999997</v>
          </cell>
        </row>
        <row r="85">
          <cell r="A85" t="str">
            <v>Jordan</v>
          </cell>
          <cell r="B85" t="str">
            <v>Gross domestic product, constant prices</v>
          </cell>
          <cell r="C85" t="str">
            <v>Percent change</v>
          </cell>
          <cell r="E85" t="str">
            <v>See notes for:  Gross domestic product, constant prices (National currency).</v>
          </cell>
          <cell r="F85">
            <v>11.173</v>
          </cell>
          <cell r="G85">
            <v>17.183</v>
          </cell>
          <cell r="H85">
            <v>7.0259999999999998</v>
          </cell>
          <cell r="I85">
            <v>-2.2130000000000001</v>
          </cell>
          <cell r="J85">
            <v>4.2850000000000001</v>
          </cell>
          <cell r="K85">
            <v>-2.7029999999999998</v>
          </cell>
          <cell r="L85">
            <v>5.5039999999999996</v>
          </cell>
          <cell r="M85">
            <v>2.3250000000000002</v>
          </cell>
          <cell r="N85">
            <v>1.4610000000000001</v>
          </cell>
          <cell r="O85">
            <v>-10.734</v>
          </cell>
          <cell r="P85">
            <v>-0.28000000000000003</v>
          </cell>
          <cell r="Q85">
            <v>1.62</v>
          </cell>
          <cell r="R85">
            <v>14.351000000000001</v>
          </cell>
          <cell r="S85">
            <v>4.4850000000000003</v>
          </cell>
          <cell r="T85">
            <v>4.9790000000000001</v>
          </cell>
          <cell r="U85">
            <v>6.1890000000000001</v>
          </cell>
          <cell r="V85">
            <v>2.0750000000000002</v>
          </cell>
          <cell r="W85">
            <v>3.3220000000000001</v>
          </cell>
          <cell r="X85">
            <v>3.012</v>
          </cell>
          <cell r="Y85">
            <v>3.3820000000000001</v>
          </cell>
          <cell r="Z85">
            <v>4.2519999999999998</v>
          </cell>
          <cell r="AA85">
            <v>5.2690000000000001</v>
          </cell>
          <cell r="AB85">
            <v>5.7859999999999996</v>
          </cell>
          <cell r="AC85">
            <v>4.18</v>
          </cell>
          <cell r="AD85">
            <v>8.5589999999999993</v>
          </cell>
          <cell r="AE85">
            <v>8.1359999999999992</v>
          </cell>
          <cell r="AF85">
            <v>8.093</v>
          </cell>
          <cell r="AG85">
            <v>8.1760000000000002</v>
          </cell>
          <cell r="AH85">
            <v>7.2320000000000002</v>
          </cell>
          <cell r="AI85">
            <v>5.4770000000000003</v>
          </cell>
          <cell r="AJ85">
            <v>2.3109999999999999</v>
          </cell>
          <cell r="AK85">
            <v>2.46</v>
          </cell>
          <cell r="AL85">
            <v>2.75</v>
          </cell>
          <cell r="AM85">
            <v>3</v>
          </cell>
          <cell r="AN85">
            <v>3.3</v>
          </cell>
          <cell r="AO85">
            <v>3.7</v>
          </cell>
          <cell r="AP85">
            <v>4.0999999999999996</v>
          </cell>
          <cell r="AQ85">
            <v>4.4000000000000004</v>
          </cell>
          <cell r="AR85">
            <v>24.952707878024182</v>
          </cell>
          <cell r="AS85">
            <v>4.5741562500000006</v>
          </cell>
        </row>
        <row r="86">
          <cell r="A86" t="str">
            <v>Kazakhstan</v>
          </cell>
          <cell r="B86" t="str">
            <v>Gross domestic product, constant prices</v>
          </cell>
          <cell r="C86" t="str">
            <v>Percent change</v>
          </cell>
          <cell r="E86" t="str">
            <v>See notes for:  Gross domestic product, constant prices (National currency).</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-9.1999999999999993</v>
          </cell>
          <cell r="T86">
            <v>-12.58</v>
          </cell>
          <cell r="U86">
            <v>-8.2639999999999993</v>
          </cell>
          <cell r="V86">
            <v>0.51500000000000001</v>
          </cell>
          <cell r="W86">
            <v>1.613</v>
          </cell>
          <cell r="X86">
            <v>-1.915</v>
          </cell>
          <cell r="Y86">
            <v>2.74</v>
          </cell>
          <cell r="Z86">
            <v>9.8000000000000007</v>
          </cell>
          <cell r="AA86">
            <v>13.5</v>
          </cell>
          <cell r="AB86">
            <v>9.8000000000000007</v>
          </cell>
          <cell r="AC86">
            <v>9.3000000000000007</v>
          </cell>
          <cell r="AD86">
            <v>9.6</v>
          </cell>
          <cell r="AE86">
            <v>9.6999999999999993</v>
          </cell>
          <cell r="AF86">
            <v>10.7</v>
          </cell>
          <cell r="AG86">
            <v>8.9</v>
          </cell>
          <cell r="AH86">
            <v>3.2</v>
          </cell>
          <cell r="AI86">
            <v>1.181</v>
          </cell>
          <cell r="AJ86">
            <v>7.2510000000000003</v>
          </cell>
          <cell r="AK86">
            <v>7.5</v>
          </cell>
          <cell r="AL86">
            <v>5.8650000000000002</v>
          </cell>
          <cell r="AM86">
            <v>6</v>
          </cell>
          <cell r="AN86">
            <v>6.2</v>
          </cell>
          <cell r="AO86">
            <v>6.3</v>
          </cell>
          <cell r="AP86">
            <v>6.3</v>
          </cell>
          <cell r="AQ86">
            <v>6.4</v>
          </cell>
          <cell r="AR86">
            <v>55.742419830409375</v>
          </cell>
          <cell r="AS86">
            <v>3.860052631578947</v>
          </cell>
        </row>
        <row r="87">
          <cell r="A87" t="str">
            <v>Kenya</v>
          </cell>
          <cell r="B87" t="str">
            <v>Gross domestic product, constant prices</v>
          </cell>
          <cell r="C87" t="str">
            <v>Percent change</v>
          </cell>
          <cell r="E87" t="str">
            <v>See notes for:  Gross domestic product, constant prices (National currency).</v>
          </cell>
          <cell r="F87">
            <v>5.5720000000000001</v>
          </cell>
          <cell r="G87">
            <v>4.0999999999999996</v>
          </cell>
          <cell r="H87">
            <v>5.0519999999999996</v>
          </cell>
          <cell r="I87">
            <v>1.593</v>
          </cell>
          <cell r="J87">
            <v>1.6</v>
          </cell>
          <cell r="K87">
            <v>4.0730000000000004</v>
          </cell>
          <cell r="L87">
            <v>6.9820000000000002</v>
          </cell>
          <cell r="M87">
            <v>5.8109999999999999</v>
          </cell>
          <cell r="N87">
            <v>6.0910000000000002</v>
          </cell>
          <cell r="O87">
            <v>4.5540000000000003</v>
          </cell>
          <cell r="P87">
            <v>4.1340000000000003</v>
          </cell>
          <cell r="Q87">
            <v>1.339</v>
          </cell>
          <cell r="R87">
            <v>-1.08</v>
          </cell>
          <cell r="S87">
            <v>-9.5000000000000001E-2</v>
          </cell>
          <cell r="T87">
            <v>2.5310000000000001</v>
          </cell>
          <cell r="U87">
            <v>4.2869999999999999</v>
          </cell>
          <cell r="V87">
            <v>4.0110000000000001</v>
          </cell>
          <cell r="W87">
            <v>0.22</v>
          </cell>
          <cell r="X87">
            <v>3.33</v>
          </cell>
          <cell r="Y87">
            <v>2.407</v>
          </cell>
          <cell r="Z87">
            <v>0.59899999999999998</v>
          </cell>
          <cell r="AA87">
            <v>4.726</v>
          </cell>
          <cell r="AB87">
            <v>0.29899999999999999</v>
          </cell>
          <cell r="AC87">
            <v>2.7850000000000001</v>
          </cell>
          <cell r="AD87">
            <v>4.6159999999999997</v>
          </cell>
          <cell r="AE87">
            <v>5.9809999999999999</v>
          </cell>
          <cell r="AF87">
            <v>6.3259999999999996</v>
          </cell>
          <cell r="AG87">
            <v>6.9930000000000003</v>
          </cell>
          <cell r="AH87">
            <v>1.528</v>
          </cell>
          <cell r="AI87">
            <v>2.645</v>
          </cell>
          <cell r="AJ87">
            <v>5.5519999999999996</v>
          </cell>
          <cell r="AK87">
            <v>5</v>
          </cell>
          <cell r="AL87">
            <v>5.2</v>
          </cell>
          <cell r="AM87">
            <v>5.7009999999999996</v>
          </cell>
          <cell r="AN87">
            <v>6.3120000000000003</v>
          </cell>
          <cell r="AO87">
            <v>6.3230000000000004</v>
          </cell>
          <cell r="AP87">
            <v>6.5190000000000001</v>
          </cell>
          <cell r="AQ87">
            <v>6.5110000000000001</v>
          </cell>
          <cell r="AR87">
            <v>4.9022168669354915</v>
          </cell>
          <cell r="AS87">
            <v>3.5488124999999995</v>
          </cell>
        </row>
        <row r="88">
          <cell r="A88" t="str">
            <v>Kiribati</v>
          </cell>
          <cell r="B88" t="str">
            <v>Gross domestic product, constant prices</v>
          </cell>
          <cell r="C88" t="str">
            <v>Percent change</v>
          </cell>
          <cell r="E88" t="str">
            <v>See notes for:  Gross domestic product, constant prices (National currency).</v>
          </cell>
          <cell r="F88">
            <v>-44.442</v>
          </cell>
          <cell r="G88">
            <v>-3.4830000000000001</v>
          </cell>
          <cell r="H88">
            <v>6.7910000000000004</v>
          </cell>
          <cell r="I88">
            <v>-0.71299999999999997</v>
          </cell>
          <cell r="J88">
            <v>5.024</v>
          </cell>
          <cell r="K88">
            <v>-6.6059999999999999</v>
          </cell>
          <cell r="L88">
            <v>-1.22</v>
          </cell>
          <cell r="M88">
            <v>-9.125</v>
          </cell>
          <cell r="N88">
            <v>18.181999999999999</v>
          </cell>
          <cell r="O88">
            <v>-8.5589999999999993</v>
          </cell>
          <cell r="P88">
            <v>2.133</v>
          </cell>
          <cell r="Q88">
            <v>6.2889999999999997</v>
          </cell>
          <cell r="R88">
            <v>3.1970000000000001</v>
          </cell>
          <cell r="S88">
            <v>2.62</v>
          </cell>
          <cell r="T88">
            <v>4.9470000000000001</v>
          </cell>
          <cell r="U88">
            <v>-1.2569999999999999</v>
          </cell>
          <cell r="V88">
            <v>6.069</v>
          </cell>
          <cell r="W88">
            <v>5.4740000000000002</v>
          </cell>
          <cell r="X88">
            <v>10.968</v>
          </cell>
          <cell r="Y88">
            <v>1.395</v>
          </cell>
          <cell r="Z88">
            <v>4.8819999999999997</v>
          </cell>
          <cell r="AA88">
            <v>-3.2490000000000001</v>
          </cell>
          <cell r="AB88">
            <v>6.7359999999999998</v>
          </cell>
          <cell r="AC88">
            <v>4.1589999999999998</v>
          </cell>
          <cell r="AD88">
            <v>0.24199999999999999</v>
          </cell>
          <cell r="AE88">
            <v>0.33300000000000002</v>
          </cell>
          <cell r="AF88">
            <v>1.2370000000000001</v>
          </cell>
          <cell r="AG88">
            <v>0.45300000000000001</v>
          </cell>
          <cell r="AH88">
            <v>-2.359</v>
          </cell>
          <cell r="AI88">
            <v>-2.35</v>
          </cell>
          <cell r="AJ88">
            <v>1.4</v>
          </cell>
          <cell r="AK88">
            <v>1.8</v>
          </cell>
          <cell r="AL88">
            <v>2.5</v>
          </cell>
          <cell r="AM88">
            <v>3</v>
          </cell>
          <cell r="AN88">
            <v>1.96</v>
          </cell>
          <cell r="AO88">
            <v>1.96</v>
          </cell>
          <cell r="AP88">
            <v>1.96</v>
          </cell>
          <cell r="AQ88">
            <v>1.96</v>
          </cell>
          <cell r="AR88">
            <v>96.099927096774181</v>
          </cell>
          <cell r="AS88">
            <v>0.34275000000000028</v>
          </cell>
        </row>
        <row r="89">
          <cell r="A89" t="str">
            <v>Korea</v>
          </cell>
          <cell r="B89" t="str">
            <v>Gross domestic product, constant prices</v>
          </cell>
          <cell r="C89" t="str">
            <v>Percent change</v>
          </cell>
          <cell r="E89" t="str">
            <v>See notes for:  Gross domestic product, constant prices (National currency).</v>
          </cell>
          <cell r="F89">
            <v>-1.891</v>
          </cell>
          <cell r="G89">
            <v>7.4039999999999999</v>
          </cell>
          <cell r="H89">
            <v>8.2910000000000004</v>
          </cell>
          <cell r="I89">
            <v>12.182</v>
          </cell>
          <cell r="J89">
            <v>9.859</v>
          </cell>
          <cell r="K89">
            <v>7.4710000000000001</v>
          </cell>
          <cell r="L89">
            <v>12.24</v>
          </cell>
          <cell r="M89">
            <v>12.266</v>
          </cell>
          <cell r="N89">
            <v>11.661</v>
          </cell>
          <cell r="O89">
            <v>6.7519999999999998</v>
          </cell>
          <cell r="P89">
            <v>9.2970000000000006</v>
          </cell>
          <cell r="Q89">
            <v>9.7129999999999992</v>
          </cell>
          <cell r="R89">
            <v>5.7649999999999997</v>
          </cell>
          <cell r="S89">
            <v>6.3289999999999997</v>
          </cell>
          <cell r="T89">
            <v>8.7720000000000002</v>
          </cell>
          <cell r="U89">
            <v>8.9309999999999992</v>
          </cell>
          <cell r="V89">
            <v>7.1859999999999999</v>
          </cell>
          <cell r="W89">
            <v>5.7670000000000003</v>
          </cell>
          <cell r="X89">
            <v>-5.7140000000000004</v>
          </cell>
          <cell r="Y89">
            <v>10.731</v>
          </cell>
          <cell r="Z89">
            <v>8.798</v>
          </cell>
          <cell r="AA89">
            <v>3.9729999999999999</v>
          </cell>
          <cell r="AB89">
            <v>7.15</v>
          </cell>
          <cell r="AC89">
            <v>2.8029999999999999</v>
          </cell>
          <cell r="AD89">
            <v>4.6189999999999998</v>
          </cell>
          <cell r="AE89">
            <v>3.9569999999999999</v>
          </cell>
          <cell r="AF89">
            <v>5.1790000000000003</v>
          </cell>
          <cell r="AG89">
            <v>5.1059999999999999</v>
          </cell>
          <cell r="AH89">
            <v>2.298</v>
          </cell>
          <cell r="AI89">
            <v>0.31900000000000001</v>
          </cell>
          <cell r="AJ89">
            <v>6.32</v>
          </cell>
          <cell r="AK89">
            <v>3.6339999999999999</v>
          </cell>
          <cell r="AL89">
            <v>3.548</v>
          </cell>
          <cell r="AM89">
            <v>3.9510000000000001</v>
          </cell>
          <cell r="AN89">
            <v>4.0010000000000003</v>
          </cell>
          <cell r="AO89">
            <v>4.0199999999999996</v>
          </cell>
          <cell r="AP89">
            <v>3.9689999999999999</v>
          </cell>
          <cell r="AQ89">
            <v>3.956</v>
          </cell>
          <cell r="AR89">
            <v>16.556569483870959</v>
          </cell>
          <cell r="AS89">
            <v>6.4739999999999993</v>
          </cell>
        </row>
        <row r="90">
          <cell r="A90" t="str">
            <v>Kosovo</v>
          </cell>
          <cell r="B90" t="str">
            <v>Gross domestic product, constant prices</v>
          </cell>
          <cell r="C90" t="str">
            <v>Percent change</v>
          </cell>
          <cell r="E90" t="str">
            <v>See notes for:  Gross domestic product, constant prices (National currency).</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v>26.975000000000001</v>
          </cell>
          <cell r="AB90">
            <v>-0.70199999999999996</v>
          </cell>
          <cell r="AC90">
            <v>5.4189999999999996</v>
          </cell>
          <cell r="AD90">
            <v>2.6360000000000001</v>
          </cell>
          <cell r="AE90">
            <v>3.835</v>
          </cell>
          <cell r="AF90">
            <v>3.4220000000000002</v>
          </cell>
          <cell r="AG90">
            <v>6.2629999999999999</v>
          </cell>
          <cell r="AH90">
            <v>6.907</v>
          </cell>
          <cell r="AI90">
            <v>2.9</v>
          </cell>
          <cell r="AJ90">
            <v>3.8959999999999999</v>
          </cell>
          <cell r="AK90">
            <v>4.9550000000000001</v>
          </cell>
          <cell r="AL90">
            <v>3.76</v>
          </cell>
          <cell r="AM90">
            <v>4.0999999999999996</v>
          </cell>
          <cell r="AN90">
            <v>3.24</v>
          </cell>
          <cell r="AO90">
            <v>5</v>
          </cell>
          <cell r="AP90">
            <v>5</v>
          </cell>
          <cell r="AQ90">
            <v>4.5999999999999996</v>
          </cell>
          <cell r="AR90">
            <v>52.385217799999999</v>
          </cell>
        </row>
        <row r="91">
          <cell r="A91" t="str">
            <v>Kuwait</v>
          </cell>
          <cell r="B91" t="str">
            <v>Gross domestic product, constant prices</v>
          </cell>
          <cell r="C91" t="str">
            <v>Percent change</v>
          </cell>
          <cell r="E91" t="str">
            <v>See notes for:  Gross domestic product, constant prices (National currency).</v>
          </cell>
          <cell r="F91">
            <v>-20.364000000000001</v>
          </cell>
          <cell r="G91">
            <v>-18.920999999999999</v>
          </cell>
          <cell r="H91">
            <v>-9.5039999999999996</v>
          </cell>
          <cell r="I91">
            <v>5.2530000000000001</v>
          </cell>
          <cell r="J91">
            <v>5.24</v>
          </cell>
          <cell r="K91">
            <v>-4.258</v>
          </cell>
          <cell r="L91">
            <v>8.5649999999999995</v>
          </cell>
          <cell r="M91">
            <v>8.1419999999999995</v>
          </cell>
          <cell r="N91">
            <v>-10.050000000000001</v>
          </cell>
          <cell r="O91">
            <v>25.896000000000001</v>
          </cell>
          <cell r="P91">
            <v>-26.228999999999999</v>
          </cell>
          <cell r="Q91">
            <v>-41.008000000000003</v>
          </cell>
          <cell r="R91">
            <v>50.688000000000002</v>
          </cell>
          <cell r="S91">
            <v>33.758000000000003</v>
          </cell>
          <cell r="T91">
            <v>8.6270000000000007</v>
          </cell>
          <cell r="U91">
            <v>1.377</v>
          </cell>
          <cell r="V91">
            <v>0.60299999999999998</v>
          </cell>
          <cell r="W91">
            <v>2.4750000000000001</v>
          </cell>
          <cell r="X91">
            <v>3.6629999999999998</v>
          </cell>
          <cell r="Y91">
            <v>-1.7789999999999999</v>
          </cell>
          <cell r="Z91">
            <v>0.127</v>
          </cell>
          <cell r="AA91">
            <v>0.66900000000000004</v>
          </cell>
          <cell r="AB91">
            <v>2.8450000000000002</v>
          </cell>
          <cell r="AC91">
            <v>17.405999999999999</v>
          </cell>
          <cell r="AD91">
            <v>11.169</v>
          </cell>
          <cell r="AE91">
            <v>10.356999999999999</v>
          </cell>
          <cell r="AF91">
            <v>5.2629999999999999</v>
          </cell>
          <cell r="AG91">
            <v>4.4580000000000002</v>
          </cell>
          <cell r="AH91">
            <v>4.9669999999999996</v>
          </cell>
          <cell r="AI91">
            <v>-5.1509999999999998</v>
          </cell>
          <cell r="AJ91">
            <v>3.419</v>
          </cell>
          <cell r="AK91">
            <v>8.1980000000000004</v>
          </cell>
          <cell r="AL91">
            <v>6.5590000000000002</v>
          </cell>
          <cell r="AM91">
            <v>1.845</v>
          </cell>
          <cell r="AN91">
            <v>3.266</v>
          </cell>
          <cell r="AO91">
            <v>3.895</v>
          </cell>
          <cell r="AP91">
            <v>3.911</v>
          </cell>
          <cell r="AQ91">
            <v>3.9359999999999999</v>
          </cell>
          <cell r="AR91">
            <v>274.70864237802402</v>
          </cell>
          <cell r="AS91">
            <v>2.6844062500000003</v>
          </cell>
        </row>
        <row r="92">
          <cell r="A92" t="str">
            <v>Kyrgyz Republic</v>
          </cell>
          <cell r="B92" t="str">
            <v>Gross domestic product, constant prices</v>
          </cell>
          <cell r="C92" t="str">
            <v>Percent change</v>
          </cell>
          <cell r="E92" t="str">
            <v>See notes for:  Gross domestic product, constant prices (National currency).</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-13.005000000000001</v>
          </cell>
          <cell r="T92">
            <v>-19.806999999999999</v>
          </cell>
          <cell r="U92">
            <v>-5.7510000000000003</v>
          </cell>
          <cell r="V92">
            <v>7.0839999999999996</v>
          </cell>
          <cell r="W92">
            <v>9.9</v>
          </cell>
          <cell r="X92">
            <v>2.1</v>
          </cell>
          <cell r="Y92">
            <v>3.7</v>
          </cell>
          <cell r="Z92">
            <v>5.3979999999999997</v>
          </cell>
          <cell r="AA92">
            <v>5.3</v>
          </cell>
          <cell r="AB92">
            <v>-2.1999999999999999E-2</v>
          </cell>
          <cell r="AC92">
            <v>7</v>
          </cell>
          <cell r="AD92">
            <v>7.0270000000000001</v>
          </cell>
          <cell r="AE92">
            <v>-0.16</v>
          </cell>
          <cell r="AF92">
            <v>3.1</v>
          </cell>
          <cell r="AG92">
            <v>8.5429999999999993</v>
          </cell>
          <cell r="AH92">
            <v>7.5659999999999998</v>
          </cell>
          <cell r="AI92">
            <v>2.9</v>
          </cell>
          <cell r="AJ92">
            <v>-0.47199999999999998</v>
          </cell>
          <cell r="AK92">
            <v>5.6829999999999998</v>
          </cell>
          <cell r="AL92">
            <v>4.9880000000000004</v>
          </cell>
          <cell r="AM92">
            <v>5.4550000000000001</v>
          </cell>
          <cell r="AN92">
            <v>5.5229999999999997</v>
          </cell>
          <cell r="AO92">
            <v>4.9580000000000002</v>
          </cell>
          <cell r="AP92">
            <v>4.96</v>
          </cell>
          <cell r="AQ92">
            <v>4.9619999999999997</v>
          </cell>
          <cell r="AR92">
            <v>57.149156251462017</v>
          </cell>
          <cell r="AS92">
            <v>1.8991578947368424</v>
          </cell>
        </row>
        <row r="93">
          <cell r="A93" t="str">
            <v>Lao PDR</v>
          </cell>
          <cell r="B93" t="str">
            <v>Gross domestic product, constant prices</v>
          </cell>
          <cell r="C93" t="str">
            <v>Percent change</v>
          </cell>
          <cell r="E93" t="str">
            <v>See notes for:  Gross domestic product, constant prices (National currency).</v>
          </cell>
          <cell r="F93">
            <v>10.004</v>
          </cell>
          <cell r="G93">
            <v>15.332000000000001</v>
          </cell>
          <cell r="H93">
            <v>4.7149999999999999</v>
          </cell>
          <cell r="I93">
            <v>3</v>
          </cell>
          <cell r="J93">
            <v>6.4379999999999997</v>
          </cell>
          <cell r="K93">
            <v>9.1219999999999999</v>
          </cell>
          <cell r="L93">
            <v>4.8289999999999997</v>
          </cell>
          <cell r="M93">
            <v>-0.96</v>
          </cell>
          <cell r="N93">
            <v>-2.1</v>
          </cell>
          <cell r="O93">
            <v>9.8930000000000007</v>
          </cell>
          <cell r="P93">
            <v>6.6859999999999999</v>
          </cell>
          <cell r="Q93">
            <v>3.9990000000000001</v>
          </cell>
          <cell r="R93">
            <v>6.9989999999999997</v>
          </cell>
          <cell r="S93">
            <v>5.867</v>
          </cell>
          <cell r="T93">
            <v>8.16</v>
          </cell>
          <cell r="U93">
            <v>7.0449999999999999</v>
          </cell>
          <cell r="V93">
            <v>6.8920000000000003</v>
          </cell>
          <cell r="W93">
            <v>6.907</v>
          </cell>
          <cell r="X93">
            <v>4.38</v>
          </cell>
          <cell r="Y93">
            <v>4.1349999999999998</v>
          </cell>
          <cell r="Z93">
            <v>6.3239999999999998</v>
          </cell>
          <cell r="AA93">
            <v>4.6230000000000002</v>
          </cell>
          <cell r="AB93">
            <v>6.8650000000000002</v>
          </cell>
          <cell r="AC93">
            <v>6.21</v>
          </cell>
          <cell r="AD93">
            <v>7.0209999999999999</v>
          </cell>
          <cell r="AE93">
            <v>6.7670000000000003</v>
          </cell>
          <cell r="AF93">
            <v>8.6449999999999996</v>
          </cell>
          <cell r="AG93">
            <v>7.843</v>
          </cell>
          <cell r="AH93">
            <v>7.7850000000000001</v>
          </cell>
          <cell r="AI93">
            <v>7.59</v>
          </cell>
          <cell r="AJ93">
            <v>7.9279999999999999</v>
          </cell>
          <cell r="AK93">
            <v>8.2620000000000005</v>
          </cell>
          <cell r="AL93">
            <v>8.3870000000000005</v>
          </cell>
          <cell r="AM93">
            <v>7.0960000000000001</v>
          </cell>
          <cell r="AN93">
            <v>7.4089999999999998</v>
          </cell>
          <cell r="AO93">
            <v>7.8970000000000002</v>
          </cell>
          <cell r="AP93">
            <v>7.3920000000000003</v>
          </cell>
          <cell r="AQ93">
            <v>5.7220000000000004</v>
          </cell>
          <cell r="AR93">
            <v>9.528858673387095</v>
          </cell>
          <cell r="AS93">
            <v>6.4751874999999997</v>
          </cell>
        </row>
        <row r="94">
          <cell r="A94" t="str">
            <v>Latvia</v>
          </cell>
          <cell r="B94" t="str">
            <v>Gross domestic product, constant prices</v>
          </cell>
          <cell r="C94" t="str">
            <v>Percent change</v>
          </cell>
          <cell r="E94" t="str">
            <v>See notes for:  Gross domestic product, constant prices (National currency).</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-11.4</v>
          </cell>
          <cell r="T94">
            <v>2.2000000000000002</v>
          </cell>
          <cell r="U94">
            <v>-2.0840000000000001</v>
          </cell>
          <cell r="V94">
            <v>3.6139999999999999</v>
          </cell>
          <cell r="W94">
            <v>8.3409999999999993</v>
          </cell>
          <cell r="X94">
            <v>4.7949999999999999</v>
          </cell>
          <cell r="Y94">
            <v>3.2530000000000001</v>
          </cell>
          <cell r="Z94">
            <v>6.9160000000000004</v>
          </cell>
          <cell r="AA94">
            <v>8.048</v>
          </cell>
          <cell r="AB94">
            <v>6.4740000000000002</v>
          </cell>
          <cell r="AC94">
            <v>7.1909999999999998</v>
          </cell>
          <cell r="AD94">
            <v>8.6750000000000007</v>
          </cell>
          <cell r="AE94">
            <v>10.602</v>
          </cell>
          <cell r="AF94">
            <v>10.526999999999999</v>
          </cell>
          <cell r="AG94">
            <v>9.6</v>
          </cell>
          <cell r="AH94">
            <v>-3.2749999999999999</v>
          </cell>
          <cell r="AI94">
            <v>-17.728999999999999</v>
          </cell>
          <cell r="AJ94">
            <v>-0.33500000000000002</v>
          </cell>
          <cell r="AK94">
            <v>5.4690000000000003</v>
          </cell>
          <cell r="AL94">
            <v>2.0379999999999998</v>
          </cell>
          <cell r="AM94">
            <v>2.5059999999999998</v>
          </cell>
          <cell r="AN94">
            <v>2.9990000000000001</v>
          </cell>
          <cell r="AO94">
            <v>3.5270000000000001</v>
          </cell>
          <cell r="AP94">
            <v>3.99</v>
          </cell>
          <cell r="AQ94">
            <v>3.9990000000000001</v>
          </cell>
          <cell r="AR94">
            <v>56.232818894736866</v>
          </cell>
          <cell r="AS94">
            <v>3.2043157894736836</v>
          </cell>
        </row>
        <row r="95">
          <cell r="A95" t="str">
            <v>Lebanon</v>
          </cell>
          <cell r="B95" t="str">
            <v>Gross domestic product, constant prices</v>
          </cell>
          <cell r="C95" t="str">
            <v>Percent change</v>
          </cell>
          <cell r="E95" t="str">
            <v>See notes for:  Gross domestic product, constant prices (National currency).</v>
          </cell>
          <cell r="F95">
            <v>1.4670000000000001</v>
          </cell>
          <cell r="G95">
            <v>0.55000000000000004</v>
          </cell>
          <cell r="H95">
            <v>-36.789000000000001</v>
          </cell>
          <cell r="I95">
            <v>22.71</v>
          </cell>
          <cell r="J95">
            <v>44.478999999999999</v>
          </cell>
          <cell r="K95">
            <v>24.3</v>
          </cell>
          <cell r="L95">
            <v>-6.7729999999999997</v>
          </cell>
          <cell r="M95">
            <v>16.728999999999999</v>
          </cell>
          <cell r="N95">
            <v>-28.209</v>
          </cell>
          <cell r="O95">
            <v>-42.195</v>
          </cell>
          <cell r="P95">
            <v>-13.420999999999999</v>
          </cell>
          <cell r="Q95">
            <v>38.200000000000003</v>
          </cell>
          <cell r="R95">
            <v>4.5</v>
          </cell>
          <cell r="S95">
            <v>7</v>
          </cell>
          <cell r="T95">
            <v>8</v>
          </cell>
          <cell r="U95">
            <v>6.5</v>
          </cell>
          <cell r="V95">
            <v>4</v>
          </cell>
          <cell r="W95">
            <v>4</v>
          </cell>
          <cell r="X95">
            <v>2.633</v>
          </cell>
          <cell r="Y95">
            <v>-0.76900000000000002</v>
          </cell>
          <cell r="Z95">
            <v>1.718</v>
          </cell>
          <cell r="AA95">
            <v>4</v>
          </cell>
          <cell r="AB95">
            <v>3.4</v>
          </cell>
          <cell r="AC95">
            <v>3.2</v>
          </cell>
          <cell r="AD95">
            <v>7.5</v>
          </cell>
          <cell r="AE95">
            <v>1</v>
          </cell>
          <cell r="AF95">
            <v>0.6</v>
          </cell>
          <cell r="AG95">
            <v>7.5</v>
          </cell>
          <cell r="AH95">
            <v>9.3000000000000007</v>
          </cell>
          <cell r="AI95">
            <v>8.5</v>
          </cell>
          <cell r="AJ95">
            <v>7</v>
          </cell>
          <cell r="AK95">
            <v>1.5</v>
          </cell>
          <cell r="AL95">
            <v>3</v>
          </cell>
          <cell r="AM95">
            <v>4</v>
          </cell>
          <cell r="AN95">
            <v>4</v>
          </cell>
          <cell r="AO95">
            <v>4</v>
          </cell>
          <cell r="AP95">
            <v>4</v>
          </cell>
          <cell r="AQ95">
            <v>4</v>
          </cell>
          <cell r="AR95">
            <v>295.75734238306461</v>
          </cell>
          <cell r="AS95">
            <v>3.5040625000000003</v>
          </cell>
        </row>
        <row r="96">
          <cell r="A96" t="str">
            <v>Lesotho</v>
          </cell>
          <cell r="B96" t="str">
            <v>Gross domestic product, constant prices</v>
          </cell>
          <cell r="C96" t="str">
            <v>Percent change</v>
          </cell>
          <cell r="E96" t="str">
            <v>See notes for:  Gross domestic product, constant prices (National currency).</v>
          </cell>
          <cell r="F96">
            <v>-0.82499999999999996</v>
          </cell>
          <cell r="G96">
            <v>3.0790000000000002</v>
          </cell>
          <cell r="H96">
            <v>5.556</v>
          </cell>
          <cell r="I96">
            <v>0.318</v>
          </cell>
          <cell r="J96">
            <v>5.0970000000000004</v>
          </cell>
          <cell r="K96">
            <v>4.3869999999999996</v>
          </cell>
          <cell r="L96">
            <v>5.3520000000000003</v>
          </cell>
          <cell r="M96">
            <v>0.189</v>
          </cell>
          <cell r="N96">
            <v>8.8279999999999994</v>
          </cell>
          <cell r="O96">
            <v>6.8019999999999996</v>
          </cell>
          <cell r="P96">
            <v>6.4740000000000002</v>
          </cell>
          <cell r="Q96">
            <v>2.3519999999999999</v>
          </cell>
          <cell r="R96">
            <v>7.3630000000000004</v>
          </cell>
          <cell r="S96">
            <v>3.294</v>
          </cell>
          <cell r="T96">
            <v>5.6719999999999997</v>
          </cell>
          <cell r="U96">
            <v>1.778</v>
          </cell>
          <cell r="V96">
            <v>4.673</v>
          </cell>
          <cell r="W96">
            <v>3.4369999999999998</v>
          </cell>
          <cell r="X96">
            <v>5.4889999999999999</v>
          </cell>
          <cell r="Y96">
            <v>0.376</v>
          </cell>
          <cell r="Z96">
            <v>5.66</v>
          </cell>
          <cell r="AA96">
            <v>3.2759999999999998</v>
          </cell>
          <cell r="AB96">
            <v>1.5760000000000001</v>
          </cell>
          <cell r="AC96">
            <v>4.0709999999999997</v>
          </cell>
          <cell r="AD96">
            <v>2.3980000000000001</v>
          </cell>
          <cell r="AE96">
            <v>3.1120000000000001</v>
          </cell>
          <cell r="AF96">
            <v>4.4169999999999998</v>
          </cell>
          <cell r="AG96">
            <v>4.9050000000000002</v>
          </cell>
          <cell r="AH96">
            <v>4.7370000000000001</v>
          </cell>
          <cell r="AI96">
            <v>3.5640000000000001</v>
          </cell>
          <cell r="AJ96">
            <v>5.7430000000000003</v>
          </cell>
          <cell r="AK96">
            <v>4.1980000000000004</v>
          </cell>
          <cell r="AL96">
            <v>5.1820000000000004</v>
          </cell>
          <cell r="AM96">
            <v>2.17</v>
          </cell>
          <cell r="AN96">
            <v>5.9</v>
          </cell>
          <cell r="AO96">
            <v>6.3129999999999997</v>
          </cell>
          <cell r="AP96">
            <v>3.109</v>
          </cell>
          <cell r="AQ96">
            <v>3.145</v>
          </cell>
          <cell r="AR96">
            <v>4.8637565645161311</v>
          </cell>
          <cell r="AS96">
            <v>3.9796249999999995</v>
          </cell>
        </row>
        <row r="97">
          <cell r="A97" t="str">
            <v>Liberia</v>
          </cell>
          <cell r="B97" t="str">
            <v>Gross domestic product, constant prices</v>
          </cell>
          <cell r="C97" t="str">
            <v>Percent change</v>
          </cell>
          <cell r="E97" t="str">
            <v>See notes for:  Gross domestic product, constant prices (National currency).</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t="str">
            <v>n/a</v>
          </cell>
          <cell r="AA97">
            <v>2.798</v>
          </cell>
          <cell r="AB97">
            <v>3.782</v>
          </cell>
          <cell r="AC97">
            <v>-31.279</v>
          </cell>
          <cell r="AD97">
            <v>2.585</v>
          </cell>
          <cell r="AE97">
            <v>5.2709999999999999</v>
          </cell>
          <cell r="AF97">
            <v>7.7830000000000004</v>
          </cell>
          <cell r="AG97">
            <v>9.4380000000000006</v>
          </cell>
          <cell r="AH97">
            <v>4.7270000000000003</v>
          </cell>
          <cell r="AI97">
            <v>2.774</v>
          </cell>
          <cell r="AJ97">
            <v>4.9809999999999999</v>
          </cell>
          <cell r="AK97">
            <v>6.3979999999999997</v>
          </cell>
          <cell r="AL97">
            <v>8.8460000000000001</v>
          </cell>
          <cell r="AM97">
            <v>5.0540000000000003</v>
          </cell>
          <cell r="AN97">
            <v>5.88</v>
          </cell>
          <cell r="AO97">
            <v>6.8440000000000003</v>
          </cell>
          <cell r="AP97">
            <v>6.4080000000000004</v>
          </cell>
          <cell r="AQ97">
            <v>8.6080000000000005</v>
          </cell>
          <cell r="AR97">
            <v>124.66936321818183</v>
          </cell>
        </row>
        <row r="98">
          <cell r="A98" t="str">
            <v>Libya</v>
          </cell>
          <cell r="B98" t="str">
            <v>Gross domestic product, constant prices</v>
          </cell>
          <cell r="C98" t="str">
            <v>Percent change</v>
          </cell>
          <cell r="E98" t="str">
            <v>See notes for:  Gross domestic product, constant prices (National currency).</v>
          </cell>
          <cell r="F98">
            <v>0.60599999999999998</v>
          </cell>
          <cell r="G98">
            <v>-20.04</v>
          </cell>
          <cell r="H98">
            <v>1.518</v>
          </cell>
          <cell r="I98">
            <v>-4.7089999999999996</v>
          </cell>
          <cell r="J98">
            <v>-8.3059999999999992</v>
          </cell>
          <cell r="K98">
            <v>0.60699999999999998</v>
          </cell>
          <cell r="L98">
            <v>-11.353</v>
          </cell>
          <cell r="M98">
            <v>-14.702</v>
          </cell>
          <cell r="N98">
            <v>7.5789999999999997</v>
          </cell>
          <cell r="O98">
            <v>7.1989999999999998</v>
          </cell>
          <cell r="P98">
            <v>3.72</v>
          </cell>
          <cell r="Q98">
            <v>15.872</v>
          </cell>
          <cell r="R98">
            <v>-2.81</v>
          </cell>
          <cell r="S98">
            <v>-3.903</v>
          </cell>
          <cell r="T98">
            <v>1.929</v>
          </cell>
          <cell r="U98">
            <v>-12.692</v>
          </cell>
          <cell r="V98">
            <v>2.5720000000000001</v>
          </cell>
          <cell r="W98">
            <v>-0.755</v>
          </cell>
          <cell r="X98">
            <v>-0.41399999999999998</v>
          </cell>
          <cell r="Y98">
            <v>0.40799999999999997</v>
          </cell>
          <cell r="Z98">
            <v>3.7080000000000002</v>
          </cell>
          <cell r="AA98">
            <v>-4.3390000000000004</v>
          </cell>
          <cell r="AB98">
            <v>-1.2509999999999999</v>
          </cell>
          <cell r="AC98">
            <v>13</v>
          </cell>
          <cell r="AD98">
            <v>4.4029999999999996</v>
          </cell>
          <cell r="AE98">
            <v>10.289</v>
          </cell>
          <cell r="AF98">
            <v>6.7169999999999996</v>
          </cell>
          <cell r="AG98">
            <v>7.5010000000000003</v>
          </cell>
          <cell r="AH98">
            <v>5.3680000000000003</v>
          </cell>
          <cell r="AI98">
            <v>-0.05</v>
          </cell>
          <cell r="AJ98">
            <v>2.5299999999999998</v>
          </cell>
          <cell r="AK98">
            <v>-61.026000000000003</v>
          </cell>
          <cell r="AL98">
            <v>76.290000000000006</v>
          </cell>
          <cell r="AM98">
            <v>20.986999999999998</v>
          </cell>
          <cell r="AN98">
            <v>6.3570000000000002</v>
          </cell>
          <cell r="AO98">
            <v>5.8310000000000004</v>
          </cell>
          <cell r="AP98">
            <v>5.0730000000000004</v>
          </cell>
          <cell r="AQ98">
            <v>4.2789999999999999</v>
          </cell>
          <cell r="AR98">
            <v>178.05728825806455</v>
          </cell>
          <cell r="AS98">
            <v>-1.5882499999999999</v>
          </cell>
        </row>
        <row r="99">
          <cell r="A99" t="str">
            <v>Lithuania</v>
          </cell>
          <cell r="B99" t="str">
            <v>Gross domestic product, constant prices</v>
          </cell>
          <cell r="C99" t="str">
            <v>Percent change</v>
          </cell>
          <cell r="E99" t="str">
            <v>See notes for:  Gross domestic product, constant prices (National currency).</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v>5.1829999999999998</v>
          </cell>
          <cell r="W99">
            <v>7.4690000000000003</v>
          </cell>
          <cell r="X99">
            <v>7.6289999999999996</v>
          </cell>
          <cell r="Y99">
            <v>-1.073</v>
          </cell>
          <cell r="Z99">
            <v>3.2509999999999999</v>
          </cell>
          <cell r="AA99">
            <v>6.7</v>
          </cell>
          <cell r="AB99">
            <v>6.8380000000000001</v>
          </cell>
          <cell r="AC99">
            <v>10.276</v>
          </cell>
          <cell r="AD99">
            <v>7.3689999999999998</v>
          </cell>
          <cell r="AE99">
            <v>7.7910000000000004</v>
          </cell>
          <cell r="AF99">
            <v>7.8090000000000002</v>
          </cell>
          <cell r="AG99">
            <v>9.7959999999999994</v>
          </cell>
          <cell r="AH99">
            <v>2.9119999999999999</v>
          </cell>
          <cell r="AI99">
            <v>-14.839</v>
          </cell>
          <cell r="AJ99">
            <v>1.44</v>
          </cell>
          <cell r="AK99">
            <v>5.8739999999999997</v>
          </cell>
          <cell r="AL99">
            <v>2.0190000000000001</v>
          </cell>
          <cell r="AM99">
            <v>2.7429999999999999</v>
          </cell>
          <cell r="AN99">
            <v>3.875</v>
          </cell>
          <cell r="AO99">
            <v>3.7229999999999999</v>
          </cell>
          <cell r="AP99">
            <v>3.855</v>
          </cell>
          <cell r="AQ99">
            <v>3.9249999999999998</v>
          </cell>
          <cell r="AR99">
            <v>36.054692129166682</v>
          </cell>
          <cell r="AS99">
            <v>4.6515624999999989</v>
          </cell>
        </row>
        <row r="100">
          <cell r="A100" t="str">
            <v>Luxembourg</v>
          </cell>
          <cell r="B100" t="str">
            <v>Gross domestic product, constant prices</v>
          </cell>
          <cell r="C100" t="str">
            <v>Percent change</v>
          </cell>
          <cell r="E100" t="str">
            <v>See notes for:  Gross domestic product, constant prices (National currency).</v>
          </cell>
          <cell r="F100">
            <v>3.17</v>
          </cell>
          <cell r="G100">
            <v>0.79800000000000004</v>
          </cell>
          <cell r="H100">
            <v>1.0389999999999999</v>
          </cell>
          <cell r="I100">
            <v>1.887</v>
          </cell>
          <cell r="J100">
            <v>4.7300000000000004</v>
          </cell>
          <cell r="K100">
            <v>5.5960000000000001</v>
          </cell>
          <cell r="L100">
            <v>9.9830000000000005</v>
          </cell>
          <cell r="M100">
            <v>3.9510000000000001</v>
          </cell>
          <cell r="N100">
            <v>8.4640000000000004</v>
          </cell>
          <cell r="O100">
            <v>9.798</v>
          </cell>
          <cell r="P100">
            <v>5.32</v>
          </cell>
          <cell r="Q100">
            <v>8.6449999999999996</v>
          </cell>
          <cell r="R100">
            <v>1.819</v>
          </cell>
          <cell r="S100">
            <v>4.2009999999999996</v>
          </cell>
          <cell r="T100">
            <v>3.8210000000000002</v>
          </cell>
          <cell r="U100">
            <v>1.4319999999999999</v>
          </cell>
          <cell r="V100">
            <v>1.518</v>
          </cell>
          <cell r="W100">
            <v>5.9379999999999997</v>
          </cell>
          <cell r="X100">
            <v>6.49</v>
          </cell>
          <cell r="Y100">
            <v>8.4160000000000004</v>
          </cell>
          <cell r="Z100">
            <v>8.4429999999999996</v>
          </cell>
          <cell r="AA100">
            <v>2.5169999999999999</v>
          </cell>
          <cell r="AB100">
            <v>4.1029999999999998</v>
          </cell>
          <cell r="AC100">
            <v>1.5449999999999999</v>
          </cell>
          <cell r="AD100">
            <v>4.3979999999999997</v>
          </cell>
          <cell r="AE100">
            <v>5.43</v>
          </cell>
          <cell r="AF100">
            <v>4.9690000000000003</v>
          </cell>
          <cell r="AG100">
            <v>6.6390000000000002</v>
          </cell>
          <cell r="AH100">
            <v>0.754</v>
          </cell>
          <cell r="AI100">
            <v>-5.3</v>
          </cell>
          <cell r="AJ100">
            <v>2.6779999999999999</v>
          </cell>
          <cell r="AK100">
            <v>1.004</v>
          </cell>
          <cell r="AL100">
            <v>-0.22800000000000001</v>
          </cell>
          <cell r="AM100">
            <v>1.9139999999999999</v>
          </cell>
          <cell r="AN100">
            <v>2.008</v>
          </cell>
          <cell r="AO100">
            <v>2.8940000000000001</v>
          </cell>
          <cell r="AP100">
            <v>3.1019999999999999</v>
          </cell>
          <cell r="AQ100">
            <v>3.1480000000000001</v>
          </cell>
          <cell r="AR100">
            <v>10.696475790322602</v>
          </cell>
          <cell r="AS100">
            <v>4.1936249999999982</v>
          </cell>
        </row>
        <row r="101">
          <cell r="A101" t="str">
            <v>Macedonia</v>
          </cell>
          <cell r="B101" t="str">
            <v>Gross domestic product, constant prices</v>
          </cell>
          <cell r="C101" t="str">
            <v>Percent change</v>
          </cell>
          <cell r="E101" t="str">
            <v>See notes for:  Gross domestic product, constant prices (National currency).</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v>-7.5</v>
          </cell>
          <cell r="T101">
            <v>-1.8</v>
          </cell>
          <cell r="U101">
            <v>-1.1000000000000001</v>
          </cell>
          <cell r="V101">
            <v>1.2</v>
          </cell>
          <cell r="W101">
            <v>1.351</v>
          </cell>
          <cell r="X101">
            <v>3.3809999999999998</v>
          </cell>
          <cell r="Y101">
            <v>4.3479999999999999</v>
          </cell>
          <cell r="Z101">
            <v>4.5389999999999997</v>
          </cell>
          <cell r="AA101">
            <v>-4.5250000000000004</v>
          </cell>
          <cell r="AB101">
            <v>0.85299999999999998</v>
          </cell>
          <cell r="AC101">
            <v>2.82</v>
          </cell>
          <cell r="AD101">
            <v>4.6269999999999998</v>
          </cell>
          <cell r="AE101">
            <v>4.351</v>
          </cell>
          <cell r="AF101">
            <v>4.9960000000000004</v>
          </cell>
          <cell r="AG101">
            <v>6.15</v>
          </cell>
          <cell r="AH101">
            <v>5</v>
          </cell>
          <cell r="AI101">
            <v>-0.9</v>
          </cell>
          <cell r="AJ101">
            <v>1.8</v>
          </cell>
          <cell r="AK101">
            <v>3.0310000000000001</v>
          </cell>
          <cell r="AL101">
            <v>2.0049999999999999</v>
          </cell>
          <cell r="AM101">
            <v>3.2050000000000001</v>
          </cell>
          <cell r="AN101">
            <v>4.242</v>
          </cell>
          <cell r="AO101">
            <v>3.972</v>
          </cell>
          <cell r="AP101">
            <v>4.0179999999999998</v>
          </cell>
          <cell r="AQ101">
            <v>3.9929999999999999</v>
          </cell>
          <cell r="AR101">
            <v>12.744953941520469</v>
          </cell>
          <cell r="AS101">
            <v>1.7169473684210526</v>
          </cell>
        </row>
        <row r="102">
          <cell r="A102" t="str">
            <v>Madagascar</v>
          </cell>
          <cell r="B102" t="str">
            <v>Gross domestic product, constant prices</v>
          </cell>
          <cell r="C102" t="str">
            <v>Percent change</v>
          </cell>
          <cell r="E102" t="str">
            <v>See notes for:  Gross domestic product, constant prices (National currency).</v>
          </cell>
          <cell r="F102">
            <v>0.78800000000000003</v>
          </cell>
          <cell r="G102">
            <v>-9.8000000000000007</v>
          </cell>
          <cell r="H102">
            <v>-1.9</v>
          </cell>
          <cell r="I102">
            <v>0.9</v>
          </cell>
          <cell r="J102">
            <v>1.76</v>
          </cell>
          <cell r="K102">
            <v>1.1559999999999999</v>
          </cell>
          <cell r="L102">
            <v>1.96</v>
          </cell>
          <cell r="M102">
            <v>1.175</v>
          </cell>
          <cell r="N102">
            <v>3.407</v>
          </cell>
          <cell r="O102">
            <v>4.0750000000000002</v>
          </cell>
          <cell r="P102">
            <v>3.129</v>
          </cell>
          <cell r="Q102">
            <v>-6.306</v>
          </cell>
          <cell r="R102">
            <v>1.181</v>
          </cell>
          <cell r="S102">
            <v>2.1</v>
          </cell>
          <cell r="T102">
            <v>-4.2000000000000003E-2</v>
          </cell>
          <cell r="U102">
            <v>1.679</v>
          </cell>
          <cell r="V102">
            <v>2.1539999999999999</v>
          </cell>
          <cell r="W102">
            <v>3.6930000000000001</v>
          </cell>
          <cell r="X102">
            <v>3.9169999999999998</v>
          </cell>
          <cell r="Y102">
            <v>4.6989999999999998</v>
          </cell>
          <cell r="Z102">
            <v>4.4569999999999999</v>
          </cell>
          <cell r="AA102">
            <v>5.98</v>
          </cell>
          <cell r="AB102">
            <v>-12.407999999999999</v>
          </cell>
          <cell r="AC102">
            <v>9.7850000000000001</v>
          </cell>
          <cell r="AD102">
            <v>5.2569999999999997</v>
          </cell>
          <cell r="AE102">
            <v>4.6029999999999998</v>
          </cell>
          <cell r="AF102">
            <v>5.0229999999999997</v>
          </cell>
          <cell r="AG102">
            <v>6.2409999999999997</v>
          </cell>
          <cell r="AH102">
            <v>7.1280000000000001</v>
          </cell>
          <cell r="AI102">
            <v>-4.1269999999999998</v>
          </cell>
          <cell r="AJ102">
            <v>0.52700000000000002</v>
          </cell>
          <cell r="AK102">
            <v>0.53900000000000003</v>
          </cell>
          <cell r="AL102">
            <v>2.907</v>
          </cell>
          <cell r="AM102">
            <v>5.1079999999999997</v>
          </cell>
          <cell r="AN102">
            <v>5.1749999999999998</v>
          </cell>
          <cell r="AO102">
            <v>5.2169999999999996</v>
          </cell>
          <cell r="AP102">
            <v>5.2850000000000001</v>
          </cell>
          <cell r="AQ102">
            <v>5.3540000000000001</v>
          </cell>
          <cell r="AR102">
            <v>21.054435254032256</v>
          </cell>
          <cell r="AS102">
            <v>1.6478124999999999</v>
          </cell>
        </row>
        <row r="103">
          <cell r="A103" t="str">
            <v>Malawi</v>
          </cell>
          <cell r="B103" t="str">
            <v>Gross domestic product, constant prices</v>
          </cell>
          <cell r="C103" t="str">
            <v>Percent change</v>
          </cell>
          <cell r="E103" t="str">
            <v>See notes for:  Gross domestic product, constant prices (National currency).</v>
          </cell>
          <cell r="F103">
            <v>0.39500000000000002</v>
          </cell>
          <cell r="G103">
            <v>-5.2450000000000001</v>
          </cell>
          <cell r="H103">
            <v>2.516</v>
          </cell>
          <cell r="I103">
            <v>3.694</v>
          </cell>
          <cell r="J103">
            <v>5.3730000000000002</v>
          </cell>
          <cell r="K103">
            <v>4.5709999999999997</v>
          </cell>
          <cell r="L103">
            <v>-0.215</v>
          </cell>
          <cell r="M103">
            <v>1.625</v>
          </cell>
          <cell r="N103">
            <v>3.177</v>
          </cell>
          <cell r="O103">
            <v>1.345</v>
          </cell>
          <cell r="P103">
            <v>5.6920000000000002</v>
          </cell>
          <cell r="Q103">
            <v>8.73</v>
          </cell>
          <cell r="R103">
            <v>-7.3330000000000002</v>
          </cell>
          <cell r="S103">
            <v>9.6920000000000002</v>
          </cell>
          <cell r="T103">
            <v>-10.313000000000001</v>
          </cell>
          <cell r="U103">
            <v>13.83</v>
          </cell>
          <cell r="V103">
            <v>9.9789999999999992</v>
          </cell>
          <cell r="W103">
            <v>6.5869999999999997</v>
          </cell>
          <cell r="X103">
            <v>1.0609999999999999</v>
          </cell>
          <cell r="Y103">
            <v>3.5409999999999999</v>
          </cell>
          <cell r="Z103">
            <v>0.77500000000000002</v>
          </cell>
          <cell r="AA103">
            <v>-4.1470000000000002</v>
          </cell>
          <cell r="AB103">
            <v>1.6950000000000001</v>
          </cell>
          <cell r="AC103">
            <v>5.5309999999999997</v>
          </cell>
          <cell r="AD103">
            <v>5.5179999999999998</v>
          </cell>
          <cell r="AE103">
            <v>2.569</v>
          </cell>
          <cell r="AF103">
            <v>2.0619999999999998</v>
          </cell>
          <cell r="AG103">
            <v>9.4909999999999997</v>
          </cell>
          <cell r="AH103">
            <v>8.3369999999999997</v>
          </cell>
          <cell r="AI103">
            <v>9.0340000000000007</v>
          </cell>
          <cell r="AJ103">
            <v>6.508</v>
          </cell>
          <cell r="AK103">
            <v>5.4820000000000002</v>
          </cell>
          <cell r="AL103">
            <v>4.274</v>
          </cell>
          <cell r="AM103">
            <v>4.1440000000000001</v>
          </cell>
          <cell r="AN103">
            <v>4.1280000000000001</v>
          </cell>
          <cell r="AO103">
            <v>4.0599999999999996</v>
          </cell>
          <cell r="AP103">
            <v>4.0529999999999999</v>
          </cell>
          <cell r="AQ103">
            <v>4.1210000000000004</v>
          </cell>
          <cell r="AR103">
            <v>27.091494329637108</v>
          </cell>
          <cell r="AS103">
            <v>3.4861562499999996</v>
          </cell>
        </row>
        <row r="104">
          <cell r="A104" t="str">
            <v>Malaysia</v>
          </cell>
          <cell r="B104" t="str">
            <v>Gross domestic product, constant prices</v>
          </cell>
          <cell r="C104" t="str">
            <v>Percent change</v>
          </cell>
          <cell r="E104" t="str">
            <v>See notes for:  Gross domestic product, constant prices (National currency).</v>
          </cell>
          <cell r="F104">
            <v>7.444</v>
          </cell>
          <cell r="G104">
            <v>6.9420000000000002</v>
          </cell>
          <cell r="H104">
            <v>5.9409999999999998</v>
          </cell>
          <cell r="I104">
            <v>6.25</v>
          </cell>
          <cell r="J104">
            <v>7.7619999999999996</v>
          </cell>
          <cell r="K104">
            <v>-0.876</v>
          </cell>
          <cell r="L104">
            <v>1.153</v>
          </cell>
          <cell r="M104">
            <v>5.3890000000000002</v>
          </cell>
          <cell r="N104">
            <v>9.9380000000000006</v>
          </cell>
          <cell r="O104">
            <v>9.06</v>
          </cell>
          <cell r="P104">
            <v>9.0069999999999997</v>
          </cell>
          <cell r="Q104">
            <v>9.5470000000000006</v>
          </cell>
          <cell r="R104">
            <v>8.9390000000000001</v>
          </cell>
          <cell r="S104">
            <v>9.8930000000000007</v>
          </cell>
          <cell r="T104">
            <v>9.1959999999999997</v>
          </cell>
          <cell r="U104">
            <v>9.8759999999999994</v>
          </cell>
          <cell r="V104">
            <v>10.031000000000001</v>
          </cell>
          <cell r="W104">
            <v>7.3150000000000004</v>
          </cell>
          <cell r="X104">
            <v>-7.2880000000000003</v>
          </cell>
          <cell r="Y104">
            <v>6.0149999999999997</v>
          </cell>
          <cell r="Z104">
            <v>8.7200000000000006</v>
          </cell>
          <cell r="AA104">
            <v>0.51800000000000002</v>
          </cell>
          <cell r="AB104">
            <v>5.391</v>
          </cell>
          <cell r="AC104">
            <v>5.7889999999999997</v>
          </cell>
          <cell r="AD104">
            <v>6.7830000000000004</v>
          </cell>
          <cell r="AE104">
            <v>5.3330000000000002</v>
          </cell>
          <cell r="AF104">
            <v>5.8490000000000002</v>
          </cell>
          <cell r="AG104">
            <v>6.48</v>
          </cell>
          <cell r="AH104">
            <v>4.8070000000000004</v>
          </cell>
          <cell r="AI104">
            <v>-1.6359999999999999</v>
          </cell>
          <cell r="AJ104">
            <v>7.194</v>
          </cell>
          <cell r="AK104">
            <v>5.1369999999999996</v>
          </cell>
          <cell r="AL104">
            <v>4.4000000000000004</v>
          </cell>
          <cell r="AM104">
            <v>4.7</v>
          </cell>
          <cell r="AN104">
            <v>5</v>
          </cell>
          <cell r="AO104">
            <v>5</v>
          </cell>
          <cell r="AP104">
            <v>5</v>
          </cell>
          <cell r="AQ104">
            <v>5</v>
          </cell>
          <cell r="AR104">
            <v>15.111076974798392</v>
          </cell>
          <cell r="AS104">
            <v>5.9968437499999983</v>
          </cell>
        </row>
        <row r="105">
          <cell r="A105" t="str">
            <v>Maldives</v>
          </cell>
          <cell r="B105" t="str">
            <v>Gross domestic product, constant prices</v>
          </cell>
          <cell r="C105" t="str">
            <v>Percent change</v>
          </cell>
          <cell r="E105" t="str">
            <v>See notes for:  Gross domestic product, constant prices (National currency).</v>
          </cell>
          <cell r="F105">
            <v>18.803000000000001</v>
          </cell>
          <cell r="G105">
            <v>7.8860000000000001</v>
          </cell>
          <cell r="H105">
            <v>7.4660000000000002</v>
          </cell>
          <cell r="I105">
            <v>4.4139999999999997</v>
          </cell>
          <cell r="J105">
            <v>17.379000000000001</v>
          </cell>
          <cell r="K105">
            <v>13.801</v>
          </cell>
          <cell r="L105">
            <v>8.5960000000000001</v>
          </cell>
          <cell r="M105">
            <v>8.8659999999999997</v>
          </cell>
          <cell r="N105">
            <v>8.7219999999999995</v>
          </cell>
          <cell r="O105">
            <v>9.2919999999999998</v>
          </cell>
          <cell r="P105">
            <v>-4.0490000000000004</v>
          </cell>
          <cell r="Q105">
            <v>6.8959999999999999</v>
          </cell>
          <cell r="R105">
            <v>6.4669999999999996</v>
          </cell>
          <cell r="S105">
            <v>5.4169999999999998</v>
          </cell>
          <cell r="T105">
            <v>7.5049999999999999</v>
          </cell>
          <cell r="U105">
            <v>7.3769999999999998</v>
          </cell>
          <cell r="V105">
            <v>9.0839999999999996</v>
          </cell>
          <cell r="W105">
            <v>10.404999999999999</v>
          </cell>
          <cell r="X105">
            <v>9.7889999999999997</v>
          </cell>
          <cell r="Y105">
            <v>7.23</v>
          </cell>
          <cell r="Z105">
            <v>4.7699999999999996</v>
          </cell>
          <cell r="AA105">
            <v>3.45</v>
          </cell>
          <cell r="AB105">
            <v>6.1</v>
          </cell>
          <cell r="AC105">
            <v>16.283999999999999</v>
          </cell>
          <cell r="AD105">
            <v>10.42</v>
          </cell>
          <cell r="AE105">
            <v>-8.6760000000000002</v>
          </cell>
          <cell r="AF105">
            <v>19.585999999999999</v>
          </cell>
          <cell r="AG105">
            <v>10.555999999999999</v>
          </cell>
          <cell r="AH105">
            <v>12.199</v>
          </cell>
          <cell r="AI105">
            <v>-4.74</v>
          </cell>
          <cell r="AJ105">
            <v>5.7240000000000002</v>
          </cell>
          <cell r="AK105">
            <v>7.42</v>
          </cell>
          <cell r="AL105">
            <v>4.3780000000000001</v>
          </cell>
          <cell r="AM105">
            <v>3.4950000000000001</v>
          </cell>
          <cell r="AN105">
            <v>3.4990000000000001</v>
          </cell>
          <cell r="AO105">
            <v>3.464</v>
          </cell>
          <cell r="AP105">
            <v>3.464</v>
          </cell>
          <cell r="AQ105">
            <v>3.464</v>
          </cell>
          <cell r="AR105">
            <v>36.614314950604864</v>
          </cell>
          <cell r="AS105">
            <v>7.9512187499999989</v>
          </cell>
        </row>
        <row r="106">
          <cell r="A106" t="str">
            <v>Mali</v>
          </cell>
          <cell r="B106" t="str">
            <v>Gross domestic product, constant prices</v>
          </cell>
          <cell r="C106" t="str">
            <v>Percent change</v>
          </cell>
          <cell r="E106" t="str">
            <v>See notes for:  Gross domestic product, constant prices (National currency).</v>
          </cell>
          <cell r="F106">
            <v>3.2989999999999999</v>
          </cell>
          <cell r="G106">
            <v>-2.4470000000000001</v>
          </cell>
          <cell r="H106">
            <v>6.601</v>
          </cell>
          <cell r="I106">
            <v>-5.1260000000000003</v>
          </cell>
          <cell r="J106">
            <v>1</v>
          </cell>
          <cell r="K106">
            <v>-1.948</v>
          </cell>
          <cell r="L106">
            <v>8.6020000000000003</v>
          </cell>
          <cell r="M106">
            <v>1.998</v>
          </cell>
          <cell r="N106">
            <v>-0.32400000000000001</v>
          </cell>
          <cell r="O106">
            <v>11.938000000000001</v>
          </cell>
          <cell r="P106">
            <v>7.0149999999999997</v>
          </cell>
          <cell r="Q106">
            <v>9.0519999999999996</v>
          </cell>
          <cell r="R106">
            <v>-3.2349999999999999</v>
          </cell>
          <cell r="S106">
            <v>3.8330000000000002</v>
          </cell>
          <cell r="T106">
            <v>3.5619999999999998</v>
          </cell>
          <cell r="U106">
            <v>2.3540000000000001</v>
          </cell>
          <cell r="V106">
            <v>7.3819999999999997</v>
          </cell>
          <cell r="W106">
            <v>5.3339999999999996</v>
          </cell>
          <cell r="X106">
            <v>4.4219999999999997</v>
          </cell>
          <cell r="Y106">
            <v>5.6980000000000004</v>
          </cell>
          <cell r="Z106">
            <v>-3.2749999999999999</v>
          </cell>
          <cell r="AA106">
            <v>11.855</v>
          </cell>
          <cell r="AB106">
            <v>4.3070000000000004</v>
          </cell>
          <cell r="AC106">
            <v>7.6159999999999997</v>
          </cell>
          <cell r="AD106">
            <v>2.2589999999999999</v>
          </cell>
          <cell r="AE106">
            <v>6.1349999999999998</v>
          </cell>
          <cell r="AF106">
            <v>5.2519999999999998</v>
          </cell>
          <cell r="AG106">
            <v>4.298</v>
          </cell>
          <cell r="AH106">
            <v>4.9790000000000001</v>
          </cell>
          <cell r="AI106">
            <v>4.4569999999999999</v>
          </cell>
          <cell r="AJ106">
            <v>5.8209999999999997</v>
          </cell>
          <cell r="AK106">
            <v>2.681</v>
          </cell>
          <cell r="AL106">
            <v>5.9809999999999999</v>
          </cell>
          <cell r="AM106">
            <v>5.819</v>
          </cell>
          <cell r="AN106">
            <v>5.6029999999999998</v>
          </cell>
          <cell r="AO106">
            <v>5.3369999999999997</v>
          </cell>
          <cell r="AP106">
            <v>5.2869999999999999</v>
          </cell>
          <cell r="AQ106">
            <v>5.3419999999999996</v>
          </cell>
          <cell r="AR106">
            <v>17.180554442540327</v>
          </cell>
          <cell r="AS106">
            <v>3.9185937499999994</v>
          </cell>
        </row>
        <row r="107">
          <cell r="A107" t="str">
            <v>Malta</v>
          </cell>
          <cell r="B107" t="str">
            <v>Gross domestic product, constant prices</v>
          </cell>
          <cell r="C107" t="str">
            <v>Percent change</v>
          </cell>
          <cell r="E107" t="str">
            <v>See notes for:  Gross domestic product, constant prices (National currency).</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t="str">
            <v>n/a</v>
          </cell>
          <cell r="V107" t="str">
            <v>n/a</v>
          </cell>
          <cell r="W107" t="str">
            <v>n/a</v>
          </cell>
          <cell r="X107" t="str">
            <v>n/a</v>
          </cell>
          <cell r="Y107" t="str">
            <v>n/a</v>
          </cell>
          <cell r="Z107" t="str">
            <v>n/a</v>
          </cell>
          <cell r="AA107">
            <v>-1.5449999999999999</v>
          </cell>
          <cell r="AB107">
            <v>2.8079999999999998</v>
          </cell>
          <cell r="AC107">
            <v>0.13300000000000001</v>
          </cell>
          <cell r="AD107">
            <v>-0.505</v>
          </cell>
          <cell r="AE107">
            <v>3.6669999999999998</v>
          </cell>
          <cell r="AF107">
            <v>2.875</v>
          </cell>
          <cell r="AG107">
            <v>4.3280000000000003</v>
          </cell>
          <cell r="AH107">
            <v>4.1180000000000003</v>
          </cell>
          <cell r="AI107">
            <v>-2.71</v>
          </cell>
          <cell r="AJ107">
            <v>2.2949999999999999</v>
          </cell>
          <cell r="AK107">
            <v>2.0640000000000001</v>
          </cell>
          <cell r="AL107">
            <v>1.24</v>
          </cell>
          <cell r="AM107">
            <v>2.04</v>
          </cell>
          <cell r="AN107">
            <v>2.1419999999999999</v>
          </cell>
          <cell r="AO107">
            <v>2.2200000000000002</v>
          </cell>
          <cell r="AP107">
            <v>2.2370000000000001</v>
          </cell>
          <cell r="AQ107">
            <v>2.302</v>
          </cell>
          <cell r="AR107">
            <v>5.6887774727272751</v>
          </cell>
        </row>
        <row r="108">
          <cell r="A108" t="str">
            <v>Mauritania</v>
          </cell>
          <cell r="B108" t="str">
            <v>Gross domestic product, constant prices</v>
          </cell>
          <cell r="C108" t="str">
            <v>Percent change</v>
          </cell>
          <cell r="E108" t="str">
            <v>See notes for:  Gross domestic product, constant prices (National currency).</v>
          </cell>
          <cell r="F108">
            <v>4.2590000000000003</v>
          </cell>
          <cell r="G108">
            <v>3.7349999999999999</v>
          </cell>
          <cell r="H108">
            <v>-2.1520000000000001</v>
          </cell>
          <cell r="I108">
            <v>4.9409999999999998</v>
          </cell>
          <cell r="J108">
            <v>2.67</v>
          </cell>
          <cell r="K108">
            <v>2.0110000000000001</v>
          </cell>
          <cell r="L108">
            <v>5.8289999999999997</v>
          </cell>
          <cell r="M108">
            <v>2.8959999999999999</v>
          </cell>
          <cell r="N108">
            <v>3.1339999999999999</v>
          </cell>
          <cell r="O108">
            <v>2.2280000000000002</v>
          </cell>
          <cell r="P108">
            <v>-1.222</v>
          </cell>
          <cell r="Q108">
            <v>2.6</v>
          </cell>
          <cell r="R108">
            <v>1.7030000000000001</v>
          </cell>
          <cell r="S108">
            <v>5.8739999999999997</v>
          </cell>
          <cell r="T108">
            <v>-3.0609999999999999</v>
          </cell>
          <cell r="U108">
            <v>9.82</v>
          </cell>
          <cell r="V108">
            <v>5.819</v>
          </cell>
          <cell r="W108">
            <v>-4.0449999999999999</v>
          </cell>
          <cell r="X108">
            <v>2.778</v>
          </cell>
          <cell r="Y108">
            <v>6.67</v>
          </cell>
          <cell r="Z108">
            <v>1.85</v>
          </cell>
          <cell r="AA108">
            <v>2.8919999999999999</v>
          </cell>
          <cell r="AB108">
            <v>1.097</v>
          </cell>
          <cell r="AC108">
            <v>5.5940000000000003</v>
          </cell>
          <cell r="AD108">
            <v>5.1790000000000003</v>
          </cell>
          <cell r="AE108">
            <v>5.4450000000000003</v>
          </cell>
          <cell r="AF108">
            <v>11.445</v>
          </cell>
          <cell r="AG108">
            <v>1.0229999999999999</v>
          </cell>
          <cell r="AH108">
            <v>3.5169999999999999</v>
          </cell>
          <cell r="AI108">
            <v>-1.22</v>
          </cell>
          <cell r="AJ108">
            <v>5.0830000000000002</v>
          </cell>
          <cell r="AK108">
            <v>3.633</v>
          </cell>
          <cell r="AL108">
            <v>5.2839999999999998</v>
          </cell>
          <cell r="AM108">
            <v>6.0819999999999999</v>
          </cell>
          <cell r="AN108">
            <v>6.4880000000000004</v>
          </cell>
          <cell r="AO108">
            <v>5.3680000000000003</v>
          </cell>
          <cell r="AP108">
            <v>5.407</v>
          </cell>
          <cell r="AQ108">
            <v>5.2880000000000003</v>
          </cell>
          <cell r="AR108">
            <v>11.088428079637094</v>
          </cell>
          <cell r="AS108">
            <v>3.1882812499999997</v>
          </cell>
        </row>
        <row r="109">
          <cell r="A109" t="str">
            <v>Mauritius</v>
          </cell>
          <cell r="B109" t="str">
            <v>Gross domestic product, constant prices</v>
          </cell>
          <cell r="C109" t="str">
            <v>Percent change</v>
          </cell>
          <cell r="E109" t="str">
            <v>See notes for:  Gross domestic product, constant prices (National currency).</v>
          </cell>
          <cell r="F109">
            <v>11.361000000000001</v>
          </cell>
          <cell r="G109">
            <v>-7.0640000000000001</v>
          </cell>
          <cell r="H109">
            <v>5.2809999999999997</v>
          </cell>
          <cell r="I109">
            <v>5.899</v>
          </cell>
          <cell r="J109">
            <v>0.96899999999999997</v>
          </cell>
          <cell r="K109">
            <v>4.8259999999999996</v>
          </cell>
          <cell r="L109">
            <v>8.8059999999999992</v>
          </cell>
          <cell r="M109">
            <v>11.154999999999999</v>
          </cell>
          <cell r="N109">
            <v>8.6669999999999998</v>
          </cell>
          <cell r="O109">
            <v>5.8239999999999998</v>
          </cell>
          <cell r="P109">
            <v>4.9039999999999999</v>
          </cell>
          <cell r="Q109">
            <v>6.3810000000000002</v>
          </cell>
          <cell r="R109">
            <v>10.416</v>
          </cell>
          <cell r="S109">
            <v>10.275</v>
          </cell>
          <cell r="T109">
            <v>4.8449999999999998</v>
          </cell>
          <cell r="U109">
            <v>4.4459999999999997</v>
          </cell>
          <cell r="V109">
            <v>0.26500000000000001</v>
          </cell>
          <cell r="W109">
            <v>3.7309999999999999</v>
          </cell>
          <cell r="X109">
            <v>8.5749999999999993</v>
          </cell>
          <cell r="Y109">
            <v>4.6189999999999998</v>
          </cell>
          <cell r="Z109">
            <v>7.1989999999999998</v>
          </cell>
          <cell r="AA109">
            <v>2.556</v>
          </cell>
          <cell r="AB109">
            <v>1.9039999999999999</v>
          </cell>
          <cell r="AC109">
            <v>4.2649999999999997</v>
          </cell>
          <cell r="AD109">
            <v>5.5439999999999996</v>
          </cell>
          <cell r="AE109">
            <v>1.518</v>
          </cell>
          <cell r="AF109">
            <v>4.5140000000000002</v>
          </cell>
          <cell r="AG109">
            <v>5.875</v>
          </cell>
          <cell r="AH109">
            <v>5.5170000000000003</v>
          </cell>
          <cell r="AI109">
            <v>3.0150000000000001</v>
          </cell>
          <cell r="AJ109">
            <v>4.1319999999999997</v>
          </cell>
          <cell r="AK109">
            <v>4.1109999999999998</v>
          </cell>
          <cell r="AL109">
            <v>3.5960000000000001</v>
          </cell>
          <cell r="AM109">
            <v>3.9969999999999999</v>
          </cell>
          <cell r="AN109">
            <v>4.1760000000000002</v>
          </cell>
          <cell r="AO109">
            <v>4.165</v>
          </cell>
          <cell r="AP109">
            <v>4.2160000000000002</v>
          </cell>
          <cell r="AQ109">
            <v>4.2430000000000003</v>
          </cell>
          <cell r="AR109">
            <v>13.08219539415323</v>
          </cell>
          <cell r="AS109">
            <v>5.1353437499999997</v>
          </cell>
        </row>
        <row r="110">
          <cell r="A110" t="str">
            <v>Mexico</v>
          </cell>
          <cell r="B110" t="str">
            <v>Gross domestic product, constant prices</v>
          </cell>
          <cell r="C110" t="str">
            <v>Percent change</v>
          </cell>
          <cell r="E110" t="str">
            <v>See notes for:  Gross domestic product, constant prices (National currency).</v>
          </cell>
          <cell r="F110">
            <v>9.4819999999999993</v>
          </cell>
          <cell r="G110">
            <v>8.5389999999999997</v>
          </cell>
          <cell r="H110">
            <v>-0.52200000000000002</v>
          </cell>
          <cell r="I110">
            <v>-3.4940000000000002</v>
          </cell>
          <cell r="J110">
            <v>3.4060000000000001</v>
          </cell>
          <cell r="K110">
            <v>2.173</v>
          </cell>
          <cell r="L110">
            <v>-3.113</v>
          </cell>
          <cell r="M110">
            <v>1.736</v>
          </cell>
          <cell r="N110">
            <v>1.266</v>
          </cell>
          <cell r="O110">
            <v>4.13</v>
          </cell>
          <cell r="P110">
            <v>5.1639999999999997</v>
          </cell>
          <cell r="Q110">
            <v>4.194</v>
          </cell>
          <cell r="R110">
            <v>3.569</v>
          </cell>
          <cell r="S110">
            <v>2.5190000000000001</v>
          </cell>
          <cell r="T110">
            <v>4.7759999999999998</v>
          </cell>
          <cell r="U110">
            <v>-6.2160000000000002</v>
          </cell>
          <cell r="V110">
            <v>5.4630000000000001</v>
          </cell>
          <cell r="W110">
            <v>7.2430000000000003</v>
          </cell>
          <cell r="X110">
            <v>5.0060000000000002</v>
          </cell>
          <cell r="Y110">
            <v>3.56</v>
          </cell>
          <cell r="Z110">
            <v>5.9790000000000001</v>
          </cell>
          <cell r="AA110">
            <v>-0.92400000000000004</v>
          </cell>
          <cell r="AB110">
            <v>7.4999999999999997E-2</v>
          </cell>
          <cell r="AC110">
            <v>1.373</v>
          </cell>
          <cell r="AD110">
            <v>4.0259999999999998</v>
          </cell>
          <cell r="AE110">
            <v>3.1819999999999999</v>
          </cell>
          <cell r="AF110">
            <v>5.1470000000000002</v>
          </cell>
          <cell r="AG110">
            <v>3.242</v>
          </cell>
          <cell r="AH110">
            <v>1.1859999999999999</v>
          </cell>
          <cell r="AI110">
            <v>-6.2750000000000004</v>
          </cell>
          <cell r="AJ110">
            <v>5.5430000000000001</v>
          </cell>
          <cell r="AK110">
            <v>3.9670000000000001</v>
          </cell>
          <cell r="AL110">
            <v>3.5979999999999999</v>
          </cell>
          <cell r="AM110">
            <v>3.6509999999999998</v>
          </cell>
          <cell r="AN110">
            <v>3.8109999999999999</v>
          </cell>
          <cell r="AO110">
            <v>3.3119999999999998</v>
          </cell>
          <cell r="AP110">
            <v>3.28</v>
          </cell>
          <cell r="AQ110">
            <v>3.3210000000000002</v>
          </cell>
          <cell r="AR110">
            <v>13.837708673387098</v>
          </cell>
          <cell r="AS110">
            <v>2.6688125000000009</v>
          </cell>
        </row>
        <row r="111">
          <cell r="A111" t="str">
            <v>Moldova</v>
          </cell>
          <cell r="B111" t="str">
            <v>Gross domestic product, constant prices</v>
          </cell>
          <cell r="C111" t="str">
            <v>Percent change</v>
          </cell>
          <cell r="E111" t="str">
            <v>See notes for:  Gross domestic product, constant prices (National currency).</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-1.2</v>
          </cell>
          <cell r="T111">
            <v>-30.9</v>
          </cell>
          <cell r="U111">
            <v>-1.425</v>
          </cell>
          <cell r="V111">
            <v>-5.88</v>
          </cell>
          <cell r="W111">
            <v>1.64</v>
          </cell>
          <cell r="X111">
            <v>-6.5439999999999996</v>
          </cell>
          <cell r="Y111">
            <v>-3.3639999999999999</v>
          </cell>
          <cell r="Z111">
            <v>2.1080000000000001</v>
          </cell>
          <cell r="AA111">
            <v>6.141</v>
          </cell>
          <cell r="AB111">
            <v>7.81</v>
          </cell>
          <cell r="AC111">
            <v>6.6230000000000002</v>
          </cell>
          <cell r="AD111">
            <v>7.3630000000000004</v>
          </cell>
          <cell r="AE111">
            <v>7.4669999999999996</v>
          </cell>
          <cell r="AF111">
            <v>4.7850000000000001</v>
          </cell>
          <cell r="AG111">
            <v>2.9980000000000002</v>
          </cell>
          <cell r="AH111">
            <v>7.8</v>
          </cell>
          <cell r="AI111">
            <v>-6</v>
          </cell>
          <cell r="AJ111">
            <v>7.0940000000000003</v>
          </cell>
          <cell r="AK111">
            <v>6.4139999999999997</v>
          </cell>
          <cell r="AL111">
            <v>3.5</v>
          </cell>
          <cell r="AM111">
            <v>4.5</v>
          </cell>
          <cell r="AN111">
            <v>5</v>
          </cell>
          <cell r="AO111">
            <v>5.5</v>
          </cell>
          <cell r="AP111">
            <v>5.5</v>
          </cell>
          <cell r="AQ111">
            <v>5.5</v>
          </cell>
          <cell r="AR111">
            <v>84.336663596491206</v>
          </cell>
          <cell r="AS111">
            <v>0.68052631578947365</v>
          </cell>
        </row>
        <row r="112">
          <cell r="A112" t="str">
            <v>Mongolia</v>
          </cell>
          <cell r="B112" t="str">
            <v>Gross domestic product, constant prices</v>
          </cell>
          <cell r="C112" t="str">
            <v>Percent change</v>
          </cell>
          <cell r="E112" t="str">
            <v>See notes for:  Gross domestic product, constant prices (National currency).</v>
          </cell>
          <cell r="F112">
            <v>6.4429999999999996</v>
          </cell>
          <cell r="G112">
            <v>8.3759999999999994</v>
          </cell>
          <cell r="H112">
            <v>8.3309999999999995</v>
          </cell>
          <cell r="I112">
            <v>5.7919999999999998</v>
          </cell>
          <cell r="J112">
            <v>5.9139999999999997</v>
          </cell>
          <cell r="K112">
            <v>5.6790000000000003</v>
          </cell>
          <cell r="L112">
            <v>9.4260000000000002</v>
          </cell>
          <cell r="M112">
            <v>3.5419999999999998</v>
          </cell>
          <cell r="N112">
            <v>5.1459999999999999</v>
          </cell>
          <cell r="O112">
            <v>4.1829999999999998</v>
          </cell>
          <cell r="P112">
            <v>-2.4860000000000002</v>
          </cell>
          <cell r="Q112">
            <v>-9.1989999999999998</v>
          </cell>
          <cell r="R112">
            <v>-9.2560000000000002</v>
          </cell>
          <cell r="S112">
            <v>-3.169</v>
          </cell>
          <cell r="T112">
            <v>2.1339999999999999</v>
          </cell>
          <cell r="U112">
            <v>6.3760000000000003</v>
          </cell>
          <cell r="V112">
            <v>2.2349999999999999</v>
          </cell>
          <cell r="W112">
            <v>3.8969999999999998</v>
          </cell>
          <cell r="X112">
            <v>3.34</v>
          </cell>
          <cell r="Y112">
            <v>3.07</v>
          </cell>
          <cell r="Z112">
            <v>1.1459999999999999</v>
          </cell>
          <cell r="AA112">
            <v>2.9529999999999998</v>
          </cell>
          <cell r="AB112">
            <v>4.7329999999999997</v>
          </cell>
          <cell r="AC112">
            <v>7.0049999999999999</v>
          </cell>
          <cell r="AD112">
            <v>10.625</v>
          </cell>
          <cell r="AE112">
            <v>7.2539999999999996</v>
          </cell>
          <cell r="AF112">
            <v>8.5559999999999992</v>
          </cell>
          <cell r="AG112">
            <v>10.247999999999999</v>
          </cell>
          <cell r="AH112">
            <v>8.9</v>
          </cell>
          <cell r="AI112">
            <v>-1.2689999999999999</v>
          </cell>
          <cell r="AJ112">
            <v>6.3650000000000002</v>
          </cell>
          <cell r="AK112">
            <v>17.262</v>
          </cell>
          <cell r="AL112">
            <v>17.213000000000001</v>
          </cell>
          <cell r="AM112">
            <v>11.843</v>
          </cell>
          <cell r="AN112">
            <v>12.186999999999999</v>
          </cell>
          <cell r="AO112">
            <v>4.5419999999999998</v>
          </cell>
          <cell r="AP112">
            <v>14.025</v>
          </cell>
          <cell r="AQ112">
            <v>9.0980000000000008</v>
          </cell>
          <cell r="AR112">
            <v>29.041582903225798</v>
          </cell>
          <cell r="AS112">
            <v>4.4860000000000007</v>
          </cell>
        </row>
        <row r="113">
          <cell r="A113" t="str">
            <v>Montenegro</v>
          </cell>
          <cell r="B113" t="str">
            <v>Gross domestic product, constant prices</v>
          </cell>
          <cell r="C113" t="str">
            <v>Percent change</v>
          </cell>
          <cell r="E113" t="str">
            <v>See notes for:  Gross domestic product, constant prices (National currency).</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1.1000000000000001</v>
          </cell>
          <cell r="AB113">
            <v>1.9</v>
          </cell>
          <cell r="AC113">
            <v>2.5</v>
          </cell>
          <cell r="AD113">
            <v>4.4000000000000004</v>
          </cell>
          <cell r="AE113">
            <v>4.2</v>
          </cell>
          <cell r="AF113">
            <v>8.6</v>
          </cell>
          <cell r="AG113">
            <v>10.7</v>
          </cell>
          <cell r="AH113">
            <v>6.9</v>
          </cell>
          <cell r="AI113">
            <v>-5.7</v>
          </cell>
          <cell r="AJ113">
            <v>2.5</v>
          </cell>
          <cell r="AK113">
            <v>2.4500000000000002</v>
          </cell>
          <cell r="AL113">
            <v>0.2</v>
          </cell>
          <cell r="AM113">
            <v>1.5429999999999999</v>
          </cell>
          <cell r="AN113">
            <v>2.032</v>
          </cell>
          <cell r="AO113">
            <v>2.0270000000000001</v>
          </cell>
          <cell r="AP113">
            <v>2.0209999999999999</v>
          </cell>
          <cell r="AQ113">
            <v>2.2320000000000002</v>
          </cell>
          <cell r="AR113">
            <v>18.667227272727267</v>
          </cell>
        </row>
        <row r="114">
          <cell r="A114" t="str">
            <v>Morocco</v>
          </cell>
          <cell r="B114" t="str">
            <v>Gross domestic product, constant prices</v>
          </cell>
          <cell r="C114" t="str">
            <v>Percent change</v>
          </cell>
          <cell r="E114" t="str">
            <v>See notes for:  Gross domestic product, constant prices (National currency).</v>
          </cell>
          <cell r="F114">
            <v>3.7919999999999998</v>
          </cell>
          <cell r="G114">
            <v>-2.7650000000000001</v>
          </cell>
          <cell r="H114">
            <v>9.6189999999999998</v>
          </cell>
          <cell r="I114">
            <v>-0.55700000000000005</v>
          </cell>
          <cell r="J114">
            <v>4.3369999999999997</v>
          </cell>
          <cell r="K114">
            <v>6.3239999999999998</v>
          </cell>
          <cell r="L114">
            <v>8.3000000000000007</v>
          </cell>
          <cell r="M114">
            <v>-2.544</v>
          </cell>
          <cell r="N114">
            <v>10.414999999999999</v>
          </cell>
          <cell r="O114">
            <v>2.3660000000000001</v>
          </cell>
          <cell r="P114">
            <v>4.0350000000000001</v>
          </cell>
          <cell r="Q114">
            <v>6.8979999999999997</v>
          </cell>
          <cell r="R114">
            <v>-4.0289999999999999</v>
          </cell>
          <cell r="S114">
            <v>-1.014</v>
          </cell>
          <cell r="T114">
            <v>10.358000000000001</v>
          </cell>
          <cell r="U114">
            <v>-6.5789999999999997</v>
          </cell>
          <cell r="V114">
            <v>12.217000000000001</v>
          </cell>
          <cell r="W114">
            <v>-2.2269999999999999</v>
          </cell>
          <cell r="X114">
            <v>7.6749999999999998</v>
          </cell>
          <cell r="Y114">
            <v>0.52900000000000003</v>
          </cell>
          <cell r="Z114">
            <v>1.593</v>
          </cell>
          <cell r="AA114">
            <v>7.5519999999999996</v>
          </cell>
          <cell r="AB114">
            <v>3.3159999999999998</v>
          </cell>
          <cell r="AC114">
            <v>6.3170000000000002</v>
          </cell>
          <cell r="AD114">
            <v>4.8019999999999996</v>
          </cell>
          <cell r="AE114">
            <v>2.9790000000000001</v>
          </cell>
          <cell r="AF114">
            <v>7.76</v>
          </cell>
          <cell r="AG114">
            <v>2.706</v>
          </cell>
          <cell r="AH114">
            <v>5.5869999999999997</v>
          </cell>
          <cell r="AI114">
            <v>4.9489999999999998</v>
          </cell>
          <cell r="AJ114">
            <v>3.7</v>
          </cell>
          <cell r="AK114">
            <v>4.274</v>
          </cell>
          <cell r="AL114">
            <v>3.7</v>
          </cell>
          <cell r="AM114">
            <v>4.3040000000000003</v>
          </cell>
          <cell r="AN114">
            <v>4.8380000000000001</v>
          </cell>
          <cell r="AO114">
            <v>5.27</v>
          </cell>
          <cell r="AP114">
            <v>5.6219999999999999</v>
          </cell>
          <cell r="AQ114">
            <v>5.9420000000000002</v>
          </cell>
          <cell r="AR114">
            <v>20.49795331350807</v>
          </cell>
          <cell r="AS114">
            <v>3.8339062500000001</v>
          </cell>
        </row>
        <row r="115">
          <cell r="A115" t="str">
            <v>Mozambique</v>
          </cell>
          <cell r="B115" t="str">
            <v>Gross domestic product, constant prices</v>
          </cell>
          <cell r="C115" t="str">
            <v>Percent change</v>
          </cell>
          <cell r="E115" t="str">
            <v>See notes for:  Gross domestic product, constant prices (National currency).</v>
          </cell>
          <cell r="F115">
            <v>4.2279999999999998</v>
          </cell>
          <cell r="G115">
            <v>5</v>
          </cell>
          <cell r="H115">
            <v>-6.9</v>
          </cell>
          <cell r="I115">
            <v>-15.7</v>
          </cell>
          <cell r="J115">
            <v>-6.5</v>
          </cell>
          <cell r="K115">
            <v>1</v>
          </cell>
          <cell r="L115">
            <v>-2.2999999999999998</v>
          </cell>
          <cell r="M115">
            <v>14.7</v>
          </cell>
          <cell r="N115">
            <v>8.1999999999999993</v>
          </cell>
          <cell r="O115">
            <v>6.5</v>
          </cell>
          <cell r="P115">
            <v>1</v>
          </cell>
          <cell r="Q115">
            <v>6.5519999999999996</v>
          </cell>
          <cell r="R115">
            <v>-5.2309999999999999</v>
          </cell>
          <cell r="S115">
            <v>8.7669999999999995</v>
          </cell>
          <cell r="T115">
            <v>6.1589999999999998</v>
          </cell>
          <cell r="U115">
            <v>2.2370000000000001</v>
          </cell>
          <cell r="V115">
            <v>14.78</v>
          </cell>
          <cell r="W115">
            <v>11.085000000000001</v>
          </cell>
          <cell r="X115">
            <v>11.827999999999999</v>
          </cell>
          <cell r="Y115">
            <v>8.3659999999999997</v>
          </cell>
          <cell r="Z115">
            <v>1.532</v>
          </cell>
          <cell r="AA115">
            <v>12.254</v>
          </cell>
          <cell r="AB115">
            <v>9.2319999999999993</v>
          </cell>
          <cell r="AC115">
            <v>6.4870000000000001</v>
          </cell>
          <cell r="AD115">
            <v>7.8840000000000003</v>
          </cell>
          <cell r="AE115">
            <v>8.3879999999999999</v>
          </cell>
          <cell r="AF115">
            <v>8.6820000000000004</v>
          </cell>
          <cell r="AG115">
            <v>7.282</v>
          </cell>
          <cell r="AH115">
            <v>6.8310000000000004</v>
          </cell>
          <cell r="AI115">
            <v>6.3339999999999996</v>
          </cell>
          <cell r="AJ115">
            <v>6.7720000000000002</v>
          </cell>
          <cell r="AK115">
            <v>7.1449999999999996</v>
          </cell>
          <cell r="AL115">
            <v>6.7489999999999997</v>
          </cell>
          <cell r="AM115">
            <v>7.1749999999999998</v>
          </cell>
          <cell r="AN115">
            <v>7.79</v>
          </cell>
          <cell r="AO115">
            <v>7.8470000000000004</v>
          </cell>
          <cell r="AP115">
            <v>7.8239999999999998</v>
          </cell>
          <cell r="AQ115">
            <v>7.7830000000000004</v>
          </cell>
          <cell r="AR115">
            <v>43.602741415322598</v>
          </cell>
          <cell r="AS115">
            <v>5.0810624999999998</v>
          </cell>
        </row>
        <row r="116">
          <cell r="A116" t="str">
            <v>Myanmar</v>
          </cell>
          <cell r="B116" t="str">
            <v>Gross domestic product, constant prices</v>
          </cell>
          <cell r="C116" t="str">
            <v>Percent change</v>
          </cell>
          <cell r="E116" t="str">
            <v>See notes for:  Gross domestic product, constant prices (National currency).</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10.945</v>
          </cell>
          <cell r="Z116">
            <v>13.746</v>
          </cell>
          <cell r="AA116">
            <v>11.343999999999999</v>
          </cell>
          <cell r="AB116">
            <v>12.026</v>
          </cell>
          <cell r="AC116">
            <v>13.843999999999999</v>
          </cell>
          <cell r="AD116">
            <v>13.565</v>
          </cell>
          <cell r="AE116">
            <v>13.569000000000001</v>
          </cell>
          <cell r="AF116">
            <v>13.076000000000001</v>
          </cell>
          <cell r="AG116">
            <v>11.991</v>
          </cell>
          <cell r="AH116">
            <v>3.5990000000000002</v>
          </cell>
          <cell r="AI116">
            <v>5.1440000000000001</v>
          </cell>
          <cell r="AJ116">
            <v>5.3449999999999998</v>
          </cell>
          <cell r="AK116">
            <v>5.46</v>
          </cell>
          <cell r="AL116">
            <v>5.9859999999999998</v>
          </cell>
          <cell r="AM116">
            <v>5.9269999999999996</v>
          </cell>
          <cell r="AN116">
            <v>5.9790000000000001</v>
          </cell>
          <cell r="AO116">
            <v>6.1749999999999998</v>
          </cell>
          <cell r="AP116">
            <v>6.2809999999999997</v>
          </cell>
          <cell r="AQ116">
            <v>6.4859999999999998</v>
          </cell>
          <cell r="AR116">
            <v>15.024403243589727</v>
          </cell>
        </row>
        <row r="117">
          <cell r="A117" t="str">
            <v>Namibia</v>
          </cell>
          <cell r="B117" t="str">
            <v>Gross domestic product, constant prices</v>
          </cell>
          <cell r="C117" t="str">
            <v>Percent change</v>
          </cell>
          <cell r="E117" t="str">
            <v>See notes for:  Gross domestic product, constant prices (National currency).</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5.343</v>
          </cell>
          <cell r="R117">
            <v>9.27</v>
          </cell>
          <cell r="S117">
            <v>-1.62</v>
          </cell>
          <cell r="T117">
            <v>5.133</v>
          </cell>
          <cell r="U117">
            <v>3.226</v>
          </cell>
          <cell r="V117">
            <v>2.3039999999999998</v>
          </cell>
          <cell r="W117">
            <v>4.6909999999999998</v>
          </cell>
          <cell r="X117">
            <v>3.9940000000000002</v>
          </cell>
          <cell r="Y117">
            <v>2.681</v>
          </cell>
          <cell r="Z117">
            <v>4.08</v>
          </cell>
          <cell r="AA117">
            <v>1.171</v>
          </cell>
          <cell r="AB117">
            <v>4.7919999999999998</v>
          </cell>
          <cell r="AC117">
            <v>4.2549999999999999</v>
          </cell>
          <cell r="AD117">
            <v>12.266999999999999</v>
          </cell>
          <cell r="AE117">
            <v>2.492</v>
          </cell>
          <cell r="AF117">
            <v>7.0730000000000004</v>
          </cell>
          <cell r="AG117">
            <v>5.3780000000000001</v>
          </cell>
          <cell r="AH117">
            <v>3.3679999999999999</v>
          </cell>
          <cell r="AI117">
            <v>-0.43</v>
          </cell>
          <cell r="AJ117">
            <v>6.6</v>
          </cell>
          <cell r="AK117">
            <v>3.6139999999999999</v>
          </cell>
          <cell r="AL117">
            <v>4.0330000000000004</v>
          </cell>
          <cell r="AM117">
            <v>4.2290000000000001</v>
          </cell>
          <cell r="AN117">
            <v>4.3310000000000004</v>
          </cell>
          <cell r="AO117">
            <v>4.3449999999999998</v>
          </cell>
          <cell r="AP117">
            <v>4.3470000000000004</v>
          </cell>
          <cell r="AQ117">
            <v>4.3789999999999996</v>
          </cell>
          <cell r="AR117">
            <v>9.209741857142868</v>
          </cell>
          <cell r="AS117">
            <v>4.2705714285714276</v>
          </cell>
        </row>
        <row r="118">
          <cell r="A118" t="str">
            <v>Nepal</v>
          </cell>
          <cell r="B118" t="str">
            <v>Gross domestic product, constant prices</v>
          </cell>
          <cell r="C118" t="str">
            <v>Percent change</v>
          </cell>
          <cell r="E118" t="str">
            <v>See notes for:  Gross domestic product, constant prices (National currency).</v>
          </cell>
          <cell r="F118">
            <v>-2.3199999999999998</v>
          </cell>
          <cell r="G118">
            <v>8.3409999999999993</v>
          </cell>
          <cell r="H118">
            <v>3.78</v>
          </cell>
          <cell r="I118">
            <v>-2.9780000000000002</v>
          </cell>
          <cell r="J118">
            <v>9.6809999999999992</v>
          </cell>
          <cell r="K118">
            <v>6.1449999999999996</v>
          </cell>
          <cell r="L118">
            <v>4.5659999999999998</v>
          </cell>
          <cell r="M118">
            <v>1.7</v>
          </cell>
          <cell r="N118">
            <v>7.6970000000000001</v>
          </cell>
          <cell r="O118">
            <v>4.3280000000000003</v>
          </cell>
          <cell r="P118">
            <v>4.6349999999999998</v>
          </cell>
          <cell r="Q118">
            <v>6.3659999999999997</v>
          </cell>
          <cell r="R118">
            <v>4.1079999999999997</v>
          </cell>
          <cell r="S118">
            <v>3.847</v>
          </cell>
          <cell r="T118">
            <v>8.2189999999999994</v>
          </cell>
          <cell r="U118">
            <v>3.468</v>
          </cell>
          <cell r="V118">
            <v>5.3380000000000001</v>
          </cell>
          <cell r="W118">
            <v>5.2610000000000001</v>
          </cell>
          <cell r="X118">
            <v>2.9430000000000001</v>
          </cell>
          <cell r="Y118">
            <v>4.4829999999999997</v>
          </cell>
          <cell r="Z118">
            <v>6.1159999999999997</v>
          </cell>
          <cell r="AA118">
            <v>5.6289999999999996</v>
          </cell>
          <cell r="AB118">
            <v>0.12</v>
          </cell>
          <cell r="AC118">
            <v>3.9449999999999998</v>
          </cell>
          <cell r="AD118">
            <v>4.6829999999999998</v>
          </cell>
          <cell r="AE118">
            <v>3.4790000000000001</v>
          </cell>
          <cell r="AF118">
            <v>3.3650000000000002</v>
          </cell>
          <cell r="AG118">
            <v>3.4119999999999999</v>
          </cell>
          <cell r="AH118">
            <v>6.1050000000000004</v>
          </cell>
          <cell r="AI118">
            <v>4.4109999999999996</v>
          </cell>
          <cell r="AJ118">
            <v>4.5529999999999999</v>
          </cell>
          <cell r="AK118">
            <v>3.484</v>
          </cell>
          <cell r="AL118">
            <v>4.2309999999999999</v>
          </cell>
          <cell r="AM118">
            <v>3.7759999999999998</v>
          </cell>
          <cell r="AN118">
            <v>3.8029999999999999</v>
          </cell>
          <cell r="AO118">
            <v>3.8239999999999998</v>
          </cell>
          <cell r="AP118">
            <v>3.8570000000000002</v>
          </cell>
          <cell r="AQ118">
            <v>3.8559999999999999</v>
          </cell>
          <cell r="AR118">
            <v>7.0247111572580661</v>
          </cell>
          <cell r="AS118">
            <v>4.3409374999999999</v>
          </cell>
        </row>
        <row r="119">
          <cell r="A119" t="str">
            <v>Netherlands</v>
          </cell>
          <cell r="B119" t="str">
            <v>Gross domestic product, constant prices</v>
          </cell>
          <cell r="C119" t="str">
            <v>Percent change</v>
          </cell>
          <cell r="E119" t="str">
            <v>See notes for:  Gross domestic product, constant prices (National currency).</v>
          </cell>
          <cell r="F119" t="str">
            <v>n/a</v>
          </cell>
          <cell r="G119">
            <v>-0.51400000000000001</v>
          </cell>
          <cell r="H119">
            <v>-1.2829999999999999</v>
          </cell>
          <cell r="I119">
            <v>1.758</v>
          </cell>
          <cell r="J119">
            <v>3.1190000000000002</v>
          </cell>
          <cell r="K119">
            <v>2.6560000000000001</v>
          </cell>
          <cell r="L119">
            <v>3.125</v>
          </cell>
          <cell r="M119">
            <v>1.851</v>
          </cell>
          <cell r="N119">
            <v>2.98</v>
          </cell>
          <cell r="O119">
            <v>4.42</v>
          </cell>
          <cell r="P119">
            <v>4.1829999999999998</v>
          </cell>
          <cell r="Q119">
            <v>2.4390000000000001</v>
          </cell>
          <cell r="R119">
            <v>1.706</v>
          </cell>
          <cell r="S119">
            <v>1.258</v>
          </cell>
          <cell r="T119">
            <v>2.9609999999999999</v>
          </cell>
          <cell r="U119">
            <v>3.1160000000000001</v>
          </cell>
          <cell r="V119">
            <v>3.407</v>
          </cell>
          <cell r="W119">
            <v>4.2779999999999996</v>
          </cell>
          <cell r="X119">
            <v>3.923</v>
          </cell>
          <cell r="Y119">
            <v>4.6840000000000002</v>
          </cell>
          <cell r="Z119">
            <v>3.9409999999999998</v>
          </cell>
          <cell r="AA119">
            <v>1.9259999999999999</v>
          </cell>
          <cell r="AB119">
            <v>7.5999999999999998E-2</v>
          </cell>
          <cell r="AC119">
            <v>0.33600000000000002</v>
          </cell>
          <cell r="AD119">
            <v>2.2370000000000001</v>
          </cell>
          <cell r="AE119">
            <v>2.0459999999999998</v>
          </cell>
          <cell r="AF119">
            <v>3.3940000000000001</v>
          </cell>
          <cell r="AG119">
            <v>3.9209999999999998</v>
          </cell>
          <cell r="AH119">
            <v>1.804</v>
          </cell>
          <cell r="AI119">
            <v>-3.4790000000000001</v>
          </cell>
          <cell r="AJ119">
            <v>1.633</v>
          </cell>
          <cell r="AK119">
            <v>1.266</v>
          </cell>
          <cell r="AL119">
            <v>-0.5</v>
          </cell>
          <cell r="AM119">
            <v>0.82399999999999995</v>
          </cell>
          <cell r="AN119">
            <v>1.365</v>
          </cell>
          <cell r="AO119">
            <v>1.827</v>
          </cell>
          <cell r="AP119">
            <v>1.88</v>
          </cell>
          <cell r="AQ119">
            <v>1.9059999999999999</v>
          </cell>
          <cell r="AR119">
            <v>3.2596047806451569</v>
          </cell>
          <cell r="AS119">
            <v>2.2312258064516137</v>
          </cell>
        </row>
        <row r="120">
          <cell r="A120" t="str">
            <v>New Zealand</v>
          </cell>
          <cell r="B120" t="str">
            <v>Gross domestic product, constant prices</v>
          </cell>
          <cell r="C120" t="str">
            <v>Percent change</v>
          </cell>
          <cell r="E120" t="str">
            <v>See notes for:  Gross domestic product, constant prices (National currency).</v>
          </cell>
          <cell r="F120">
            <v>1.0089999999999999</v>
          </cell>
          <cell r="G120">
            <v>2.9609999999999999</v>
          </cell>
          <cell r="H120">
            <v>2.8780000000000001</v>
          </cell>
          <cell r="I120">
            <v>-0.124</v>
          </cell>
          <cell r="J120">
            <v>6.8579999999999997</v>
          </cell>
          <cell r="K120">
            <v>1.2130000000000001</v>
          </cell>
          <cell r="L120">
            <v>1.81</v>
          </cell>
          <cell r="M120">
            <v>1.67</v>
          </cell>
          <cell r="N120">
            <v>0.28299999999999997</v>
          </cell>
          <cell r="O120">
            <v>0.83899999999999997</v>
          </cell>
          <cell r="P120">
            <v>5.5E-2</v>
          </cell>
          <cell r="Q120">
            <v>-1.66</v>
          </cell>
          <cell r="R120">
            <v>0.78800000000000003</v>
          </cell>
          <cell r="S120">
            <v>5.1470000000000002</v>
          </cell>
          <cell r="T120">
            <v>5.7930000000000001</v>
          </cell>
          <cell r="U120">
            <v>4.3970000000000002</v>
          </cell>
          <cell r="V120">
            <v>3.9860000000000002</v>
          </cell>
          <cell r="W120">
            <v>2.1179999999999999</v>
          </cell>
          <cell r="X120">
            <v>-5.5E-2</v>
          </cell>
          <cell r="Y120">
            <v>4.3170000000000002</v>
          </cell>
          <cell r="Z120">
            <v>4.3940000000000001</v>
          </cell>
          <cell r="AA120">
            <v>2.6560000000000001</v>
          </cell>
          <cell r="AB120">
            <v>4.9089999999999998</v>
          </cell>
          <cell r="AC120">
            <v>4.1900000000000004</v>
          </cell>
          <cell r="AD120">
            <v>4.4770000000000003</v>
          </cell>
          <cell r="AE120">
            <v>3.266</v>
          </cell>
          <cell r="AF120">
            <v>0.997</v>
          </cell>
          <cell r="AG120">
            <v>2.84</v>
          </cell>
          <cell r="AH120">
            <v>-7.3999999999999996E-2</v>
          </cell>
          <cell r="AI120">
            <v>-2.0710000000000002</v>
          </cell>
          <cell r="AJ120">
            <v>1.2150000000000001</v>
          </cell>
          <cell r="AK120">
            <v>1.4410000000000001</v>
          </cell>
          <cell r="AL120">
            <v>2.319</v>
          </cell>
          <cell r="AM120">
            <v>3.2210000000000001</v>
          </cell>
          <cell r="AN120">
            <v>2.8690000000000002</v>
          </cell>
          <cell r="AO120">
            <v>2.577</v>
          </cell>
          <cell r="AP120">
            <v>2.3769999999999998</v>
          </cell>
          <cell r="AQ120">
            <v>2.3220000000000001</v>
          </cell>
          <cell r="AR120">
            <v>4.7253128135080624</v>
          </cell>
          <cell r="AS120">
            <v>2.2663437500000003</v>
          </cell>
        </row>
        <row r="121">
          <cell r="A121" t="str">
            <v>Nicaragua</v>
          </cell>
          <cell r="B121" t="str">
            <v>Gross domestic product, constant prices</v>
          </cell>
          <cell r="C121" t="str">
            <v>Percent change</v>
          </cell>
          <cell r="E121" t="str">
            <v>See notes for:  Gross domestic product, constant prices (National currency).</v>
          </cell>
          <cell r="F121">
            <v>4.6120000000000001</v>
          </cell>
          <cell r="G121">
            <v>5.3609999999999998</v>
          </cell>
          <cell r="H121">
            <v>-0.81699999999999995</v>
          </cell>
          <cell r="I121">
            <v>4.6150000000000002</v>
          </cell>
          <cell r="J121">
            <v>-1.5660000000000001</v>
          </cell>
          <cell r="K121">
            <v>-4.0839999999999996</v>
          </cell>
          <cell r="L121">
            <v>-1.0149999999999999</v>
          </cell>
          <cell r="M121">
            <v>-0.70599999999999996</v>
          </cell>
          <cell r="N121">
            <v>-12.4</v>
          </cell>
          <cell r="O121">
            <v>-1.694</v>
          </cell>
          <cell r="P121">
            <v>-0.13200000000000001</v>
          </cell>
          <cell r="Q121">
            <v>-0.154</v>
          </cell>
          <cell r="R121">
            <v>0.4</v>
          </cell>
          <cell r="S121">
            <v>-0.4</v>
          </cell>
          <cell r="T121">
            <v>5</v>
          </cell>
          <cell r="U121">
            <v>5.9119999999999999</v>
          </cell>
          <cell r="V121">
            <v>6.3440000000000003</v>
          </cell>
          <cell r="W121">
            <v>3.9670000000000001</v>
          </cell>
          <cell r="X121">
            <v>3.7120000000000002</v>
          </cell>
          <cell r="Y121">
            <v>7.0359999999999996</v>
          </cell>
          <cell r="Z121">
            <v>4.1020000000000003</v>
          </cell>
          <cell r="AA121">
            <v>2.9609999999999999</v>
          </cell>
          <cell r="AB121">
            <v>0.754</v>
          </cell>
          <cell r="AC121">
            <v>2.5209999999999999</v>
          </cell>
          <cell r="AD121">
            <v>5.3120000000000003</v>
          </cell>
          <cell r="AE121">
            <v>4.282</v>
          </cell>
          <cell r="AF121">
            <v>4.1520000000000001</v>
          </cell>
          <cell r="AG121">
            <v>3.6429999999999998</v>
          </cell>
          <cell r="AH121">
            <v>2.7589999999999999</v>
          </cell>
          <cell r="AI121">
            <v>-1.4690000000000001</v>
          </cell>
          <cell r="AJ121">
            <v>4.4800000000000004</v>
          </cell>
          <cell r="AK121">
            <v>4.6539999999999999</v>
          </cell>
          <cell r="AL121">
            <v>3.7</v>
          </cell>
          <cell r="AM121">
            <v>4</v>
          </cell>
          <cell r="AN121">
            <v>4</v>
          </cell>
          <cell r="AO121">
            <v>4</v>
          </cell>
          <cell r="AP121">
            <v>4</v>
          </cell>
          <cell r="AQ121">
            <v>4</v>
          </cell>
          <cell r="AR121">
            <v>15.137174770161291</v>
          </cell>
          <cell r="AS121">
            <v>1.9419374999999999</v>
          </cell>
        </row>
        <row r="122">
          <cell r="A122" t="str">
            <v>Niger</v>
          </cell>
          <cell r="B122" t="str">
            <v>Gross domestic product, constant prices</v>
          </cell>
          <cell r="C122" t="str">
            <v>Percent change</v>
          </cell>
          <cell r="E122" t="str">
            <v>See notes for:  Gross domestic product, constant prices (National currency).</v>
          </cell>
          <cell r="F122">
            <v>4.8860000000000001</v>
          </cell>
          <cell r="G122">
            <v>-0.17799999999999999</v>
          </cell>
          <cell r="H122">
            <v>2.1739999999999999</v>
          </cell>
          <cell r="I122">
            <v>-3.8639999999999999</v>
          </cell>
          <cell r="J122">
            <v>-16.82</v>
          </cell>
          <cell r="K122">
            <v>7.718</v>
          </cell>
          <cell r="L122">
            <v>6.3520000000000003</v>
          </cell>
          <cell r="M122">
            <v>8.7999999999999995E-2</v>
          </cell>
          <cell r="N122">
            <v>6.8710000000000004</v>
          </cell>
          <cell r="O122">
            <v>0.95699999999999996</v>
          </cell>
          <cell r="P122">
            <v>-1.3080000000000001</v>
          </cell>
          <cell r="Q122">
            <v>2.4900000000000002</v>
          </cell>
          <cell r="R122">
            <v>-6.516</v>
          </cell>
          <cell r="S122">
            <v>1.4490000000000001</v>
          </cell>
          <cell r="T122">
            <v>4.0049999999999999</v>
          </cell>
          <cell r="U122">
            <v>-6.6109999999999998</v>
          </cell>
          <cell r="V122">
            <v>5.0890000000000004</v>
          </cell>
          <cell r="W122">
            <v>0.496</v>
          </cell>
          <cell r="X122">
            <v>12.712</v>
          </cell>
          <cell r="Y122">
            <v>0.99399999999999999</v>
          </cell>
          <cell r="Z122">
            <v>-2.5840000000000001</v>
          </cell>
          <cell r="AA122">
            <v>8.0399999999999991</v>
          </cell>
          <cell r="AB122">
            <v>5.3380000000000001</v>
          </cell>
          <cell r="AC122">
            <v>7.0549999999999997</v>
          </cell>
          <cell r="AD122">
            <v>-0.82499999999999996</v>
          </cell>
          <cell r="AE122">
            <v>8.4160000000000004</v>
          </cell>
          <cell r="AF122">
            <v>5.8070000000000004</v>
          </cell>
          <cell r="AG122">
            <v>3.1469999999999998</v>
          </cell>
          <cell r="AH122">
            <v>9.5879999999999992</v>
          </cell>
          <cell r="AI122">
            <v>-0.90600000000000003</v>
          </cell>
          <cell r="AJ122">
            <v>7.9630000000000001</v>
          </cell>
          <cell r="AK122">
            <v>2.29</v>
          </cell>
          <cell r="AL122">
            <v>13.991</v>
          </cell>
          <cell r="AM122">
            <v>6.5579999999999998</v>
          </cell>
          <cell r="AN122">
            <v>7.2569999999999997</v>
          </cell>
          <cell r="AO122">
            <v>6.9169999999999998</v>
          </cell>
          <cell r="AP122">
            <v>6.9850000000000003</v>
          </cell>
          <cell r="AQ122">
            <v>5.4859999999999998</v>
          </cell>
          <cell r="AR122">
            <v>33.193981434475802</v>
          </cell>
          <cell r="AS122">
            <v>2.3222812499999996</v>
          </cell>
        </row>
        <row r="123">
          <cell r="A123" t="str">
            <v>Nigeria</v>
          </cell>
          <cell r="B123" t="str">
            <v>Gross domestic product, constant prices</v>
          </cell>
          <cell r="C123" t="str">
            <v>Percent change</v>
          </cell>
          <cell r="E123" t="str">
            <v>See notes for:  Gross domestic product, constant prices (National currency).</v>
          </cell>
          <cell r="F123">
            <v>2.8719999999999999</v>
          </cell>
          <cell r="G123">
            <v>20.838000000000001</v>
          </cell>
          <cell r="H123">
            <v>-1.0529999999999999</v>
          </cell>
          <cell r="I123">
            <v>-5.05</v>
          </cell>
          <cell r="J123">
            <v>-2.0219999999999998</v>
          </cell>
          <cell r="K123">
            <v>8.3230000000000004</v>
          </cell>
          <cell r="L123">
            <v>-8.7539999999999996</v>
          </cell>
          <cell r="M123">
            <v>-10.752000000000001</v>
          </cell>
          <cell r="N123">
            <v>7.5430000000000001</v>
          </cell>
          <cell r="O123">
            <v>6.4669999999999996</v>
          </cell>
          <cell r="P123">
            <v>12.766</v>
          </cell>
          <cell r="Q123">
            <v>-0.61799999999999999</v>
          </cell>
          <cell r="R123">
            <v>0.434</v>
          </cell>
          <cell r="S123">
            <v>2.09</v>
          </cell>
          <cell r="T123">
            <v>0.91</v>
          </cell>
          <cell r="U123">
            <v>-0.307</v>
          </cell>
          <cell r="V123">
            <v>4.9939999999999998</v>
          </cell>
          <cell r="W123">
            <v>2.802</v>
          </cell>
          <cell r="X123">
            <v>2.7160000000000002</v>
          </cell>
          <cell r="Y123">
            <v>0.47399999999999998</v>
          </cell>
          <cell r="Z123">
            <v>5.3179999999999996</v>
          </cell>
          <cell r="AA123">
            <v>8.1639999999999997</v>
          </cell>
          <cell r="AB123">
            <v>21.177</v>
          </cell>
          <cell r="AC123">
            <v>10.335000000000001</v>
          </cell>
          <cell r="AD123">
            <v>10.585000000000001</v>
          </cell>
          <cell r="AE123">
            <v>5.3929999999999998</v>
          </cell>
          <cell r="AF123">
            <v>6.2110000000000003</v>
          </cell>
          <cell r="AG123">
            <v>6.9720000000000004</v>
          </cell>
          <cell r="AH123">
            <v>5.984</v>
          </cell>
          <cell r="AI123">
            <v>6.96</v>
          </cell>
          <cell r="AJ123">
            <v>7.976</v>
          </cell>
          <cell r="AK123">
            <v>7.19</v>
          </cell>
          <cell r="AL123">
            <v>7.1159999999999997</v>
          </cell>
          <cell r="AM123">
            <v>6.5720000000000001</v>
          </cell>
          <cell r="AN123">
            <v>6.4939999999999998</v>
          </cell>
          <cell r="AO123">
            <v>6.5129999999999999</v>
          </cell>
          <cell r="AP123">
            <v>6.5670000000000002</v>
          </cell>
          <cell r="AQ123">
            <v>6.6139999999999999</v>
          </cell>
          <cell r="AR123">
            <v>46.645035641129049</v>
          </cell>
          <cell r="AS123">
            <v>4.5918124999999996</v>
          </cell>
        </row>
        <row r="124">
          <cell r="A124" t="str">
            <v>Norway</v>
          </cell>
          <cell r="B124" t="str">
            <v>Gross domestic product, constant prices</v>
          </cell>
          <cell r="C124" t="str">
            <v>Percent change</v>
          </cell>
          <cell r="E124" t="str">
            <v>See notes for:  Gross domestic product, constant prices (National currency).</v>
          </cell>
          <cell r="F124">
            <v>4.5039999999999996</v>
          </cell>
          <cell r="G124">
            <v>1.5469999999999999</v>
          </cell>
          <cell r="H124">
            <v>0.125</v>
          </cell>
          <cell r="I124">
            <v>3.867</v>
          </cell>
          <cell r="J124">
            <v>5.8940000000000001</v>
          </cell>
          <cell r="K124">
            <v>5.3540000000000001</v>
          </cell>
          <cell r="L124">
            <v>4.0380000000000003</v>
          </cell>
          <cell r="M124">
            <v>1.78</v>
          </cell>
          <cell r="N124">
            <v>-0.17299999999999999</v>
          </cell>
          <cell r="O124">
            <v>0.998</v>
          </cell>
          <cell r="P124">
            <v>1.9279999999999999</v>
          </cell>
          <cell r="Q124">
            <v>3.113</v>
          </cell>
          <cell r="R124">
            <v>3.5329999999999999</v>
          </cell>
          <cell r="S124">
            <v>2.746</v>
          </cell>
          <cell r="T124">
            <v>5.0599999999999996</v>
          </cell>
          <cell r="U124">
            <v>4.2</v>
          </cell>
          <cell r="V124">
            <v>5.1120000000000001</v>
          </cell>
          <cell r="W124">
            <v>5.37</v>
          </cell>
          <cell r="X124">
            <v>2.7069999999999999</v>
          </cell>
          <cell r="Y124">
            <v>2.0070000000000001</v>
          </cell>
          <cell r="Z124">
            <v>3.2639999999999998</v>
          </cell>
          <cell r="AA124">
            <v>1.988</v>
          </cell>
          <cell r="AB124">
            <v>1.5049999999999999</v>
          </cell>
          <cell r="AC124">
            <v>0.98799999999999999</v>
          </cell>
          <cell r="AD124">
            <v>3.952</v>
          </cell>
          <cell r="AE124">
            <v>2.5870000000000002</v>
          </cell>
          <cell r="AF124">
            <v>2.4430000000000001</v>
          </cell>
          <cell r="AG124">
            <v>2.6520000000000001</v>
          </cell>
          <cell r="AH124">
            <v>8.9999999999999993E-3</v>
          </cell>
          <cell r="AI124">
            <v>-1.661</v>
          </cell>
          <cell r="AJ124">
            <v>0.65400000000000003</v>
          </cell>
          <cell r="AK124">
            <v>1.6879999999999999</v>
          </cell>
          <cell r="AL124">
            <v>1.804</v>
          </cell>
          <cell r="AM124">
            <v>2.0369999999999999</v>
          </cell>
          <cell r="AN124">
            <v>2.1320000000000001</v>
          </cell>
          <cell r="AO124">
            <v>2.2200000000000002</v>
          </cell>
          <cell r="AP124">
            <v>2.1219999999999999</v>
          </cell>
          <cell r="AQ124">
            <v>2.1459999999999999</v>
          </cell>
          <cell r="AR124">
            <v>3.3679480231854817</v>
          </cell>
          <cell r="AS124">
            <v>2.6180937500000003</v>
          </cell>
        </row>
        <row r="125">
          <cell r="A125" t="str">
            <v>Oman</v>
          </cell>
          <cell r="B125" t="str">
            <v>Gross domestic product, constant prices</v>
          </cell>
          <cell r="C125" t="str">
            <v>Percent change</v>
          </cell>
          <cell r="E125" t="str">
            <v>See notes for:  Gross domestic product, constant prices (National currency).</v>
          </cell>
          <cell r="F125">
            <v>6.0789999999999997</v>
          </cell>
          <cell r="G125">
            <v>17.096</v>
          </cell>
          <cell r="H125">
            <v>11.500999999999999</v>
          </cell>
          <cell r="I125">
            <v>15.946999999999999</v>
          </cell>
          <cell r="J125">
            <v>13.904</v>
          </cell>
          <cell r="K125">
            <v>14.523</v>
          </cell>
          <cell r="L125">
            <v>2.145</v>
          </cell>
          <cell r="M125">
            <v>-3.992</v>
          </cell>
          <cell r="N125">
            <v>5.2450000000000001</v>
          </cell>
          <cell r="O125">
            <v>2.9830000000000001</v>
          </cell>
          <cell r="P125">
            <v>8.3780000000000001</v>
          </cell>
          <cell r="Q125">
            <v>6.0439999999999996</v>
          </cell>
          <cell r="R125">
            <v>8.4920000000000009</v>
          </cell>
          <cell r="S125">
            <v>6.1440000000000001</v>
          </cell>
          <cell r="T125">
            <v>3.8450000000000002</v>
          </cell>
          <cell r="U125">
            <v>4.8310000000000004</v>
          </cell>
          <cell r="V125">
            <v>2.8889999999999998</v>
          </cell>
          <cell r="W125">
            <v>6.1779999999999999</v>
          </cell>
          <cell r="X125">
            <v>2.7130000000000001</v>
          </cell>
          <cell r="Y125">
            <v>-0.61299999999999999</v>
          </cell>
          <cell r="Z125">
            <v>4.6449999999999996</v>
          </cell>
          <cell r="AA125">
            <v>5.56</v>
          </cell>
          <cell r="AB125">
            <v>2.0750000000000002</v>
          </cell>
          <cell r="AC125">
            <v>0.34200000000000003</v>
          </cell>
          <cell r="AD125">
            <v>3.4239999999999999</v>
          </cell>
          <cell r="AE125">
            <v>3.9820000000000002</v>
          </cell>
          <cell r="AF125">
            <v>6.9109999999999996</v>
          </cell>
          <cell r="AG125">
            <v>5.335</v>
          </cell>
          <cell r="AH125">
            <v>12.856999999999999</v>
          </cell>
          <cell r="AI125">
            <v>1.119</v>
          </cell>
          <cell r="AJ125">
            <v>3.9740000000000002</v>
          </cell>
          <cell r="AK125">
            <v>5.4820000000000002</v>
          </cell>
          <cell r="AL125">
            <v>5.01</v>
          </cell>
          <cell r="AM125">
            <v>3.9630000000000001</v>
          </cell>
          <cell r="AN125">
            <v>3.246</v>
          </cell>
          <cell r="AO125">
            <v>3.3820000000000001</v>
          </cell>
          <cell r="AP125">
            <v>3.4630000000000001</v>
          </cell>
          <cell r="AQ125">
            <v>3.7549999999999999</v>
          </cell>
          <cell r="AR125">
            <v>23.564114157258068</v>
          </cell>
          <cell r="AS125">
            <v>5.9386875000000003</v>
          </cell>
        </row>
        <row r="126">
          <cell r="A126" t="str">
            <v>Pakistan</v>
          </cell>
          <cell r="B126" t="str">
            <v>Gross domestic product, constant prices</v>
          </cell>
          <cell r="C126" t="str">
            <v>Percent change</v>
          </cell>
          <cell r="E126" t="str">
            <v>See notes for:  Gross domestic product, constant prices (National currency).</v>
          </cell>
          <cell r="F126">
            <v>8.5259999999999998</v>
          </cell>
          <cell r="G126">
            <v>6.8310000000000004</v>
          </cell>
          <cell r="H126">
            <v>6.5369999999999999</v>
          </cell>
          <cell r="I126">
            <v>6.7779999999999996</v>
          </cell>
          <cell r="J126">
            <v>5.0650000000000004</v>
          </cell>
          <cell r="K126">
            <v>7.5919999999999996</v>
          </cell>
          <cell r="L126">
            <v>5.5019999999999998</v>
          </cell>
          <cell r="M126">
            <v>6.452</v>
          </cell>
          <cell r="N126">
            <v>7.625</v>
          </cell>
          <cell r="O126">
            <v>4.96</v>
          </cell>
          <cell r="P126">
            <v>4.4589999999999996</v>
          </cell>
          <cell r="Q126">
            <v>5.4169999999999998</v>
          </cell>
          <cell r="R126">
            <v>7.57</v>
          </cell>
          <cell r="S126">
            <v>2.097</v>
          </cell>
          <cell r="T126">
            <v>4.3689999999999998</v>
          </cell>
          <cell r="U126">
            <v>5.0620000000000003</v>
          </cell>
          <cell r="V126">
            <v>6.5990000000000002</v>
          </cell>
          <cell r="W126">
            <v>1.7030000000000001</v>
          </cell>
          <cell r="X126">
            <v>3.4940000000000002</v>
          </cell>
          <cell r="Y126">
            <v>4.1840000000000002</v>
          </cell>
          <cell r="Z126">
            <v>3.9060000000000001</v>
          </cell>
          <cell r="AA126">
            <v>1.9670000000000001</v>
          </cell>
          <cell r="AB126">
            <v>3.1120000000000001</v>
          </cell>
          <cell r="AC126">
            <v>4.726</v>
          </cell>
          <cell r="AD126">
            <v>7.4829999999999997</v>
          </cell>
          <cell r="AE126">
            <v>8.9580000000000002</v>
          </cell>
          <cell r="AF126">
            <v>5.8179999999999996</v>
          </cell>
          <cell r="AG126">
            <v>6.8150000000000004</v>
          </cell>
          <cell r="AH126">
            <v>3.6850000000000001</v>
          </cell>
          <cell r="AI126">
            <v>1.722</v>
          </cell>
          <cell r="AJ126">
            <v>3.7589999999999999</v>
          </cell>
          <cell r="AK126">
            <v>2.3919999999999999</v>
          </cell>
          <cell r="AL126">
            <v>3.4</v>
          </cell>
          <cell r="AM126">
            <v>3.5</v>
          </cell>
          <cell r="AN126">
            <v>3.5</v>
          </cell>
          <cell r="AO126">
            <v>3.5</v>
          </cell>
          <cell r="AP126">
            <v>3.5</v>
          </cell>
          <cell r="AQ126">
            <v>3.5</v>
          </cell>
          <cell r="AR126">
            <v>4.1728527651209646</v>
          </cell>
          <cell r="AS126">
            <v>5.1614062499999998</v>
          </cell>
        </row>
        <row r="127">
          <cell r="A127" t="str">
            <v>Panama</v>
          </cell>
          <cell r="B127" t="str">
            <v>Gross domestic product, constant prices</v>
          </cell>
          <cell r="C127" t="str">
            <v>Percent change</v>
          </cell>
          <cell r="E127" t="str">
            <v>See notes for:  Gross domestic product, constant prices (National currency).</v>
          </cell>
          <cell r="F127">
            <v>4.5</v>
          </cell>
          <cell r="G127">
            <v>9.2070000000000007</v>
          </cell>
          <cell r="H127">
            <v>5.3479999999999999</v>
          </cell>
          <cell r="I127">
            <v>-4.4909999999999997</v>
          </cell>
          <cell r="J127">
            <v>2.7090000000000001</v>
          </cell>
          <cell r="K127">
            <v>4.9420000000000002</v>
          </cell>
          <cell r="L127">
            <v>3.5680000000000001</v>
          </cell>
          <cell r="M127">
            <v>-1.8089999999999999</v>
          </cell>
          <cell r="N127">
            <v>-13.38</v>
          </cell>
          <cell r="O127">
            <v>1.5620000000000001</v>
          </cell>
          <cell r="P127">
            <v>8.0990000000000002</v>
          </cell>
          <cell r="Q127">
            <v>9.4179999999999993</v>
          </cell>
          <cell r="R127">
            <v>8.2029999999999994</v>
          </cell>
          <cell r="S127">
            <v>5.4560000000000004</v>
          </cell>
          <cell r="T127">
            <v>2.8490000000000002</v>
          </cell>
          <cell r="U127">
            <v>1.752</v>
          </cell>
          <cell r="V127">
            <v>7.3710000000000004</v>
          </cell>
          <cell r="W127">
            <v>6.4610000000000003</v>
          </cell>
          <cell r="X127">
            <v>7.3419999999999996</v>
          </cell>
          <cell r="Y127">
            <v>3.9169999999999998</v>
          </cell>
          <cell r="Z127">
            <v>2.7149999999999999</v>
          </cell>
          <cell r="AA127">
            <v>0.57399999999999995</v>
          </cell>
          <cell r="AB127">
            <v>2.2290000000000001</v>
          </cell>
          <cell r="AC127">
            <v>4.2060000000000004</v>
          </cell>
          <cell r="AD127">
            <v>7.5220000000000002</v>
          </cell>
          <cell r="AE127">
            <v>7.1909999999999998</v>
          </cell>
          <cell r="AF127">
            <v>8.5280000000000005</v>
          </cell>
          <cell r="AG127">
            <v>12.113</v>
          </cell>
          <cell r="AH127">
            <v>10.117000000000001</v>
          </cell>
          <cell r="AI127">
            <v>3.8559999999999999</v>
          </cell>
          <cell r="AJ127">
            <v>7.593</v>
          </cell>
          <cell r="AK127">
            <v>10.579000000000001</v>
          </cell>
          <cell r="AL127">
            <v>7.5380000000000003</v>
          </cell>
          <cell r="AM127">
            <v>6.57</v>
          </cell>
          <cell r="AN127">
            <v>5.9089999999999998</v>
          </cell>
          <cell r="AO127">
            <v>5.7770000000000001</v>
          </cell>
          <cell r="AP127">
            <v>5.1559999999999997</v>
          </cell>
          <cell r="AQ127">
            <v>5.0780000000000003</v>
          </cell>
          <cell r="AR127">
            <v>24.204170886088697</v>
          </cell>
          <cell r="AS127">
            <v>4.6952187500000004</v>
          </cell>
        </row>
        <row r="128">
          <cell r="A128" t="str">
            <v>Papua New Guinea</v>
          </cell>
          <cell r="B128" t="str">
            <v>Gross domestic product, constant prices</v>
          </cell>
          <cell r="C128" t="str">
            <v>Percent change</v>
          </cell>
          <cell r="E128" t="str">
            <v>See notes for:  Gross domestic product, constant prices (National currency).</v>
          </cell>
          <cell r="F128">
            <v>-2.3090000000000002</v>
          </cell>
          <cell r="G128">
            <v>1.149</v>
          </cell>
          <cell r="H128">
            <v>0.83199999999999996</v>
          </cell>
          <cell r="I128">
            <v>3.4380000000000002</v>
          </cell>
          <cell r="J128">
            <v>-0.98299999999999998</v>
          </cell>
          <cell r="K128">
            <v>3.5779999999999998</v>
          </cell>
          <cell r="L128">
            <v>5.6539999999999999</v>
          </cell>
          <cell r="M128">
            <v>2.762</v>
          </cell>
          <cell r="N128">
            <v>2.9089999999999998</v>
          </cell>
          <cell r="O128">
            <v>-1.4239999999999999</v>
          </cell>
          <cell r="P128">
            <v>-2.996</v>
          </cell>
          <cell r="Q128">
            <v>9.5500000000000007</v>
          </cell>
          <cell r="R128">
            <v>13.827999999999999</v>
          </cell>
          <cell r="S128">
            <v>18.206</v>
          </cell>
          <cell r="T128">
            <v>5.9459999999999997</v>
          </cell>
          <cell r="U128">
            <v>-3.4460000000000002</v>
          </cell>
          <cell r="V128">
            <v>6.5990000000000002</v>
          </cell>
          <cell r="W128">
            <v>-6.343</v>
          </cell>
          <cell r="X128">
            <v>4.6820000000000004</v>
          </cell>
          <cell r="Y128">
            <v>1.8560000000000001</v>
          </cell>
          <cell r="Z128">
            <v>-2.4550000000000001</v>
          </cell>
          <cell r="AA128">
            <v>-4.4999999999999998E-2</v>
          </cell>
          <cell r="AB128">
            <v>2.008</v>
          </cell>
          <cell r="AC128">
            <v>4.3879999999999999</v>
          </cell>
          <cell r="AD128">
            <v>0.56999999999999995</v>
          </cell>
          <cell r="AE128">
            <v>3.9239999999999999</v>
          </cell>
          <cell r="AF128">
            <v>2.294</v>
          </cell>
          <cell r="AG128">
            <v>7.1520000000000001</v>
          </cell>
          <cell r="AH128">
            <v>6.6139999999999999</v>
          </cell>
          <cell r="AI128">
            <v>6.1340000000000003</v>
          </cell>
          <cell r="AJ128">
            <v>7.57</v>
          </cell>
          <cell r="AK128">
            <v>8.9090000000000007</v>
          </cell>
          <cell r="AL128">
            <v>7.6719999999999997</v>
          </cell>
          <cell r="AM128">
            <v>3.9940000000000002</v>
          </cell>
          <cell r="AN128">
            <v>7.7220000000000004</v>
          </cell>
          <cell r="AO128">
            <v>19.405999999999999</v>
          </cell>
          <cell r="AP128">
            <v>5.399</v>
          </cell>
          <cell r="AQ128">
            <v>4.891</v>
          </cell>
          <cell r="AR128">
            <v>25.800664918346772</v>
          </cell>
          <cell r="AS128">
            <v>3.4547187500000009</v>
          </cell>
        </row>
        <row r="129">
          <cell r="A129" t="str">
            <v>Paraguay</v>
          </cell>
          <cell r="B129" t="str">
            <v>Gross domestic product, constant prices</v>
          </cell>
          <cell r="C129" t="str">
            <v>Percent change</v>
          </cell>
          <cell r="E129" t="str">
            <v>See notes for:  Gross domestic product, constant prices (National currency).</v>
          </cell>
          <cell r="F129">
            <v>11.712</v>
          </cell>
          <cell r="G129">
            <v>9.17</v>
          </cell>
          <cell r="H129">
            <v>-1.3979999999999999</v>
          </cell>
          <cell r="I129">
            <v>-3.0430000000000001</v>
          </cell>
          <cell r="J129">
            <v>2.8170000000000002</v>
          </cell>
          <cell r="K129">
            <v>3.8719999999999999</v>
          </cell>
          <cell r="L129">
            <v>0.26300000000000001</v>
          </cell>
          <cell r="M129">
            <v>4.0720000000000001</v>
          </cell>
          <cell r="N129">
            <v>5.8810000000000002</v>
          </cell>
          <cell r="O129">
            <v>5.8170000000000002</v>
          </cell>
          <cell r="P129">
            <v>2.891</v>
          </cell>
          <cell r="Q129">
            <v>2.508</v>
          </cell>
          <cell r="R129">
            <v>3.423</v>
          </cell>
          <cell r="S129">
            <v>3.9119999999999999</v>
          </cell>
          <cell r="T129">
            <v>3.7269999999999999</v>
          </cell>
          <cell r="U129">
            <v>5.452</v>
          </cell>
          <cell r="V129">
            <v>0.40300000000000002</v>
          </cell>
          <cell r="W129">
            <v>2.992</v>
          </cell>
          <cell r="X129">
            <v>0.57899999999999996</v>
          </cell>
          <cell r="Y129">
            <v>-1.482</v>
          </cell>
          <cell r="Z129">
            <v>-3.3460000000000001</v>
          </cell>
          <cell r="AA129">
            <v>2.0640000000000001</v>
          </cell>
          <cell r="AB129">
            <v>-4.9000000000000002E-2</v>
          </cell>
          <cell r="AC129">
            <v>3.84</v>
          </cell>
          <cell r="AD129">
            <v>4.1349999999999998</v>
          </cell>
          <cell r="AE129">
            <v>2.8580000000000001</v>
          </cell>
          <cell r="AF129">
            <v>4.3410000000000002</v>
          </cell>
          <cell r="AG129">
            <v>6.7610000000000001</v>
          </cell>
          <cell r="AH129">
            <v>5.827</v>
          </cell>
          <cell r="AI129">
            <v>-3.847</v>
          </cell>
          <cell r="AJ129">
            <v>15.045999999999999</v>
          </cell>
          <cell r="AK129">
            <v>3.8</v>
          </cell>
          <cell r="AL129">
            <v>-1.5</v>
          </cell>
          <cell r="AM129">
            <v>8.5449999999999999</v>
          </cell>
          <cell r="AN129">
            <v>4.5999999999999996</v>
          </cell>
          <cell r="AO129">
            <v>4.7</v>
          </cell>
          <cell r="AP129">
            <v>4.7</v>
          </cell>
          <cell r="AQ129">
            <v>4.7</v>
          </cell>
          <cell r="AR129">
            <v>16.209303060483872</v>
          </cell>
          <cell r="AS129">
            <v>3.2811875000000001</v>
          </cell>
        </row>
        <row r="130">
          <cell r="A130" t="str">
            <v>Peru</v>
          </cell>
          <cell r="B130" t="str">
            <v>Gross domestic product, constant prices</v>
          </cell>
          <cell r="C130" t="str">
            <v>Percent change</v>
          </cell>
          <cell r="E130" t="str">
            <v>See notes for:  Gross domestic product, constant prices (National currency).</v>
          </cell>
          <cell r="F130">
            <v>7.6609999999999996</v>
          </cell>
          <cell r="G130">
            <v>5.4610000000000003</v>
          </cell>
          <cell r="H130">
            <v>-0.32400000000000001</v>
          </cell>
          <cell r="I130">
            <v>-9.3290000000000006</v>
          </cell>
          <cell r="J130">
            <v>3.8010000000000002</v>
          </cell>
          <cell r="K130">
            <v>2.089</v>
          </cell>
          <cell r="L130">
            <v>12.106</v>
          </cell>
          <cell r="M130">
            <v>7.7380000000000004</v>
          </cell>
          <cell r="N130">
            <v>-9.4220000000000006</v>
          </cell>
          <cell r="O130">
            <v>-13.422000000000001</v>
          </cell>
          <cell r="P130">
            <v>-5.09</v>
          </cell>
          <cell r="Q130">
            <v>2.1059999999999999</v>
          </cell>
          <cell r="R130">
            <v>-0.42899999999999999</v>
          </cell>
          <cell r="S130">
            <v>4.7649999999999997</v>
          </cell>
          <cell r="T130">
            <v>12.821999999999999</v>
          </cell>
          <cell r="U130">
            <v>8.609</v>
          </cell>
          <cell r="V130">
            <v>2.5179999999999998</v>
          </cell>
          <cell r="W130">
            <v>6.8639999999999999</v>
          </cell>
          <cell r="X130">
            <v>-0.65800000000000003</v>
          </cell>
          <cell r="Y130">
            <v>0.91400000000000003</v>
          </cell>
          <cell r="Z130">
            <v>2.9510000000000001</v>
          </cell>
          <cell r="AA130">
            <v>0.215</v>
          </cell>
          <cell r="AB130">
            <v>5.016</v>
          </cell>
          <cell r="AC130">
            <v>4.0369999999999999</v>
          </cell>
          <cell r="AD130">
            <v>4.9770000000000003</v>
          </cell>
          <cell r="AE130">
            <v>6.827</v>
          </cell>
          <cell r="AF130">
            <v>7.74</v>
          </cell>
          <cell r="AG130">
            <v>8.9060000000000006</v>
          </cell>
          <cell r="AH130">
            <v>9.8030000000000008</v>
          </cell>
          <cell r="AI130">
            <v>0.86199999999999999</v>
          </cell>
          <cell r="AJ130">
            <v>8.7940000000000005</v>
          </cell>
          <cell r="AK130">
            <v>6.9119999999999999</v>
          </cell>
          <cell r="AL130">
            <v>5.5060000000000002</v>
          </cell>
          <cell r="AM130">
            <v>6.0270000000000001</v>
          </cell>
          <cell r="AN130">
            <v>6.0289999999999999</v>
          </cell>
          <cell r="AO130">
            <v>5.9980000000000002</v>
          </cell>
          <cell r="AP130">
            <v>6.0010000000000003</v>
          </cell>
          <cell r="AQ130">
            <v>6.016</v>
          </cell>
          <cell r="AR130">
            <v>37.068523919354838</v>
          </cell>
          <cell r="AS130">
            <v>3.3068749999999998</v>
          </cell>
        </row>
        <row r="131">
          <cell r="A131" t="str">
            <v>Philippines</v>
          </cell>
          <cell r="B131" t="str">
            <v>Gross domestic product, constant prices</v>
          </cell>
          <cell r="C131" t="str">
            <v>Percent change</v>
          </cell>
          <cell r="E131" t="str">
            <v>See notes for:  Gross domestic product, constant prices (National currency).</v>
          </cell>
          <cell r="F131">
            <v>5.149</v>
          </cell>
          <cell r="G131">
            <v>3.423</v>
          </cell>
          <cell r="H131">
            <v>3.6190000000000002</v>
          </cell>
          <cell r="I131">
            <v>1.875</v>
          </cell>
          <cell r="J131">
            <v>-7.3239999999999998</v>
          </cell>
          <cell r="K131">
            <v>-7.3070000000000004</v>
          </cell>
          <cell r="L131">
            <v>3.4169999999999998</v>
          </cell>
          <cell r="M131">
            <v>4.3120000000000003</v>
          </cell>
          <cell r="N131">
            <v>6.7530000000000001</v>
          </cell>
          <cell r="O131">
            <v>6.2050000000000001</v>
          </cell>
          <cell r="P131">
            <v>3.0369999999999999</v>
          </cell>
          <cell r="Q131">
            <v>-0.57799999999999996</v>
          </cell>
          <cell r="R131">
            <v>0.33800000000000002</v>
          </cell>
          <cell r="S131">
            <v>2.1160000000000001</v>
          </cell>
          <cell r="T131">
            <v>4.3879999999999999</v>
          </cell>
          <cell r="U131">
            <v>4.6790000000000003</v>
          </cell>
          <cell r="V131">
            <v>5.8460000000000001</v>
          </cell>
          <cell r="W131">
            <v>5.1849999999999996</v>
          </cell>
          <cell r="X131">
            <v>-0.57699999999999996</v>
          </cell>
          <cell r="Y131">
            <v>3.0819999999999999</v>
          </cell>
          <cell r="Z131">
            <v>4.4109999999999996</v>
          </cell>
          <cell r="AA131">
            <v>2.8940000000000001</v>
          </cell>
          <cell r="AB131">
            <v>3.6459999999999999</v>
          </cell>
          <cell r="AC131">
            <v>4.97</v>
          </cell>
          <cell r="AD131">
            <v>6.6980000000000004</v>
          </cell>
          <cell r="AE131">
            <v>4.7779999999999996</v>
          </cell>
          <cell r="AF131">
            <v>5.2430000000000003</v>
          </cell>
          <cell r="AG131">
            <v>6.617</v>
          </cell>
          <cell r="AH131">
            <v>4.1529999999999996</v>
          </cell>
          <cell r="AI131">
            <v>1.1479999999999999</v>
          </cell>
          <cell r="AJ131">
            <v>7.6319999999999997</v>
          </cell>
          <cell r="AK131">
            <v>3.718</v>
          </cell>
          <cell r="AL131">
            <v>4.1710000000000003</v>
          </cell>
          <cell r="AM131">
            <v>4.7249999999999996</v>
          </cell>
          <cell r="AN131">
            <v>5</v>
          </cell>
          <cell r="AO131">
            <v>5</v>
          </cell>
          <cell r="AP131">
            <v>5</v>
          </cell>
          <cell r="AQ131">
            <v>5</v>
          </cell>
          <cell r="AR131">
            <v>11.703585770161288</v>
          </cell>
          <cell r="AS131">
            <v>3.2358125000000006</v>
          </cell>
        </row>
        <row r="132">
          <cell r="A132" t="str">
            <v>Poland</v>
          </cell>
          <cell r="B132" t="str">
            <v>Gross domestic product, constant prices</v>
          </cell>
          <cell r="C132" t="str">
            <v>Percent change</v>
          </cell>
          <cell r="E132" t="str">
            <v>See notes for:  Gross domestic product, constant prices (National currency).</v>
          </cell>
          <cell r="F132">
            <v>-6</v>
          </cell>
          <cell r="G132">
            <v>-10</v>
          </cell>
          <cell r="H132">
            <v>-4.8460000000000001</v>
          </cell>
          <cell r="I132">
            <v>5.6</v>
          </cell>
          <cell r="J132">
            <v>-0.36599999999999999</v>
          </cell>
          <cell r="K132">
            <v>3.8620000000000001</v>
          </cell>
          <cell r="L132">
            <v>3.4940000000000002</v>
          </cell>
          <cell r="M132">
            <v>2.302</v>
          </cell>
          <cell r="N132">
            <v>3.2850000000000001</v>
          </cell>
          <cell r="O132">
            <v>3.8119999999999998</v>
          </cell>
          <cell r="P132">
            <v>-7.1710000000000003</v>
          </cell>
          <cell r="Q132">
            <v>-7.0049999999999999</v>
          </cell>
          <cell r="R132">
            <v>2.0329999999999999</v>
          </cell>
          <cell r="S132">
            <v>4.2869999999999999</v>
          </cell>
          <cell r="T132">
            <v>5.2389999999999999</v>
          </cell>
          <cell r="U132">
            <v>6.7279999999999998</v>
          </cell>
          <cell r="V132">
            <v>6.2389999999999999</v>
          </cell>
          <cell r="W132">
            <v>7.0860000000000003</v>
          </cell>
          <cell r="X132">
            <v>4.9820000000000002</v>
          </cell>
          <cell r="Y132">
            <v>4.524</v>
          </cell>
          <cell r="Z132">
            <v>4.2530000000000001</v>
          </cell>
          <cell r="AA132">
            <v>1.2050000000000001</v>
          </cell>
          <cell r="AB132">
            <v>1.4430000000000001</v>
          </cell>
          <cell r="AC132">
            <v>3.867</v>
          </cell>
          <cell r="AD132">
            <v>5.3449999999999998</v>
          </cell>
          <cell r="AE132">
            <v>3.617</v>
          </cell>
          <cell r="AF132">
            <v>6.2270000000000003</v>
          </cell>
          <cell r="AG132">
            <v>6.7850000000000001</v>
          </cell>
          <cell r="AH132">
            <v>5.1269999999999998</v>
          </cell>
          <cell r="AI132">
            <v>1.6060000000000001</v>
          </cell>
          <cell r="AJ132">
            <v>3.944</v>
          </cell>
          <cell r="AK132">
            <v>4.3499999999999996</v>
          </cell>
          <cell r="AL132">
            <v>2.6360000000000001</v>
          </cell>
          <cell r="AM132">
            <v>3.1869999999999998</v>
          </cell>
          <cell r="AN132">
            <v>3.6429999999999998</v>
          </cell>
          <cell r="AO132">
            <v>3.8959999999999999</v>
          </cell>
          <cell r="AP132">
            <v>3.77</v>
          </cell>
          <cell r="AQ132">
            <v>3.8250000000000002</v>
          </cell>
          <cell r="AR132">
            <v>20.175453092741947</v>
          </cell>
          <cell r="AS132">
            <v>2.3704374999999991</v>
          </cell>
        </row>
        <row r="133">
          <cell r="A133" t="str">
            <v>Portugal</v>
          </cell>
          <cell r="B133" t="str">
            <v>Gross domestic product, constant prices</v>
          </cell>
          <cell r="C133" t="str">
            <v>Percent change</v>
          </cell>
          <cell r="E133" t="str">
            <v>See notes for:  Gross domestic product, constant prices (National currency).</v>
          </cell>
          <cell r="F133">
            <v>6.7249999999999996</v>
          </cell>
          <cell r="G133">
            <v>3.5230000000000001</v>
          </cell>
          <cell r="H133">
            <v>2.1629999999999998</v>
          </cell>
          <cell r="I133">
            <v>0.97199999999999998</v>
          </cell>
          <cell r="J133">
            <v>-1.042</v>
          </cell>
          <cell r="K133">
            <v>1.6359999999999999</v>
          </cell>
          <cell r="L133">
            <v>3.32</v>
          </cell>
          <cell r="M133">
            <v>7.6319999999999997</v>
          </cell>
          <cell r="N133">
            <v>5.34</v>
          </cell>
          <cell r="O133">
            <v>6.649</v>
          </cell>
          <cell r="P133">
            <v>7.859</v>
          </cell>
          <cell r="Q133">
            <v>3.37</v>
          </cell>
          <cell r="R133">
            <v>3.13</v>
          </cell>
          <cell r="S133">
            <v>-0.68700000000000006</v>
          </cell>
          <cell r="T133">
            <v>1.4890000000000001</v>
          </cell>
          <cell r="U133">
            <v>2.3069999999999999</v>
          </cell>
          <cell r="V133">
            <v>3.6190000000000002</v>
          </cell>
          <cell r="W133">
            <v>4.407</v>
          </cell>
          <cell r="X133">
            <v>5.1379999999999999</v>
          </cell>
          <cell r="Y133">
            <v>4.0730000000000004</v>
          </cell>
          <cell r="Z133">
            <v>3.9159999999999999</v>
          </cell>
          <cell r="AA133">
            <v>1.9750000000000001</v>
          </cell>
          <cell r="AB133">
            <v>0.76400000000000001</v>
          </cell>
          <cell r="AC133">
            <v>-0.91100000000000003</v>
          </cell>
          <cell r="AD133">
            <v>1.56</v>
          </cell>
          <cell r="AE133">
            <v>0.77500000000000002</v>
          </cell>
          <cell r="AF133">
            <v>1.448</v>
          </cell>
          <cell r="AG133">
            <v>2.3650000000000002</v>
          </cell>
          <cell r="AH133">
            <v>-8.0000000000000002E-3</v>
          </cell>
          <cell r="AI133">
            <v>-2.9079999999999999</v>
          </cell>
          <cell r="AJ133">
            <v>1.383</v>
          </cell>
          <cell r="AK133">
            <v>-1.466</v>
          </cell>
          <cell r="AL133">
            <v>-3.2519999999999998</v>
          </cell>
          <cell r="AM133">
            <v>0.34899999999999998</v>
          </cell>
          <cell r="AN133">
            <v>2.1</v>
          </cell>
          <cell r="AO133">
            <v>1.9</v>
          </cell>
          <cell r="AP133">
            <v>1.9</v>
          </cell>
          <cell r="AQ133">
            <v>1.5</v>
          </cell>
          <cell r="AR133">
            <v>6.9921645000000048</v>
          </cell>
          <cell r="AS133">
            <v>2.5161249999999993</v>
          </cell>
        </row>
        <row r="134">
          <cell r="A134" t="str">
            <v>Qatar</v>
          </cell>
          <cell r="B134" t="str">
            <v>Gross domestic product, constant prices</v>
          </cell>
          <cell r="C134" t="str">
            <v>Percent change</v>
          </cell>
          <cell r="E134" t="str">
            <v>See notes for:  Gross domestic product, constant prices (National currency).</v>
          </cell>
          <cell r="F134">
            <v>-1.016</v>
          </cell>
          <cell r="G134">
            <v>-3.8940000000000001</v>
          </cell>
          <cell r="H134">
            <v>-8.2100000000000009</v>
          </cell>
          <cell r="I134">
            <v>-5.3289999999999997</v>
          </cell>
          <cell r="J134">
            <v>15.988</v>
          </cell>
          <cell r="K134">
            <v>-13.031000000000001</v>
          </cell>
          <cell r="L134">
            <v>3.706</v>
          </cell>
          <cell r="M134">
            <v>0.9</v>
          </cell>
          <cell r="N134">
            <v>4.7</v>
          </cell>
          <cell r="O134">
            <v>5.3</v>
          </cell>
          <cell r="P134">
            <v>-14.644</v>
          </cell>
          <cell r="Q134">
            <v>-2.5529999999999999</v>
          </cell>
          <cell r="R134">
            <v>8.157</v>
          </cell>
          <cell r="S134">
            <v>-0.45500000000000002</v>
          </cell>
          <cell r="T134">
            <v>1.9570000000000001</v>
          </cell>
          <cell r="U134">
            <v>3.6320000000000001</v>
          </cell>
          <cell r="V134">
            <v>7.6</v>
          </cell>
          <cell r="W134">
            <v>28.446999999999999</v>
          </cell>
          <cell r="X134">
            <v>9.0310000000000006</v>
          </cell>
          <cell r="Y134">
            <v>5.5039999999999996</v>
          </cell>
          <cell r="Z134">
            <v>10.939</v>
          </cell>
          <cell r="AA134">
            <v>6.3179999999999996</v>
          </cell>
          <cell r="AB134">
            <v>3.2</v>
          </cell>
          <cell r="AC134">
            <v>6.3230000000000004</v>
          </cell>
          <cell r="AD134">
            <v>17.722999999999999</v>
          </cell>
          <cell r="AE134">
            <v>7.492</v>
          </cell>
          <cell r="AF134">
            <v>26.170999999999999</v>
          </cell>
          <cell r="AG134">
            <v>17.986000000000001</v>
          </cell>
          <cell r="AH134">
            <v>17.663</v>
          </cell>
          <cell r="AI134">
            <v>11.956</v>
          </cell>
          <cell r="AJ134">
            <v>16.637</v>
          </cell>
          <cell r="AK134">
            <v>18.818999999999999</v>
          </cell>
          <cell r="AL134">
            <v>6.0170000000000003</v>
          </cell>
          <cell r="AM134">
            <v>4.5570000000000004</v>
          </cell>
          <cell r="AN134">
            <v>4.6440000000000001</v>
          </cell>
          <cell r="AO134">
            <v>5.8710000000000004</v>
          </cell>
          <cell r="AP134">
            <v>5.9219999999999997</v>
          </cell>
          <cell r="AQ134">
            <v>6.9649999999999999</v>
          </cell>
          <cell r="AR134">
            <v>103.89651272479843</v>
          </cell>
          <cell r="AS134">
            <v>6.469281249999999</v>
          </cell>
        </row>
        <row r="135">
          <cell r="A135" t="str">
            <v>Romania</v>
          </cell>
          <cell r="B135" t="str">
            <v>Gross domestic product, constant prices</v>
          </cell>
          <cell r="C135" t="str">
            <v>Percent change</v>
          </cell>
          <cell r="E135" t="str">
            <v>See notes for:  Gross domestic product, constant prices (National currency).</v>
          </cell>
          <cell r="F135">
            <v>3.3039999999999998</v>
          </cell>
          <cell r="G135">
            <v>0.1</v>
          </cell>
          <cell r="H135">
            <v>3.9</v>
          </cell>
          <cell r="I135">
            <v>6</v>
          </cell>
          <cell r="J135">
            <v>6</v>
          </cell>
          <cell r="K135">
            <v>-0.1</v>
          </cell>
          <cell r="L135">
            <v>2.4</v>
          </cell>
          <cell r="M135">
            <v>0.8</v>
          </cell>
          <cell r="N135">
            <v>-0.5</v>
          </cell>
          <cell r="O135">
            <v>-5.8</v>
          </cell>
          <cell r="P135">
            <v>-5.6120000000000001</v>
          </cell>
          <cell r="Q135">
            <v>-12.927</v>
          </cell>
          <cell r="R135">
            <v>-8.766</v>
          </cell>
          <cell r="S135">
            <v>1.528</v>
          </cell>
          <cell r="T135">
            <v>3.9319999999999999</v>
          </cell>
          <cell r="U135">
            <v>7.1379999999999999</v>
          </cell>
          <cell r="V135">
            <v>3.948</v>
          </cell>
          <cell r="W135">
            <v>-6.0529999999999999</v>
          </cell>
          <cell r="X135">
            <v>-4.8179999999999996</v>
          </cell>
          <cell r="Y135">
            <v>-1.1499999999999999</v>
          </cell>
          <cell r="Z135">
            <v>2.9209999999999998</v>
          </cell>
          <cell r="AA135">
            <v>5.6790000000000003</v>
          </cell>
          <cell r="AB135">
            <v>5.077</v>
          </cell>
          <cell r="AC135">
            <v>5.2370000000000001</v>
          </cell>
          <cell r="AD135">
            <v>8.49</v>
          </cell>
          <cell r="AE135">
            <v>4.1539999999999999</v>
          </cell>
          <cell r="AF135">
            <v>7.875</v>
          </cell>
          <cell r="AG135">
            <v>6.3170000000000002</v>
          </cell>
          <cell r="AH135">
            <v>7.3490000000000002</v>
          </cell>
          <cell r="AI135">
            <v>-6.5759999999999996</v>
          </cell>
          <cell r="AJ135">
            <v>-1.649</v>
          </cell>
          <cell r="AK135">
            <v>2.4540000000000002</v>
          </cell>
          <cell r="AL135">
            <v>1.464</v>
          </cell>
          <cell r="AM135">
            <v>3.0209999999999999</v>
          </cell>
          <cell r="AN135">
            <v>3.7410000000000001</v>
          </cell>
          <cell r="AO135">
            <v>3.9780000000000002</v>
          </cell>
          <cell r="AP135">
            <v>3.9630000000000001</v>
          </cell>
          <cell r="AQ135">
            <v>3.97</v>
          </cell>
          <cell r="AR135">
            <v>28.99934043548387</v>
          </cell>
          <cell r="AS135">
            <v>1.270375</v>
          </cell>
        </row>
        <row r="136">
          <cell r="A136" t="str">
            <v>Russia</v>
          </cell>
          <cell r="B136" t="str">
            <v>Gross domestic product, constant prices</v>
          </cell>
          <cell r="C136" t="str">
            <v>Percent change</v>
          </cell>
          <cell r="E136" t="str">
            <v>See notes for:  Gross domestic product, constant prices (National currency).</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-8.6999999999999993</v>
          </cell>
          <cell r="T136">
            <v>-12.7</v>
          </cell>
          <cell r="U136">
            <v>-4.0999999999999996</v>
          </cell>
          <cell r="V136">
            <v>-3.6080000000000001</v>
          </cell>
          <cell r="W136">
            <v>1.381</v>
          </cell>
          <cell r="X136">
            <v>-5.3449999999999998</v>
          </cell>
          <cell r="Y136">
            <v>6.351</v>
          </cell>
          <cell r="Z136">
            <v>10.045999999999999</v>
          </cell>
          <cell r="AA136">
            <v>5.0910000000000002</v>
          </cell>
          <cell r="AB136">
            <v>4.7439999999999998</v>
          </cell>
          <cell r="AC136">
            <v>7.2530000000000001</v>
          </cell>
          <cell r="AD136">
            <v>7.1509999999999998</v>
          </cell>
          <cell r="AE136">
            <v>6.3879999999999999</v>
          </cell>
          <cell r="AF136">
            <v>8.1530000000000005</v>
          </cell>
          <cell r="AG136">
            <v>8.5350000000000001</v>
          </cell>
          <cell r="AH136">
            <v>5.2480000000000002</v>
          </cell>
          <cell r="AI136">
            <v>-7.8</v>
          </cell>
          <cell r="AJ136">
            <v>4.3</v>
          </cell>
          <cell r="AK136">
            <v>4.3</v>
          </cell>
          <cell r="AL136">
            <v>4.0119999999999996</v>
          </cell>
          <cell r="AM136">
            <v>3.9329999999999998</v>
          </cell>
          <cell r="AN136">
            <v>3.93</v>
          </cell>
          <cell r="AO136">
            <v>3.93</v>
          </cell>
          <cell r="AP136">
            <v>3.84</v>
          </cell>
          <cell r="AQ136">
            <v>3.84</v>
          </cell>
          <cell r="AR136">
            <v>45.852826608187144</v>
          </cell>
          <cell r="AS136">
            <v>1.9309473684210523</v>
          </cell>
        </row>
        <row r="137">
          <cell r="A137" t="str">
            <v>Rwanda</v>
          </cell>
          <cell r="B137" t="str">
            <v>Gross domestic product, constant prices</v>
          </cell>
          <cell r="C137" t="str">
            <v>Percent change</v>
          </cell>
          <cell r="E137" t="str">
            <v>See notes for:  Gross domestic product, constant prices (National currency).</v>
          </cell>
          <cell r="F137">
            <v>-3.5760000000000001</v>
          </cell>
          <cell r="G137">
            <v>2.472</v>
          </cell>
          <cell r="H137">
            <v>-2.468</v>
          </cell>
          <cell r="I137">
            <v>6.0350000000000001</v>
          </cell>
          <cell r="J137">
            <v>12.974</v>
          </cell>
          <cell r="K137">
            <v>4.3879999999999999</v>
          </cell>
          <cell r="L137">
            <v>5.5010000000000003</v>
          </cell>
          <cell r="M137">
            <v>-0.29499999999999998</v>
          </cell>
          <cell r="N137">
            <v>0.29599999999999999</v>
          </cell>
          <cell r="O137">
            <v>-5.7060000000000004</v>
          </cell>
          <cell r="P137">
            <v>0.41899999999999998</v>
          </cell>
          <cell r="Q137">
            <v>-4.3</v>
          </cell>
          <cell r="R137">
            <v>6.6</v>
          </cell>
          <cell r="S137">
            <v>-10.378</v>
          </cell>
          <cell r="T137">
            <v>-41.89</v>
          </cell>
          <cell r="U137">
            <v>24.541</v>
          </cell>
          <cell r="V137">
            <v>11.596</v>
          </cell>
          <cell r="W137">
            <v>14.9</v>
          </cell>
          <cell r="X137">
            <v>8.34</v>
          </cell>
          <cell r="Y137">
            <v>5.1260000000000003</v>
          </cell>
          <cell r="Z137">
            <v>6.4969999999999999</v>
          </cell>
          <cell r="AA137">
            <v>8.4849999999999994</v>
          </cell>
          <cell r="AB137">
            <v>13.19</v>
          </cell>
          <cell r="AC137">
            <v>2.2010000000000001</v>
          </cell>
          <cell r="AD137">
            <v>7.4450000000000003</v>
          </cell>
          <cell r="AE137">
            <v>9.375</v>
          </cell>
          <cell r="AF137">
            <v>9.2260000000000009</v>
          </cell>
          <cell r="AG137">
            <v>5.5179999999999998</v>
          </cell>
          <cell r="AH137">
            <v>11.192</v>
          </cell>
          <cell r="AI137">
            <v>4.1420000000000003</v>
          </cell>
          <cell r="AJ137">
            <v>7.4980000000000002</v>
          </cell>
          <cell r="AK137">
            <v>8.8000000000000007</v>
          </cell>
          <cell r="AL137">
            <v>7.6</v>
          </cell>
          <cell r="AM137">
            <v>7</v>
          </cell>
          <cell r="AN137">
            <v>7</v>
          </cell>
          <cell r="AO137">
            <v>6.8</v>
          </cell>
          <cell r="AP137">
            <v>6.5</v>
          </cell>
          <cell r="AQ137">
            <v>6.5</v>
          </cell>
          <cell r="AR137">
            <v>116.32552238709678</v>
          </cell>
          <cell r="AS137">
            <v>4.0045000000000002</v>
          </cell>
        </row>
        <row r="138">
          <cell r="A138" t="str">
            <v>Samoa</v>
          </cell>
          <cell r="B138" t="str">
            <v>Gross domestic product, constant prices</v>
          </cell>
          <cell r="C138" t="str">
            <v>Percent change</v>
          </cell>
          <cell r="E138" t="str">
            <v>See notes for:  Gross domestic product, constant prices (National currency).</v>
          </cell>
          <cell r="F138">
            <v>-6.1230000000000002</v>
          </cell>
          <cell r="G138">
            <v>-9.0559999999999992</v>
          </cell>
          <cell r="H138">
            <v>-1.014</v>
          </cell>
          <cell r="I138">
            <v>0.48499999999999999</v>
          </cell>
          <cell r="J138">
            <v>1.98</v>
          </cell>
          <cell r="K138">
            <v>5.8259999999999996</v>
          </cell>
          <cell r="L138">
            <v>4.79</v>
          </cell>
          <cell r="M138">
            <v>0.50900000000000001</v>
          </cell>
          <cell r="N138">
            <v>2.871</v>
          </cell>
          <cell r="O138">
            <v>5.819</v>
          </cell>
          <cell r="P138">
            <v>-6.444</v>
          </cell>
          <cell r="Q138">
            <v>-2.4430000000000001</v>
          </cell>
          <cell r="R138">
            <v>4.1349999999999998</v>
          </cell>
          <cell r="S138">
            <v>1.6830000000000001</v>
          </cell>
          <cell r="T138">
            <v>6.39</v>
          </cell>
          <cell r="U138">
            <v>6.556</v>
          </cell>
          <cell r="V138">
            <v>7.274</v>
          </cell>
          <cell r="W138">
            <v>0.80300000000000005</v>
          </cell>
          <cell r="X138">
            <v>1.1000000000000001</v>
          </cell>
          <cell r="Y138">
            <v>-0.63600000000000001</v>
          </cell>
          <cell r="Z138">
            <v>4.7949999999999999</v>
          </cell>
          <cell r="AA138">
            <v>7.992</v>
          </cell>
          <cell r="AB138">
            <v>6.2130000000000001</v>
          </cell>
          <cell r="AC138">
            <v>3.8439999999999999</v>
          </cell>
          <cell r="AD138">
            <v>4.1669999999999998</v>
          </cell>
          <cell r="AE138">
            <v>6.9749999999999996</v>
          </cell>
          <cell r="AF138">
            <v>2.052</v>
          </cell>
          <cell r="AG138">
            <v>1.839</v>
          </cell>
          <cell r="AH138">
            <v>4.2729999999999997</v>
          </cell>
          <cell r="AI138">
            <v>-5.4139999999999997</v>
          </cell>
          <cell r="AJ138">
            <v>0.22</v>
          </cell>
          <cell r="AK138">
            <v>2.0979999999999999</v>
          </cell>
          <cell r="AL138">
            <v>1.3979999999999999</v>
          </cell>
          <cell r="AM138">
            <v>1.897</v>
          </cell>
          <cell r="AN138">
            <v>2.2669999999999999</v>
          </cell>
          <cell r="AO138">
            <v>2.4790000000000001</v>
          </cell>
          <cell r="AP138">
            <v>2.5449999999999999</v>
          </cell>
          <cell r="AQ138">
            <v>2.7330000000000001</v>
          </cell>
          <cell r="AR138">
            <v>18.386111144153222</v>
          </cell>
          <cell r="AS138">
            <v>1.9862187499999999</v>
          </cell>
        </row>
        <row r="139">
          <cell r="A139" t="str">
            <v>São Tomé and Príncipe</v>
          </cell>
          <cell r="B139" t="str">
            <v>Gross domestic product, constant prices</v>
          </cell>
          <cell r="C139" t="str">
            <v>Percent change</v>
          </cell>
          <cell r="E139" t="str">
            <v>See notes for:  Gross domestic product, constant prices (National currency).</v>
          </cell>
          <cell r="F139">
            <v>-1.08</v>
          </cell>
          <cell r="G139">
            <v>-10.314</v>
          </cell>
          <cell r="H139">
            <v>3.093</v>
          </cell>
          <cell r="I139">
            <v>-3.8740000000000001</v>
          </cell>
          <cell r="J139">
            <v>-6.03</v>
          </cell>
          <cell r="K139">
            <v>9.3000000000000007</v>
          </cell>
          <cell r="L139">
            <v>-5.8319999999999999</v>
          </cell>
          <cell r="M139">
            <v>-2.93</v>
          </cell>
          <cell r="N139">
            <v>1.9990000000000001</v>
          </cell>
          <cell r="O139">
            <v>3.1349999999999998</v>
          </cell>
          <cell r="P139">
            <v>-2.153</v>
          </cell>
          <cell r="Q139">
            <v>1.2010000000000001</v>
          </cell>
          <cell r="R139">
            <v>0.7</v>
          </cell>
          <cell r="S139">
            <v>1.1000000000000001</v>
          </cell>
          <cell r="T139">
            <v>2.2000000000000002</v>
          </cell>
          <cell r="U139">
            <v>2</v>
          </cell>
          <cell r="V139">
            <v>1.5</v>
          </cell>
          <cell r="W139">
            <v>0.996</v>
          </cell>
          <cell r="X139">
            <v>2.5</v>
          </cell>
          <cell r="Y139">
            <v>2.5</v>
          </cell>
          <cell r="Z139">
            <v>0.44800000000000001</v>
          </cell>
          <cell r="AA139">
            <v>3.0640000000000001</v>
          </cell>
          <cell r="AB139">
            <v>1.99</v>
          </cell>
          <cell r="AC139">
            <v>6.7350000000000003</v>
          </cell>
          <cell r="AD139">
            <v>4.548</v>
          </cell>
          <cell r="AE139">
            <v>1.6319999999999999</v>
          </cell>
          <cell r="AF139">
            <v>12.643000000000001</v>
          </cell>
          <cell r="AG139">
            <v>1.996</v>
          </cell>
          <cell r="AH139">
            <v>9.0749999999999993</v>
          </cell>
          <cell r="AI139">
            <v>4.0229999999999997</v>
          </cell>
          <cell r="AJ139">
            <v>4.5110000000000001</v>
          </cell>
          <cell r="AK139">
            <v>4.9429999999999996</v>
          </cell>
          <cell r="AL139">
            <v>5.5</v>
          </cell>
          <cell r="AM139">
            <v>6</v>
          </cell>
          <cell r="AN139">
            <v>6</v>
          </cell>
          <cell r="AO139">
            <v>49.456000000000003</v>
          </cell>
          <cell r="AP139">
            <v>3.0739999999999998</v>
          </cell>
          <cell r="AQ139">
            <v>3.5129999999999999</v>
          </cell>
          <cell r="AR139">
            <v>20.531916216733876</v>
          </cell>
          <cell r="AS139">
            <v>1.7380937499999998</v>
          </cell>
        </row>
        <row r="140">
          <cell r="A140" t="str">
            <v>Saudi Arabia</v>
          </cell>
          <cell r="B140" t="str">
            <v>Gross domestic product, constant prices</v>
          </cell>
          <cell r="C140" t="str">
            <v>Percent change</v>
          </cell>
          <cell r="E140" t="str">
            <v>See notes for:  Gross domestic product, constant prices (National currency).</v>
          </cell>
          <cell r="F140">
            <v>6.5190000000000001</v>
          </cell>
          <cell r="G140">
            <v>4.6909999999999998</v>
          </cell>
          <cell r="H140">
            <v>-11.098000000000001</v>
          </cell>
          <cell r="I140">
            <v>-8.2170000000000005</v>
          </cell>
          <cell r="J140">
            <v>-3.0880000000000001</v>
          </cell>
          <cell r="K140">
            <v>-4.3239999999999998</v>
          </cell>
          <cell r="L140">
            <v>5.09</v>
          </cell>
          <cell r="M140">
            <v>-3.984</v>
          </cell>
          <cell r="N140">
            <v>8.2230000000000008</v>
          </cell>
          <cell r="O140">
            <v>6.3E-2</v>
          </cell>
          <cell r="P140">
            <v>8.3279999999999994</v>
          </cell>
          <cell r="Q140">
            <v>9.1039999999999992</v>
          </cell>
          <cell r="R140">
            <v>4.6280000000000001</v>
          </cell>
          <cell r="S140">
            <v>2.7E-2</v>
          </cell>
          <cell r="T140">
            <v>0.66500000000000004</v>
          </cell>
          <cell r="U140">
            <v>0.20100000000000001</v>
          </cell>
          <cell r="V140">
            <v>3.3839999999999999</v>
          </cell>
          <cell r="W140">
            <v>2.5920000000000001</v>
          </cell>
          <cell r="X140">
            <v>2.835</v>
          </cell>
          <cell r="Y140">
            <v>-0.748</v>
          </cell>
          <cell r="Z140">
            <v>4.8650000000000002</v>
          </cell>
          <cell r="AA140">
            <v>0.54700000000000004</v>
          </cell>
          <cell r="AB140">
            <v>0.128</v>
          </cell>
          <cell r="AC140">
            <v>7.6589999999999998</v>
          </cell>
          <cell r="AD140">
            <v>5.2679999999999998</v>
          </cell>
          <cell r="AE140">
            <v>5.5529999999999999</v>
          </cell>
          <cell r="AF140">
            <v>3.1579999999999999</v>
          </cell>
          <cell r="AG140">
            <v>2.0169999999999999</v>
          </cell>
          <cell r="AH140">
            <v>4.2300000000000004</v>
          </cell>
          <cell r="AI140">
            <v>9.5000000000000001E-2</v>
          </cell>
          <cell r="AJ140">
            <v>4.6420000000000003</v>
          </cell>
          <cell r="AK140">
            <v>6.7750000000000004</v>
          </cell>
          <cell r="AL140">
            <v>6.0220000000000002</v>
          </cell>
          <cell r="AM140">
            <v>4.1459999999999999</v>
          </cell>
          <cell r="AN140">
            <v>4.38</v>
          </cell>
          <cell r="AO140">
            <v>4.2839999999999998</v>
          </cell>
          <cell r="AP140">
            <v>4.2510000000000003</v>
          </cell>
          <cell r="AQ140">
            <v>4.1630000000000003</v>
          </cell>
          <cell r="AR140">
            <v>21.999334564516129</v>
          </cell>
          <cell r="AS140">
            <v>2.1821250000000001</v>
          </cell>
        </row>
        <row r="141">
          <cell r="A141" t="str">
            <v>Senegal</v>
          </cell>
          <cell r="B141" t="str">
            <v>Gross domestic product, constant prices</v>
          </cell>
          <cell r="C141" t="str">
            <v>Percent change</v>
          </cell>
          <cell r="E141" t="str">
            <v>See notes for:  Gross domestic product, constant prices (National currency).</v>
          </cell>
          <cell r="F141">
            <v>-0.82699999999999996</v>
          </cell>
          <cell r="G141">
            <v>5.07</v>
          </cell>
          <cell r="H141">
            <v>7.843</v>
          </cell>
          <cell r="I141">
            <v>-5.3259999999999996</v>
          </cell>
          <cell r="J141">
            <v>3.746</v>
          </cell>
          <cell r="K141">
            <v>3.2829999999999999</v>
          </cell>
          <cell r="L141">
            <v>3.113</v>
          </cell>
          <cell r="M141">
            <v>6.0940000000000003</v>
          </cell>
          <cell r="N141">
            <v>-0.59199999999999997</v>
          </cell>
          <cell r="O141">
            <v>3.9780000000000002</v>
          </cell>
          <cell r="P141">
            <v>-0.67600000000000005</v>
          </cell>
          <cell r="Q141">
            <v>2.556</v>
          </cell>
          <cell r="R141">
            <v>1.2430000000000001</v>
          </cell>
          <cell r="S141">
            <v>1.3009999999999999</v>
          </cell>
          <cell r="T141">
            <v>-1.7000000000000001E-2</v>
          </cell>
          <cell r="U141">
            <v>5.3630000000000004</v>
          </cell>
          <cell r="V141">
            <v>2.012</v>
          </cell>
          <cell r="W141">
            <v>3.1240000000000001</v>
          </cell>
          <cell r="X141">
            <v>5.899</v>
          </cell>
          <cell r="Y141">
            <v>6.3470000000000004</v>
          </cell>
          <cell r="Z141">
            <v>3.1989999999999998</v>
          </cell>
          <cell r="AA141">
            <v>4.5810000000000004</v>
          </cell>
          <cell r="AB141">
            <v>0.65500000000000003</v>
          </cell>
          <cell r="AC141">
            <v>6.6829999999999998</v>
          </cell>
          <cell r="AD141">
            <v>5.8710000000000004</v>
          </cell>
          <cell r="AE141">
            <v>5.6230000000000002</v>
          </cell>
          <cell r="AF141">
            <v>2.4430000000000001</v>
          </cell>
          <cell r="AG141">
            <v>4.9569999999999999</v>
          </cell>
          <cell r="AH141">
            <v>3.6819999999999999</v>
          </cell>
          <cell r="AI141">
            <v>2.0609999999999999</v>
          </cell>
          <cell r="AJ141">
            <v>4.1260000000000003</v>
          </cell>
          <cell r="AK141">
            <v>2.6160000000000001</v>
          </cell>
          <cell r="AL141">
            <v>3.8370000000000002</v>
          </cell>
          <cell r="AM141">
            <v>4.548</v>
          </cell>
          <cell r="AN141">
            <v>4.9020000000000001</v>
          </cell>
          <cell r="AO141">
            <v>5.2130000000000001</v>
          </cell>
          <cell r="AP141">
            <v>5.3609999999999998</v>
          </cell>
          <cell r="AQ141">
            <v>5.4459999999999997</v>
          </cell>
          <cell r="AR141">
            <v>7.5444129989919295</v>
          </cell>
          <cell r="AS141">
            <v>3.1259687500000006</v>
          </cell>
        </row>
        <row r="142">
          <cell r="A142" t="str">
            <v>Serbia</v>
          </cell>
          <cell r="B142" t="str">
            <v>Gross domestic product, constant prices</v>
          </cell>
          <cell r="C142" t="str">
            <v>Percent change</v>
          </cell>
          <cell r="E142" t="str">
            <v>See notes for:  Gross domestic product, constant prices (National currency).</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t="str">
            <v>n/a</v>
          </cell>
          <cell r="Y142">
            <v>-11.173</v>
          </cell>
          <cell r="Z142">
            <v>5.2539999999999996</v>
          </cell>
          <cell r="AA142">
            <v>5.3</v>
          </cell>
          <cell r="AB142">
            <v>4.3</v>
          </cell>
          <cell r="AC142">
            <v>2.5</v>
          </cell>
          <cell r="AD142">
            <v>9.3000000000000007</v>
          </cell>
          <cell r="AE142">
            <v>5.4</v>
          </cell>
          <cell r="AF142">
            <v>3.6</v>
          </cell>
          <cell r="AG142">
            <v>5.4</v>
          </cell>
          <cell r="AH142">
            <v>3.8</v>
          </cell>
          <cell r="AI142">
            <v>-3.5</v>
          </cell>
          <cell r="AJ142">
            <v>1.01</v>
          </cell>
          <cell r="AK142">
            <v>1.782</v>
          </cell>
          <cell r="AL142">
            <v>0.503</v>
          </cell>
          <cell r="AM142">
            <v>2.9769999999999999</v>
          </cell>
          <cell r="AN142">
            <v>4</v>
          </cell>
          <cell r="AO142">
            <v>4</v>
          </cell>
          <cell r="AP142">
            <v>4</v>
          </cell>
          <cell r="AQ142">
            <v>3.5</v>
          </cell>
          <cell r="AR142">
            <v>25.85782158974359</v>
          </cell>
        </row>
        <row r="143">
          <cell r="A143" t="str">
            <v>Seychelles</v>
          </cell>
          <cell r="B143" t="str">
            <v>Gross domestic product, constant prices</v>
          </cell>
          <cell r="C143" t="str">
            <v>Percent change</v>
          </cell>
          <cell r="E143" t="str">
            <v>See notes for:  Gross domestic product, constant prices (National currency).</v>
          </cell>
          <cell r="F143">
            <v>-2.2530000000000001</v>
          </cell>
          <cell r="G143">
            <v>-3.8769999999999998</v>
          </cell>
          <cell r="H143">
            <v>-2.0710000000000002</v>
          </cell>
          <cell r="I143">
            <v>-0.61599999999999999</v>
          </cell>
          <cell r="J143">
            <v>4.306</v>
          </cell>
          <cell r="K143">
            <v>10.294</v>
          </cell>
          <cell r="L143">
            <v>0.76200000000000001</v>
          </cell>
          <cell r="M143">
            <v>4.875</v>
          </cell>
          <cell r="N143">
            <v>5.3259999999999996</v>
          </cell>
          <cell r="O143">
            <v>10.286</v>
          </cell>
          <cell r="P143">
            <v>7.4550000000000001</v>
          </cell>
          <cell r="Q143">
            <v>2.76</v>
          </cell>
          <cell r="R143">
            <v>7.173</v>
          </cell>
          <cell r="S143">
            <v>7.3029999999999999</v>
          </cell>
          <cell r="T143">
            <v>-2.4369999999999998</v>
          </cell>
          <cell r="U143">
            <v>0.48499999999999999</v>
          </cell>
          <cell r="V143">
            <v>9.9979999999999993</v>
          </cell>
          <cell r="W143">
            <v>12.194000000000001</v>
          </cell>
          <cell r="X143">
            <v>2.4670000000000001</v>
          </cell>
          <cell r="Y143">
            <v>1.8720000000000001</v>
          </cell>
          <cell r="Z143">
            <v>4.2530000000000001</v>
          </cell>
          <cell r="AA143">
            <v>-2.2709999999999999</v>
          </cell>
          <cell r="AB143">
            <v>1.2130000000000001</v>
          </cell>
          <cell r="AC143">
            <v>-5.8869999999999996</v>
          </cell>
          <cell r="AD143">
            <v>-2.85</v>
          </cell>
          <cell r="AE143">
            <v>6.66</v>
          </cell>
          <cell r="AF143">
            <v>6.35</v>
          </cell>
          <cell r="AG143">
            <v>9.8770000000000007</v>
          </cell>
          <cell r="AH143">
            <v>-0.99399999999999999</v>
          </cell>
          <cell r="AI143">
            <v>0.52200000000000002</v>
          </cell>
          <cell r="AJ143">
            <v>6.7110000000000003</v>
          </cell>
          <cell r="AK143">
            <v>4.9290000000000003</v>
          </cell>
          <cell r="AL143">
            <v>2.75</v>
          </cell>
          <cell r="AM143">
            <v>3.6840000000000002</v>
          </cell>
          <cell r="AN143">
            <v>4.0579999999999998</v>
          </cell>
          <cell r="AO143">
            <v>4.1230000000000002</v>
          </cell>
          <cell r="AP143">
            <v>3.875</v>
          </cell>
          <cell r="AQ143">
            <v>3.9060000000000001</v>
          </cell>
          <cell r="AR143">
            <v>23.135511611895161</v>
          </cell>
          <cell r="AS143">
            <v>3.2754687499999995</v>
          </cell>
        </row>
        <row r="144">
          <cell r="A144" t="str">
            <v>Sierra Leone</v>
          </cell>
          <cell r="B144" t="str">
            <v>Gross domestic product, constant prices</v>
          </cell>
          <cell r="C144" t="str">
            <v>Percent change</v>
          </cell>
          <cell r="E144" t="str">
            <v>See notes for:  Gross domestic product, constant prices (National currency).</v>
          </cell>
          <cell r="F144">
            <v>-0.56000000000000005</v>
          </cell>
          <cell r="G144">
            <v>1.8779999999999999</v>
          </cell>
          <cell r="H144">
            <v>1.78</v>
          </cell>
          <cell r="I144">
            <v>-1.5760000000000001</v>
          </cell>
          <cell r="J144">
            <v>1.7</v>
          </cell>
          <cell r="K144">
            <v>-6.74</v>
          </cell>
          <cell r="L144">
            <v>0.13200000000000001</v>
          </cell>
          <cell r="M144">
            <v>2.3820000000000001</v>
          </cell>
          <cell r="N144">
            <v>2.0579999999999998</v>
          </cell>
          <cell r="O144">
            <v>4.952</v>
          </cell>
          <cell r="P144">
            <v>1.611</v>
          </cell>
          <cell r="Q144">
            <v>-7.9930000000000003</v>
          </cell>
          <cell r="R144">
            <v>-9.6460000000000008</v>
          </cell>
          <cell r="S144">
            <v>5.3999999999999999E-2</v>
          </cell>
          <cell r="T144">
            <v>3.5</v>
          </cell>
          <cell r="U144">
            <v>-10.025</v>
          </cell>
          <cell r="V144">
            <v>-24.786999999999999</v>
          </cell>
          <cell r="W144">
            <v>-17.596</v>
          </cell>
          <cell r="X144">
            <v>-0.83699999999999997</v>
          </cell>
          <cell r="Y144">
            <v>-8.1219999999999999</v>
          </cell>
          <cell r="Z144">
            <v>3.8069999999999999</v>
          </cell>
          <cell r="AA144">
            <v>18.170000000000002</v>
          </cell>
          <cell r="AB144">
            <v>27.43</v>
          </cell>
          <cell r="AC144">
            <v>9.4670000000000005</v>
          </cell>
          <cell r="AD144">
            <v>7.3550000000000004</v>
          </cell>
          <cell r="AE144">
            <v>7.1870000000000003</v>
          </cell>
          <cell r="AF144">
            <v>7.2809999999999997</v>
          </cell>
          <cell r="AG144">
            <v>6.4420000000000002</v>
          </cell>
          <cell r="AH144">
            <v>5.5339999999999998</v>
          </cell>
          <cell r="AI144">
            <v>3.2</v>
          </cell>
          <cell r="AJ144">
            <v>4.95</v>
          </cell>
          <cell r="AK144">
            <v>5.33</v>
          </cell>
          <cell r="AL144">
            <v>35.869999999999997</v>
          </cell>
          <cell r="AM144">
            <v>9.0920000000000005</v>
          </cell>
          <cell r="AN144">
            <v>4.5419999999999998</v>
          </cell>
          <cell r="AO144">
            <v>4.2220000000000004</v>
          </cell>
          <cell r="AP144">
            <v>4.274</v>
          </cell>
          <cell r="AQ144">
            <v>4.3239999999999998</v>
          </cell>
          <cell r="AR144">
            <v>90.001585286290293</v>
          </cell>
          <cell r="AS144">
            <v>1.1974374999999997</v>
          </cell>
        </row>
        <row r="145">
          <cell r="A145" t="str">
            <v>Singapore</v>
          </cell>
          <cell r="B145" t="str">
            <v>Gross domestic product, constant prices</v>
          </cell>
          <cell r="C145" t="str">
            <v>Percent change</v>
          </cell>
          <cell r="E145" t="str">
            <v>See notes for:  Gross domestic product, constant prices (National currency).</v>
          </cell>
          <cell r="F145">
            <v>10.047000000000001</v>
          </cell>
          <cell r="G145">
            <v>10.725</v>
          </cell>
          <cell r="H145">
            <v>7.1859999999999999</v>
          </cell>
          <cell r="I145">
            <v>8.5679999999999996</v>
          </cell>
          <cell r="J145">
            <v>8.8249999999999993</v>
          </cell>
          <cell r="K145">
            <v>-0.65</v>
          </cell>
          <cell r="L145">
            <v>1.2869999999999999</v>
          </cell>
          <cell r="M145">
            <v>10.772</v>
          </cell>
          <cell r="N145">
            <v>11.073</v>
          </cell>
          <cell r="O145">
            <v>10.228</v>
          </cell>
          <cell r="P145">
            <v>10.106999999999999</v>
          </cell>
          <cell r="Q145">
            <v>6.4859999999999998</v>
          </cell>
          <cell r="R145">
            <v>7.0309999999999997</v>
          </cell>
          <cell r="S145">
            <v>11.48</v>
          </cell>
          <cell r="T145">
            <v>10.574999999999999</v>
          </cell>
          <cell r="U145">
            <v>7.2779999999999996</v>
          </cell>
          <cell r="V145">
            <v>7.6269999999999998</v>
          </cell>
          <cell r="W145">
            <v>8.5069999999999997</v>
          </cell>
          <cell r="X145">
            <v>-2.17</v>
          </cell>
          <cell r="Y145">
            <v>6.1970000000000001</v>
          </cell>
          <cell r="Z145">
            <v>9.0429999999999993</v>
          </cell>
          <cell r="AA145">
            <v>-1.1539999999999999</v>
          </cell>
          <cell r="AB145">
            <v>4.202</v>
          </cell>
          <cell r="AC145">
            <v>4.58</v>
          </cell>
          <cell r="AD145">
            <v>9.1590000000000007</v>
          </cell>
          <cell r="AE145">
            <v>7.37</v>
          </cell>
          <cell r="AF145">
            <v>8.7639999999999993</v>
          </cell>
          <cell r="AG145">
            <v>8.8569999999999993</v>
          </cell>
          <cell r="AH145">
            <v>1.7010000000000001</v>
          </cell>
          <cell r="AI145">
            <v>-0.98</v>
          </cell>
          <cell r="AJ145">
            <v>14.763</v>
          </cell>
          <cell r="AK145">
            <v>4.8890000000000002</v>
          </cell>
          <cell r="AL145">
            <v>2.7</v>
          </cell>
          <cell r="AM145">
            <v>3.9</v>
          </cell>
          <cell r="AN145">
            <v>4.0999999999999996</v>
          </cell>
          <cell r="AO145">
            <v>4</v>
          </cell>
          <cell r="AP145">
            <v>4</v>
          </cell>
          <cell r="AQ145">
            <v>3.9580000000000002</v>
          </cell>
          <cell r="AR145">
            <v>17.539655168346737</v>
          </cell>
          <cell r="AS145">
            <v>6.9491562500000024</v>
          </cell>
        </row>
        <row r="146">
          <cell r="A146" t="str">
            <v>Slovak Republic</v>
          </cell>
          <cell r="B146" t="str">
            <v>Gross domestic product, constant prices</v>
          </cell>
          <cell r="C146" t="str">
            <v>Percent change</v>
          </cell>
          <cell r="E146" t="str">
            <v>See notes for:  Gross domestic product, constant prices (National currency).</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6.2060000000000004</v>
          </cell>
          <cell r="U146">
            <v>7.8719999999999999</v>
          </cell>
          <cell r="V146">
            <v>6.9409999999999998</v>
          </cell>
          <cell r="W146">
            <v>4.4450000000000003</v>
          </cell>
          <cell r="X146">
            <v>4.3609999999999998</v>
          </cell>
          <cell r="Y146">
            <v>3.7999999999999999E-2</v>
          </cell>
          <cell r="Z146">
            <v>1.3680000000000001</v>
          </cell>
          <cell r="AA146">
            <v>3.4820000000000002</v>
          </cell>
          <cell r="AB146">
            <v>4.5830000000000002</v>
          </cell>
          <cell r="AC146">
            <v>4.7750000000000004</v>
          </cell>
          <cell r="AD146">
            <v>5.0579999999999998</v>
          </cell>
          <cell r="AE146">
            <v>6.6550000000000002</v>
          </cell>
          <cell r="AF146">
            <v>8.3450000000000006</v>
          </cell>
          <cell r="AG146">
            <v>10.494</v>
          </cell>
          <cell r="AH146">
            <v>5.7510000000000003</v>
          </cell>
          <cell r="AI146">
            <v>-4.9320000000000004</v>
          </cell>
          <cell r="AJ146">
            <v>4.1829999999999998</v>
          </cell>
          <cell r="AK146">
            <v>3.3490000000000002</v>
          </cell>
          <cell r="AL146">
            <v>2.4</v>
          </cell>
          <cell r="AM146">
            <v>3.1</v>
          </cell>
          <cell r="AN146">
            <v>3.6</v>
          </cell>
          <cell r="AO146">
            <v>3.9</v>
          </cell>
          <cell r="AP146">
            <v>3.6</v>
          </cell>
          <cell r="AQ146">
            <v>3.6</v>
          </cell>
          <cell r="AR146">
            <v>11.676660941176461</v>
          </cell>
          <cell r="AS146">
            <v>4.6096666666666666</v>
          </cell>
        </row>
        <row r="147">
          <cell r="A147" t="str">
            <v>Slovenia</v>
          </cell>
          <cell r="B147" t="str">
            <v>Gross domestic product, constant prices</v>
          </cell>
          <cell r="C147" t="str">
            <v>Percent change</v>
          </cell>
          <cell r="E147" t="str">
            <v>See notes for:  Gross domestic product, constant prices (National currency).</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2.8</v>
          </cell>
          <cell r="T147">
            <v>5.3</v>
          </cell>
          <cell r="U147">
            <v>4.0999999999999996</v>
          </cell>
          <cell r="V147">
            <v>3.6019999999999999</v>
          </cell>
          <cell r="W147">
            <v>4.9569999999999999</v>
          </cell>
          <cell r="X147">
            <v>3.5150000000000001</v>
          </cell>
          <cell r="Y147">
            <v>5.3250000000000002</v>
          </cell>
          <cell r="Z147">
            <v>4.266</v>
          </cell>
          <cell r="AA147">
            <v>2.9390000000000001</v>
          </cell>
          <cell r="AB147">
            <v>3.827</v>
          </cell>
          <cell r="AC147">
            <v>2.93</v>
          </cell>
          <cell r="AD147">
            <v>4.4020000000000001</v>
          </cell>
          <cell r="AE147">
            <v>4.0069999999999997</v>
          </cell>
          <cell r="AF147">
            <v>5.85</v>
          </cell>
          <cell r="AG147">
            <v>6.87</v>
          </cell>
          <cell r="AH147">
            <v>3.589</v>
          </cell>
          <cell r="AI147">
            <v>-8.0079999999999991</v>
          </cell>
          <cell r="AJ147">
            <v>1.38</v>
          </cell>
          <cell r="AK147">
            <v>-0.17499999999999999</v>
          </cell>
          <cell r="AL147">
            <v>-1</v>
          </cell>
          <cell r="AM147">
            <v>1.4</v>
          </cell>
          <cell r="AN147">
            <v>1.595</v>
          </cell>
          <cell r="AO147">
            <v>1.901</v>
          </cell>
          <cell r="AP147">
            <v>1.996</v>
          </cell>
          <cell r="AQ147">
            <v>2.0310000000000001</v>
          </cell>
          <cell r="AR147">
            <v>9.8861678128654944</v>
          </cell>
          <cell r="AS147">
            <v>3.2355789473684213</v>
          </cell>
        </row>
        <row r="148">
          <cell r="A148" t="str">
            <v>Solomon Islands</v>
          </cell>
          <cell r="B148" t="str">
            <v>Gross domestic product, constant prices</v>
          </cell>
          <cell r="C148" t="str">
            <v>Percent change</v>
          </cell>
          <cell r="E148" t="str">
            <v>See notes for:  Gross domestic product, constant prices (National currency).</v>
          </cell>
          <cell r="F148">
            <v>-2.6629999999999998</v>
          </cell>
          <cell r="G148">
            <v>-1.7969999999999999</v>
          </cell>
          <cell r="H148">
            <v>-1.67</v>
          </cell>
          <cell r="I148">
            <v>3.891</v>
          </cell>
          <cell r="J148">
            <v>0.17</v>
          </cell>
          <cell r="K148">
            <v>-3.1320000000000001</v>
          </cell>
          <cell r="L148">
            <v>-0.20100000000000001</v>
          </cell>
          <cell r="M148">
            <v>8.4209999999999994</v>
          </cell>
          <cell r="N148">
            <v>1.25</v>
          </cell>
          <cell r="O148">
            <v>4.2640000000000002</v>
          </cell>
          <cell r="P148">
            <v>2.2000000000000002</v>
          </cell>
          <cell r="Q148">
            <v>6</v>
          </cell>
          <cell r="R148">
            <v>12.7</v>
          </cell>
          <cell r="S148">
            <v>4</v>
          </cell>
          <cell r="T148">
            <v>8.1</v>
          </cell>
          <cell r="U148">
            <v>10.1</v>
          </cell>
          <cell r="V148">
            <v>1.61</v>
          </cell>
          <cell r="W148">
            <v>-0.91400000000000003</v>
          </cell>
          <cell r="X148">
            <v>1.292</v>
          </cell>
          <cell r="Y148">
            <v>-0.48599999999999999</v>
          </cell>
          <cell r="Z148">
            <v>-14.276999999999999</v>
          </cell>
          <cell r="AA148">
            <v>-7.9569999999999999</v>
          </cell>
          <cell r="AB148">
            <v>-2.8</v>
          </cell>
          <cell r="AC148">
            <v>6.5229999999999997</v>
          </cell>
          <cell r="AD148">
            <v>8.0890000000000004</v>
          </cell>
          <cell r="AE148">
            <v>12.853</v>
          </cell>
          <cell r="AF148">
            <v>3.9929999999999999</v>
          </cell>
          <cell r="AG148">
            <v>6.3890000000000002</v>
          </cell>
          <cell r="AH148">
            <v>7.1059999999999999</v>
          </cell>
          <cell r="AI148">
            <v>-4.7380000000000004</v>
          </cell>
          <cell r="AJ148">
            <v>7.0069999999999997</v>
          </cell>
          <cell r="AK148">
            <v>9.2560000000000002</v>
          </cell>
          <cell r="AL148">
            <v>6.0129999999999999</v>
          </cell>
          <cell r="AM148">
            <v>4.0430000000000001</v>
          </cell>
          <cell r="AN148">
            <v>3.3740000000000001</v>
          </cell>
          <cell r="AO148">
            <v>3.66</v>
          </cell>
          <cell r="AP148">
            <v>3.9550000000000001</v>
          </cell>
          <cell r="AQ148">
            <v>4.0250000000000004</v>
          </cell>
          <cell r="AR148">
            <v>35.773062023185481</v>
          </cell>
          <cell r="AS148">
            <v>2.6430937500000002</v>
          </cell>
        </row>
        <row r="149">
          <cell r="A149" t="str">
            <v>South Africa</v>
          </cell>
          <cell r="B149" t="str">
            <v>Gross domestic product, constant prices</v>
          </cell>
          <cell r="C149" t="str">
            <v>Percent change</v>
          </cell>
          <cell r="E149" t="str">
            <v>See notes for:  Gross domestic product, constant prices (National currency).</v>
          </cell>
          <cell r="F149">
            <v>6.6210000000000004</v>
          </cell>
          <cell r="G149">
            <v>5.3609999999999998</v>
          </cell>
          <cell r="H149">
            <v>-0.38300000000000001</v>
          </cell>
          <cell r="I149">
            <v>-1.847</v>
          </cell>
          <cell r="J149">
            <v>5.0990000000000002</v>
          </cell>
          <cell r="K149">
            <v>-1.2110000000000001</v>
          </cell>
          <cell r="L149">
            <v>1.7999999999999999E-2</v>
          </cell>
          <cell r="M149">
            <v>2.101</v>
          </cell>
          <cell r="N149">
            <v>4.2</v>
          </cell>
          <cell r="O149">
            <v>2.395</v>
          </cell>
          <cell r="P149">
            <v>-0.318</v>
          </cell>
          <cell r="Q149">
            <v>-1.018</v>
          </cell>
          <cell r="R149">
            <v>-2.137</v>
          </cell>
          <cell r="S149">
            <v>1.234</v>
          </cell>
          <cell r="T149">
            <v>3.234</v>
          </cell>
          <cell r="U149">
            <v>3.1160000000000001</v>
          </cell>
          <cell r="V149">
            <v>4.3070000000000004</v>
          </cell>
          <cell r="W149">
            <v>2.6469999999999998</v>
          </cell>
          <cell r="X149">
            <v>0.51700000000000002</v>
          </cell>
          <cell r="Y149">
            <v>2.3580000000000001</v>
          </cell>
          <cell r="Z149">
            <v>4.1550000000000002</v>
          </cell>
          <cell r="AA149">
            <v>2.7349999999999999</v>
          </cell>
          <cell r="AB149">
            <v>3.6680000000000001</v>
          </cell>
          <cell r="AC149">
            <v>2.9489999999999998</v>
          </cell>
          <cell r="AD149">
            <v>4.5549999999999997</v>
          </cell>
          <cell r="AE149">
            <v>5.2770000000000001</v>
          </cell>
          <cell r="AF149">
            <v>5.6040000000000001</v>
          </cell>
          <cell r="AG149">
            <v>5.548</v>
          </cell>
          <cell r="AH149">
            <v>3.6190000000000002</v>
          </cell>
          <cell r="AI149">
            <v>-1.5369999999999999</v>
          </cell>
          <cell r="AJ149">
            <v>2.89</v>
          </cell>
          <cell r="AK149">
            <v>3.1480000000000001</v>
          </cell>
          <cell r="AL149">
            <v>2.6520000000000001</v>
          </cell>
          <cell r="AM149">
            <v>3.4449999999999998</v>
          </cell>
          <cell r="AN149">
            <v>3.97</v>
          </cell>
          <cell r="AO149">
            <v>3.93</v>
          </cell>
          <cell r="AP149">
            <v>3.706</v>
          </cell>
          <cell r="AQ149">
            <v>3.7</v>
          </cell>
          <cell r="AR149">
            <v>6.0324658538306473</v>
          </cell>
          <cell r="AS149">
            <v>2.4657812499999996</v>
          </cell>
        </row>
        <row r="150">
          <cell r="A150" t="str">
            <v>Spain</v>
          </cell>
          <cell r="B150" t="str">
            <v>Gross domestic product, constant prices</v>
          </cell>
          <cell r="C150" t="str">
            <v>Percent change</v>
          </cell>
          <cell r="E150" t="str">
            <v>See notes for:  Gross domestic product, constant prices (National currency).</v>
          </cell>
          <cell r="F150">
            <v>1.2030000000000001</v>
          </cell>
          <cell r="G150">
            <v>-0.40799999999999997</v>
          </cell>
          <cell r="H150">
            <v>1.2390000000000001</v>
          </cell>
          <cell r="I150">
            <v>1.6519999999999999</v>
          </cell>
          <cell r="J150">
            <v>1.698</v>
          </cell>
          <cell r="K150">
            <v>2.3620000000000001</v>
          </cell>
          <cell r="L150">
            <v>3.4319999999999999</v>
          </cell>
          <cell r="M150">
            <v>5.7089999999999996</v>
          </cell>
          <cell r="N150">
            <v>5.2850000000000001</v>
          </cell>
          <cell r="O150">
            <v>5.0039999999999996</v>
          </cell>
          <cell r="P150">
            <v>3.847</v>
          </cell>
          <cell r="Q150">
            <v>2.5249999999999999</v>
          </cell>
          <cell r="R150">
            <v>0.85099999999999998</v>
          </cell>
          <cell r="S150">
            <v>-1.3140000000000001</v>
          </cell>
          <cell r="T150">
            <v>2.335</v>
          </cell>
          <cell r="U150">
            <v>4.1219999999999999</v>
          </cell>
          <cell r="V150">
            <v>2.4209999999999998</v>
          </cell>
          <cell r="W150">
            <v>3.8650000000000002</v>
          </cell>
          <cell r="X150">
            <v>4.4690000000000003</v>
          </cell>
          <cell r="Y150">
            <v>4.7450000000000001</v>
          </cell>
          <cell r="Z150">
            <v>5.0529999999999999</v>
          </cell>
          <cell r="AA150">
            <v>3.645</v>
          </cell>
          <cell r="AB150">
            <v>2.7360000000000002</v>
          </cell>
          <cell r="AC150">
            <v>3.0910000000000002</v>
          </cell>
          <cell r="AD150">
            <v>3.2570000000000001</v>
          </cell>
          <cell r="AE150">
            <v>3.585</v>
          </cell>
          <cell r="AF150">
            <v>4.077</v>
          </cell>
          <cell r="AG150">
            <v>3.4790000000000001</v>
          </cell>
          <cell r="AH150">
            <v>0.88800000000000001</v>
          </cell>
          <cell r="AI150">
            <v>-3.74</v>
          </cell>
          <cell r="AJ150">
            <v>-7.0000000000000007E-2</v>
          </cell>
          <cell r="AK150">
            <v>0.71</v>
          </cell>
          <cell r="AL150">
            <v>-1.8260000000000001</v>
          </cell>
          <cell r="AM150">
            <v>0.125</v>
          </cell>
          <cell r="AN150">
            <v>1.155</v>
          </cell>
          <cell r="AO150">
            <v>1.647</v>
          </cell>
          <cell r="AP150">
            <v>1.764</v>
          </cell>
          <cell r="AQ150">
            <v>1.8440000000000001</v>
          </cell>
          <cell r="AR150">
            <v>4.3711823054435452</v>
          </cell>
          <cell r="AS150">
            <v>2.55478125</v>
          </cell>
        </row>
        <row r="151">
          <cell r="A151" t="str">
            <v>Sri Lanka</v>
          </cell>
          <cell r="B151" t="str">
            <v>Gross domestic product, constant prices</v>
          </cell>
          <cell r="C151" t="str">
            <v>Percent change</v>
          </cell>
          <cell r="E151" t="str">
            <v>See notes for:  Gross domestic product, constant prices (National currency).</v>
          </cell>
          <cell r="F151">
            <v>5.8470000000000004</v>
          </cell>
          <cell r="G151">
            <v>5.3449999999999998</v>
          </cell>
          <cell r="H151">
            <v>5.2329999999999997</v>
          </cell>
          <cell r="I151">
            <v>3.3140000000000001</v>
          </cell>
          <cell r="J151">
            <v>6.7249999999999996</v>
          </cell>
          <cell r="K151">
            <v>4.9569999999999999</v>
          </cell>
          <cell r="L151">
            <v>4.2809999999999997</v>
          </cell>
          <cell r="M151">
            <v>1.454</v>
          </cell>
          <cell r="N151">
            <v>2.698</v>
          </cell>
          <cell r="O151">
            <v>2.25</v>
          </cell>
          <cell r="P151">
            <v>6.1740000000000004</v>
          </cell>
          <cell r="Q151">
            <v>4.6109999999999998</v>
          </cell>
          <cell r="R151">
            <v>4.2789999999999999</v>
          </cell>
          <cell r="S151">
            <v>6.9459999999999997</v>
          </cell>
          <cell r="T151">
            <v>5.6280000000000001</v>
          </cell>
          <cell r="U151">
            <v>5.452</v>
          </cell>
          <cell r="V151">
            <v>3.7559999999999998</v>
          </cell>
          <cell r="W151">
            <v>6.298</v>
          </cell>
          <cell r="X151">
            <v>4.7359999999999998</v>
          </cell>
          <cell r="Y151">
            <v>4.3289999999999997</v>
          </cell>
          <cell r="Z151">
            <v>6.024</v>
          </cell>
          <cell r="AA151">
            <v>-1.5449999999999999</v>
          </cell>
          <cell r="AB151">
            <v>3.964</v>
          </cell>
          <cell r="AC151">
            <v>5.94</v>
          </cell>
          <cell r="AD151">
            <v>5.4450000000000003</v>
          </cell>
          <cell r="AE151">
            <v>6.242</v>
          </cell>
          <cell r="AF151">
            <v>7.6680000000000001</v>
          </cell>
          <cell r="AG151">
            <v>6.7969999999999997</v>
          </cell>
          <cell r="AH151">
            <v>5.95</v>
          </cell>
          <cell r="AI151">
            <v>3.5390000000000001</v>
          </cell>
          <cell r="AJ151">
            <v>8.01</v>
          </cell>
          <cell r="AK151">
            <v>8.1999999999999993</v>
          </cell>
          <cell r="AL151">
            <v>7.5</v>
          </cell>
          <cell r="AM151">
            <v>7</v>
          </cell>
          <cell r="AN151">
            <v>6.5</v>
          </cell>
          <cell r="AO151">
            <v>6.5</v>
          </cell>
          <cell r="AP151">
            <v>6.5</v>
          </cell>
          <cell r="AQ151">
            <v>6.5</v>
          </cell>
          <cell r="AR151">
            <v>3.971263958669379</v>
          </cell>
          <cell r="AS151">
            <v>5.0170937499999981</v>
          </cell>
        </row>
        <row r="152">
          <cell r="A152" t="str">
            <v>St. Kitts and Nevis</v>
          </cell>
          <cell r="B152" t="str">
            <v>Gross domestic product, constant prices</v>
          </cell>
          <cell r="C152" t="str">
            <v>Percent change</v>
          </cell>
          <cell r="E152" t="str">
            <v>See notes for:  Gross domestic product, constant prices (National currency).</v>
          </cell>
          <cell r="F152">
            <v>1.278</v>
          </cell>
          <cell r="G152">
            <v>2.702</v>
          </cell>
          <cell r="H152">
            <v>6.1120000000000001</v>
          </cell>
          <cell r="I152">
            <v>-2.0579999999999998</v>
          </cell>
          <cell r="J152">
            <v>9.6509999999999998</v>
          </cell>
          <cell r="K152">
            <v>6.4370000000000003</v>
          </cell>
          <cell r="L152">
            <v>8.8420000000000005</v>
          </cell>
          <cell r="M152">
            <v>8.2680000000000007</v>
          </cell>
          <cell r="N152">
            <v>10.353</v>
          </cell>
          <cell r="O152">
            <v>6.0129999999999999</v>
          </cell>
          <cell r="P152">
            <v>3.1230000000000002</v>
          </cell>
          <cell r="Q152">
            <v>2.27</v>
          </cell>
          <cell r="R152">
            <v>3.077</v>
          </cell>
          <cell r="S152">
            <v>5.4180000000000001</v>
          </cell>
          <cell r="T152">
            <v>5.4039999999999999</v>
          </cell>
          <cell r="U152">
            <v>3.4620000000000002</v>
          </cell>
          <cell r="V152">
            <v>5.8970000000000002</v>
          </cell>
          <cell r="W152">
            <v>7.327</v>
          </cell>
          <cell r="X152">
            <v>1.024</v>
          </cell>
          <cell r="Y152">
            <v>3.9430000000000001</v>
          </cell>
          <cell r="Z152">
            <v>6.49</v>
          </cell>
          <cell r="AA152">
            <v>5.5839999999999996</v>
          </cell>
          <cell r="AB152">
            <v>1.258</v>
          </cell>
          <cell r="AC152">
            <v>-3.581</v>
          </cell>
          <cell r="AD152">
            <v>3.7749999999999999</v>
          </cell>
          <cell r="AE152">
            <v>9.2430000000000003</v>
          </cell>
          <cell r="AF152">
            <v>3.452</v>
          </cell>
          <cell r="AG152">
            <v>5</v>
          </cell>
          <cell r="AH152">
            <v>4.0419999999999998</v>
          </cell>
          <cell r="AI152">
            <v>-5.5949999999999998</v>
          </cell>
          <cell r="AJ152">
            <v>-2.6909999999999998</v>
          </cell>
          <cell r="AK152">
            <v>-2.0030000000000001</v>
          </cell>
          <cell r="AL152">
            <v>0.99</v>
          </cell>
          <cell r="AM152">
            <v>1.83</v>
          </cell>
          <cell r="AN152">
            <v>3.0009999999999999</v>
          </cell>
          <cell r="AO152">
            <v>3.4980000000000002</v>
          </cell>
          <cell r="AP152">
            <v>3.4950000000000001</v>
          </cell>
          <cell r="AQ152">
            <v>3.5</v>
          </cell>
          <cell r="AR152">
            <v>15.528888216733876</v>
          </cell>
          <cell r="AS152">
            <v>3.8599062500000003</v>
          </cell>
        </row>
        <row r="153">
          <cell r="A153" t="str">
            <v>St. Lucia</v>
          </cell>
          <cell r="B153" t="str">
            <v>Gross domestic product, constant prices</v>
          </cell>
          <cell r="C153" t="str">
            <v>Percent change</v>
          </cell>
          <cell r="E153" t="str">
            <v>See notes for:  Gross domestic product, constant prices (National currency).</v>
          </cell>
          <cell r="F153">
            <v>-0.51</v>
          </cell>
          <cell r="G153">
            <v>4.8</v>
          </cell>
          <cell r="H153">
            <v>2.1</v>
          </cell>
          <cell r="I153">
            <v>4.2</v>
          </cell>
          <cell r="J153">
            <v>6.7</v>
          </cell>
          <cell r="K153">
            <v>9.1</v>
          </cell>
          <cell r="L153">
            <v>15.484999999999999</v>
          </cell>
          <cell r="M153">
            <v>1.4370000000000001</v>
          </cell>
          <cell r="N153">
            <v>15.398999999999999</v>
          </cell>
          <cell r="O153">
            <v>8.41</v>
          </cell>
          <cell r="P153">
            <v>10.515000000000001</v>
          </cell>
          <cell r="Q153">
            <v>-0.20599999999999999</v>
          </cell>
          <cell r="R153">
            <v>8.2769999999999992</v>
          </cell>
          <cell r="S153">
            <v>2.5219999999999998</v>
          </cell>
          <cell r="T153">
            <v>1.5920000000000001</v>
          </cell>
          <cell r="U153">
            <v>2.16</v>
          </cell>
          <cell r="V153">
            <v>1.706</v>
          </cell>
          <cell r="W153">
            <v>0.128</v>
          </cell>
          <cell r="X153">
            <v>4.21</v>
          </cell>
          <cell r="Y153">
            <v>3.7440000000000002</v>
          </cell>
          <cell r="Z153">
            <v>0.08</v>
          </cell>
          <cell r="AA153">
            <v>-4.1020000000000003</v>
          </cell>
          <cell r="AB153">
            <v>-1.7809999999999999</v>
          </cell>
          <cell r="AC153">
            <v>4.7770000000000001</v>
          </cell>
          <cell r="AD153">
            <v>5.9770000000000003</v>
          </cell>
          <cell r="AE153">
            <v>-2.637</v>
          </cell>
          <cell r="AF153">
            <v>7.444</v>
          </cell>
          <cell r="AG153">
            <v>1.4930000000000001</v>
          </cell>
          <cell r="AH153">
            <v>5.7919999999999998</v>
          </cell>
          <cell r="AI153">
            <v>-1.2869999999999999</v>
          </cell>
          <cell r="AJ153">
            <v>3.4279999999999999</v>
          </cell>
          <cell r="AK153">
            <v>0.23899999999999999</v>
          </cell>
          <cell r="AL153">
            <v>1.88</v>
          </cell>
          <cell r="AM153">
            <v>2.444</v>
          </cell>
          <cell r="AN153">
            <v>2.3109999999999999</v>
          </cell>
          <cell r="AO153">
            <v>2.391</v>
          </cell>
          <cell r="AP153">
            <v>2.4820000000000002</v>
          </cell>
          <cell r="AQ153">
            <v>2.5630000000000002</v>
          </cell>
          <cell r="AR153">
            <v>21.976629096774207</v>
          </cell>
          <cell r="AS153">
            <v>3.7872499999999993</v>
          </cell>
        </row>
        <row r="154">
          <cell r="A154" t="str">
            <v>St. Vincent and the Grenadines</v>
          </cell>
          <cell r="B154" t="str">
            <v>Gross domestic product, constant prices</v>
          </cell>
          <cell r="C154" t="str">
            <v>Percent change</v>
          </cell>
          <cell r="E154" t="str">
            <v>See notes for:  Gross domestic product, constant prices (National currency).</v>
          </cell>
          <cell r="F154">
            <v>2.1030000000000002</v>
          </cell>
          <cell r="G154">
            <v>7.2370000000000001</v>
          </cell>
          <cell r="H154">
            <v>2.351</v>
          </cell>
          <cell r="I154">
            <v>3.556</v>
          </cell>
          <cell r="J154">
            <v>6.718</v>
          </cell>
          <cell r="K154">
            <v>4.6420000000000003</v>
          </cell>
          <cell r="L154">
            <v>6.79</v>
          </cell>
          <cell r="M154">
            <v>4.5010000000000003</v>
          </cell>
          <cell r="N154">
            <v>14.811999999999999</v>
          </cell>
          <cell r="O154">
            <v>3.0379999999999998</v>
          </cell>
          <cell r="P154">
            <v>6.6689999999999996</v>
          </cell>
          <cell r="Q154">
            <v>1.4</v>
          </cell>
          <cell r="R154">
            <v>6.9359999999999999</v>
          </cell>
          <cell r="S154">
            <v>1.788</v>
          </cell>
          <cell r="T154">
            <v>-2.9079999999999999</v>
          </cell>
          <cell r="U154">
            <v>8.2750000000000004</v>
          </cell>
          <cell r="V154">
            <v>1.1719999999999999</v>
          </cell>
          <cell r="W154">
            <v>3.1349999999999998</v>
          </cell>
          <cell r="X154">
            <v>5.7469999999999999</v>
          </cell>
          <cell r="Y154">
            <v>3.597</v>
          </cell>
          <cell r="Z154">
            <v>2.0230000000000001</v>
          </cell>
          <cell r="AA154">
            <v>1.518</v>
          </cell>
          <cell r="AB154">
            <v>6.1239999999999997</v>
          </cell>
          <cell r="AC154">
            <v>7.2380000000000004</v>
          </cell>
          <cell r="AD154">
            <v>4.6180000000000003</v>
          </cell>
          <cell r="AE154">
            <v>2.9870000000000001</v>
          </cell>
          <cell r="AF154">
            <v>5.9870000000000001</v>
          </cell>
          <cell r="AG154">
            <v>3.121</v>
          </cell>
          <cell r="AH154">
            <v>-0.59499999999999997</v>
          </cell>
          <cell r="AI154">
            <v>-2.298</v>
          </cell>
          <cell r="AJ154">
            <v>-1.835</v>
          </cell>
          <cell r="AK154">
            <v>-0.38900000000000001</v>
          </cell>
          <cell r="AL154">
            <v>2.0390000000000001</v>
          </cell>
          <cell r="AM154">
            <v>2</v>
          </cell>
          <cell r="AN154">
            <v>2.5</v>
          </cell>
          <cell r="AO154">
            <v>3.5</v>
          </cell>
          <cell r="AP154">
            <v>3.5</v>
          </cell>
          <cell r="AQ154">
            <v>3.5</v>
          </cell>
          <cell r="AR154">
            <v>12.881214673387104</v>
          </cell>
          <cell r="AS154">
            <v>3.7518124999999989</v>
          </cell>
        </row>
        <row r="155">
          <cell r="A155" t="str">
            <v>Sudan</v>
          </cell>
          <cell r="B155" t="str">
            <v>Gross domestic product, constant prices</v>
          </cell>
          <cell r="C155" t="str">
            <v>Percent change</v>
          </cell>
          <cell r="E155" t="str">
            <v>See notes for:  Gross domestic product, constant prices (National currency).</v>
          </cell>
          <cell r="F155">
            <v>2.5</v>
          </cell>
          <cell r="G155">
            <v>6.32</v>
          </cell>
          <cell r="H155">
            <v>4.1269999999999998</v>
          </cell>
          <cell r="I155">
            <v>-1.51</v>
          </cell>
          <cell r="J155">
            <v>-5.6260000000000003</v>
          </cell>
          <cell r="K155">
            <v>-0.624</v>
          </cell>
          <cell r="L155">
            <v>9.9290000000000003</v>
          </cell>
          <cell r="M155">
            <v>6.4630000000000001</v>
          </cell>
          <cell r="N155">
            <v>4.3630000000000004</v>
          </cell>
          <cell r="O155">
            <v>1.419</v>
          </cell>
          <cell r="P155">
            <v>-1.7</v>
          </cell>
          <cell r="Q155">
            <v>9.9090000000000007</v>
          </cell>
          <cell r="R155">
            <v>-3.9590000000000001</v>
          </cell>
          <cell r="S155">
            <v>6.1719999999999997</v>
          </cell>
          <cell r="T155">
            <v>2.0270000000000001</v>
          </cell>
          <cell r="U155">
            <v>3.0129999999999999</v>
          </cell>
          <cell r="V155">
            <v>6.3220000000000001</v>
          </cell>
          <cell r="W155">
            <v>10.317</v>
          </cell>
          <cell r="X155">
            <v>4.3159999999999998</v>
          </cell>
          <cell r="Y155">
            <v>4.0259999999999998</v>
          </cell>
          <cell r="Z155">
            <v>10.282</v>
          </cell>
          <cell r="AA155">
            <v>6.5</v>
          </cell>
          <cell r="AB155">
            <v>6.4269999999999996</v>
          </cell>
          <cell r="AC155">
            <v>7.7350000000000003</v>
          </cell>
          <cell r="AD155">
            <v>3.883</v>
          </cell>
          <cell r="AE155">
            <v>7.49</v>
          </cell>
          <cell r="AF155">
            <v>10.064</v>
          </cell>
          <cell r="AG155">
            <v>11.516</v>
          </cell>
          <cell r="AH155">
            <v>3.1509999999999998</v>
          </cell>
          <cell r="AI155">
            <v>2.9910000000000001</v>
          </cell>
          <cell r="AJ155">
            <v>4.484</v>
          </cell>
          <cell r="AK155">
            <v>-3.915</v>
          </cell>
          <cell r="AL155">
            <v>-7.2629999999999999</v>
          </cell>
          <cell r="AM155">
            <v>-1.5469999999999999</v>
          </cell>
          <cell r="AN155">
            <v>0.69799999999999995</v>
          </cell>
          <cell r="AO155">
            <v>1.2889999999999999</v>
          </cell>
          <cell r="AP155">
            <v>1.335</v>
          </cell>
          <cell r="AQ155">
            <v>1.6719999999999999</v>
          </cell>
          <cell r="AR155">
            <v>19.93672733870967</v>
          </cell>
          <cell r="AS155">
            <v>4.3253750000000011</v>
          </cell>
        </row>
        <row r="156">
          <cell r="A156" t="str">
            <v>Suriname</v>
          </cell>
          <cell r="B156" t="str">
            <v>Gross domestic product, constant prices</v>
          </cell>
          <cell r="C156" t="str">
            <v>Percent change</v>
          </cell>
          <cell r="E156" t="str">
            <v>See notes for:  Gross domestic product, constant prices (National currency).</v>
          </cell>
          <cell r="F156">
            <v>-6.5</v>
          </cell>
          <cell r="G156">
            <v>1.9</v>
          </cell>
          <cell r="H156">
            <v>-6.3</v>
          </cell>
          <cell r="I156">
            <v>-5.0999999999999996</v>
          </cell>
          <cell r="J156">
            <v>-3</v>
          </cell>
          <cell r="K156">
            <v>-0.9</v>
          </cell>
          <cell r="L156">
            <v>-2.4</v>
          </cell>
          <cell r="M156">
            <v>-8.8000000000000007</v>
          </cell>
          <cell r="N156">
            <v>10.8</v>
          </cell>
          <cell r="O156">
            <v>2.2999999999999998</v>
          </cell>
          <cell r="P156">
            <v>-1.5</v>
          </cell>
          <cell r="Q156">
            <v>2.7810000000000001</v>
          </cell>
          <cell r="R156">
            <v>-0.2</v>
          </cell>
          <cell r="S156">
            <v>-7.2560000000000002</v>
          </cell>
          <cell r="T156">
            <v>3.2490000000000001</v>
          </cell>
          <cell r="U156">
            <v>1.101</v>
          </cell>
          <cell r="V156">
            <v>1.2709999999999999</v>
          </cell>
          <cell r="W156">
            <v>5.7359999999999998</v>
          </cell>
          <cell r="X156">
            <v>1.55</v>
          </cell>
          <cell r="Y156">
            <v>-0.9</v>
          </cell>
          <cell r="Z156">
            <v>-0.1</v>
          </cell>
          <cell r="AA156">
            <v>4.5</v>
          </cell>
          <cell r="AB156">
            <v>2.7770000000000001</v>
          </cell>
          <cell r="AC156">
            <v>6.2750000000000004</v>
          </cell>
          <cell r="AD156">
            <v>8.4649999999999999</v>
          </cell>
          <cell r="AE156">
            <v>4.5199999999999996</v>
          </cell>
          <cell r="AF156">
            <v>4.7229999999999999</v>
          </cell>
          <cell r="AG156">
            <v>4.5890000000000004</v>
          </cell>
          <cell r="AH156">
            <v>4.1130000000000004</v>
          </cell>
          <cell r="AI156">
            <v>3.5019999999999998</v>
          </cell>
          <cell r="AJ156">
            <v>4.5259999999999998</v>
          </cell>
          <cell r="AK156">
            <v>4.5039999999999996</v>
          </cell>
          <cell r="AL156">
            <v>4.9240000000000004</v>
          </cell>
          <cell r="AM156">
            <v>5.3979999999999997</v>
          </cell>
          <cell r="AN156">
            <v>7.4980000000000002</v>
          </cell>
          <cell r="AO156">
            <v>5.5250000000000004</v>
          </cell>
          <cell r="AP156">
            <v>5.39</v>
          </cell>
          <cell r="AQ156">
            <v>5.5380000000000003</v>
          </cell>
          <cell r="AR156">
            <v>21.317930125</v>
          </cell>
          <cell r="AS156">
            <v>1.2570625</v>
          </cell>
        </row>
        <row r="157">
          <cell r="A157" t="str">
            <v>Swaziland</v>
          </cell>
          <cell r="B157" t="str">
            <v>Gross domestic product, constant prices</v>
          </cell>
          <cell r="C157" t="str">
            <v>Percent change</v>
          </cell>
          <cell r="E157" t="str">
            <v>See notes for:  Gross domestic product, constant prices (National currency).</v>
          </cell>
          <cell r="F157">
            <v>-3.8109999999999999</v>
          </cell>
          <cell r="G157">
            <v>14.641</v>
          </cell>
          <cell r="H157">
            <v>1.173</v>
          </cell>
          <cell r="I157">
            <v>1.202</v>
          </cell>
          <cell r="J157">
            <v>6.1619999999999999</v>
          </cell>
          <cell r="K157">
            <v>3.7919999999999998</v>
          </cell>
          <cell r="L157">
            <v>12.263999999999999</v>
          </cell>
          <cell r="M157">
            <v>14.606999999999999</v>
          </cell>
          <cell r="N157">
            <v>6.57</v>
          </cell>
          <cell r="O157">
            <v>12.912000000000001</v>
          </cell>
          <cell r="P157">
            <v>9.7520000000000007</v>
          </cell>
          <cell r="Q157">
            <v>1.7569999999999999</v>
          </cell>
          <cell r="R157">
            <v>3.113</v>
          </cell>
          <cell r="S157">
            <v>3.0289999999999999</v>
          </cell>
          <cell r="T157">
            <v>2.3980000000000001</v>
          </cell>
          <cell r="U157">
            <v>4.9139999999999997</v>
          </cell>
          <cell r="V157">
            <v>3.4409999999999998</v>
          </cell>
          <cell r="W157">
            <v>3.29</v>
          </cell>
          <cell r="X157">
            <v>2.7410000000000001</v>
          </cell>
          <cell r="Y157">
            <v>2.734</v>
          </cell>
          <cell r="Z157">
            <v>2.0390000000000001</v>
          </cell>
          <cell r="AA157">
            <v>0.91600000000000004</v>
          </cell>
          <cell r="AB157">
            <v>1.8180000000000001</v>
          </cell>
          <cell r="AC157">
            <v>3.871</v>
          </cell>
          <cell r="AD157">
            <v>2.3109999999999999</v>
          </cell>
          <cell r="AE157">
            <v>2.1509999999999998</v>
          </cell>
          <cell r="AF157">
            <v>2.9039999999999999</v>
          </cell>
          <cell r="AG157">
            <v>2.8050000000000002</v>
          </cell>
          <cell r="AH157">
            <v>3.0630000000000002</v>
          </cell>
          <cell r="AI157">
            <v>1.173</v>
          </cell>
          <cell r="AJ157">
            <v>1.9830000000000001</v>
          </cell>
          <cell r="AK157">
            <v>0.27400000000000002</v>
          </cell>
          <cell r="AL157">
            <v>-2.6629999999999998</v>
          </cell>
          <cell r="AM157">
            <v>-0.89700000000000002</v>
          </cell>
          <cell r="AN157">
            <v>0.29899999999999999</v>
          </cell>
          <cell r="AO157">
            <v>0.33200000000000002</v>
          </cell>
          <cell r="AP157">
            <v>0.26900000000000002</v>
          </cell>
          <cell r="AQ157">
            <v>0.29699999999999999</v>
          </cell>
          <cell r="AR157">
            <v>18.136229910282264</v>
          </cell>
          <cell r="AS157">
            <v>4.1246562500000001</v>
          </cell>
        </row>
        <row r="158">
          <cell r="A158" t="str">
            <v>Sweden</v>
          </cell>
          <cell r="B158" t="str">
            <v>Gross domestic product, constant prices</v>
          </cell>
          <cell r="C158" t="str">
            <v>Percent change</v>
          </cell>
          <cell r="E158" t="str">
            <v>See notes for:  Gross domestic product, constant prices (National currency).</v>
          </cell>
          <cell r="F158">
            <v>4.5549999999999997</v>
          </cell>
          <cell r="G158">
            <v>-0.20200000000000001</v>
          </cell>
          <cell r="H158">
            <v>1.1930000000000001</v>
          </cell>
          <cell r="I158">
            <v>1.81</v>
          </cell>
          <cell r="J158">
            <v>4.2709999999999999</v>
          </cell>
          <cell r="K158">
            <v>2.19</v>
          </cell>
          <cell r="L158">
            <v>2.8610000000000002</v>
          </cell>
          <cell r="M158">
            <v>3.4569999999999999</v>
          </cell>
          <cell r="N158">
            <v>2.6669999999999998</v>
          </cell>
          <cell r="O158">
            <v>2.7789999999999999</v>
          </cell>
          <cell r="P158">
            <v>1.01</v>
          </cell>
          <cell r="Q158">
            <v>-1.121</v>
          </cell>
          <cell r="R158">
            <v>-1.204</v>
          </cell>
          <cell r="S158">
            <v>-1.45</v>
          </cell>
          <cell r="T158">
            <v>4.0129999999999999</v>
          </cell>
          <cell r="U158">
            <v>3.9390000000000001</v>
          </cell>
          <cell r="V158">
            <v>1.6120000000000001</v>
          </cell>
          <cell r="W158">
            <v>2.7080000000000002</v>
          </cell>
          <cell r="X158">
            <v>4.2050000000000001</v>
          </cell>
          <cell r="Y158">
            <v>4.66</v>
          </cell>
          <cell r="Z158">
            <v>4.3579999999999997</v>
          </cell>
          <cell r="AA158">
            <v>1.4159999999999999</v>
          </cell>
          <cell r="AB158">
            <v>2.4990000000000001</v>
          </cell>
          <cell r="AC158">
            <v>2.4790000000000001</v>
          </cell>
          <cell r="AD158">
            <v>3.6989999999999998</v>
          </cell>
          <cell r="AE158">
            <v>3.153</v>
          </cell>
          <cell r="AF158">
            <v>4.5570000000000004</v>
          </cell>
          <cell r="AG158">
            <v>3.431</v>
          </cell>
          <cell r="AH158">
            <v>-0.77400000000000002</v>
          </cell>
          <cell r="AI158">
            <v>-4.8449999999999998</v>
          </cell>
          <cell r="AJ158">
            <v>5.8449999999999998</v>
          </cell>
          <cell r="AK158">
            <v>3.9910000000000001</v>
          </cell>
          <cell r="AL158">
            <v>0.85399999999999998</v>
          </cell>
          <cell r="AM158">
            <v>2.3359999999999999</v>
          </cell>
          <cell r="AN158">
            <v>3.2</v>
          </cell>
          <cell r="AO158">
            <v>3</v>
          </cell>
          <cell r="AP158">
            <v>2.4</v>
          </cell>
          <cell r="AQ158">
            <v>2.4</v>
          </cell>
          <cell r="AR158">
            <v>5.2891828346774252</v>
          </cell>
          <cell r="AS158">
            <v>2.3050624999999996</v>
          </cell>
        </row>
        <row r="159">
          <cell r="A159" t="str">
            <v>Switzerland</v>
          </cell>
          <cell r="B159" t="str">
            <v>Gross domestic product, constant prices</v>
          </cell>
          <cell r="C159" t="str">
            <v>Percent change</v>
          </cell>
          <cell r="E159" t="str">
            <v>See notes for:  Gross domestic product, constant prices (National currency).</v>
          </cell>
          <cell r="F159">
            <v>5.1100000000000003</v>
          </cell>
          <cell r="G159">
            <v>1.601</v>
          </cell>
          <cell r="H159">
            <v>-1.3089999999999999</v>
          </cell>
          <cell r="I159">
            <v>0.63900000000000001</v>
          </cell>
          <cell r="J159">
            <v>3.008</v>
          </cell>
          <cell r="K159">
            <v>3.6739999999999999</v>
          </cell>
          <cell r="L159">
            <v>1.859</v>
          </cell>
          <cell r="M159">
            <v>1.585</v>
          </cell>
          <cell r="N159">
            <v>3.278</v>
          </cell>
          <cell r="O159">
            <v>4.3310000000000004</v>
          </cell>
          <cell r="P159">
            <v>3.6749999999999998</v>
          </cell>
          <cell r="Q159">
            <v>-0.94599999999999995</v>
          </cell>
          <cell r="R159">
            <v>0.1</v>
          </cell>
          <cell r="S159">
            <v>-0.185</v>
          </cell>
          <cell r="T159">
            <v>1.1910000000000001</v>
          </cell>
          <cell r="U159">
            <v>0.35</v>
          </cell>
          <cell r="V159">
            <v>0.628</v>
          </cell>
          <cell r="W159">
            <v>2.0760000000000001</v>
          </cell>
          <cell r="X159">
            <v>2.6389999999999998</v>
          </cell>
          <cell r="Y159">
            <v>1.3109999999999999</v>
          </cell>
          <cell r="Z159">
            <v>3.5819999999999999</v>
          </cell>
          <cell r="AA159">
            <v>1.1519999999999999</v>
          </cell>
          <cell r="AB159">
            <v>0.443</v>
          </cell>
          <cell r="AC159">
            <v>-0.19800000000000001</v>
          </cell>
          <cell r="AD159">
            <v>2.5329999999999999</v>
          </cell>
          <cell r="AE159">
            <v>2.641</v>
          </cell>
          <cell r="AF159">
            <v>3.63</v>
          </cell>
          <cell r="AG159">
            <v>3.645</v>
          </cell>
          <cell r="AH159">
            <v>2.0950000000000002</v>
          </cell>
          <cell r="AI159">
            <v>-1.8779999999999999</v>
          </cell>
          <cell r="AJ159">
            <v>2.714</v>
          </cell>
          <cell r="AK159">
            <v>1.851</v>
          </cell>
          <cell r="AL159">
            <v>0.80700000000000005</v>
          </cell>
          <cell r="AM159">
            <v>1.7250000000000001</v>
          </cell>
          <cell r="AN159">
            <v>1.84</v>
          </cell>
          <cell r="AO159">
            <v>1.89</v>
          </cell>
          <cell r="AP159">
            <v>1.89</v>
          </cell>
          <cell r="AQ159">
            <v>1.94</v>
          </cell>
          <cell r="AR159">
            <v>2.9107630796370949</v>
          </cell>
          <cell r="AS159">
            <v>1.7757812500000001</v>
          </cell>
        </row>
        <row r="160">
          <cell r="A160" t="str">
            <v>Syrian Arab Republic</v>
          </cell>
          <cell r="B160" t="str">
            <v>Gross domestic product, constant prices</v>
          </cell>
          <cell r="C160" t="str">
            <v>Percent change</v>
          </cell>
          <cell r="E160" t="str">
            <v>See notes for:  Gross domestic product, constant prices (National currency).</v>
          </cell>
          <cell r="F160">
            <v>10.493</v>
          </cell>
          <cell r="G160">
            <v>8.4629999999999992</v>
          </cell>
          <cell r="H160">
            <v>2.5830000000000002</v>
          </cell>
          <cell r="I160">
            <v>1.605</v>
          </cell>
          <cell r="J160">
            <v>-6.4980000000000002</v>
          </cell>
          <cell r="K160">
            <v>7.2960000000000003</v>
          </cell>
          <cell r="L160">
            <v>-4.7569999999999997</v>
          </cell>
          <cell r="M160">
            <v>1.2509999999999999</v>
          </cell>
          <cell r="N160">
            <v>12.721</v>
          </cell>
          <cell r="O160">
            <v>-6.0670000000000002</v>
          </cell>
          <cell r="P160">
            <v>10.358000000000001</v>
          </cell>
          <cell r="Q160">
            <v>10.727</v>
          </cell>
          <cell r="R160">
            <v>13.246</v>
          </cell>
          <cell r="S160">
            <v>7.4089999999999998</v>
          </cell>
          <cell r="T160">
            <v>5.5339999999999998</v>
          </cell>
          <cell r="U160">
            <v>5.423</v>
          </cell>
          <cell r="V160">
            <v>2.9660000000000002</v>
          </cell>
          <cell r="W160">
            <v>-1.0900000000000001</v>
          </cell>
          <cell r="X160">
            <v>5.5540000000000003</v>
          </cell>
          <cell r="Y160">
            <v>-3.121</v>
          </cell>
          <cell r="Z160">
            <v>2.2949999999999999</v>
          </cell>
          <cell r="AA160">
            <v>3.68</v>
          </cell>
          <cell r="AB160">
            <v>5.8970000000000002</v>
          </cell>
          <cell r="AC160">
            <v>-2.0369999999999999</v>
          </cell>
          <cell r="AD160">
            <v>6.9029999999999996</v>
          </cell>
          <cell r="AE160">
            <v>6.2149999999999999</v>
          </cell>
          <cell r="AF160">
            <v>5.0460000000000003</v>
          </cell>
          <cell r="AG160">
            <v>5.6749999999999998</v>
          </cell>
          <cell r="AH160">
            <v>4.4770000000000003</v>
          </cell>
          <cell r="AI160">
            <v>5.9119999999999999</v>
          </cell>
          <cell r="AJ160">
            <v>3.44</v>
          </cell>
          <cell r="AK160" t="str">
            <v>n/a</v>
          </cell>
          <cell r="AL160" t="str">
            <v>n/a</v>
          </cell>
          <cell r="AM160" t="str">
            <v>n/a</v>
          </cell>
          <cell r="AN160" t="str">
            <v>n/a</v>
          </cell>
          <cell r="AO160" t="str">
            <v>n/a</v>
          </cell>
          <cell r="AP160" t="str">
            <v>n/a</v>
          </cell>
          <cell r="AQ160" t="str">
            <v>n/a</v>
          </cell>
          <cell r="AR160">
            <v>26.080721182795696</v>
          </cell>
          <cell r="AS160">
            <v>4.2451290322580659</v>
          </cell>
        </row>
        <row r="161">
          <cell r="A161" t="str">
            <v>Taiwan Province of China</v>
          </cell>
          <cell r="B161" t="str">
            <v>Gross domestic product, constant prices</v>
          </cell>
          <cell r="C161" t="str">
            <v>Percent change</v>
          </cell>
          <cell r="E161" t="str">
            <v>See notes for:  Gross domestic product, constant prices (National currency).</v>
          </cell>
          <cell r="F161">
            <v>7.3239999999999998</v>
          </cell>
          <cell r="G161">
            <v>6.4560000000000004</v>
          </cell>
          <cell r="H161">
            <v>3.9740000000000002</v>
          </cell>
          <cell r="I161">
            <v>8.32</v>
          </cell>
          <cell r="J161">
            <v>9.32</v>
          </cell>
          <cell r="K161">
            <v>4.0670000000000002</v>
          </cell>
          <cell r="L161">
            <v>11.004</v>
          </cell>
          <cell r="M161">
            <v>10.679</v>
          </cell>
          <cell r="N161">
            <v>5.5720000000000001</v>
          </cell>
          <cell r="O161">
            <v>10.282</v>
          </cell>
          <cell r="P161">
            <v>6.8710000000000004</v>
          </cell>
          <cell r="Q161">
            <v>7.8849999999999998</v>
          </cell>
          <cell r="R161">
            <v>7.5570000000000004</v>
          </cell>
          <cell r="S161">
            <v>6.7320000000000002</v>
          </cell>
          <cell r="T161">
            <v>7.5910000000000002</v>
          </cell>
          <cell r="U161">
            <v>6.3789999999999996</v>
          </cell>
          <cell r="V161">
            <v>5.5359999999999996</v>
          </cell>
          <cell r="W161">
            <v>5.476</v>
          </cell>
          <cell r="X161">
            <v>3.4660000000000002</v>
          </cell>
          <cell r="Y161">
            <v>5.9710000000000001</v>
          </cell>
          <cell r="Z161">
            <v>5.7960000000000003</v>
          </cell>
          <cell r="AA161">
            <v>-1.651</v>
          </cell>
          <cell r="AB161">
            <v>5.2640000000000002</v>
          </cell>
          <cell r="AC161">
            <v>3.669</v>
          </cell>
          <cell r="AD161">
            <v>6.19</v>
          </cell>
          <cell r="AE161">
            <v>4.7030000000000003</v>
          </cell>
          <cell r="AF161">
            <v>5.4370000000000003</v>
          </cell>
          <cell r="AG161">
            <v>5.9829999999999997</v>
          </cell>
          <cell r="AH161">
            <v>0.73</v>
          </cell>
          <cell r="AI161">
            <v>-1.81</v>
          </cell>
          <cell r="AJ161">
            <v>10.723000000000001</v>
          </cell>
          <cell r="AK161">
            <v>4.0350000000000001</v>
          </cell>
          <cell r="AL161">
            <v>3.58</v>
          </cell>
          <cell r="AM161">
            <v>4.71</v>
          </cell>
          <cell r="AN161">
            <v>4.7770000000000001</v>
          </cell>
          <cell r="AO161">
            <v>4.798</v>
          </cell>
          <cell r="AP161">
            <v>4.9020000000000001</v>
          </cell>
          <cell r="AQ161">
            <v>4.96</v>
          </cell>
          <cell r="AR161">
            <v>9.3501312328628945</v>
          </cell>
          <cell r="AS161">
            <v>5.9228437500000011</v>
          </cell>
        </row>
        <row r="162">
          <cell r="A162" t="str">
            <v>Tajikistan</v>
          </cell>
          <cell r="B162" t="str">
            <v>Gross domestic product, constant prices</v>
          </cell>
          <cell r="C162" t="str">
            <v>Percent change</v>
          </cell>
          <cell r="E162" t="str">
            <v>See notes for:  Gross domestic product, constant prices (National currency).</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-11.099</v>
          </cell>
          <cell r="T162">
            <v>-21.401</v>
          </cell>
          <cell r="U162">
            <v>-12.497999999999999</v>
          </cell>
          <cell r="V162">
            <v>-4.3680000000000003</v>
          </cell>
          <cell r="W162">
            <v>1.7</v>
          </cell>
          <cell r="X162">
            <v>5.3</v>
          </cell>
          <cell r="Y162">
            <v>3.6989999999999998</v>
          </cell>
          <cell r="Z162">
            <v>8.3000000000000007</v>
          </cell>
          <cell r="AA162">
            <v>10.199999999999999</v>
          </cell>
          <cell r="AB162">
            <v>9.1</v>
          </cell>
          <cell r="AC162">
            <v>10.199999999999999</v>
          </cell>
          <cell r="AD162">
            <v>10.6</v>
          </cell>
          <cell r="AE162">
            <v>6.7</v>
          </cell>
          <cell r="AF162">
            <v>7</v>
          </cell>
          <cell r="AG162">
            <v>7.8</v>
          </cell>
          <cell r="AH162">
            <v>7.9</v>
          </cell>
          <cell r="AI162">
            <v>3.9</v>
          </cell>
          <cell r="AJ162">
            <v>6.5</v>
          </cell>
          <cell r="AK162">
            <v>7.4</v>
          </cell>
          <cell r="AL162">
            <v>6</v>
          </cell>
          <cell r="AM162">
            <v>6</v>
          </cell>
          <cell r="AN162">
            <v>6</v>
          </cell>
          <cell r="AO162">
            <v>6</v>
          </cell>
          <cell r="AP162">
            <v>6</v>
          </cell>
          <cell r="AQ162">
            <v>6</v>
          </cell>
          <cell r="AR162">
            <v>79.557466374269012</v>
          </cell>
          <cell r="AS162">
            <v>2.996473684210526</v>
          </cell>
        </row>
        <row r="163">
          <cell r="A163" t="str">
            <v>Tanzania</v>
          </cell>
          <cell r="B163" t="str">
            <v>Gross domestic product, constant prices</v>
          </cell>
          <cell r="C163" t="str">
            <v>Percent change</v>
          </cell>
          <cell r="E163" t="str">
            <v>See notes for:  Gross domestic product, constant prices (National currency).</v>
          </cell>
          <cell r="F163">
            <v>3.266</v>
          </cell>
          <cell r="G163">
            <v>1.212</v>
          </cell>
          <cell r="H163">
            <v>5.5E-2</v>
          </cell>
          <cell r="I163">
            <v>-0.88400000000000001</v>
          </cell>
          <cell r="J163">
            <v>0.46500000000000002</v>
          </cell>
          <cell r="K163">
            <v>3.9769999999999999</v>
          </cell>
          <cell r="L163">
            <v>5.6219999999999999</v>
          </cell>
          <cell r="M163">
            <v>6.2320000000000002</v>
          </cell>
          <cell r="N163">
            <v>5.8979999999999997</v>
          </cell>
          <cell r="O163">
            <v>3.7709999999999999</v>
          </cell>
          <cell r="P163">
            <v>7.0419999999999998</v>
          </cell>
          <cell r="Q163">
            <v>2.0720000000000001</v>
          </cell>
          <cell r="R163">
            <v>0.58399999999999996</v>
          </cell>
          <cell r="S163">
            <v>1.206</v>
          </cell>
          <cell r="T163">
            <v>1.5669999999999999</v>
          </cell>
          <cell r="U163">
            <v>3.5710000000000002</v>
          </cell>
          <cell r="V163">
            <v>4.5439999999999996</v>
          </cell>
          <cell r="W163">
            <v>3.5249999999999999</v>
          </cell>
          <cell r="X163">
            <v>3.7080000000000002</v>
          </cell>
          <cell r="Y163">
            <v>3.53</v>
          </cell>
          <cell r="Z163">
            <v>4.9340000000000002</v>
          </cell>
          <cell r="AA163">
            <v>5.9980000000000002</v>
          </cell>
          <cell r="AB163">
            <v>7.1639999999999997</v>
          </cell>
          <cell r="AC163">
            <v>6.8860000000000001</v>
          </cell>
          <cell r="AD163">
            <v>7.8280000000000003</v>
          </cell>
          <cell r="AE163">
            <v>7.37</v>
          </cell>
          <cell r="AF163">
            <v>7.0419999999999998</v>
          </cell>
          <cell r="AG163">
            <v>6.9489999999999998</v>
          </cell>
          <cell r="AH163">
            <v>7.2969999999999997</v>
          </cell>
          <cell r="AI163">
            <v>6.7039999999999997</v>
          </cell>
          <cell r="AJ163">
            <v>6.5469999999999997</v>
          </cell>
          <cell r="AK163">
            <v>6.6710000000000003</v>
          </cell>
          <cell r="AL163">
            <v>6.4160000000000004</v>
          </cell>
          <cell r="AM163">
            <v>6.66</v>
          </cell>
          <cell r="AN163">
            <v>6.9420000000000002</v>
          </cell>
          <cell r="AO163">
            <v>7.0759999999999996</v>
          </cell>
          <cell r="AP163">
            <v>7.05</v>
          </cell>
          <cell r="AQ163">
            <v>6.9960000000000004</v>
          </cell>
          <cell r="AR163">
            <v>6.5613158054435416</v>
          </cell>
          <cell r="AS163">
            <v>4.4485312500000003</v>
          </cell>
        </row>
        <row r="164">
          <cell r="A164" t="str">
            <v>Thailand</v>
          </cell>
          <cell r="B164" t="str">
            <v>Gross domestic product, constant prices</v>
          </cell>
          <cell r="C164" t="str">
            <v>Percent change</v>
          </cell>
          <cell r="E164" t="str">
            <v>See notes for:  Gross domestic product, constant prices (National currency).</v>
          </cell>
          <cell r="F164">
            <v>4.601</v>
          </cell>
          <cell r="G164">
            <v>5.91</v>
          </cell>
          <cell r="H164">
            <v>5.3529999999999998</v>
          </cell>
          <cell r="I164">
            <v>5.5810000000000004</v>
          </cell>
          <cell r="J164">
            <v>5.76</v>
          </cell>
          <cell r="K164">
            <v>4.6429999999999998</v>
          </cell>
          <cell r="L164">
            <v>5.5339999999999998</v>
          </cell>
          <cell r="M164">
            <v>9.5190000000000001</v>
          </cell>
          <cell r="N164">
            <v>13.288</v>
          </cell>
          <cell r="O164">
            <v>12.194000000000001</v>
          </cell>
          <cell r="P164">
            <v>11.622999999999999</v>
          </cell>
          <cell r="Q164">
            <v>8.1120000000000001</v>
          </cell>
          <cell r="R164">
            <v>8.0830000000000002</v>
          </cell>
          <cell r="S164">
            <v>8.2509999999999994</v>
          </cell>
          <cell r="T164">
            <v>8.9870000000000001</v>
          </cell>
          <cell r="U164">
            <v>9.2370000000000001</v>
          </cell>
          <cell r="V164">
            <v>5.9009999999999998</v>
          </cell>
          <cell r="W164">
            <v>-1.371</v>
          </cell>
          <cell r="X164">
            <v>-10.51</v>
          </cell>
          <cell r="Y164">
            <v>4.4480000000000004</v>
          </cell>
          <cell r="Z164">
            <v>4.75</v>
          </cell>
          <cell r="AA164">
            <v>2.1669999999999998</v>
          </cell>
          <cell r="AB164">
            <v>5.3179999999999996</v>
          </cell>
          <cell r="AC164">
            <v>7.13</v>
          </cell>
          <cell r="AD164">
            <v>6.3150000000000004</v>
          </cell>
          <cell r="AE164">
            <v>4.6020000000000003</v>
          </cell>
          <cell r="AF164">
            <v>5.1429999999999998</v>
          </cell>
          <cell r="AG164">
            <v>5.0490000000000004</v>
          </cell>
          <cell r="AH164">
            <v>2.56</v>
          </cell>
          <cell r="AI164">
            <v>-2.347</v>
          </cell>
          <cell r="AJ164">
            <v>7.7759999999999998</v>
          </cell>
          <cell r="AK164">
            <v>6.5000000000000002E-2</v>
          </cell>
          <cell r="AL164">
            <v>5.49</v>
          </cell>
          <cell r="AM164">
            <v>7.5339999999999998</v>
          </cell>
          <cell r="AN164">
            <v>4.5</v>
          </cell>
          <cell r="AO164">
            <v>4.5999999999999996</v>
          </cell>
          <cell r="AP164">
            <v>4.8</v>
          </cell>
          <cell r="AQ164">
            <v>5</v>
          </cell>
          <cell r="AR164">
            <v>20.446151741935477</v>
          </cell>
          <cell r="AS164">
            <v>5.4272499999999999</v>
          </cell>
        </row>
        <row r="165">
          <cell r="A165" t="str">
            <v>Timor-Leste</v>
          </cell>
          <cell r="B165" t="str">
            <v>Gross domestic product, constant prices</v>
          </cell>
          <cell r="C165" t="str">
            <v>Percent change</v>
          </cell>
          <cell r="E165" t="str">
            <v>See notes for:  Gross domestic product, constant prices (National currency).</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20.971</v>
          </cell>
          <cell r="AB165">
            <v>2.1339999999999999</v>
          </cell>
          <cell r="AC165">
            <v>-0.10100000000000001</v>
          </cell>
          <cell r="AD165">
            <v>4.3810000000000002</v>
          </cell>
          <cell r="AE165">
            <v>6.5049999999999999</v>
          </cell>
          <cell r="AF165">
            <v>-3.1549999999999998</v>
          </cell>
          <cell r="AG165">
            <v>11.67</v>
          </cell>
          <cell r="AH165">
            <v>14.645</v>
          </cell>
          <cell r="AI165">
            <v>12.795</v>
          </cell>
          <cell r="AJ165">
            <v>9.4689999999999994</v>
          </cell>
          <cell r="AK165">
            <v>10.596</v>
          </cell>
          <cell r="AL165">
            <v>10</v>
          </cell>
          <cell r="AM165">
            <v>10</v>
          </cell>
          <cell r="AN165">
            <v>10</v>
          </cell>
          <cell r="AO165">
            <v>10</v>
          </cell>
          <cell r="AP165">
            <v>10</v>
          </cell>
          <cell r="AQ165">
            <v>10</v>
          </cell>
          <cell r="AR165">
            <v>49.723169054545473</v>
          </cell>
        </row>
        <row r="166">
          <cell r="A166" t="str">
            <v>Togo</v>
          </cell>
          <cell r="B166" t="str">
            <v>Gross domestic product, constant prices</v>
          </cell>
          <cell r="C166" t="str">
            <v>Percent change</v>
          </cell>
          <cell r="E166" t="str">
            <v>See notes for:  Gross domestic product, constant prices (National currency).</v>
          </cell>
          <cell r="F166">
            <v>-2.2850000000000001</v>
          </cell>
          <cell r="G166">
            <v>-3.419</v>
          </cell>
          <cell r="H166">
            <v>-3.7080000000000002</v>
          </cell>
          <cell r="I166">
            <v>-5.1559999999999997</v>
          </cell>
          <cell r="J166">
            <v>5.8810000000000002</v>
          </cell>
          <cell r="K166">
            <v>3.7170000000000001</v>
          </cell>
          <cell r="L166">
            <v>3.26</v>
          </cell>
          <cell r="M166">
            <v>-2.484</v>
          </cell>
          <cell r="N166">
            <v>10.124000000000001</v>
          </cell>
          <cell r="O166">
            <v>4.0999999999999996</v>
          </cell>
          <cell r="P166">
            <v>5.8970000000000002</v>
          </cell>
          <cell r="Q166">
            <v>0.22600000000000001</v>
          </cell>
          <cell r="R166">
            <v>-3.2789999999999999</v>
          </cell>
          <cell r="S166">
            <v>-16.327999999999999</v>
          </cell>
          <cell r="T166">
            <v>13.933999999999999</v>
          </cell>
          <cell r="U166">
            <v>6.7709999999999999</v>
          </cell>
          <cell r="V166">
            <v>7.6630000000000003</v>
          </cell>
          <cell r="W166">
            <v>3.8090000000000002</v>
          </cell>
          <cell r="X166">
            <v>-2.2930000000000001</v>
          </cell>
          <cell r="Y166">
            <v>2.6139999999999999</v>
          </cell>
          <cell r="Z166">
            <v>-0.96499999999999997</v>
          </cell>
          <cell r="AA166">
            <v>-1.627</v>
          </cell>
          <cell r="AB166">
            <v>-0.92200000000000004</v>
          </cell>
          <cell r="AC166">
            <v>4.9539999999999997</v>
          </cell>
          <cell r="AD166">
            <v>2.1190000000000002</v>
          </cell>
          <cell r="AE166">
            <v>1.18</v>
          </cell>
          <cell r="AF166">
            <v>4.0519999999999996</v>
          </cell>
          <cell r="AG166">
            <v>2.29</v>
          </cell>
          <cell r="AH166">
            <v>2.379</v>
          </cell>
          <cell r="AI166">
            <v>3.4159999999999999</v>
          </cell>
          <cell r="AJ166">
            <v>4.0380000000000003</v>
          </cell>
          <cell r="AK166">
            <v>4.13</v>
          </cell>
          <cell r="AL166">
            <v>4.3869999999999996</v>
          </cell>
          <cell r="AM166">
            <v>4.5860000000000003</v>
          </cell>
          <cell r="AN166">
            <v>4.7679999999999998</v>
          </cell>
          <cell r="AO166">
            <v>4.3550000000000004</v>
          </cell>
          <cell r="AP166">
            <v>4.28</v>
          </cell>
          <cell r="AQ166">
            <v>4.133</v>
          </cell>
          <cell r="AR166">
            <v>28.872238322580646</v>
          </cell>
          <cell r="AS166">
            <v>1.69025</v>
          </cell>
        </row>
        <row r="167">
          <cell r="A167" t="str">
            <v>Tonga</v>
          </cell>
          <cell r="B167" t="str">
            <v>Gross domestic product, constant prices</v>
          </cell>
          <cell r="C167" t="str">
            <v>Percent change</v>
          </cell>
          <cell r="E167" t="str">
            <v>See notes for:  Gross domestic product, constant prices (National currency).</v>
          </cell>
          <cell r="F167">
            <v>15.8</v>
          </cell>
          <cell r="G167">
            <v>14</v>
          </cell>
          <cell r="H167">
            <v>12.8</v>
          </cell>
          <cell r="I167">
            <v>5.8</v>
          </cell>
          <cell r="J167">
            <v>44.1</v>
          </cell>
          <cell r="K167">
            <v>5.6</v>
          </cell>
          <cell r="L167">
            <v>8.8000000000000007</v>
          </cell>
          <cell r="M167">
            <v>1.7</v>
          </cell>
          <cell r="N167">
            <v>-3.5</v>
          </cell>
          <cell r="O167">
            <v>1.1000000000000001</v>
          </cell>
          <cell r="P167">
            <v>4.7</v>
          </cell>
          <cell r="Q167">
            <v>5.9</v>
          </cell>
          <cell r="R167">
            <v>-3.8</v>
          </cell>
          <cell r="S167">
            <v>-0.1</v>
          </cell>
          <cell r="T167">
            <v>1.9790000000000001</v>
          </cell>
          <cell r="U167">
            <v>4.4870000000000001</v>
          </cell>
          <cell r="V167">
            <v>1E-3</v>
          </cell>
          <cell r="W167">
            <v>-3.165</v>
          </cell>
          <cell r="X167">
            <v>3.4740000000000002</v>
          </cell>
          <cell r="Y167">
            <v>2.3490000000000002</v>
          </cell>
          <cell r="Z167">
            <v>2.798</v>
          </cell>
          <cell r="AA167">
            <v>3.786</v>
          </cell>
          <cell r="AB167">
            <v>4.0830000000000002</v>
          </cell>
          <cell r="AC167">
            <v>1.155</v>
          </cell>
          <cell r="AD167">
            <v>2.246</v>
          </cell>
          <cell r="AE167">
            <v>0.72399999999999998</v>
          </cell>
          <cell r="AF167">
            <v>-4.5090000000000003</v>
          </cell>
          <cell r="AG167">
            <v>-2.3860000000000001</v>
          </cell>
          <cell r="AH167">
            <v>0.51900000000000002</v>
          </cell>
          <cell r="AI167">
            <v>0.94099999999999995</v>
          </cell>
          <cell r="AJ167">
            <v>1.6259999999999999</v>
          </cell>
          <cell r="AK167">
            <v>1.468</v>
          </cell>
          <cell r="AL167">
            <v>1.3839999999999999</v>
          </cell>
          <cell r="AM167">
            <v>1.4830000000000001</v>
          </cell>
          <cell r="AN167">
            <v>1.778</v>
          </cell>
          <cell r="AO167">
            <v>1.794</v>
          </cell>
          <cell r="AP167">
            <v>1.8029999999999999</v>
          </cell>
          <cell r="AQ167">
            <v>1.8109999999999999</v>
          </cell>
          <cell r="AR167">
            <v>75.763830887096788</v>
          </cell>
          <cell r="AS167">
            <v>4.202375</v>
          </cell>
        </row>
        <row r="168">
          <cell r="A168" t="str">
            <v>Trinidad and Tobago</v>
          </cell>
          <cell r="B168" t="str">
            <v>Gross domestic product, constant prices</v>
          </cell>
          <cell r="C168" t="str">
            <v>Percent change</v>
          </cell>
          <cell r="E168" t="str">
            <v>See notes for:  Gross domestic product, constant prices (National currency).</v>
          </cell>
          <cell r="F168">
            <v>10.4</v>
          </cell>
          <cell r="G168">
            <v>4.5999999999999996</v>
          </cell>
          <cell r="H168">
            <v>3.8079999999999998</v>
          </cell>
          <cell r="I168">
            <v>-10.311999999999999</v>
          </cell>
          <cell r="J168">
            <v>-5.7519999999999998</v>
          </cell>
          <cell r="K168">
            <v>-4.12</v>
          </cell>
          <cell r="L168">
            <v>-3.2810000000000001</v>
          </cell>
          <cell r="M168">
            <v>-4.5620000000000003</v>
          </cell>
          <cell r="N168">
            <v>-3.9180000000000001</v>
          </cell>
          <cell r="O168">
            <v>-0.82699999999999996</v>
          </cell>
          <cell r="P168">
            <v>1.5069999999999999</v>
          </cell>
          <cell r="Q168">
            <v>2.6829999999999998</v>
          </cell>
          <cell r="R168">
            <v>-1.647</v>
          </cell>
          <cell r="S168">
            <v>-1.454</v>
          </cell>
          <cell r="T168">
            <v>3.5670000000000002</v>
          </cell>
          <cell r="U168">
            <v>3.9550000000000001</v>
          </cell>
          <cell r="V168">
            <v>7.0419999999999998</v>
          </cell>
          <cell r="W168">
            <v>7.6879999999999997</v>
          </cell>
          <cell r="X168">
            <v>8.1159999999999997</v>
          </cell>
          <cell r="Y168">
            <v>8.0250000000000004</v>
          </cell>
          <cell r="Z168">
            <v>7.56</v>
          </cell>
          <cell r="AA168">
            <v>4.1689999999999996</v>
          </cell>
          <cell r="AB168">
            <v>7.9370000000000003</v>
          </cell>
          <cell r="AC168">
            <v>14.441000000000001</v>
          </cell>
          <cell r="AD168">
            <v>7.95</v>
          </cell>
          <cell r="AE168">
            <v>6.2089999999999996</v>
          </cell>
          <cell r="AF168">
            <v>13.208</v>
          </cell>
          <cell r="AG168">
            <v>4.7539999999999996</v>
          </cell>
          <cell r="AH168">
            <v>2.7370000000000001</v>
          </cell>
          <cell r="AI168">
            <v>-3.2789999999999999</v>
          </cell>
          <cell r="AJ168">
            <v>-2.4E-2</v>
          </cell>
          <cell r="AK168">
            <v>-1.3109999999999999</v>
          </cell>
          <cell r="AL168">
            <v>1.7310000000000001</v>
          </cell>
          <cell r="AM168">
            <v>2.3679999999999999</v>
          </cell>
          <cell r="AN168">
            <v>2.4590000000000001</v>
          </cell>
          <cell r="AO168">
            <v>2.4620000000000002</v>
          </cell>
          <cell r="AP168">
            <v>2.48</v>
          </cell>
          <cell r="AQ168">
            <v>2.621</v>
          </cell>
          <cell r="AR168">
            <v>33.609959797379034</v>
          </cell>
          <cell r="AS168">
            <v>2.80840625</v>
          </cell>
        </row>
        <row r="169">
          <cell r="A169" t="str">
            <v>Tunisia</v>
          </cell>
          <cell r="B169" t="str">
            <v>Gross domestic product, constant prices</v>
          </cell>
          <cell r="C169" t="str">
            <v>Percent change</v>
          </cell>
          <cell r="E169" t="str">
            <v>See notes for:  Gross domestic product, constant prices (National currency).</v>
          </cell>
          <cell r="F169">
            <v>7.4</v>
          </cell>
          <cell r="G169">
            <v>5.5220000000000002</v>
          </cell>
          <cell r="H169">
            <v>-0.48199999999999998</v>
          </cell>
          <cell r="I169">
            <v>4.6740000000000004</v>
          </cell>
          <cell r="J169">
            <v>5.7309999999999999</v>
          </cell>
          <cell r="K169">
            <v>5.6680000000000001</v>
          </cell>
          <cell r="L169">
            <v>-1.4530000000000001</v>
          </cell>
          <cell r="M169">
            <v>6.7009999999999996</v>
          </cell>
          <cell r="N169">
            <v>7.0999999999999994E-2</v>
          </cell>
          <cell r="O169">
            <v>2.5790000000000002</v>
          </cell>
          <cell r="P169">
            <v>7.0750000000000002</v>
          </cell>
          <cell r="Q169">
            <v>3.903</v>
          </cell>
          <cell r="R169">
            <v>7.8070000000000004</v>
          </cell>
          <cell r="S169">
            <v>2.1909999999999998</v>
          </cell>
          <cell r="T169">
            <v>3.181</v>
          </cell>
          <cell r="U169">
            <v>2.347</v>
          </cell>
          <cell r="V169">
            <v>7.1470000000000002</v>
          </cell>
          <cell r="W169">
            <v>5.4390000000000001</v>
          </cell>
          <cell r="X169">
            <v>4.9649999999999999</v>
          </cell>
          <cell r="Y169">
            <v>6.0179999999999998</v>
          </cell>
          <cell r="Z169">
            <v>4.3</v>
          </cell>
          <cell r="AA169">
            <v>4.8499999999999996</v>
          </cell>
          <cell r="AB169">
            <v>1.7</v>
          </cell>
          <cell r="AC169">
            <v>5.4710000000000001</v>
          </cell>
          <cell r="AD169">
            <v>5.9589999999999996</v>
          </cell>
          <cell r="AE169">
            <v>4</v>
          </cell>
          <cell r="AF169">
            <v>5.6539999999999999</v>
          </cell>
          <cell r="AG169">
            <v>6.2590000000000003</v>
          </cell>
          <cell r="AH169">
            <v>4.5209999999999999</v>
          </cell>
          <cell r="AI169">
            <v>3.11</v>
          </cell>
          <cell r="AJ169">
            <v>3.0529999999999999</v>
          </cell>
          <cell r="AK169">
            <v>-0.81899999999999995</v>
          </cell>
          <cell r="AL169">
            <v>2.181</v>
          </cell>
          <cell r="AM169">
            <v>3.4860000000000002</v>
          </cell>
          <cell r="AN169">
            <v>4.8449999999999998</v>
          </cell>
          <cell r="AO169">
            <v>6.2279999999999998</v>
          </cell>
          <cell r="AP169">
            <v>6.6970000000000001</v>
          </cell>
          <cell r="AQ169">
            <v>6.7069999999999999</v>
          </cell>
          <cell r="AR169">
            <v>6.0027378669354787</v>
          </cell>
          <cell r="AS169">
            <v>4.2044375000000009</v>
          </cell>
        </row>
        <row r="170">
          <cell r="A170" t="str">
            <v>Turkey</v>
          </cell>
          <cell r="B170" t="str">
            <v>Gross domestic product, constant prices</v>
          </cell>
          <cell r="C170" t="str">
            <v>Percent change</v>
          </cell>
          <cell r="E170" t="str">
            <v>See notes for:  Gross domestic product, constant prices (National currency).</v>
          </cell>
          <cell r="F170">
            <v>-0.77900000000000003</v>
          </cell>
          <cell r="G170">
            <v>4.3650000000000002</v>
          </cell>
          <cell r="H170">
            <v>3.4289999999999998</v>
          </cell>
          <cell r="I170">
            <v>4.758</v>
          </cell>
          <cell r="J170">
            <v>6.8230000000000004</v>
          </cell>
          <cell r="K170">
            <v>4.258</v>
          </cell>
          <cell r="L170">
            <v>6.9409999999999998</v>
          </cell>
          <cell r="M170">
            <v>10.026999999999999</v>
          </cell>
          <cell r="N170">
            <v>2.121</v>
          </cell>
          <cell r="O170">
            <v>0.253</v>
          </cell>
          <cell r="P170">
            <v>9.2550000000000008</v>
          </cell>
          <cell r="Q170">
            <v>0.92600000000000005</v>
          </cell>
          <cell r="R170">
            <v>5.984</v>
          </cell>
          <cell r="S170">
            <v>8.0419999999999998</v>
          </cell>
          <cell r="T170">
            <v>-5.4560000000000004</v>
          </cell>
          <cell r="U170">
            <v>7.19</v>
          </cell>
          <cell r="V170">
            <v>7.0069999999999997</v>
          </cell>
          <cell r="W170">
            <v>7.5279999999999996</v>
          </cell>
          <cell r="X170">
            <v>3.0920000000000001</v>
          </cell>
          <cell r="Y170">
            <v>-3.3650000000000002</v>
          </cell>
          <cell r="Z170">
            <v>6.774</v>
          </cell>
          <cell r="AA170">
            <v>-5.6970000000000001</v>
          </cell>
          <cell r="AB170">
            <v>6.1639999999999997</v>
          </cell>
          <cell r="AC170">
            <v>5.2649999999999997</v>
          </cell>
          <cell r="AD170">
            <v>9.3629999999999995</v>
          </cell>
          <cell r="AE170">
            <v>8.4019999999999992</v>
          </cell>
          <cell r="AF170">
            <v>6.8929999999999998</v>
          </cell>
          <cell r="AG170">
            <v>4.6689999999999996</v>
          </cell>
          <cell r="AH170">
            <v>0.65900000000000003</v>
          </cell>
          <cell r="AI170">
            <v>-4.8259999999999996</v>
          </cell>
          <cell r="AJ170">
            <v>9.0060000000000002</v>
          </cell>
          <cell r="AK170">
            <v>8.4600000000000009</v>
          </cell>
          <cell r="AL170">
            <v>2.294</v>
          </cell>
          <cell r="AM170">
            <v>3.1680000000000001</v>
          </cell>
          <cell r="AN170">
            <v>4.0179999999999998</v>
          </cell>
          <cell r="AO170">
            <v>4.3410000000000002</v>
          </cell>
          <cell r="AP170">
            <v>4.5330000000000004</v>
          </cell>
          <cell r="AQ170">
            <v>4.6029999999999998</v>
          </cell>
          <cell r="AR170">
            <v>20.131623748991935</v>
          </cell>
          <cell r="AS170">
            <v>4.2978437500000011</v>
          </cell>
        </row>
        <row r="171">
          <cell r="A171" t="str">
            <v>Turkmenistan</v>
          </cell>
          <cell r="B171" t="str">
            <v>Gross domestic product, constant prices</v>
          </cell>
          <cell r="C171" t="str">
            <v>Percent change</v>
          </cell>
          <cell r="E171" t="str">
            <v>See notes for:  Gross domestic product, constant prices (National currency).</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v>-10</v>
          </cell>
          <cell r="T171">
            <v>-17.3</v>
          </cell>
          <cell r="U171">
            <v>-7.2</v>
          </cell>
          <cell r="V171">
            <v>-6.7</v>
          </cell>
          <cell r="W171">
            <v>-11.3</v>
          </cell>
          <cell r="X171">
            <v>6.7</v>
          </cell>
          <cell r="Y171">
            <v>16.498999999999999</v>
          </cell>
          <cell r="Z171">
            <v>18.587</v>
          </cell>
          <cell r="AA171">
            <v>20.390999999999998</v>
          </cell>
          <cell r="AB171">
            <v>15.768000000000001</v>
          </cell>
          <cell r="AC171">
            <v>17.094999999999999</v>
          </cell>
          <cell r="AD171">
            <v>14.692</v>
          </cell>
          <cell r="AE171">
            <v>13.04</v>
          </cell>
          <cell r="AF171">
            <v>10.967000000000001</v>
          </cell>
          <cell r="AG171">
            <v>11.057</v>
          </cell>
          <cell r="AH171">
            <v>14.747</v>
          </cell>
          <cell r="AI171">
            <v>6.0880000000000001</v>
          </cell>
          <cell r="AJ171">
            <v>9.2189999999999994</v>
          </cell>
          <cell r="AK171">
            <v>14.7</v>
          </cell>
          <cell r="AL171">
            <v>6.97</v>
          </cell>
          <cell r="AM171">
            <v>6.7469999999999999</v>
          </cell>
          <cell r="AN171">
            <v>6.1790000000000003</v>
          </cell>
          <cell r="AO171">
            <v>6.3</v>
          </cell>
          <cell r="AP171">
            <v>6.077</v>
          </cell>
          <cell r="AQ171">
            <v>6.0960000000000001</v>
          </cell>
          <cell r="AR171">
            <v>135.4688070292398</v>
          </cell>
          <cell r="AS171">
            <v>7.2131578947368409</v>
          </cell>
        </row>
        <row r="172">
          <cell r="A172" t="str">
            <v>Tuvalu</v>
          </cell>
          <cell r="B172" t="str">
            <v>Gross domestic product, constant prices</v>
          </cell>
          <cell r="C172" t="str">
            <v>Percent change</v>
          </cell>
          <cell r="E172" t="str">
            <v>See notes for:  Gross domestic product, constant prices (National currency).</v>
          </cell>
          <cell r="F172" t="str">
            <v>n/a</v>
          </cell>
          <cell r="G172" t="str">
            <v>n/a</v>
          </cell>
          <cell r="H172" t="str">
            <v>n/a</v>
          </cell>
          <cell r="I172" t="str">
            <v>n/a</v>
          </cell>
          <cell r="J172" t="str">
            <v>n/a</v>
          </cell>
          <cell r="K172" t="str">
            <v>n/a</v>
          </cell>
          <cell r="L172" t="str">
            <v>n/a</v>
          </cell>
          <cell r="M172" t="str">
            <v>n/a</v>
          </cell>
          <cell r="N172" t="str">
            <v>n/a</v>
          </cell>
          <cell r="O172" t="str">
            <v>n/a</v>
          </cell>
          <cell r="P172" t="str">
            <v>n/a</v>
          </cell>
          <cell r="Q172" t="str">
            <v>n/a</v>
          </cell>
          <cell r="R172" t="str">
            <v>n/a</v>
          </cell>
          <cell r="S172" t="str">
            <v>n/a</v>
          </cell>
          <cell r="T172" t="str">
            <v>n/a</v>
          </cell>
          <cell r="U172" t="str">
            <v>n/a</v>
          </cell>
          <cell r="V172" t="str">
            <v>n/a</v>
          </cell>
          <cell r="W172" t="str">
            <v>n/a</v>
          </cell>
          <cell r="X172" t="str">
            <v>n/a</v>
          </cell>
          <cell r="Y172" t="str">
            <v>n/a</v>
          </cell>
          <cell r="Z172" t="str">
            <v>n/a</v>
          </cell>
          <cell r="AA172">
            <v>1.6359999999999999</v>
          </cell>
          <cell r="AB172">
            <v>7.8849999999999998</v>
          </cell>
          <cell r="AC172">
            <v>-3.3340000000000001</v>
          </cell>
          <cell r="AD172">
            <v>-1.351</v>
          </cell>
          <cell r="AE172">
            <v>-4.0439999999999996</v>
          </cell>
          <cell r="AF172">
            <v>2.8719999999999999</v>
          </cell>
          <cell r="AG172">
            <v>5.46</v>
          </cell>
          <cell r="AH172">
            <v>7.5789999999999997</v>
          </cell>
          <cell r="AI172">
            <v>-1.7330000000000001</v>
          </cell>
          <cell r="AJ172">
            <v>-0.53100000000000003</v>
          </cell>
          <cell r="AK172">
            <v>0.379</v>
          </cell>
          <cell r="AL172">
            <v>1.4830000000000001</v>
          </cell>
          <cell r="AM172">
            <v>1.288</v>
          </cell>
          <cell r="AN172">
            <v>1.228</v>
          </cell>
          <cell r="AO172">
            <v>1.1679999999999999</v>
          </cell>
          <cell r="AP172">
            <v>1.208</v>
          </cell>
          <cell r="AQ172">
            <v>1.2490000000000001</v>
          </cell>
          <cell r="AR172">
            <v>17.311333690909091</v>
          </cell>
        </row>
        <row r="173">
          <cell r="A173" t="str">
            <v>Uganda</v>
          </cell>
          <cell r="B173" t="str">
            <v>Gross domestic product, constant prices</v>
          </cell>
          <cell r="C173" t="str">
            <v>Percent change</v>
          </cell>
          <cell r="E173" t="str">
            <v>See notes for:  Gross domestic product, constant prices (National currency).</v>
          </cell>
          <cell r="F173">
            <v>-3.3919999999999999</v>
          </cell>
          <cell r="G173">
            <v>3.859</v>
          </cell>
          <cell r="H173">
            <v>8.2050000000000001</v>
          </cell>
          <cell r="I173">
            <v>4.899</v>
          </cell>
          <cell r="J173">
            <v>-3</v>
          </cell>
          <cell r="K173">
            <v>-3</v>
          </cell>
          <cell r="L173">
            <v>0.94599999999999995</v>
          </cell>
          <cell r="M173">
            <v>4</v>
          </cell>
          <cell r="N173">
            <v>8.2940000000000005</v>
          </cell>
          <cell r="O173">
            <v>6.4029999999999996</v>
          </cell>
          <cell r="P173">
            <v>6.4969999999999999</v>
          </cell>
          <cell r="Q173">
            <v>1.778</v>
          </cell>
          <cell r="R173">
            <v>2.78</v>
          </cell>
          <cell r="S173">
            <v>8.2420000000000009</v>
          </cell>
          <cell r="T173">
            <v>6.4269999999999996</v>
          </cell>
          <cell r="U173">
            <v>11.292999999999999</v>
          </cell>
          <cell r="V173">
            <v>9.1020000000000003</v>
          </cell>
          <cell r="W173">
            <v>5.4720000000000004</v>
          </cell>
          <cell r="X173">
            <v>3.8079999999999998</v>
          </cell>
          <cell r="Y173">
            <v>8.1590000000000007</v>
          </cell>
          <cell r="Z173">
            <v>5.4370000000000003</v>
          </cell>
          <cell r="AA173">
            <v>5.1840000000000002</v>
          </cell>
          <cell r="AB173">
            <v>8.7330000000000005</v>
          </cell>
          <cell r="AC173">
            <v>6.4729999999999999</v>
          </cell>
          <cell r="AD173">
            <v>6.8070000000000004</v>
          </cell>
          <cell r="AE173">
            <v>6.3330000000000002</v>
          </cell>
          <cell r="AF173">
            <v>10.785</v>
          </cell>
          <cell r="AG173">
            <v>8.3699999999999992</v>
          </cell>
          <cell r="AH173">
            <v>8.7560000000000002</v>
          </cell>
          <cell r="AI173">
            <v>7.2489999999999997</v>
          </cell>
          <cell r="AJ173">
            <v>5.8570000000000002</v>
          </cell>
          <cell r="AK173">
            <v>6.6890000000000001</v>
          </cell>
          <cell r="AL173">
            <v>4.1639999999999997</v>
          </cell>
          <cell r="AM173">
            <v>5.3650000000000002</v>
          </cell>
          <cell r="AN173">
            <v>6.0270000000000001</v>
          </cell>
          <cell r="AO173">
            <v>7</v>
          </cell>
          <cell r="AP173">
            <v>7</v>
          </cell>
          <cell r="AQ173">
            <v>7.0049999999999999</v>
          </cell>
          <cell r="AR173">
            <v>13.47902781350807</v>
          </cell>
          <cell r="AS173">
            <v>5.5451562499999998</v>
          </cell>
        </row>
        <row r="174">
          <cell r="A174" t="str">
            <v>Ukraine</v>
          </cell>
          <cell r="B174" t="str">
            <v>Gross domestic product, constant prices</v>
          </cell>
          <cell r="C174" t="str">
            <v>Percent change</v>
          </cell>
          <cell r="E174" t="str">
            <v>See notes for:  Gross domestic product, constant prices (National currency).</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-14.2</v>
          </cell>
          <cell r="T174">
            <v>-22.943000000000001</v>
          </cell>
          <cell r="U174">
            <v>-12.151</v>
          </cell>
          <cell r="V174">
            <v>-10.044</v>
          </cell>
          <cell r="W174">
            <v>-2.988</v>
          </cell>
          <cell r="X174">
            <v>-1.9490000000000001</v>
          </cell>
          <cell r="Y174">
            <v>-0.224</v>
          </cell>
          <cell r="Z174">
            <v>5.85</v>
          </cell>
          <cell r="AA174">
            <v>12.194000000000001</v>
          </cell>
          <cell r="AB174">
            <v>5.2</v>
          </cell>
          <cell r="AC174">
            <v>9.6</v>
          </cell>
          <cell r="AD174">
            <v>12.1</v>
          </cell>
          <cell r="AE174">
            <v>2.7</v>
          </cell>
          <cell r="AF174">
            <v>7.3</v>
          </cell>
          <cell r="AG174">
            <v>7.9</v>
          </cell>
          <cell r="AH174">
            <v>2.2999999999999998</v>
          </cell>
          <cell r="AI174">
            <v>-14.8</v>
          </cell>
          <cell r="AJ174">
            <v>4.0999999999999996</v>
          </cell>
          <cell r="AK174">
            <v>5.2050000000000001</v>
          </cell>
          <cell r="AL174">
            <v>3.0070000000000001</v>
          </cell>
          <cell r="AM174">
            <v>3.5</v>
          </cell>
          <cell r="AN174">
            <v>3.4580000000000002</v>
          </cell>
          <cell r="AO174">
            <v>3.476</v>
          </cell>
          <cell r="AP174">
            <v>3.51</v>
          </cell>
          <cell r="AQ174">
            <v>3.5139999999999998</v>
          </cell>
          <cell r="AR174">
            <v>101.54650231578947</v>
          </cell>
          <cell r="AS174">
            <v>-0.25526315789473619</v>
          </cell>
        </row>
        <row r="175">
          <cell r="A175" t="str">
            <v>United Arab Emirates</v>
          </cell>
          <cell r="B175" t="str">
            <v>Gross domestic product, constant prices</v>
          </cell>
          <cell r="C175" t="str">
            <v>Percent change</v>
          </cell>
          <cell r="E175" t="str">
            <v>See notes for:  Gross domestic product, constant prices (National currency).</v>
          </cell>
          <cell r="F175">
            <v>-1.78</v>
          </cell>
          <cell r="G175">
            <v>8.0239999999999991</v>
          </cell>
          <cell r="H175">
            <v>-7.1879999999999997</v>
          </cell>
          <cell r="I175">
            <v>-5.25</v>
          </cell>
          <cell r="J175">
            <v>4.4509999999999996</v>
          </cell>
          <cell r="K175">
            <v>-2.5219999999999998</v>
          </cell>
          <cell r="L175">
            <v>-19.268999999999998</v>
          </cell>
          <cell r="M175">
            <v>5.3040000000000003</v>
          </cell>
          <cell r="N175">
            <v>-2.6230000000000002</v>
          </cell>
          <cell r="O175">
            <v>15.733000000000001</v>
          </cell>
          <cell r="P175">
            <v>23.562000000000001</v>
          </cell>
          <cell r="Q175">
            <v>2.141</v>
          </cell>
          <cell r="R175">
            <v>3.0950000000000002</v>
          </cell>
          <cell r="S175">
            <v>-2.9000000000000001E-2</v>
          </cell>
          <cell r="T175">
            <v>7.3630000000000004</v>
          </cell>
          <cell r="U175">
            <v>6.58</v>
          </cell>
          <cell r="V175">
            <v>5.34</v>
          </cell>
          <cell r="W175">
            <v>8.5530000000000008</v>
          </cell>
          <cell r="X175">
            <v>0.79100000000000004</v>
          </cell>
          <cell r="Y175">
            <v>3.7509999999999999</v>
          </cell>
          <cell r="Z175">
            <v>12.329000000000001</v>
          </cell>
          <cell r="AA175">
            <v>1.849</v>
          </cell>
          <cell r="AB175">
            <v>-0.73899999999999999</v>
          </cell>
          <cell r="AC175">
            <v>16.393000000000001</v>
          </cell>
          <cell r="AD175">
            <v>10.141999999999999</v>
          </cell>
          <cell r="AE175">
            <v>8.5990000000000002</v>
          </cell>
          <cell r="AF175">
            <v>8.8450000000000006</v>
          </cell>
          <cell r="AG175">
            <v>6.55</v>
          </cell>
          <cell r="AH175">
            <v>5.3230000000000004</v>
          </cell>
          <cell r="AI175">
            <v>-3.2759999999999998</v>
          </cell>
          <cell r="AJ175">
            <v>0.88</v>
          </cell>
          <cell r="AK175">
            <v>4.8970000000000002</v>
          </cell>
          <cell r="AL175">
            <v>2.2810000000000001</v>
          </cell>
          <cell r="AM175">
            <v>2.831</v>
          </cell>
          <cell r="AN175">
            <v>3.3050000000000002</v>
          </cell>
          <cell r="AO175">
            <v>3.4529999999999998</v>
          </cell>
          <cell r="AP175">
            <v>3.6269999999999998</v>
          </cell>
          <cell r="AQ175">
            <v>3.665</v>
          </cell>
          <cell r="AR175">
            <v>60.835591716733902</v>
          </cell>
          <cell r="AS175">
            <v>3.9943437499999996</v>
          </cell>
        </row>
        <row r="176">
          <cell r="A176" t="str">
            <v>United Kingdom</v>
          </cell>
          <cell r="B176" t="str">
            <v>Gross domestic product, constant prices</v>
          </cell>
          <cell r="C176" t="str">
            <v>Percent change</v>
          </cell>
          <cell r="E176" t="str">
            <v>See notes for:  Gross domestic product, constant prices (National currency).</v>
          </cell>
          <cell r="F176">
            <v>-2.0819999999999999</v>
          </cell>
          <cell r="G176">
            <v>-1.323</v>
          </cell>
          <cell r="H176">
            <v>2.0920000000000001</v>
          </cell>
          <cell r="I176">
            <v>3.6240000000000001</v>
          </cell>
          <cell r="J176">
            <v>2.6709999999999998</v>
          </cell>
          <cell r="K176">
            <v>3.6</v>
          </cell>
          <cell r="L176">
            <v>4.0119999999999996</v>
          </cell>
          <cell r="M176">
            <v>4.5620000000000003</v>
          </cell>
          <cell r="N176">
            <v>5.032</v>
          </cell>
          <cell r="O176">
            <v>2.282</v>
          </cell>
          <cell r="P176">
            <v>0.77900000000000003</v>
          </cell>
          <cell r="Q176">
            <v>-1.393</v>
          </cell>
          <cell r="R176">
            <v>0.14699999999999999</v>
          </cell>
          <cell r="S176">
            <v>2.222</v>
          </cell>
          <cell r="T176">
            <v>4.28</v>
          </cell>
          <cell r="U176">
            <v>3.052</v>
          </cell>
          <cell r="V176">
            <v>2.8849999999999998</v>
          </cell>
          <cell r="W176">
            <v>3.423</v>
          </cell>
          <cell r="X176">
            <v>3.839</v>
          </cell>
          <cell r="Y176">
            <v>3.6560000000000001</v>
          </cell>
          <cell r="Z176">
            <v>4.4580000000000002</v>
          </cell>
          <cell r="AA176">
            <v>3.1509999999999998</v>
          </cell>
          <cell r="AB176">
            <v>2.6579999999999999</v>
          </cell>
          <cell r="AC176">
            <v>3.5249999999999999</v>
          </cell>
          <cell r="AD176">
            <v>2.9550000000000001</v>
          </cell>
          <cell r="AE176">
            <v>2.0859999999999999</v>
          </cell>
          <cell r="AF176">
            <v>2.6070000000000002</v>
          </cell>
          <cell r="AG176">
            <v>3.4660000000000002</v>
          </cell>
          <cell r="AH176">
            <v>-1.103</v>
          </cell>
          <cell r="AI176">
            <v>-4.3730000000000002</v>
          </cell>
          <cell r="AJ176">
            <v>2.0920000000000001</v>
          </cell>
          <cell r="AK176">
            <v>0.65500000000000003</v>
          </cell>
          <cell r="AL176">
            <v>0.81799999999999995</v>
          </cell>
          <cell r="AM176">
            <v>2.0339999999999998</v>
          </cell>
          <cell r="AN176">
            <v>2.5489999999999999</v>
          </cell>
          <cell r="AO176">
            <v>2.61</v>
          </cell>
          <cell r="AP176">
            <v>2.7029999999999998</v>
          </cell>
          <cell r="AQ176">
            <v>2.8370000000000002</v>
          </cell>
          <cell r="AR176">
            <v>4.8269258377016149</v>
          </cell>
          <cell r="AS176">
            <v>2.1730312499999997</v>
          </cell>
        </row>
        <row r="177">
          <cell r="A177" t="str">
            <v>United States</v>
          </cell>
          <cell r="B177" t="str">
            <v>Gross domestic product, constant prices</v>
          </cell>
          <cell r="C177" t="str">
            <v>Percent change</v>
          </cell>
          <cell r="E177" t="str">
            <v>See notes for:  Gross domestic product, constant prices (National currency).</v>
          </cell>
          <cell r="F177">
            <v>-0.27500000000000002</v>
          </cell>
          <cell r="G177">
            <v>2.5390000000000001</v>
          </cell>
          <cell r="H177">
            <v>-1.9419999999999999</v>
          </cell>
          <cell r="I177">
            <v>4.5179999999999998</v>
          </cell>
          <cell r="J177">
            <v>7.1870000000000003</v>
          </cell>
          <cell r="K177">
            <v>4.1369999999999996</v>
          </cell>
          <cell r="L177">
            <v>3.4649999999999999</v>
          </cell>
          <cell r="M177">
            <v>3.2</v>
          </cell>
          <cell r="N177">
            <v>4.1100000000000003</v>
          </cell>
          <cell r="O177">
            <v>3.573</v>
          </cell>
          <cell r="P177">
            <v>1.8759999999999999</v>
          </cell>
          <cell r="Q177">
            <v>-0.23300000000000001</v>
          </cell>
          <cell r="R177">
            <v>3.3929999999999998</v>
          </cell>
          <cell r="S177">
            <v>2.8519999999999999</v>
          </cell>
          <cell r="T177">
            <v>4.0739999999999998</v>
          </cell>
          <cell r="U177">
            <v>2.5139999999999998</v>
          </cell>
          <cell r="V177">
            <v>3.7410000000000001</v>
          </cell>
          <cell r="W177">
            <v>4.4569999999999999</v>
          </cell>
          <cell r="X177">
            <v>4.3550000000000004</v>
          </cell>
          <cell r="Y177">
            <v>4.8259999999999996</v>
          </cell>
          <cell r="Z177">
            <v>4.1390000000000002</v>
          </cell>
          <cell r="AA177">
            <v>1.079</v>
          </cell>
          <cell r="AB177">
            <v>1.8140000000000001</v>
          </cell>
          <cell r="AC177">
            <v>2.5409999999999999</v>
          </cell>
          <cell r="AD177">
            <v>3.468</v>
          </cell>
          <cell r="AE177">
            <v>3.07</v>
          </cell>
          <cell r="AF177">
            <v>2.6579999999999999</v>
          </cell>
          <cell r="AG177">
            <v>1.913</v>
          </cell>
          <cell r="AH177">
            <v>-0.33700000000000002</v>
          </cell>
          <cell r="AI177">
            <v>-3.4860000000000002</v>
          </cell>
          <cell r="AJ177">
            <v>3.03</v>
          </cell>
          <cell r="AK177">
            <v>1.7350000000000001</v>
          </cell>
          <cell r="AL177">
            <v>2.1080000000000001</v>
          </cell>
          <cell r="AM177">
            <v>2.3719999999999999</v>
          </cell>
          <cell r="AN177">
            <v>2.9140000000000001</v>
          </cell>
          <cell r="AO177">
            <v>3.3170000000000002</v>
          </cell>
          <cell r="AP177">
            <v>3.5070000000000001</v>
          </cell>
          <cell r="AQ177">
            <v>3.3340000000000001</v>
          </cell>
          <cell r="AR177">
            <v>4.4469542086693545</v>
          </cell>
          <cell r="AS177">
            <v>2.6247187499999995</v>
          </cell>
        </row>
        <row r="178">
          <cell r="A178" t="str">
            <v>Uruguay</v>
          </cell>
          <cell r="B178" t="str">
            <v>Gross domestic product, constant prices</v>
          </cell>
          <cell r="C178" t="str">
            <v>Percent change</v>
          </cell>
          <cell r="E178" t="str">
            <v>See notes for:  Gross domestic product, constant prices (National currency).</v>
          </cell>
          <cell r="F178">
            <v>5.9749999999999996</v>
          </cell>
          <cell r="G178">
            <v>1.9</v>
          </cell>
          <cell r="H178">
            <v>-9.34</v>
          </cell>
          <cell r="I178">
            <v>-3.2810000000000001</v>
          </cell>
          <cell r="J178">
            <v>-1.0920000000000001</v>
          </cell>
          <cell r="K178">
            <v>1.4750000000000001</v>
          </cell>
          <cell r="L178">
            <v>8.8569999999999993</v>
          </cell>
          <cell r="M178">
            <v>7.9329999999999998</v>
          </cell>
          <cell r="N178">
            <v>1.4670000000000001</v>
          </cell>
          <cell r="O178">
            <v>1.1040000000000001</v>
          </cell>
          <cell r="P178">
            <v>0.29699999999999999</v>
          </cell>
          <cell r="Q178">
            <v>3.5390000000000001</v>
          </cell>
          <cell r="R178">
            <v>7.9320000000000004</v>
          </cell>
          <cell r="S178">
            <v>2.6579999999999999</v>
          </cell>
          <cell r="T178">
            <v>7.2809999999999997</v>
          </cell>
          <cell r="U178">
            <v>-1.448</v>
          </cell>
          <cell r="V178">
            <v>5.5780000000000003</v>
          </cell>
          <cell r="W178">
            <v>5.048</v>
          </cell>
          <cell r="X178">
            <v>4.28</v>
          </cell>
          <cell r="Y178">
            <v>-2.9649999999999999</v>
          </cell>
          <cell r="Z178">
            <v>-1.776</v>
          </cell>
          <cell r="AA178">
            <v>-3.4609999999999999</v>
          </cell>
          <cell r="AB178">
            <v>-7.0510000000000002</v>
          </cell>
          <cell r="AC178">
            <v>2.327</v>
          </cell>
          <cell r="AD178">
            <v>4.6399999999999997</v>
          </cell>
          <cell r="AE178">
            <v>6.806</v>
          </cell>
          <cell r="AF178">
            <v>4.0990000000000002</v>
          </cell>
          <cell r="AG178">
            <v>6.5419999999999998</v>
          </cell>
          <cell r="AH178">
            <v>7.1760000000000002</v>
          </cell>
          <cell r="AI178">
            <v>2.4180000000000001</v>
          </cell>
          <cell r="AJ178">
            <v>8.8949999999999996</v>
          </cell>
          <cell r="AK178">
            <v>5.7</v>
          </cell>
          <cell r="AL178">
            <v>3.5</v>
          </cell>
          <cell r="AM178">
            <v>4</v>
          </cell>
          <cell r="AN178">
            <v>4</v>
          </cell>
          <cell r="AO178">
            <v>4</v>
          </cell>
          <cell r="AP178">
            <v>4</v>
          </cell>
          <cell r="AQ178">
            <v>4</v>
          </cell>
          <cell r="AR178">
            <v>21.146974369959675</v>
          </cell>
          <cell r="AS178">
            <v>2.6097812500000002</v>
          </cell>
        </row>
        <row r="179">
          <cell r="A179" t="str">
            <v>Uzbekistan</v>
          </cell>
          <cell r="B179" t="str">
            <v>Gross domestic product, constant prices</v>
          </cell>
          <cell r="C179" t="str">
            <v>Percent change</v>
          </cell>
          <cell r="E179" t="str">
            <v>See notes for:  Gross domestic product, constant prices (National currency).</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-2.3460000000000001</v>
          </cell>
          <cell r="T179">
            <v>-5.2</v>
          </cell>
          <cell r="U179">
            <v>-0.9</v>
          </cell>
          <cell r="V179">
            <v>1.7</v>
          </cell>
          <cell r="W179">
            <v>5.2</v>
          </cell>
          <cell r="X179">
            <v>4.3090000000000002</v>
          </cell>
          <cell r="Y179">
            <v>4.3</v>
          </cell>
          <cell r="Z179">
            <v>3.8</v>
          </cell>
          <cell r="AA179">
            <v>4.2</v>
          </cell>
          <cell r="AB179">
            <v>4</v>
          </cell>
          <cell r="AC179">
            <v>4.2</v>
          </cell>
          <cell r="AD179">
            <v>7.4</v>
          </cell>
          <cell r="AE179">
            <v>7</v>
          </cell>
          <cell r="AF179">
            <v>7.5</v>
          </cell>
          <cell r="AG179">
            <v>9.5</v>
          </cell>
          <cell r="AH179">
            <v>9</v>
          </cell>
          <cell r="AI179">
            <v>8.1</v>
          </cell>
          <cell r="AJ179">
            <v>8.5</v>
          </cell>
          <cell r="AK179">
            <v>8.3000000000000007</v>
          </cell>
          <cell r="AL179">
            <v>7</v>
          </cell>
          <cell r="AM179">
            <v>6.5</v>
          </cell>
          <cell r="AN179">
            <v>6.5</v>
          </cell>
          <cell r="AO179">
            <v>6</v>
          </cell>
          <cell r="AP179">
            <v>6</v>
          </cell>
          <cell r="AQ179">
            <v>5.5</v>
          </cell>
          <cell r="AR179">
            <v>16.181133842105265</v>
          </cell>
          <cell r="AS179">
            <v>4.6612105263157888</v>
          </cell>
        </row>
        <row r="180">
          <cell r="A180" t="str">
            <v>Vanuatu</v>
          </cell>
          <cell r="B180" t="str">
            <v>Gross domestic product, constant prices</v>
          </cell>
          <cell r="C180" t="str">
            <v>Percent change</v>
          </cell>
          <cell r="E180" t="str">
            <v>See notes for:  Gross domestic product, constant prices (National currency).</v>
          </cell>
          <cell r="F180">
            <v>5.4509999999999996</v>
          </cell>
          <cell r="G180">
            <v>4.375</v>
          </cell>
          <cell r="H180">
            <v>1.98</v>
          </cell>
          <cell r="I180">
            <v>3.01</v>
          </cell>
          <cell r="J180">
            <v>9.577</v>
          </cell>
          <cell r="K180">
            <v>1.0009999999999999</v>
          </cell>
          <cell r="L180">
            <v>-0.14899999999999999</v>
          </cell>
          <cell r="M180">
            <v>-2.8940000000000001</v>
          </cell>
          <cell r="N180">
            <v>-1.6950000000000001</v>
          </cell>
          <cell r="O180">
            <v>1.5329999999999999</v>
          </cell>
          <cell r="P180">
            <v>11.696999999999999</v>
          </cell>
          <cell r="Q180">
            <v>3.1469999999999998</v>
          </cell>
          <cell r="R180">
            <v>2.5840000000000001</v>
          </cell>
          <cell r="S180">
            <v>0.73599999999999999</v>
          </cell>
          <cell r="T180">
            <v>9.0790000000000006</v>
          </cell>
          <cell r="U180">
            <v>1.0049999999999999</v>
          </cell>
          <cell r="V180">
            <v>2.3279999999999998</v>
          </cell>
          <cell r="W180">
            <v>4.907</v>
          </cell>
          <cell r="X180">
            <v>1.1759999999999999</v>
          </cell>
          <cell r="Y180">
            <v>0.33700000000000002</v>
          </cell>
          <cell r="Z180">
            <v>5.9249999999999998</v>
          </cell>
          <cell r="AA180">
            <v>-3.4860000000000002</v>
          </cell>
          <cell r="AB180">
            <v>-4.4000000000000004</v>
          </cell>
          <cell r="AC180">
            <v>3.738</v>
          </cell>
          <cell r="AD180">
            <v>4.4859999999999998</v>
          </cell>
          <cell r="AE180">
            <v>5.2450000000000001</v>
          </cell>
          <cell r="AF180">
            <v>7.36</v>
          </cell>
          <cell r="AG180">
            <v>6.5090000000000003</v>
          </cell>
          <cell r="AH180">
            <v>6.1710000000000003</v>
          </cell>
          <cell r="AI180">
            <v>3.4529999999999998</v>
          </cell>
          <cell r="AJ180">
            <v>2.2450000000000001</v>
          </cell>
          <cell r="AK180">
            <v>3.3210000000000002</v>
          </cell>
          <cell r="AL180">
            <v>4.0410000000000004</v>
          </cell>
          <cell r="AM180">
            <v>3.984</v>
          </cell>
          <cell r="AN180">
            <v>4</v>
          </cell>
          <cell r="AO180">
            <v>4</v>
          </cell>
          <cell r="AP180">
            <v>4</v>
          </cell>
          <cell r="AQ180">
            <v>4</v>
          </cell>
          <cell r="AR180">
            <v>13.433360709677412</v>
          </cell>
          <cell r="AS180">
            <v>3.1172500000000007</v>
          </cell>
        </row>
        <row r="181">
          <cell r="A181" t="str">
            <v>Venezuela</v>
          </cell>
          <cell r="B181" t="str">
            <v>Gross domestic product, constant prices</v>
          </cell>
          <cell r="C181" t="str">
            <v>Percent change</v>
          </cell>
          <cell r="E181" t="str">
            <v>See notes for:  Gross domestic product, constant prices (National currency).</v>
          </cell>
          <cell r="F181">
            <v>-4.9470000000000001</v>
          </cell>
          <cell r="G181">
            <v>-1.288</v>
          </cell>
          <cell r="H181">
            <v>2.645</v>
          </cell>
          <cell r="I181">
            <v>-9.8559999999999999</v>
          </cell>
          <cell r="J181">
            <v>5.2229999999999999</v>
          </cell>
          <cell r="K181">
            <v>0.86699999999999999</v>
          </cell>
          <cell r="L181">
            <v>6.08</v>
          </cell>
          <cell r="M181">
            <v>4.8010000000000002</v>
          </cell>
          <cell r="N181">
            <v>6.51</v>
          </cell>
          <cell r="O181">
            <v>-13.92</v>
          </cell>
          <cell r="P181">
            <v>6.468</v>
          </cell>
          <cell r="Q181">
            <v>9.73</v>
          </cell>
          <cell r="R181">
            <v>6.06</v>
          </cell>
          <cell r="S181">
            <v>0.27500000000000002</v>
          </cell>
          <cell r="T181">
            <v>-2.3490000000000002</v>
          </cell>
          <cell r="U181">
            <v>3.952</v>
          </cell>
          <cell r="V181">
            <v>-0.19800000000000001</v>
          </cell>
          <cell r="W181">
            <v>6.3710000000000004</v>
          </cell>
          <cell r="X181">
            <v>0.29399999999999998</v>
          </cell>
          <cell r="Y181">
            <v>-5.97</v>
          </cell>
          <cell r="Z181">
            <v>3.6869999999999998</v>
          </cell>
          <cell r="AA181">
            <v>3.3940000000000001</v>
          </cell>
          <cell r="AB181">
            <v>-8.8559999999999999</v>
          </cell>
          <cell r="AC181">
            <v>-7.7549999999999999</v>
          </cell>
          <cell r="AD181">
            <v>18.286999999999999</v>
          </cell>
          <cell r="AE181">
            <v>10.318</v>
          </cell>
          <cell r="AF181">
            <v>9.8719999999999999</v>
          </cell>
          <cell r="AG181">
            <v>8.7539999999999996</v>
          </cell>
          <cell r="AH181">
            <v>5.2779999999999996</v>
          </cell>
          <cell r="AI181">
            <v>-3.202</v>
          </cell>
          <cell r="AJ181">
            <v>-1.4890000000000001</v>
          </cell>
          <cell r="AK181">
            <v>4.1760000000000002</v>
          </cell>
          <cell r="AL181">
            <v>4.7359999999999998</v>
          </cell>
          <cell r="AM181">
            <v>3.1949999999999998</v>
          </cell>
          <cell r="AN181">
            <v>3.0760000000000001</v>
          </cell>
          <cell r="AO181">
            <v>3.15</v>
          </cell>
          <cell r="AP181">
            <v>2.9529999999999998</v>
          </cell>
          <cell r="AQ181">
            <v>2.855</v>
          </cell>
          <cell r="AR181">
            <v>46.348613145161274</v>
          </cell>
          <cell r="AS181">
            <v>1.9753750000000001</v>
          </cell>
        </row>
        <row r="182">
          <cell r="A182" t="str">
            <v>Vietnam</v>
          </cell>
          <cell r="B182" t="str">
            <v>Gross domestic product, constant prices</v>
          </cell>
          <cell r="C182" t="str">
            <v>Percent change</v>
          </cell>
          <cell r="E182" t="str">
            <v>See notes for:  Gross domestic product, constant prices (National currency).</v>
          </cell>
          <cell r="F182">
            <v>-3.4969999999999999</v>
          </cell>
          <cell r="G182">
            <v>5.7969999999999997</v>
          </cell>
          <cell r="H182">
            <v>8.15</v>
          </cell>
          <cell r="I182">
            <v>7.093</v>
          </cell>
          <cell r="J182">
            <v>8.3970000000000002</v>
          </cell>
          <cell r="K182">
            <v>5.6189999999999998</v>
          </cell>
          <cell r="L182">
            <v>3.3570000000000002</v>
          </cell>
          <cell r="M182">
            <v>2.5489999999999999</v>
          </cell>
          <cell r="N182">
            <v>5.0999999999999996</v>
          </cell>
          <cell r="O182">
            <v>7.8</v>
          </cell>
          <cell r="P182">
            <v>5.0469999999999997</v>
          </cell>
          <cell r="Q182">
            <v>5.8090000000000002</v>
          </cell>
          <cell r="R182">
            <v>8.6999999999999993</v>
          </cell>
          <cell r="S182">
            <v>8.0779999999999994</v>
          </cell>
          <cell r="T182">
            <v>8.8339999999999996</v>
          </cell>
          <cell r="U182">
            <v>9.5399999999999991</v>
          </cell>
          <cell r="V182">
            <v>9.34</v>
          </cell>
          <cell r="W182">
            <v>8.1519999999999992</v>
          </cell>
          <cell r="X182">
            <v>5.7649999999999997</v>
          </cell>
          <cell r="Y182">
            <v>4.774</v>
          </cell>
          <cell r="Z182">
            <v>6.7869999999999999</v>
          </cell>
          <cell r="AA182">
            <v>6.8949999999999996</v>
          </cell>
          <cell r="AB182">
            <v>7.08</v>
          </cell>
          <cell r="AC182">
            <v>7.3410000000000002</v>
          </cell>
          <cell r="AD182">
            <v>7.7889999999999997</v>
          </cell>
          <cell r="AE182">
            <v>8.4420000000000002</v>
          </cell>
          <cell r="AF182">
            <v>8.2289999999999992</v>
          </cell>
          <cell r="AG182">
            <v>8.4559999999999995</v>
          </cell>
          <cell r="AH182">
            <v>6.3109999999999999</v>
          </cell>
          <cell r="AI182">
            <v>5.3230000000000004</v>
          </cell>
          <cell r="AJ182">
            <v>6.7839999999999998</v>
          </cell>
          <cell r="AK182">
            <v>5.8849999999999998</v>
          </cell>
          <cell r="AL182">
            <v>5.61</v>
          </cell>
          <cell r="AM182">
            <v>6.2619999999999996</v>
          </cell>
          <cell r="AN182">
            <v>6.9249999999999998</v>
          </cell>
          <cell r="AO182">
            <v>7.2539999999999996</v>
          </cell>
          <cell r="AP182">
            <v>7.5</v>
          </cell>
          <cell r="AQ182">
            <v>7.5</v>
          </cell>
          <cell r="AR182">
            <v>6.1697127056451588</v>
          </cell>
          <cell r="AS182">
            <v>6.5539375000000009</v>
          </cell>
        </row>
        <row r="183">
          <cell r="A183" t="str">
            <v>Republic of Yemen</v>
          </cell>
          <cell r="B183" t="str">
            <v>Gross domestic product, constant prices</v>
          </cell>
          <cell r="C183" t="str">
            <v>Percent change</v>
          </cell>
          <cell r="E183" t="str">
            <v>See notes for:  Gross domestic product, constant prices (National currency).</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v>6.2930000000000001</v>
          </cell>
          <cell r="R183">
            <v>8.2080000000000002</v>
          </cell>
          <cell r="S183">
            <v>4.0019999999999998</v>
          </cell>
          <cell r="T183">
            <v>6.7220000000000004</v>
          </cell>
          <cell r="U183">
            <v>5.6689999999999996</v>
          </cell>
          <cell r="V183">
            <v>4.6349999999999998</v>
          </cell>
          <cell r="W183">
            <v>5.2309999999999999</v>
          </cell>
          <cell r="X183">
            <v>6.0069999999999997</v>
          </cell>
          <cell r="Y183">
            <v>3.7759999999999998</v>
          </cell>
          <cell r="Z183">
            <v>6.1820000000000004</v>
          </cell>
          <cell r="AA183">
            <v>3.8039999999999998</v>
          </cell>
          <cell r="AB183">
            <v>3.9350000000000001</v>
          </cell>
          <cell r="AC183">
            <v>3.7469999999999999</v>
          </cell>
          <cell r="AD183">
            <v>3.9729999999999999</v>
          </cell>
          <cell r="AE183">
            <v>5.5919999999999996</v>
          </cell>
          <cell r="AF183">
            <v>3.17</v>
          </cell>
          <cell r="AG183">
            <v>3.3380000000000001</v>
          </cell>
          <cell r="AH183">
            <v>3.6480000000000001</v>
          </cell>
          <cell r="AI183">
            <v>3.8660000000000001</v>
          </cell>
          <cell r="AJ183">
            <v>7.702</v>
          </cell>
          <cell r="AK183">
            <v>-10.48</v>
          </cell>
          <cell r="AL183">
            <v>-0.86299999999999999</v>
          </cell>
          <cell r="AM183">
            <v>2.948</v>
          </cell>
          <cell r="AN183">
            <v>4.4249999999999998</v>
          </cell>
          <cell r="AO183">
            <v>4.6639999999999997</v>
          </cell>
          <cell r="AP183">
            <v>4.7510000000000003</v>
          </cell>
          <cell r="AQ183">
            <v>4.5389999999999997</v>
          </cell>
          <cell r="AR183">
            <v>13.500196447619052</v>
          </cell>
          <cell r="AS183">
            <v>4.2390476190476187</v>
          </cell>
        </row>
        <row r="184">
          <cell r="A184" t="str">
            <v>Zambia</v>
          </cell>
          <cell r="B184" t="str">
            <v>Gross domestic product, constant prices</v>
          </cell>
          <cell r="C184" t="str">
            <v>Percent change</v>
          </cell>
          <cell r="E184" t="str">
            <v>See notes for:  Gross domestic product, constant prices (National currency).</v>
          </cell>
          <cell r="F184">
            <v>3.8540000000000001</v>
          </cell>
          <cell r="G184">
            <v>6.6310000000000002</v>
          </cell>
          <cell r="H184">
            <v>-2.9119999999999999</v>
          </cell>
          <cell r="I184">
            <v>-1.145</v>
          </cell>
          <cell r="J184">
            <v>-1.718</v>
          </cell>
          <cell r="K184">
            <v>1.2370000000000001</v>
          </cell>
          <cell r="L184">
            <v>1.698</v>
          </cell>
          <cell r="M184">
            <v>1.4910000000000001</v>
          </cell>
          <cell r="N184">
            <v>9.2710000000000008</v>
          </cell>
          <cell r="O184">
            <v>-3.6579999999999999</v>
          </cell>
          <cell r="P184">
            <v>-0.57899999999999996</v>
          </cell>
          <cell r="Q184">
            <v>-0.66600000000000004</v>
          </cell>
          <cell r="R184">
            <v>2.052</v>
          </cell>
          <cell r="S184">
            <v>-7.6999999999999999E-2</v>
          </cell>
          <cell r="T184">
            <v>-13.286</v>
          </cell>
          <cell r="U184">
            <v>-2.8210000000000002</v>
          </cell>
          <cell r="V184">
            <v>6.9459999999999997</v>
          </cell>
          <cell r="W184">
            <v>3.2989999999999999</v>
          </cell>
          <cell r="X184">
            <v>-1.859</v>
          </cell>
          <cell r="Y184">
            <v>2.2240000000000002</v>
          </cell>
          <cell r="Z184">
            <v>3.5750000000000002</v>
          </cell>
          <cell r="AA184">
            <v>4.8940000000000001</v>
          </cell>
          <cell r="AB184">
            <v>3.3170000000000002</v>
          </cell>
          <cell r="AC184">
            <v>5.1280000000000001</v>
          </cell>
          <cell r="AD184">
            <v>5.4039999999999999</v>
          </cell>
          <cell r="AE184">
            <v>5.3410000000000002</v>
          </cell>
          <cell r="AF184">
            <v>6.2249999999999996</v>
          </cell>
          <cell r="AG184">
            <v>6.194</v>
          </cell>
          <cell r="AH184">
            <v>5.6820000000000004</v>
          </cell>
          <cell r="AI184">
            <v>6.4029999999999996</v>
          </cell>
          <cell r="AJ184">
            <v>7.62</v>
          </cell>
          <cell r="AK184">
            <v>6.5650000000000004</v>
          </cell>
          <cell r="AL184">
            <v>7.7030000000000003</v>
          </cell>
          <cell r="AM184">
            <v>8.2609999999999992</v>
          </cell>
          <cell r="AN184">
            <v>7.8490000000000002</v>
          </cell>
          <cell r="AO184">
            <v>7.9909999999999997</v>
          </cell>
          <cell r="AP184">
            <v>7.9020000000000001</v>
          </cell>
          <cell r="AQ184">
            <v>7.6660000000000004</v>
          </cell>
          <cell r="AR184">
            <v>20.509387641129038</v>
          </cell>
          <cell r="AS184">
            <v>2.3853124999999999</v>
          </cell>
        </row>
        <row r="185">
          <cell r="A185" t="str">
            <v>Zimbabwe</v>
          </cell>
          <cell r="B185" t="str">
            <v>Gross domestic product, constant prices</v>
          </cell>
          <cell r="C185" t="str">
            <v>Percent change</v>
          </cell>
          <cell r="E185" t="str">
            <v>See notes for:  Gross domestic product, constant prices (National currency).</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v>0.67700000000000005</v>
          </cell>
          <cell r="AB185">
            <v>-9.3019999999999996</v>
          </cell>
          <cell r="AC185">
            <v>-16.954000000000001</v>
          </cell>
          <cell r="AD185">
            <v>-5.74</v>
          </cell>
          <cell r="AE185">
            <v>-5.665</v>
          </cell>
          <cell r="AF185">
            <v>-3.4809999999999999</v>
          </cell>
          <cell r="AG185">
            <v>-3.6459999999999999</v>
          </cell>
          <cell r="AH185">
            <v>-17.602</v>
          </cell>
          <cell r="AI185">
            <v>5.8010000000000002</v>
          </cell>
          <cell r="AJ185">
            <v>8.0990000000000002</v>
          </cell>
          <cell r="AK185">
            <v>9.3190000000000008</v>
          </cell>
          <cell r="AL185">
            <v>4.6669999999999998</v>
          </cell>
          <cell r="AM185">
            <v>6.2939999999999996</v>
          </cell>
          <cell r="AN185">
            <v>5.1929999999999996</v>
          </cell>
          <cell r="AO185">
            <v>4.6959999999999997</v>
          </cell>
          <cell r="AP185">
            <v>4.1189999999999998</v>
          </cell>
          <cell r="AQ185">
            <v>3.569</v>
          </cell>
          <cell r="AR185">
            <v>82.608571472727263</v>
          </cell>
        </row>
      </sheetData>
      <sheetData sheetId="5">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Gross national savings</v>
          </cell>
          <cell r="C2" t="str">
            <v>Percent of GDP</v>
          </cell>
          <cell r="E2" t="str">
            <v>Source: National Statistical Office Latest actual data: 2010. Latest actual data is for the solar year 2010/11 Notes: The data for Afghanistan is based on a solar year that runs from March 21 to March 20 National accounts manual used: SNA 1993 GDP valuation: Market prices Start/end months of reporting year: April/March. Reporting year starts March 21 Base year: 2002. Base year is the solar year 2002/03 Chain-weighted: No Primary domestic currency: Afghani Data last updated: 02/2012</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v>30.388000000000002</v>
          </cell>
          <cell r="AC2">
            <v>22.295999999999999</v>
          </cell>
          <cell r="AD2">
            <v>42.533000000000001</v>
          </cell>
          <cell r="AE2">
            <v>43.447000000000003</v>
          </cell>
          <cell r="AF2">
            <v>38.07</v>
          </cell>
          <cell r="AG2">
            <v>41.887999999999998</v>
          </cell>
          <cell r="AH2">
            <v>37.213000000000001</v>
          </cell>
          <cell r="AI2">
            <v>28.876000000000001</v>
          </cell>
          <cell r="AJ2">
            <v>27.93</v>
          </cell>
          <cell r="AK2">
            <v>22.553000000000001</v>
          </cell>
          <cell r="AL2">
            <v>20.811</v>
          </cell>
          <cell r="AM2">
            <v>18.95</v>
          </cell>
          <cell r="AN2">
            <v>18.427</v>
          </cell>
          <cell r="AO2">
            <v>18.573</v>
          </cell>
          <cell r="AP2">
            <v>18.09</v>
          </cell>
          <cell r="AQ2">
            <v>18.933</v>
          </cell>
          <cell r="AR2">
            <v>33.519399999999997</v>
          </cell>
        </row>
        <row r="3">
          <cell r="A3" t="str">
            <v>Albania</v>
          </cell>
          <cell r="B3" t="str">
            <v>Gross national savings</v>
          </cell>
          <cell r="C3" t="str">
            <v>Percent of GDP</v>
          </cell>
          <cell r="E3" t="str">
            <v>Source: IMF Staff Latest actual data: 2010 National accounts manual used: SNA 1993 GDP valuation: Market prices Start/end months of reporting year: January/December Base year: 1996 Chain-weighted: Yes, from 1996 Primary domestic currency: Albanian leks Data last updated: 03/2012</v>
          </cell>
          <cell r="F3">
            <v>28.798999999999999</v>
          </cell>
          <cell r="G3">
            <v>42.317999999999998</v>
          </cell>
          <cell r="H3">
            <v>43.561</v>
          </cell>
          <cell r="I3">
            <v>47.23</v>
          </cell>
          <cell r="J3">
            <v>49.743000000000002</v>
          </cell>
          <cell r="K3">
            <v>43.356000000000002</v>
          </cell>
          <cell r="L3">
            <v>42.808</v>
          </cell>
          <cell r="M3">
            <v>45.06</v>
          </cell>
          <cell r="N3">
            <v>42.502000000000002</v>
          </cell>
          <cell r="O3">
            <v>40.415999999999997</v>
          </cell>
          <cell r="P3">
            <v>43.552999999999997</v>
          </cell>
          <cell r="Q3">
            <v>-8.5229999999999997</v>
          </cell>
          <cell r="R3">
            <v>10.009</v>
          </cell>
          <cell r="S3">
            <v>24.835000000000001</v>
          </cell>
          <cell r="T3">
            <v>23.183</v>
          </cell>
          <cell r="U3">
            <v>22.81</v>
          </cell>
          <cell r="V3">
            <v>16.559999999999999</v>
          </cell>
          <cell r="W3">
            <v>7.3949999999999996</v>
          </cell>
          <cell r="X3">
            <v>13.54</v>
          </cell>
          <cell r="Y3">
            <v>22.954000000000001</v>
          </cell>
          <cell r="Z3">
            <v>25.771999999999998</v>
          </cell>
          <cell r="AA3">
            <v>25.516999999999999</v>
          </cell>
          <cell r="AB3">
            <v>20.776</v>
          </cell>
          <cell r="AC3">
            <v>20.460999999999999</v>
          </cell>
          <cell r="AD3">
            <v>22.347000000000001</v>
          </cell>
          <cell r="AE3">
            <v>22.81</v>
          </cell>
          <cell r="AF3">
            <v>23.562999999999999</v>
          </cell>
          <cell r="AG3">
            <v>19.091999999999999</v>
          </cell>
          <cell r="AH3">
            <v>17.32</v>
          </cell>
          <cell r="AI3">
            <v>15.465</v>
          </cell>
          <cell r="AJ3">
            <v>14.272</v>
          </cell>
          <cell r="AK3">
            <v>11.752000000000001</v>
          </cell>
          <cell r="AL3">
            <v>11.081</v>
          </cell>
          <cell r="AM3">
            <v>12.266</v>
          </cell>
          <cell r="AN3">
            <v>14.074999999999999</v>
          </cell>
          <cell r="AO3">
            <v>16.082999999999998</v>
          </cell>
          <cell r="AP3">
            <v>17.847000000000001</v>
          </cell>
          <cell r="AQ3">
            <v>19.741</v>
          </cell>
          <cell r="AR3">
            <v>18.884681818181814</v>
          </cell>
        </row>
        <row r="4">
          <cell r="A4" t="str">
            <v>Algeria</v>
          </cell>
          <cell r="B4" t="str">
            <v>Gross national savings</v>
          </cell>
          <cell r="C4" t="str">
            <v>Percent of GDP</v>
          </cell>
          <cell r="E4" t="str">
            <v>Source: IMF Staff Latest actual data: 2010 GDP valuation: Market prices Start/end months of reporting year: January/December Base year: 2001 Chain-weighted: Yes, from 2005 Primary domestic currency: Algerian dinars Data last updated: 03/2012</v>
          </cell>
          <cell r="F4">
            <v>30.431999999999999</v>
          </cell>
          <cell r="G4">
            <v>28.024000000000001</v>
          </cell>
          <cell r="H4">
            <v>26.013999999999999</v>
          </cell>
          <cell r="I4">
            <v>26.789000000000001</v>
          </cell>
          <cell r="J4">
            <v>31.867999999999999</v>
          </cell>
          <cell r="K4">
            <v>31.733000000000001</v>
          </cell>
          <cell r="L4">
            <v>24.114999999999998</v>
          </cell>
          <cell r="M4">
            <v>24.526</v>
          </cell>
          <cell r="N4">
            <v>20.167999999999999</v>
          </cell>
          <cell r="O4">
            <v>20.329999999999998</v>
          </cell>
          <cell r="P4">
            <v>26.277999999999999</v>
          </cell>
          <cell r="Q4">
            <v>34.533000000000001</v>
          </cell>
          <cell r="R4">
            <v>30.221</v>
          </cell>
          <cell r="S4">
            <v>25.65</v>
          </cell>
          <cell r="T4">
            <v>25.198</v>
          </cell>
          <cell r="U4">
            <v>24.852</v>
          </cell>
          <cell r="V4">
            <v>29.131</v>
          </cell>
          <cell r="W4">
            <v>29.600999999999999</v>
          </cell>
          <cell r="X4">
            <v>25.257999999999999</v>
          </cell>
          <cell r="Y4">
            <v>28.757999999999999</v>
          </cell>
          <cell r="Z4">
            <v>41.712000000000003</v>
          </cell>
          <cell r="AA4">
            <v>39.65</v>
          </cell>
          <cell r="AB4">
            <v>38.484999999999999</v>
          </cell>
          <cell r="AC4">
            <v>43.314</v>
          </cell>
          <cell r="AD4">
            <v>46.344999999999999</v>
          </cell>
          <cell r="AE4">
            <v>51.871000000000002</v>
          </cell>
          <cell r="AF4">
            <v>54.682000000000002</v>
          </cell>
          <cell r="AG4">
            <v>57.198</v>
          </cell>
          <cell r="AH4">
            <v>57.505000000000003</v>
          </cell>
          <cell r="AI4">
            <v>47.000999999999998</v>
          </cell>
          <cell r="AJ4">
            <v>48.957999999999998</v>
          </cell>
          <cell r="AK4">
            <v>50.094999999999999</v>
          </cell>
          <cell r="AL4">
            <v>48.718000000000004</v>
          </cell>
          <cell r="AM4">
            <v>47.133000000000003</v>
          </cell>
          <cell r="AN4">
            <v>45.738999999999997</v>
          </cell>
          <cell r="AO4">
            <v>44.963000000000001</v>
          </cell>
          <cell r="AP4">
            <v>44.401000000000003</v>
          </cell>
          <cell r="AQ4">
            <v>44.131999999999998</v>
          </cell>
          <cell r="AR4">
            <v>38.92254545454545</v>
          </cell>
        </row>
        <row r="5">
          <cell r="A5" t="str">
            <v>Angola</v>
          </cell>
          <cell r="B5" t="str">
            <v>Gross national savings</v>
          </cell>
          <cell r="C5" t="str">
            <v>Percent of GDP</v>
          </cell>
          <cell r="E5" t="str">
            <v>Source: National Statistical Office Latest actual data: 2009 GDP valuation: Market prices Base year: 2000 Chain-weighted: No Primary domestic currency: Angolan kwanzas Data last updated: 03/2012</v>
          </cell>
          <cell r="F5">
            <v>23.494</v>
          </cell>
          <cell r="G5">
            <v>20.044</v>
          </cell>
          <cell r="H5">
            <v>16.48</v>
          </cell>
          <cell r="I5">
            <v>15.212</v>
          </cell>
          <cell r="J5">
            <v>19.158999999999999</v>
          </cell>
          <cell r="K5">
            <v>15.643000000000001</v>
          </cell>
          <cell r="L5">
            <v>7.1790000000000003</v>
          </cell>
          <cell r="M5">
            <v>18.777999999999999</v>
          </cell>
          <cell r="N5">
            <v>3.5569999999999999</v>
          </cell>
          <cell r="O5">
            <v>12.061999999999999</v>
          </cell>
          <cell r="P5">
            <v>7.3310000000000004</v>
          </cell>
          <cell r="Q5">
            <v>15.093999999999999</v>
          </cell>
          <cell r="R5">
            <v>19.756</v>
          </cell>
          <cell r="S5">
            <v>19.16</v>
          </cell>
          <cell r="T5">
            <v>21.41</v>
          </cell>
          <cell r="U5">
            <v>18.231000000000002</v>
          </cell>
          <cell r="V5">
            <v>32.817</v>
          </cell>
          <cell r="W5">
            <v>15.146000000000001</v>
          </cell>
          <cell r="X5">
            <v>6.9139999999999997</v>
          </cell>
          <cell r="Y5">
            <v>0.106</v>
          </cell>
          <cell r="Z5">
            <v>25.765999999999998</v>
          </cell>
          <cell r="AA5">
            <v>-2.786</v>
          </cell>
          <cell r="AB5">
            <v>12.206</v>
          </cell>
          <cell r="AC5">
            <v>8.1479999999999997</v>
          </cell>
          <cell r="AD5">
            <v>13.647</v>
          </cell>
          <cell r="AE5">
            <v>27.518000000000001</v>
          </cell>
          <cell r="AF5">
            <v>44.936999999999998</v>
          </cell>
          <cell r="AG5">
            <v>35.247999999999998</v>
          </cell>
          <cell r="AH5">
            <v>28.972000000000001</v>
          </cell>
          <cell r="AI5">
            <v>6.351</v>
          </cell>
          <cell r="AJ5">
            <v>23.047000000000001</v>
          </cell>
          <cell r="AK5">
            <v>19.234000000000002</v>
          </cell>
          <cell r="AL5">
            <v>20.134</v>
          </cell>
          <cell r="AM5">
            <v>18.794</v>
          </cell>
          <cell r="AN5">
            <v>17.335999999999999</v>
          </cell>
          <cell r="AO5">
            <v>14.249000000000001</v>
          </cell>
          <cell r="AP5">
            <v>11.728</v>
          </cell>
          <cell r="AQ5">
            <v>9.7379999999999995</v>
          </cell>
          <cell r="AR5">
            <v>18.102409090909088</v>
          </cell>
        </row>
        <row r="6">
          <cell r="A6" t="str">
            <v>Antigua and Barbuda</v>
          </cell>
          <cell r="B6" t="str">
            <v>Gross national savings</v>
          </cell>
          <cell r="C6" t="str">
            <v>Percent of GDP</v>
          </cell>
          <cell r="E6" t="str">
            <v>Source: Central Bank Latest actual data: 2010 National accounts manual used: SNA 1993 GDP valuation: Factor costs Start/end months of reporting year: January/December Base year: 2006. Nominal and real GDP are not measured in the same way and as a result, the GDP deflator is not equal to 100. Chain-weighted: No Primary domestic currency: Eastern Caribbean dollars Data last updated: 03/2012</v>
          </cell>
          <cell r="F6">
            <v>28.795000000000002</v>
          </cell>
          <cell r="G6">
            <v>34.704000000000001</v>
          </cell>
          <cell r="H6">
            <v>32.640999999999998</v>
          </cell>
          <cell r="I6">
            <v>16.919</v>
          </cell>
          <cell r="J6">
            <v>19.54</v>
          </cell>
          <cell r="K6">
            <v>23.012</v>
          </cell>
          <cell r="L6">
            <v>29.542000000000002</v>
          </cell>
          <cell r="M6">
            <v>37.905999999999999</v>
          </cell>
          <cell r="N6">
            <v>32.97</v>
          </cell>
          <cell r="O6">
            <v>34.136000000000003</v>
          </cell>
          <cell r="P6">
            <v>19.440999999999999</v>
          </cell>
          <cell r="Q6">
            <v>24.396000000000001</v>
          </cell>
          <cell r="R6">
            <v>26.81</v>
          </cell>
          <cell r="S6">
            <v>29.035</v>
          </cell>
          <cell r="T6">
            <v>26.353999999999999</v>
          </cell>
          <cell r="U6">
            <v>30.242000000000001</v>
          </cell>
          <cell r="V6">
            <v>22.382999999999999</v>
          </cell>
          <cell r="W6">
            <v>22.739000000000001</v>
          </cell>
          <cell r="X6">
            <v>26.552</v>
          </cell>
          <cell r="Y6">
            <v>27.286000000000001</v>
          </cell>
          <cell r="Z6">
            <v>32.069000000000003</v>
          </cell>
          <cell r="AA6">
            <v>37.289000000000001</v>
          </cell>
          <cell r="AB6">
            <v>35.220999999999997</v>
          </cell>
          <cell r="AC6">
            <v>34.548999999999999</v>
          </cell>
          <cell r="AD6">
            <v>32.091999999999999</v>
          </cell>
          <cell r="AE6">
            <v>29.552</v>
          </cell>
          <cell r="AF6">
            <v>26.516999999999999</v>
          </cell>
          <cell r="AG6">
            <v>11.978999999999999</v>
          </cell>
          <cell r="AH6">
            <v>2.258</v>
          </cell>
          <cell r="AI6">
            <v>10.048999999999999</v>
          </cell>
          <cell r="AJ6">
            <v>15.945</v>
          </cell>
          <cell r="AK6">
            <v>18.704000000000001</v>
          </cell>
          <cell r="AL6">
            <v>16.850000000000001</v>
          </cell>
          <cell r="AM6">
            <v>15.04</v>
          </cell>
          <cell r="AN6">
            <v>13.301</v>
          </cell>
          <cell r="AO6">
            <v>13.44</v>
          </cell>
          <cell r="AP6">
            <v>13.852</v>
          </cell>
          <cell r="AQ6">
            <v>14.337999999999999</v>
          </cell>
          <cell r="AR6">
            <v>24.611909090909084</v>
          </cell>
        </row>
        <row r="7">
          <cell r="A7" t="str">
            <v>Argentina</v>
          </cell>
          <cell r="B7" t="str">
            <v>Gross national savings</v>
          </cell>
          <cell r="C7" t="str">
            <v>Percent of GDP</v>
          </cell>
          <cell r="E7" t="str">
            <v>Source: Haver Analytics Latest actual data: 2010 Notes: Figures are based on Argentina?s official GDP data. The IMF has called on Argentina to adopt remedial measures to address the quality of these data. The IMF staff is also using alternative measures of GDP growth for macroeconomic surveillance, including data produced by private analysts, which have shown significantly lower real GDP growth than the official data since 2008. National accounts manual used: SNA 1993 GDP valuation: Market prices Start/end months of reporting year: January/December Base year: 1993 Chain-weighted: No Primary domestic currency: Argentine pesos Data last updated: 04/2012</v>
          </cell>
          <cell r="F7">
            <v>23.2</v>
          </cell>
          <cell r="G7">
            <v>20.367999999999999</v>
          </cell>
          <cell r="H7">
            <v>19.395</v>
          </cell>
          <cell r="I7">
            <v>18.963999999999999</v>
          </cell>
          <cell r="J7">
            <v>18.231999999999999</v>
          </cell>
          <cell r="K7">
            <v>19.277999999999999</v>
          </cell>
          <cell r="L7">
            <v>18.132000000000001</v>
          </cell>
          <cell r="M7">
            <v>16.25</v>
          </cell>
          <cell r="N7">
            <v>17.405999999999999</v>
          </cell>
          <cell r="O7">
            <v>16.852</v>
          </cell>
          <cell r="P7">
            <v>17.3</v>
          </cell>
          <cell r="Q7">
            <v>14.412000000000001</v>
          </cell>
          <cell r="R7">
            <v>13.877000000000001</v>
          </cell>
          <cell r="S7">
            <v>15.653</v>
          </cell>
          <cell r="T7">
            <v>15.643000000000001</v>
          </cell>
          <cell r="U7">
            <v>15.961</v>
          </cell>
          <cell r="V7">
            <v>15.601000000000001</v>
          </cell>
          <cell r="W7">
            <v>15.234999999999999</v>
          </cell>
          <cell r="X7">
            <v>15.113</v>
          </cell>
          <cell r="Y7">
            <v>13.808999999999999</v>
          </cell>
          <cell r="Z7">
            <v>13.06</v>
          </cell>
          <cell r="AA7">
            <v>12.834</v>
          </cell>
          <cell r="AB7">
            <v>20.417000000000002</v>
          </cell>
          <cell r="AC7">
            <v>21.341999999999999</v>
          </cell>
          <cell r="AD7">
            <v>20.856999999999999</v>
          </cell>
          <cell r="AE7">
            <v>23.922999999999998</v>
          </cell>
          <cell r="AF7">
            <v>26.523</v>
          </cell>
          <cell r="AG7">
            <v>26.491</v>
          </cell>
          <cell r="AH7">
            <v>24.875</v>
          </cell>
          <cell r="AI7">
            <v>22.957000000000001</v>
          </cell>
          <cell r="AJ7">
            <v>22.53</v>
          </cell>
          <cell r="AK7">
            <v>22.023</v>
          </cell>
          <cell r="AL7">
            <v>22.207999999999998</v>
          </cell>
          <cell r="AM7">
            <v>22.41</v>
          </cell>
          <cell r="AN7">
            <v>22.504000000000001</v>
          </cell>
          <cell r="AO7">
            <v>23.109000000000002</v>
          </cell>
          <cell r="AP7">
            <v>23.338000000000001</v>
          </cell>
          <cell r="AQ7">
            <v>23.506</v>
          </cell>
          <cell r="AR7">
            <v>18.656181818181821</v>
          </cell>
        </row>
        <row r="8">
          <cell r="A8" t="str">
            <v>Armenia</v>
          </cell>
          <cell r="B8" t="str">
            <v>Gross national savings</v>
          </cell>
          <cell r="C8" t="str">
            <v>Percent of GDP</v>
          </cell>
          <cell r="E8" t="str">
            <v>Source: National Statistical Office Latest actual data: 2011 GDP valuation: Market prices Base year: 1996 Chain-weighted: No Primary domestic currency: Armenian drams Data last updated: 03/2012</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t="str">
            <v>n/a</v>
          </cell>
          <cell r="T8" t="str">
            <v>n/a</v>
          </cell>
          <cell r="U8">
            <v>3.8359999999999999</v>
          </cell>
          <cell r="V8">
            <v>2.8940000000000001</v>
          </cell>
          <cell r="W8">
            <v>4.5590000000000002</v>
          </cell>
          <cell r="X8">
            <v>0.59199999999999997</v>
          </cell>
          <cell r="Y8">
            <v>4.1360000000000001</v>
          </cell>
          <cell r="Z8">
            <v>3.67</v>
          </cell>
          <cell r="AA8">
            <v>6.38</v>
          </cell>
          <cell r="AB8">
            <v>11.930999999999999</v>
          </cell>
          <cell r="AC8">
            <v>17.602</v>
          </cell>
          <cell r="AD8">
            <v>22.37</v>
          </cell>
          <cell r="AE8">
            <v>27.321999999999999</v>
          </cell>
          <cell r="AF8">
            <v>31.716000000000001</v>
          </cell>
          <cell r="AG8">
            <v>31.76</v>
          </cell>
          <cell r="AH8">
            <v>31.960999999999999</v>
          </cell>
          <cell r="AI8">
            <v>18.016999999999999</v>
          </cell>
          <cell r="AJ8">
            <v>16.66</v>
          </cell>
          <cell r="AK8">
            <v>18.702000000000002</v>
          </cell>
          <cell r="AL8">
            <v>19.614999999999998</v>
          </cell>
          <cell r="AM8">
            <v>21.963999999999999</v>
          </cell>
          <cell r="AN8">
            <v>23.762</v>
          </cell>
          <cell r="AO8">
            <v>25.349</v>
          </cell>
          <cell r="AP8">
            <v>26.437000000000001</v>
          </cell>
          <cell r="AQ8">
            <v>27.132999999999999</v>
          </cell>
          <cell r="AR8">
            <v>14.947529411764705</v>
          </cell>
        </row>
        <row r="9">
          <cell r="A9" t="str">
            <v>Australia</v>
          </cell>
          <cell r="B9" t="str">
            <v>Gross national savings</v>
          </cell>
          <cell r="C9" t="str">
            <v>Percent of GDP</v>
          </cell>
          <cell r="E9" t="str">
            <v>Source: National Statistical Office. Australian Bureau of Statistics (via Time Series Plus &amp; dXdata) Latest actual data: 2011 GDP valuation: Market prices. Data refer to calendar years Start/end months of reporting year: July/June Base year: 1999 Chain-weighted: Yes, from 1980. From 1980. Primary domestic currency: Australian dollars Data last updated: 03/2012</v>
          </cell>
          <cell r="F9">
            <v>21.709</v>
          </cell>
          <cell r="G9">
            <v>20.847999999999999</v>
          </cell>
          <cell r="H9">
            <v>18.759</v>
          </cell>
          <cell r="I9">
            <v>16.965</v>
          </cell>
          <cell r="J9">
            <v>20.135000000000002</v>
          </cell>
          <cell r="K9">
            <v>18.300999999999998</v>
          </cell>
          <cell r="L9">
            <v>17.629000000000001</v>
          </cell>
          <cell r="M9">
            <v>20.135000000000002</v>
          </cell>
          <cell r="N9">
            <v>25.855</v>
          </cell>
          <cell r="O9">
            <v>25.645</v>
          </cell>
          <cell r="P9">
            <v>22.942</v>
          </cell>
          <cell r="Q9">
            <v>18.541</v>
          </cell>
          <cell r="R9">
            <v>19.349</v>
          </cell>
          <cell r="S9">
            <v>21.178999999999998</v>
          </cell>
          <cell r="T9">
            <v>21.681999999999999</v>
          </cell>
          <cell r="U9">
            <v>20.437999999999999</v>
          </cell>
          <cell r="V9">
            <v>21.033000000000001</v>
          </cell>
          <cell r="W9">
            <v>21.099</v>
          </cell>
          <cell r="X9">
            <v>21.437999999999999</v>
          </cell>
          <cell r="Y9">
            <v>20.536999999999999</v>
          </cell>
          <cell r="Z9">
            <v>21.436</v>
          </cell>
          <cell r="AA9">
            <v>21.327000000000002</v>
          </cell>
          <cell r="AB9">
            <v>21.053000000000001</v>
          </cell>
          <cell r="AC9">
            <v>21.363</v>
          </cell>
          <cell r="AD9">
            <v>21.291</v>
          </cell>
          <cell r="AE9">
            <v>22.225000000000001</v>
          </cell>
          <cell r="AF9">
            <v>22.094999999999999</v>
          </cell>
          <cell r="AG9">
            <v>22.49</v>
          </cell>
          <cell r="AH9">
            <v>24.724</v>
          </cell>
          <cell r="AI9">
            <v>23.018000000000001</v>
          </cell>
          <cell r="AJ9">
            <v>23.943000000000001</v>
          </cell>
          <cell r="AK9">
            <v>24.939</v>
          </cell>
          <cell r="AL9">
            <v>23.890999999999998</v>
          </cell>
          <cell r="AM9">
            <v>23.718</v>
          </cell>
          <cell r="AN9">
            <v>23.137</v>
          </cell>
          <cell r="AO9">
            <v>23.076000000000001</v>
          </cell>
          <cell r="AP9">
            <v>22.995000000000001</v>
          </cell>
          <cell r="AQ9">
            <v>23.036999999999999</v>
          </cell>
          <cell r="AR9">
            <v>21.733727272727272</v>
          </cell>
        </row>
        <row r="10">
          <cell r="A10" t="str">
            <v>Austria</v>
          </cell>
          <cell r="B10" t="str">
            <v>Gross national savings</v>
          </cell>
          <cell r="C10" t="str">
            <v>Percent of GDP</v>
          </cell>
          <cell r="E10" t="str">
            <v>Source: National Statistical Office Latest actual data: 2011 National accounts manual used: ESA 1995 GDP valuation: Market prices Start/end months of reporting year: January/December Base year: 2005 Chain-weighted: Yes, from 1988 Primary domestic currency: Euros Data last updated: 03/2012</v>
          </cell>
          <cell r="F10">
            <v>26.146999999999998</v>
          </cell>
          <cell r="G10">
            <v>24.814</v>
          </cell>
          <cell r="H10">
            <v>23.855</v>
          </cell>
          <cell r="I10">
            <v>22.170999999999999</v>
          </cell>
          <cell r="J10">
            <v>23.216999999999999</v>
          </cell>
          <cell r="K10">
            <v>23.2</v>
          </cell>
          <cell r="L10">
            <v>23.298999999999999</v>
          </cell>
          <cell r="M10">
            <v>23.51</v>
          </cell>
          <cell r="N10">
            <v>23.888999999999999</v>
          </cell>
          <cell r="O10">
            <v>25.081</v>
          </cell>
          <cell r="P10">
            <v>25.759</v>
          </cell>
          <cell r="Q10">
            <v>25.402000000000001</v>
          </cell>
          <cell r="R10">
            <v>24.303999999999998</v>
          </cell>
          <cell r="S10">
            <v>23.016999999999999</v>
          </cell>
          <cell r="T10">
            <v>22.777000000000001</v>
          </cell>
          <cell r="U10">
            <v>22.463000000000001</v>
          </cell>
          <cell r="V10">
            <v>22.045999999999999</v>
          </cell>
          <cell r="W10">
            <v>22.582999999999998</v>
          </cell>
          <cell r="X10">
            <v>23.228999999999999</v>
          </cell>
          <cell r="Y10">
            <v>23.209</v>
          </cell>
          <cell r="Z10">
            <v>23.795999999999999</v>
          </cell>
          <cell r="AA10">
            <v>23.111000000000001</v>
          </cell>
          <cell r="AB10">
            <v>24.803000000000001</v>
          </cell>
          <cell r="AC10">
            <v>24.803000000000001</v>
          </cell>
          <cell r="AD10">
            <v>24.96</v>
          </cell>
          <cell r="AE10">
            <v>24.875</v>
          </cell>
          <cell r="AF10">
            <v>25.126999999999999</v>
          </cell>
          <cell r="AG10">
            <v>26.643000000000001</v>
          </cell>
          <cell r="AH10">
            <v>27.661000000000001</v>
          </cell>
          <cell r="AI10">
            <v>23.754000000000001</v>
          </cell>
          <cell r="AJ10">
            <v>24.596</v>
          </cell>
          <cell r="AK10">
            <v>25.21</v>
          </cell>
          <cell r="AL10">
            <v>25.225999999999999</v>
          </cell>
          <cell r="AM10">
            <v>25.390999999999998</v>
          </cell>
          <cell r="AN10">
            <v>25.542999999999999</v>
          </cell>
          <cell r="AO10">
            <v>25.658999999999999</v>
          </cell>
          <cell r="AP10">
            <v>25.687000000000001</v>
          </cell>
          <cell r="AQ10">
            <v>25.495000000000001</v>
          </cell>
          <cell r="AR10">
            <v>24.278545454545451</v>
          </cell>
        </row>
        <row r="11">
          <cell r="A11" t="str">
            <v>Azerbaijan</v>
          </cell>
          <cell r="B11" t="str">
            <v>Gross national savings</v>
          </cell>
          <cell r="C11" t="str">
            <v>Percent of GDP</v>
          </cell>
          <cell r="E11" t="str">
            <v>Source: National Statistical Office Latest actual data: 2011 Notes: Data prior to 1994 cannot be confirmed by national sources at this time. National accounts manual used: SNA 1993 GDP valuation: Market prices Start/end months of reporting year: January/December Base year: 2003 Chain-weighted: Yes, from 1994 Primary domestic currency: Azerbaijan manat Data last updated: 03/2012</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v>-11.204000000000001</v>
          </cell>
          <cell r="S11">
            <v>10.587</v>
          </cell>
          <cell r="T11">
            <v>-3.7240000000000002</v>
          </cell>
          <cell r="U11">
            <v>9.8559999999999999</v>
          </cell>
          <cell r="V11">
            <v>2.1419999999999999</v>
          </cell>
          <cell r="W11">
            <v>11.124000000000001</v>
          </cell>
          <cell r="X11">
            <v>2.7829999999999999</v>
          </cell>
          <cell r="Y11">
            <v>10.315</v>
          </cell>
          <cell r="Z11">
            <v>16.416</v>
          </cell>
          <cell r="AA11">
            <v>20.312999999999999</v>
          </cell>
          <cell r="AB11">
            <v>19.651</v>
          </cell>
          <cell r="AC11">
            <v>23.420999999999999</v>
          </cell>
          <cell r="AD11">
            <v>28.158000000000001</v>
          </cell>
          <cell r="AE11">
            <v>42.787999999999997</v>
          </cell>
          <cell r="AF11">
            <v>47.491</v>
          </cell>
          <cell r="AG11">
            <v>48.780999999999999</v>
          </cell>
          <cell r="AH11">
            <v>55.302</v>
          </cell>
          <cell r="AI11">
            <v>42.543999999999997</v>
          </cell>
          <cell r="AJ11">
            <v>48.045000000000002</v>
          </cell>
          <cell r="AK11">
            <v>47.866</v>
          </cell>
          <cell r="AL11">
            <v>41.488</v>
          </cell>
          <cell r="AM11">
            <v>35.485999999999997</v>
          </cell>
          <cell r="AN11">
            <v>28.498000000000001</v>
          </cell>
          <cell r="AO11">
            <v>24.248000000000001</v>
          </cell>
          <cell r="AP11">
            <v>21.911999999999999</v>
          </cell>
          <cell r="AQ11">
            <v>21.195</v>
          </cell>
          <cell r="AR11">
            <v>23.632750000000001</v>
          </cell>
        </row>
        <row r="12">
          <cell r="A12" t="str">
            <v>The Bahamas</v>
          </cell>
          <cell r="B12" t="str">
            <v>Gross national savings</v>
          </cell>
          <cell r="C12" t="str">
            <v>Percent of GDP</v>
          </cell>
          <cell r="E12" t="str">
            <v>Source: National Statistical Office Latest actual data: 2010 National accounts manual used: SNA 1993 GDP valuation: Market prices Start/end months of reporting year: January/December Base year: 2006 Chain-weighted: No Primary domestic currency: Bahamian dollars Data last updated: 04/2012</v>
          </cell>
          <cell r="F12">
            <v>18.396000000000001</v>
          </cell>
          <cell r="G12">
            <v>15.013</v>
          </cell>
          <cell r="H12">
            <v>16.247</v>
          </cell>
          <cell r="I12">
            <v>17.617000000000001</v>
          </cell>
          <cell r="J12">
            <v>17.375</v>
          </cell>
          <cell r="K12">
            <v>17.811</v>
          </cell>
          <cell r="L12">
            <v>18.344999999999999</v>
          </cell>
          <cell r="M12">
            <v>13.637</v>
          </cell>
          <cell r="N12">
            <v>13.363</v>
          </cell>
          <cell r="O12">
            <v>18.373999999999999</v>
          </cell>
          <cell r="P12">
            <v>20.236999999999998</v>
          </cell>
          <cell r="Q12">
            <v>16.34</v>
          </cell>
          <cell r="R12">
            <v>18.134</v>
          </cell>
          <cell r="S12">
            <v>17.228000000000002</v>
          </cell>
          <cell r="T12">
            <v>16.550999999999998</v>
          </cell>
          <cell r="U12">
            <v>15.202999999999999</v>
          </cell>
          <cell r="V12">
            <v>13.461</v>
          </cell>
          <cell r="W12">
            <v>14.039</v>
          </cell>
          <cell r="X12">
            <v>10.983000000000001</v>
          </cell>
          <cell r="Y12">
            <v>22.35</v>
          </cell>
          <cell r="Z12">
            <v>17.899999999999999</v>
          </cell>
          <cell r="AA12">
            <v>15.76</v>
          </cell>
          <cell r="AB12">
            <v>15.836</v>
          </cell>
          <cell r="AC12">
            <v>17.510000000000002</v>
          </cell>
          <cell r="AD12">
            <v>18.765999999999998</v>
          </cell>
          <cell r="AE12">
            <v>16.805</v>
          </cell>
          <cell r="AF12">
            <v>12.606999999999999</v>
          </cell>
          <cell r="AG12">
            <v>11.797000000000001</v>
          </cell>
          <cell r="AH12">
            <v>9.6489999999999991</v>
          </cell>
          <cell r="AI12">
            <v>12.188000000000001</v>
          </cell>
          <cell r="AJ12">
            <v>10.028</v>
          </cell>
          <cell r="AK12">
            <v>7.0970000000000004</v>
          </cell>
          <cell r="AL12">
            <v>9.7070000000000007</v>
          </cell>
          <cell r="AM12">
            <v>10.744</v>
          </cell>
          <cell r="AN12">
            <v>12.019</v>
          </cell>
          <cell r="AO12">
            <v>12.679</v>
          </cell>
          <cell r="AP12">
            <v>12.279</v>
          </cell>
          <cell r="AQ12" t="str">
            <v>n/a</v>
          </cell>
          <cell r="AR12">
            <v>15.021318181818179</v>
          </cell>
        </row>
        <row r="13">
          <cell r="A13" t="str">
            <v>Bahrain</v>
          </cell>
          <cell r="B13" t="str">
            <v>Gross national savings</v>
          </cell>
          <cell r="C13" t="str">
            <v>Percent of GDP</v>
          </cell>
          <cell r="E13" t="str">
            <v>Source: Ministry of Finance Latest actual data: 2010 National accounts manual used: SNA 1993 GDP valuation: Market prices Start/end months of reporting year: January/December Base year: 2001 Chain-weighted: No Primary domestic currency: Bahrain dinars Data last updated: 03/2012</v>
          </cell>
          <cell r="F13">
            <v>36.856999999999999</v>
          </cell>
          <cell r="G13">
            <v>43.271000000000001</v>
          </cell>
          <cell r="H13">
            <v>46.59</v>
          </cell>
          <cell r="I13">
            <v>35.692</v>
          </cell>
          <cell r="J13">
            <v>44.578000000000003</v>
          </cell>
          <cell r="K13">
            <v>30.681999999999999</v>
          </cell>
          <cell r="L13">
            <v>7.0149999999999997</v>
          </cell>
          <cell r="M13">
            <v>17.427</v>
          </cell>
          <cell r="N13">
            <v>14.818</v>
          </cell>
          <cell r="O13">
            <v>17.588999999999999</v>
          </cell>
          <cell r="P13">
            <v>18.66</v>
          </cell>
          <cell r="Q13">
            <v>15.523999999999999</v>
          </cell>
          <cell r="R13">
            <v>12.009</v>
          </cell>
          <cell r="S13">
            <v>11.775</v>
          </cell>
          <cell r="T13">
            <v>15.02</v>
          </cell>
          <cell r="U13">
            <v>18.68</v>
          </cell>
          <cell r="V13">
            <v>18.666</v>
          </cell>
          <cell r="W13">
            <v>16.984999999999999</v>
          </cell>
          <cell r="X13">
            <v>8.8480000000000008</v>
          </cell>
          <cell r="Y13">
            <v>7.32</v>
          </cell>
          <cell r="Z13">
            <v>20.067</v>
          </cell>
          <cell r="AA13">
            <v>15.507</v>
          </cell>
          <cell r="AB13">
            <v>19.588999999999999</v>
          </cell>
          <cell r="AC13">
            <v>22.937000000000001</v>
          </cell>
          <cell r="AD13">
            <v>29.068000000000001</v>
          </cell>
          <cell r="AE13">
            <v>35.448999999999998</v>
          </cell>
          <cell r="AF13">
            <v>38.194000000000003</v>
          </cell>
          <cell r="AG13">
            <v>42.732999999999997</v>
          </cell>
          <cell r="AH13">
            <v>44.106999999999999</v>
          </cell>
          <cell r="AI13">
            <v>30.158999999999999</v>
          </cell>
          <cell r="AJ13">
            <v>33.066000000000003</v>
          </cell>
          <cell r="AK13">
            <v>28.574999999999999</v>
          </cell>
          <cell r="AL13">
            <v>33.003999999999998</v>
          </cell>
          <cell r="AM13">
            <v>35.511000000000003</v>
          </cell>
          <cell r="AN13">
            <v>34.975000000000001</v>
          </cell>
          <cell r="AO13">
            <v>34.335000000000001</v>
          </cell>
          <cell r="AP13">
            <v>33.61</v>
          </cell>
          <cell r="AQ13">
            <v>32.238999999999997</v>
          </cell>
          <cell r="AR13">
            <v>22.860818181818185</v>
          </cell>
        </row>
        <row r="14">
          <cell r="A14" t="str">
            <v>Bangladesh</v>
          </cell>
          <cell r="B14" t="str">
            <v>Gross national savings</v>
          </cell>
          <cell r="C14" t="str">
            <v>Percent of GDP</v>
          </cell>
          <cell r="E14" t="str">
            <v>Source: Bangladesh Bureau of Statistics Latest actual data: 2010 GDP valuation: Market prices Chain-weighted: No Primary domestic currency: Bangladesh taka Data last updated: 03/2012</v>
          </cell>
          <cell r="F14">
            <v>9.6859999999999999</v>
          </cell>
          <cell r="G14">
            <v>17.827999999999999</v>
          </cell>
          <cell r="H14">
            <v>17.57</v>
          </cell>
          <cell r="I14">
            <v>16.696000000000002</v>
          </cell>
          <cell r="J14">
            <v>16.46</v>
          </cell>
          <cell r="K14">
            <v>16.815000000000001</v>
          </cell>
          <cell r="L14">
            <v>16.489000000000001</v>
          </cell>
          <cell r="M14">
            <v>16.256</v>
          </cell>
          <cell r="N14">
            <v>16.766999999999999</v>
          </cell>
          <cell r="O14">
            <v>17.364999999999998</v>
          </cell>
          <cell r="P14">
            <v>18.678000000000001</v>
          </cell>
          <cell r="Q14">
            <v>19.472999999999999</v>
          </cell>
          <cell r="R14">
            <v>18.614999999999998</v>
          </cell>
          <cell r="S14">
            <v>18.391999999999999</v>
          </cell>
          <cell r="T14">
            <v>19.978999999999999</v>
          </cell>
          <cell r="U14">
            <v>20.584</v>
          </cell>
          <cell r="V14">
            <v>20.904</v>
          </cell>
          <cell r="W14">
            <v>21.68</v>
          </cell>
          <cell r="X14">
            <v>22.053999999999998</v>
          </cell>
          <cell r="Y14">
            <v>22.719000000000001</v>
          </cell>
          <cell r="Z14">
            <v>22.74</v>
          </cell>
          <cell r="AA14">
            <v>22.942</v>
          </cell>
          <cell r="AB14">
            <v>24.189</v>
          </cell>
          <cell r="AC14">
            <v>25.170999999999999</v>
          </cell>
          <cell r="AD14">
            <v>25.654</v>
          </cell>
          <cell r="AE14">
            <v>26.81</v>
          </cell>
          <cell r="AF14">
            <v>28.198</v>
          </cell>
          <cell r="AG14">
            <v>29.494</v>
          </cell>
          <cell r="AH14">
            <v>29.873999999999999</v>
          </cell>
          <cell r="AI14">
            <v>29.808</v>
          </cell>
          <cell r="AJ14">
            <v>29.157</v>
          </cell>
          <cell r="AK14">
            <v>26.716999999999999</v>
          </cell>
          <cell r="AL14">
            <v>25.442</v>
          </cell>
          <cell r="AM14">
            <v>26.617000000000001</v>
          </cell>
          <cell r="AN14">
            <v>28.161000000000001</v>
          </cell>
          <cell r="AO14">
            <v>29.183</v>
          </cell>
          <cell r="AP14">
            <v>29.952999999999999</v>
          </cell>
          <cell r="AQ14">
            <v>30.385000000000002</v>
          </cell>
          <cell r="AR14">
            <v>23.810545454545455</v>
          </cell>
        </row>
        <row r="15">
          <cell r="A15" t="str">
            <v>Barbados</v>
          </cell>
          <cell r="B15" t="str">
            <v>Gross national savings</v>
          </cell>
          <cell r="C15" t="str">
            <v>Percent of GDP</v>
          </cell>
          <cell r="E15" t="str">
            <v>Source: Central Bank Latest actual data: 2010 National accounts manual used: SNA 1993 GDP valuation: Factor costs Start/end months of reporting year: January/December Base year: 2000. GDP in current prices uses 2000 as base year, but GDP in constant price uses 1974 as base year. Chain-weighted: No Primary domestic currency: Barbados dollars Data last updated: 03/2012</v>
          </cell>
          <cell r="F15">
            <v>19.027000000000001</v>
          </cell>
          <cell r="G15">
            <v>12.694000000000001</v>
          </cell>
          <cell r="H15">
            <v>16.422000000000001</v>
          </cell>
          <cell r="I15">
            <v>13.385</v>
          </cell>
          <cell r="J15">
            <v>15.336</v>
          </cell>
          <cell r="K15">
            <v>14.093</v>
          </cell>
          <cell r="L15">
            <v>13.185</v>
          </cell>
          <cell r="M15">
            <v>10.973000000000001</v>
          </cell>
          <cell r="N15">
            <v>15.753</v>
          </cell>
          <cell r="O15">
            <v>16.908000000000001</v>
          </cell>
          <cell r="P15">
            <v>14.833</v>
          </cell>
          <cell r="Q15">
            <v>12.597</v>
          </cell>
          <cell r="R15">
            <v>15.744999999999999</v>
          </cell>
          <cell r="S15">
            <v>14.169</v>
          </cell>
          <cell r="T15">
            <v>18.132999999999999</v>
          </cell>
          <cell r="U15">
            <v>14.515000000000001</v>
          </cell>
          <cell r="V15">
            <v>15.627000000000001</v>
          </cell>
          <cell r="W15">
            <v>13.939</v>
          </cell>
          <cell r="X15">
            <v>17.344999999999999</v>
          </cell>
          <cell r="Y15">
            <v>15.135</v>
          </cell>
          <cell r="Z15">
            <v>14.039</v>
          </cell>
          <cell r="AA15">
            <v>12.510999999999999</v>
          </cell>
          <cell r="AB15">
            <v>12.616</v>
          </cell>
          <cell r="AC15">
            <v>13.654999999999999</v>
          </cell>
          <cell r="AD15">
            <v>9.4809999999999999</v>
          </cell>
          <cell r="AE15">
            <v>9.4359999999999999</v>
          </cell>
          <cell r="AF15">
            <v>13.93</v>
          </cell>
          <cell r="AG15">
            <v>16.806000000000001</v>
          </cell>
          <cell r="AH15">
            <v>7.6509999999999998</v>
          </cell>
          <cell r="AI15">
            <v>9.4469999999999992</v>
          </cell>
          <cell r="AJ15">
            <v>5.6369999999999996</v>
          </cell>
          <cell r="AK15">
            <v>3.915</v>
          </cell>
          <cell r="AL15">
            <v>5.9989999999999997</v>
          </cell>
          <cell r="AM15">
            <v>9.6340000000000003</v>
          </cell>
          <cell r="AN15">
            <v>11.227</v>
          </cell>
          <cell r="AO15">
            <v>12.308</v>
          </cell>
          <cell r="AP15">
            <v>13.331</v>
          </cell>
          <cell r="AQ15">
            <v>14.326000000000001</v>
          </cell>
          <cell r="AR15">
            <v>12.780090909090909</v>
          </cell>
        </row>
        <row r="16">
          <cell r="A16" t="str">
            <v>Belarus</v>
          </cell>
          <cell r="B16" t="str">
            <v>Gross national savings</v>
          </cell>
          <cell r="C16" t="str">
            <v>Percent of GDP</v>
          </cell>
          <cell r="E16" t="str">
            <v>Source: National Statistical Office. Formally, the National Statistical Committee of the Republic of Belarus Latest actual data: 2010. For quarterly data, latest actual is 2011Q3. Headline real GDP as of 2011Q4. National accounts manual used: ESA 1995 GDP valuation: Market prices Start/end months of reporting year: January/December Base year: 2009 Chain-weighted: Yes, from 2005 Primary domestic currency: Belarusian rubels Data last updated: 03/2012</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v>33.488999999999997</v>
          </cell>
          <cell r="S16">
            <v>60.527999999999999</v>
          </cell>
          <cell r="T16">
            <v>44.319000000000003</v>
          </cell>
          <cell r="U16">
            <v>22.414000000000001</v>
          </cell>
          <cell r="V16">
            <v>17.481000000000002</v>
          </cell>
          <cell r="W16">
            <v>19.039000000000001</v>
          </cell>
          <cell r="X16">
            <v>19.257000000000001</v>
          </cell>
          <cell r="Y16">
            <v>24.731999999999999</v>
          </cell>
          <cell r="Z16">
            <v>23.55</v>
          </cell>
          <cell r="AA16">
            <v>21.129000000000001</v>
          </cell>
          <cell r="AB16">
            <v>20.94</v>
          </cell>
          <cell r="AC16">
            <v>22.861999999999998</v>
          </cell>
          <cell r="AD16">
            <v>24.273</v>
          </cell>
          <cell r="AE16">
            <v>27.957000000000001</v>
          </cell>
          <cell r="AF16">
            <v>29.571000000000002</v>
          </cell>
          <cell r="AG16">
            <v>29.22</v>
          </cell>
          <cell r="AH16">
            <v>31.030999999999999</v>
          </cell>
          <cell r="AI16">
            <v>26.414000000000001</v>
          </cell>
          <cell r="AJ16">
            <v>27.355</v>
          </cell>
          <cell r="AK16">
            <v>27.359000000000002</v>
          </cell>
          <cell r="AL16">
            <v>30.12</v>
          </cell>
          <cell r="AM16">
            <v>30.038</v>
          </cell>
          <cell r="AN16">
            <v>30.088999999999999</v>
          </cell>
          <cell r="AO16">
            <v>30.167000000000002</v>
          </cell>
          <cell r="AP16">
            <v>30.013999999999999</v>
          </cell>
          <cell r="AQ16">
            <v>29.751999999999999</v>
          </cell>
          <cell r="AR16">
            <v>27.646000000000004</v>
          </cell>
        </row>
        <row r="17">
          <cell r="A17" t="str">
            <v>Belgium</v>
          </cell>
          <cell r="B17" t="str">
            <v>Gross national savings</v>
          </cell>
          <cell r="C17" t="str">
            <v>Percent of GDP</v>
          </cell>
          <cell r="E17" t="str">
            <v>Source: Central Bank. Data before 1995 were spliced with older series. Data from 1995 reflect current official series. Latest actual data: 2011 National accounts manual used: ESA 1995 GDP valuation: Market prices Start/end months of reporting year: January/December Base year: 2009 Chain-weighted: Yes, from 1995. Data before 1995 are spliced with older series. Primary domestic currency: Euros Data last updated: 03/2012</v>
          </cell>
          <cell r="F17">
            <v>19.602</v>
          </cell>
          <cell r="G17">
            <v>17.138000000000002</v>
          </cell>
          <cell r="H17">
            <v>16.332000000000001</v>
          </cell>
          <cell r="I17">
            <v>16.033000000000001</v>
          </cell>
          <cell r="J17">
            <v>17.279</v>
          </cell>
          <cell r="K17">
            <v>17.332999999999998</v>
          </cell>
          <cell r="L17">
            <v>18.431000000000001</v>
          </cell>
          <cell r="M17">
            <v>19.359000000000002</v>
          </cell>
          <cell r="N17">
            <v>21.858000000000001</v>
          </cell>
          <cell r="O17">
            <v>23.093</v>
          </cell>
          <cell r="P17">
            <v>23.279</v>
          </cell>
          <cell r="Q17">
            <v>22.391999999999999</v>
          </cell>
          <cell r="R17">
            <v>22.751000000000001</v>
          </cell>
          <cell r="S17">
            <v>24.02</v>
          </cell>
          <cell r="T17">
            <v>25.204999999999998</v>
          </cell>
          <cell r="U17">
            <v>26.088000000000001</v>
          </cell>
          <cell r="V17">
            <v>25.559000000000001</v>
          </cell>
          <cell r="W17">
            <v>26.521000000000001</v>
          </cell>
          <cell r="X17">
            <v>26.385000000000002</v>
          </cell>
          <cell r="Y17">
            <v>29.291</v>
          </cell>
          <cell r="Z17">
            <v>26.600999999999999</v>
          </cell>
          <cell r="AA17">
            <v>24.547000000000001</v>
          </cell>
          <cell r="AB17">
            <v>23.632999999999999</v>
          </cell>
          <cell r="AC17">
            <v>22.815000000000001</v>
          </cell>
          <cell r="AD17">
            <v>24.047999999999998</v>
          </cell>
          <cell r="AE17">
            <v>23.884</v>
          </cell>
          <cell r="AF17">
            <v>24.305</v>
          </cell>
          <cell r="AG17">
            <v>24.495000000000001</v>
          </cell>
          <cell r="AH17">
            <v>22.363</v>
          </cell>
          <cell r="AI17">
            <v>18.209</v>
          </cell>
          <cell r="AJ17">
            <v>21.652999999999999</v>
          </cell>
          <cell r="AK17">
            <v>21.123999999999999</v>
          </cell>
          <cell r="AL17">
            <v>21.376000000000001</v>
          </cell>
          <cell r="AM17">
            <v>21.966000000000001</v>
          </cell>
          <cell r="AN17">
            <v>22.638999999999999</v>
          </cell>
          <cell r="AO17">
            <v>23.158999999999999</v>
          </cell>
          <cell r="AP17">
            <v>23.603000000000002</v>
          </cell>
          <cell r="AQ17">
            <v>24.065000000000001</v>
          </cell>
          <cell r="AR17">
            <v>24.053090909090908</v>
          </cell>
        </row>
        <row r="18">
          <cell r="A18" t="str">
            <v>Belize</v>
          </cell>
          <cell r="B18" t="str">
            <v>Gross national savings</v>
          </cell>
          <cell r="C18" t="str">
            <v>Percent of GDP</v>
          </cell>
          <cell r="E18" t="str">
            <v>Source: National Statistical Office Latest actual data: 2010 National accounts manual used: SNA 1993 GDP valuation: Market prices Start/end months of reporting year: January/December Base year: 2000 Chain-weighted: No Primary domestic currency: Belize dollars Data last updated: 03/2012</v>
          </cell>
          <cell r="F18">
            <v>24.765000000000001</v>
          </cell>
          <cell r="G18">
            <v>25.388999999999999</v>
          </cell>
          <cell r="H18">
            <v>11.045999999999999</v>
          </cell>
          <cell r="I18">
            <v>13.651999999999999</v>
          </cell>
          <cell r="J18">
            <v>20.27</v>
          </cell>
          <cell r="K18">
            <v>34.514000000000003</v>
          </cell>
          <cell r="L18">
            <v>26.242000000000001</v>
          </cell>
          <cell r="M18">
            <v>29.623000000000001</v>
          </cell>
          <cell r="N18">
            <v>26.866</v>
          </cell>
          <cell r="O18">
            <v>25.306000000000001</v>
          </cell>
          <cell r="P18">
            <v>25.667000000000002</v>
          </cell>
          <cell r="Q18">
            <v>22.108000000000001</v>
          </cell>
          <cell r="R18">
            <v>22.343</v>
          </cell>
          <cell r="S18">
            <v>21.763999999999999</v>
          </cell>
          <cell r="T18">
            <v>15.04</v>
          </cell>
          <cell r="U18">
            <v>15.728</v>
          </cell>
          <cell r="V18">
            <v>12.045</v>
          </cell>
          <cell r="W18">
            <v>10.824999999999999</v>
          </cell>
          <cell r="X18">
            <v>9.2249999999999996</v>
          </cell>
          <cell r="Y18">
            <v>8.9619999999999997</v>
          </cell>
          <cell r="Z18">
            <v>13.074</v>
          </cell>
          <cell r="AA18">
            <v>5.6529999999999996</v>
          </cell>
          <cell r="AB18">
            <v>4.5469999999999997</v>
          </cell>
          <cell r="AC18">
            <v>3.274</v>
          </cell>
          <cell r="AD18">
            <v>4.24</v>
          </cell>
          <cell r="AE18">
            <v>8.0489999999999995</v>
          </cell>
          <cell r="AF18">
            <v>15.595000000000001</v>
          </cell>
          <cell r="AG18">
            <v>13.138</v>
          </cell>
          <cell r="AH18">
            <v>15.795999999999999</v>
          </cell>
          <cell r="AI18">
            <v>16.09</v>
          </cell>
          <cell r="AJ18">
            <v>14.923</v>
          </cell>
          <cell r="AK18">
            <v>17.38</v>
          </cell>
          <cell r="AL18">
            <v>15.952999999999999</v>
          </cell>
          <cell r="AM18">
            <v>15.558</v>
          </cell>
          <cell r="AN18">
            <v>15.321999999999999</v>
          </cell>
          <cell r="AO18">
            <v>15.023999999999999</v>
          </cell>
          <cell r="AP18">
            <v>14.452</v>
          </cell>
          <cell r="AQ18">
            <v>13.388999999999999</v>
          </cell>
          <cell r="AR18">
            <v>13.430272727272724</v>
          </cell>
        </row>
        <row r="19">
          <cell r="A19" t="str">
            <v>Benin</v>
          </cell>
          <cell r="B19" t="str">
            <v>Gross national savings</v>
          </cell>
          <cell r="C19" t="str">
            <v>Percent of GDP</v>
          </cell>
          <cell r="E19" t="str">
            <v>Source: National Statistical Office Latest actual data: 2010 National accounts manual used: SNA 1993 GDP valuation: Market prices Base year: 2000 Chain-weighted: No Primary domestic currency: CFA francs Data last updated: 03/2012</v>
          </cell>
          <cell r="F19">
            <v>27.562000000000001</v>
          </cell>
          <cell r="G19">
            <v>17.954000000000001</v>
          </cell>
          <cell r="H19">
            <v>2.7149999999999999</v>
          </cell>
          <cell r="I19">
            <v>0.91200000000000003</v>
          </cell>
          <cell r="J19">
            <v>7.9909999999999997</v>
          </cell>
          <cell r="K19">
            <v>4.5119999999999996</v>
          </cell>
          <cell r="L19">
            <v>6.3179999999999996</v>
          </cell>
          <cell r="M19">
            <v>6.3769999999999998</v>
          </cell>
          <cell r="N19">
            <v>7.2549999999999999</v>
          </cell>
          <cell r="O19">
            <v>9.4830000000000005</v>
          </cell>
          <cell r="P19">
            <v>13.01</v>
          </cell>
          <cell r="Q19">
            <v>13.205</v>
          </cell>
          <cell r="R19">
            <v>9.7910000000000004</v>
          </cell>
          <cell r="S19">
            <v>12.048</v>
          </cell>
          <cell r="T19">
            <v>15.292</v>
          </cell>
          <cell r="U19">
            <v>16.087</v>
          </cell>
          <cell r="V19">
            <v>13.476000000000001</v>
          </cell>
          <cell r="W19">
            <v>12.877000000000001</v>
          </cell>
          <cell r="X19">
            <v>13.519</v>
          </cell>
          <cell r="Y19">
            <v>11.912000000000001</v>
          </cell>
          <cell r="Z19">
            <v>14.85</v>
          </cell>
          <cell r="AA19">
            <v>14.804</v>
          </cell>
          <cell r="AB19">
            <v>10.065</v>
          </cell>
          <cell r="AC19">
            <v>9.7669999999999995</v>
          </cell>
          <cell r="AD19">
            <v>10.743</v>
          </cell>
          <cell r="AE19">
            <v>11.593999999999999</v>
          </cell>
          <cell r="AF19">
            <v>11.068</v>
          </cell>
          <cell r="AG19">
            <v>9.4239999999999995</v>
          </cell>
          <cell r="AH19">
            <v>10.052</v>
          </cell>
          <cell r="AI19">
            <v>11.872</v>
          </cell>
          <cell r="AJ19">
            <v>9.1219999999999999</v>
          </cell>
          <cell r="AK19">
            <v>9.7870000000000008</v>
          </cell>
          <cell r="AL19">
            <v>10.659000000000001</v>
          </cell>
          <cell r="AM19">
            <v>11.361000000000001</v>
          </cell>
          <cell r="AN19">
            <v>12.488</v>
          </cell>
          <cell r="AO19">
            <v>13.337999999999999</v>
          </cell>
          <cell r="AP19">
            <v>14.135</v>
          </cell>
          <cell r="AQ19">
            <v>14.606</v>
          </cell>
          <cell r="AR19">
            <v>12.01659090909091</v>
          </cell>
        </row>
        <row r="20">
          <cell r="A20" t="str">
            <v>Bhutan</v>
          </cell>
          <cell r="B20" t="str">
            <v>Gross national savings</v>
          </cell>
          <cell r="C20" t="str">
            <v>Percent of GDP</v>
          </cell>
          <cell r="E20" t="str">
            <v>Source: National Statistical Office Latest actual data: Fiscal year 2006/07. Data for 2007/08 is an advanced estimate. Notes: Fiscal year data converted to calendar year by staff. GDP valuation: Factor costs Start/end months of reporting year: January/December Base year: 2000. Nominal and real GDP are not measured in the same way and as a result, the GDP deflator is not equal to 100. Chain-weighted: No Primary domestic currency: Bhutanese ngultrum Data last updated: 02/2012</v>
          </cell>
          <cell r="F20">
            <v>7.9429999999999996</v>
          </cell>
          <cell r="G20">
            <v>7.0469999999999997</v>
          </cell>
          <cell r="H20">
            <v>9.2729999999999997</v>
          </cell>
          <cell r="I20">
            <v>8.43</v>
          </cell>
          <cell r="J20">
            <v>7.4329999999999998</v>
          </cell>
          <cell r="K20">
            <v>13.555</v>
          </cell>
          <cell r="L20">
            <v>8.9369999999999994</v>
          </cell>
          <cell r="M20">
            <v>16.963999999999999</v>
          </cell>
          <cell r="N20">
            <v>17.475999999999999</v>
          </cell>
          <cell r="O20">
            <v>23</v>
          </cell>
          <cell r="P20">
            <v>29.106999999999999</v>
          </cell>
          <cell r="Q20">
            <v>23.689</v>
          </cell>
          <cell r="R20">
            <v>18.155000000000001</v>
          </cell>
          <cell r="S20">
            <v>30.864999999999998</v>
          </cell>
          <cell r="T20">
            <v>42.249000000000002</v>
          </cell>
          <cell r="U20">
            <v>40.917999999999999</v>
          </cell>
          <cell r="V20">
            <v>33.64</v>
          </cell>
          <cell r="W20">
            <v>22.899000000000001</v>
          </cell>
          <cell r="X20">
            <v>19.719000000000001</v>
          </cell>
          <cell r="Y20">
            <v>21.52</v>
          </cell>
          <cell r="Z20">
            <v>25.385000000000002</v>
          </cell>
          <cell r="AA20">
            <v>38.459000000000003</v>
          </cell>
          <cell r="AB20">
            <v>38.414000000000001</v>
          </cell>
          <cell r="AC20">
            <v>38.000999999999998</v>
          </cell>
          <cell r="AD20">
            <v>36.368000000000002</v>
          </cell>
          <cell r="AE20">
            <v>29.62</v>
          </cell>
          <cell r="AF20">
            <v>41.218000000000004</v>
          </cell>
          <cell r="AG20">
            <v>37.658000000000001</v>
          </cell>
          <cell r="AH20">
            <v>32.823</v>
          </cell>
          <cell r="AI20">
            <v>36.442</v>
          </cell>
          <cell r="AJ20">
            <v>36.122</v>
          </cell>
          <cell r="AK20">
            <v>37.369</v>
          </cell>
          <cell r="AL20">
            <v>38.405999999999999</v>
          </cell>
          <cell r="AM20">
            <v>38.164999999999999</v>
          </cell>
          <cell r="AN20">
            <v>38.262</v>
          </cell>
          <cell r="AO20">
            <v>38.423999999999999</v>
          </cell>
          <cell r="AP20">
            <v>37.098999999999997</v>
          </cell>
          <cell r="AQ20" t="str">
            <v>n/a</v>
          </cell>
          <cell r="AR20">
            <v>32.301818181818177</v>
          </cell>
        </row>
        <row r="21">
          <cell r="A21" t="str">
            <v>Bolivia</v>
          </cell>
          <cell r="B21" t="str">
            <v>Gross national savings</v>
          </cell>
          <cell r="C21" t="str">
            <v>Percent of GDP</v>
          </cell>
          <cell r="E21" t="str">
            <v>Source: National Statistical Office Latest actual data: 2009 GDP valuation: Market prices Base year: 1990 Chain-weighted: No Primary domestic currency: Thousands of Bolivianos Data last updated: 04/2012</v>
          </cell>
          <cell r="F21">
            <v>15.473000000000001</v>
          </cell>
          <cell r="G21">
            <v>1.8049999999999999</v>
          </cell>
          <cell r="H21">
            <v>10.375</v>
          </cell>
          <cell r="I21">
            <v>5.0750000000000002</v>
          </cell>
          <cell r="J21">
            <v>16.777999999999999</v>
          </cell>
          <cell r="K21">
            <v>14.145</v>
          </cell>
          <cell r="L21">
            <v>5.4429999999999996</v>
          </cell>
          <cell r="M21">
            <v>2.306</v>
          </cell>
          <cell r="N21">
            <v>6.0060000000000002</v>
          </cell>
          <cell r="O21">
            <v>6.8230000000000004</v>
          </cell>
          <cell r="P21">
            <v>8.5120000000000005</v>
          </cell>
          <cell r="Q21">
            <v>10.795999999999999</v>
          </cell>
          <cell r="R21">
            <v>9.4550000000000001</v>
          </cell>
          <cell r="S21">
            <v>9.2560000000000002</v>
          </cell>
          <cell r="T21">
            <v>10.715999999999999</v>
          </cell>
          <cell r="U21">
            <v>10.238</v>
          </cell>
          <cell r="V21">
            <v>11.726000000000001</v>
          </cell>
          <cell r="W21">
            <v>12.646000000000001</v>
          </cell>
          <cell r="X21">
            <v>12.814</v>
          </cell>
          <cell r="Y21">
            <v>10.651999999999999</v>
          </cell>
          <cell r="Z21">
            <v>11.012</v>
          </cell>
          <cell r="AA21">
            <v>11.23</v>
          </cell>
          <cell r="AB21">
            <v>12.294</v>
          </cell>
          <cell r="AC21">
            <v>13.128</v>
          </cell>
          <cell r="AD21">
            <v>15.856999999999999</v>
          </cell>
          <cell r="AE21">
            <v>18.809000000000001</v>
          </cell>
          <cell r="AF21">
            <v>26.561</v>
          </cell>
          <cell r="AG21">
            <v>28.56</v>
          </cell>
          <cell r="AH21">
            <v>29.003</v>
          </cell>
          <cell r="AI21">
            <v>22.878</v>
          </cell>
          <cell r="AJ21">
            <v>24.986999999999998</v>
          </cell>
          <cell r="AK21">
            <v>23.972000000000001</v>
          </cell>
          <cell r="AL21">
            <v>22.323</v>
          </cell>
          <cell r="AM21">
            <v>21.452999999999999</v>
          </cell>
          <cell r="AN21">
            <v>20.882000000000001</v>
          </cell>
          <cell r="AO21">
            <v>20.686</v>
          </cell>
          <cell r="AP21">
            <v>20.766999999999999</v>
          </cell>
          <cell r="AQ21">
            <v>19.649000000000001</v>
          </cell>
          <cell r="AR21">
            <v>15.686454545454547</v>
          </cell>
        </row>
        <row r="22">
          <cell r="A22" t="str">
            <v>Bosnia and Herzegovina</v>
          </cell>
          <cell r="B22" t="str">
            <v>Gross national savings</v>
          </cell>
          <cell r="C22" t="str">
            <v>Percent of GDP</v>
          </cell>
          <cell r="E22" t="str">
            <v>Source: National Statistical Office. Authorities provided revised supply-side GDP data for the period 00-10 and demand -side GDP data for the period 04-10. Latest actual data: 2010 National accounts manual used: ESA 1995 GDP valuation: Market prices Start/end months of reporting year: January/December Base year: 2005 Chain-weighted: Yes, from 2000 Primary domestic currency: Convertible marka Data last updated: 03/2012</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v>27.088999999999999</v>
          </cell>
          <cell r="Y22">
            <v>18.579000000000001</v>
          </cell>
          <cell r="Z22">
            <v>20.315000000000001</v>
          </cell>
          <cell r="AA22">
            <v>13.058</v>
          </cell>
          <cell r="AB22">
            <v>10.452999999999999</v>
          </cell>
          <cell r="AC22">
            <v>9.2279999999999998</v>
          </cell>
          <cell r="AD22">
            <v>10.423</v>
          </cell>
          <cell r="AE22">
            <v>9.2040000000000006</v>
          </cell>
          <cell r="AF22">
            <v>12.558</v>
          </cell>
          <cell r="AG22">
            <v>15.742000000000001</v>
          </cell>
          <cell r="AH22">
            <v>14.207000000000001</v>
          </cell>
          <cell r="AI22">
            <v>14.65</v>
          </cell>
          <cell r="AJ22">
            <v>13.257999999999999</v>
          </cell>
          <cell r="AK22">
            <v>10.867000000000001</v>
          </cell>
          <cell r="AL22">
            <v>12.486000000000001</v>
          </cell>
          <cell r="AM22">
            <v>12.943</v>
          </cell>
          <cell r="AN22">
            <v>14.287000000000001</v>
          </cell>
          <cell r="AO22">
            <v>14.726000000000001</v>
          </cell>
          <cell r="AP22">
            <v>15.532999999999999</v>
          </cell>
          <cell r="AQ22">
            <v>15.853999999999999</v>
          </cell>
          <cell r="AR22">
            <v>14.259357142857141</v>
          </cell>
        </row>
        <row r="23">
          <cell r="A23" t="str">
            <v>Botswana</v>
          </cell>
          <cell r="B23" t="str">
            <v>Gross national savings</v>
          </cell>
          <cell r="C23" t="str">
            <v>Percent of GDP</v>
          </cell>
          <cell r="E23" t="str">
            <v>Source: National Statistical Office Latest actual data: 2010 National accounts manual used: SNA 1993 GDP valuation: Market prices Start/end months of reporting year: January/December Base year: 2000 Chain-weighted: No Primary domestic currency: Botswana pula Data last updated: 04/2012</v>
          </cell>
          <cell r="F23">
            <v>29.073</v>
          </cell>
          <cell r="G23">
            <v>26.129000000000001</v>
          </cell>
          <cell r="H23">
            <v>23.827000000000002</v>
          </cell>
          <cell r="I23">
            <v>25.398</v>
          </cell>
          <cell r="J23">
            <v>23.837</v>
          </cell>
          <cell r="K23">
            <v>28.542000000000002</v>
          </cell>
          <cell r="L23">
            <v>33.682000000000002</v>
          </cell>
          <cell r="M23">
            <v>34.383000000000003</v>
          </cell>
          <cell r="N23">
            <v>40.125999999999998</v>
          </cell>
          <cell r="O23">
            <v>45.595999999999997</v>
          </cell>
          <cell r="P23">
            <v>40.323</v>
          </cell>
          <cell r="Q23">
            <v>41.235999999999997</v>
          </cell>
          <cell r="R23">
            <v>40.725999999999999</v>
          </cell>
          <cell r="S23">
            <v>34.747</v>
          </cell>
          <cell r="T23">
            <v>29.678000000000001</v>
          </cell>
          <cell r="U23">
            <v>32.634</v>
          </cell>
          <cell r="V23">
            <v>38.340000000000003</v>
          </cell>
          <cell r="W23">
            <v>37.235999999999997</v>
          </cell>
          <cell r="X23">
            <v>37.439</v>
          </cell>
          <cell r="Y23">
            <v>34.497</v>
          </cell>
          <cell r="Z23">
            <v>41.420999999999999</v>
          </cell>
          <cell r="AA23">
            <v>35.682000000000002</v>
          </cell>
          <cell r="AB23">
            <v>30.187999999999999</v>
          </cell>
          <cell r="AC23">
            <v>35.713000000000001</v>
          </cell>
          <cell r="AD23">
            <v>36.191000000000003</v>
          </cell>
          <cell r="AE23">
            <v>41.42</v>
          </cell>
          <cell r="AF23">
            <v>41.243000000000002</v>
          </cell>
          <cell r="AG23">
            <v>40.811999999999998</v>
          </cell>
          <cell r="AH23">
            <v>37.634999999999998</v>
          </cell>
          <cell r="AI23">
            <v>24.78</v>
          </cell>
          <cell r="AJ23">
            <v>24.841000000000001</v>
          </cell>
          <cell r="AK23">
            <v>14.742000000000001</v>
          </cell>
          <cell r="AL23">
            <v>16.562000000000001</v>
          </cell>
          <cell r="AM23">
            <v>18.347999999999999</v>
          </cell>
          <cell r="AN23">
            <v>19.457000000000001</v>
          </cell>
          <cell r="AO23">
            <v>20.38</v>
          </cell>
          <cell r="AP23">
            <v>21.413</v>
          </cell>
          <cell r="AQ23">
            <v>22.646999999999998</v>
          </cell>
          <cell r="AR23">
            <v>35.069272727272725</v>
          </cell>
        </row>
        <row r="24">
          <cell r="A24" t="str">
            <v>Brazil</v>
          </cell>
          <cell r="B24" t="str">
            <v>Gross national savings</v>
          </cell>
          <cell r="C24" t="str">
            <v>Percent of GDP</v>
          </cell>
          <cell r="E24" t="str">
            <v>Source: National Statistical Office Latest actual data: 2011 GDP valuation: Market prices Start/end months of reporting year: January/December Base year: 1998 Chain-weighted: No Primary domestic currency: Brazilian reais Data last updated: 03/2012</v>
          </cell>
          <cell r="F24">
            <v>17.959</v>
          </cell>
          <cell r="G24">
            <v>18.568000000000001</v>
          </cell>
          <cell r="H24">
            <v>15.304</v>
          </cell>
          <cell r="I24">
            <v>13.262</v>
          </cell>
          <cell r="J24">
            <v>14.129</v>
          </cell>
          <cell r="K24">
            <v>17.995999999999999</v>
          </cell>
          <cell r="L24">
            <v>16.991</v>
          </cell>
          <cell r="M24">
            <v>21.814</v>
          </cell>
          <cell r="N24">
            <v>24.024999999999999</v>
          </cell>
          <cell r="O24">
            <v>24.991</v>
          </cell>
          <cell r="P24">
            <v>19.352</v>
          </cell>
          <cell r="Q24">
            <v>19.425000000000001</v>
          </cell>
          <cell r="R24">
            <v>20.507999999999999</v>
          </cell>
          <cell r="S24">
            <v>20.710999999999999</v>
          </cell>
          <cell r="T24">
            <v>21.837</v>
          </cell>
          <cell r="U24">
            <v>15.656000000000001</v>
          </cell>
          <cell r="V24">
            <v>17.04</v>
          </cell>
          <cell r="W24">
            <v>13.949</v>
          </cell>
          <cell r="X24">
            <v>13.084</v>
          </cell>
          <cell r="Y24">
            <v>12.06</v>
          </cell>
          <cell r="Z24">
            <v>14.49</v>
          </cell>
          <cell r="AA24">
            <v>13.840999999999999</v>
          </cell>
          <cell r="AB24">
            <v>14.686</v>
          </cell>
          <cell r="AC24">
            <v>16.527000000000001</v>
          </cell>
          <cell r="AD24">
            <v>18.876999999999999</v>
          </cell>
          <cell r="AE24">
            <v>17.792000000000002</v>
          </cell>
          <cell r="AF24">
            <v>18.007999999999999</v>
          </cell>
          <cell r="AG24">
            <v>18.440999999999999</v>
          </cell>
          <cell r="AH24">
            <v>18.986000000000001</v>
          </cell>
          <cell r="AI24">
            <v>16.34</v>
          </cell>
          <cell r="AJ24">
            <v>18.03</v>
          </cell>
          <cell r="AK24">
            <v>18.449000000000002</v>
          </cell>
          <cell r="AL24">
            <v>17.998000000000001</v>
          </cell>
          <cell r="AM24">
            <v>18.664000000000001</v>
          </cell>
          <cell r="AN24">
            <v>18.949000000000002</v>
          </cell>
          <cell r="AO24">
            <v>19.222999999999999</v>
          </cell>
          <cell r="AP24">
            <v>19.541</v>
          </cell>
          <cell r="AQ24">
            <v>20.151</v>
          </cell>
          <cell r="AR24">
            <v>17.185863636363635</v>
          </cell>
        </row>
        <row r="25">
          <cell r="A25" t="str">
            <v>Brunei Darussalam</v>
          </cell>
          <cell r="B25" t="str">
            <v>Gross national savings</v>
          </cell>
          <cell r="C25" t="str">
            <v>Percent of GDP</v>
          </cell>
        </row>
        <row r="26">
          <cell r="A26" t="str">
            <v>Bulgaria</v>
          </cell>
          <cell r="B26" t="str">
            <v>Gross national savings</v>
          </cell>
          <cell r="C26" t="str">
            <v>Percent of GDP</v>
          </cell>
          <cell r="E26" t="str">
            <v>Source: National Statistical Office Latest actual data: 2011 GDP valuation: Market prices Start/end months of reporting year: January/December Base year: 2005 Chain-weighted: Yes, from 2005 Primary domestic currency: Bulgarian leva Data last updated: 03/2012</v>
          </cell>
          <cell r="F26">
            <v>36.594999999999999</v>
          </cell>
          <cell r="G26">
            <v>36.603999999999999</v>
          </cell>
          <cell r="H26">
            <v>36.033999999999999</v>
          </cell>
          <cell r="I26">
            <v>36.030999999999999</v>
          </cell>
          <cell r="J26">
            <v>38.304000000000002</v>
          </cell>
          <cell r="K26">
            <v>34.445999999999998</v>
          </cell>
          <cell r="L26">
            <v>34.685000000000002</v>
          </cell>
          <cell r="M26">
            <v>32.671999999999997</v>
          </cell>
          <cell r="N26">
            <v>35.182000000000002</v>
          </cell>
          <cell r="O26">
            <v>31.978000000000002</v>
          </cell>
          <cell r="P26">
            <v>30.544</v>
          </cell>
          <cell r="Q26">
            <v>17.510000000000002</v>
          </cell>
          <cell r="R26">
            <v>10.334</v>
          </cell>
          <cell r="S26">
            <v>2.4249999999999998</v>
          </cell>
          <cell r="T26">
            <v>7.63</v>
          </cell>
          <cell r="U26">
            <v>14.715</v>
          </cell>
          <cell r="V26">
            <v>10.026999999999999</v>
          </cell>
          <cell r="W26">
            <v>21.11</v>
          </cell>
          <cell r="X26">
            <v>16.236999999999998</v>
          </cell>
          <cell r="Y26">
            <v>10.956</v>
          </cell>
          <cell r="Z26">
            <v>12.544</v>
          </cell>
          <cell r="AA26">
            <v>14.717000000000001</v>
          </cell>
          <cell r="AB26">
            <v>17.309000000000001</v>
          </cell>
          <cell r="AC26">
            <v>15.842000000000001</v>
          </cell>
          <cell r="AD26">
            <v>16.329000000000001</v>
          </cell>
          <cell r="AE26">
            <v>15.917</v>
          </cell>
          <cell r="AF26">
            <v>14.586</v>
          </cell>
          <cell r="AG26">
            <v>8.891</v>
          </cell>
          <cell r="AH26">
            <v>14.502000000000001</v>
          </cell>
          <cell r="AI26">
            <v>20.440000000000001</v>
          </cell>
          <cell r="AJ26">
            <v>21.568000000000001</v>
          </cell>
          <cell r="AK26">
            <v>25.004000000000001</v>
          </cell>
          <cell r="AL26">
            <v>25.564</v>
          </cell>
          <cell r="AM26">
            <v>25.081</v>
          </cell>
          <cell r="AN26">
            <v>25.431999999999999</v>
          </cell>
          <cell r="AO26">
            <v>24.922000000000001</v>
          </cell>
          <cell r="AP26">
            <v>24.234000000000002</v>
          </cell>
          <cell r="AQ26">
            <v>24.672000000000001</v>
          </cell>
          <cell r="AR26">
            <v>15.415318181818185</v>
          </cell>
        </row>
        <row r="27">
          <cell r="A27" t="str">
            <v>Burkina Faso</v>
          </cell>
          <cell r="B27" t="str">
            <v>Gross national savings</v>
          </cell>
          <cell r="C27" t="str">
            <v>Percent of GDP</v>
          </cell>
          <cell r="E27" t="str">
            <v>Source: National Statistical Office. The ministry of economy also provides estimates Latest actual data: 2010. INSD will update the antional accounts in April to include the latest actual of 2008 while 2009-2010 are estimates from the ministry of economy National accounts manual used: SNA 1993 GDP valuation: Market prices Start/end months of reporting year: January/December Base year: 1999 Chain-weighted: No Primary domestic currency: CFA francs Data last updated: 03/2012</v>
          </cell>
          <cell r="F27">
            <v>10.247</v>
          </cell>
          <cell r="G27">
            <v>13.367000000000001</v>
          </cell>
          <cell r="H27">
            <v>9.7149999999999999</v>
          </cell>
          <cell r="I27">
            <v>7.2160000000000002</v>
          </cell>
          <cell r="J27">
            <v>13.082000000000001</v>
          </cell>
          <cell r="K27">
            <v>16.606999999999999</v>
          </cell>
          <cell r="L27">
            <v>15.898999999999999</v>
          </cell>
          <cell r="M27">
            <v>13.343</v>
          </cell>
          <cell r="N27">
            <v>12.112</v>
          </cell>
          <cell r="O27">
            <v>17.204999999999998</v>
          </cell>
          <cell r="P27">
            <v>14.026999999999999</v>
          </cell>
          <cell r="Q27">
            <v>13.195</v>
          </cell>
          <cell r="R27">
            <v>14.041</v>
          </cell>
          <cell r="S27">
            <v>14.702</v>
          </cell>
          <cell r="T27">
            <v>19.006</v>
          </cell>
          <cell r="U27">
            <v>16.882000000000001</v>
          </cell>
          <cell r="V27">
            <v>15.09</v>
          </cell>
          <cell r="W27">
            <v>16.939</v>
          </cell>
          <cell r="X27">
            <v>18.376999999999999</v>
          </cell>
          <cell r="Y27">
            <v>13.606</v>
          </cell>
          <cell r="Z27">
            <v>3.4569999999999999</v>
          </cell>
          <cell r="AA27">
            <v>1.7370000000000001</v>
          </cell>
          <cell r="AB27">
            <v>5.508</v>
          </cell>
          <cell r="AC27">
            <v>8.0709999999999997</v>
          </cell>
          <cell r="AD27">
            <v>5.2249999999999996</v>
          </cell>
          <cell r="AE27">
            <v>8.7100000000000009</v>
          </cell>
          <cell r="AF27">
            <v>7.2789999999999999</v>
          </cell>
          <cell r="AG27">
            <v>10.641</v>
          </cell>
          <cell r="AH27">
            <v>8.9570000000000007</v>
          </cell>
          <cell r="AI27">
            <v>12.308</v>
          </cell>
          <cell r="AJ27">
            <v>15.391</v>
          </cell>
          <cell r="AK27">
            <v>11.231</v>
          </cell>
          <cell r="AL27">
            <v>5.5179999999999998</v>
          </cell>
          <cell r="AM27">
            <v>8.6430000000000007</v>
          </cell>
          <cell r="AN27">
            <v>8.1839999999999993</v>
          </cell>
          <cell r="AO27">
            <v>8.64</v>
          </cell>
          <cell r="AP27">
            <v>9.5749999999999993</v>
          </cell>
          <cell r="AQ27">
            <v>10.329000000000001</v>
          </cell>
          <cell r="AR27">
            <v>11.562727272727271</v>
          </cell>
        </row>
        <row r="28">
          <cell r="A28" t="str">
            <v>Burundi</v>
          </cell>
          <cell r="B28" t="str">
            <v>Gross national savings</v>
          </cell>
          <cell r="C28" t="str">
            <v>Percent of GDP</v>
          </cell>
          <cell r="E28" t="str">
            <v>Source: National Statistical Office Latest actual data: 2009. No official national accounts data have been published since 1998. GDP valuation: Market prices Base year: 2000 Chain-weighted: No Primary domestic currency: Burundi francs Data last updated: 03/2012</v>
          </cell>
          <cell r="F28">
            <v>3.7930000000000001</v>
          </cell>
          <cell r="G28">
            <v>8.02</v>
          </cell>
          <cell r="H28">
            <v>1.518</v>
          </cell>
          <cell r="I28">
            <v>8.4049999999999994</v>
          </cell>
          <cell r="J28">
            <v>5.14</v>
          </cell>
          <cell r="K28">
            <v>5.7089999999999996</v>
          </cell>
          <cell r="L28">
            <v>7.2569999999999997</v>
          </cell>
          <cell r="M28">
            <v>4.3410000000000002</v>
          </cell>
          <cell r="N28">
            <v>4.319</v>
          </cell>
          <cell r="O28">
            <v>6.1029999999999998</v>
          </cell>
          <cell r="P28">
            <v>-3.8069999999999999</v>
          </cell>
          <cell r="Q28">
            <v>3.3180000000000001</v>
          </cell>
          <cell r="R28">
            <v>2.1869999999999998</v>
          </cell>
          <cell r="S28">
            <v>8.2349999999999994</v>
          </cell>
          <cell r="T28">
            <v>5.8810000000000002</v>
          </cell>
          <cell r="U28">
            <v>6.0670000000000002</v>
          </cell>
          <cell r="V28">
            <v>2.573</v>
          </cell>
          <cell r="W28">
            <v>4.8529999999999998</v>
          </cell>
          <cell r="X28">
            <v>0.26300000000000001</v>
          </cell>
          <cell r="Y28">
            <v>0.72099999999999997</v>
          </cell>
          <cell r="Z28">
            <v>-4.2370000000000001</v>
          </cell>
          <cell r="AA28">
            <v>0.96099999999999997</v>
          </cell>
          <cell r="AB28">
            <v>1.343</v>
          </cell>
          <cell r="AC28">
            <v>4.6890000000000001</v>
          </cell>
          <cell r="AD28">
            <v>5.0039999999999996</v>
          </cell>
          <cell r="AE28">
            <v>3.2610000000000001</v>
          </cell>
          <cell r="AF28">
            <v>-8.7919999999999998</v>
          </cell>
          <cell r="AG28">
            <v>12.228</v>
          </cell>
          <cell r="AH28">
            <v>16.928000000000001</v>
          </cell>
          <cell r="AI28">
            <v>7.34</v>
          </cell>
          <cell r="AJ28">
            <v>8.1140000000000008</v>
          </cell>
          <cell r="AK28">
            <v>7.7380000000000004</v>
          </cell>
          <cell r="AL28">
            <v>7.3789999999999996</v>
          </cell>
          <cell r="AM28">
            <v>12.372</v>
          </cell>
          <cell r="AN28">
            <v>13.989000000000001</v>
          </cell>
          <cell r="AO28">
            <v>12.772</v>
          </cell>
          <cell r="AP28">
            <v>12.881</v>
          </cell>
          <cell r="AQ28">
            <v>13.127000000000001</v>
          </cell>
          <cell r="AR28">
            <v>3.857636363636364</v>
          </cell>
        </row>
        <row r="29">
          <cell r="A29" t="str">
            <v>Cambodia</v>
          </cell>
          <cell r="B29" t="str">
            <v>Gross national savings</v>
          </cell>
          <cell r="C29" t="str">
            <v>Percent of GDP</v>
          </cell>
          <cell r="E29" t="str">
            <v>Source: National Statistical Office Latest actual data: 2011. The authorities' published data is up to 2010. National accounts data for 2011 is Staff's estimates. National accounts manual used: SNA 1993 GDP valuation: Market prices Start/end months of reporting year: January/December Base year: 2000 Chain-weighted: No Primary domestic currency: Cambodian riels Data last updated: 03/2012</v>
          </cell>
          <cell r="F29" t="str">
            <v>n/a</v>
          </cell>
          <cell r="G29" t="str">
            <v>n/a</v>
          </cell>
          <cell r="H29" t="str">
            <v>n/a</v>
          </cell>
          <cell r="I29" t="str">
            <v>n/a</v>
          </cell>
          <cell r="J29" t="str">
            <v>n/a</v>
          </cell>
          <cell r="K29" t="str">
            <v>n/a</v>
          </cell>
          <cell r="L29">
            <v>-41.531999999999996</v>
          </cell>
          <cell r="M29">
            <v>0.44900000000000001</v>
          </cell>
          <cell r="N29">
            <v>0.6</v>
          </cell>
          <cell r="O29">
            <v>1.355</v>
          </cell>
          <cell r="P29">
            <v>5.3380000000000001</v>
          </cell>
          <cell r="Q29">
            <v>7.7450000000000001</v>
          </cell>
          <cell r="R29">
            <v>10.548</v>
          </cell>
          <cell r="S29">
            <v>9.3559999999999999</v>
          </cell>
          <cell r="T29">
            <v>11.226000000000001</v>
          </cell>
          <cell r="U29">
            <v>9.4689999999999994</v>
          </cell>
          <cell r="V29">
            <v>14.455</v>
          </cell>
          <cell r="W29">
            <v>14.766</v>
          </cell>
          <cell r="X29">
            <v>5.9210000000000003</v>
          </cell>
          <cell r="Y29">
            <v>11.96</v>
          </cell>
          <cell r="Z29">
            <v>14.71</v>
          </cell>
          <cell r="AA29">
            <v>17.600000000000001</v>
          </cell>
          <cell r="AB29">
            <v>17.602</v>
          </cell>
          <cell r="AC29">
            <v>18.504000000000001</v>
          </cell>
          <cell r="AD29">
            <v>15.656000000000001</v>
          </cell>
          <cell r="AE29">
            <v>16.414999999999999</v>
          </cell>
          <cell r="AF29">
            <v>21.872</v>
          </cell>
          <cell r="AG29">
            <v>20.315999999999999</v>
          </cell>
          <cell r="AH29">
            <v>14.977</v>
          </cell>
          <cell r="AI29">
            <v>12.545</v>
          </cell>
          <cell r="AJ29">
            <v>14.532</v>
          </cell>
          <cell r="AK29">
            <v>13.367000000000001</v>
          </cell>
          <cell r="AL29">
            <v>13.425000000000001</v>
          </cell>
          <cell r="AM29">
            <v>13.773999999999999</v>
          </cell>
          <cell r="AN29">
            <v>14.465999999999999</v>
          </cell>
          <cell r="AO29">
            <v>15.564</v>
          </cell>
          <cell r="AP29">
            <v>16.741</v>
          </cell>
          <cell r="AQ29">
            <v>17.295000000000002</v>
          </cell>
          <cell r="AR29">
            <v>13.585454545454548</v>
          </cell>
        </row>
        <row r="30">
          <cell r="A30" t="str">
            <v>Cameroon</v>
          </cell>
          <cell r="B30" t="str">
            <v>Gross national savings</v>
          </cell>
          <cell r="C30" t="str">
            <v>Percent of GDP</v>
          </cell>
          <cell r="E30" t="str">
            <v>Source: National Statistical Office Latest actual data: 2010 Notes: The percent changes in 2002 are calculated over a period of 18 months, reflecting a change in the fiscal year cycle (from July-June to January-December). National accounts manual used: SNA 1993 GDP valuation: Market prices Start/end months of reporting year: January/December Base year: 2000 Chain-weighted: No Primary domestic currency: CFA francs Data last updated: 03/2012</v>
          </cell>
          <cell r="F30">
            <v>18.004999999999999</v>
          </cell>
          <cell r="G30">
            <v>20.350999999999999</v>
          </cell>
          <cell r="H30">
            <v>17.942</v>
          </cell>
          <cell r="I30">
            <v>21.978000000000002</v>
          </cell>
          <cell r="J30">
            <v>24.292000000000002</v>
          </cell>
          <cell r="K30">
            <v>17.257000000000001</v>
          </cell>
          <cell r="L30">
            <v>17.949000000000002</v>
          </cell>
          <cell r="M30">
            <v>14.106</v>
          </cell>
          <cell r="N30">
            <v>14.103999999999999</v>
          </cell>
          <cell r="O30">
            <v>13.653</v>
          </cell>
          <cell r="P30">
            <v>14.281000000000001</v>
          </cell>
          <cell r="Q30">
            <v>14.298999999999999</v>
          </cell>
          <cell r="R30">
            <v>13.103</v>
          </cell>
          <cell r="S30">
            <v>9.8680000000000003</v>
          </cell>
          <cell r="T30">
            <v>9.8789999999999996</v>
          </cell>
          <cell r="U30">
            <v>11.994999999999999</v>
          </cell>
          <cell r="V30">
            <v>9.9589999999999996</v>
          </cell>
          <cell r="W30">
            <v>11.77</v>
          </cell>
          <cell r="X30">
            <v>13.233000000000001</v>
          </cell>
          <cell r="Y30">
            <v>12.694000000000001</v>
          </cell>
          <cell r="Z30">
            <v>12.97</v>
          </cell>
          <cell r="AA30">
            <v>12.945</v>
          </cell>
          <cell r="AB30">
            <v>15.05</v>
          </cell>
          <cell r="AC30">
            <v>15.500999999999999</v>
          </cell>
          <cell r="AD30">
            <v>17.010000000000002</v>
          </cell>
          <cell r="AE30">
            <v>13.364000000000001</v>
          </cell>
          <cell r="AF30">
            <v>15.86</v>
          </cell>
          <cell r="AG30">
            <v>16.419</v>
          </cell>
          <cell r="AH30">
            <v>16.346</v>
          </cell>
          <cell r="AI30">
            <v>12.696</v>
          </cell>
          <cell r="AJ30">
            <v>13.288</v>
          </cell>
          <cell r="AK30">
            <v>14.843</v>
          </cell>
          <cell r="AL30">
            <v>14.263</v>
          </cell>
          <cell r="AM30">
            <v>16.13</v>
          </cell>
          <cell r="AN30">
            <v>16.619</v>
          </cell>
          <cell r="AO30">
            <v>17.183</v>
          </cell>
          <cell r="AP30">
            <v>17.452999999999999</v>
          </cell>
          <cell r="AQ30">
            <v>18.001000000000001</v>
          </cell>
          <cell r="AR30">
            <v>13.516954545454547</v>
          </cell>
        </row>
        <row r="31">
          <cell r="A31" t="str">
            <v>Canada</v>
          </cell>
          <cell r="B31" t="str">
            <v>Gross national savings</v>
          </cell>
          <cell r="C31" t="str">
            <v>Percent of GDP</v>
          </cell>
          <cell r="E31" t="str">
            <v>Source: National Statistical Office Latest actual data: 2011 GDP valuation: Market prices Start/end months of reporting year: January/December Base year: 2002 Chain-weighted: Yes, from 1980 Primary domestic currency: Canadian dollars Data last updated: 04/2012</v>
          </cell>
          <cell r="F31">
            <v>22.576000000000001</v>
          </cell>
          <cell r="G31">
            <v>23.013999999999999</v>
          </cell>
          <cell r="H31">
            <v>20.038</v>
          </cell>
          <cell r="I31">
            <v>19.530999999999999</v>
          </cell>
          <cell r="J31">
            <v>20.350000000000001</v>
          </cell>
          <cell r="K31">
            <v>19.977</v>
          </cell>
          <cell r="L31">
            <v>18.367000000000001</v>
          </cell>
          <cell r="M31">
            <v>19.495999999999999</v>
          </cell>
          <cell r="N31">
            <v>20.814</v>
          </cell>
          <cell r="O31">
            <v>19.832000000000001</v>
          </cell>
          <cell r="P31">
            <v>17.317</v>
          </cell>
          <cell r="Q31">
            <v>14.694000000000001</v>
          </cell>
          <cell r="R31">
            <v>13.199</v>
          </cell>
          <cell r="S31">
            <v>13.741</v>
          </cell>
          <cell r="T31">
            <v>16.058</v>
          </cell>
          <cell r="U31">
            <v>18.202999999999999</v>
          </cell>
          <cell r="V31">
            <v>18.760999999999999</v>
          </cell>
          <cell r="W31">
            <v>19.620999999999999</v>
          </cell>
          <cell r="X31">
            <v>19.071999999999999</v>
          </cell>
          <cell r="Y31">
            <v>20.68</v>
          </cell>
          <cell r="Z31">
            <v>23.623000000000001</v>
          </cell>
          <cell r="AA31">
            <v>22.158000000000001</v>
          </cell>
          <cell r="AB31">
            <v>21.007000000000001</v>
          </cell>
          <cell r="AC31">
            <v>21.199000000000002</v>
          </cell>
          <cell r="AD31">
            <v>23.036000000000001</v>
          </cell>
          <cell r="AE31">
            <v>23.962</v>
          </cell>
          <cell r="AF31">
            <v>24.431000000000001</v>
          </cell>
          <cell r="AG31">
            <v>24.076000000000001</v>
          </cell>
          <cell r="AH31">
            <v>23.568999999999999</v>
          </cell>
          <cell r="AI31">
            <v>17.908000000000001</v>
          </cell>
          <cell r="AJ31">
            <v>19.071999999999999</v>
          </cell>
          <cell r="AK31">
            <v>20.004999999999999</v>
          </cell>
          <cell r="AL31">
            <v>20.552</v>
          </cell>
          <cell r="AM31">
            <v>20.974</v>
          </cell>
          <cell r="AN31">
            <v>21.29</v>
          </cell>
          <cell r="AO31">
            <v>21.643999999999998</v>
          </cell>
          <cell r="AP31">
            <v>21.9</v>
          </cell>
          <cell r="AQ31">
            <v>22.077999999999999</v>
          </cell>
          <cell r="AR31">
            <v>19.790545454545455</v>
          </cell>
        </row>
        <row r="32">
          <cell r="A32" t="str">
            <v>Cape Verde</v>
          </cell>
          <cell r="B32" t="str">
            <v>Gross national savings</v>
          </cell>
          <cell r="C32" t="str">
            <v>Percent of GDP</v>
          </cell>
          <cell r="E32" t="str">
            <v>Source: National Statistical Office Latest actual data: 2008 National accounts manual used: SNA 1993 GDP valuation: Market prices Start/end months of reporting year: January/December Base year: 1980 Chain-weighted: No Primary domestic currency: Cape Verde escudos Data last updated: 03/2012</v>
          </cell>
          <cell r="F32">
            <v>-107.364</v>
          </cell>
          <cell r="G32">
            <v>-102.69499999999999</v>
          </cell>
          <cell r="H32">
            <v>45.307000000000002</v>
          </cell>
          <cell r="I32">
            <v>44.457999999999998</v>
          </cell>
          <cell r="J32">
            <v>42.292000000000002</v>
          </cell>
          <cell r="K32">
            <v>40.837000000000003</v>
          </cell>
          <cell r="L32">
            <v>22.96</v>
          </cell>
          <cell r="M32">
            <v>28.736999999999998</v>
          </cell>
          <cell r="N32">
            <v>21.138000000000002</v>
          </cell>
          <cell r="O32">
            <v>22.995000000000001</v>
          </cell>
          <cell r="P32">
            <v>20.251000000000001</v>
          </cell>
          <cell r="Q32">
            <v>15.475</v>
          </cell>
          <cell r="R32">
            <v>25.321000000000002</v>
          </cell>
          <cell r="S32">
            <v>21.571000000000002</v>
          </cell>
          <cell r="T32">
            <v>24.068999999999999</v>
          </cell>
          <cell r="U32">
            <v>19.28</v>
          </cell>
          <cell r="V32">
            <v>29.068000000000001</v>
          </cell>
          <cell r="W32">
            <v>34.488</v>
          </cell>
          <cell r="X32">
            <v>20.152999999999999</v>
          </cell>
          <cell r="Y32">
            <v>23.77</v>
          </cell>
          <cell r="Z32">
            <v>19.864999999999998</v>
          </cell>
          <cell r="AA32">
            <v>21.077999999999999</v>
          </cell>
          <cell r="AB32">
            <v>24.68</v>
          </cell>
          <cell r="AC32">
            <v>19.873999999999999</v>
          </cell>
          <cell r="AD32">
            <v>25.138000000000002</v>
          </cell>
          <cell r="AE32">
            <v>32.533000000000001</v>
          </cell>
          <cell r="AF32">
            <v>32.646000000000001</v>
          </cell>
          <cell r="AG32">
            <v>32.259</v>
          </cell>
          <cell r="AH32">
            <v>30.521999999999998</v>
          </cell>
          <cell r="AI32">
            <v>23.423999999999999</v>
          </cell>
          <cell r="AJ32">
            <v>25.337</v>
          </cell>
          <cell r="AK32">
            <v>24.065000000000001</v>
          </cell>
          <cell r="AL32">
            <v>22.547999999999998</v>
          </cell>
          <cell r="AM32">
            <v>24.233000000000001</v>
          </cell>
          <cell r="AN32">
            <v>25.997</v>
          </cell>
          <cell r="AO32">
            <v>25.152999999999999</v>
          </cell>
          <cell r="AP32">
            <v>25.956</v>
          </cell>
          <cell r="AQ32">
            <v>26.189</v>
          </cell>
          <cell r="AR32">
            <v>24.766681818181823</v>
          </cell>
        </row>
        <row r="33">
          <cell r="A33" t="str">
            <v>Central African Republic</v>
          </cell>
          <cell r="B33" t="str">
            <v>Gross national savings</v>
          </cell>
          <cell r="C33" t="str">
            <v>Percent of GDP</v>
          </cell>
          <cell r="E33" t="str">
            <v>Source: National Statistical Office Latest actual data: 2010 National accounts manual used: SNA 1993 GDP valuation: Market prices Start/end months of reporting year: January/December Base year: 2000 Chain-weighted: No Primary domestic currency: CFA francs Data last updated: 03/2012</v>
          </cell>
          <cell r="F33">
            <v>-2.84</v>
          </cell>
          <cell r="G33">
            <v>5.1820000000000004</v>
          </cell>
          <cell r="H33">
            <v>-7.3920000000000003</v>
          </cell>
          <cell r="I33">
            <v>-1.012</v>
          </cell>
          <cell r="J33">
            <v>0.54700000000000004</v>
          </cell>
          <cell r="K33">
            <v>9.7769999999999992</v>
          </cell>
          <cell r="L33">
            <v>12.69</v>
          </cell>
          <cell r="M33">
            <v>6.7619999999999996</v>
          </cell>
          <cell r="N33">
            <v>7.306</v>
          </cell>
          <cell r="O33">
            <v>9.2899999999999991</v>
          </cell>
          <cell r="P33">
            <v>8.4770000000000003</v>
          </cell>
          <cell r="Q33">
            <v>7.8659999999999997</v>
          </cell>
          <cell r="R33">
            <v>-0.14299999999999999</v>
          </cell>
          <cell r="S33">
            <v>4.4930000000000003</v>
          </cell>
          <cell r="T33">
            <v>9.5</v>
          </cell>
          <cell r="U33">
            <v>6.827</v>
          </cell>
          <cell r="V33">
            <v>2.6030000000000002</v>
          </cell>
          <cell r="W33">
            <v>4.3140000000000001</v>
          </cell>
          <cell r="X33">
            <v>5.1109999999999998</v>
          </cell>
          <cell r="Y33">
            <v>10.256</v>
          </cell>
          <cell r="Z33">
            <v>8.6080000000000005</v>
          </cell>
          <cell r="AA33">
            <v>6.8920000000000003</v>
          </cell>
          <cell r="AB33">
            <v>7.8079999999999998</v>
          </cell>
          <cell r="AC33">
            <v>4.1429999999999998</v>
          </cell>
          <cell r="AD33">
            <v>5.0540000000000003</v>
          </cell>
          <cell r="AE33">
            <v>3.2469999999999999</v>
          </cell>
          <cell r="AF33">
            <v>7.1470000000000002</v>
          </cell>
          <cell r="AG33">
            <v>4.4530000000000003</v>
          </cell>
          <cell r="AH33">
            <v>2.8730000000000002</v>
          </cell>
          <cell r="AI33">
            <v>5.0860000000000003</v>
          </cell>
          <cell r="AJ33">
            <v>5.1260000000000003</v>
          </cell>
          <cell r="AK33">
            <v>5.492</v>
          </cell>
          <cell r="AL33">
            <v>6.5049999999999999</v>
          </cell>
          <cell r="AM33">
            <v>9.1470000000000002</v>
          </cell>
          <cell r="AN33">
            <v>10.539</v>
          </cell>
          <cell r="AO33">
            <v>11.76</v>
          </cell>
          <cell r="AP33">
            <v>13.067</v>
          </cell>
          <cell r="AQ33">
            <v>13.984999999999999</v>
          </cell>
          <cell r="AR33">
            <v>5.6924090909090914</v>
          </cell>
        </row>
        <row r="34">
          <cell r="A34" t="str">
            <v>Chad</v>
          </cell>
          <cell r="B34" t="str">
            <v>Gross national savings</v>
          </cell>
          <cell r="C34" t="str">
            <v>Percent of GDP</v>
          </cell>
          <cell r="E34" t="str">
            <v>Source: Central Bank Latest actual data: 2010 National accounts manual used: Unknown GDP valuation: Market prices Start/end months of reporting year: January/December Base year: 1995 Chain-weighted: No Primary domestic currency: CFA francs Data last updated: 03/2012</v>
          </cell>
          <cell r="F34">
            <v>11.266</v>
          </cell>
          <cell r="G34">
            <v>4.3620000000000001</v>
          </cell>
          <cell r="H34">
            <v>3.1930000000000001</v>
          </cell>
          <cell r="I34">
            <v>3.5739999999999998</v>
          </cell>
          <cell r="J34">
            <v>3.7120000000000002</v>
          </cell>
          <cell r="K34">
            <v>0.83499999999999996</v>
          </cell>
          <cell r="L34">
            <v>-3.0139999999999998</v>
          </cell>
          <cell r="M34">
            <v>0.746</v>
          </cell>
          <cell r="N34">
            <v>4.8659999999999997</v>
          </cell>
          <cell r="O34">
            <v>-1.8520000000000001</v>
          </cell>
          <cell r="P34">
            <v>0.38800000000000001</v>
          </cell>
          <cell r="Q34">
            <v>1.726</v>
          </cell>
          <cell r="R34">
            <v>-0.623</v>
          </cell>
          <cell r="S34">
            <v>-11.159000000000001</v>
          </cell>
          <cell r="T34">
            <v>11.006</v>
          </cell>
          <cell r="U34">
            <v>5.6980000000000004</v>
          </cell>
          <cell r="V34">
            <v>12.15</v>
          </cell>
          <cell r="W34">
            <v>9.6319999999999997</v>
          </cell>
          <cell r="X34">
            <v>6.4219999999999997</v>
          </cell>
          <cell r="Y34">
            <v>5.6289999999999996</v>
          </cell>
          <cell r="Z34">
            <v>5.0460000000000003</v>
          </cell>
          <cell r="AA34">
            <v>-1.5149999999999999</v>
          </cell>
          <cell r="AB34">
            <v>-53.558999999999997</v>
          </cell>
          <cell r="AC34">
            <v>-14.483000000000001</v>
          </cell>
          <cell r="AD34">
            <v>-20.837</v>
          </cell>
          <cell r="AE34">
            <v>25.149000000000001</v>
          </cell>
          <cell r="AF34">
            <v>32.844000000000001</v>
          </cell>
          <cell r="AG34">
            <v>38.091999999999999</v>
          </cell>
          <cell r="AH34">
            <v>36.036999999999999</v>
          </cell>
          <cell r="AI34">
            <v>32.92</v>
          </cell>
          <cell r="AJ34">
            <v>38.896000000000001</v>
          </cell>
          <cell r="AK34">
            <v>18.760999999999999</v>
          </cell>
          <cell r="AL34">
            <v>12.502000000000001</v>
          </cell>
          <cell r="AM34">
            <v>25.22</v>
          </cell>
          <cell r="AN34">
            <v>22.388999999999999</v>
          </cell>
          <cell r="AO34">
            <v>21.443999999999999</v>
          </cell>
          <cell r="AP34">
            <v>20.838999999999999</v>
          </cell>
          <cell r="AQ34">
            <v>20.885000000000002</v>
          </cell>
          <cell r="AR34">
            <v>8.1009090909090915</v>
          </cell>
        </row>
        <row r="35">
          <cell r="A35" t="str">
            <v>Chile</v>
          </cell>
          <cell r="B35" t="str">
            <v>Gross national savings</v>
          </cell>
          <cell r="C35" t="str">
            <v>Percent of GDP</v>
          </cell>
          <cell r="E35" t="str">
            <v>Source: Central Bank Latest actual data: 2011 GDP valuation: Market prices Start/end months of reporting year: January/December Base year: 2008 Chain-weighted: Yes, from 2003 Primary domestic currency: Chilean pesos Data last updated: 04/2012</v>
          </cell>
          <cell r="F35">
            <v>12.545</v>
          </cell>
          <cell r="G35">
            <v>7.984</v>
          </cell>
          <cell r="H35">
            <v>1.488</v>
          </cell>
          <cell r="I35">
            <v>4.141</v>
          </cell>
          <cell r="J35">
            <v>2.3290000000000002</v>
          </cell>
          <cell r="K35">
            <v>8.1039999999999992</v>
          </cell>
          <cell r="L35">
            <v>10.766</v>
          </cell>
          <cell r="M35">
            <v>17.736999999999998</v>
          </cell>
          <cell r="N35">
            <v>21.045999999999999</v>
          </cell>
          <cell r="O35">
            <v>30.297999999999998</v>
          </cell>
          <cell r="P35">
            <v>21.74</v>
          </cell>
          <cell r="Q35">
            <v>22.861999999999998</v>
          </cell>
          <cell r="R35">
            <v>20.395</v>
          </cell>
          <cell r="S35">
            <v>21.853999999999999</v>
          </cell>
          <cell r="T35">
            <v>20.163</v>
          </cell>
          <cell r="U35">
            <v>24.77</v>
          </cell>
          <cell r="V35">
            <v>25.140999999999998</v>
          </cell>
          <cell r="W35">
            <v>25.097000000000001</v>
          </cell>
          <cell r="X35">
            <v>24.111999999999998</v>
          </cell>
          <cell r="Y35">
            <v>22.745000000000001</v>
          </cell>
          <cell r="Z35">
            <v>23.478000000000002</v>
          </cell>
          <cell r="AA35">
            <v>23.003</v>
          </cell>
          <cell r="AB35">
            <v>23.224</v>
          </cell>
          <cell r="AC35">
            <v>20.821000000000002</v>
          </cell>
          <cell r="AD35">
            <v>22.843</v>
          </cell>
          <cell r="AE35">
            <v>23.524000000000001</v>
          </cell>
          <cell r="AF35">
            <v>25.28</v>
          </cell>
          <cell r="AG35">
            <v>24.716000000000001</v>
          </cell>
          <cell r="AH35">
            <v>22.353999999999999</v>
          </cell>
          <cell r="AI35">
            <v>22.277999999999999</v>
          </cell>
          <cell r="AJ35">
            <v>25.039000000000001</v>
          </cell>
          <cell r="AK35">
            <v>23.356999999999999</v>
          </cell>
          <cell r="AL35">
            <v>22.065999999999999</v>
          </cell>
          <cell r="AM35">
            <v>21.843</v>
          </cell>
          <cell r="AN35">
            <v>21.667999999999999</v>
          </cell>
          <cell r="AO35">
            <v>21.571999999999999</v>
          </cell>
          <cell r="AP35">
            <v>21.521999999999998</v>
          </cell>
          <cell r="AQ35">
            <v>21.295999999999999</v>
          </cell>
          <cell r="AR35">
            <v>23.12709090909091</v>
          </cell>
        </row>
        <row r="36">
          <cell r="A36" t="str">
            <v>China</v>
          </cell>
          <cell r="B36" t="str">
            <v>Gross national savings</v>
          </cell>
          <cell r="C36" t="str">
            <v>Percent of GDP</v>
          </cell>
          <cell r="E36" t="str">
            <v>Source: CEIC Latest actual data: 2011 National accounts manual used: SNA 2008 GDP valuation: Market prices. Production-based measure Start/end months of reporting year: January/December Base year: 1990. China GDP deflator does not equal 100 in the base year. This is due to the fact that, in the base year, there is a discrepancy between production-based and expenditure-based nominal GDP series. Reported NGDP series are production-based, while NGDP_R series are estimated using expenditure based nominal GDP in the base year and contributions to growth in subsequent years. Chain-weighted: No Primary domestic currency: Chinese yuan Data last updated: 03/2012</v>
          </cell>
          <cell r="F36">
            <v>48.838999999999999</v>
          </cell>
          <cell r="G36">
            <v>54.954999999999998</v>
          </cell>
          <cell r="H36">
            <v>35.506999999999998</v>
          </cell>
          <cell r="I36">
            <v>35.569000000000003</v>
          </cell>
          <cell r="J36">
            <v>35.518999999999998</v>
          </cell>
          <cell r="K36">
            <v>34.6</v>
          </cell>
          <cell r="L36">
            <v>35.933</v>
          </cell>
          <cell r="M36">
            <v>37.094999999999999</v>
          </cell>
          <cell r="N36">
            <v>36.951999999999998</v>
          </cell>
          <cell r="O36">
            <v>36.311</v>
          </cell>
          <cell r="P36">
            <v>39.216000000000001</v>
          </cell>
          <cell r="Q36">
            <v>39.366</v>
          </cell>
          <cell r="R36">
            <v>38.774000000000001</v>
          </cell>
          <cell r="S36">
            <v>42.542000000000002</v>
          </cell>
          <cell r="T36">
            <v>43.573</v>
          </cell>
          <cell r="U36">
            <v>42.118000000000002</v>
          </cell>
          <cell r="V36">
            <v>41.287999999999997</v>
          </cell>
          <cell r="W36">
            <v>41.826999999999998</v>
          </cell>
          <cell r="X36">
            <v>40.188000000000002</v>
          </cell>
          <cell r="Y36">
            <v>38.191000000000003</v>
          </cell>
          <cell r="Z36">
            <v>36.831000000000003</v>
          </cell>
          <cell r="AA36">
            <v>37.581000000000003</v>
          </cell>
          <cell r="AB36">
            <v>40.302</v>
          </cell>
          <cell r="AC36">
            <v>43.999000000000002</v>
          </cell>
          <cell r="AD36">
            <v>46.817999999999998</v>
          </cell>
          <cell r="AE36">
            <v>48.040999999999997</v>
          </cell>
          <cell r="AF36">
            <v>51.552999999999997</v>
          </cell>
          <cell r="AG36">
            <v>51.866</v>
          </cell>
          <cell r="AH36">
            <v>53.17</v>
          </cell>
          <cell r="AI36">
            <v>53.472999999999999</v>
          </cell>
          <cell r="AJ36">
            <v>52.89</v>
          </cell>
          <cell r="AK36">
            <v>51.036000000000001</v>
          </cell>
          <cell r="AL36">
            <v>50.634</v>
          </cell>
          <cell r="AM36">
            <v>50.774999999999999</v>
          </cell>
          <cell r="AN36">
            <v>50.795999999999999</v>
          </cell>
          <cell r="AO36">
            <v>50.524999999999999</v>
          </cell>
          <cell r="AP36">
            <v>50.228000000000002</v>
          </cell>
          <cell r="AQ36">
            <v>49.640999999999998</v>
          </cell>
          <cell r="AR36">
            <v>44.301954545454535</v>
          </cell>
        </row>
        <row r="37">
          <cell r="A37" t="str">
            <v>Colombia</v>
          </cell>
          <cell r="B37" t="str">
            <v>Gross national savings</v>
          </cell>
          <cell r="C37" t="str">
            <v>Percent of GDP</v>
          </cell>
          <cell r="E37" t="str">
            <v>Source: National Statistical Office Latest actual data: 2009 GDP valuation: Market prices Start/end months of reporting year: January/December Base year: 2005. DANE (Colombia Institute of Statistics) has done a rebasing of the national accounts (now base year is 2005 and before 2000). Data with the new base is ONLY AVAILABLE FROM 2000. The change also includes methodological changes (for example, direct estimation of private consumption based on a survey) and most important, change in the index formulae (historically a Laspeyres fixed-base index and now a Laspeyres chain index). The main implications are that the 2000 and 2005 series are not comparable and the chain index is associated with non-additivity of the components. Chain-weighted: Yes, from 2000 Primary domestic currency: Colombian pesos Data last updated: 03/2012</v>
          </cell>
          <cell r="F37">
            <v>17.914999999999999</v>
          </cell>
          <cell r="G37">
            <v>14.492000000000001</v>
          </cell>
          <cell r="H37">
            <v>11.092000000000001</v>
          </cell>
          <cell r="I37">
            <v>10.795999999999999</v>
          </cell>
          <cell r="J37">
            <v>12.269</v>
          </cell>
          <cell r="K37">
            <v>13.877000000000001</v>
          </cell>
          <cell r="L37">
            <v>18.190000000000001</v>
          </cell>
          <cell r="M37">
            <v>18.786000000000001</v>
          </cell>
          <cell r="N37">
            <v>20.263999999999999</v>
          </cell>
          <cell r="O37">
            <v>18.399000000000001</v>
          </cell>
          <cell r="P37">
            <v>18.556999999999999</v>
          </cell>
          <cell r="Q37">
            <v>19.484999999999999</v>
          </cell>
          <cell r="R37">
            <v>17.631</v>
          </cell>
          <cell r="S37">
            <v>16.734000000000002</v>
          </cell>
          <cell r="T37">
            <v>19.818000000000001</v>
          </cell>
          <cell r="U37">
            <v>19.611999999999998</v>
          </cell>
          <cell r="V37">
            <v>16.369</v>
          </cell>
          <cell r="W37">
            <v>14.631</v>
          </cell>
          <cell r="X37">
            <v>13.945</v>
          </cell>
          <cell r="Y37">
            <v>12.862</v>
          </cell>
          <cell r="Z37">
            <v>15.692</v>
          </cell>
          <cell r="AA37">
            <v>14.936999999999999</v>
          </cell>
          <cell r="AB37">
            <v>15.928000000000001</v>
          </cell>
          <cell r="AC37">
            <v>17.648</v>
          </cell>
          <cell r="AD37">
            <v>18.675999999999998</v>
          </cell>
          <cell r="AE37">
            <v>18.934000000000001</v>
          </cell>
          <cell r="AF37">
            <v>20.544</v>
          </cell>
          <cell r="AG37">
            <v>20.187999999999999</v>
          </cell>
          <cell r="AH37">
            <v>20.545999999999999</v>
          </cell>
          <cell r="AI37">
            <v>20.521999999999998</v>
          </cell>
          <cell r="AJ37">
            <v>19.109000000000002</v>
          </cell>
          <cell r="AK37">
            <v>21.821999999999999</v>
          </cell>
          <cell r="AL37">
            <v>21.888000000000002</v>
          </cell>
          <cell r="AM37">
            <v>21.463999999999999</v>
          </cell>
          <cell r="AN37">
            <v>21.74</v>
          </cell>
          <cell r="AO37">
            <v>21.54</v>
          </cell>
          <cell r="AP37">
            <v>21.742999999999999</v>
          </cell>
          <cell r="AQ37">
            <v>22.059000000000001</v>
          </cell>
          <cell r="AR37">
            <v>17.917727272727269</v>
          </cell>
        </row>
        <row r="38">
          <cell r="A38" t="str">
            <v>Comoros</v>
          </cell>
          <cell r="B38" t="str">
            <v>Gross national savings</v>
          </cell>
          <cell r="C38" t="str">
            <v>Percent of GDP</v>
          </cell>
          <cell r="E38" t="str">
            <v>Source: Planning Commissariat Latest actual data: 2010 National accounts manual used: GDP valuation: Market prices Start/end months of reporting year: January/December Base year: 2000 Chain-weighted: No Primary domestic currency: Comorian francs Data last updated: 03/2012</v>
          </cell>
          <cell r="F38">
            <v>14.746</v>
          </cell>
          <cell r="G38">
            <v>29.946000000000002</v>
          </cell>
          <cell r="H38">
            <v>13.215999999999999</v>
          </cell>
          <cell r="I38">
            <v>26.911999999999999</v>
          </cell>
          <cell r="J38">
            <v>15.811</v>
          </cell>
          <cell r="K38">
            <v>14.417</v>
          </cell>
          <cell r="L38">
            <v>11.795</v>
          </cell>
          <cell r="M38">
            <v>15.432</v>
          </cell>
          <cell r="N38">
            <v>14.044</v>
          </cell>
          <cell r="O38">
            <v>13.204000000000001</v>
          </cell>
          <cell r="P38">
            <v>18.315999999999999</v>
          </cell>
          <cell r="Q38">
            <v>12.03</v>
          </cell>
          <cell r="R38">
            <v>19.556999999999999</v>
          </cell>
          <cell r="S38">
            <v>18.324000000000002</v>
          </cell>
          <cell r="T38">
            <v>19.507999999999999</v>
          </cell>
          <cell r="U38">
            <v>6.6479999999999997</v>
          </cell>
          <cell r="V38">
            <v>4.8979999999999997</v>
          </cell>
          <cell r="W38">
            <v>-2.395</v>
          </cell>
          <cell r="X38">
            <v>9.5069999999999997</v>
          </cell>
          <cell r="Y38">
            <v>8.6059999999999999</v>
          </cell>
          <cell r="Z38">
            <v>9.8940000000000001</v>
          </cell>
          <cell r="AA38">
            <v>12.510999999999999</v>
          </cell>
          <cell r="AB38">
            <v>9.2829999999999995</v>
          </cell>
          <cell r="AC38">
            <v>7.1269999999999998</v>
          </cell>
          <cell r="AD38">
            <v>4.7560000000000002</v>
          </cell>
          <cell r="AE38">
            <v>1.9470000000000001</v>
          </cell>
          <cell r="AF38">
            <v>3.617</v>
          </cell>
          <cell r="AG38">
            <v>5.5170000000000003</v>
          </cell>
          <cell r="AH38">
            <v>3.3479999999999999</v>
          </cell>
          <cell r="AI38">
            <v>4.694</v>
          </cell>
          <cell r="AJ38">
            <v>8.5419999999999998</v>
          </cell>
          <cell r="AK38">
            <v>8.34</v>
          </cell>
          <cell r="AL38">
            <v>8.0630000000000006</v>
          </cell>
          <cell r="AM38">
            <v>10.541</v>
          </cell>
          <cell r="AN38">
            <v>11.888</v>
          </cell>
          <cell r="AO38">
            <v>13.516999999999999</v>
          </cell>
          <cell r="AP38">
            <v>14.398</v>
          </cell>
          <cell r="AQ38">
            <v>15.327999999999999</v>
          </cell>
          <cell r="AR38">
            <v>8.8443181818181813</v>
          </cell>
        </row>
        <row r="39">
          <cell r="A39" t="str">
            <v>Democratic Republic of Congo</v>
          </cell>
          <cell r="B39" t="str">
            <v>Gross national savings</v>
          </cell>
          <cell r="C39" t="str">
            <v>Percent of GDP</v>
          </cell>
          <cell r="E39" t="str">
            <v>Source: Central Bank Latest actual data: 2008 Notes: Data prior to 2001 cannot be confirmed by national sources at this time. National accounts manual used: SNA 1993 GDP valuation: Market prices Start/end months of reporting year: January/December Base year: 2000 Chain-weighted: No Primary domestic currency: Congo francs Data last updated: 03/2012</v>
          </cell>
          <cell r="F39">
            <v>23.084</v>
          </cell>
          <cell r="G39">
            <v>22.404</v>
          </cell>
          <cell r="H39">
            <v>17.077999999999999</v>
          </cell>
          <cell r="I39">
            <v>20.744</v>
          </cell>
          <cell r="J39">
            <v>28.562999999999999</v>
          </cell>
          <cell r="K39">
            <v>32.15</v>
          </cell>
          <cell r="L39">
            <v>29.847999999999999</v>
          </cell>
          <cell r="M39">
            <v>23.693999999999999</v>
          </cell>
          <cell r="N39">
            <v>32.024000000000001</v>
          </cell>
          <cell r="O39">
            <v>28.738</v>
          </cell>
          <cell r="P39">
            <v>26.736000000000001</v>
          </cell>
          <cell r="Q39">
            <v>5.9180000000000001</v>
          </cell>
          <cell r="R39">
            <v>17.186</v>
          </cell>
          <cell r="S39">
            <v>13.427</v>
          </cell>
          <cell r="T39">
            <v>2.702</v>
          </cell>
          <cell r="U39">
            <v>11.14</v>
          </cell>
          <cell r="V39">
            <v>23.702000000000002</v>
          </cell>
          <cell r="W39">
            <v>33.097000000000001</v>
          </cell>
          <cell r="X39">
            <v>8.6809999999999992</v>
          </cell>
          <cell r="Y39">
            <v>13.837</v>
          </cell>
          <cell r="Z39">
            <v>-0.65600000000000003</v>
          </cell>
          <cell r="AA39">
            <v>1.234</v>
          </cell>
          <cell r="AB39">
            <v>5.9450000000000003</v>
          </cell>
          <cell r="AC39">
            <v>13.105</v>
          </cell>
          <cell r="AD39">
            <v>9.798</v>
          </cell>
          <cell r="AE39">
            <v>0.54100000000000004</v>
          </cell>
          <cell r="AF39">
            <v>10.548999999999999</v>
          </cell>
          <cell r="AG39">
            <v>17.109000000000002</v>
          </cell>
          <cell r="AH39">
            <v>4.9290000000000003</v>
          </cell>
          <cell r="AI39">
            <v>8.8819999999999997</v>
          </cell>
          <cell r="AJ39">
            <v>20.163</v>
          </cell>
          <cell r="AK39">
            <v>19.940000000000001</v>
          </cell>
          <cell r="AL39">
            <v>23.786999999999999</v>
          </cell>
          <cell r="AM39">
            <v>25.074999999999999</v>
          </cell>
          <cell r="AN39">
            <v>26.433</v>
          </cell>
          <cell r="AO39">
            <v>23.904</v>
          </cell>
          <cell r="AP39">
            <v>21.614000000000001</v>
          </cell>
          <cell r="AQ39">
            <v>23.298999999999999</v>
          </cell>
          <cell r="AR39">
            <v>12.180227272727274</v>
          </cell>
        </row>
        <row r="40">
          <cell r="A40" t="str">
            <v>Republic of Congo</v>
          </cell>
          <cell r="B40" t="str">
            <v>Gross national savings</v>
          </cell>
          <cell r="C40" t="str">
            <v>Percent of GDP</v>
          </cell>
          <cell r="E40" t="str">
            <v>Source: National Statistical Office Latest actual data: 2009 National accounts manual used: SNA 1993 GDP valuation: Market prices Start/end months of reporting year: January/December Base year: 1990 Chain-weighted: No Primary domestic currency: CFA francs Data last updated: 03/2012</v>
          </cell>
          <cell r="F40">
            <v>30.452000000000002</v>
          </cell>
          <cell r="G40">
            <v>37.073999999999998</v>
          </cell>
          <cell r="H40">
            <v>30.811</v>
          </cell>
          <cell r="I40">
            <v>33.883000000000003</v>
          </cell>
          <cell r="J40">
            <v>23.815000000000001</v>
          </cell>
          <cell r="K40">
            <v>21.945</v>
          </cell>
          <cell r="L40">
            <v>25.292000000000002</v>
          </cell>
          <cell r="M40">
            <v>22.808</v>
          </cell>
          <cell r="N40">
            <v>29.408000000000001</v>
          </cell>
          <cell r="O40">
            <v>16.754999999999999</v>
          </cell>
          <cell r="P40">
            <v>38.201999999999998</v>
          </cell>
          <cell r="Q40">
            <v>24.655000000000001</v>
          </cell>
          <cell r="R40">
            <v>36.119</v>
          </cell>
          <cell r="S40">
            <v>32.389000000000003</v>
          </cell>
          <cell r="T40">
            <v>22.965</v>
          </cell>
          <cell r="U40">
            <v>-11.471</v>
          </cell>
          <cell r="V40">
            <v>0.46600000000000003</v>
          </cell>
          <cell r="W40">
            <v>15.95</v>
          </cell>
          <cell r="X40">
            <v>-1.825</v>
          </cell>
          <cell r="Y40">
            <v>17.681999999999999</v>
          </cell>
          <cell r="Z40">
            <v>36.173000000000002</v>
          </cell>
          <cell r="AA40">
            <v>21.762</v>
          </cell>
          <cell r="AB40">
            <v>24.041</v>
          </cell>
          <cell r="AC40">
            <v>30.867000000000001</v>
          </cell>
          <cell r="AD40">
            <v>16.844000000000001</v>
          </cell>
          <cell r="AE40">
            <v>23.859000000000002</v>
          </cell>
          <cell r="AF40">
            <v>25.189</v>
          </cell>
          <cell r="AG40">
            <v>15.286</v>
          </cell>
          <cell r="AH40">
            <v>20.606000000000002</v>
          </cell>
          <cell r="AI40">
            <v>15.118</v>
          </cell>
          <cell r="AJ40">
            <v>25.530999999999999</v>
          </cell>
          <cell r="AK40">
            <v>31.219000000000001</v>
          </cell>
          <cell r="AL40">
            <v>32.445999999999998</v>
          </cell>
          <cell r="AM40">
            <v>32.286000000000001</v>
          </cell>
          <cell r="AN40">
            <v>31.149000000000001</v>
          </cell>
          <cell r="AO40">
            <v>30.449000000000002</v>
          </cell>
          <cell r="AP40">
            <v>29.617000000000001</v>
          </cell>
          <cell r="AQ40">
            <v>26.702000000000002</v>
          </cell>
          <cell r="AR40">
            <v>20.983045454545454</v>
          </cell>
        </row>
        <row r="41">
          <cell r="A41" t="str">
            <v>Costa Rica</v>
          </cell>
          <cell r="B41" t="str">
            <v>Gross national savings</v>
          </cell>
          <cell r="C41" t="str">
            <v>Percent of GDP</v>
          </cell>
          <cell r="E41" t="str">
            <v>Source: Central Bank Latest actual data: 2010 National accounts manual used: SNA 1993 GDP valuation: Market prices Base year: 1991 Chain-weighted: No Primary domestic currency: Costa Rican colones Data last updated: 03/2012</v>
          </cell>
          <cell r="F41">
            <v>12.843999999999999</v>
          </cell>
          <cell r="G41">
            <v>13.016999999999999</v>
          </cell>
          <cell r="H41">
            <v>15.478</v>
          </cell>
          <cell r="I41">
            <v>13.51</v>
          </cell>
          <cell r="J41">
            <v>18.437999999999999</v>
          </cell>
          <cell r="K41">
            <v>22.574999999999999</v>
          </cell>
          <cell r="L41">
            <v>23.529</v>
          </cell>
          <cell r="M41">
            <v>22.068999999999999</v>
          </cell>
          <cell r="N41">
            <v>20.988</v>
          </cell>
          <cell r="O41">
            <v>19.393999999999998</v>
          </cell>
          <cell r="P41">
            <v>19.489999999999998</v>
          </cell>
          <cell r="Q41">
            <v>14.811999999999999</v>
          </cell>
          <cell r="R41">
            <v>15.47</v>
          </cell>
          <cell r="S41">
            <v>13.724</v>
          </cell>
          <cell r="T41">
            <v>15.186</v>
          </cell>
          <cell r="U41">
            <v>15.055999999999999</v>
          </cell>
          <cell r="V41">
            <v>13.632999999999999</v>
          </cell>
          <cell r="W41">
            <v>14.502000000000001</v>
          </cell>
          <cell r="X41">
            <v>16.978999999999999</v>
          </cell>
          <cell r="Y41">
            <v>12.826000000000001</v>
          </cell>
          <cell r="Z41">
            <v>12.416</v>
          </cell>
          <cell r="AA41">
            <v>16.632000000000001</v>
          </cell>
          <cell r="AB41">
            <v>17.533999999999999</v>
          </cell>
          <cell r="AC41">
            <v>15.62</v>
          </cell>
          <cell r="AD41">
            <v>18.873999999999999</v>
          </cell>
          <cell r="AE41">
            <v>19.433</v>
          </cell>
          <cell r="AF41">
            <v>21.878</v>
          </cell>
          <cell r="AG41">
            <v>18.41</v>
          </cell>
          <cell r="AH41">
            <v>18.238</v>
          </cell>
          <cell r="AI41">
            <v>14.33</v>
          </cell>
          <cell r="AJ41">
            <v>16.574999999999999</v>
          </cell>
          <cell r="AK41">
            <v>16.084</v>
          </cell>
          <cell r="AL41">
            <v>15.948</v>
          </cell>
          <cell r="AM41">
            <v>15.988</v>
          </cell>
          <cell r="AN41">
            <v>16.312999999999999</v>
          </cell>
          <cell r="AO41">
            <v>16.646000000000001</v>
          </cell>
          <cell r="AP41">
            <v>17.041</v>
          </cell>
          <cell r="AQ41">
            <v>17.561</v>
          </cell>
          <cell r="AR41">
            <v>16.259181818181816</v>
          </cell>
        </row>
        <row r="42">
          <cell r="A42" t="str">
            <v>Côte d'Ivoire</v>
          </cell>
          <cell r="B42" t="str">
            <v>Gross national savings</v>
          </cell>
          <cell r="C42" t="str">
            <v>Percent of GDP</v>
          </cell>
          <cell r="E42" t="str">
            <v>Source: Ministry of Economy Latest actual data: 2011 GDP valuation: Market prices Start/end months of reporting year: January/December Base year: 2000 Chain-weighted: No Primary domestic currency: CFA francs Data last updated: 03/2012</v>
          </cell>
          <cell r="F42">
            <v>22.14</v>
          </cell>
          <cell r="G42">
            <v>17.146999999999998</v>
          </cell>
          <cell r="H42">
            <v>17.143999999999998</v>
          </cell>
          <cell r="I42">
            <v>16.024999999999999</v>
          </cell>
          <cell r="J42">
            <v>11.762</v>
          </cell>
          <cell r="K42">
            <v>12.170999999999999</v>
          </cell>
          <cell r="L42">
            <v>11.802</v>
          </cell>
          <cell r="M42">
            <v>2.7069999999999999</v>
          </cell>
          <cell r="N42">
            <v>-1.0329999999999999</v>
          </cell>
          <cell r="O42">
            <v>-0.129</v>
          </cell>
          <cell r="P42">
            <v>-0.83599999999999997</v>
          </cell>
          <cell r="Q42">
            <v>-0.80500000000000005</v>
          </cell>
          <cell r="R42">
            <v>-2.8559999999999999</v>
          </cell>
          <cell r="S42">
            <v>-0.52800000000000002</v>
          </cell>
          <cell r="T42">
            <v>7.7080000000000002</v>
          </cell>
          <cell r="U42">
            <v>11.792999999999999</v>
          </cell>
          <cell r="V42">
            <v>10.145</v>
          </cell>
          <cell r="W42">
            <v>12.64</v>
          </cell>
          <cell r="X42">
            <v>10.667999999999999</v>
          </cell>
          <cell r="Y42">
            <v>11.73</v>
          </cell>
          <cell r="Z42">
            <v>7.9829999999999997</v>
          </cell>
          <cell r="AA42">
            <v>10.590999999999999</v>
          </cell>
          <cell r="AB42">
            <v>16.751999999999999</v>
          </cell>
          <cell r="AC42">
            <v>12.26</v>
          </cell>
          <cell r="AD42">
            <v>12.358000000000001</v>
          </cell>
          <cell r="AE42">
            <v>9.9760000000000009</v>
          </cell>
          <cell r="AF42">
            <v>12.093</v>
          </cell>
          <cell r="AG42">
            <v>8.0020000000000007</v>
          </cell>
          <cell r="AH42">
            <v>12.067</v>
          </cell>
          <cell r="AI42">
            <v>15.942</v>
          </cell>
          <cell r="AJ42">
            <v>10.067</v>
          </cell>
          <cell r="AK42">
            <v>14.867000000000001</v>
          </cell>
          <cell r="AL42">
            <v>9.2840000000000007</v>
          </cell>
          <cell r="AM42">
            <v>11.587</v>
          </cell>
          <cell r="AN42">
            <v>13.317</v>
          </cell>
          <cell r="AO42">
            <v>14.071999999999999</v>
          </cell>
          <cell r="AP42">
            <v>15.065</v>
          </cell>
          <cell r="AQ42">
            <v>16.170000000000002</v>
          </cell>
          <cell r="AR42">
            <v>9.2098636363636377</v>
          </cell>
        </row>
        <row r="43">
          <cell r="A43" t="str">
            <v>Croatia</v>
          </cell>
          <cell r="B43" t="str">
            <v>Gross national savings</v>
          </cell>
          <cell r="C43" t="str">
            <v>Percent of GDP</v>
          </cell>
          <cell r="E43" t="str">
            <v>Source: National Statistical Office. Formally, the Central Bureau of Statistics of the Republic of Croatia (CroStat) Latest actual data: 2011. For quarterly data, latest actual is 2011Q4. Notes: National account statistics for 1995?2008 were revised in 2009. Under the new ESA95 methodology, revised data include estimates for the "gray economy," imputed dwelling rates, and financial intermediation services indirectly measured (FISIM). National accounts manual used: ESA 1995 GDP valuation: Market prices Start/end months of reporting year: January/December Base year: 2000 Chain-weighted: No Primary domestic currency: Croatian kunas Data last updated: 03/2012</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v>13.929</v>
          </cell>
          <cell r="S43">
            <v>4.9480000000000004</v>
          </cell>
          <cell r="T43">
            <v>21.024000000000001</v>
          </cell>
          <cell r="U43">
            <v>10.541</v>
          </cell>
          <cell r="V43">
            <v>15.699</v>
          </cell>
          <cell r="W43">
            <v>15.228</v>
          </cell>
          <cell r="X43">
            <v>17.231999999999999</v>
          </cell>
          <cell r="Y43">
            <v>15.566000000000001</v>
          </cell>
          <cell r="Z43">
            <v>16.754999999999999</v>
          </cell>
          <cell r="AA43">
            <v>18.45</v>
          </cell>
          <cell r="AB43">
            <v>18.050999999999998</v>
          </cell>
          <cell r="AC43">
            <v>21.260999999999999</v>
          </cell>
          <cell r="AD43">
            <v>22.61</v>
          </cell>
          <cell r="AE43">
            <v>22.03</v>
          </cell>
          <cell r="AF43">
            <v>22.753</v>
          </cell>
          <cell r="AG43">
            <v>22.161999999999999</v>
          </cell>
          <cell r="AH43">
            <v>21.789000000000001</v>
          </cell>
          <cell r="AI43">
            <v>22.035</v>
          </cell>
          <cell r="AJ43">
            <v>22.356000000000002</v>
          </cell>
          <cell r="AK43">
            <v>23.443999999999999</v>
          </cell>
          <cell r="AL43">
            <v>24.577999999999999</v>
          </cell>
          <cell r="AM43">
            <v>24.861999999999998</v>
          </cell>
          <cell r="AN43">
            <v>25.481999999999999</v>
          </cell>
          <cell r="AO43">
            <v>25.759</v>
          </cell>
          <cell r="AP43">
            <v>26.122</v>
          </cell>
          <cell r="AQ43">
            <v>26.734000000000002</v>
          </cell>
          <cell r="AR43">
            <v>18.393149999999999</v>
          </cell>
        </row>
        <row r="44">
          <cell r="A44" t="str">
            <v>Cyprus</v>
          </cell>
          <cell r="B44" t="str">
            <v>Gross national savings</v>
          </cell>
          <cell r="C44" t="str">
            <v>Percent of GDP</v>
          </cell>
          <cell r="E44" t="str">
            <v>Source: Eurostat Latest actual data: 2010 National accounts manual used: ESA 1995 GDP valuation: Market prices Start/end months of reporting year: January/December Base year: 2005 Chain-weighted: Yes, from 1995 Primary domestic currency: Euros Data last updated: 03/2012</v>
          </cell>
          <cell r="F44">
            <v>31.167000000000002</v>
          </cell>
          <cell r="G44">
            <v>32.159999999999997</v>
          </cell>
          <cell r="H44">
            <v>29.814</v>
          </cell>
          <cell r="I44">
            <v>26.036999999999999</v>
          </cell>
          <cell r="J44">
            <v>30.452999999999999</v>
          </cell>
          <cell r="K44">
            <v>29.071000000000002</v>
          </cell>
          <cell r="L44">
            <v>29.465</v>
          </cell>
          <cell r="M44">
            <v>26.806000000000001</v>
          </cell>
          <cell r="N44">
            <v>26.815000000000001</v>
          </cell>
          <cell r="O44">
            <v>27.672999999999998</v>
          </cell>
          <cell r="P44">
            <v>24.686</v>
          </cell>
          <cell r="Q44">
            <v>19.084</v>
          </cell>
          <cell r="R44">
            <v>19.780999999999999</v>
          </cell>
          <cell r="S44">
            <v>26.1</v>
          </cell>
          <cell r="T44">
            <v>26.786999999999999</v>
          </cell>
          <cell r="U44">
            <v>19.954999999999998</v>
          </cell>
          <cell r="V44">
            <v>16.82</v>
          </cell>
          <cell r="W44">
            <v>14.853999999999999</v>
          </cell>
          <cell r="X44">
            <v>22.532</v>
          </cell>
          <cell r="Y44">
            <v>15.488</v>
          </cell>
          <cell r="Z44">
            <v>12.521000000000001</v>
          </cell>
          <cell r="AA44">
            <v>13.071</v>
          </cell>
          <cell r="AB44">
            <v>14.79</v>
          </cell>
          <cell r="AC44">
            <v>14.773999999999999</v>
          </cell>
          <cell r="AD44">
            <v>14.741</v>
          </cell>
          <cell r="AE44">
            <v>13.89</v>
          </cell>
          <cell r="AF44">
            <v>13.602</v>
          </cell>
          <cell r="AG44">
            <v>10.166</v>
          </cell>
          <cell r="AH44">
            <v>8.01</v>
          </cell>
          <cell r="AI44">
            <v>9.2010000000000005</v>
          </cell>
          <cell r="AJ44">
            <v>8.8940000000000001</v>
          </cell>
          <cell r="AK44">
            <v>8.1349999999999998</v>
          </cell>
          <cell r="AL44">
            <v>8.9640000000000004</v>
          </cell>
          <cell r="AM44">
            <v>8.843</v>
          </cell>
          <cell r="AN44">
            <v>9.5540000000000003</v>
          </cell>
          <cell r="AO44">
            <v>9.7230000000000008</v>
          </cell>
          <cell r="AP44">
            <v>9.76</v>
          </cell>
          <cell r="AQ44">
            <v>9.7080000000000002</v>
          </cell>
          <cell r="AR44">
            <v>15.812818181818177</v>
          </cell>
        </row>
        <row r="45">
          <cell r="A45" t="str">
            <v>Czech Republic</v>
          </cell>
          <cell r="B45" t="str">
            <v>Gross national savings</v>
          </cell>
          <cell r="C45" t="str">
            <v>Percent of GDP</v>
          </cell>
          <cell r="E45" t="str">
            <v>Source: National Statistical Office Latest actual data: 2011 National accounts manual used: ESA 1995 GDP valuation: Market prices Start/end months of reporting year: January/December Base year: 2005 Chain-weighted: Yes, from 1995 Primary domestic currency: Czech koruny Data last updated: 03/2012</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v>29.757999999999999</v>
          </cell>
          <cell r="V45">
            <v>27.408000000000001</v>
          </cell>
          <cell r="W45">
            <v>24.39</v>
          </cell>
          <cell r="X45">
            <v>26.504000000000001</v>
          </cell>
          <cell r="Y45">
            <v>25.143000000000001</v>
          </cell>
          <cell r="Z45">
            <v>25.358000000000001</v>
          </cell>
          <cell r="AA45">
            <v>24.588999999999999</v>
          </cell>
          <cell r="AB45">
            <v>22.736000000000001</v>
          </cell>
          <cell r="AC45">
            <v>20.978999999999999</v>
          </cell>
          <cell r="AD45">
            <v>22.064</v>
          </cell>
          <cell r="AE45">
            <v>25.573</v>
          </cell>
          <cell r="AF45">
            <v>25.582999999999998</v>
          </cell>
          <cell r="AG45">
            <v>25.408000000000001</v>
          </cell>
          <cell r="AH45">
            <v>26.821000000000002</v>
          </cell>
          <cell r="AI45">
            <v>21.553999999999998</v>
          </cell>
          <cell r="AJ45">
            <v>22.056000000000001</v>
          </cell>
          <cell r="AK45">
            <v>21.504999999999999</v>
          </cell>
          <cell r="AL45">
            <v>21.295000000000002</v>
          </cell>
          <cell r="AM45">
            <v>21.798999999999999</v>
          </cell>
          <cell r="AN45">
            <v>21.873000000000001</v>
          </cell>
          <cell r="AO45">
            <v>21.818999999999999</v>
          </cell>
          <cell r="AP45">
            <v>21.817</v>
          </cell>
          <cell r="AQ45">
            <v>21.858000000000001</v>
          </cell>
          <cell r="AR45">
            <v>24.55464705882353</v>
          </cell>
        </row>
        <row r="46">
          <cell r="A46" t="str">
            <v>Denmark</v>
          </cell>
          <cell r="B46" t="str">
            <v>Gross national savings</v>
          </cell>
          <cell r="C46" t="str">
            <v>Percent of GDP</v>
          </cell>
          <cell r="E46" t="str">
            <v>Source: National Statistical Office Latest actual data: 2011 National accounts manual used: ESA 1995 GDP valuation: Market prices Start/end months of reporting year: January/December Base year: 2005 Chain-weighted: Yes, from 1980 Primary domestic currency: Danish kroner Data last updated: 04/2012</v>
          </cell>
          <cell r="F46">
            <v>19.896999999999998</v>
          </cell>
          <cell r="G46">
            <v>16.652000000000001</v>
          </cell>
          <cell r="H46">
            <v>17.817</v>
          </cell>
          <cell r="I46">
            <v>17.844999999999999</v>
          </cell>
          <cell r="J46">
            <v>20.106999999999999</v>
          </cell>
          <cell r="K46">
            <v>21.556999999999999</v>
          </cell>
          <cell r="L46">
            <v>23.361999999999998</v>
          </cell>
          <cell r="M46">
            <v>21.391999999999999</v>
          </cell>
          <cell r="N46">
            <v>18.838999999999999</v>
          </cell>
          <cell r="O46">
            <v>19.065999999999999</v>
          </cell>
          <cell r="P46">
            <v>20.344000000000001</v>
          </cell>
          <cell r="Q46">
            <v>19.539000000000001</v>
          </cell>
          <cell r="R46">
            <v>19.978000000000002</v>
          </cell>
          <cell r="S46">
            <v>19.007999999999999</v>
          </cell>
          <cell r="T46">
            <v>19.143000000000001</v>
          </cell>
          <cell r="U46">
            <v>20.207999999999998</v>
          </cell>
          <cell r="V46">
            <v>20.48</v>
          </cell>
          <cell r="W46">
            <v>21.42</v>
          </cell>
          <cell r="X46">
            <v>20.681999999999999</v>
          </cell>
          <cell r="Y46">
            <v>21.748999999999999</v>
          </cell>
          <cell r="Z46">
            <v>22.588999999999999</v>
          </cell>
          <cell r="AA46">
            <v>23.495000000000001</v>
          </cell>
          <cell r="AB46">
            <v>22.893000000000001</v>
          </cell>
          <cell r="AC46">
            <v>23.079000000000001</v>
          </cell>
          <cell r="AD46">
            <v>23.373999999999999</v>
          </cell>
          <cell r="AE46">
            <v>25.17</v>
          </cell>
          <cell r="AF46">
            <v>25.692</v>
          </cell>
          <cell r="AG46">
            <v>24.728000000000002</v>
          </cell>
          <cell r="AH46">
            <v>25.248000000000001</v>
          </cell>
          <cell r="AI46">
            <v>20.866</v>
          </cell>
          <cell r="AJ46">
            <v>22.683</v>
          </cell>
          <cell r="AK46">
            <v>23.814</v>
          </cell>
          <cell r="AL46">
            <v>22.184000000000001</v>
          </cell>
          <cell r="AM46">
            <v>21.946999999999999</v>
          </cell>
          <cell r="AN46">
            <v>21.867999999999999</v>
          </cell>
          <cell r="AO46">
            <v>21.844000000000001</v>
          </cell>
          <cell r="AP46">
            <v>21.741</v>
          </cell>
          <cell r="AQ46">
            <v>21.599</v>
          </cell>
          <cell r="AR46">
            <v>22.099181818181822</v>
          </cell>
        </row>
        <row r="47">
          <cell r="A47" t="str">
            <v>Djibouti</v>
          </cell>
          <cell r="B47" t="str">
            <v>Gross national savings</v>
          </cell>
          <cell r="C47" t="str">
            <v>Percent of GDP</v>
          </cell>
          <cell r="E47" t="str">
            <v>Source: National Statistical Office Latest actual data: 1999 GDP valuation: Market prices Start/end months of reporting year: January/December Base year: 1990 Chain-weighted: No Primary domestic currency: Djibouti francs Data last updated: 04/2012</v>
          </cell>
          <cell r="F47" t="str">
            <v>n/a</v>
          </cell>
          <cell r="G47" t="str">
            <v>n/a</v>
          </cell>
          <cell r="H47" t="str">
            <v>n/a</v>
          </cell>
          <cell r="I47" t="str">
            <v>n/a</v>
          </cell>
          <cell r="J47" t="str">
            <v>n/a</v>
          </cell>
          <cell r="K47" t="str">
            <v>n/a</v>
          </cell>
          <cell r="L47" t="str">
            <v>n/a</v>
          </cell>
          <cell r="M47" t="str">
            <v>n/a</v>
          </cell>
          <cell r="N47" t="str">
            <v>n/a</v>
          </cell>
          <cell r="O47" t="str">
            <v>n/a</v>
          </cell>
          <cell r="P47">
            <v>-1.0999999999999999E-2</v>
          </cell>
          <cell r="Q47">
            <v>20.515000000000001</v>
          </cell>
          <cell r="R47">
            <v>16.172999999999998</v>
          </cell>
          <cell r="S47">
            <v>16.913</v>
          </cell>
          <cell r="T47">
            <v>11.981999999999999</v>
          </cell>
          <cell r="U47">
            <v>5.6609999999999996</v>
          </cell>
          <cell r="V47">
            <v>5.2190000000000003</v>
          </cell>
          <cell r="W47">
            <v>3.8639999999999999</v>
          </cell>
          <cell r="X47">
            <v>4.4550000000000001</v>
          </cell>
          <cell r="Y47">
            <v>4.242</v>
          </cell>
          <cell r="Z47">
            <v>3.9590000000000001</v>
          </cell>
          <cell r="AA47">
            <v>9.0860000000000003</v>
          </cell>
          <cell r="AB47">
            <v>12.446</v>
          </cell>
          <cell r="AC47">
            <v>22.181000000000001</v>
          </cell>
          <cell r="AD47">
            <v>19.808</v>
          </cell>
          <cell r="AE47">
            <v>19.977</v>
          </cell>
          <cell r="AF47">
            <v>23.495999999999999</v>
          </cell>
          <cell r="AG47">
            <v>21.555</v>
          </cell>
          <cell r="AH47">
            <v>22.353000000000002</v>
          </cell>
          <cell r="AI47">
            <v>26.440999999999999</v>
          </cell>
          <cell r="AJ47">
            <v>14.907999999999999</v>
          </cell>
          <cell r="AK47">
            <v>11.952999999999999</v>
          </cell>
          <cell r="AL47">
            <v>15.135999999999999</v>
          </cell>
          <cell r="AM47">
            <v>20.547000000000001</v>
          </cell>
          <cell r="AN47">
            <v>21.719000000000001</v>
          </cell>
          <cell r="AO47">
            <v>23.22</v>
          </cell>
          <cell r="AP47">
            <v>24.625</v>
          </cell>
          <cell r="AQ47">
            <v>25.693999999999999</v>
          </cell>
          <cell r="AR47">
            <v>13.507999999999999</v>
          </cell>
        </row>
        <row r="48">
          <cell r="A48" t="str">
            <v>Dominica</v>
          </cell>
          <cell r="B48" t="str">
            <v>Gross national savings</v>
          </cell>
          <cell r="C48" t="str">
            <v>Percent of GDP</v>
          </cell>
          <cell r="E48" t="str">
            <v>Source: National Statistical Office Latest actual data: 2010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48">
            <v>-7.0679999999999996</v>
          </cell>
          <cell r="G48">
            <v>-1.1579999999999999</v>
          </cell>
          <cell r="H48">
            <v>8.8989999999999991</v>
          </cell>
          <cell r="I48">
            <v>12.627000000000001</v>
          </cell>
          <cell r="J48">
            <v>13.909000000000001</v>
          </cell>
          <cell r="K48">
            <v>3.613</v>
          </cell>
          <cell r="L48">
            <v>13.444000000000001</v>
          </cell>
          <cell r="M48">
            <v>14.843999999999999</v>
          </cell>
          <cell r="N48">
            <v>17.753</v>
          </cell>
          <cell r="O48">
            <v>9.7170000000000005</v>
          </cell>
          <cell r="P48">
            <v>11.359</v>
          </cell>
          <cell r="Q48">
            <v>10.375999999999999</v>
          </cell>
          <cell r="R48">
            <v>12.651</v>
          </cell>
          <cell r="S48">
            <v>11.875</v>
          </cell>
          <cell r="T48">
            <v>11.148999999999999</v>
          </cell>
          <cell r="U48">
            <v>10.726000000000001</v>
          </cell>
          <cell r="V48">
            <v>6.7709999999999999</v>
          </cell>
          <cell r="W48">
            <v>12.08</v>
          </cell>
          <cell r="X48">
            <v>15.295</v>
          </cell>
          <cell r="Y48">
            <v>12.387</v>
          </cell>
          <cell r="Z48">
            <v>5.867</v>
          </cell>
          <cell r="AA48">
            <v>6.0650000000000004</v>
          </cell>
          <cell r="AB48">
            <v>4.6870000000000003</v>
          </cell>
          <cell r="AC48">
            <v>5.9249999999999998</v>
          </cell>
          <cell r="AD48">
            <v>8.0449999999999999</v>
          </cell>
          <cell r="AE48">
            <v>4.2549999999999999</v>
          </cell>
          <cell r="AF48">
            <v>13.654</v>
          </cell>
          <cell r="AG48">
            <v>12.641</v>
          </cell>
          <cell r="AH48">
            <v>6.4770000000000003</v>
          </cell>
          <cell r="AI48">
            <v>7.548</v>
          </cell>
          <cell r="AJ48">
            <v>7.5839999999999996</v>
          </cell>
          <cell r="AK48">
            <v>6.931</v>
          </cell>
          <cell r="AL48">
            <v>4.1280000000000001</v>
          </cell>
          <cell r="AM48">
            <v>5.3970000000000002</v>
          </cell>
          <cell r="AN48">
            <v>5.2960000000000003</v>
          </cell>
          <cell r="AO48">
            <v>6.1639999999999997</v>
          </cell>
          <cell r="AP48">
            <v>6.0780000000000003</v>
          </cell>
          <cell r="AQ48">
            <v>6.7370000000000001</v>
          </cell>
          <cell r="AR48">
            <v>9.2885454545454547</v>
          </cell>
        </row>
        <row r="49">
          <cell r="A49" t="str">
            <v>Dominican Republic</v>
          </cell>
          <cell r="B49" t="str">
            <v>Gross national savings</v>
          </cell>
          <cell r="C49" t="str">
            <v>Percent of GDP</v>
          </cell>
          <cell r="E49" t="str">
            <v>Source: Central Bank Latest actual data: 2010 National accounts manual used: SNA 1993 GDP valuation: Market prices Start/end months of reporting year: January/December Base year: 1991 Chain-weighted: Yes, from 1991 Primary domestic currency: Dominican pesos Data last updated: 03/2012</v>
          </cell>
          <cell r="F49">
            <v>8.1219999999999999</v>
          </cell>
          <cell r="G49">
            <v>11.148</v>
          </cell>
          <cell r="H49">
            <v>7.4969999999999999</v>
          </cell>
          <cell r="I49">
            <v>11.750999999999999</v>
          </cell>
          <cell r="J49">
            <v>12.624000000000001</v>
          </cell>
          <cell r="K49">
            <v>12.157999999999999</v>
          </cell>
          <cell r="L49">
            <v>12.627000000000001</v>
          </cell>
          <cell r="M49">
            <v>13.462999999999999</v>
          </cell>
          <cell r="N49">
            <v>16.844999999999999</v>
          </cell>
          <cell r="O49">
            <v>17.015000000000001</v>
          </cell>
          <cell r="P49">
            <v>14.526999999999999</v>
          </cell>
          <cell r="Q49">
            <v>12.808999999999999</v>
          </cell>
          <cell r="R49">
            <v>9.8070000000000004</v>
          </cell>
          <cell r="S49">
            <v>13.837999999999999</v>
          </cell>
          <cell r="T49">
            <v>14.106</v>
          </cell>
          <cell r="U49">
            <v>13.82</v>
          </cell>
          <cell r="V49">
            <v>13.632999999999999</v>
          </cell>
          <cell r="W49">
            <v>17.844999999999999</v>
          </cell>
          <cell r="X49">
            <v>21.966999999999999</v>
          </cell>
          <cell r="Y49">
            <v>20.446000000000002</v>
          </cell>
          <cell r="Z49">
            <v>18.934000000000001</v>
          </cell>
          <cell r="AA49">
            <v>18.033000000000001</v>
          </cell>
          <cell r="AB49">
            <v>17.588999999999999</v>
          </cell>
          <cell r="AC49">
            <v>19.888999999999999</v>
          </cell>
          <cell r="AD49">
            <v>19.744</v>
          </cell>
          <cell r="AE49">
            <v>15.099</v>
          </cell>
          <cell r="AF49">
            <v>14.795</v>
          </cell>
          <cell r="AG49">
            <v>13.635</v>
          </cell>
          <cell r="AH49">
            <v>8.359</v>
          </cell>
          <cell r="AI49">
            <v>9.8889999999999993</v>
          </cell>
          <cell r="AJ49">
            <v>7.91</v>
          </cell>
          <cell r="AK49">
            <v>8.2870000000000008</v>
          </cell>
          <cell r="AL49">
            <v>8.7919999999999998</v>
          </cell>
          <cell r="AM49">
            <v>9.0890000000000004</v>
          </cell>
          <cell r="AN49">
            <v>9.2669999999999995</v>
          </cell>
          <cell r="AO49">
            <v>9.641</v>
          </cell>
          <cell r="AP49">
            <v>10.148999999999999</v>
          </cell>
          <cell r="AQ49">
            <v>10.442</v>
          </cell>
          <cell r="AR49">
            <v>14.770954545454545</v>
          </cell>
        </row>
        <row r="50">
          <cell r="A50" t="str">
            <v>Ecuador</v>
          </cell>
          <cell r="B50" t="str">
            <v>Gross national savings</v>
          </cell>
          <cell r="C50" t="str">
            <v>Percent of GDP</v>
          </cell>
          <cell r="E50" t="str">
            <v>Source: Central Bank Latest actual data: 2010 National accounts manual used: SNA 1993 GDP valuation: Market prices Base year: 2000 Chain-weighted: No Primary domestic currency: U.S. dollars Data last updated: 04/2012</v>
          </cell>
          <cell r="F50">
            <v>19.878</v>
          </cell>
          <cell r="G50">
            <v>17.064</v>
          </cell>
          <cell r="H50">
            <v>19.11</v>
          </cell>
          <cell r="I50">
            <v>16.309000000000001</v>
          </cell>
          <cell r="J50">
            <v>15.561</v>
          </cell>
          <cell r="K50">
            <v>19.911000000000001</v>
          </cell>
          <cell r="L50">
            <v>16.202999999999999</v>
          </cell>
          <cell r="M50">
            <v>12.132</v>
          </cell>
          <cell r="N50">
            <v>15.936</v>
          </cell>
          <cell r="O50">
            <v>14.807</v>
          </cell>
          <cell r="P50">
            <v>14.113</v>
          </cell>
          <cell r="Q50">
            <v>16.055</v>
          </cell>
          <cell r="R50">
            <v>19.606999999999999</v>
          </cell>
          <cell r="S50">
            <v>16.614999999999998</v>
          </cell>
          <cell r="T50">
            <v>18.459</v>
          </cell>
          <cell r="U50">
            <v>17.126000000000001</v>
          </cell>
          <cell r="V50">
            <v>20.28</v>
          </cell>
          <cell r="W50">
            <v>19.036999999999999</v>
          </cell>
          <cell r="X50">
            <v>15.615</v>
          </cell>
          <cell r="Y50">
            <v>19.736000000000001</v>
          </cell>
          <cell r="Z50">
            <v>26.463000000000001</v>
          </cell>
          <cell r="AA50">
            <v>21.608000000000001</v>
          </cell>
          <cell r="AB50">
            <v>21.992999999999999</v>
          </cell>
          <cell r="AC50">
            <v>19.486999999999998</v>
          </cell>
          <cell r="AD50">
            <v>21.681000000000001</v>
          </cell>
          <cell r="AE50">
            <v>24.555</v>
          </cell>
          <cell r="AF50">
            <v>28.146999999999998</v>
          </cell>
          <cell r="AG50">
            <v>27.937000000000001</v>
          </cell>
          <cell r="AH50">
            <v>30.376000000000001</v>
          </cell>
          <cell r="AI50">
            <v>22.992000000000001</v>
          </cell>
          <cell r="AJ50">
            <v>22.87</v>
          </cell>
          <cell r="AK50">
            <v>28.736000000000001</v>
          </cell>
          <cell r="AL50">
            <v>29.210999999999999</v>
          </cell>
          <cell r="AM50">
            <v>28.140999999999998</v>
          </cell>
          <cell r="AN50">
            <v>25.495999999999999</v>
          </cell>
          <cell r="AO50">
            <v>24.38</v>
          </cell>
          <cell r="AP50">
            <v>23.213000000000001</v>
          </cell>
          <cell r="AQ50">
            <v>22.285</v>
          </cell>
          <cell r="AR50">
            <v>21.522181818181817</v>
          </cell>
        </row>
        <row r="51">
          <cell r="A51" t="str">
            <v>Egypt</v>
          </cell>
          <cell r="B51" t="str">
            <v>Gross national savings</v>
          </cell>
          <cell r="C51" t="str">
            <v>Percent of GDP</v>
          </cell>
          <cell r="E51" t="str">
            <v>Latest actual data: 2010/11. Fiscal year 2010/2011 (June 2011) Notes: Data prior to 1987 cannot be confirmed by national sources at this time. GDP valuation: Market prices. Data refer to fiscal years Start/end months of reporting year: July/June Base year: 2001/02 Chain-weighted: No Primary domestic currency: Egyptian pounds Data last updated: 03/2012</v>
          </cell>
          <cell r="F51">
            <v>16.483000000000001</v>
          </cell>
          <cell r="G51">
            <v>14.068</v>
          </cell>
          <cell r="H51">
            <v>13.076000000000001</v>
          </cell>
          <cell r="I51">
            <v>13.635</v>
          </cell>
          <cell r="J51">
            <v>10.75</v>
          </cell>
          <cell r="K51">
            <v>10.074</v>
          </cell>
          <cell r="L51">
            <v>8.5050000000000008</v>
          </cell>
          <cell r="M51">
            <v>20</v>
          </cell>
          <cell r="N51">
            <v>19.968</v>
          </cell>
          <cell r="O51">
            <v>20.052</v>
          </cell>
          <cell r="P51">
            <v>20.289000000000001</v>
          </cell>
          <cell r="Q51">
            <v>29.873000000000001</v>
          </cell>
          <cell r="R51">
            <v>33.366</v>
          </cell>
          <cell r="S51">
            <v>21.443000000000001</v>
          </cell>
          <cell r="T51">
            <v>21.824999999999999</v>
          </cell>
          <cell r="U51">
            <v>22.331</v>
          </cell>
          <cell r="V51">
            <v>18.43</v>
          </cell>
          <cell r="W51">
            <v>18.754999999999999</v>
          </cell>
          <cell r="X51">
            <v>18.408000000000001</v>
          </cell>
          <cell r="Y51">
            <v>18.89</v>
          </cell>
          <cell r="Z51">
            <v>18.38</v>
          </cell>
          <cell r="AA51">
            <v>18.225000000000001</v>
          </cell>
          <cell r="AB51">
            <v>18.978000000000002</v>
          </cell>
          <cell r="AC51">
            <v>19.391999999999999</v>
          </cell>
          <cell r="AD51">
            <v>21.276</v>
          </cell>
          <cell r="AE51">
            <v>21.216999999999999</v>
          </cell>
          <cell r="AF51">
            <v>20.361999999999998</v>
          </cell>
          <cell r="AG51">
            <v>22.591999999999999</v>
          </cell>
          <cell r="AH51">
            <v>22.937000000000001</v>
          </cell>
          <cell r="AI51">
            <v>16.844000000000001</v>
          </cell>
          <cell r="AJ51">
            <v>17.524999999999999</v>
          </cell>
          <cell r="AK51">
            <v>15.122999999999999</v>
          </cell>
          <cell r="AL51">
            <v>14.804</v>
          </cell>
          <cell r="AM51">
            <v>15.76</v>
          </cell>
          <cell r="AN51">
            <v>16.602</v>
          </cell>
          <cell r="AO51">
            <v>17.856000000000002</v>
          </cell>
          <cell r="AP51">
            <v>19.356000000000002</v>
          </cell>
          <cell r="AQ51">
            <v>21.677</v>
          </cell>
          <cell r="AR51">
            <v>20.748227272727274</v>
          </cell>
        </row>
        <row r="52">
          <cell r="A52" t="str">
            <v>El Salvador</v>
          </cell>
          <cell r="B52" t="str">
            <v>Gross national savings</v>
          </cell>
          <cell r="C52" t="str">
            <v>Percent of GDP</v>
          </cell>
          <cell r="E52" t="str">
            <v>Source: Central Bank Latest actual data: 2010 GDP valuation: Market prices Base year: 1990 Chain-weighted: No Primary domestic currency: U.S. dollars Data last updated: 03/2012</v>
          </cell>
          <cell r="F52" t="str">
            <v>n/a</v>
          </cell>
          <cell r="G52">
            <v>10.680999999999999</v>
          </cell>
          <cell r="H52">
            <v>11.589</v>
          </cell>
          <cell r="I52">
            <v>13.567</v>
          </cell>
          <cell r="J52">
            <v>11.760999999999999</v>
          </cell>
          <cell r="K52">
            <v>9.0709999999999997</v>
          </cell>
          <cell r="L52">
            <v>19.282</v>
          </cell>
          <cell r="M52">
            <v>16.911000000000001</v>
          </cell>
          <cell r="N52">
            <v>13.321</v>
          </cell>
          <cell r="O52">
            <v>6.9409999999999998</v>
          </cell>
          <cell r="P52">
            <v>9.5649999999999995</v>
          </cell>
          <cell r="Q52">
            <v>11.789</v>
          </cell>
          <cell r="R52">
            <v>15.536</v>
          </cell>
          <cell r="S52">
            <v>16.8</v>
          </cell>
          <cell r="T52">
            <v>18.693999999999999</v>
          </cell>
          <cell r="U52">
            <v>17.475999999999999</v>
          </cell>
          <cell r="V52">
            <v>13.199</v>
          </cell>
          <cell r="W52">
            <v>14.214</v>
          </cell>
          <cell r="X52">
            <v>16.617999999999999</v>
          </cell>
          <cell r="Y52">
            <v>14.507</v>
          </cell>
          <cell r="Z52">
            <v>13.638</v>
          </cell>
          <cell r="AA52">
            <v>15.583</v>
          </cell>
          <cell r="AB52">
            <v>13.555999999999999</v>
          </cell>
          <cell r="AC52">
            <v>12.314</v>
          </cell>
          <cell r="AD52">
            <v>12.138999999999999</v>
          </cell>
          <cell r="AE52">
            <v>12.446</v>
          </cell>
          <cell r="AF52">
            <v>12.702</v>
          </cell>
          <cell r="AG52">
            <v>10.26</v>
          </cell>
          <cell r="AH52">
            <v>8.0510000000000002</v>
          </cell>
          <cell r="AI52">
            <v>11.961</v>
          </cell>
          <cell r="AJ52">
            <v>10.991</v>
          </cell>
          <cell r="AK52">
            <v>8.3759999999999994</v>
          </cell>
          <cell r="AL52">
            <v>9.4390000000000001</v>
          </cell>
          <cell r="AM52">
            <v>10.827</v>
          </cell>
          <cell r="AN52">
            <v>11.872999999999999</v>
          </cell>
          <cell r="AO52">
            <v>12.632999999999999</v>
          </cell>
          <cell r="AP52">
            <v>13.446</v>
          </cell>
          <cell r="AQ52">
            <v>13.944000000000001</v>
          </cell>
          <cell r="AR52">
            <v>13.200681818181817</v>
          </cell>
        </row>
        <row r="53">
          <cell r="A53" t="str">
            <v>Equatorial Guinea</v>
          </cell>
          <cell r="B53" t="str">
            <v>Gross national savings</v>
          </cell>
          <cell r="C53" t="str">
            <v>Percent of GDP</v>
          </cell>
          <cell r="E53" t="str">
            <v>Source: National Statistical Office. And Banque des Etats de l'Afrique Centrale (Central Bank) Latest actual data: 2010 Notes: Since 2000, IMF staff estimate Real GDP by including upward coverage adjustment in non-oil sector activities; the national authorities are considering the adoption of the IMF staff estimates. National accounts manual used: SNA 2008 GDP valuation: Market prices Start/end months of reporting year: January/December Base year: 2000 Chain-weighted: No Primary domestic currency: CFA francs Data last updated: 03/2012</v>
          </cell>
          <cell r="F53">
            <v>-29.43</v>
          </cell>
          <cell r="G53">
            <v>-69.168000000000006</v>
          </cell>
          <cell r="H53">
            <v>-20.789000000000001</v>
          </cell>
          <cell r="I53">
            <v>32.426000000000002</v>
          </cell>
          <cell r="J53">
            <v>11.695</v>
          </cell>
          <cell r="K53">
            <v>21.402000000000001</v>
          </cell>
          <cell r="L53">
            <v>29.318000000000001</v>
          </cell>
          <cell r="M53">
            <v>16.353000000000002</v>
          </cell>
          <cell r="N53">
            <v>24.873999999999999</v>
          </cell>
          <cell r="O53">
            <v>22.283999999999999</v>
          </cell>
          <cell r="P53">
            <v>40.097999999999999</v>
          </cell>
          <cell r="Q53">
            <v>15.292</v>
          </cell>
          <cell r="R53">
            <v>28.548999999999999</v>
          </cell>
          <cell r="S53">
            <v>41.412999999999997</v>
          </cell>
          <cell r="T53">
            <v>53.222999999999999</v>
          </cell>
          <cell r="U53">
            <v>4.9349999999999996</v>
          </cell>
          <cell r="V53">
            <v>-9.4550000000000001</v>
          </cell>
          <cell r="W53">
            <v>45.817</v>
          </cell>
          <cell r="X53">
            <v>17.658000000000001</v>
          </cell>
          <cell r="Y53">
            <v>46.478999999999999</v>
          </cell>
          <cell r="Z53">
            <v>45.192</v>
          </cell>
          <cell r="AA53">
            <v>30.721</v>
          </cell>
          <cell r="AB53">
            <v>32.534999999999997</v>
          </cell>
          <cell r="AC53">
            <v>26.358000000000001</v>
          </cell>
          <cell r="AD53">
            <v>22.105</v>
          </cell>
          <cell r="AE53">
            <v>33.642000000000003</v>
          </cell>
          <cell r="AF53">
            <v>40.174999999999997</v>
          </cell>
          <cell r="AG53">
            <v>40.317</v>
          </cell>
          <cell r="AH53">
            <v>35.115000000000002</v>
          </cell>
          <cell r="AI53">
            <v>31.175999999999998</v>
          </cell>
          <cell r="AJ53">
            <v>24.321999999999999</v>
          </cell>
          <cell r="AK53">
            <v>25.13</v>
          </cell>
          <cell r="AL53">
            <v>24.741</v>
          </cell>
          <cell r="AM53">
            <v>22.571999999999999</v>
          </cell>
          <cell r="AN53">
            <v>20.678999999999998</v>
          </cell>
          <cell r="AO53">
            <v>20.151</v>
          </cell>
          <cell r="AP53">
            <v>20.524999999999999</v>
          </cell>
          <cell r="AQ53">
            <v>14.696</v>
          </cell>
          <cell r="AR53">
            <v>30.490772727272727</v>
          </cell>
        </row>
        <row r="54">
          <cell r="A54" t="str">
            <v>Eritrea</v>
          </cell>
          <cell r="B54" t="str">
            <v>Gross national savings</v>
          </cell>
          <cell r="C54" t="str">
            <v>Percent of GDP</v>
          </cell>
          <cell r="E54" t="str">
            <v>Source: National Statistical Office Latest actual data: 2006 National accounts manual used: SNA 1993 GDP valuation: Market prices Start/end months of reporting year: January/December Base year: 2000 Chain-weighted: No Primary domestic currency: Eritrean nakfa Data last updated: 03/2012</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v>18.029</v>
          </cell>
          <cell r="S54">
            <v>26.329000000000001</v>
          </cell>
          <cell r="T54">
            <v>32.896999999999998</v>
          </cell>
          <cell r="U54">
            <v>7.8079999999999998</v>
          </cell>
          <cell r="V54">
            <v>10.279</v>
          </cell>
          <cell r="W54">
            <v>31.530999999999999</v>
          </cell>
          <cell r="X54">
            <v>8.4290000000000003</v>
          </cell>
          <cell r="Y54">
            <v>23.657</v>
          </cell>
          <cell r="Z54">
            <v>21.373000000000001</v>
          </cell>
          <cell r="AA54">
            <v>30.687999999999999</v>
          </cell>
          <cell r="AB54">
            <v>36.350999999999999</v>
          </cell>
          <cell r="AC54">
            <v>35.896000000000001</v>
          </cell>
          <cell r="AD54">
            <v>18.919</v>
          </cell>
          <cell r="AE54">
            <v>20.821000000000002</v>
          </cell>
          <cell r="AF54">
            <v>10.224</v>
          </cell>
          <cell r="AG54">
            <v>6.399</v>
          </cell>
          <cell r="AH54">
            <v>7.181</v>
          </cell>
          <cell r="AI54">
            <v>1.68</v>
          </cell>
          <cell r="AJ54">
            <v>3.69</v>
          </cell>
          <cell r="AK54">
            <v>10.755000000000001</v>
          </cell>
          <cell r="AL54">
            <v>12.616</v>
          </cell>
          <cell r="AM54">
            <v>11.368</v>
          </cell>
          <cell r="AN54">
            <v>10.484999999999999</v>
          </cell>
          <cell r="AO54">
            <v>8.01</v>
          </cell>
          <cell r="AP54">
            <v>7.3570000000000002</v>
          </cell>
          <cell r="AQ54">
            <v>3.4009999999999998</v>
          </cell>
          <cell r="AR54">
            <v>18.146799999999999</v>
          </cell>
        </row>
        <row r="55">
          <cell r="A55" t="str">
            <v>Estonia</v>
          </cell>
          <cell r="B55" t="str">
            <v>Gross national savings</v>
          </cell>
          <cell r="C55" t="str">
            <v>Percent of GDP</v>
          </cell>
          <cell r="E55" t="str">
            <v>Source: National Statistical Office Latest actual data: 2011 Notes: Data from 2003 onwards reflect methodological revisions. National accounts manual used: ESA 1995 GDP valuation: Market prices Start/end months of reporting year: January/December Base year: 2005 Chain-weighted: Yes, from 1995 Primary domestic currency: Euro Data last updated: 03/2012</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v>27.366</v>
          </cell>
          <cell r="T55">
            <v>20.157</v>
          </cell>
          <cell r="U55">
            <v>24.024000000000001</v>
          </cell>
          <cell r="V55">
            <v>19.686</v>
          </cell>
          <cell r="W55">
            <v>19.753</v>
          </cell>
          <cell r="X55">
            <v>22.423999999999999</v>
          </cell>
          <cell r="Y55">
            <v>21.004999999999999</v>
          </cell>
          <cell r="Z55">
            <v>23.015999999999998</v>
          </cell>
          <cell r="AA55">
            <v>22.736999999999998</v>
          </cell>
          <cell r="AB55">
            <v>21.678999999999998</v>
          </cell>
          <cell r="AC55">
            <v>21.846</v>
          </cell>
          <cell r="AD55">
            <v>21.759</v>
          </cell>
          <cell r="AE55">
            <v>23.803999999999998</v>
          </cell>
          <cell r="AF55">
            <v>23.364999999999998</v>
          </cell>
          <cell r="AG55">
            <v>22.690999999999999</v>
          </cell>
          <cell r="AH55">
            <v>20.707000000000001</v>
          </cell>
          <cell r="AI55">
            <v>22.494</v>
          </cell>
          <cell r="AJ55">
            <v>23.114999999999998</v>
          </cell>
          <cell r="AK55">
            <v>27.699000000000002</v>
          </cell>
          <cell r="AL55">
            <v>25.532</v>
          </cell>
          <cell r="AM55">
            <v>24.651</v>
          </cell>
          <cell r="AN55">
            <v>23.303000000000001</v>
          </cell>
          <cell r="AO55">
            <v>23.07</v>
          </cell>
          <cell r="AP55">
            <v>22.88</v>
          </cell>
          <cell r="AQ55">
            <v>22.645</v>
          </cell>
          <cell r="AR55">
            <v>22.596157894736837</v>
          </cell>
        </row>
        <row r="56">
          <cell r="A56" t="str">
            <v>Ethiopia</v>
          </cell>
          <cell r="B56" t="str">
            <v>Gross national savings</v>
          </cell>
          <cell r="C56" t="str">
            <v>Percent of GDP</v>
          </cell>
          <cell r="E56" t="str">
            <v>Source: IMF Staff Latest actual data: 2011 GDP valuation: Factor costs. Data refer to fiscal years (July 8/July 7). Data for 2011 represent fiscal year 2010/11. Start/end months of reporting year: July/June Base year: 2000 Chain-weighted: No Primary domestic currency: Ethiopian birr Data last updated: 03/2012</v>
          </cell>
          <cell r="F56">
            <v>5.0410000000000004</v>
          </cell>
          <cell r="G56">
            <v>6.0519999999999996</v>
          </cell>
          <cell r="H56">
            <v>5.2069999999999999</v>
          </cell>
          <cell r="I56">
            <v>5.4660000000000002</v>
          </cell>
          <cell r="J56">
            <v>8.1489999999999991</v>
          </cell>
          <cell r="K56">
            <v>5.9589999999999996</v>
          </cell>
          <cell r="L56">
            <v>7.3529999999999998</v>
          </cell>
          <cell r="M56">
            <v>5.6040000000000001</v>
          </cell>
          <cell r="N56">
            <v>10.269</v>
          </cell>
          <cell r="O56">
            <v>8.25</v>
          </cell>
          <cell r="P56">
            <v>7.2030000000000003</v>
          </cell>
          <cell r="Q56">
            <v>4.9870000000000001</v>
          </cell>
          <cell r="R56">
            <v>6.601</v>
          </cell>
          <cell r="S56">
            <v>7.5380000000000003</v>
          </cell>
          <cell r="T56">
            <v>9.2949999999999999</v>
          </cell>
          <cell r="U56">
            <v>13.584</v>
          </cell>
          <cell r="V56">
            <v>12.318</v>
          </cell>
          <cell r="W56">
            <v>10.106</v>
          </cell>
          <cell r="X56">
            <v>12.617000000000001</v>
          </cell>
          <cell r="Y56">
            <v>7.4489999999999998</v>
          </cell>
          <cell r="Z56">
            <v>16.843</v>
          </cell>
          <cell r="AA56">
            <v>18.864000000000001</v>
          </cell>
          <cell r="AB56">
            <v>15.545</v>
          </cell>
          <cell r="AC56">
            <v>16.827000000000002</v>
          </cell>
          <cell r="AD56">
            <v>24.582999999999998</v>
          </cell>
          <cell r="AE56">
            <v>19.984000000000002</v>
          </cell>
          <cell r="AF56">
            <v>18.134</v>
          </cell>
          <cell r="AG56">
            <v>23.544</v>
          </cell>
          <cell r="AH56">
            <v>19.184999999999999</v>
          </cell>
          <cell r="AI56">
            <v>19.54</v>
          </cell>
          <cell r="AJ56">
            <v>20.716000000000001</v>
          </cell>
          <cell r="AK56">
            <v>25.643999999999998</v>
          </cell>
          <cell r="AL56">
            <v>17.472999999999999</v>
          </cell>
          <cell r="AM56">
            <v>18.773</v>
          </cell>
          <cell r="AN56">
            <v>19.143999999999998</v>
          </cell>
          <cell r="AO56">
            <v>19.994</v>
          </cell>
          <cell r="AP56">
            <v>20.448</v>
          </cell>
          <cell r="AQ56">
            <v>19.155000000000001</v>
          </cell>
          <cell r="AR56">
            <v>15.050318181818183</v>
          </cell>
        </row>
        <row r="57">
          <cell r="A57" t="str">
            <v>Fiji</v>
          </cell>
          <cell r="B57" t="str">
            <v>Gross national savings</v>
          </cell>
          <cell r="C57" t="str">
            <v>Percent of GDP</v>
          </cell>
        </row>
        <row r="58">
          <cell r="A58" t="str">
            <v>Finland</v>
          </cell>
          <cell r="B58" t="str">
            <v>Gross national savings</v>
          </cell>
          <cell r="C58" t="str">
            <v>Percent of GDP</v>
          </cell>
          <cell r="E58" t="str">
            <v>Source: National Statistical Office. Downloaded through Haver Analytics and DataInsight Latest actual data: 2011 National accounts manual used: SNA 1993 GDP valuation: Market prices Start/end months of reporting year: January/December Base year: 2000 Chain-weighted: Yes, from 1980 Primary domestic currency: Euros Data last updated: 03/2012</v>
          </cell>
          <cell r="F58">
            <v>27.364000000000001</v>
          </cell>
          <cell r="G58">
            <v>26.238</v>
          </cell>
          <cell r="H58">
            <v>24.876000000000001</v>
          </cell>
          <cell r="I58">
            <v>24.443999999999999</v>
          </cell>
          <cell r="J58">
            <v>25.308</v>
          </cell>
          <cell r="K58">
            <v>24.344999999999999</v>
          </cell>
          <cell r="L58">
            <v>24.085999999999999</v>
          </cell>
          <cell r="M58">
            <v>23.675999999999998</v>
          </cell>
          <cell r="N58">
            <v>25.931000000000001</v>
          </cell>
          <cell r="O58">
            <v>25.398</v>
          </cell>
          <cell r="P58">
            <v>23.658000000000001</v>
          </cell>
          <cell r="Q58">
            <v>16.329999999999998</v>
          </cell>
          <cell r="R58">
            <v>13.654999999999999</v>
          </cell>
          <cell r="S58">
            <v>14.757999999999999</v>
          </cell>
          <cell r="T58">
            <v>18.064</v>
          </cell>
          <cell r="U58">
            <v>21.663</v>
          </cell>
          <cell r="V58">
            <v>20.678999999999998</v>
          </cell>
          <cell r="W58">
            <v>23.753</v>
          </cell>
          <cell r="X58">
            <v>24.786000000000001</v>
          </cell>
          <cell r="Y58">
            <v>24.657</v>
          </cell>
          <cell r="Z58">
            <v>28.59</v>
          </cell>
          <cell r="AA58">
            <v>28.777999999999999</v>
          </cell>
          <cell r="AB58">
            <v>27.559000000000001</v>
          </cell>
          <cell r="AC58">
            <v>24.2</v>
          </cell>
          <cell r="AD58">
            <v>26.146999999999998</v>
          </cell>
          <cell r="AE58">
            <v>25.149000000000001</v>
          </cell>
          <cell r="AF58">
            <v>25.420999999999999</v>
          </cell>
          <cell r="AG58">
            <v>27.116</v>
          </cell>
          <cell r="AH58">
            <v>24.844000000000001</v>
          </cell>
          <cell r="AI58">
            <v>20.379000000000001</v>
          </cell>
          <cell r="AJ58">
            <v>20.885000000000002</v>
          </cell>
          <cell r="AK58">
            <v>21.006</v>
          </cell>
          <cell r="AL58">
            <v>19.841000000000001</v>
          </cell>
          <cell r="AM58">
            <v>19.911000000000001</v>
          </cell>
          <cell r="AN58">
            <v>20.335000000000001</v>
          </cell>
          <cell r="AO58">
            <v>20.591999999999999</v>
          </cell>
          <cell r="AP58">
            <v>20.760999999999999</v>
          </cell>
          <cell r="AQ58">
            <v>20.902999999999999</v>
          </cell>
          <cell r="AR58">
            <v>22.821681818181819</v>
          </cell>
        </row>
        <row r="59">
          <cell r="A59" t="str">
            <v>France</v>
          </cell>
          <cell r="B59" t="str">
            <v>Gross national savings</v>
          </cell>
          <cell r="C59" t="str">
            <v>Percent of GDP</v>
          </cell>
          <cell r="E5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59">
            <v>24.175999999999998</v>
          </cell>
          <cell r="G59">
            <v>24.594000000000001</v>
          </cell>
          <cell r="H59">
            <v>21.872</v>
          </cell>
          <cell r="I59">
            <v>20.785</v>
          </cell>
          <cell r="J59">
            <v>20.396999999999998</v>
          </cell>
          <cell r="K59">
            <v>20.038</v>
          </cell>
          <cell r="L59">
            <v>20.323</v>
          </cell>
          <cell r="M59">
            <v>19.898</v>
          </cell>
          <cell r="N59">
            <v>20.637</v>
          </cell>
          <cell r="O59">
            <v>21.1</v>
          </cell>
          <cell r="P59">
            <v>20.881</v>
          </cell>
          <cell r="Q59">
            <v>20.911000000000001</v>
          </cell>
          <cell r="R59">
            <v>20.321999999999999</v>
          </cell>
          <cell r="S59">
            <v>19.411000000000001</v>
          </cell>
          <cell r="T59">
            <v>19.234000000000002</v>
          </cell>
          <cell r="U59">
            <v>18.922000000000001</v>
          </cell>
          <cell r="V59">
            <v>19.062999999999999</v>
          </cell>
          <cell r="W59">
            <v>20.103999999999999</v>
          </cell>
          <cell r="X59">
            <v>20.338000000000001</v>
          </cell>
          <cell r="Y59">
            <v>21.818999999999999</v>
          </cell>
          <cell r="Z59">
            <v>20.805</v>
          </cell>
          <cell r="AA59">
            <v>21.17</v>
          </cell>
          <cell r="AB59">
            <v>20.177</v>
          </cell>
          <cell r="AC59">
            <v>19.788</v>
          </cell>
          <cell r="AD59">
            <v>19.658000000000001</v>
          </cell>
          <cell r="AE59">
            <v>19.422000000000001</v>
          </cell>
          <cell r="AF59">
            <v>20.266999999999999</v>
          </cell>
          <cell r="AG59">
            <v>20.94</v>
          </cell>
          <cell r="AH59">
            <v>20.103999999999999</v>
          </cell>
          <cell r="AI59">
            <v>17.486000000000001</v>
          </cell>
          <cell r="AJ59">
            <v>18.556000000000001</v>
          </cell>
          <cell r="AK59">
            <v>18.78</v>
          </cell>
          <cell r="AL59">
            <v>19.376000000000001</v>
          </cell>
          <cell r="AM59">
            <v>19.695</v>
          </cell>
          <cell r="AN59">
            <v>20.167999999999999</v>
          </cell>
          <cell r="AO59">
            <v>20.492000000000001</v>
          </cell>
          <cell r="AP59">
            <v>20.841000000000001</v>
          </cell>
          <cell r="AQ59">
            <v>21.218</v>
          </cell>
          <cell r="AR59">
            <v>19.916272727272727</v>
          </cell>
        </row>
        <row r="60">
          <cell r="A60" t="str">
            <v>Gabon</v>
          </cell>
          <cell r="B60" t="str">
            <v>Gross national savings</v>
          </cell>
          <cell r="C60" t="str">
            <v>Percent of GDP</v>
          </cell>
          <cell r="E60" t="str">
            <v>Source: Ministry of Finance Latest actual data: 2008 National accounts manual used: SNA 1993 GDP valuation: Market prices Start/end months of reporting year: January/December Base year: 1991 Chain-weighted: No Primary domestic currency: CFA francs Data last updated: 03/2012</v>
          </cell>
          <cell r="F60">
            <v>54.534999999999997</v>
          </cell>
          <cell r="G60">
            <v>52.079000000000001</v>
          </cell>
          <cell r="H60">
            <v>48.421999999999997</v>
          </cell>
          <cell r="I60">
            <v>47.417000000000002</v>
          </cell>
          <cell r="J60">
            <v>53.924999999999997</v>
          </cell>
          <cell r="K60">
            <v>49.395000000000003</v>
          </cell>
          <cell r="L60">
            <v>17.492999999999999</v>
          </cell>
          <cell r="M60">
            <v>22.172999999999998</v>
          </cell>
          <cell r="N60">
            <v>20.157</v>
          </cell>
          <cell r="O60">
            <v>22.068999999999999</v>
          </cell>
          <cell r="P60">
            <v>24.198</v>
          </cell>
          <cell r="Q60">
            <v>28.937000000000001</v>
          </cell>
          <cell r="R60">
            <v>18.565000000000001</v>
          </cell>
          <cell r="S60">
            <v>21.001999999999999</v>
          </cell>
          <cell r="T60">
            <v>29.571999999999999</v>
          </cell>
          <cell r="U60">
            <v>32.680999999999997</v>
          </cell>
          <cell r="V60">
            <v>35.56</v>
          </cell>
          <cell r="W60">
            <v>41.447000000000003</v>
          </cell>
          <cell r="X60">
            <v>25.245999999999999</v>
          </cell>
          <cell r="Y60">
            <v>32.311</v>
          </cell>
          <cell r="Z60">
            <v>40.061999999999998</v>
          </cell>
          <cell r="AA60">
            <v>38.478000000000002</v>
          </cell>
          <cell r="AB60">
            <v>37.406999999999996</v>
          </cell>
          <cell r="AC60">
            <v>36.587000000000003</v>
          </cell>
          <cell r="AD60">
            <v>35.545000000000002</v>
          </cell>
          <cell r="AE60">
            <v>44.194000000000003</v>
          </cell>
          <cell r="AF60">
            <v>40.649000000000001</v>
          </cell>
          <cell r="AG60">
            <v>41.81</v>
          </cell>
          <cell r="AH60">
            <v>45.686999999999998</v>
          </cell>
          <cell r="AI60">
            <v>33.167000000000002</v>
          </cell>
          <cell r="AJ60">
            <v>36.369999999999997</v>
          </cell>
          <cell r="AK60">
            <v>40.5</v>
          </cell>
          <cell r="AL60">
            <v>39.018999999999998</v>
          </cell>
          <cell r="AM60">
            <v>35.506</v>
          </cell>
          <cell r="AN60">
            <v>33.351999999999997</v>
          </cell>
          <cell r="AO60">
            <v>31.488</v>
          </cell>
          <cell r="AP60">
            <v>29.247</v>
          </cell>
          <cell r="AQ60">
            <v>28.835999999999999</v>
          </cell>
          <cell r="AR60">
            <v>34.544318181818184</v>
          </cell>
        </row>
        <row r="61">
          <cell r="A61" t="str">
            <v>The Gambia</v>
          </cell>
          <cell r="B61" t="str">
            <v>Gross national savings</v>
          </cell>
          <cell r="C61" t="str">
            <v>Percent of GDP</v>
          </cell>
          <cell r="E61" t="str">
            <v>Source: National Statistical Office Latest actual data: 2010 National accounts manual used: SNA 1993 GDP valuation: Market prices Start/end months of reporting year: January/December Base year: 2004 Chain-weighted: No Primary domestic currency: Gambian dalasis Data last updated: 03/2012</v>
          </cell>
          <cell r="F61">
            <v>0</v>
          </cell>
          <cell r="G61">
            <v>10.109</v>
          </cell>
          <cell r="H61">
            <v>15.414</v>
          </cell>
          <cell r="I61">
            <v>14.428000000000001</v>
          </cell>
          <cell r="J61">
            <v>11.295</v>
          </cell>
          <cell r="K61">
            <v>12.398</v>
          </cell>
          <cell r="L61">
            <v>10.178000000000001</v>
          </cell>
          <cell r="M61">
            <v>12.116</v>
          </cell>
          <cell r="N61">
            <v>13.488</v>
          </cell>
          <cell r="O61">
            <v>13.474</v>
          </cell>
          <cell r="P61">
            <v>12.298999999999999</v>
          </cell>
          <cell r="Q61">
            <v>12.891999999999999</v>
          </cell>
          <cell r="R61">
            <v>13.42</v>
          </cell>
          <cell r="S61">
            <v>11.026</v>
          </cell>
          <cell r="T61">
            <v>10.641</v>
          </cell>
          <cell r="U61">
            <v>15.536</v>
          </cell>
          <cell r="V61">
            <v>8.9719999999999995</v>
          </cell>
          <cell r="W61">
            <v>12.983000000000001</v>
          </cell>
          <cell r="X61">
            <v>11.367000000000001</v>
          </cell>
          <cell r="Y61">
            <v>10.721</v>
          </cell>
          <cell r="Z61">
            <v>-1.117</v>
          </cell>
          <cell r="AA61">
            <v>5.7</v>
          </cell>
          <cell r="AB61">
            <v>1.2150000000000001</v>
          </cell>
          <cell r="AC61">
            <v>2.722</v>
          </cell>
          <cell r="AD61">
            <v>19.696000000000002</v>
          </cell>
          <cell r="AE61">
            <v>11.542999999999999</v>
          </cell>
          <cell r="AF61">
            <v>17.356999999999999</v>
          </cell>
          <cell r="AG61">
            <v>10.753</v>
          </cell>
          <cell r="AH61">
            <v>2.7189999999999999</v>
          </cell>
          <cell r="AI61">
            <v>7.2460000000000004</v>
          </cell>
          <cell r="AJ61">
            <v>5.6879999999999997</v>
          </cell>
          <cell r="AK61">
            <v>3.609</v>
          </cell>
          <cell r="AL61">
            <v>3.5910000000000002</v>
          </cell>
          <cell r="AM61">
            <v>5.87</v>
          </cell>
          <cell r="AN61">
            <v>6.8369999999999997</v>
          </cell>
          <cell r="AO61">
            <v>8.08</v>
          </cell>
          <cell r="AP61">
            <v>8.0990000000000002</v>
          </cell>
          <cell r="AQ61">
            <v>8.1470000000000002</v>
          </cell>
          <cell r="AR61">
            <v>9.4085454545454539</v>
          </cell>
        </row>
        <row r="62">
          <cell r="A62" t="str">
            <v>Georgia</v>
          </cell>
          <cell r="B62" t="str">
            <v>Gross national savings</v>
          </cell>
          <cell r="C62" t="str">
            <v>Percent of GDP</v>
          </cell>
          <cell r="E62" t="str">
            <v>Source: National Statistical Office Latest actual data: 2010 National accounts manual used: SNA 1993 GDP valuation: Market prices Start/end months of reporting year: January/December Base year: 2000 Chain-weighted: Yes, from 1996 Primary domestic currency: Georgian lari Data last updated: 03/2012</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v>-1.7210000000000001</v>
          </cell>
          <cell r="U62">
            <v>12.582000000000001</v>
          </cell>
          <cell r="V62">
            <v>-61.015000000000001</v>
          </cell>
          <cell r="W62">
            <v>-58.093000000000004</v>
          </cell>
          <cell r="X62">
            <v>-62.055999999999997</v>
          </cell>
          <cell r="Y62">
            <v>-67.253</v>
          </cell>
          <cell r="Z62">
            <v>-78.992999999999995</v>
          </cell>
          <cell r="AA62">
            <v>-71.783000000000001</v>
          </cell>
          <cell r="AB62">
            <v>0</v>
          </cell>
          <cell r="AC62">
            <v>22.893999999999998</v>
          </cell>
          <cell r="AD62">
            <v>22.451000000000001</v>
          </cell>
          <cell r="AE62">
            <v>22.477</v>
          </cell>
          <cell r="AF62">
            <v>14.952999999999999</v>
          </cell>
          <cell r="AG62">
            <v>14.510999999999999</v>
          </cell>
          <cell r="AH62">
            <v>4.4240000000000004</v>
          </cell>
          <cell r="AI62">
            <v>1.887</v>
          </cell>
          <cell r="AJ62">
            <v>10.428000000000001</v>
          </cell>
          <cell r="AK62">
            <v>10.903</v>
          </cell>
          <cell r="AL62">
            <v>13</v>
          </cell>
          <cell r="AM62">
            <v>13.971</v>
          </cell>
          <cell r="AN62">
            <v>15.003</v>
          </cell>
          <cell r="AO62">
            <v>16.483000000000001</v>
          </cell>
          <cell r="AP62">
            <v>16.521000000000001</v>
          </cell>
          <cell r="AQ62">
            <v>16.504999999999999</v>
          </cell>
          <cell r="AR62">
            <v>-14.633555555555555</v>
          </cell>
        </row>
        <row r="63">
          <cell r="A63" t="str">
            <v>Germany</v>
          </cell>
          <cell r="B63" t="str">
            <v>Gross national savings</v>
          </cell>
          <cell r="C63" t="str">
            <v>Percent of GDP</v>
          </cell>
          <cell r="E63" t="str">
            <v>Source: National Statistical Office Latest actual data: 2011 Notes: Data until 1990 refers to German federation only (West Germany). National accounts data until 1990 do not include FISIM. Data from 1991 refer to United Germany and include FISIM. National accounts manual used: ESA 1995 GDP valuation: Market prices Start/end months of reporting year: January/December Base year: 2005 Chain-weighted: Yes, from 1991. From 1991. Primary domestic currency: Euros Data last updated: 04/2012</v>
          </cell>
          <cell r="F63">
            <v>22.259</v>
          </cell>
          <cell r="G63">
            <v>20.827000000000002</v>
          </cell>
          <cell r="H63">
            <v>20.812000000000001</v>
          </cell>
          <cell r="I63">
            <v>21.792000000000002</v>
          </cell>
          <cell r="J63">
            <v>22.492000000000001</v>
          </cell>
          <cell r="K63">
            <v>22.870999999999999</v>
          </cell>
          <cell r="L63">
            <v>24.47</v>
          </cell>
          <cell r="M63">
            <v>23.648</v>
          </cell>
          <cell r="N63">
            <v>24.84</v>
          </cell>
          <cell r="O63">
            <v>26.193999999999999</v>
          </cell>
          <cell r="P63">
            <v>25.152999999999999</v>
          </cell>
          <cell r="Q63">
            <v>22.702999999999999</v>
          </cell>
          <cell r="R63">
            <v>22.388999999999999</v>
          </cell>
          <cell r="S63">
            <v>21.215</v>
          </cell>
          <cell r="T63">
            <v>21.041</v>
          </cell>
          <cell r="U63">
            <v>21.166</v>
          </cell>
          <cell r="V63">
            <v>20.702999999999999</v>
          </cell>
          <cell r="W63">
            <v>20.867999999999999</v>
          </cell>
          <cell r="X63">
            <v>21.099</v>
          </cell>
          <cell r="Y63">
            <v>20.504999999999999</v>
          </cell>
          <cell r="Z63">
            <v>20.568000000000001</v>
          </cell>
          <cell r="AA63">
            <v>20.344999999999999</v>
          </cell>
          <cell r="AB63">
            <v>20.074000000000002</v>
          </cell>
          <cell r="AC63">
            <v>19.739999999999998</v>
          </cell>
          <cell r="AD63">
            <v>22.292999999999999</v>
          </cell>
          <cell r="AE63">
            <v>22.331</v>
          </cell>
          <cell r="AF63">
            <v>24.39</v>
          </cell>
          <cell r="AG63">
            <v>26.71</v>
          </cell>
          <cell r="AH63">
            <v>25.585999999999999</v>
          </cell>
          <cell r="AI63">
            <v>22.46</v>
          </cell>
          <cell r="AJ63">
            <v>23.427</v>
          </cell>
          <cell r="AK63">
            <v>23.716000000000001</v>
          </cell>
          <cell r="AL63">
            <v>23.68</v>
          </cell>
          <cell r="AM63">
            <v>23.327999999999999</v>
          </cell>
          <cell r="AN63">
            <v>23.065000000000001</v>
          </cell>
          <cell r="AO63">
            <v>22.873000000000001</v>
          </cell>
          <cell r="AP63">
            <v>22.378</v>
          </cell>
          <cell r="AQ63">
            <v>22.224</v>
          </cell>
          <cell r="AR63">
            <v>22.203727272727274</v>
          </cell>
        </row>
        <row r="64">
          <cell r="A64" t="str">
            <v>Ghana</v>
          </cell>
          <cell r="B64" t="str">
            <v>Gross national savings</v>
          </cell>
          <cell r="C64" t="str">
            <v>Percent of GDP</v>
          </cell>
          <cell r="E64" t="str">
            <v>Source: National Statistical Office Latest actual data: 2010 GDP valuation: Market prices Start/end months of reporting year: January/December Base year: 2006 Chain-weighted: No Primary domestic currency: Ghanaian cedis Data last updated: 03/2012</v>
          </cell>
          <cell r="F64">
            <v>0.61</v>
          </cell>
          <cell r="G64">
            <v>1.5840000000000001</v>
          </cell>
          <cell r="H64">
            <v>1.1919999999999999</v>
          </cell>
          <cell r="I64">
            <v>4.6449999999999996</v>
          </cell>
          <cell r="J64">
            <v>3.335</v>
          </cell>
          <cell r="K64">
            <v>4.391</v>
          </cell>
          <cell r="L64">
            <v>6.1420000000000003</v>
          </cell>
          <cell r="M64">
            <v>7.1020000000000003</v>
          </cell>
          <cell r="N64">
            <v>8.6579999999999995</v>
          </cell>
          <cell r="O64">
            <v>9.0489999999999995</v>
          </cell>
          <cell r="P64">
            <v>21.280999999999999</v>
          </cell>
          <cell r="Q64">
            <v>15.227</v>
          </cell>
          <cell r="R64">
            <v>12.173</v>
          </cell>
          <cell r="S64">
            <v>7.8170000000000002</v>
          </cell>
          <cell r="T64">
            <v>12.407</v>
          </cell>
          <cell r="U64">
            <v>13.163</v>
          </cell>
          <cell r="V64">
            <v>13.305999999999999</v>
          </cell>
          <cell r="W64">
            <v>9.3879999999999999</v>
          </cell>
          <cell r="X64">
            <v>10.86</v>
          </cell>
          <cell r="Y64">
            <v>-4.516</v>
          </cell>
          <cell r="Z64">
            <v>11.564</v>
          </cell>
          <cell r="AA64">
            <v>13.106</v>
          </cell>
          <cell r="AB64">
            <v>14.276999999999999</v>
          </cell>
          <cell r="AC64">
            <v>18.27</v>
          </cell>
          <cell r="AD64">
            <v>15.747</v>
          </cell>
          <cell r="AE64">
            <v>14.602</v>
          </cell>
          <cell r="AF64">
            <v>14.542999999999999</v>
          </cell>
          <cell r="AG64">
            <v>14.971</v>
          </cell>
          <cell r="AH64">
            <v>12.163</v>
          </cell>
          <cell r="AI64">
            <v>20.58</v>
          </cell>
          <cell r="AJ64">
            <v>17.413</v>
          </cell>
          <cell r="AK64">
            <v>16.155000000000001</v>
          </cell>
          <cell r="AL64">
            <v>19.587</v>
          </cell>
          <cell r="AM64">
            <v>19.292000000000002</v>
          </cell>
          <cell r="AN64">
            <v>21.888000000000002</v>
          </cell>
          <cell r="AO64">
            <v>20.638999999999999</v>
          </cell>
          <cell r="AP64">
            <v>16.545999999999999</v>
          </cell>
          <cell r="AQ64">
            <v>15.355</v>
          </cell>
          <cell r="AR64">
            <v>13.386227272727275</v>
          </cell>
        </row>
        <row r="65">
          <cell r="A65" t="str">
            <v>Greece</v>
          </cell>
          <cell r="B65" t="str">
            <v>Gross national savings</v>
          </cell>
          <cell r="C65" t="str">
            <v>Percent of GDP</v>
          </cell>
          <cell r="E65" t="str">
            <v>Source: National Statistical Office Latest actual data: 2010 Notes: The National Statistical Office revised the national accounts data significantly in October, 2007. Official data are only available from 2000. Staff has estimated data prior to 2000 using growth rates from the October 2007 release of WEO. Therefore, these estimates should be treated as very provisional. Data for 2009 are provisional. National accounts manual used: ESA 1995 GDP valuation: Market prices Start/end months of reporting year: January/December Base year: 2000 Chain-weighted: Yes, from 2000 Primary domestic currency: Euros Data last updated: 03/2012</v>
          </cell>
          <cell r="F65">
            <v>21.015000000000001</v>
          </cell>
          <cell r="G65">
            <v>15.555</v>
          </cell>
          <cell r="H65">
            <v>20.678000000000001</v>
          </cell>
          <cell r="I65">
            <v>19.289000000000001</v>
          </cell>
          <cell r="J65">
            <v>19.61</v>
          </cell>
          <cell r="K65">
            <v>18.350000000000001</v>
          </cell>
          <cell r="L65">
            <v>21.690999999999999</v>
          </cell>
          <cell r="M65">
            <v>16.55</v>
          </cell>
          <cell r="N65">
            <v>20.151</v>
          </cell>
          <cell r="O65">
            <v>18.315999999999999</v>
          </cell>
          <cell r="P65">
            <v>18.483000000000001</v>
          </cell>
          <cell r="Q65">
            <v>21.420999999999999</v>
          </cell>
          <cell r="R65">
            <v>18.486999999999998</v>
          </cell>
          <cell r="S65">
            <v>18.597000000000001</v>
          </cell>
          <cell r="T65">
            <v>17.959</v>
          </cell>
          <cell r="U65">
            <v>15.62</v>
          </cell>
          <cell r="V65">
            <v>15.311</v>
          </cell>
          <cell r="W65">
            <v>15.443</v>
          </cell>
          <cell r="X65">
            <v>17.744</v>
          </cell>
          <cell r="Y65">
            <v>17.013999999999999</v>
          </cell>
          <cell r="Z65">
            <v>15.622</v>
          </cell>
          <cell r="AA65">
            <v>16.038</v>
          </cell>
          <cell r="AB65">
            <v>15.83</v>
          </cell>
          <cell r="AC65">
            <v>17.91</v>
          </cell>
          <cell r="AD65">
            <v>16.655999999999999</v>
          </cell>
          <cell r="AE65">
            <v>12.382</v>
          </cell>
          <cell r="AF65">
            <v>9.1430000000000007</v>
          </cell>
          <cell r="AG65">
            <v>7.5110000000000001</v>
          </cell>
          <cell r="AH65">
            <v>5.8280000000000003</v>
          </cell>
          <cell r="AI65">
            <v>5.117</v>
          </cell>
          <cell r="AJ65">
            <v>4.5739999999999998</v>
          </cell>
          <cell r="AK65">
            <v>4.7919999999999998</v>
          </cell>
          <cell r="AL65">
            <v>7.3049999999999997</v>
          </cell>
          <cell r="AM65">
            <v>9.0459999999999994</v>
          </cell>
          <cell r="AN65">
            <v>10.96</v>
          </cell>
          <cell r="AO65">
            <v>13.595000000000001</v>
          </cell>
          <cell r="AP65">
            <v>15.221</v>
          </cell>
          <cell r="AQ65">
            <v>17.065000000000001</v>
          </cell>
          <cell r="AR65">
            <v>13.976454545454549</v>
          </cell>
        </row>
        <row r="66">
          <cell r="A66" t="str">
            <v>Grenada</v>
          </cell>
          <cell r="B66" t="str">
            <v>Gross national savings</v>
          </cell>
          <cell r="C66" t="str">
            <v>Percent of GDP</v>
          </cell>
          <cell r="E66" t="str">
            <v>Source: National Statistical Office Latest actual data: 2010. Preliminary. National accounts manual used: SNA 1993 GDP valuation: Factor costs Start/end months of reporting year: January/December Base year: 2006. Nominal and real GDP are not measured in the same way and as a result, the GDP deflator is not equal to 100. In addition, note that real GDP is measured at factor cost and Nominal GDP is measured at market prices. Chain-weighted: No Primary domestic currency: Eastern Caribbean dollars Data last updated: 03/2012</v>
          </cell>
          <cell r="F66">
            <v>18.181999999999999</v>
          </cell>
          <cell r="G66">
            <v>19.654</v>
          </cell>
          <cell r="H66">
            <v>19.004999999999999</v>
          </cell>
          <cell r="I66">
            <v>19.273</v>
          </cell>
          <cell r="J66">
            <v>24.824999999999999</v>
          </cell>
          <cell r="K66">
            <v>24.503</v>
          </cell>
          <cell r="L66">
            <v>18.699000000000002</v>
          </cell>
          <cell r="M66">
            <v>14.504</v>
          </cell>
          <cell r="N66">
            <v>16.213999999999999</v>
          </cell>
          <cell r="O66">
            <v>15.946</v>
          </cell>
          <cell r="P66">
            <v>18.109000000000002</v>
          </cell>
          <cell r="Q66">
            <v>16.747</v>
          </cell>
          <cell r="R66">
            <v>14.746</v>
          </cell>
          <cell r="S66">
            <v>10.8</v>
          </cell>
          <cell r="T66">
            <v>18.925999999999998</v>
          </cell>
          <cell r="U66">
            <v>12.561999999999999</v>
          </cell>
          <cell r="V66">
            <v>36.170999999999999</v>
          </cell>
          <cell r="W66">
            <v>33.545999999999999</v>
          </cell>
          <cell r="X66">
            <v>26.143999999999998</v>
          </cell>
          <cell r="Y66">
            <v>31.553999999999998</v>
          </cell>
          <cell r="Z66">
            <v>28.916</v>
          </cell>
          <cell r="AA66">
            <v>18.004999999999999</v>
          </cell>
          <cell r="AB66">
            <v>12.433999999999999</v>
          </cell>
          <cell r="AC66">
            <v>17.895</v>
          </cell>
          <cell r="AD66">
            <v>29.925999999999998</v>
          </cell>
          <cell r="AE66">
            <v>18.635000000000002</v>
          </cell>
          <cell r="AF66">
            <v>7.0209999999999999</v>
          </cell>
          <cell r="AG66">
            <v>4.9290000000000003</v>
          </cell>
          <cell r="AH66">
            <v>2.3130000000000002</v>
          </cell>
          <cell r="AI66">
            <v>-5.4260000000000002</v>
          </cell>
          <cell r="AJ66">
            <v>-5.2089999999999996</v>
          </cell>
          <cell r="AK66">
            <v>-2.5459999999999998</v>
          </cell>
          <cell r="AL66">
            <v>-3.367</v>
          </cell>
          <cell r="AM66">
            <v>-4.3289999999999997</v>
          </cell>
          <cell r="AN66">
            <v>-6.9850000000000003</v>
          </cell>
          <cell r="AO66">
            <v>-2.883</v>
          </cell>
          <cell r="AP66">
            <v>2.355</v>
          </cell>
          <cell r="AQ66">
            <v>2.887</v>
          </cell>
          <cell r="AR66">
            <v>15.736272727272727</v>
          </cell>
        </row>
        <row r="67">
          <cell r="A67" t="str">
            <v>Guatemala</v>
          </cell>
          <cell r="B67" t="str">
            <v>Gross national savings</v>
          </cell>
          <cell r="C67" t="str">
            <v>Percent of GDP</v>
          </cell>
          <cell r="E67" t="str">
            <v>Source: Central Bank Latest actual data: 2009 GDP valuation: Market prices Start/end months of reporting year: January/December Base year: 2001 Chain-weighted: Yes, from 2001 Primary domestic currency: Guatemalan quetzales Data last updated: 03/2012</v>
          </cell>
          <cell r="F67">
            <v>14.497</v>
          </cell>
          <cell r="G67">
            <v>10.956</v>
          </cell>
          <cell r="H67">
            <v>9.9990000000000006</v>
          </cell>
          <cell r="I67">
            <v>9.4410000000000007</v>
          </cell>
          <cell r="J67">
            <v>8.2729999999999997</v>
          </cell>
          <cell r="K67">
            <v>8.2309999999999999</v>
          </cell>
          <cell r="L67">
            <v>9.8629999999999995</v>
          </cell>
          <cell r="M67">
            <v>5.99</v>
          </cell>
          <cell r="N67">
            <v>7.5250000000000004</v>
          </cell>
          <cell r="O67">
            <v>9.0169999999999995</v>
          </cell>
          <cell r="P67">
            <v>12.8</v>
          </cell>
          <cell r="Q67">
            <v>12.824999999999999</v>
          </cell>
          <cell r="R67">
            <v>12.016</v>
          </cell>
          <cell r="S67">
            <v>12.333</v>
          </cell>
          <cell r="T67">
            <v>11.583</v>
          </cell>
          <cell r="U67">
            <v>12.712</v>
          </cell>
          <cell r="V67">
            <v>11.961</v>
          </cell>
          <cell r="W67">
            <v>12.816000000000001</v>
          </cell>
          <cell r="X67">
            <v>14.013</v>
          </cell>
          <cell r="Y67">
            <v>14.292</v>
          </cell>
          <cell r="Z67">
            <v>13.807</v>
          </cell>
          <cell r="AA67">
            <v>13.183</v>
          </cell>
          <cell r="AB67">
            <v>14.481999999999999</v>
          </cell>
          <cell r="AC67">
            <v>15.648</v>
          </cell>
          <cell r="AD67">
            <v>15.987</v>
          </cell>
          <cell r="AE67">
            <v>15.176</v>
          </cell>
          <cell r="AF67">
            <v>15.782999999999999</v>
          </cell>
          <cell r="AG67">
            <v>15.596</v>
          </cell>
          <cell r="AH67">
            <v>12.109</v>
          </cell>
          <cell r="AI67">
            <v>12.920999999999999</v>
          </cell>
          <cell r="AJ67">
            <v>13.122999999999999</v>
          </cell>
          <cell r="AK67">
            <v>12.94</v>
          </cell>
          <cell r="AL67">
            <v>13.305999999999999</v>
          </cell>
          <cell r="AM67">
            <v>13.707000000000001</v>
          </cell>
          <cell r="AN67">
            <v>14.273999999999999</v>
          </cell>
          <cell r="AO67">
            <v>14.759</v>
          </cell>
          <cell r="AP67">
            <v>15.156000000000001</v>
          </cell>
          <cell r="AQ67">
            <v>15.762</v>
          </cell>
          <cell r="AR67">
            <v>13.550272727272725</v>
          </cell>
        </row>
        <row r="68">
          <cell r="A68" t="str">
            <v>Guinea</v>
          </cell>
          <cell r="B68" t="str">
            <v>Gross national savings</v>
          </cell>
          <cell r="C68" t="str">
            <v>Percent of GDP</v>
          </cell>
          <cell r="E68" t="str">
            <v>Source: National Statistical Office Latest actual data: 2009 Notes: Data prior to 1995 cannot be confirmed by national sources at this time. National accounts manual used: SNA 1993 GDP valuation: Market prices Start/end months of reporting year: January/December Base year: 2003 Chain-weighted: No Primary domestic currency: Guinean francs Data last updated: 03/2012</v>
          </cell>
          <cell r="F68">
            <v>9.048</v>
          </cell>
          <cell r="G68">
            <v>6.4320000000000004</v>
          </cell>
          <cell r="H68">
            <v>4.7130000000000001</v>
          </cell>
          <cell r="I68">
            <v>8.2750000000000004</v>
          </cell>
          <cell r="J68">
            <v>9.1630000000000003</v>
          </cell>
          <cell r="K68">
            <v>5.5540000000000003</v>
          </cell>
          <cell r="L68">
            <v>8.8059999999999992</v>
          </cell>
          <cell r="M68">
            <v>9.5169999999999995</v>
          </cell>
          <cell r="N68">
            <v>5.2249999999999996</v>
          </cell>
          <cell r="O68">
            <v>9.1620000000000008</v>
          </cell>
          <cell r="P68">
            <v>16.306999999999999</v>
          </cell>
          <cell r="Q68">
            <v>15.090999999999999</v>
          </cell>
          <cell r="R68">
            <v>13.991</v>
          </cell>
          <cell r="S68">
            <v>15.645</v>
          </cell>
          <cell r="T68">
            <v>13.891</v>
          </cell>
          <cell r="U68">
            <v>14.023</v>
          </cell>
          <cell r="V68">
            <v>12.242000000000001</v>
          </cell>
          <cell r="W68">
            <v>13.896000000000001</v>
          </cell>
          <cell r="X68">
            <v>10.743</v>
          </cell>
          <cell r="Y68">
            <v>12.952999999999999</v>
          </cell>
          <cell r="Z68">
            <v>13.272</v>
          </cell>
          <cell r="AA68">
            <v>12.679</v>
          </cell>
          <cell r="AB68">
            <v>10.904</v>
          </cell>
          <cell r="AC68">
            <v>21.658000000000001</v>
          </cell>
          <cell r="AD68">
            <v>18.268000000000001</v>
          </cell>
          <cell r="AE68">
            <v>18.535</v>
          </cell>
          <cell r="AF68">
            <v>12.587</v>
          </cell>
          <cell r="AG68">
            <v>2.5870000000000002</v>
          </cell>
          <cell r="AH68">
            <v>7.1840000000000002</v>
          </cell>
          <cell r="AI68">
            <v>1.5760000000000001</v>
          </cell>
          <cell r="AJ68">
            <v>-1.7849999999999999</v>
          </cell>
          <cell r="AK68">
            <v>8.6270000000000007</v>
          </cell>
          <cell r="AL68">
            <v>1.163</v>
          </cell>
          <cell r="AM68">
            <v>4.3609999999999998</v>
          </cell>
          <cell r="AN68">
            <v>5.3959999999999999</v>
          </cell>
          <cell r="AO68">
            <v>14.39</v>
          </cell>
          <cell r="AP68">
            <v>15.882999999999999</v>
          </cell>
          <cell r="AQ68">
            <v>15.273</v>
          </cell>
          <cell r="AR68">
            <v>12.039727272727271</v>
          </cell>
        </row>
        <row r="69">
          <cell r="A69" t="str">
            <v>Guinea-Bissau</v>
          </cell>
          <cell r="B69" t="str">
            <v>Gross national savings</v>
          </cell>
          <cell r="C69" t="str">
            <v>Percent of GDP</v>
          </cell>
          <cell r="E69" t="str">
            <v>Source: National Statistical Office Latest actual data: 2011 Notes: Data prior to 1997 cannot be confirmed by national sources at this time. National accounts manual used: SNA 1993 GDP valuation: Market prices Start/end months of reporting year: January/December Base year: 2005 Chain-weighted: No Primary domestic currency: CFA francs Data last updated: 04/2012</v>
          </cell>
          <cell r="F69">
            <v>5.6289999999999996</v>
          </cell>
          <cell r="G69">
            <v>7.1379999999999999</v>
          </cell>
          <cell r="H69">
            <v>2.581</v>
          </cell>
          <cell r="I69">
            <v>3.4670000000000001</v>
          </cell>
          <cell r="J69">
            <v>4.6180000000000003</v>
          </cell>
          <cell r="K69">
            <v>3.2549999999999999</v>
          </cell>
          <cell r="L69">
            <v>3.6560000000000001</v>
          </cell>
          <cell r="M69">
            <v>9.0779999999999994</v>
          </cell>
          <cell r="N69">
            <v>8.3870000000000005</v>
          </cell>
          <cell r="O69">
            <v>4.5330000000000004</v>
          </cell>
          <cell r="P69">
            <v>8.4849999999999994</v>
          </cell>
          <cell r="Q69">
            <v>4.0140000000000002</v>
          </cell>
          <cell r="R69">
            <v>6.2610000000000001</v>
          </cell>
          <cell r="S69">
            <v>5.88</v>
          </cell>
          <cell r="T69">
            <v>5.585</v>
          </cell>
          <cell r="U69">
            <v>2.8180000000000001</v>
          </cell>
          <cell r="V69">
            <v>3.8420000000000001</v>
          </cell>
          <cell r="W69">
            <v>7.7220000000000004</v>
          </cell>
          <cell r="X69">
            <v>-1.0649999999999999</v>
          </cell>
          <cell r="Y69">
            <v>2.8580000000000001</v>
          </cell>
          <cell r="Z69">
            <v>14.962</v>
          </cell>
          <cell r="AA69">
            <v>6.02</v>
          </cell>
          <cell r="AB69">
            <v>7.6870000000000003</v>
          </cell>
          <cell r="AC69">
            <v>9.3260000000000005</v>
          </cell>
          <cell r="AD69">
            <v>9.06</v>
          </cell>
          <cell r="AE69">
            <v>4.4989999999999997</v>
          </cell>
          <cell r="AF69">
            <v>0.751</v>
          </cell>
          <cell r="AG69">
            <v>8.2040000000000006</v>
          </cell>
          <cell r="AH69">
            <v>3.867</v>
          </cell>
          <cell r="AI69">
            <v>3.698</v>
          </cell>
          <cell r="AJ69">
            <v>1.5640000000000001</v>
          </cell>
          <cell r="AK69">
            <v>3.8980000000000001</v>
          </cell>
          <cell r="AL69">
            <v>3.4689999999999999</v>
          </cell>
          <cell r="AM69">
            <v>3.0619999999999998</v>
          </cell>
          <cell r="AN69">
            <v>3.718</v>
          </cell>
          <cell r="AO69">
            <v>5.2309999999999999</v>
          </cell>
          <cell r="AP69">
            <v>5.7</v>
          </cell>
          <cell r="AQ69">
            <v>9.1549999999999994</v>
          </cell>
          <cell r="AR69">
            <v>5.4516363636363625</v>
          </cell>
        </row>
        <row r="70">
          <cell r="A70" t="str">
            <v>Guyana</v>
          </cell>
          <cell r="B70" t="str">
            <v>Gross national savings</v>
          </cell>
          <cell r="C70" t="str">
            <v>Percent of GDP</v>
          </cell>
          <cell r="E70" t="str">
            <v>Source: National Statistical Office Latest actual data: 2010 National accounts manual used: SNA 1993 GDP valuation: Factor costs Start/end months of reporting year: January/December Base year: 2006. Previous base year 1988. Rebased to 2006 in 2009. GDP deflator not equal to 100 in base year (2006) because the nominal GDP at market prices includes indirect taxes. Chain-weighted: No Primary domestic currency: Guyana dollars Data last updated: 02/2012</v>
          </cell>
          <cell r="F70">
            <v>4.0720000000000001</v>
          </cell>
          <cell r="G70">
            <v>-9.3369999999999997</v>
          </cell>
          <cell r="H70">
            <v>-12.996</v>
          </cell>
          <cell r="I70">
            <v>-16.315999999999999</v>
          </cell>
          <cell r="J70">
            <v>0.66600000000000004</v>
          </cell>
          <cell r="K70">
            <v>-4.3540000000000001</v>
          </cell>
          <cell r="L70">
            <v>-4.1479999999999997</v>
          </cell>
          <cell r="M70">
            <v>-3.347</v>
          </cell>
          <cell r="N70">
            <v>-2.0209999999999999</v>
          </cell>
          <cell r="O70">
            <v>-0.88400000000000001</v>
          </cell>
          <cell r="P70">
            <v>-0.95899999999999996</v>
          </cell>
          <cell r="Q70">
            <v>0.86499999999999999</v>
          </cell>
          <cell r="R70">
            <v>6.8680000000000003</v>
          </cell>
          <cell r="S70">
            <v>8.3420000000000005</v>
          </cell>
          <cell r="T70">
            <v>6.3159999999999998</v>
          </cell>
          <cell r="U70">
            <v>10.372</v>
          </cell>
          <cell r="V70">
            <v>15.64</v>
          </cell>
          <cell r="W70">
            <v>12.225</v>
          </cell>
          <cell r="X70">
            <v>10.78</v>
          </cell>
          <cell r="Y70">
            <v>12.002000000000001</v>
          </cell>
          <cell r="Z70">
            <v>7.6890000000000001</v>
          </cell>
          <cell r="AA70">
            <v>5.1390000000000002</v>
          </cell>
          <cell r="AB70">
            <v>5.1580000000000004</v>
          </cell>
          <cell r="AC70">
            <v>6.6959999999999997</v>
          </cell>
          <cell r="AD70">
            <v>6.9859999999999998</v>
          </cell>
          <cell r="AE70">
            <v>10.196</v>
          </cell>
          <cell r="AF70">
            <v>7.9009999999999998</v>
          </cell>
          <cell r="AG70">
            <v>9.593</v>
          </cell>
          <cell r="AH70">
            <v>5.81</v>
          </cell>
          <cell r="AI70">
            <v>7.3570000000000002</v>
          </cell>
          <cell r="AJ70">
            <v>7.2560000000000002</v>
          </cell>
          <cell r="AK70">
            <v>7.827</v>
          </cell>
          <cell r="AL70">
            <v>7.5069999999999997</v>
          </cell>
          <cell r="AM70">
            <v>11.151999999999999</v>
          </cell>
          <cell r="AN70">
            <v>12.973000000000001</v>
          </cell>
          <cell r="AO70">
            <v>13.967000000000001</v>
          </cell>
          <cell r="AP70">
            <v>10.178000000000001</v>
          </cell>
          <cell r="AQ70">
            <v>11.497</v>
          </cell>
          <cell r="AR70">
            <v>7.729954545454544</v>
          </cell>
        </row>
        <row r="71">
          <cell r="A71" t="str">
            <v>Haiti</v>
          </cell>
          <cell r="B71" t="str">
            <v>Gross national savings</v>
          </cell>
          <cell r="C71" t="str">
            <v>Percent of GDP</v>
          </cell>
          <cell r="E71" t="str">
            <v>Source: National Statistical Office Latest actual data: 2009 GDP valuation: Market prices Start/end months of reporting year: October/September Chain-weighted: No Primary domestic currency: Haitian gourdes Data last updated: 03/2012</v>
          </cell>
          <cell r="F71">
            <v>15.94</v>
          </cell>
          <cell r="G71">
            <v>16.434000000000001</v>
          </cell>
          <cell r="H71">
            <v>18.686</v>
          </cell>
          <cell r="I71">
            <v>18.056999999999999</v>
          </cell>
          <cell r="J71">
            <v>18.300999999999998</v>
          </cell>
          <cell r="K71">
            <v>19.687999999999999</v>
          </cell>
          <cell r="L71">
            <v>18.863</v>
          </cell>
          <cell r="M71">
            <v>37.244999999999997</v>
          </cell>
          <cell r="N71">
            <v>53.831000000000003</v>
          </cell>
          <cell r="O71">
            <v>65.27</v>
          </cell>
          <cell r="P71">
            <v>52.857999999999997</v>
          </cell>
          <cell r="Q71">
            <v>63.37</v>
          </cell>
          <cell r="R71">
            <v>75.450999999999993</v>
          </cell>
          <cell r="S71">
            <v>34.813000000000002</v>
          </cell>
          <cell r="T71">
            <v>12.196</v>
          </cell>
          <cell r="U71">
            <v>24.704000000000001</v>
          </cell>
          <cell r="V71">
            <v>26.756</v>
          </cell>
          <cell r="W71">
            <v>24.177</v>
          </cell>
          <cell r="X71">
            <v>26.422999999999998</v>
          </cell>
          <cell r="Y71">
            <v>26.646999999999998</v>
          </cell>
          <cell r="Z71">
            <v>26.327999999999999</v>
          </cell>
          <cell r="AA71">
            <v>23.808</v>
          </cell>
          <cell r="AB71">
            <v>24.207000000000001</v>
          </cell>
          <cell r="AC71">
            <v>29.177</v>
          </cell>
          <cell r="AD71">
            <v>25.751000000000001</v>
          </cell>
          <cell r="AE71">
            <v>28.126000000000001</v>
          </cell>
          <cell r="AF71">
            <v>27.9</v>
          </cell>
          <cell r="AG71">
            <v>29.03</v>
          </cell>
          <cell r="AH71">
            <v>24.431000000000001</v>
          </cell>
          <cell r="AI71">
            <v>23.988</v>
          </cell>
          <cell r="AJ71">
            <v>22.876999999999999</v>
          </cell>
          <cell r="AK71">
            <v>24.452000000000002</v>
          </cell>
          <cell r="AL71">
            <v>28.106000000000002</v>
          </cell>
          <cell r="AM71">
            <v>24.962</v>
          </cell>
          <cell r="AN71">
            <v>23.186</v>
          </cell>
          <cell r="AO71">
            <v>22.11</v>
          </cell>
          <cell r="AP71">
            <v>20.055</v>
          </cell>
          <cell r="AQ71">
            <v>19.821999999999999</v>
          </cell>
          <cell r="AR71">
            <v>30.794090909090901</v>
          </cell>
        </row>
        <row r="72">
          <cell r="A72" t="str">
            <v>Honduras</v>
          </cell>
          <cell r="B72" t="str">
            <v>Gross national savings</v>
          </cell>
          <cell r="C72" t="str">
            <v>Percent of GDP</v>
          </cell>
          <cell r="E72" t="str">
            <v>Source: Central Bank Latest actual data: 2010. Estimates of the CBH, subject to change National accounts manual used: SNA 1993 GDP valuation: Market prices Start/end months of reporting year: January/December Base year: 2000 Chain-weighted: No Primary domestic currency: Honduran lempiras Data last updated: 03/2012</v>
          </cell>
          <cell r="F72">
            <v>10.414</v>
          </cell>
          <cell r="G72">
            <v>8.6539999999999999</v>
          </cell>
          <cell r="H72">
            <v>5.41</v>
          </cell>
          <cell r="I72">
            <v>5.617</v>
          </cell>
          <cell r="J72">
            <v>7.7030000000000003</v>
          </cell>
          <cell r="K72">
            <v>10.327</v>
          </cell>
          <cell r="L72">
            <v>9.3979999999999997</v>
          </cell>
          <cell r="M72">
            <v>9.7080000000000002</v>
          </cell>
          <cell r="N72">
            <v>15.21</v>
          </cell>
          <cell r="O72">
            <v>12.513</v>
          </cell>
          <cell r="P72">
            <v>17.052</v>
          </cell>
          <cell r="Q72">
            <v>16.556999999999999</v>
          </cell>
          <cell r="R72">
            <v>16.372</v>
          </cell>
          <cell r="S72">
            <v>20.718</v>
          </cell>
          <cell r="T72">
            <v>23.995000000000001</v>
          </cell>
          <cell r="U72">
            <v>17.021000000000001</v>
          </cell>
          <cell r="V72">
            <v>16.866</v>
          </cell>
          <cell r="W72">
            <v>18.835999999999999</v>
          </cell>
          <cell r="X72">
            <v>21.582999999999998</v>
          </cell>
          <cell r="Y72">
            <v>21.297999999999998</v>
          </cell>
          <cell r="Z72">
            <v>21.15</v>
          </cell>
          <cell r="AA72">
            <v>19.673999999999999</v>
          </cell>
          <cell r="AB72">
            <v>20.637</v>
          </cell>
          <cell r="AC72">
            <v>18.491</v>
          </cell>
          <cell r="AD72">
            <v>21.933</v>
          </cell>
          <cell r="AE72">
            <v>24.622</v>
          </cell>
          <cell r="AF72">
            <v>24.616</v>
          </cell>
          <cell r="AG72">
            <v>24.184000000000001</v>
          </cell>
          <cell r="AH72">
            <v>20.683</v>
          </cell>
          <cell r="AI72">
            <v>16.186</v>
          </cell>
          <cell r="AJ72">
            <v>16.734000000000002</v>
          </cell>
          <cell r="AK72">
            <v>18.36</v>
          </cell>
          <cell r="AL72">
            <v>18.949000000000002</v>
          </cell>
          <cell r="AM72">
            <v>19.085000000000001</v>
          </cell>
          <cell r="AN72">
            <v>19.071000000000002</v>
          </cell>
          <cell r="AO72">
            <v>19.052</v>
          </cell>
          <cell r="AP72">
            <v>19.033999999999999</v>
          </cell>
          <cell r="AQ72">
            <v>19.013999999999999</v>
          </cell>
          <cell r="AR72">
            <v>19.889454545454548</v>
          </cell>
        </row>
        <row r="73">
          <cell r="A73" t="str">
            <v>Hong Kong SAR</v>
          </cell>
          <cell r="B73" t="str">
            <v>Gross national savings</v>
          </cell>
          <cell r="C73" t="str">
            <v>Percent of GDP</v>
          </cell>
          <cell r="E73" t="str">
            <v>Source: CEIC Latest actual data: 2011 GDP valuation: Market prices Start/end months of reporting year: January/December Base year: 2009 Chain-weighted: Yes, from 1980 Primary domestic currency: Hong Kong dollars Data last updated: 03/2012</v>
          </cell>
          <cell r="F73">
            <v>33.921999999999997</v>
          </cell>
          <cell r="G73">
            <v>32.951999999999998</v>
          </cell>
          <cell r="H73">
            <v>30.917999999999999</v>
          </cell>
          <cell r="I73">
            <v>27.728999999999999</v>
          </cell>
          <cell r="J73">
            <v>31.792000000000002</v>
          </cell>
          <cell r="K73">
            <v>30.814</v>
          </cell>
          <cell r="L73">
            <v>32.640999999999998</v>
          </cell>
          <cell r="M73">
            <v>36.564999999999998</v>
          </cell>
          <cell r="N73">
            <v>37.292000000000002</v>
          </cell>
          <cell r="O73">
            <v>37.947000000000003</v>
          </cell>
          <cell r="P73">
            <v>35.661999999999999</v>
          </cell>
          <cell r="Q73">
            <v>33.694000000000003</v>
          </cell>
          <cell r="R73">
            <v>33.350999999999999</v>
          </cell>
          <cell r="S73">
            <v>35.331000000000003</v>
          </cell>
          <cell r="T73">
            <v>33.6</v>
          </cell>
          <cell r="U73">
            <v>31.452000000000002</v>
          </cell>
          <cell r="V73">
            <v>31.658000000000001</v>
          </cell>
          <cell r="W73">
            <v>29.623000000000001</v>
          </cell>
          <cell r="X73">
            <v>30.361000000000001</v>
          </cell>
          <cell r="Y73">
            <v>31.125</v>
          </cell>
          <cell r="Z73">
            <v>31.577000000000002</v>
          </cell>
          <cell r="AA73">
            <v>30.943999999999999</v>
          </cell>
          <cell r="AB73">
            <v>30.414000000000001</v>
          </cell>
          <cell r="AC73">
            <v>32.308</v>
          </cell>
          <cell r="AD73">
            <v>31.318999999999999</v>
          </cell>
          <cell r="AE73">
            <v>31.922000000000001</v>
          </cell>
          <cell r="AF73">
            <v>33.804000000000002</v>
          </cell>
          <cell r="AG73">
            <v>33.268999999999998</v>
          </cell>
          <cell r="AH73">
            <v>34.128999999999998</v>
          </cell>
          <cell r="AI73">
            <v>29.895</v>
          </cell>
          <cell r="AJ73">
            <v>28.949000000000002</v>
          </cell>
          <cell r="AK73">
            <v>27.004000000000001</v>
          </cell>
          <cell r="AL73">
            <v>26.286000000000001</v>
          </cell>
          <cell r="AM73">
            <v>26.518999999999998</v>
          </cell>
          <cell r="AN73">
            <v>26.887</v>
          </cell>
          <cell r="AO73">
            <v>27.257999999999999</v>
          </cell>
          <cell r="AP73">
            <v>28.033000000000001</v>
          </cell>
          <cell r="AQ73">
            <v>28.763000000000002</v>
          </cell>
          <cell r="AR73">
            <v>31.881409090909088</v>
          </cell>
        </row>
        <row r="74">
          <cell r="A74" t="str">
            <v>Hungary</v>
          </cell>
          <cell r="B74" t="str">
            <v>Gross national savings</v>
          </cell>
          <cell r="C74" t="str">
            <v>Percent of GDP</v>
          </cell>
          <cell r="E74" t="str">
            <v>Source: National Statistical Office Latest actual data: 2011. Preliminary Notes: We maintain data only after 1995, as this is what the Statistical office provides. National accounts manual used: SNA 2008 GDP valuation: Market prices Start/end months of reporting year: January/December Base year: 2005 Chain-weighted: Yes, from 2005. Changes in inventories is an estimate. Primary domestic currency: Hungarian forint Data last updated: 03/2012</v>
          </cell>
          <cell r="F74">
            <v>27.992000000000001</v>
          </cell>
          <cell r="G74">
            <v>28.15</v>
          </cell>
          <cell r="H74">
            <v>27.768999999999998</v>
          </cell>
          <cell r="I74">
            <v>27.85</v>
          </cell>
          <cell r="J74">
            <v>23.893999999999998</v>
          </cell>
          <cell r="K74">
            <v>20.795999999999999</v>
          </cell>
          <cell r="L74">
            <v>19.449000000000002</v>
          </cell>
          <cell r="M74">
            <v>22.456</v>
          </cell>
          <cell r="N74">
            <v>21.95</v>
          </cell>
          <cell r="O74">
            <v>22.995000000000001</v>
          </cell>
          <cell r="P74">
            <v>25.381</v>
          </cell>
          <cell r="Q74">
            <v>21.337</v>
          </cell>
          <cell r="R74">
            <v>16.597999999999999</v>
          </cell>
          <cell r="S74">
            <v>9.1669999999999998</v>
          </cell>
          <cell r="T74">
            <v>13.509</v>
          </cell>
          <cell r="U74">
            <v>18.43</v>
          </cell>
          <cell r="V74">
            <v>21.896999999999998</v>
          </cell>
          <cell r="W74">
            <v>22.591000000000001</v>
          </cell>
          <cell r="X74">
            <v>22.559000000000001</v>
          </cell>
          <cell r="Y74">
            <v>20.545000000000002</v>
          </cell>
          <cell r="Z74">
            <v>21.472000000000001</v>
          </cell>
          <cell r="AA74">
            <v>21.06</v>
          </cell>
          <cell r="AB74">
            <v>18.698</v>
          </cell>
          <cell r="AC74">
            <v>16.689</v>
          </cell>
          <cell r="AD74">
            <v>18.457999999999998</v>
          </cell>
          <cell r="AE74">
            <v>17.074000000000002</v>
          </cell>
          <cell r="AF74">
            <v>16.733000000000001</v>
          </cell>
          <cell r="AG74">
            <v>15.167999999999999</v>
          </cell>
          <cell r="AH74">
            <v>16.173999999999999</v>
          </cell>
          <cell r="AI74">
            <v>17.734000000000002</v>
          </cell>
          <cell r="AJ74">
            <v>19.498000000000001</v>
          </cell>
          <cell r="AK74">
            <v>20.698</v>
          </cell>
          <cell r="AL74">
            <v>21.59</v>
          </cell>
          <cell r="AM74">
            <v>19.515999999999998</v>
          </cell>
          <cell r="AN74">
            <v>17.376999999999999</v>
          </cell>
          <cell r="AO74">
            <v>16.68</v>
          </cell>
          <cell r="AP74">
            <v>16.411999999999999</v>
          </cell>
          <cell r="AQ74">
            <v>15.839</v>
          </cell>
          <cell r="AR74">
            <v>18.703181818181818</v>
          </cell>
        </row>
        <row r="75">
          <cell r="A75" t="str">
            <v>Iceland</v>
          </cell>
          <cell r="B75" t="str">
            <v>Gross national savings</v>
          </cell>
          <cell r="C75" t="str">
            <v>Percent of GDP</v>
          </cell>
          <cell r="E75" t="str">
            <v>Source: National Statistical Office Latest actual data: 2011 National accounts manual used: ESA 1995 GDP valuation: Market prices Start/end months of reporting year: January/December Base year: 2000 Chain-weighted: Yes, from 1990 Primary domestic currency: Icelandic krónur Data last updated: 03/2012</v>
          </cell>
          <cell r="F75">
            <v>26.943000000000001</v>
          </cell>
          <cell r="G75">
            <v>25.241</v>
          </cell>
          <cell r="H75">
            <v>23.193000000000001</v>
          </cell>
          <cell r="I75">
            <v>23.134</v>
          </cell>
          <cell r="J75">
            <v>23.170999999999999</v>
          </cell>
          <cell r="K75">
            <v>20.962</v>
          </cell>
          <cell r="L75">
            <v>22.395</v>
          </cell>
          <cell r="M75">
            <v>19.663</v>
          </cell>
          <cell r="N75">
            <v>19.934999999999999</v>
          </cell>
          <cell r="O75">
            <v>21.007999999999999</v>
          </cell>
          <cell r="P75">
            <v>16.873999999999999</v>
          </cell>
          <cell r="Q75">
            <v>16.02</v>
          </cell>
          <cell r="R75">
            <v>15.698</v>
          </cell>
          <cell r="S75">
            <v>17.585000000000001</v>
          </cell>
          <cell r="T75">
            <v>17.914999999999999</v>
          </cell>
          <cell r="U75">
            <v>17.062999999999999</v>
          </cell>
          <cell r="V75">
            <v>17.140999999999998</v>
          </cell>
          <cell r="W75">
            <v>17.859000000000002</v>
          </cell>
          <cell r="X75">
            <v>17.327999999999999</v>
          </cell>
          <cell r="Y75">
            <v>14.961</v>
          </cell>
          <cell r="Z75">
            <v>12.984</v>
          </cell>
          <cell r="AA75">
            <v>16.835000000000001</v>
          </cell>
          <cell r="AB75">
            <v>19.649999999999999</v>
          </cell>
          <cell r="AC75">
            <v>14.923</v>
          </cell>
          <cell r="AD75">
            <v>13.565</v>
          </cell>
          <cell r="AE75">
            <v>12.026</v>
          </cell>
          <cell r="AF75">
            <v>9.32</v>
          </cell>
          <cell r="AG75">
            <v>12.698</v>
          </cell>
          <cell r="AH75">
            <v>-4.1029999999999998</v>
          </cell>
          <cell r="AI75">
            <v>2.1070000000000002</v>
          </cell>
          <cell r="AJ75">
            <v>4.2560000000000002</v>
          </cell>
          <cell r="AK75">
            <v>7.8380000000000001</v>
          </cell>
          <cell r="AL75">
            <v>12.922000000000001</v>
          </cell>
          <cell r="AM75">
            <v>15.143000000000001</v>
          </cell>
          <cell r="AN75">
            <v>14.087999999999999</v>
          </cell>
          <cell r="AO75">
            <v>13.38</v>
          </cell>
          <cell r="AP75">
            <v>12.952999999999999</v>
          </cell>
          <cell r="AQ75">
            <v>14.082000000000001</v>
          </cell>
          <cell r="AR75">
            <v>13.206500000000004</v>
          </cell>
        </row>
        <row r="76">
          <cell r="A76" t="str">
            <v>India</v>
          </cell>
          <cell r="B76" t="str">
            <v>Gross national savings</v>
          </cell>
          <cell r="C76" t="str">
            <v>Percent of GDP</v>
          </cell>
          <cell r="E76" t="str">
            <v>Source: IMF Staff. The original data is in calendar years from 1997. Prior to 1997, IMF staff converted fiscal-year data to calendar years by taking 3/4 data of  year t and 1/4 data of year t+1 as data for calendar year t. Moreover, since quarterly data do not add up to the annual data adjustments are made to the quarterly data, hence they differ slightly from the official figures. Latest actual data: 2011. Official data for the latest year are advanced estimates. Data available on quarter-by-quarter basis. National accounts manual used: SNA 1993 GDP valuation: Market prices Start/end months of reporting year: January/December Base year: 2004/05 Chain-weighted: No Primary domestic currency: Indian rupees Data last updated: 03/2012</v>
          </cell>
          <cell r="F76">
            <v>17.954000000000001</v>
          </cell>
          <cell r="G76">
            <v>20.808</v>
          </cell>
          <cell r="H76">
            <v>20.933</v>
          </cell>
          <cell r="I76">
            <v>19.007999999999999</v>
          </cell>
          <cell r="J76">
            <v>20.466000000000001</v>
          </cell>
          <cell r="K76">
            <v>22.196000000000002</v>
          </cell>
          <cell r="L76">
            <v>22.201000000000001</v>
          </cell>
          <cell r="M76">
            <v>21.07</v>
          </cell>
          <cell r="N76">
            <v>21.606999999999999</v>
          </cell>
          <cell r="O76">
            <v>22.035</v>
          </cell>
          <cell r="P76">
            <v>23.29</v>
          </cell>
          <cell r="Q76">
            <v>22.295999999999999</v>
          </cell>
          <cell r="R76">
            <v>22.408000000000001</v>
          </cell>
          <cell r="S76">
            <v>22.343</v>
          </cell>
          <cell r="T76">
            <v>24.524000000000001</v>
          </cell>
          <cell r="U76">
            <v>25.422999999999998</v>
          </cell>
          <cell r="V76">
            <v>24.128</v>
          </cell>
          <cell r="W76">
            <v>24.216000000000001</v>
          </cell>
          <cell r="X76">
            <v>22.998999999999999</v>
          </cell>
          <cell r="Y76">
            <v>25.068999999999999</v>
          </cell>
          <cell r="Z76">
            <v>23.277000000000001</v>
          </cell>
          <cell r="AA76">
            <v>22.896000000000001</v>
          </cell>
          <cell r="AB76">
            <v>25.315000000000001</v>
          </cell>
          <cell r="AC76">
            <v>27.597000000000001</v>
          </cell>
          <cell r="AD76">
            <v>31.370999999999999</v>
          </cell>
          <cell r="AE76">
            <v>32.881</v>
          </cell>
          <cell r="AF76">
            <v>34.276000000000003</v>
          </cell>
          <cell r="AG76">
            <v>36.648000000000003</v>
          </cell>
          <cell r="AH76">
            <v>32.168999999999997</v>
          </cell>
          <cell r="AI76">
            <v>35.082000000000001</v>
          </cell>
          <cell r="AJ76">
            <v>32.143999999999998</v>
          </cell>
          <cell r="AK76">
            <v>31.577999999999999</v>
          </cell>
          <cell r="AL76">
            <v>31.41</v>
          </cell>
          <cell r="AM76">
            <v>31.512</v>
          </cell>
          <cell r="AN76">
            <v>31.442</v>
          </cell>
          <cell r="AO76">
            <v>31.765000000000001</v>
          </cell>
          <cell r="AP76">
            <v>32.469000000000001</v>
          </cell>
          <cell r="AQ76">
            <v>33.24</v>
          </cell>
          <cell r="AR76">
            <v>27.360454545454544</v>
          </cell>
        </row>
        <row r="77">
          <cell r="A77" t="str">
            <v>Indonesia</v>
          </cell>
          <cell r="B77" t="str">
            <v>Gross national savings</v>
          </cell>
          <cell r="C77" t="str">
            <v>Percent of GDP</v>
          </cell>
          <cell r="E77" t="str">
            <v>Source: CEIC Latest actual data: 2011 GDP valuation: Market prices Start/end months of reporting year: January/December Base year: 2000 Chain-weighted: No Primary domestic currency: Indonesian rupiah Data last updated: 03/2012</v>
          </cell>
          <cell r="F77">
            <v>23.462</v>
          </cell>
          <cell r="G77">
            <v>25.556000000000001</v>
          </cell>
          <cell r="H77">
            <v>19.443000000000001</v>
          </cell>
          <cell r="I77">
            <v>18.547999999999998</v>
          </cell>
          <cell r="J77">
            <v>20.812000000000001</v>
          </cell>
          <cell r="K77">
            <v>22.599</v>
          </cell>
          <cell r="L77">
            <v>20.222999999999999</v>
          </cell>
          <cell r="M77">
            <v>24.646999999999998</v>
          </cell>
          <cell r="N77">
            <v>25.416</v>
          </cell>
          <cell r="O77">
            <v>31.088000000000001</v>
          </cell>
          <cell r="P77">
            <v>28.05</v>
          </cell>
          <cell r="Q77">
            <v>29.038</v>
          </cell>
          <cell r="R77">
            <v>27.716999999999999</v>
          </cell>
          <cell r="S77">
            <v>28.161000000000001</v>
          </cell>
          <cell r="T77">
            <v>29.523</v>
          </cell>
          <cell r="U77">
            <v>28.884</v>
          </cell>
          <cell r="V77">
            <v>27.78</v>
          </cell>
          <cell r="W77">
            <v>30.157</v>
          </cell>
          <cell r="X77">
            <v>20.568000000000001</v>
          </cell>
          <cell r="Y77">
            <v>15.085000000000001</v>
          </cell>
          <cell r="Z77">
            <v>27.071999999999999</v>
          </cell>
          <cell r="AA77">
            <v>26.835000000000001</v>
          </cell>
          <cell r="AB77">
            <v>25.402999999999999</v>
          </cell>
          <cell r="AC77">
            <v>29.053000000000001</v>
          </cell>
          <cell r="AD77">
            <v>23.861000000000001</v>
          </cell>
          <cell r="AE77">
            <v>24.047999999999998</v>
          </cell>
          <cell r="AF77">
            <v>28.381</v>
          </cell>
          <cell r="AG77">
            <v>27.347999999999999</v>
          </cell>
          <cell r="AH77">
            <v>27.841000000000001</v>
          </cell>
          <cell r="AI77">
            <v>33.508000000000003</v>
          </cell>
          <cell r="AJ77">
            <v>33.372999999999998</v>
          </cell>
          <cell r="AK77">
            <v>33.015000000000001</v>
          </cell>
          <cell r="AL77">
            <v>33.21</v>
          </cell>
          <cell r="AM77">
            <v>34.036999999999999</v>
          </cell>
          <cell r="AN77">
            <v>35.179000000000002</v>
          </cell>
          <cell r="AO77">
            <v>36.619999999999997</v>
          </cell>
          <cell r="AP77">
            <v>38.192</v>
          </cell>
          <cell r="AQ77">
            <v>39.892000000000003</v>
          </cell>
          <cell r="AR77">
            <v>27.486409090909092</v>
          </cell>
        </row>
        <row r="78">
          <cell r="A78" t="str">
            <v>Iran</v>
          </cell>
          <cell r="B78" t="str">
            <v>Gross national savings</v>
          </cell>
          <cell r="C78" t="str">
            <v>Percent of GDP</v>
          </cell>
          <cell r="E78" t="str">
            <v>Source: Central Bank Latest actual data: 2010 Notes: Data prior to 1990 cannot be confirmed by national sources at this time. GDP valuation: Market prices. Data refer to fiscal years Start/end months of reporting year: April/March Base year: 1997. 1997/1998=100 Chain-weighted: No Primary domestic currency: Iranian rials Data last updated: 03/2012</v>
          </cell>
          <cell r="F78">
            <v>31.696000000000002</v>
          </cell>
          <cell r="G78">
            <v>33.469000000000001</v>
          </cell>
          <cell r="H78">
            <v>18.766999999999999</v>
          </cell>
          <cell r="I78">
            <v>28.1</v>
          </cell>
          <cell r="J78">
            <v>19.655999999999999</v>
          </cell>
          <cell r="K78">
            <v>19.388999999999999</v>
          </cell>
          <cell r="L78">
            <v>23.832999999999998</v>
          </cell>
          <cell r="M78">
            <v>24.869</v>
          </cell>
          <cell r="N78">
            <v>8.25</v>
          </cell>
          <cell r="O78">
            <v>12.552</v>
          </cell>
          <cell r="P78">
            <v>28.474</v>
          </cell>
          <cell r="Q78">
            <v>31.271000000000001</v>
          </cell>
          <cell r="R78">
            <v>34.368000000000002</v>
          </cell>
          <cell r="S78">
            <v>39.457000000000001</v>
          </cell>
          <cell r="T78">
            <v>38.314999999999998</v>
          </cell>
          <cell r="U78">
            <v>37.064999999999998</v>
          </cell>
          <cell r="V78">
            <v>41.091000000000001</v>
          </cell>
          <cell r="W78">
            <v>37.722999999999999</v>
          </cell>
          <cell r="X78">
            <v>30.919</v>
          </cell>
          <cell r="Y78">
            <v>36.167999999999999</v>
          </cell>
          <cell r="Z78">
            <v>45.938000000000002</v>
          </cell>
          <cell r="AA78">
            <v>38.045000000000002</v>
          </cell>
          <cell r="AB78">
            <v>38.308999999999997</v>
          </cell>
          <cell r="AC78">
            <v>35.965000000000003</v>
          </cell>
          <cell r="AD78">
            <v>35.01</v>
          </cell>
          <cell r="AE78">
            <v>38.305999999999997</v>
          </cell>
          <cell r="AF78">
            <v>38.436999999999998</v>
          </cell>
          <cell r="AG78">
            <v>46.408000000000001</v>
          </cell>
          <cell r="AH78">
            <v>44.277999999999999</v>
          </cell>
          <cell r="AI78">
            <v>40.247999999999998</v>
          </cell>
          <cell r="AJ78">
            <v>42.728000000000002</v>
          </cell>
          <cell r="AK78">
            <v>53.774000000000001</v>
          </cell>
          <cell r="AL78">
            <v>47.243000000000002</v>
          </cell>
          <cell r="AM78">
            <v>43.353999999999999</v>
          </cell>
          <cell r="AN78">
            <v>41.341999999999999</v>
          </cell>
          <cell r="AO78">
            <v>39.304000000000002</v>
          </cell>
          <cell r="AP78">
            <v>37.677999999999997</v>
          </cell>
          <cell r="AQ78">
            <v>36.146999999999998</v>
          </cell>
          <cell r="AR78">
            <v>38.740772727272734</v>
          </cell>
        </row>
        <row r="79">
          <cell r="A79" t="str">
            <v>Iraq</v>
          </cell>
          <cell r="B79" t="str">
            <v>Gross national savings</v>
          </cell>
          <cell r="C79" t="str">
            <v>Percent of GDP</v>
          </cell>
          <cell r="E79" t="str">
            <v>Source: National Statistical Office Latest actual data: 2010 GDP valuation: Market prices Base year: 1988 Chain-weighted: No Primary domestic currency: Iraqi Dinar (ID) Data last updated: 03/2012</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v>33.536999999999999</v>
          </cell>
          <cell r="AF79">
            <v>35.813000000000002</v>
          </cell>
          <cell r="AG79">
            <v>30.213000000000001</v>
          </cell>
          <cell r="AH79">
            <v>52.511000000000003</v>
          </cell>
          <cell r="AI79">
            <v>15.478</v>
          </cell>
          <cell r="AJ79">
            <v>27.689</v>
          </cell>
          <cell r="AK79">
            <v>32.320999999999998</v>
          </cell>
          <cell r="AL79">
            <v>37.81</v>
          </cell>
          <cell r="AM79">
            <v>37.133000000000003</v>
          </cell>
          <cell r="AN79">
            <v>37.79</v>
          </cell>
          <cell r="AO79">
            <v>38.973999999999997</v>
          </cell>
          <cell r="AP79">
            <v>39.152000000000001</v>
          </cell>
          <cell r="AQ79">
            <v>40.137</v>
          </cell>
          <cell r="AR79">
            <v>32.508857142857138</v>
          </cell>
        </row>
        <row r="80">
          <cell r="A80" t="str">
            <v>Ireland</v>
          </cell>
          <cell r="B80" t="str">
            <v>Gross national savings</v>
          </cell>
          <cell r="C80" t="str">
            <v>Percent of GDP</v>
          </cell>
          <cell r="E80" t="str">
            <v>Source: National Statistical Office. Central Statistical Office of Ireland (CSO) Latest actual data: 2011 Notes: Prior to 1995 Real GDP is calculated using implied growth rates and excludes services produced by financial intermediaries (FISIM). National accounts manual used: ESA 1995 GDP valuation: Market prices Start/end months of reporting year: January/December Base year: 2009 Chain-weighted: Yes, from 2004 Primary domestic currency: Euros Data last updated: 04/2012</v>
          </cell>
          <cell r="F80">
            <v>15.496</v>
          </cell>
          <cell r="G80">
            <v>13.618</v>
          </cell>
          <cell r="H80">
            <v>16.143000000000001</v>
          </cell>
          <cell r="I80">
            <v>15.965999999999999</v>
          </cell>
          <cell r="J80">
            <v>15.609</v>
          </cell>
          <cell r="K80">
            <v>14.712999999999999</v>
          </cell>
          <cell r="L80">
            <v>14.82</v>
          </cell>
          <cell r="M80">
            <v>16.085999999999999</v>
          </cell>
          <cell r="N80">
            <v>15.582000000000001</v>
          </cell>
          <cell r="O80">
            <v>16.613</v>
          </cell>
          <cell r="P80">
            <v>19.428000000000001</v>
          </cell>
          <cell r="Q80">
            <v>18.882000000000001</v>
          </cell>
          <cell r="R80">
            <v>16.763000000000002</v>
          </cell>
          <cell r="S80">
            <v>18.896999999999998</v>
          </cell>
          <cell r="T80">
            <v>19.13</v>
          </cell>
          <cell r="U80">
            <v>21.184999999999999</v>
          </cell>
          <cell r="V80">
            <v>22.946000000000002</v>
          </cell>
          <cell r="W80">
            <v>24.516999999999999</v>
          </cell>
          <cell r="X80">
            <v>23.901</v>
          </cell>
          <cell r="Y80">
            <v>23.759</v>
          </cell>
          <cell r="Z80">
            <v>23.513999999999999</v>
          </cell>
          <cell r="AA80">
            <v>21.981000000000002</v>
          </cell>
          <cell r="AB80">
            <v>21.058</v>
          </cell>
          <cell r="AC80">
            <v>23.266999999999999</v>
          </cell>
          <cell r="AD80">
            <v>24.047000000000001</v>
          </cell>
          <cell r="AE80">
            <v>23.646999999999998</v>
          </cell>
          <cell r="AF80">
            <v>24.498000000000001</v>
          </cell>
          <cell r="AG80">
            <v>20.731999999999999</v>
          </cell>
          <cell r="AH80">
            <v>15.926</v>
          </cell>
          <cell r="AI80">
            <v>11.414999999999999</v>
          </cell>
          <cell r="AJ80">
            <v>11.528</v>
          </cell>
          <cell r="AK80">
            <v>10.593</v>
          </cell>
          <cell r="AL80">
            <v>10.82</v>
          </cell>
          <cell r="AM80">
            <v>11.564</v>
          </cell>
          <cell r="AN80">
            <v>12.965</v>
          </cell>
          <cell r="AO80">
            <v>14.233000000000001</v>
          </cell>
          <cell r="AP80">
            <v>14.339</v>
          </cell>
          <cell r="AQ80">
            <v>15.262</v>
          </cell>
          <cell r="AR80">
            <v>20.073363636363641</v>
          </cell>
        </row>
        <row r="81">
          <cell r="A81" t="str">
            <v>Israel</v>
          </cell>
          <cell r="B81" t="str">
            <v>Gross national savings</v>
          </cell>
          <cell r="C81" t="str">
            <v>Percent of GDP</v>
          </cell>
          <cell r="E81" t="str">
            <v>Source: Haver Analytics Latest actual data: 2011 GDP valuation: Market prices Start/end months of reporting year: January/December Base year: 2005 Chain-weighted: Yes, from 1995 Primary domestic currency: Israeli new sheqalim Data last updated: 03/2012</v>
          </cell>
          <cell r="F81">
            <v>15.747</v>
          </cell>
          <cell r="G81">
            <v>13.159000000000001</v>
          </cell>
          <cell r="H81">
            <v>12.606999999999999</v>
          </cell>
          <cell r="I81">
            <v>13.86</v>
          </cell>
          <cell r="J81">
            <v>14.476000000000001</v>
          </cell>
          <cell r="K81">
            <v>20.884</v>
          </cell>
          <cell r="L81">
            <v>21.681000000000001</v>
          </cell>
          <cell r="M81">
            <v>13.545</v>
          </cell>
          <cell r="N81">
            <v>15.340999999999999</v>
          </cell>
          <cell r="O81">
            <v>16.899000000000001</v>
          </cell>
          <cell r="P81">
            <v>18.562999999999999</v>
          </cell>
          <cell r="Q81">
            <v>21.425000000000001</v>
          </cell>
          <cell r="R81">
            <v>21.844000000000001</v>
          </cell>
          <cell r="S81">
            <v>19.533999999999999</v>
          </cell>
          <cell r="T81">
            <v>17.498000000000001</v>
          </cell>
          <cell r="U81">
            <v>19.916</v>
          </cell>
          <cell r="V81">
            <v>19.616</v>
          </cell>
          <cell r="W81">
            <v>20.305</v>
          </cell>
          <cell r="X81">
            <v>20.581</v>
          </cell>
          <cell r="Y81">
            <v>20.024000000000001</v>
          </cell>
          <cell r="Z81">
            <v>18.815000000000001</v>
          </cell>
          <cell r="AA81">
            <v>18.271999999999998</v>
          </cell>
          <cell r="AB81">
            <v>17.010000000000002</v>
          </cell>
          <cell r="AC81">
            <v>17.844000000000001</v>
          </cell>
          <cell r="AD81">
            <v>19.045999999999999</v>
          </cell>
          <cell r="AE81">
            <v>21.925999999999998</v>
          </cell>
          <cell r="AF81">
            <v>23.86</v>
          </cell>
          <cell r="AG81">
            <v>22.888999999999999</v>
          </cell>
          <cell r="AH81">
            <v>19.693000000000001</v>
          </cell>
          <cell r="AI81">
            <v>20.282</v>
          </cell>
          <cell r="AJ81">
            <v>18.879000000000001</v>
          </cell>
          <cell r="AK81">
            <v>18.785</v>
          </cell>
          <cell r="AL81">
            <v>18.940000000000001</v>
          </cell>
          <cell r="AM81">
            <v>20.071999999999999</v>
          </cell>
          <cell r="AN81">
            <v>20.881</v>
          </cell>
          <cell r="AO81">
            <v>21.766999999999999</v>
          </cell>
          <cell r="AP81">
            <v>22.331</v>
          </cell>
          <cell r="AQ81">
            <v>22.861000000000001</v>
          </cell>
          <cell r="AR81">
            <v>19.845772727272728</v>
          </cell>
        </row>
        <row r="82">
          <cell r="A82" t="str">
            <v>Italy</v>
          </cell>
          <cell r="B82" t="str">
            <v>Gross national savings</v>
          </cell>
          <cell r="C82" t="str">
            <v>Percent of GDP</v>
          </cell>
          <cell r="E82" t="str">
            <v>Source: National Statistical Office Latest actual data: 2011 GDP valuation: Gross domestic product, chained Base year: 2005 Chain-weighted: Yes, from 1980 Primary domestic currency: Euros Data last updated: 03/2012</v>
          </cell>
          <cell r="F82">
            <v>23.303999999999998</v>
          </cell>
          <cell r="G82">
            <v>20.82</v>
          </cell>
          <cell r="H82">
            <v>20.146999999999998</v>
          </cell>
          <cell r="I82">
            <v>20.369</v>
          </cell>
          <cell r="J82">
            <v>20.698</v>
          </cell>
          <cell r="K82">
            <v>19.812999999999999</v>
          </cell>
          <cell r="L82">
            <v>20.702000000000002</v>
          </cell>
          <cell r="M82">
            <v>20.027999999999999</v>
          </cell>
          <cell r="N82">
            <v>21.18</v>
          </cell>
          <cell r="O82">
            <v>20.207000000000001</v>
          </cell>
          <cell r="P82">
            <v>20.311</v>
          </cell>
          <cell r="Q82">
            <v>19.405000000000001</v>
          </cell>
          <cell r="R82">
            <v>18.63</v>
          </cell>
          <cell r="S82">
            <v>19.911000000000001</v>
          </cell>
          <cell r="T82">
            <v>20.184000000000001</v>
          </cell>
          <cell r="U82">
            <v>22.675999999999998</v>
          </cell>
          <cell r="V82">
            <v>22.446000000000002</v>
          </cell>
          <cell r="W82">
            <v>22.597999999999999</v>
          </cell>
          <cell r="X82">
            <v>21.763999999999999</v>
          </cell>
          <cell r="Y82">
            <v>21.452999999999999</v>
          </cell>
          <cell r="Z82">
            <v>20.623999999999999</v>
          </cell>
          <cell r="AA82">
            <v>20.991</v>
          </cell>
          <cell r="AB82">
            <v>20.956</v>
          </cell>
          <cell r="AC82">
            <v>20.103999999999999</v>
          </cell>
          <cell r="AD82">
            <v>20.677</v>
          </cell>
          <cell r="AE82">
            <v>20.073</v>
          </cell>
          <cell r="AF82">
            <v>20.314</v>
          </cell>
          <cell r="AG82">
            <v>20.873000000000001</v>
          </cell>
          <cell r="AH82">
            <v>18.715</v>
          </cell>
          <cell r="AI82">
            <v>16.773</v>
          </cell>
          <cell r="AJ82">
            <v>16.725000000000001</v>
          </cell>
          <cell r="AK82">
            <v>16.440000000000001</v>
          </cell>
          <cell r="AL82">
            <v>16.599</v>
          </cell>
          <cell r="AM82">
            <v>17.175999999999998</v>
          </cell>
          <cell r="AN82">
            <v>17.466999999999999</v>
          </cell>
          <cell r="AO82">
            <v>17.606000000000002</v>
          </cell>
          <cell r="AP82">
            <v>17.748000000000001</v>
          </cell>
          <cell r="AQ82">
            <v>17.779</v>
          </cell>
          <cell r="AR82">
            <v>20.120136363636366</v>
          </cell>
        </row>
        <row r="83">
          <cell r="A83" t="str">
            <v>Jamaica</v>
          </cell>
          <cell r="B83" t="str">
            <v>Gross national savings</v>
          </cell>
          <cell r="C83" t="str">
            <v>Percent of GDP</v>
          </cell>
          <cell r="E83" t="str">
            <v>Source: National Statistical Office Latest actual data: 2011 National accounts manual used: SNA 1993 GDP valuation: Market prices Start/end months of reporting year: January/December Base year: 2007. Base year was changed from 2003 to 2007 for the Spring 2012 WEO round. Chain-weighted: No Primary domestic currency: Jamaica dollars Data last updated: 04/2012</v>
          </cell>
          <cell r="F83">
            <v>11.151999999999999</v>
          </cell>
          <cell r="G83">
            <v>8.5909999999999993</v>
          </cell>
          <cell r="H83">
            <v>8.3439999999999994</v>
          </cell>
          <cell r="I83">
            <v>14.191000000000001</v>
          </cell>
          <cell r="J83">
            <v>16.616</v>
          </cell>
          <cell r="K83">
            <v>16.434999999999999</v>
          </cell>
          <cell r="L83">
            <v>17.867999999999999</v>
          </cell>
          <cell r="M83">
            <v>19.352</v>
          </cell>
          <cell r="N83">
            <v>22.878</v>
          </cell>
          <cell r="O83">
            <v>20.73</v>
          </cell>
          <cell r="P83">
            <v>25.521999999999998</v>
          </cell>
          <cell r="Q83">
            <v>28.341000000000001</v>
          </cell>
          <cell r="R83">
            <v>26.814</v>
          </cell>
          <cell r="S83">
            <v>25.445</v>
          </cell>
          <cell r="T83">
            <v>24.521000000000001</v>
          </cell>
          <cell r="U83">
            <v>22.393999999999998</v>
          </cell>
          <cell r="V83">
            <v>23.957000000000001</v>
          </cell>
          <cell r="W83">
            <v>22.181000000000001</v>
          </cell>
          <cell r="X83">
            <v>19.183</v>
          </cell>
          <cell r="Y83">
            <v>18.640999999999998</v>
          </cell>
          <cell r="Z83">
            <v>16.792999999999999</v>
          </cell>
          <cell r="AA83">
            <v>17.366</v>
          </cell>
          <cell r="AB83">
            <v>15.83</v>
          </cell>
          <cell r="AC83">
            <v>17.747</v>
          </cell>
          <cell r="AD83">
            <v>20.715</v>
          </cell>
          <cell r="AE83">
            <v>14.997999999999999</v>
          </cell>
          <cell r="AF83">
            <v>17.439</v>
          </cell>
          <cell r="AG83">
            <v>15.109</v>
          </cell>
          <cell r="AH83">
            <v>5.383</v>
          </cell>
          <cell r="AI83">
            <v>12.903</v>
          </cell>
          <cell r="AJ83">
            <v>14.401</v>
          </cell>
          <cell r="AK83">
            <v>14.544</v>
          </cell>
          <cell r="AL83">
            <v>13.287000000000001</v>
          </cell>
          <cell r="AM83">
            <v>13.805999999999999</v>
          </cell>
          <cell r="AN83">
            <v>14.11</v>
          </cell>
          <cell r="AO83">
            <v>14.215</v>
          </cell>
          <cell r="AP83">
            <v>14.427</v>
          </cell>
          <cell r="AQ83">
            <v>13.733000000000001</v>
          </cell>
          <cell r="AR83">
            <v>19.101227272727268</v>
          </cell>
        </row>
        <row r="84">
          <cell r="A84" t="str">
            <v>Japan</v>
          </cell>
          <cell r="B84" t="str">
            <v>Gross national savings</v>
          </cell>
          <cell r="C84" t="str">
            <v>Percent of GDP</v>
          </cell>
          <cell r="E84" t="str">
            <v>Source: Global Insight and Nomura database. Latest actual data: 2011 National accounts manual used: SNA 1993 GDP valuation: Market prices Start/end months of reporting year: January/December Base year: 2005 Chain-weighted: Yes, from 1980 Primary domestic currency: Japanese yen Data last updated: 03/2012</v>
          </cell>
          <cell r="F84">
            <v>30.728000000000002</v>
          </cell>
          <cell r="G84">
            <v>31.161999999999999</v>
          </cell>
          <cell r="H84">
            <v>30.091999999999999</v>
          </cell>
          <cell r="I84">
            <v>29.225000000000001</v>
          </cell>
          <cell r="J84">
            <v>30.178999999999998</v>
          </cell>
          <cell r="K84">
            <v>31.544</v>
          </cell>
          <cell r="L84">
            <v>31.821000000000002</v>
          </cell>
          <cell r="M84">
            <v>31.536999999999999</v>
          </cell>
          <cell r="N84">
            <v>33.01</v>
          </cell>
          <cell r="O84">
            <v>33.570999999999998</v>
          </cell>
          <cell r="P84">
            <v>33.622</v>
          </cell>
          <cell r="Q84">
            <v>33.832000000000001</v>
          </cell>
          <cell r="R84">
            <v>33.195</v>
          </cell>
          <cell r="S84">
            <v>31.898</v>
          </cell>
          <cell r="T84">
            <v>30.718</v>
          </cell>
          <cell r="U84">
            <v>30.126000000000001</v>
          </cell>
          <cell r="V84">
            <v>30.056000000000001</v>
          </cell>
          <cell r="W84">
            <v>30.373000000000001</v>
          </cell>
          <cell r="X84">
            <v>29.050999999999998</v>
          </cell>
          <cell r="Y84">
            <v>27.353999999999999</v>
          </cell>
          <cell r="Z84">
            <v>27.672000000000001</v>
          </cell>
          <cell r="AA84">
            <v>26.436</v>
          </cell>
          <cell r="AB84">
            <v>25.31</v>
          </cell>
          <cell r="AC84">
            <v>25.577999999999999</v>
          </cell>
          <cell r="AD84">
            <v>26.193999999999999</v>
          </cell>
          <cell r="AE84">
            <v>26.085999999999999</v>
          </cell>
          <cell r="AF84">
            <v>26.573</v>
          </cell>
          <cell r="AG84">
            <v>27.681000000000001</v>
          </cell>
          <cell r="AH84">
            <v>26.143000000000001</v>
          </cell>
          <cell r="AI84">
            <v>22.411999999999999</v>
          </cell>
          <cell r="AJ84">
            <v>23.314</v>
          </cell>
          <cell r="AK84">
            <v>21.931999999999999</v>
          </cell>
          <cell r="AL84">
            <v>22.956</v>
          </cell>
          <cell r="AM84">
            <v>23.655000000000001</v>
          </cell>
          <cell r="AN84">
            <v>23.716999999999999</v>
          </cell>
          <cell r="AO84">
            <v>23.510999999999999</v>
          </cell>
          <cell r="AP84">
            <v>23.244</v>
          </cell>
          <cell r="AQ84">
            <v>23.167000000000002</v>
          </cell>
          <cell r="AR84">
            <v>27.979818181818185</v>
          </cell>
        </row>
        <row r="85">
          <cell r="A85" t="str">
            <v>Jordan</v>
          </cell>
          <cell r="B85" t="str">
            <v>Gross national savings</v>
          </cell>
          <cell r="C85" t="str">
            <v>Percent of GDP</v>
          </cell>
          <cell r="E85" t="str">
            <v>Source: National Statistical Office Latest actual data: 2010 GDP valuation: Market prices Base year: 1994 Chain-weighted: No Primary domestic currency: Jordanian dinars Data last updated: 03/2012</v>
          </cell>
          <cell r="F85">
            <v>32.155999999999999</v>
          </cell>
          <cell r="G85">
            <v>43.506999999999998</v>
          </cell>
          <cell r="H85">
            <v>29.225000000000001</v>
          </cell>
          <cell r="I85">
            <v>13.708</v>
          </cell>
          <cell r="J85">
            <v>10.509</v>
          </cell>
          <cell r="K85">
            <v>5.78</v>
          </cell>
          <cell r="L85">
            <v>7.7119999999999997</v>
          </cell>
          <cell r="M85">
            <v>5.4340000000000002</v>
          </cell>
          <cell r="N85">
            <v>18.094000000000001</v>
          </cell>
          <cell r="O85">
            <v>26.887</v>
          </cell>
          <cell r="P85">
            <v>15.086</v>
          </cell>
          <cell r="Q85">
            <v>10.102</v>
          </cell>
          <cell r="R85">
            <v>18.713999999999999</v>
          </cell>
          <cell r="S85">
            <v>24.989000000000001</v>
          </cell>
          <cell r="T85">
            <v>26.85</v>
          </cell>
          <cell r="U85">
            <v>29.151</v>
          </cell>
          <cell r="V85">
            <v>27.318000000000001</v>
          </cell>
          <cell r="W85">
            <v>26.131</v>
          </cell>
          <cell r="X85">
            <v>22.094999999999999</v>
          </cell>
          <cell r="Y85">
            <v>26.536999999999999</v>
          </cell>
          <cell r="Z85">
            <v>23.065999999999999</v>
          </cell>
          <cell r="AA85">
            <v>21.108000000000001</v>
          </cell>
          <cell r="AB85">
            <v>25.785</v>
          </cell>
          <cell r="AC85">
            <v>32.335999999999999</v>
          </cell>
          <cell r="AD85">
            <v>27.443000000000001</v>
          </cell>
          <cell r="AE85">
            <v>16.106000000000002</v>
          </cell>
          <cell r="AF85">
            <v>18.667000000000002</v>
          </cell>
          <cell r="AG85">
            <v>13.157</v>
          </cell>
          <cell r="AH85">
            <v>16.395</v>
          </cell>
          <cell r="AI85">
            <v>19.504999999999999</v>
          </cell>
          <cell r="AJ85">
            <v>17.567</v>
          </cell>
          <cell r="AK85">
            <v>14.385</v>
          </cell>
          <cell r="AL85">
            <v>14.048999999999999</v>
          </cell>
          <cell r="AM85">
            <v>16.41</v>
          </cell>
          <cell r="AN85">
            <v>17.198</v>
          </cell>
          <cell r="AO85">
            <v>17.696999999999999</v>
          </cell>
          <cell r="AP85">
            <v>18.251999999999999</v>
          </cell>
          <cell r="AQ85">
            <v>18.378</v>
          </cell>
          <cell r="AR85">
            <v>21.476954545454547</v>
          </cell>
        </row>
        <row r="86">
          <cell r="A86" t="str">
            <v>Kazakhstan</v>
          </cell>
          <cell r="B86" t="str">
            <v>Gross national savings</v>
          </cell>
          <cell r="C86" t="str">
            <v>Percent of GDP</v>
          </cell>
          <cell r="E86" t="str">
            <v>Source: National Statistical Office Latest actual data: 2011 Notes: Data prior to 1996 cannot be confirmed by national sources at this time. GDP valuation: Market prices Start/end months of reporting year: January/December Base year: 1994 Chain-weighted: Yes, from 1994 Primary domestic currency: Kazakhstani tenge Data last updated: 03/2012</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v>7.5019999999999998</v>
          </cell>
          <cell r="S86">
            <v>14.1</v>
          </cell>
          <cell r="T86">
            <v>20.902000000000001</v>
          </cell>
          <cell r="U86">
            <v>19.888999999999999</v>
          </cell>
          <cell r="V86">
            <v>20.526</v>
          </cell>
          <cell r="W86">
            <v>16.120999999999999</v>
          </cell>
          <cell r="X86">
            <v>16.166</v>
          </cell>
          <cell r="Y86">
            <v>13.488</v>
          </cell>
          <cell r="Z86">
            <v>21.658999999999999</v>
          </cell>
          <cell r="AA86">
            <v>24.34</v>
          </cell>
          <cell r="AB86">
            <v>29.678000000000001</v>
          </cell>
          <cell r="AC86">
            <v>28.003</v>
          </cell>
          <cell r="AD86">
            <v>27.038</v>
          </cell>
          <cell r="AE86">
            <v>28.23</v>
          </cell>
          <cell r="AF86">
            <v>30.89</v>
          </cell>
          <cell r="AG86">
            <v>28.047000000000001</v>
          </cell>
          <cell r="AH86">
            <v>31.821000000000002</v>
          </cell>
          <cell r="AI86">
            <v>26.768999999999998</v>
          </cell>
          <cell r="AJ86">
            <v>34.445999999999998</v>
          </cell>
          <cell r="AK86">
            <v>39.631</v>
          </cell>
          <cell r="AL86">
            <v>37.387</v>
          </cell>
          <cell r="AM86">
            <v>36.85</v>
          </cell>
          <cell r="AN86">
            <v>35.892000000000003</v>
          </cell>
          <cell r="AO86">
            <v>35.709000000000003</v>
          </cell>
          <cell r="AP86">
            <v>35.625</v>
          </cell>
          <cell r="AQ86">
            <v>35.988999999999997</v>
          </cell>
          <cell r="AR86">
            <v>23.962299999999999</v>
          </cell>
        </row>
        <row r="87">
          <cell r="A87" t="str">
            <v>Kenya</v>
          </cell>
          <cell r="B87" t="str">
            <v>Gross national savings</v>
          </cell>
          <cell r="C87" t="str">
            <v>Percent of GDP</v>
          </cell>
          <cell r="E87" t="str">
            <v>Source: National Statistical Office Latest actual data: 2010 National accounts manual used: SNA 1993 GDP valuation: Market prices Start/end months of reporting year: January/December Base year: 2000 Chain-weighted: No Primary domestic currency: Kenya shillings Data last updated: 03/2012</v>
          </cell>
          <cell r="F87">
            <v>5.2809999999999997</v>
          </cell>
          <cell r="G87">
            <v>10.097</v>
          </cell>
          <cell r="H87">
            <v>13.994999999999999</v>
          </cell>
          <cell r="I87">
            <v>16.852</v>
          </cell>
          <cell r="J87">
            <v>14.21</v>
          </cell>
          <cell r="K87">
            <v>20.527000000000001</v>
          </cell>
          <cell r="L87">
            <v>18.393000000000001</v>
          </cell>
          <cell r="M87">
            <v>16.010999999999999</v>
          </cell>
          <cell r="N87">
            <v>16.222000000000001</v>
          </cell>
          <cell r="O87">
            <v>12.38</v>
          </cell>
          <cell r="P87">
            <v>15.081</v>
          </cell>
          <cell r="Q87">
            <v>14.856999999999999</v>
          </cell>
          <cell r="R87">
            <v>10.837</v>
          </cell>
          <cell r="S87">
            <v>14.307</v>
          </cell>
          <cell r="T87">
            <v>13.781000000000001</v>
          </cell>
          <cell r="U87">
            <v>11.715999999999999</v>
          </cell>
          <cell r="V87">
            <v>13.252000000000001</v>
          </cell>
          <cell r="W87">
            <v>11.57</v>
          </cell>
          <cell r="X87">
            <v>12.695</v>
          </cell>
          <cell r="Y87">
            <v>13.504</v>
          </cell>
          <cell r="Z87">
            <v>15.664</v>
          </cell>
          <cell r="AA87">
            <v>16.097000000000001</v>
          </cell>
          <cell r="AB87">
            <v>18.513000000000002</v>
          </cell>
          <cell r="AC87">
            <v>17.231000000000002</v>
          </cell>
          <cell r="AD87">
            <v>17.239999999999998</v>
          </cell>
          <cell r="AE87">
            <v>17.29</v>
          </cell>
          <cell r="AF87">
            <v>16.895</v>
          </cell>
          <cell r="AG87">
            <v>15.651999999999999</v>
          </cell>
          <cell r="AH87">
            <v>11.977</v>
          </cell>
          <cell r="AI87">
            <v>13.429</v>
          </cell>
          <cell r="AJ87">
            <v>14.912000000000001</v>
          </cell>
          <cell r="AK87">
            <v>11.263</v>
          </cell>
          <cell r="AL87">
            <v>13.692</v>
          </cell>
          <cell r="AM87">
            <v>16.603999999999999</v>
          </cell>
          <cell r="AN87">
            <v>16.532</v>
          </cell>
          <cell r="AO87">
            <v>19.158000000000001</v>
          </cell>
          <cell r="AP87">
            <v>17.672000000000001</v>
          </cell>
          <cell r="AQ87">
            <v>19.190000000000001</v>
          </cell>
          <cell r="AR87">
            <v>14.443772727272721</v>
          </cell>
        </row>
        <row r="88">
          <cell r="A88" t="str">
            <v>Kiribati</v>
          </cell>
          <cell r="B88" t="str">
            <v>Gross national savings</v>
          </cell>
          <cell r="C88" t="str">
            <v>Percent of GDP</v>
          </cell>
        </row>
        <row r="89">
          <cell r="A89" t="str">
            <v>Korea</v>
          </cell>
          <cell r="B89" t="str">
            <v>Gross national savings</v>
          </cell>
          <cell r="C89" t="str">
            <v>Percent of GDP</v>
          </cell>
          <cell r="E89" t="str">
            <v>Source: CEIC Latest actual data: 2010 National accounts manual used: SNA 1993 GDP valuation: Market prices Start/end months of reporting year: January/December Base year: 2005 Chain-weighted: Yes, from before 1980 Primary domestic currency: Korean won Data last updated: 04/2012</v>
          </cell>
          <cell r="F89">
            <v>25.007000000000001</v>
          </cell>
          <cell r="G89">
            <v>24.821999999999999</v>
          </cell>
          <cell r="H89">
            <v>27.135999999999999</v>
          </cell>
          <cell r="I89">
            <v>29.347999999999999</v>
          </cell>
          <cell r="J89">
            <v>30.427</v>
          </cell>
          <cell r="K89">
            <v>29.367999999999999</v>
          </cell>
          <cell r="L89">
            <v>34.188000000000002</v>
          </cell>
          <cell r="M89">
            <v>38.322000000000003</v>
          </cell>
          <cell r="N89">
            <v>40.308999999999997</v>
          </cell>
          <cell r="O89">
            <v>37.588999999999999</v>
          </cell>
          <cell r="P89">
            <v>37.576000000000001</v>
          </cell>
          <cell r="Q89">
            <v>37.683</v>
          </cell>
          <cell r="R89">
            <v>36.418999999999997</v>
          </cell>
          <cell r="S89">
            <v>36.79</v>
          </cell>
          <cell r="T89">
            <v>35.966000000000001</v>
          </cell>
          <cell r="U89">
            <v>35.426000000000002</v>
          </cell>
          <cell r="V89">
            <v>33.843000000000004</v>
          </cell>
          <cell r="W89">
            <v>33.909999999999997</v>
          </cell>
          <cell r="X89">
            <v>36.979999999999997</v>
          </cell>
          <cell r="Y89">
            <v>34.195999999999998</v>
          </cell>
          <cell r="Z89">
            <v>33.335999999999999</v>
          </cell>
          <cell r="AA89">
            <v>30.832000000000001</v>
          </cell>
          <cell r="AB89">
            <v>30.507000000000001</v>
          </cell>
          <cell r="AC89">
            <v>32.308999999999997</v>
          </cell>
          <cell r="AD89">
            <v>34.411999999999999</v>
          </cell>
          <cell r="AE89">
            <v>31.89</v>
          </cell>
          <cell r="AF89">
            <v>31.103000000000002</v>
          </cell>
          <cell r="AG89">
            <v>31.501999999999999</v>
          </cell>
          <cell r="AH89">
            <v>31.553999999999998</v>
          </cell>
          <cell r="AI89">
            <v>30.209</v>
          </cell>
          <cell r="AJ89">
            <v>32.423999999999999</v>
          </cell>
          <cell r="AK89">
            <v>31.824999999999999</v>
          </cell>
          <cell r="AL89">
            <v>31.041</v>
          </cell>
          <cell r="AM89">
            <v>30.664000000000001</v>
          </cell>
          <cell r="AN89">
            <v>30.196000000000002</v>
          </cell>
          <cell r="AO89">
            <v>29.984999999999999</v>
          </cell>
          <cell r="AP89">
            <v>29.661999999999999</v>
          </cell>
          <cell r="AQ89">
            <v>29.503</v>
          </cell>
          <cell r="AR89">
            <v>33.667818181818184</v>
          </cell>
        </row>
        <row r="90">
          <cell r="A90" t="str">
            <v>Kosovo</v>
          </cell>
          <cell r="B90" t="str">
            <v>Gross national savings</v>
          </cell>
          <cell r="C90" t="str">
            <v>Percent of GDP</v>
          </cell>
        </row>
        <row r="91">
          <cell r="A91" t="str">
            <v>Kuwait</v>
          </cell>
          <cell r="B91" t="str">
            <v>Gross national savings</v>
          </cell>
          <cell r="C91" t="str">
            <v>Percent of GDP</v>
          </cell>
          <cell r="E91" t="str">
            <v>Source: Ministry of Planning and Central Statistical Office Latest actual data: 2010. The latest year of  data for national accounts at constant prices is 2007. Notes: Real GDP data for the period 1990-1999 have been adjusted by desk economist to account for breaks in the source data. The breaks are associated with changes in the base year from 1984 to 1995 and subsequently to 2000. Only pre-revision data exist for the period prior to 1995. Simple rebasing technique does not apply because even the nominal data were revised back to 1995. Using the pre-revision data, desk economist recalculated the constant price data for the period prior to 1995 so that y-o-y change of each component remains unchanged. A similar adjustment was made to the period 1995-1999. National accounts manual used: SNA 1993 GDP valuation: Market prices Start/end months of reporting year: January/December Base year: 2000 Chain-weighted: No Primary domestic currency: Kuwaiti dinars Data last updated: 03/2012</v>
          </cell>
          <cell r="F91">
            <v>70.286000000000001</v>
          </cell>
          <cell r="G91">
            <v>72.311000000000007</v>
          </cell>
          <cell r="H91">
            <v>47.491</v>
          </cell>
          <cell r="I91">
            <v>51.567999999999998</v>
          </cell>
          <cell r="J91">
            <v>53.301000000000002</v>
          </cell>
          <cell r="K91">
            <v>43.811999999999998</v>
          </cell>
          <cell r="L91">
            <v>56.226999999999997</v>
          </cell>
          <cell r="M91">
            <v>52.767000000000003</v>
          </cell>
          <cell r="N91">
            <v>50.531999999999996</v>
          </cell>
          <cell r="O91">
            <v>50.929000000000002</v>
          </cell>
          <cell r="P91">
            <v>2.7890000000000001</v>
          </cell>
          <cell r="Q91">
            <v>-236.428</v>
          </cell>
          <cell r="R91">
            <v>-3.49</v>
          </cell>
          <cell r="S91">
            <v>31.196999999999999</v>
          </cell>
          <cell r="T91">
            <v>35.478999999999999</v>
          </cell>
          <cell r="U91">
            <v>37.72</v>
          </cell>
          <cell r="V91">
            <v>39.921999999999997</v>
          </cell>
          <cell r="W91">
            <v>42.616999999999997</v>
          </cell>
          <cell r="X91">
            <v>26.986000000000001</v>
          </cell>
          <cell r="Y91">
            <v>31.361999999999998</v>
          </cell>
          <cell r="Z91">
            <v>49.566000000000003</v>
          </cell>
          <cell r="AA91">
            <v>38.142000000000003</v>
          </cell>
          <cell r="AB91">
            <v>28.288</v>
          </cell>
          <cell r="AC91">
            <v>36.264000000000003</v>
          </cell>
          <cell r="AD91">
            <v>47.295000000000002</v>
          </cell>
          <cell r="AE91">
            <v>56.798999999999999</v>
          </cell>
          <cell r="AF91">
            <v>64.715999999999994</v>
          </cell>
          <cell r="AG91">
            <v>57.244999999999997</v>
          </cell>
          <cell r="AH91">
            <v>58.503</v>
          </cell>
          <cell r="AI91">
            <v>42.314</v>
          </cell>
          <cell r="AJ91">
            <v>48.703000000000003</v>
          </cell>
          <cell r="AK91">
            <v>59.57</v>
          </cell>
          <cell r="AL91">
            <v>62.57</v>
          </cell>
          <cell r="AM91">
            <v>60.634</v>
          </cell>
          <cell r="AN91">
            <v>58.847000000000001</v>
          </cell>
          <cell r="AO91">
            <v>57.999000000000002</v>
          </cell>
          <cell r="AP91">
            <v>57.844000000000001</v>
          </cell>
          <cell r="AQ91">
            <v>58.801000000000002</v>
          </cell>
          <cell r="AR91">
            <v>27.070863636363637</v>
          </cell>
        </row>
        <row r="92">
          <cell r="A92" t="str">
            <v>Kyrgyz Republic</v>
          </cell>
          <cell r="B92" t="str">
            <v>Gross national savings</v>
          </cell>
          <cell r="C92" t="str">
            <v>Percent of GDP</v>
          </cell>
          <cell r="E92" t="str">
            <v>Source: National Statistical Office Latest actual data: 2011 National accounts manual used: SNA 1993 GDP valuation: Market prices Start/end months of reporting year: January/December Base year: 1995 Chain-weighted: No Primary domestic currency: Kyrgyz som Data last updated: 03/2012</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v>5.4359999999999999</v>
          </cell>
          <cell r="S92">
            <v>-27.803999999999998</v>
          </cell>
          <cell r="T92">
            <v>-2.2120000000000002</v>
          </cell>
          <cell r="U92">
            <v>2.0880000000000001</v>
          </cell>
          <cell r="V92">
            <v>1.734</v>
          </cell>
          <cell r="W92">
            <v>13.922000000000001</v>
          </cell>
          <cell r="X92">
            <v>-6.859</v>
          </cell>
          <cell r="Y92">
            <v>2.9889999999999999</v>
          </cell>
          <cell r="Z92">
            <v>15.692</v>
          </cell>
          <cell r="AA92">
            <v>18.106999999999999</v>
          </cell>
          <cell r="AB92">
            <v>16.324999999999999</v>
          </cell>
          <cell r="AC92">
            <v>22.288</v>
          </cell>
          <cell r="AD92">
            <v>25.771999999999998</v>
          </cell>
          <cell r="AE92">
            <v>24.43</v>
          </cell>
          <cell r="AF92">
            <v>19.452999999999999</v>
          </cell>
          <cell r="AG92">
            <v>20.864000000000001</v>
          </cell>
          <cell r="AH92">
            <v>12.255000000000001</v>
          </cell>
          <cell r="AI92">
            <v>23.611000000000001</v>
          </cell>
          <cell r="AJ92">
            <v>17.018999999999998</v>
          </cell>
          <cell r="AK92">
            <v>21.344999999999999</v>
          </cell>
          <cell r="AL92">
            <v>20.193999999999999</v>
          </cell>
          <cell r="AM92">
            <v>21.099</v>
          </cell>
          <cell r="AN92">
            <v>20.77</v>
          </cell>
          <cell r="AO92">
            <v>21.812000000000001</v>
          </cell>
          <cell r="AP92">
            <v>22.347000000000001</v>
          </cell>
          <cell r="AQ92">
            <v>21.361999999999998</v>
          </cell>
          <cell r="AR92">
            <v>11.322750000000001</v>
          </cell>
        </row>
        <row r="93">
          <cell r="A93" t="str">
            <v>Lao PDR</v>
          </cell>
          <cell r="B93" t="str">
            <v>Gross national savings</v>
          </cell>
          <cell r="C93" t="str">
            <v>Percent of GDP</v>
          </cell>
        </row>
        <row r="94">
          <cell r="A94" t="str">
            <v>Latvia</v>
          </cell>
          <cell r="B94" t="str">
            <v>Gross national savings</v>
          </cell>
          <cell r="C94" t="str">
            <v>Percent of GDP</v>
          </cell>
          <cell r="E94" t="str">
            <v>Source: National Statistical Office Latest actual data: 2011 National accounts manual used: ESA 1995 GDP valuation: Market prices Start/end months of reporting year: January/December Base year: 2000 Chain-weighted: Yes, from 1995 Primary domestic currency: Latvian lats Data last updated: 03/2012</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v>19.86</v>
          </cell>
          <cell r="S94">
            <v>17.492999999999999</v>
          </cell>
          <cell r="T94">
            <v>18.114000000000001</v>
          </cell>
          <cell r="U94">
            <v>13.787000000000001</v>
          </cell>
          <cell r="V94">
            <v>11.159000000000001</v>
          </cell>
          <cell r="W94">
            <v>14.564</v>
          </cell>
          <cell r="X94">
            <v>14.821</v>
          </cell>
          <cell r="Y94">
            <v>14.534000000000001</v>
          </cell>
          <cell r="Z94">
            <v>18.846</v>
          </cell>
          <cell r="AA94">
            <v>19.047000000000001</v>
          </cell>
          <cell r="AB94">
            <v>20.074999999999999</v>
          </cell>
          <cell r="AC94">
            <v>20.603999999999999</v>
          </cell>
          <cell r="AD94">
            <v>20.122</v>
          </cell>
          <cell r="AE94">
            <v>21.885999999999999</v>
          </cell>
          <cell r="AF94">
            <v>16.481999999999999</v>
          </cell>
          <cell r="AG94">
            <v>17.516999999999999</v>
          </cell>
          <cell r="AH94">
            <v>17.989000000000001</v>
          </cell>
          <cell r="AI94">
            <v>29.163</v>
          </cell>
          <cell r="AJ94">
            <v>23.908000000000001</v>
          </cell>
          <cell r="AK94">
            <v>24.952999999999999</v>
          </cell>
          <cell r="AL94">
            <v>25.492999999999999</v>
          </cell>
          <cell r="AM94">
            <v>25.72</v>
          </cell>
          <cell r="AN94">
            <v>26.021999999999998</v>
          </cell>
          <cell r="AO94">
            <v>26.797000000000001</v>
          </cell>
          <cell r="AP94">
            <v>27.667999999999999</v>
          </cell>
          <cell r="AQ94">
            <v>28.311</v>
          </cell>
          <cell r="AR94">
            <v>18.746199999999998</v>
          </cell>
        </row>
        <row r="95">
          <cell r="A95" t="str">
            <v>Lebanon</v>
          </cell>
          <cell r="B95" t="str">
            <v>Gross national savings</v>
          </cell>
          <cell r="C95" t="str">
            <v>Percent of GDP</v>
          </cell>
          <cell r="E95" t="str">
            <v>Source: Central Bank. Presidency of the Council of Ministers for data since 1997 Latest actual data: 2010 National accounts manual used: Accounts were established according to a simplified model adapted to Lebanon, which takes into account statistical constraints. Main aggregates are compatible though with internationally adopted concepts. GDP valuation: Market prices Start/end months of reporting year: January/December Base year: 2000. Used by Fund staff (the authorities use 1997 as base year). Chain-weighted: Yes, from 1997. The previous year is used as base year. Primary domestic currency: Lebanese pounds Data last updated: 03/2012</v>
          </cell>
          <cell r="F95">
            <v>14.079000000000001</v>
          </cell>
          <cell r="G95">
            <v>-1.2370000000000001</v>
          </cell>
          <cell r="H95">
            <v>62.625999999999998</v>
          </cell>
          <cell r="I95">
            <v>-10.595000000000001</v>
          </cell>
          <cell r="J95">
            <v>-13.29</v>
          </cell>
          <cell r="K95">
            <v>-5.94</v>
          </cell>
          <cell r="L95">
            <v>-2.0550000000000002</v>
          </cell>
          <cell r="M95">
            <v>-2.133</v>
          </cell>
          <cell r="N95">
            <v>-5.38</v>
          </cell>
          <cell r="O95">
            <v>24.998999999999999</v>
          </cell>
          <cell r="P95">
            <v>17.318999999999999</v>
          </cell>
          <cell r="Q95">
            <v>18.798999999999999</v>
          </cell>
          <cell r="R95">
            <v>34.902999999999999</v>
          </cell>
          <cell r="S95">
            <v>22.4</v>
          </cell>
          <cell r="T95">
            <v>25.574000000000002</v>
          </cell>
          <cell r="U95">
            <v>22.718</v>
          </cell>
          <cell r="V95">
            <v>19.53</v>
          </cell>
          <cell r="W95">
            <v>-1.1619999999999999</v>
          </cell>
          <cell r="X95">
            <v>-1.0960000000000001</v>
          </cell>
          <cell r="Y95">
            <v>4.141</v>
          </cell>
          <cell r="Z95">
            <v>2.2029999999999998</v>
          </cell>
          <cell r="AA95">
            <v>3.1880000000000002</v>
          </cell>
          <cell r="AB95">
            <v>3.7280000000000002</v>
          </cell>
          <cell r="AC95">
            <v>6.734</v>
          </cell>
          <cell r="AD95">
            <v>7.1970000000000001</v>
          </cell>
          <cell r="AE95">
            <v>7.9989999999999997</v>
          </cell>
          <cell r="AF95">
            <v>16.588999999999999</v>
          </cell>
          <cell r="AG95">
            <v>20.795000000000002</v>
          </cell>
          <cell r="AH95">
            <v>20.683</v>
          </cell>
          <cell r="AI95">
            <v>24.390999999999998</v>
          </cell>
          <cell r="AJ95">
            <v>22.34</v>
          </cell>
          <cell r="AK95">
            <v>16.262</v>
          </cell>
          <cell r="AL95">
            <v>13.266</v>
          </cell>
          <cell r="AM95">
            <v>14.593999999999999</v>
          </cell>
          <cell r="AN95">
            <v>15.47</v>
          </cell>
          <cell r="AO95">
            <v>15.87</v>
          </cell>
          <cell r="AP95">
            <v>16.109000000000002</v>
          </cell>
          <cell r="AQ95">
            <v>16.920000000000002</v>
          </cell>
          <cell r="AR95">
            <v>14.328863636363634</v>
          </cell>
        </row>
        <row r="96">
          <cell r="A96" t="str">
            <v>Lesotho</v>
          </cell>
          <cell r="B96" t="str">
            <v>Gross national savings</v>
          </cell>
          <cell r="C96" t="str">
            <v>Percent of GDP</v>
          </cell>
          <cell r="E96" t="str">
            <v>Source: National Statistical Office Latest actual data: 2008 Notes: Revised national accounts were released in November 2008 where GDP was rebased from 1981 to 2007. GDP valuation: Market prices Base year: 2004 Chain-weighted: No Primary domestic currency: Loti Data last updated: 04/2012</v>
          </cell>
          <cell r="F96">
            <v>46.686999999999998</v>
          </cell>
          <cell r="G96">
            <v>43.631</v>
          </cell>
          <cell r="H96">
            <v>48.854999999999997</v>
          </cell>
          <cell r="I96">
            <v>43.798999999999999</v>
          </cell>
          <cell r="J96">
            <v>51.715000000000003</v>
          </cell>
          <cell r="K96">
            <v>57.606999999999999</v>
          </cell>
          <cell r="L96">
            <v>33.295999999999999</v>
          </cell>
          <cell r="M96">
            <v>31.158000000000001</v>
          </cell>
          <cell r="N96">
            <v>23.728000000000002</v>
          </cell>
          <cell r="O96">
            <v>19.411000000000001</v>
          </cell>
          <cell r="P96">
            <v>45.548999999999999</v>
          </cell>
          <cell r="Q96">
            <v>29.596</v>
          </cell>
          <cell r="R96">
            <v>33.323</v>
          </cell>
          <cell r="S96">
            <v>22.603999999999999</v>
          </cell>
          <cell r="T96">
            <v>33.387</v>
          </cell>
          <cell r="U96">
            <v>36.289000000000001</v>
          </cell>
          <cell r="V96">
            <v>27.766999999999999</v>
          </cell>
          <cell r="W96">
            <v>24.914000000000001</v>
          </cell>
          <cell r="X96">
            <v>12.879</v>
          </cell>
          <cell r="Y96">
            <v>17.88</v>
          </cell>
          <cell r="Z96">
            <v>41.912999999999997</v>
          </cell>
          <cell r="AA96">
            <v>42.548000000000002</v>
          </cell>
          <cell r="AB96">
            <v>38.072000000000003</v>
          </cell>
          <cell r="AC96">
            <v>31.742999999999999</v>
          </cell>
          <cell r="AD96">
            <v>34.838999999999999</v>
          </cell>
          <cell r="AE96">
            <v>20.602</v>
          </cell>
          <cell r="AF96">
            <v>36.798999999999999</v>
          </cell>
          <cell r="AG96">
            <v>31.478000000000002</v>
          </cell>
          <cell r="AH96">
            <v>38.960999999999999</v>
          </cell>
          <cell r="AI96">
            <v>24.853000000000002</v>
          </cell>
          <cell r="AJ96">
            <v>15.334</v>
          </cell>
          <cell r="AK96">
            <v>20.288</v>
          </cell>
          <cell r="AL96">
            <v>34.953000000000003</v>
          </cell>
          <cell r="AM96">
            <v>32.918999999999997</v>
          </cell>
          <cell r="AN96">
            <v>29.46</v>
          </cell>
          <cell r="AO96">
            <v>34.625</v>
          </cell>
          <cell r="AP96">
            <v>33.386000000000003</v>
          </cell>
          <cell r="AQ96">
            <v>27.292999999999999</v>
          </cell>
          <cell r="AR96">
            <v>30.073545454545446</v>
          </cell>
        </row>
        <row r="97">
          <cell r="A97" t="str">
            <v>Liberia</v>
          </cell>
          <cell r="B97" t="str">
            <v>Gross national savings</v>
          </cell>
          <cell r="C97" t="str">
            <v>Percent of GDP</v>
          </cell>
        </row>
        <row r="98">
          <cell r="A98" t="str">
            <v>Libya</v>
          </cell>
          <cell r="B98" t="str">
            <v>Gross national savings</v>
          </cell>
          <cell r="C98" t="str">
            <v>Percent of GDP</v>
          </cell>
          <cell r="E98" t="str">
            <v>Source: Ministry of Planning . Latest actual data: 2009 National accounts manual used: SNA 1993 GDP valuation: Market prices. Compiled using the 1968 System of National Accounts (SNA) methodology. Start/end months of reporting year: January/December Base year: 2003 Chain-weighted: No Primary domestic currency: Libyan dinars Data last updated: 03/2012</v>
          </cell>
          <cell r="F98">
            <v>45.945</v>
          </cell>
          <cell r="G98">
            <v>17.298999999999999</v>
          </cell>
          <cell r="H98">
            <v>23.751999999999999</v>
          </cell>
          <cell r="I98">
            <v>22.364999999999998</v>
          </cell>
          <cell r="J98">
            <v>19.963000000000001</v>
          </cell>
          <cell r="K98">
            <v>24.728999999999999</v>
          </cell>
          <cell r="L98">
            <v>19.251999999999999</v>
          </cell>
          <cell r="M98">
            <v>9.8580000000000005</v>
          </cell>
          <cell r="N98">
            <v>8.532</v>
          </cell>
          <cell r="O98">
            <v>13.736000000000001</v>
          </cell>
          <cell r="P98">
            <v>30.068999999999999</v>
          </cell>
          <cell r="Q98">
            <v>21.834</v>
          </cell>
          <cell r="R98">
            <v>22.689</v>
          </cell>
          <cell r="S98">
            <v>18.117999999999999</v>
          </cell>
          <cell r="T98">
            <v>21.425999999999998</v>
          </cell>
          <cell r="U98">
            <v>23.626000000000001</v>
          </cell>
          <cell r="V98">
            <v>24.707000000000001</v>
          </cell>
          <cell r="W98">
            <v>20.094999999999999</v>
          </cell>
          <cell r="X98">
            <v>14.939</v>
          </cell>
          <cell r="Y98">
            <v>20.184999999999999</v>
          </cell>
          <cell r="Z98">
            <v>41.551000000000002</v>
          </cell>
          <cell r="AA98">
            <v>60.167000000000002</v>
          </cell>
          <cell r="AB98">
            <v>53.884</v>
          </cell>
          <cell r="AC98">
            <v>55.296999999999997</v>
          </cell>
          <cell r="AD98">
            <v>50.17</v>
          </cell>
          <cell r="AE98">
            <v>66.608000000000004</v>
          </cell>
          <cell r="AF98">
            <v>71.849000000000004</v>
          </cell>
          <cell r="AG98">
            <v>63.408999999999999</v>
          </cell>
          <cell r="AH98">
            <v>61.037999999999997</v>
          </cell>
          <cell r="AI98">
            <v>42.920999999999999</v>
          </cell>
          <cell r="AJ98">
            <v>50.103000000000002</v>
          </cell>
          <cell r="AK98">
            <v>18.061</v>
          </cell>
          <cell r="AL98">
            <v>34.871000000000002</v>
          </cell>
          <cell r="AM98">
            <v>41.802</v>
          </cell>
          <cell r="AN98">
            <v>38.213000000000001</v>
          </cell>
          <cell r="AO98">
            <v>35.429000000000002</v>
          </cell>
          <cell r="AP98">
            <v>32.195999999999998</v>
          </cell>
          <cell r="AQ98">
            <v>30.132999999999999</v>
          </cell>
          <cell r="AR98">
            <v>38.761181818181825</v>
          </cell>
        </row>
        <row r="99">
          <cell r="A99" t="str">
            <v>Lithuania</v>
          </cell>
          <cell r="B99" t="str">
            <v>Gross national savings</v>
          </cell>
          <cell r="C99" t="str">
            <v>Percent of GDP</v>
          </cell>
          <cell r="E99" t="str">
            <v>Source: National Statistical Office. Data from Statistics Lithuania: http://www.stat.gov.lt/en/ Latest actual data: 2011 Notes: Data prior to 1995 cannot be confirmed by national sources at this time. GDP valuation: Market prices Start/end months of reporting year: January/December Base year: 2005 Chain-weighted: Yes, from 2005 Primary domestic currency: Lithuanian litai Data last updated: 03/2012</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v>13.516</v>
          </cell>
          <cell r="V99">
            <v>12.379</v>
          </cell>
          <cell r="W99">
            <v>14.849</v>
          </cell>
          <cell r="X99">
            <v>12.737</v>
          </cell>
          <cell r="Y99">
            <v>10.417</v>
          </cell>
          <cell r="Z99">
            <v>12.574</v>
          </cell>
          <cell r="AA99">
            <v>14.042</v>
          </cell>
          <cell r="AB99">
            <v>15.201000000000001</v>
          </cell>
          <cell r="AC99">
            <v>14.625</v>
          </cell>
          <cell r="AD99">
            <v>14.849</v>
          </cell>
          <cell r="AE99">
            <v>16.55</v>
          </cell>
          <cell r="AF99">
            <v>15.754</v>
          </cell>
          <cell r="AG99">
            <v>16.222000000000001</v>
          </cell>
          <cell r="AH99">
            <v>13.897</v>
          </cell>
          <cell r="AI99">
            <v>15.106</v>
          </cell>
          <cell r="AJ99">
            <v>17.88</v>
          </cell>
          <cell r="AK99">
            <v>17.123999999999999</v>
          </cell>
          <cell r="AL99">
            <v>17.766999999999999</v>
          </cell>
          <cell r="AM99">
            <v>18.295999999999999</v>
          </cell>
          <cell r="AN99">
            <v>18.672000000000001</v>
          </cell>
          <cell r="AO99">
            <v>18.738</v>
          </cell>
          <cell r="AP99">
            <v>19.093</v>
          </cell>
          <cell r="AQ99">
            <v>19.581</v>
          </cell>
          <cell r="AR99">
            <v>14.571882352941175</v>
          </cell>
        </row>
        <row r="100">
          <cell r="A100" t="str">
            <v>Luxembourg</v>
          </cell>
          <cell r="B100" t="str">
            <v>Gross national savings</v>
          </cell>
          <cell r="C100" t="str">
            <v>Percent of GDP</v>
          </cell>
          <cell r="E100" t="str">
            <v>Source: National Statistical Office Latest actual data: 2011 National accounts manual used: ESA 1995 GDP valuation: Market prices Start/end months of reporting year: January/December Base year: 2000 Chain-weighted: Yes, from 1995 Primary domestic currency: Euros Data last updated: 03/2012</v>
          </cell>
          <cell r="F100">
            <v>15.513</v>
          </cell>
          <cell r="G100">
            <v>14.497</v>
          </cell>
          <cell r="H100">
            <v>11.177</v>
          </cell>
          <cell r="I100">
            <v>14.884</v>
          </cell>
          <cell r="J100">
            <v>16.521999999999998</v>
          </cell>
          <cell r="K100">
            <v>29.689</v>
          </cell>
          <cell r="L100">
            <v>30.606999999999999</v>
          </cell>
          <cell r="M100">
            <v>30.084</v>
          </cell>
          <cell r="N100">
            <v>30.437999999999999</v>
          </cell>
          <cell r="O100">
            <v>32.408000000000001</v>
          </cell>
          <cell r="P100">
            <v>33.811999999999998</v>
          </cell>
          <cell r="Q100">
            <v>35.030999999999999</v>
          </cell>
          <cell r="R100">
            <v>35.466999999999999</v>
          </cell>
          <cell r="S100">
            <v>35.43</v>
          </cell>
          <cell r="T100">
            <v>33.630000000000003</v>
          </cell>
          <cell r="U100">
            <v>31.553999999999998</v>
          </cell>
          <cell r="V100">
            <v>31.686</v>
          </cell>
          <cell r="W100">
            <v>32.156999999999996</v>
          </cell>
          <cell r="X100">
            <v>31.84</v>
          </cell>
          <cell r="Y100">
            <v>34.65</v>
          </cell>
          <cell r="Z100">
            <v>36.377000000000002</v>
          </cell>
          <cell r="AA100">
            <v>33.183</v>
          </cell>
          <cell r="AB100">
            <v>32.555999999999997</v>
          </cell>
          <cell r="AC100">
            <v>30.308</v>
          </cell>
          <cell r="AD100">
            <v>33.619999999999997</v>
          </cell>
          <cell r="AE100">
            <v>34.076000000000001</v>
          </cell>
          <cell r="AF100">
            <v>30.838999999999999</v>
          </cell>
          <cell r="AG100">
            <v>31.058</v>
          </cell>
          <cell r="AH100">
            <v>25.847000000000001</v>
          </cell>
          <cell r="AI100">
            <v>23.609000000000002</v>
          </cell>
          <cell r="AJ100">
            <v>26.364999999999998</v>
          </cell>
          <cell r="AK100">
            <v>28.045999999999999</v>
          </cell>
          <cell r="AL100">
            <v>26.574000000000002</v>
          </cell>
          <cell r="AM100">
            <v>26.751999999999999</v>
          </cell>
          <cell r="AN100">
            <v>27.35</v>
          </cell>
          <cell r="AO100">
            <v>28.193999999999999</v>
          </cell>
          <cell r="AP100">
            <v>28.039000000000001</v>
          </cell>
          <cell r="AQ100">
            <v>27.834</v>
          </cell>
          <cell r="AR100">
            <v>31.870045454545451</v>
          </cell>
        </row>
        <row r="101">
          <cell r="A101" t="str">
            <v>Macedonia</v>
          </cell>
          <cell r="B101" t="str">
            <v>Gross national savings</v>
          </cell>
          <cell r="C101" t="str">
            <v>Percent of GDP</v>
          </cell>
          <cell r="E101" t="str">
            <v>Source: National Statistical Office Latest actual data: 2011 GDP valuation: Market prices Start/end months of reporting year: January/December Base year: 1997 Chain-weighted: No Primary domestic currency: Macedonia denars Data last updated: 03/2012</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v>4.5670000000000002</v>
          </cell>
          <cell r="S101">
            <v>2.1539999999999999</v>
          </cell>
          <cell r="T101">
            <v>3.181</v>
          </cell>
          <cell r="U101">
            <v>15.244</v>
          </cell>
          <cell r="V101">
            <v>13.91</v>
          </cell>
          <cell r="W101">
            <v>13.603999999999999</v>
          </cell>
          <cell r="X101">
            <v>14.872</v>
          </cell>
          <cell r="Y101">
            <v>17.039000000000001</v>
          </cell>
          <cell r="Z101">
            <v>20.372</v>
          </cell>
          <cell r="AA101">
            <v>11.862</v>
          </cell>
          <cell r="AB101">
            <v>11.250999999999999</v>
          </cell>
          <cell r="AC101">
            <v>18.091999999999999</v>
          </cell>
          <cell r="AD101">
            <v>13.840999999999999</v>
          </cell>
          <cell r="AE101">
            <v>18.779</v>
          </cell>
          <cell r="AF101">
            <v>21.052</v>
          </cell>
          <cell r="AG101">
            <v>17.577999999999999</v>
          </cell>
          <cell r="AH101">
            <v>13.986000000000001</v>
          </cell>
          <cell r="AI101">
            <v>19.081</v>
          </cell>
          <cell r="AJ101">
            <v>21.524000000000001</v>
          </cell>
          <cell r="AK101">
            <v>22.693000000000001</v>
          </cell>
          <cell r="AL101">
            <v>21.768000000000001</v>
          </cell>
          <cell r="AM101">
            <v>21.323</v>
          </cell>
          <cell r="AN101">
            <v>21.614999999999998</v>
          </cell>
          <cell r="AO101">
            <v>22.039000000000001</v>
          </cell>
          <cell r="AP101">
            <v>22.001999999999999</v>
          </cell>
          <cell r="AQ101">
            <v>21.623000000000001</v>
          </cell>
          <cell r="AR101">
            <v>14.734099999999994</v>
          </cell>
        </row>
        <row r="102">
          <cell r="A102" t="str">
            <v>Madagascar</v>
          </cell>
          <cell r="B102" t="str">
            <v>Gross national savings</v>
          </cell>
          <cell r="C102" t="str">
            <v>Percent of GDP</v>
          </cell>
          <cell r="E102" t="str">
            <v>Source: National Statistical Office Latest actual data: 2010 GDP valuation: Market prices Base year: 2000 Chain-weighted: No Primary domestic currency: Malagasy ariary Data last updated: 03/2012</v>
          </cell>
          <cell r="F102">
            <v>1.181</v>
          </cell>
          <cell r="G102">
            <v>1.381</v>
          </cell>
          <cell r="H102">
            <v>-2.1000000000000001E-2</v>
          </cell>
          <cell r="I102">
            <v>1.3320000000000001</v>
          </cell>
          <cell r="J102">
            <v>2.1259999999999999</v>
          </cell>
          <cell r="K102">
            <v>-0.19900000000000001</v>
          </cell>
          <cell r="L102">
            <v>6.056</v>
          </cell>
          <cell r="M102">
            <v>4.3600000000000003</v>
          </cell>
          <cell r="N102">
            <v>7.4550000000000001</v>
          </cell>
          <cell r="O102">
            <v>7.6849999999999996</v>
          </cell>
          <cell r="P102">
            <v>4.1479999999999997</v>
          </cell>
          <cell r="Q102">
            <v>1.171</v>
          </cell>
          <cell r="R102">
            <v>3.9039999999999999</v>
          </cell>
          <cell r="S102">
            <v>3.6339999999999999</v>
          </cell>
          <cell r="T102">
            <v>1.4970000000000001</v>
          </cell>
          <cell r="U102">
            <v>1.5720000000000001</v>
          </cell>
          <cell r="V102">
            <v>5.7069999999999999</v>
          </cell>
          <cell r="W102">
            <v>7.1669999999999998</v>
          </cell>
          <cell r="X102">
            <v>7.4850000000000003</v>
          </cell>
          <cell r="Y102">
            <v>9.4489999999999998</v>
          </cell>
          <cell r="Z102">
            <v>9.2929999999999993</v>
          </cell>
          <cell r="AA102">
            <v>17.09</v>
          </cell>
          <cell r="AB102">
            <v>8.2520000000000007</v>
          </cell>
          <cell r="AC102">
            <v>10.816000000000001</v>
          </cell>
          <cell r="AD102">
            <v>15.266999999999999</v>
          </cell>
          <cell r="AE102">
            <v>12.131</v>
          </cell>
          <cell r="AF102">
            <v>15.096</v>
          </cell>
          <cell r="AG102">
            <v>15.641999999999999</v>
          </cell>
          <cell r="AH102">
            <v>20.375</v>
          </cell>
          <cell r="AI102">
            <v>12.977</v>
          </cell>
          <cell r="AJ102">
            <v>18.928000000000001</v>
          </cell>
          <cell r="AK102">
            <v>17.887</v>
          </cell>
          <cell r="AL102">
            <v>18.664999999999999</v>
          </cell>
          <cell r="AM102">
            <v>20.751000000000001</v>
          </cell>
          <cell r="AN102">
            <v>22.385999999999999</v>
          </cell>
          <cell r="AO102">
            <v>24.988</v>
          </cell>
          <cell r="AP102">
            <v>27.068000000000001</v>
          </cell>
          <cell r="AQ102">
            <v>28.704000000000001</v>
          </cell>
          <cell r="AR102">
            <v>9.9767272727272722</v>
          </cell>
        </row>
        <row r="103">
          <cell r="A103" t="str">
            <v>Malawi</v>
          </cell>
          <cell r="B103" t="str">
            <v>Gross national savings</v>
          </cell>
          <cell r="C103" t="str">
            <v>Percent of GDP</v>
          </cell>
          <cell r="E103" t="str">
            <v>Source: National Statistical Office Latest actual data: 2009 National accounts manual used: SNA 2008 GDP valuation: Market prices Start/end months of reporting year: January/December Base year: 2006 Chain-weighted: No Primary domestic currency: Malawi kwacha Data last updated: 02/2012</v>
          </cell>
          <cell r="F103">
            <v>8.0129999999999999</v>
          </cell>
          <cell r="G103">
            <v>10.619</v>
          </cell>
          <cell r="H103">
            <v>13.68</v>
          </cell>
          <cell r="I103">
            <v>14.3</v>
          </cell>
          <cell r="J103">
            <v>13.2</v>
          </cell>
          <cell r="K103">
            <v>12.209</v>
          </cell>
          <cell r="L103">
            <v>8.7149999999999999</v>
          </cell>
          <cell r="M103">
            <v>13.08</v>
          </cell>
          <cell r="N103">
            <v>17.385000000000002</v>
          </cell>
          <cell r="O103">
            <v>12.089</v>
          </cell>
          <cell r="P103">
            <v>16.882999999999999</v>
          </cell>
          <cell r="Q103">
            <v>13.271000000000001</v>
          </cell>
          <cell r="R103">
            <v>7.444</v>
          </cell>
          <cell r="S103">
            <v>6.3460000000000001</v>
          </cell>
          <cell r="T103">
            <v>4.7140000000000004</v>
          </cell>
          <cell r="U103">
            <v>7.1520000000000001</v>
          </cell>
          <cell r="V103">
            <v>4.734</v>
          </cell>
          <cell r="W103">
            <v>0.247</v>
          </cell>
          <cell r="X103">
            <v>13.034000000000001</v>
          </cell>
          <cell r="Y103">
            <v>6.343</v>
          </cell>
          <cell r="Z103">
            <v>8.3140000000000001</v>
          </cell>
          <cell r="AA103">
            <v>7.0069999999999997</v>
          </cell>
          <cell r="AB103">
            <v>7.5490000000000004</v>
          </cell>
          <cell r="AC103">
            <v>5.375</v>
          </cell>
          <cell r="AD103">
            <v>7.04</v>
          </cell>
          <cell r="AE103">
            <v>10.739000000000001</v>
          </cell>
          <cell r="AF103">
            <v>14.42</v>
          </cell>
          <cell r="AG103">
            <v>27.448</v>
          </cell>
          <cell r="AH103">
            <v>15.97</v>
          </cell>
          <cell r="AI103">
            <v>20.094999999999999</v>
          </cell>
          <cell r="AJ103">
            <v>24.78</v>
          </cell>
          <cell r="AK103">
            <v>11.571999999999999</v>
          </cell>
          <cell r="AL103">
            <v>10.821999999999999</v>
          </cell>
          <cell r="AM103">
            <v>9.5510000000000002</v>
          </cell>
          <cell r="AN103">
            <v>8.2309999999999999</v>
          </cell>
          <cell r="AO103">
            <v>8.109</v>
          </cell>
          <cell r="AP103">
            <v>8.1470000000000002</v>
          </cell>
          <cell r="AQ103">
            <v>7.9729999999999999</v>
          </cell>
          <cell r="AR103">
            <v>10.930772727272728</v>
          </cell>
        </row>
        <row r="104">
          <cell r="A104" t="str">
            <v>Malaysia</v>
          </cell>
          <cell r="B104" t="str">
            <v>Gross national savings</v>
          </cell>
          <cell r="C104" t="str">
            <v>Percent of GDP</v>
          </cell>
          <cell r="E104" t="str">
            <v>Source: National Statistical Office Latest actual data: 2011 Notes: GDP was rebased by the National Statistical Office, new base year is 2000. The official series starts in 2000. Data prior to that is spliced based on the old series. National accounts manual used: SNA 1993 GDP valuation: Market prices Start/end months of reporting year: January/December Base year: 2000 Chain-weighted: No Primary domestic currency: Malaysian ringgit Data last updated: 03/2012</v>
          </cell>
          <cell r="F104">
            <v>31.495000000000001</v>
          </cell>
          <cell r="G104">
            <v>31.129000000000001</v>
          </cell>
          <cell r="H104">
            <v>31.387</v>
          </cell>
          <cell r="I104">
            <v>31.006</v>
          </cell>
          <cell r="J104">
            <v>30.375</v>
          </cell>
          <cell r="K104">
            <v>25.155000000000001</v>
          </cell>
          <cell r="L104">
            <v>25.084</v>
          </cell>
          <cell r="M104">
            <v>30.951000000000001</v>
          </cell>
          <cell r="N104">
            <v>30.663</v>
          </cell>
          <cell r="O104">
            <v>28.481000000000002</v>
          </cell>
          <cell r="P104">
            <v>30.274999999999999</v>
          </cell>
          <cell r="Q104">
            <v>28.74</v>
          </cell>
          <cell r="R104">
            <v>31.158000000000001</v>
          </cell>
          <cell r="S104">
            <v>34.067999999999998</v>
          </cell>
          <cell r="T104">
            <v>33.143999999999998</v>
          </cell>
          <cell r="U104">
            <v>34.055</v>
          </cell>
          <cell r="V104">
            <v>37.119999999999997</v>
          </cell>
          <cell r="W104">
            <v>37.136000000000003</v>
          </cell>
          <cell r="X104">
            <v>39.680999999999997</v>
          </cell>
          <cell r="Y104">
            <v>38.07</v>
          </cell>
          <cell r="Z104">
            <v>35.917000000000002</v>
          </cell>
          <cell r="AA104">
            <v>32.250999999999998</v>
          </cell>
          <cell r="AB104">
            <v>32.734999999999999</v>
          </cell>
          <cell r="AC104">
            <v>34.747</v>
          </cell>
          <cell r="AD104">
            <v>35.137999999999998</v>
          </cell>
          <cell r="AE104">
            <v>34.985999999999997</v>
          </cell>
          <cell r="AF104">
            <v>37.17</v>
          </cell>
          <cell r="AG104">
            <v>37.472999999999999</v>
          </cell>
          <cell r="AH104">
            <v>37.021999999999998</v>
          </cell>
          <cell r="AI104">
            <v>30.937000000000001</v>
          </cell>
          <cell r="AJ104">
            <v>32.914999999999999</v>
          </cell>
          <cell r="AK104">
            <v>33.667000000000002</v>
          </cell>
          <cell r="AL104">
            <v>32.619</v>
          </cell>
          <cell r="AM104">
            <v>32.35</v>
          </cell>
          <cell r="AN104">
            <v>32.100999999999999</v>
          </cell>
          <cell r="AO104">
            <v>31.742999999999999</v>
          </cell>
          <cell r="AP104">
            <v>31.294</v>
          </cell>
          <cell r="AQ104">
            <v>30.8</v>
          </cell>
          <cell r="AR104">
            <v>34.472954545454542</v>
          </cell>
        </row>
        <row r="105">
          <cell r="A105" t="str">
            <v>Maldives</v>
          </cell>
          <cell r="B105" t="str">
            <v>Gross national savings</v>
          </cell>
          <cell r="C105" t="str">
            <v>Percent of GDP</v>
          </cell>
          <cell r="E105" t="str">
            <v>Source: Department of National Planning. Latest actual data: 2009 National accounts manual used: SNA 1993 GDP valuation: Market prices. Production-based measure. Start/end months of reporting year: January/December Base year: 2003 Chain-weighted: No Primary domestic currency: Maldivian rufiyaa Data last updated: 03/2012</v>
          </cell>
          <cell r="F105">
            <v>-0.65100000000000002</v>
          </cell>
          <cell r="G105">
            <v>11.468999999999999</v>
          </cell>
          <cell r="H105">
            <v>11.510999999999999</v>
          </cell>
          <cell r="I105">
            <v>14.596</v>
          </cell>
          <cell r="J105">
            <v>20.335999999999999</v>
          </cell>
          <cell r="K105">
            <v>25.581</v>
          </cell>
          <cell r="L105">
            <v>24.802</v>
          </cell>
          <cell r="M105">
            <v>37.305999999999997</v>
          </cell>
          <cell r="N105">
            <v>37.057000000000002</v>
          </cell>
          <cell r="O105">
            <v>37.823</v>
          </cell>
          <cell r="P105">
            <v>40.473999999999997</v>
          </cell>
          <cell r="Q105">
            <v>30.446999999999999</v>
          </cell>
          <cell r="R105">
            <v>21.658999999999999</v>
          </cell>
          <cell r="S105">
            <v>12.532</v>
          </cell>
          <cell r="T105">
            <v>25.164000000000001</v>
          </cell>
          <cell r="U105">
            <v>24.167999999999999</v>
          </cell>
          <cell r="V105">
            <v>26.658000000000001</v>
          </cell>
          <cell r="W105">
            <v>22.75</v>
          </cell>
          <cell r="X105">
            <v>24.917000000000002</v>
          </cell>
          <cell r="Y105">
            <v>17.635000000000002</v>
          </cell>
          <cell r="Z105">
            <v>21.649000000000001</v>
          </cell>
          <cell r="AA105">
            <v>20.417000000000002</v>
          </cell>
          <cell r="AB105">
            <v>21.222999999999999</v>
          </cell>
          <cell r="AC105">
            <v>23.905999999999999</v>
          </cell>
          <cell r="AD105">
            <v>16.626999999999999</v>
          </cell>
          <cell r="AE105">
            <v>17.492000000000001</v>
          </cell>
          <cell r="AF105">
            <v>16.831</v>
          </cell>
          <cell r="AG105">
            <v>6.6050000000000004</v>
          </cell>
          <cell r="AH105">
            <v>-4.2510000000000003</v>
          </cell>
          <cell r="AI105">
            <v>-0.98199999999999998</v>
          </cell>
          <cell r="AJ105">
            <v>-2.3559999999999999</v>
          </cell>
          <cell r="AK105">
            <v>6.7960000000000003</v>
          </cell>
          <cell r="AL105">
            <v>-1.5509999999999999</v>
          </cell>
          <cell r="AM105">
            <v>2.7869999999999999</v>
          </cell>
          <cell r="AN105">
            <v>2.3719999999999999</v>
          </cell>
          <cell r="AO105">
            <v>3.681</v>
          </cell>
          <cell r="AP105">
            <v>4.032</v>
          </cell>
          <cell r="AQ105">
            <v>0.99</v>
          </cell>
          <cell r="AR105">
            <v>17.743681818181823</v>
          </cell>
        </row>
        <row r="106">
          <cell r="A106" t="str">
            <v>Mali</v>
          </cell>
          <cell r="B106" t="str">
            <v>Gross national savings</v>
          </cell>
          <cell r="C106" t="str">
            <v>Percent of GDP</v>
          </cell>
          <cell r="E106" t="str">
            <v>Source: Ministry of Finance Latest actual data: 2011 Notes: National accounts have new methodology starting in 1990. National accounts manual used: SNA 1993 GDP valuation: Market prices Start/end months of reporting year: January/December Base year: 1987 Chain-weighted: No Primary domestic currency: CFA francs Data last updated: 03/2012</v>
          </cell>
          <cell r="F106">
            <v>7.9770000000000003</v>
          </cell>
          <cell r="G106">
            <v>9.4290000000000003</v>
          </cell>
          <cell r="H106">
            <v>9.0329999999999995</v>
          </cell>
          <cell r="I106">
            <v>5.3540000000000001</v>
          </cell>
          <cell r="J106">
            <v>8.4920000000000009</v>
          </cell>
          <cell r="K106">
            <v>18.227</v>
          </cell>
          <cell r="L106">
            <v>23.155000000000001</v>
          </cell>
          <cell r="M106">
            <v>31.204000000000001</v>
          </cell>
          <cell r="N106">
            <v>31.29</v>
          </cell>
          <cell r="O106">
            <v>34.095999999999997</v>
          </cell>
          <cell r="P106">
            <v>13.419</v>
          </cell>
          <cell r="Q106">
            <v>19.917000000000002</v>
          </cell>
          <cell r="R106">
            <v>14.427</v>
          </cell>
          <cell r="S106">
            <v>17.555</v>
          </cell>
          <cell r="T106">
            <v>26.024999999999999</v>
          </cell>
          <cell r="U106">
            <v>25.184999999999999</v>
          </cell>
          <cell r="V106">
            <v>12.41</v>
          </cell>
          <cell r="W106">
            <v>17.117000000000001</v>
          </cell>
          <cell r="X106">
            <v>14.529</v>
          </cell>
          <cell r="Y106">
            <v>7.6079999999999997</v>
          </cell>
          <cell r="Z106">
            <v>12.295</v>
          </cell>
          <cell r="AA106">
            <v>17.123999999999999</v>
          </cell>
          <cell r="AB106">
            <v>11.599</v>
          </cell>
          <cell r="AC106">
            <v>10.14</v>
          </cell>
          <cell r="AD106">
            <v>8.6140000000000008</v>
          </cell>
          <cell r="AE106">
            <v>7.008</v>
          </cell>
          <cell r="AF106">
            <v>12.862</v>
          </cell>
          <cell r="AG106">
            <v>10.016</v>
          </cell>
          <cell r="AH106">
            <v>6.8659999999999997</v>
          </cell>
          <cell r="AI106">
            <v>12.959</v>
          </cell>
          <cell r="AJ106">
            <v>5.7960000000000003</v>
          </cell>
          <cell r="AK106">
            <v>10.24</v>
          </cell>
          <cell r="AL106">
            <v>9.68</v>
          </cell>
          <cell r="AM106">
            <v>12.316000000000001</v>
          </cell>
          <cell r="AN106">
            <v>14.057</v>
          </cell>
          <cell r="AO106">
            <v>15.797000000000001</v>
          </cell>
          <cell r="AP106">
            <v>16.16</v>
          </cell>
          <cell r="AQ106">
            <v>15.923</v>
          </cell>
          <cell r="AR106">
            <v>13.350499999999998</v>
          </cell>
        </row>
        <row r="107">
          <cell r="A107" t="str">
            <v>Malta</v>
          </cell>
          <cell r="B107" t="str">
            <v>Gross national savings</v>
          </cell>
          <cell r="C107" t="str">
            <v>Percent of GDP</v>
          </cell>
          <cell r="E107" t="str">
            <v>Source: Eurostat Latest actual data: 2010 National accounts manual used: ESA 1995 GDP valuation: Market prices Start/end months of reporting year: January/December Base year: 2005 Chain-weighted: Yes, from 2000 Primary domestic currency: Euro Data last updated: 03/2012</v>
          </cell>
          <cell r="F107" t="str">
            <v>n/a</v>
          </cell>
          <cell r="G107" t="str">
            <v>n/a</v>
          </cell>
          <cell r="H107" t="str">
            <v>n/a</v>
          </cell>
          <cell r="I107" t="str">
            <v>n/a</v>
          </cell>
          <cell r="J107" t="str">
            <v>n/a</v>
          </cell>
          <cell r="K107" t="str">
            <v>n/a</v>
          </cell>
          <cell r="L107" t="str">
            <v>n/a</v>
          </cell>
          <cell r="M107" t="str">
            <v>n/a</v>
          </cell>
          <cell r="N107" t="str">
            <v>n/a</v>
          </cell>
          <cell r="O107" t="str">
            <v>n/a</v>
          </cell>
          <cell r="P107" t="str">
            <v>n/a</v>
          </cell>
          <cell r="Q107" t="str">
            <v>n/a</v>
          </cell>
          <cell r="R107" t="str">
            <v>n/a</v>
          </cell>
          <cell r="S107" t="str">
            <v>n/a</v>
          </cell>
          <cell r="T107" t="str">
            <v>n/a</v>
          </cell>
          <cell r="U107">
            <v>18.690000000000001</v>
          </cell>
          <cell r="V107">
            <v>14.552</v>
          </cell>
          <cell r="W107">
            <v>15.301</v>
          </cell>
          <cell r="X107">
            <v>12.94</v>
          </cell>
          <cell r="Y107">
            <v>14.526999999999999</v>
          </cell>
          <cell r="Z107">
            <v>12.961</v>
          </cell>
          <cell r="AA107">
            <v>13.459</v>
          </cell>
          <cell r="AB107">
            <v>16.015000000000001</v>
          </cell>
          <cell r="AC107">
            <v>12.666</v>
          </cell>
          <cell r="AD107">
            <v>9.093</v>
          </cell>
          <cell r="AE107">
            <v>9.3550000000000004</v>
          </cell>
          <cell r="AF107">
            <v>9.593</v>
          </cell>
          <cell r="AG107">
            <v>14.317</v>
          </cell>
          <cell r="AH107">
            <v>12.465999999999999</v>
          </cell>
          <cell r="AI107">
            <v>7.51</v>
          </cell>
          <cell r="AJ107">
            <v>9.5310000000000006</v>
          </cell>
          <cell r="AK107">
            <v>9.3170000000000002</v>
          </cell>
          <cell r="AL107">
            <v>8.4060000000000006</v>
          </cell>
          <cell r="AM107">
            <v>8.609</v>
          </cell>
          <cell r="AN107">
            <v>8.91</v>
          </cell>
          <cell r="AO107">
            <v>9.4909999999999997</v>
          </cell>
          <cell r="AP107">
            <v>10.074</v>
          </cell>
          <cell r="AQ107">
            <v>10.814</v>
          </cell>
          <cell r="AR107">
            <v>12.487823529411765</v>
          </cell>
        </row>
        <row r="108">
          <cell r="A108" t="str">
            <v>Mauritania</v>
          </cell>
          <cell r="B108" t="str">
            <v>Gross national savings</v>
          </cell>
          <cell r="C108" t="str">
            <v>Percent of GDP</v>
          </cell>
          <cell r="E108" t="str">
            <v>Source: National Statistical Office Latest actual data: 2009 GDP valuation: Market prices Base year: 1998 Primary domestic currency: Mauritanian ouguiyas Data last updated: 03/2012</v>
          </cell>
          <cell r="F108">
            <v>12.438000000000001</v>
          </cell>
          <cell r="G108">
            <v>18.027999999999999</v>
          </cell>
          <cell r="H108">
            <v>6.1079999999999997</v>
          </cell>
          <cell r="I108">
            <v>-9.0879999999999992</v>
          </cell>
          <cell r="J108">
            <v>5.056</v>
          </cell>
          <cell r="K108">
            <v>10.218999999999999</v>
          </cell>
          <cell r="L108">
            <v>10.365</v>
          </cell>
          <cell r="M108">
            <v>9.7840000000000007</v>
          </cell>
          <cell r="N108">
            <v>11.917999999999999</v>
          </cell>
          <cell r="O108">
            <v>29.18</v>
          </cell>
          <cell r="P108">
            <v>9.2319999999999993</v>
          </cell>
          <cell r="Q108">
            <v>11.926</v>
          </cell>
          <cell r="R108">
            <v>13.563000000000001</v>
          </cell>
          <cell r="S108">
            <v>6.8419999999999996</v>
          </cell>
          <cell r="T108">
            <v>44.703000000000003</v>
          </cell>
          <cell r="U108">
            <v>18.856999999999999</v>
          </cell>
          <cell r="V108">
            <v>13.561</v>
          </cell>
          <cell r="W108">
            <v>9.7729999999999997</v>
          </cell>
          <cell r="X108">
            <v>18.727</v>
          </cell>
          <cell r="Y108">
            <v>12.39</v>
          </cell>
          <cell r="Z108">
            <v>7.524</v>
          </cell>
          <cell r="AA108">
            <v>12.93</v>
          </cell>
          <cell r="AB108">
            <v>33.42</v>
          </cell>
          <cell r="AC108">
            <v>20.706</v>
          </cell>
          <cell r="AD108">
            <v>17.125</v>
          </cell>
          <cell r="AE108">
            <v>14.336</v>
          </cell>
          <cell r="AF108">
            <v>23.699000000000002</v>
          </cell>
          <cell r="AG108">
            <v>10.962999999999999</v>
          </cell>
          <cell r="AH108">
            <v>12.505000000000001</v>
          </cell>
          <cell r="AI108">
            <v>13.945</v>
          </cell>
          <cell r="AJ108">
            <v>15.688000000000001</v>
          </cell>
          <cell r="AK108">
            <v>26.681999999999999</v>
          </cell>
          <cell r="AL108">
            <v>15.944000000000001</v>
          </cell>
          <cell r="AM108">
            <v>17.576000000000001</v>
          </cell>
          <cell r="AN108">
            <v>20.422999999999998</v>
          </cell>
          <cell r="AO108">
            <v>23.423999999999999</v>
          </cell>
          <cell r="AP108">
            <v>23.521999999999998</v>
          </cell>
          <cell r="AQ108">
            <v>23.526</v>
          </cell>
          <cell r="AR108">
            <v>16.777136363636366</v>
          </cell>
        </row>
        <row r="109">
          <cell r="A109" t="str">
            <v>Mauritius</v>
          </cell>
          <cell r="B109" t="str">
            <v>Gross national savings</v>
          </cell>
          <cell r="C109" t="str">
            <v>Percent of GDP</v>
          </cell>
          <cell r="E109" t="str">
            <v>Source: National Statistical Office Latest actual data: 2010. 2010Q3 for quarterly data Notes: Figures for exports and imports of services are not equal to those compiled by the BOM, due to the difference in the treatment of FISIM by CSO and BOM. National accounts manual used: SNA 1993 GDP valuation: Market prices Start/end months of reporting year: January/December Base year: 2000 Chain-weighted: Yes, from 1999 Primary domestic currency: Mauritian rupees Data last updated: 03/2012</v>
          </cell>
          <cell r="F109">
            <v>13.592000000000001</v>
          </cell>
          <cell r="G109">
            <v>7.6340000000000003</v>
          </cell>
          <cell r="H109">
            <v>14.603</v>
          </cell>
          <cell r="I109">
            <v>11.493</v>
          </cell>
          <cell r="J109">
            <v>15.842000000000001</v>
          </cell>
          <cell r="K109">
            <v>17.596</v>
          </cell>
          <cell r="L109">
            <v>21.779</v>
          </cell>
          <cell r="M109">
            <v>28.576000000000001</v>
          </cell>
          <cell r="N109">
            <v>22.917000000000002</v>
          </cell>
          <cell r="O109">
            <v>28.446000000000002</v>
          </cell>
          <cell r="P109">
            <v>23.652999999999999</v>
          </cell>
          <cell r="Q109">
            <v>25.81</v>
          </cell>
          <cell r="R109">
            <v>25.686</v>
          </cell>
          <cell r="S109">
            <v>15.788</v>
          </cell>
          <cell r="T109">
            <v>17.305</v>
          </cell>
          <cell r="U109">
            <v>13.193</v>
          </cell>
          <cell r="V109">
            <v>15.096</v>
          </cell>
          <cell r="W109">
            <v>17.87</v>
          </cell>
          <cell r="X109">
            <v>15.456</v>
          </cell>
          <cell r="Y109">
            <v>14.916</v>
          </cell>
          <cell r="Z109">
            <v>24.59</v>
          </cell>
          <cell r="AA109">
            <v>25.934000000000001</v>
          </cell>
          <cell r="AB109">
            <v>26.507999999999999</v>
          </cell>
          <cell r="AC109">
            <v>24.352</v>
          </cell>
          <cell r="AD109">
            <v>21.893999999999998</v>
          </cell>
          <cell r="AE109">
            <v>17.667999999999999</v>
          </cell>
          <cell r="AF109">
            <v>17.614000000000001</v>
          </cell>
          <cell r="AG109">
            <v>21.494</v>
          </cell>
          <cell r="AH109">
            <v>17.224</v>
          </cell>
          <cell r="AI109">
            <v>13.814</v>
          </cell>
          <cell r="AJ109">
            <v>15.59</v>
          </cell>
          <cell r="AK109">
            <v>14.36</v>
          </cell>
          <cell r="AL109">
            <v>13.994999999999999</v>
          </cell>
          <cell r="AM109">
            <v>15.382</v>
          </cell>
          <cell r="AN109">
            <v>17.009</v>
          </cell>
          <cell r="AO109">
            <v>18.658999999999999</v>
          </cell>
          <cell r="AP109">
            <v>20.143999999999998</v>
          </cell>
          <cell r="AQ109">
            <v>21.52</v>
          </cell>
          <cell r="AR109">
            <v>19.355227272727266</v>
          </cell>
        </row>
        <row r="110">
          <cell r="A110" t="str">
            <v>Mexico</v>
          </cell>
          <cell r="B110" t="str">
            <v>Gross national savings</v>
          </cell>
          <cell r="C110" t="str">
            <v>Percent of GDP</v>
          </cell>
          <cell r="E110" t="str">
            <v>Source: National Statistical Office Latest actual data: 2010 National accounts manual used: SNA 1993 GDP valuation: Market prices Start/end months of reporting year: January/December Base year: 2003 Chain-weighted: No Primary domestic currency: Mexican pesos Data last updated: 03/2012</v>
          </cell>
          <cell r="F110">
            <v>23.507000000000001</v>
          </cell>
          <cell r="G110">
            <v>22.731000000000002</v>
          </cell>
          <cell r="H110">
            <v>22.134</v>
          </cell>
          <cell r="I110">
            <v>25.602</v>
          </cell>
          <cell r="J110">
            <v>23.494</v>
          </cell>
          <cell r="K110">
            <v>23.123999999999999</v>
          </cell>
          <cell r="L110">
            <v>18.734999999999999</v>
          </cell>
          <cell r="M110">
            <v>24.08</v>
          </cell>
          <cell r="N110">
            <v>19.465</v>
          </cell>
          <cell r="O110">
            <v>18.588000000000001</v>
          </cell>
          <cell r="P110">
            <v>18.535</v>
          </cell>
          <cell r="Q110">
            <v>17.02</v>
          </cell>
          <cell r="R110">
            <v>15.061999999999999</v>
          </cell>
          <cell r="S110">
            <v>25.795000000000002</v>
          </cell>
          <cell r="T110">
            <v>24.23</v>
          </cell>
          <cell r="U110">
            <v>26.568000000000001</v>
          </cell>
          <cell r="V110">
            <v>27.372</v>
          </cell>
          <cell r="W110">
            <v>27.681000000000001</v>
          </cell>
          <cell r="X110">
            <v>23.856000000000002</v>
          </cell>
          <cell r="Y110">
            <v>22.875</v>
          </cell>
          <cell r="Z110">
            <v>22.759</v>
          </cell>
          <cell r="AA110">
            <v>20.312999999999999</v>
          </cell>
          <cell r="AB110">
            <v>21.538</v>
          </cell>
          <cell r="AC110">
            <v>21.864999999999998</v>
          </cell>
          <cell r="AD110">
            <v>24.178999999999998</v>
          </cell>
          <cell r="AE110">
            <v>23.706</v>
          </cell>
          <cell r="AF110">
            <v>25.721</v>
          </cell>
          <cell r="AG110">
            <v>25.634</v>
          </cell>
          <cell r="AH110">
            <v>25.457000000000001</v>
          </cell>
          <cell r="AI110">
            <v>23.117999999999999</v>
          </cell>
          <cell r="AJ110">
            <v>23.541</v>
          </cell>
          <cell r="AK110">
            <v>24.18</v>
          </cell>
          <cell r="AL110">
            <v>24.17</v>
          </cell>
          <cell r="AM110">
            <v>24.004000000000001</v>
          </cell>
          <cell r="AN110">
            <v>23.920999999999999</v>
          </cell>
          <cell r="AO110">
            <v>23.77</v>
          </cell>
          <cell r="AP110">
            <v>23.809000000000001</v>
          </cell>
          <cell r="AQ110">
            <v>23.97</v>
          </cell>
          <cell r="AR110">
            <v>23.227499999999999</v>
          </cell>
        </row>
        <row r="111">
          <cell r="A111" t="str">
            <v>Moldova</v>
          </cell>
          <cell r="B111" t="str">
            <v>Gross national savings</v>
          </cell>
          <cell r="C111" t="str">
            <v>Percent of GDP</v>
          </cell>
          <cell r="E111" t="str">
            <v>Source: National Statistical Office Latest actual data: 2011 National accounts manual used: SNA 1993 GDP valuation: Market prices Start/end months of reporting year: January/December Base year: 1995 Chain-weighted: No Primary domestic currency: Moldovan lei Data last updated: 03/2012</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v>55.289000000000001</v>
          </cell>
          <cell r="S111">
            <v>37.918999999999997</v>
          </cell>
          <cell r="T111">
            <v>28.26</v>
          </cell>
          <cell r="U111">
            <v>19.007000000000001</v>
          </cell>
          <cell r="V111">
            <v>12.928000000000001</v>
          </cell>
          <cell r="W111">
            <v>9.5619999999999994</v>
          </cell>
          <cell r="X111">
            <v>6.1420000000000003</v>
          </cell>
          <cell r="Y111">
            <v>17.065999999999999</v>
          </cell>
          <cell r="Z111">
            <v>16.327999999999999</v>
          </cell>
          <cell r="AA111">
            <v>21.475000000000001</v>
          </cell>
          <cell r="AB111">
            <v>20.469000000000001</v>
          </cell>
          <cell r="AC111">
            <v>16.606000000000002</v>
          </cell>
          <cell r="AD111">
            <v>24.584</v>
          </cell>
          <cell r="AE111">
            <v>23.268999999999998</v>
          </cell>
          <cell r="AF111">
            <v>21.411000000000001</v>
          </cell>
          <cell r="AG111">
            <v>22.858000000000001</v>
          </cell>
          <cell r="AH111">
            <v>23.059000000000001</v>
          </cell>
          <cell r="AI111">
            <v>14.59</v>
          </cell>
          <cell r="AJ111">
            <v>15.206</v>
          </cell>
          <cell r="AK111">
            <v>13.875999999999999</v>
          </cell>
          <cell r="AL111">
            <v>14.981</v>
          </cell>
          <cell r="AM111">
            <v>15.569000000000001</v>
          </cell>
          <cell r="AN111">
            <v>16.709</v>
          </cell>
          <cell r="AO111">
            <v>17.798999999999999</v>
          </cell>
          <cell r="AP111">
            <v>18.387</v>
          </cell>
          <cell r="AQ111">
            <v>18.893000000000001</v>
          </cell>
          <cell r="AR111">
            <v>20.995200000000001</v>
          </cell>
        </row>
        <row r="112">
          <cell r="A112" t="str">
            <v>Mongolia</v>
          </cell>
          <cell r="B112" t="str">
            <v>Gross national savings</v>
          </cell>
          <cell r="C112" t="str">
            <v>Percent of GDP</v>
          </cell>
          <cell r="E112" t="str">
            <v>Source: National Statistical Office Latest actual data: 2010 Notes: Data prior to 1991 cannot be confirmed by national sources. National accounts manual used: SNA 1993 GDP valuation: Market prices Start/end months of reporting year: January/December Base year: 2005 Chain-weighted: No Primary domestic currency: Mongolian togrogs Data last updated: 03/2012</v>
          </cell>
          <cell r="F112">
            <v>24.48</v>
          </cell>
          <cell r="G112">
            <v>35.826999999999998</v>
          </cell>
          <cell r="H112">
            <v>31.027000000000001</v>
          </cell>
          <cell r="I112">
            <v>24.623000000000001</v>
          </cell>
          <cell r="J112">
            <v>19.581</v>
          </cell>
          <cell r="K112">
            <v>24.468</v>
          </cell>
          <cell r="L112">
            <v>20.341999999999999</v>
          </cell>
          <cell r="M112">
            <v>18.268999999999998</v>
          </cell>
          <cell r="N112">
            <v>17.268999999999998</v>
          </cell>
          <cell r="O112">
            <v>12.782</v>
          </cell>
          <cell r="P112">
            <v>13.843</v>
          </cell>
          <cell r="Q112">
            <v>18.305</v>
          </cell>
          <cell r="R112">
            <v>20.992000000000001</v>
          </cell>
          <cell r="S112">
            <v>24.329000000000001</v>
          </cell>
          <cell r="T112">
            <v>22.398</v>
          </cell>
          <cell r="U112">
            <v>24.782</v>
          </cell>
          <cell r="V112">
            <v>21.439</v>
          </cell>
          <cell r="W112">
            <v>29.477</v>
          </cell>
          <cell r="X112">
            <v>17.829999999999998</v>
          </cell>
          <cell r="Y112">
            <v>18.658999999999999</v>
          </cell>
          <cell r="Z112">
            <v>16.843</v>
          </cell>
          <cell r="AA112">
            <v>13.26</v>
          </cell>
          <cell r="AB112">
            <v>11.478</v>
          </cell>
          <cell r="AC112">
            <v>20.2</v>
          </cell>
          <cell r="AD112">
            <v>28.904</v>
          </cell>
          <cell r="AE112">
            <v>37.679000000000002</v>
          </cell>
          <cell r="AF112">
            <v>40.976999999999997</v>
          </cell>
          <cell r="AG112">
            <v>44.753</v>
          </cell>
          <cell r="AH112">
            <v>38.326000000000001</v>
          </cell>
          <cell r="AI112">
            <v>37.24</v>
          </cell>
          <cell r="AJ112">
            <v>35.749000000000002</v>
          </cell>
          <cell r="AK112">
            <v>48.027000000000001</v>
          </cell>
          <cell r="AL112">
            <v>43.597000000000001</v>
          </cell>
          <cell r="AM112">
            <v>42.19</v>
          </cell>
          <cell r="AN112">
            <v>41.93</v>
          </cell>
          <cell r="AO112">
            <v>39.031999999999996</v>
          </cell>
          <cell r="AP112">
            <v>39.521999999999998</v>
          </cell>
          <cell r="AQ112">
            <v>40.11</v>
          </cell>
          <cell r="AR112">
            <v>26.613181818181818</v>
          </cell>
        </row>
        <row r="113">
          <cell r="A113" t="str">
            <v>Montenegro</v>
          </cell>
          <cell r="B113" t="str">
            <v>Gross national savings</v>
          </cell>
          <cell r="C113" t="str">
            <v>Percent of GDP</v>
          </cell>
          <cell r="E113" t="str">
            <v>Source: National Statistical Office Latest actual data: 2009 GDP valuation: Market prices Base year: 2004 Chain-weighted: No Primary domestic currency: euro Data last updated: 03/2012</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t="str">
            <v>n/a</v>
          </cell>
          <cell r="AB113" t="str">
            <v>n/a</v>
          </cell>
          <cell r="AC113">
            <v>8.6479999999999997</v>
          </cell>
          <cell r="AD113">
            <v>9.4570000000000007</v>
          </cell>
          <cell r="AE113">
            <v>9.2390000000000008</v>
          </cell>
          <cell r="AF113">
            <v>1.603</v>
          </cell>
          <cell r="AG113">
            <v>-5.1180000000000003</v>
          </cell>
          <cell r="AH113">
            <v>-9.9960000000000004</v>
          </cell>
          <cell r="AI113">
            <v>-3.1339999999999999</v>
          </cell>
          <cell r="AJ113">
            <v>-2.6230000000000002</v>
          </cell>
          <cell r="AK113">
            <v>-1.242</v>
          </cell>
          <cell r="AL113">
            <v>-0.60199999999999998</v>
          </cell>
          <cell r="AM113">
            <v>-0.36199999999999999</v>
          </cell>
          <cell r="AN113">
            <v>3.1E-2</v>
          </cell>
          <cell r="AO113">
            <v>1.0980000000000001</v>
          </cell>
          <cell r="AP113">
            <v>1.8149999999999999</v>
          </cell>
          <cell r="AQ113">
            <v>2.4809999999999999</v>
          </cell>
          <cell r="AR113">
            <v>0.75933333333333342</v>
          </cell>
        </row>
        <row r="114">
          <cell r="A114" t="str">
            <v>Morocco</v>
          </cell>
          <cell r="B114" t="str">
            <v>Gross national savings</v>
          </cell>
          <cell r="C114" t="str">
            <v>Percent of GDP</v>
          </cell>
          <cell r="E114" t="str">
            <v>Source: National Statistical Office Latest actual data: 2011 National accounts manual used: SNA 1993 GDP valuation: Market prices Start/end months of reporting year: January/December Base year: 1998 Chain-weighted: No Primary domestic currency: Moroccan dirhams Data last updated: 03/2012</v>
          </cell>
          <cell r="F114">
            <v>21.661000000000001</v>
          </cell>
          <cell r="G114">
            <v>19.137</v>
          </cell>
          <cell r="H114">
            <v>21.670999999999999</v>
          </cell>
          <cell r="I114">
            <v>23.55</v>
          </cell>
          <cell r="J114">
            <v>23.535</v>
          </cell>
          <cell r="K114">
            <v>27.512</v>
          </cell>
          <cell r="L114">
            <v>28.795999999999999</v>
          </cell>
          <cell r="M114">
            <v>29.420999999999999</v>
          </cell>
          <cell r="N114">
            <v>28.321999999999999</v>
          </cell>
          <cell r="O114">
            <v>25.594000000000001</v>
          </cell>
          <cell r="P114">
            <v>30.117999999999999</v>
          </cell>
          <cell r="Q114">
            <v>27.52</v>
          </cell>
          <cell r="R114">
            <v>28.067</v>
          </cell>
          <cell r="S114">
            <v>27.463999999999999</v>
          </cell>
          <cell r="T114">
            <v>24.440999999999999</v>
          </cell>
          <cell r="U114">
            <v>22.731999999999999</v>
          </cell>
          <cell r="V114">
            <v>25.899000000000001</v>
          </cell>
          <cell r="W114">
            <v>26.901</v>
          </cell>
          <cell r="X114">
            <v>25.652999999999999</v>
          </cell>
          <cell r="Y114">
            <v>24.376000000000001</v>
          </cell>
          <cell r="Z114">
            <v>24.242000000000001</v>
          </cell>
          <cell r="AA114">
            <v>30.417000000000002</v>
          </cell>
          <cell r="AB114">
            <v>29.582000000000001</v>
          </cell>
          <cell r="AC114">
            <v>30.547999999999998</v>
          </cell>
          <cell r="AD114">
            <v>30.824000000000002</v>
          </cell>
          <cell r="AE114">
            <v>30.584</v>
          </cell>
          <cell r="AF114">
            <v>31.58</v>
          </cell>
          <cell r="AG114">
            <v>32.392000000000003</v>
          </cell>
          <cell r="AH114">
            <v>32.899000000000001</v>
          </cell>
          <cell r="AI114">
            <v>30.2</v>
          </cell>
          <cell r="AJ114">
            <v>30.556999999999999</v>
          </cell>
          <cell r="AK114">
            <v>27.231999999999999</v>
          </cell>
          <cell r="AL114">
            <v>28.93</v>
          </cell>
          <cell r="AM114">
            <v>29.350999999999999</v>
          </cell>
          <cell r="AN114">
            <v>30.047999999999998</v>
          </cell>
          <cell r="AO114">
            <v>30.646000000000001</v>
          </cell>
          <cell r="AP114">
            <v>30.460999999999999</v>
          </cell>
          <cell r="AQ114">
            <v>30.753</v>
          </cell>
          <cell r="AR114">
            <v>28.374000000000002</v>
          </cell>
        </row>
        <row r="115">
          <cell r="A115" t="str">
            <v>Mozambique</v>
          </cell>
          <cell r="B115" t="str">
            <v>Gross national savings</v>
          </cell>
          <cell r="C115" t="str">
            <v>Percent of GDP</v>
          </cell>
          <cell r="E115" t="str">
            <v>Source: National Statistical Office. Instituto Nacional de Estadistica (INE). Latest actual data: 2011 Notes: Data prior to 1992 cannot be confirmed by national sources at this time. National accounts manual used: SNA 1993 GDP valuation: Market prices Start/end months of reporting year: January/December Base year: 2003 Chain-weighted: No Primary domestic currency: Mozambican meticais Data last updated: 03/2012</v>
          </cell>
          <cell r="F115">
            <v>8.9610000000000003</v>
          </cell>
          <cell r="G115">
            <v>23.141999999999999</v>
          </cell>
          <cell r="H115">
            <v>17.274999999999999</v>
          </cell>
          <cell r="I115">
            <v>11.69</v>
          </cell>
          <cell r="J115">
            <v>11.48</v>
          </cell>
          <cell r="K115">
            <v>8.58</v>
          </cell>
          <cell r="L115">
            <v>6.1890000000000001</v>
          </cell>
          <cell r="M115">
            <v>15.933999999999999</v>
          </cell>
          <cell r="N115">
            <v>24.882000000000001</v>
          </cell>
          <cell r="O115">
            <v>20.010000000000002</v>
          </cell>
          <cell r="P115">
            <v>31.54</v>
          </cell>
          <cell r="Q115">
            <v>7.58</v>
          </cell>
          <cell r="R115">
            <v>9.9960000000000004</v>
          </cell>
          <cell r="S115">
            <v>7.3170000000000002</v>
          </cell>
          <cell r="T115">
            <v>10.092000000000001</v>
          </cell>
          <cell r="U115">
            <v>19.010999999999999</v>
          </cell>
          <cell r="V115">
            <v>13.173</v>
          </cell>
          <cell r="W115">
            <v>15.622999999999999</v>
          </cell>
          <cell r="X115">
            <v>17.834</v>
          </cell>
          <cell r="Y115">
            <v>23.206</v>
          </cell>
          <cell r="Z115">
            <v>16.885000000000002</v>
          </cell>
          <cell r="AA115">
            <v>9.952</v>
          </cell>
          <cell r="AB115">
            <v>8.9120000000000008</v>
          </cell>
          <cell r="AC115">
            <v>4.9800000000000004</v>
          </cell>
          <cell r="AD115">
            <v>7.6859999999999999</v>
          </cell>
          <cell r="AE115">
            <v>6.1150000000000002</v>
          </cell>
          <cell r="AF115">
            <v>6.2770000000000001</v>
          </cell>
          <cell r="AG115">
            <v>5.6369999999999996</v>
          </cell>
          <cell r="AH115">
            <v>5.7329999999999997</v>
          </cell>
          <cell r="AI115">
            <v>2.7080000000000002</v>
          </cell>
          <cell r="AJ115">
            <v>10.257999999999999</v>
          </cell>
          <cell r="AK115">
            <v>11.227</v>
          </cell>
          <cell r="AL115">
            <v>9.99</v>
          </cell>
          <cell r="AM115">
            <v>11.297000000000001</v>
          </cell>
          <cell r="AN115">
            <v>11.776999999999999</v>
          </cell>
          <cell r="AO115">
            <v>12.266999999999999</v>
          </cell>
          <cell r="AP115">
            <v>13.157999999999999</v>
          </cell>
          <cell r="AQ115">
            <v>13.228</v>
          </cell>
          <cell r="AR115">
            <v>11.442818181818181</v>
          </cell>
        </row>
        <row r="116">
          <cell r="A116" t="str">
            <v>Myanmar</v>
          </cell>
          <cell r="B116" t="str">
            <v>Gross national savings</v>
          </cell>
          <cell r="C116" t="str">
            <v>Percent of GDP</v>
          </cell>
          <cell r="E116" t="str">
            <v>Source: Ministry of National Planning and Economic Development Latest actual data: 2010 GDP valuation: Market prices. Data refer to fiscal years Start/end months of reporting year: April/March Base year: 2000. Base year is FY 2000/01. Chain-weighted: No Primary domestic currency: Myanmar kyats Data last updated: 02/2012</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v>9.7680000000000007</v>
          </cell>
          <cell r="Y116">
            <v>10.744999999999999</v>
          </cell>
          <cell r="Z116">
            <v>13.726000000000001</v>
          </cell>
          <cell r="AA116">
            <v>12.073</v>
          </cell>
          <cell r="AB116">
            <v>13.129</v>
          </cell>
          <cell r="AC116">
            <v>12.824999999999999</v>
          </cell>
          <cell r="AD116">
            <v>16.95</v>
          </cell>
          <cell r="AE116">
            <v>18.847999999999999</v>
          </cell>
          <cell r="AF116">
            <v>23.738</v>
          </cell>
          <cell r="AG116">
            <v>18.687000000000001</v>
          </cell>
          <cell r="AH116">
            <v>13.417999999999999</v>
          </cell>
          <cell r="AI116">
            <v>14.654</v>
          </cell>
          <cell r="AJ116">
            <v>16.687000000000001</v>
          </cell>
          <cell r="AK116">
            <v>15.988</v>
          </cell>
          <cell r="AL116">
            <v>14.366</v>
          </cell>
          <cell r="AM116">
            <v>14.88</v>
          </cell>
          <cell r="AN116">
            <v>16.238</v>
          </cell>
          <cell r="AO116">
            <v>13.928000000000001</v>
          </cell>
          <cell r="AP116">
            <v>12.5</v>
          </cell>
          <cell r="AQ116">
            <v>11.814</v>
          </cell>
          <cell r="AR116">
            <v>15.088285714285716</v>
          </cell>
        </row>
        <row r="117">
          <cell r="A117" t="str">
            <v>Namibia</v>
          </cell>
          <cell r="B117" t="str">
            <v>Gross national savings</v>
          </cell>
          <cell r="C117" t="str">
            <v>Percent of GDP</v>
          </cell>
          <cell r="E117" t="str">
            <v>Source: National Statistical Office Latest actual data: 2009 National accounts manual used: SNA 1993 GDP valuation: Market prices Start/end months of reporting year: January/December Base year: 2000 Chain-weighted: No Primary domestic currency: Namibia dollars Data last updated: 03/2012</v>
          </cell>
          <cell r="F117" t="str">
            <v>n/a</v>
          </cell>
          <cell r="G117" t="str">
            <v>n/a</v>
          </cell>
          <cell r="H117" t="str">
            <v>n/a</v>
          </cell>
          <cell r="I117" t="str">
            <v>n/a</v>
          </cell>
          <cell r="J117" t="str">
            <v>n/a</v>
          </cell>
          <cell r="K117" t="str">
            <v>n/a</v>
          </cell>
          <cell r="L117" t="str">
            <v>n/a</v>
          </cell>
          <cell r="M117" t="str">
            <v>n/a</v>
          </cell>
          <cell r="N117" t="str">
            <v>n/a</v>
          </cell>
          <cell r="O117" t="str">
            <v>n/a</v>
          </cell>
          <cell r="P117">
            <v>28.818000000000001</v>
          </cell>
          <cell r="Q117">
            <v>20.026</v>
          </cell>
          <cell r="R117">
            <v>22.221</v>
          </cell>
          <cell r="S117">
            <v>19.423999999999999</v>
          </cell>
          <cell r="T117">
            <v>23.358000000000001</v>
          </cell>
          <cell r="U117">
            <v>26.657</v>
          </cell>
          <cell r="V117">
            <v>26.623999999999999</v>
          </cell>
          <cell r="W117">
            <v>21.835000000000001</v>
          </cell>
          <cell r="X117">
            <v>28.143999999999998</v>
          </cell>
          <cell r="Y117">
            <v>25.093</v>
          </cell>
          <cell r="Z117">
            <v>24.972000000000001</v>
          </cell>
          <cell r="AA117">
            <v>23.998999999999999</v>
          </cell>
          <cell r="AB117">
            <v>21.934000000000001</v>
          </cell>
          <cell r="AC117">
            <v>25.452000000000002</v>
          </cell>
          <cell r="AD117">
            <v>26.045000000000002</v>
          </cell>
          <cell r="AE117">
            <v>24.434999999999999</v>
          </cell>
          <cell r="AF117">
            <v>36.104999999999997</v>
          </cell>
          <cell r="AG117">
            <v>32.869999999999997</v>
          </cell>
          <cell r="AH117">
            <v>31.004000000000001</v>
          </cell>
          <cell r="AI117">
            <v>31.268999999999998</v>
          </cell>
          <cell r="AJ117">
            <v>26.302</v>
          </cell>
          <cell r="AK117">
            <v>26.038</v>
          </cell>
          <cell r="AL117">
            <v>25.946000000000002</v>
          </cell>
          <cell r="AM117">
            <v>25.292000000000002</v>
          </cell>
          <cell r="AN117">
            <v>25.138000000000002</v>
          </cell>
          <cell r="AO117">
            <v>24.469000000000001</v>
          </cell>
          <cell r="AP117">
            <v>26.1</v>
          </cell>
          <cell r="AQ117">
            <v>26.204000000000001</v>
          </cell>
          <cell r="AR117">
            <v>26.028409090909097</v>
          </cell>
        </row>
        <row r="118">
          <cell r="A118" t="str">
            <v>Nepal</v>
          </cell>
          <cell r="B118" t="str">
            <v>Gross national savings</v>
          </cell>
          <cell r="C118" t="str">
            <v>Percent of GDP</v>
          </cell>
          <cell r="E118" t="str">
            <v>Source: National Statistical Office Latest actual data: 2010. Latest data availalbe for fiscal year 2009/10. National accounts manual used: SNA 1993 GDP valuation: Market prices. Data refer to fiscal years Start/end months of reporting year: August/July. Fiscal year starts on July 16th. Base year: 2000/01. Data prior to 2000/01 were estimated by IMF staff by using data splicing Chain-weighted: No Primary domestic currency: Nepalese rupees Data last updated: 03/2012</v>
          </cell>
          <cell r="F118">
            <v>17.228000000000002</v>
          </cell>
          <cell r="G118">
            <v>17.748000000000001</v>
          </cell>
          <cell r="H118">
            <v>16.376000000000001</v>
          </cell>
          <cell r="I118">
            <v>17.013999999999999</v>
          </cell>
          <cell r="J118">
            <v>16.765999999999998</v>
          </cell>
          <cell r="K118">
            <v>14.988</v>
          </cell>
          <cell r="L118">
            <v>12.497</v>
          </cell>
          <cell r="M118">
            <v>15.391</v>
          </cell>
          <cell r="N118">
            <v>14.734</v>
          </cell>
          <cell r="O118">
            <v>12.923999999999999</v>
          </cell>
          <cell r="P118">
            <v>9.3330000000000002</v>
          </cell>
          <cell r="Q118">
            <v>11.167999999999999</v>
          </cell>
          <cell r="R118">
            <v>13.52</v>
          </cell>
          <cell r="S118">
            <v>15.78</v>
          </cell>
          <cell r="T118">
            <v>14.984</v>
          </cell>
          <cell r="U118">
            <v>21.350999999999999</v>
          </cell>
          <cell r="V118">
            <v>20.343</v>
          </cell>
          <cell r="W118">
            <v>22.893000000000001</v>
          </cell>
          <cell r="X118">
            <v>22.199000000000002</v>
          </cell>
          <cell r="Y118">
            <v>23.114999999999998</v>
          </cell>
          <cell r="Z118">
            <v>26.966999999999999</v>
          </cell>
          <cell r="AA118">
            <v>23.962</v>
          </cell>
          <cell r="AB118">
            <v>23.933</v>
          </cell>
          <cell r="AC118">
            <v>27.033999999999999</v>
          </cell>
          <cell r="AD118">
            <v>27.143000000000001</v>
          </cell>
          <cell r="AE118">
            <v>28.745999999999999</v>
          </cell>
          <cell r="AF118">
            <v>28.593</v>
          </cell>
          <cell r="AG118">
            <v>30.079000000000001</v>
          </cell>
          <cell r="AH118">
            <v>30.681999999999999</v>
          </cell>
          <cell r="AI118">
            <v>35.703000000000003</v>
          </cell>
          <cell r="AJ118">
            <v>33.412999999999997</v>
          </cell>
          <cell r="AK118">
            <v>33.634999999999998</v>
          </cell>
          <cell r="AL118">
            <v>34.848999999999997</v>
          </cell>
          <cell r="AM118">
            <v>34.646999999999998</v>
          </cell>
          <cell r="AN118">
            <v>34.453000000000003</v>
          </cell>
          <cell r="AO118">
            <v>33.957000000000001</v>
          </cell>
          <cell r="AP118">
            <v>33.517000000000003</v>
          </cell>
          <cell r="AQ118">
            <v>32.637999999999998</v>
          </cell>
          <cell r="AR118">
            <v>23.844363636363639</v>
          </cell>
        </row>
        <row r="119">
          <cell r="A119" t="str">
            <v>Netherlands</v>
          </cell>
          <cell r="B119" t="str">
            <v>Gross national savings</v>
          </cell>
          <cell r="C119" t="str">
            <v>Percent of GDP</v>
          </cell>
          <cell r="E119" t="str">
            <v>Source: National Statistical Office Latest actual data: 2011 National accounts manual used: ESA 1995 GDP valuation: Market prices Start/end months of reporting year: January/December Base year: 2005 Chain-weighted: Yes, from 1980 Primary domestic currency: Euros Data last updated: 03/2012</v>
          </cell>
          <cell r="F119">
            <v>21.843</v>
          </cell>
          <cell r="G119">
            <v>25.370999999999999</v>
          </cell>
          <cell r="H119">
            <v>26.474</v>
          </cell>
          <cell r="I119">
            <v>27.605</v>
          </cell>
          <cell r="J119">
            <v>30.893000000000001</v>
          </cell>
          <cell r="K119">
            <v>27.861000000000001</v>
          </cell>
          <cell r="L119">
            <v>24.387</v>
          </cell>
          <cell r="M119">
            <v>23.724</v>
          </cell>
          <cell r="N119">
            <v>26.117000000000001</v>
          </cell>
          <cell r="O119">
            <v>27.873000000000001</v>
          </cell>
          <cell r="P119">
            <v>26.198</v>
          </cell>
          <cell r="Q119">
            <v>24.984000000000002</v>
          </cell>
          <cell r="R119">
            <v>24.614000000000001</v>
          </cell>
          <cell r="S119">
            <v>24.629000000000001</v>
          </cell>
          <cell r="T119">
            <v>25.734999999999999</v>
          </cell>
          <cell r="U119">
            <v>27.327999999999999</v>
          </cell>
          <cell r="V119">
            <v>26.943999999999999</v>
          </cell>
          <cell r="W119">
            <v>28.843</v>
          </cell>
          <cell r="X119">
            <v>26.009</v>
          </cell>
          <cell r="Y119">
            <v>26.765000000000001</v>
          </cell>
          <cell r="Z119">
            <v>24.076000000000001</v>
          </cell>
          <cell r="AA119">
            <v>24.084</v>
          </cell>
          <cell r="AB119">
            <v>22.33</v>
          </cell>
          <cell r="AC119">
            <v>24.85</v>
          </cell>
          <cell r="AD119">
            <v>26.611000000000001</v>
          </cell>
          <cell r="AE119">
            <v>26.413</v>
          </cell>
          <cell r="AF119">
            <v>29.346</v>
          </cell>
          <cell r="AG119">
            <v>27.149000000000001</v>
          </cell>
          <cell r="AH119">
            <v>24.786000000000001</v>
          </cell>
          <cell r="AI119">
            <v>22.890999999999998</v>
          </cell>
          <cell r="AJ119">
            <v>25.245999999999999</v>
          </cell>
          <cell r="AK119">
            <v>26.385999999999999</v>
          </cell>
          <cell r="AL119">
            <v>26.285</v>
          </cell>
          <cell r="AM119">
            <v>25.937000000000001</v>
          </cell>
          <cell r="AN119">
            <v>25.687999999999999</v>
          </cell>
          <cell r="AO119">
            <v>25.622</v>
          </cell>
          <cell r="AP119">
            <v>25.548999999999999</v>
          </cell>
          <cell r="AQ119">
            <v>25.462</v>
          </cell>
          <cell r="AR119">
            <v>25.737136363636363</v>
          </cell>
        </row>
        <row r="120">
          <cell r="A120" t="str">
            <v>New Zealand</v>
          </cell>
          <cell r="B120" t="str">
            <v>Gross national savings</v>
          </cell>
          <cell r="C120" t="str">
            <v>Percent of GDP</v>
          </cell>
          <cell r="E120" t="str">
            <v>Source: New Zealand Time Series Latest actual data: 2011 GDP valuation: Market prices. Data refer to calendar years Start/end months of reporting year: January/December Base year: 1996. 1995/1996 Chain-weighted: Yes, from 1987. From 1987. Primary domestic currency: New Zealand dollars Data last updated: 04/2012</v>
          </cell>
          <cell r="F120">
            <v>14.772</v>
          </cell>
          <cell r="G120">
            <v>13.331</v>
          </cell>
          <cell r="H120">
            <v>12.904999999999999</v>
          </cell>
          <cell r="I120">
            <v>20.538</v>
          </cell>
          <cell r="J120">
            <v>19.745000000000001</v>
          </cell>
          <cell r="K120">
            <v>19.254000000000001</v>
          </cell>
          <cell r="L120">
            <v>19.254999999999999</v>
          </cell>
          <cell r="M120">
            <v>18.759</v>
          </cell>
          <cell r="N120">
            <v>18.629000000000001</v>
          </cell>
          <cell r="O120">
            <v>18.379000000000001</v>
          </cell>
          <cell r="P120">
            <v>17.483000000000001</v>
          </cell>
          <cell r="Q120">
            <v>14.997</v>
          </cell>
          <cell r="R120">
            <v>15.055</v>
          </cell>
          <cell r="S120">
            <v>17.573</v>
          </cell>
          <cell r="T120">
            <v>19.202999999999999</v>
          </cell>
          <cell r="U120">
            <v>19.873000000000001</v>
          </cell>
          <cell r="V120">
            <v>18.593</v>
          </cell>
          <cell r="W120">
            <v>16.841000000000001</v>
          </cell>
          <cell r="X120">
            <v>15.865</v>
          </cell>
          <cell r="Y120">
            <v>15.393000000000001</v>
          </cell>
          <cell r="Z120">
            <v>16.905000000000001</v>
          </cell>
          <cell r="AA120">
            <v>19.82</v>
          </cell>
          <cell r="AB120">
            <v>20.167000000000002</v>
          </cell>
          <cell r="AC120">
            <v>19.553999999999998</v>
          </cell>
          <cell r="AD120">
            <v>18.547000000000001</v>
          </cell>
          <cell r="AE120">
            <v>16.440000000000001</v>
          </cell>
          <cell r="AF120">
            <v>15.185</v>
          </cell>
          <cell r="AG120">
            <v>15.584</v>
          </cell>
          <cell r="AH120">
            <v>15.239000000000001</v>
          </cell>
          <cell r="AI120">
            <v>16.291</v>
          </cell>
          <cell r="AJ120">
            <v>16.161999999999999</v>
          </cell>
          <cell r="AK120">
            <v>15.349</v>
          </cell>
          <cell r="AL120">
            <v>15.906000000000001</v>
          </cell>
          <cell r="AM120">
            <v>15.882</v>
          </cell>
          <cell r="AN120">
            <v>16.106999999999999</v>
          </cell>
          <cell r="AO120">
            <v>16.010999999999999</v>
          </cell>
          <cell r="AP120">
            <v>16.129000000000001</v>
          </cell>
          <cell r="AQ120">
            <v>16.286000000000001</v>
          </cell>
          <cell r="AR120">
            <v>17.09631818181818</v>
          </cell>
        </row>
        <row r="121">
          <cell r="A121" t="str">
            <v>Nicaragua</v>
          </cell>
          <cell r="B121" t="str">
            <v>Gross national savings</v>
          </cell>
          <cell r="C121" t="str">
            <v>Percent of GDP</v>
          </cell>
          <cell r="E121" t="str">
            <v>Source: IMF Staff Latest actual data: 2010. 2011 Q1 GDP is available Notes: Due to political and economic events (civil war and hyperinflation) data prior to 1995 are less reliable. National accounts manual used: SNA 1993. In 2003 Nicaragua officially changed the base year of the national accounts from 1980 to 1994 and adopted the United Nations System of National Accounts (SNA93) for the calculation of GDP. Methodology described in: http://www.bcn.gob.ni/publicaciones/eventuales/pib_trimestral/PIB_Trimestral.pdf GDP valuation: Market prices Start/end months of reporting year: January/December Base year: 1994 Chain-weighted: Yes, from 1994. annual overlap Primary domestic currency: Nicaraguan córdobas Data last updated: 03/2012</v>
          </cell>
          <cell r="F121">
            <v>1.6970000000000001</v>
          </cell>
          <cell r="G121">
            <v>0.88600000000000001</v>
          </cell>
          <cell r="H121">
            <v>4.9139999999999997</v>
          </cell>
          <cell r="I121">
            <v>7.7190000000000003</v>
          </cell>
          <cell r="J121">
            <v>4.2530000000000001</v>
          </cell>
          <cell r="K121">
            <v>13.231</v>
          </cell>
          <cell r="L121">
            <v>5.0519999999999996</v>
          </cell>
          <cell r="M121">
            <v>13.678000000000001</v>
          </cell>
          <cell r="N121">
            <v>-4.1929999999999996</v>
          </cell>
          <cell r="O121">
            <v>4.63</v>
          </cell>
          <cell r="P121">
            <v>42.796999999999997</v>
          </cell>
          <cell r="Q121">
            <v>11.483000000000001</v>
          </cell>
          <cell r="R121">
            <v>1.292</v>
          </cell>
          <cell r="S121">
            <v>1.4119999999999999</v>
          </cell>
          <cell r="T121">
            <v>-4.4939999999999998</v>
          </cell>
          <cell r="U121">
            <v>1.2470000000000001</v>
          </cell>
          <cell r="V121">
            <v>-1.2130000000000001</v>
          </cell>
          <cell r="W121">
            <v>-1.9990000000000001</v>
          </cell>
          <cell r="X121">
            <v>1.3120000000000001</v>
          </cell>
          <cell r="Y121">
            <v>0.82399999999999995</v>
          </cell>
          <cell r="Z121">
            <v>1.617</v>
          </cell>
          <cell r="AA121">
            <v>8.8149999999999995</v>
          </cell>
          <cell r="AB121">
            <v>6.9909999999999997</v>
          </cell>
          <cell r="AC121">
            <v>7.6580000000000004</v>
          </cell>
          <cell r="AD121">
            <v>11.566000000000001</v>
          </cell>
          <cell r="AE121">
            <v>15.734</v>
          </cell>
          <cell r="AF121">
            <v>17.314</v>
          </cell>
          <cell r="AG121">
            <v>15.595000000000001</v>
          </cell>
          <cell r="AH121">
            <v>9.0510000000000002</v>
          </cell>
          <cell r="AI121">
            <v>12.35</v>
          </cell>
          <cell r="AJ121">
            <v>11.428000000000001</v>
          </cell>
          <cell r="AK121">
            <v>13.659000000000001</v>
          </cell>
          <cell r="AL121">
            <v>12.912000000000001</v>
          </cell>
          <cell r="AM121">
            <v>13.606999999999999</v>
          </cell>
          <cell r="AN121">
            <v>17.027999999999999</v>
          </cell>
          <cell r="AO121">
            <v>17.393000000000001</v>
          </cell>
          <cell r="AP121">
            <v>16.797999999999998</v>
          </cell>
          <cell r="AQ121">
            <v>17.846</v>
          </cell>
          <cell r="AR121">
            <v>8.3835909090909073</v>
          </cell>
        </row>
        <row r="122">
          <cell r="A122" t="str">
            <v>Niger</v>
          </cell>
          <cell r="B122" t="str">
            <v>Gross national savings</v>
          </cell>
          <cell r="C122" t="str">
            <v>Percent of GDP</v>
          </cell>
          <cell r="E122" t="str">
            <v>Source: National Statistical Office Latest actual data: 2010 GDP valuation: Factor costs Start/end months of reporting year: January/December Base year: 2000 Chain-weighted: No Primary domestic currency: CFA francs. Data last updated: 03/2012</v>
          </cell>
          <cell r="F122">
            <v>17.059000000000001</v>
          </cell>
          <cell r="G122">
            <v>11.414999999999999</v>
          </cell>
          <cell r="H122">
            <v>9.0350000000000001</v>
          </cell>
          <cell r="I122">
            <v>9.0129999999999999</v>
          </cell>
          <cell r="J122">
            <v>2.6970000000000001</v>
          </cell>
          <cell r="K122">
            <v>7.9870000000000001</v>
          </cell>
          <cell r="L122">
            <v>13.845000000000001</v>
          </cell>
          <cell r="M122">
            <v>7.6189999999999998</v>
          </cell>
          <cell r="N122">
            <v>15.398999999999999</v>
          </cell>
          <cell r="O122">
            <v>8.59</v>
          </cell>
          <cell r="P122">
            <v>7.351</v>
          </cell>
          <cell r="Q122">
            <v>6.2249999999999996</v>
          </cell>
          <cell r="R122">
            <v>8.3580000000000005</v>
          </cell>
          <cell r="S122">
            <v>7.9219999999999997</v>
          </cell>
          <cell r="T122">
            <v>4.0199999999999996</v>
          </cell>
          <cell r="U122">
            <v>-0.65300000000000002</v>
          </cell>
          <cell r="V122">
            <v>4.3929999999999998</v>
          </cell>
          <cell r="W122">
            <v>3.7759999999999998</v>
          </cell>
          <cell r="X122">
            <v>4.7089999999999996</v>
          </cell>
          <cell r="Y122">
            <v>4.9820000000000002</v>
          </cell>
          <cell r="Z122">
            <v>5.6740000000000004</v>
          </cell>
          <cell r="AA122">
            <v>7.891</v>
          </cell>
          <cell r="AB122">
            <v>5.181</v>
          </cell>
          <cell r="AC122">
            <v>8.8510000000000009</v>
          </cell>
          <cell r="AD122">
            <v>7.2750000000000004</v>
          </cell>
          <cell r="AE122">
            <v>14.188000000000001</v>
          </cell>
          <cell r="AF122">
            <v>15</v>
          </cell>
          <cell r="AG122">
            <v>14.641999999999999</v>
          </cell>
          <cell r="AH122">
            <v>19.327000000000002</v>
          </cell>
          <cell r="AI122">
            <v>7.9420000000000002</v>
          </cell>
          <cell r="AJ122">
            <v>17.728999999999999</v>
          </cell>
          <cell r="AK122">
            <v>10.57</v>
          </cell>
          <cell r="AL122">
            <v>14.804</v>
          </cell>
          <cell r="AM122">
            <v>15.287000000000001</v>
          </cell>
          <cell r="AN122">
            <v>14.641999999999999</v>
          </cell>
          <cell r="AO122">
            <v>13.762</v>
          </cell>
          <cell r="AP122">
            <v>14.629</v>
          </cell>
          <cell r="AQ122">
            <v>15.510999999999999</v>
          </cell>
          <cell r="AR122">
            <v>8.4251363636363639</v>
          </cell>
        </row>
        <row r="123">
          <cell r="A123" t="str">
            <v>Nigeria</v>
          </cell>
          <cell r="B123" t="str">
            <v>Gross national savings</v>
          </cell>
          <cell r="C123" t="str">
            <v>Percent of GDP</v>
          </cell>
          <cell r="E123" t="str">
            <v>Source: National Statistical Office Latest actual data: 2011 GDP valuation: Market prices Start/end months of reporting year: January/December Base year: 2000 Chain-weighted: No Primary domestic currency: Nigerian naira Data last updated: 03/2012</v>
          </cell>
          <cell r="F123">
            <v>24.829000000000001</v>
          </cell>
          <cell r="G123">
            <v>10.74</v>
          </cell>
          <cell r="H123">
            <v>9.4890000000000008</v>
          </cell>
          <cell r="I123">
            <v>8.8840000000000003</v>
          </cell>
          <cell r="J123">
            <v>17.609000000000002</v>
          </cell>
          <cell r="K123">
            <v>21.277999999999999</v>
          </cell>
          <cell r="L123">
            <v>6.298</v>
          </cell>
          <cell r="M123">
            <v>13.962999999999999</v>
          </cell>
          <cell r="N123">
            <v>17.565999999999999</v>
          </cell>
          <cell r="O123">
            <v>22.928000000000001</v>
          </cell>
          <cell r="P123">
            <v>29.826000000000001</v>
          </cell>
          <cell r="Q123">
            <v>22.067</v>
          </cell>
          <cell r="R123">
            <v>19.75</v>
          </cell>
          <cell r="S123">
            <v>19.033999999999999</v>
          </cell>
          <cell r="T123">
            <v>17.175000000000001</v>
          </cell>
          <cell r="U123">
            <v>10.535</v>
          </cell>
          <cell r="V123">
            <v>20.077999999999999</v>
          </cell>
          <cell r="W123">
            <v>22.207999999999998</v>
          </cell>
          <cell r="X123">
            <v>17.414000000000001</v>
          </cell>
          <cell r="Y123">
            <v>18.696000000000002</v>
          </cell>
          <cell r="Z123">
            <v>32.372999999999998</v>
          </cell>
          <cell r="AA123">
            <v>28.576000000000001</v>
          </cell>
          <cell r="AB123">
            <v>17.401</v>
          </cell>
          <cell r="AC123">
            <v>19.260000000000002</v>
          </cell>
          <cell r="AD123">
            <v>28.82</v>
          </cell>
          <cell r="AE123">
            <v>30.899000000000001</v>
          </cell>
          <cell r="AF123">
            <v>49.481000000000002</v>
          </cell>
          <cell r="AG123">
            <v>43.628999999999998</v>
          </cell>
          <cell r="AH123">
            <v>35.984999999999999</v>
          </cell>
          <cell r="AI123">
            <v>37.014000000000003</v>
          </cell>
          <cell r="AJ123">
            <v>26.846</v>
          </cell>
          <cell r="AK123">
            <v>28.363</v>
          </cell>
          <cell r="AL123">
            <v>29.484000000000002</v>
          </cell>
          <cell r="AM123">
            <v>27.890999999999998</v>
          </cell>
          <cell r="AN123">
            <v>26.137</v>
          </cell>
          <cell r="AO123">
            <v>24.811</v>
          </cell>
          <cell r="AP123">
            <v>24.120999999999999</v>
          </cell>
          <cell r="AQ123">
            <v>23.216000000000001</v>
          </cell>
          <cell r="AR123">
            <v>26.155909090909095</v>
          </cell>
        </row>
        <row r="124">
          <cell r="A124" t="str">
            <v>Norway</v>
          </cell>
          <cell r="B124" t="str">
            <v>Gross national savings</v>
          </cell>
          <cell r="C124" t="str">
            <v>Percent of GDP</v>
          </cell>
          <cell r="E124" t="str">
            <v>Source: National Statistical Office Latest actual data: 2011 National accounts manual used: ESA 1995 GDP valuation: Market prices Base year: 2007 Chain-weighted: Yes, from 1980 Primary domestic currency: Norwegian kroner Data last updated: 03/2012</v>
          </cell>
          <cell r="F124">
            <v>29.53</v>
          </cell>
          <cell r="G124">
            <v>29.818000000000001</v>
          </cell>
          <cell r="H124">
            <v>28.241</v>
          </cell>
          <cell r="I124">
            <v>28.923999999999999</v>
          </cell>
          <cell r="J124">
            <v>31.411999999999999</v>
          </cell>
          <cell r="K124">
            <v>30.648</v>
          </cell>
          <cell r="L124">
            <v>25.268000000000001</v>
          </cell>
          <cell r="M124">
            <v>25.126999999999999</v>
          </cell>
          <cell r="N124">
            <v>24.507000000000001</v>
          </cell>
          <cell r="O124">
            <v>25.605</v>
          </cell>
          <cell r="P124">
            <v>25.067</v>
          </cell>
          <cell r="Q124">
            <v>23.843</v>
          </cell>
          <cell r="R124">
            <v>22.975000000000001</v>
          </cell>
          <cell r="S124">
            <v>23.175999999999998</v>
          </cell>
          <cell r="T124">
            <v>24.050999999999998</v>
          </cell>
          <cell r="U124">
            <v>25.774000000000001</v>
          </cell>
          <cell r="V124">
            <v>27.771999999999998</v>
          </cell>
          <cell r="W124">
            <v>29.498999999999999</v>
          </cell>
          <cell r="X124">
            <v>26.224</v>
          </cell>
          <cell r="Y124">
            <v>28.404</v>
          </cell>
          <cell r="Z124">
            <v>35.213000000000001</v>
          </cell>
          <cell r="AA124">
            <v>34.936</v>
          </cell>
          <cell r="AB124">
            <v>31.318000000000001</v>
          </cell>
          <cell r="AC124">
            <v>30.347999999999999</v>
          </cell>
          <cell r="AD124">
            <v>32.893999999999998</v>
          </cell>
          <cell r="AE124">
            <v>37.515000000000001</v>
          </cell>
          <cell r="AF124">
            <v>39.409999999999997</v>
          </cell>
          <cell r="AG124">
            <v>38.253999999999998</v>
          </cell>
          <cell r="AH124">
            <v>40.445</v>
          </cell>
          <cell r="AI124">
            <v>33.268999999999998</v>
          </cell>
          <cell r="AJ124">
            <v>34.866999999999997</v>
          </cell>
          <cell r="AK124">
            <v>37.54</v>
          </cell>
          <cell r="AL124">
            <v>37.805999999999997</v>
          </cell>
          <cell r="AM124">
            <v>37.529000000000003</v>
          </cell>
          <cell r="AN124">
            <v>36.908999999999999</v>
          </cell>
          <cell r="AO124">
            <v>36.463000000000001</v>
          </cell>
          <cell r="AP124">
            <v>36.252000000000002</v>
          </cell>
          <cell r="AQ124">
            <v>36.049999999999997</v>
          </cell>
          <cell r="AR124">
            <v>31.036090909090909</v>
          </cell>
        </row>
        <row r="125">
          <cell r="A125" t="str">
            <v>Oman</v>
          </cell>
          <cell r="B125" t="str">
            <v>Gross national savings</v>
          </cell>
          <cell r="C125" t="str">
            <v>Percent of GDP</v>
          </cell>
          <cell r="E125" t="str">
            <v>Source: Ministry of Economy Latest actual data: 2009 National accounts manual used: SNA 1993 GDP valuation: Market prices Start/end months of reporting year: January/December Base year: 2000 Chain-weighted: No Primary domestic currency: Rials Omani Data last updated: 03/2012</v>
          </cell>
          <cell r="F125">
            <v>30.547999999999998</v>
          </cell>
          <cell r="G125">
            <v>33.799999999999997</v>
          </cell>
          <cell r="H125">
            <v>24.655000000000001</v>
          </cell>
          <cell r="I125">
            <v>28.465</v>
          </cell>
          <cell r="J125">
            <v>26.039000000000001</v>
          </cell>
          <cell r="K125">
            <v>26.163</v>
          </cell>
          <cell r="L125">
            <v>13.893000000000001</v>
          </cell>
          <cell r="M125">
            <v>25.454999999999998</v>
          </cell>
          <cell r="N125">
            <v>11.028</v>
          </cell>
          <cell r="O125">
            <v>17.632000000000001</v>
          </cell>
          <cell r="P125">
            <v>22.047000000000001</v>
          </cell>
          <cell r="Q125">
            <v>13.712</v>
          </cell>
          <cell r="R125">
            <v>12.544</v>
          </cell>
          <cell r="S125">
            <v>8.0649999999999995</v>
          </cell>
          <cell r="T125">
            <v>10.145</v>
          </cell>
          <cell r="U125">
            <v>9.4450000000000003</v>
          </cell>
          <cell r="V125">
            <v>15.583</v>
          </cell>
          <cell r="W125">
            <v>16.248000000000001</v>
          </cell>
          <cell r="X125">
            <v>11.406000000000001</v>
          </cell>
          <cell r="Y125">
            <v>18.925999999999998</v>
          </cell>
          <cell r="Z125">
            <v>31.488</v>
          </cell>
          <cell r="AA125">
            <v>27.439</v>
          </cell>
          <cell r="AB125">
            <v>25.635999999999999</v>
          </cell>
          <cell r="AC125">
            <v>24.719000000000001</v>
          </cell>
          <cell r="AD125">
            <v>29.128</v>
          </cell>
          <cell r="AE125">
            <v>39.902000000000001</v>
          </cell>
          <cell r="AF125">
            <v>39.600999999999999</v>
          </cell>
          <cell r="AG125">
            <v>36.462000000000003</v>
          </cell>
          <cell r="AH125">
            <v>37.790999999999997</v>
          </cell>
          <cell r="AI125">
            <v>32.326000000000001</v>
          </cell>
          <cell r="AJ125">
            <v>35.715000000000003</v>
          </cell>
          <cell r="AK125">
            <v>41.811999999999998</v>
          </cell>
          <cell r="AL125">
            <v>43.972999999999999</v>
          </cell>
          <cell r="AM125">
            <v>40.134</v>
          </cell>
          <cell r="AN125">
            <v>34.881999999999998</v>
          </cell>
          <cell r="AO125">
            <v>30.369</v>
          </cell>
          <cell r="AP125">
            <v>26.988</v>
          </cell>
          <cell r="AQ125">
            <v>23.734000000000002</v>
          </cell>
          <cell r="AR125">
            <v>24.551818181818181</v>
          </cell>
        </row>
        <row r="126">
          <cell r="A126" t="str">
            <v>Pakistan</v>
          </cell>
          <cell r="B126" t="str">
            <v>Gross national savings</v>
          </cell>
          <cell r="C126" t="str">
            <v>Percent of GDP</v>
          </cell>
          <cell r="E126" t="str">
            <v>Source: Ministry of Finance Latest actual data: 2011 National accounts manual used: Combination of SNA 1968 and SNA 1993 GDP valuation: Factor costs. Please note the real GDP series is based on factor cost terms whereas the nominal GDP series is provided using market prices. As a result, the GDP deflator is not calculated correctly. Start/end months of reporting year: July/June Base year: 1999/2000. GDP deflator = 2000 Chain-weighted: No Primary domestic currency: Pakistan rupees Data last updated: 03/2012</v>
          </cell>
          <cell r="F126">
            <v>16.684999999999999</v>
          </cell>
          <cell r="G126">
            <v>16.257999999999999</v>
          </cell>
          <cell r="H126">
            <v>15.879</v>
          </cell>
          <cell r="I126">
            <v>17.948</v>
          </cell>
          <cell r="J126">
            <v>16.094000000000001</v>
          </cell>
          <cell r="K126">
            <v>14.468999999999999</v>
          </cell>
          <cell r="L126">
            <v>16.446999999999999</v>
          </cell>
          <cell r="M126">
            <v>18.085999999999999</v>
          </cell>
          <cell r="N126">
            <v>15.295999999999999</v>
          </cell>
          <cell r="O126">
            <v>15.942</v>
          </cell>
          <cell r="P126">
            <v>15.968999999999999</v>
          </cell>
          <cell r="Q126">
            <v>15.842000000000001</v>
          </cell>
          <cell r="R126">
            <v>18.334</v>
          </cell>
          <cell r="S126">
            <v>15.272</v>
          </cell>
          <cell r="T126">
            <v>16.832999999999998</v>
          </cell>
          <cell r="U126">
            <v>15.532</v>
          </cell>
          <cell r="V126">
            <v>13.457000000000001</v>
          </cell>
          <cell r="W126">
            <v>13.057</v>
          </cell>
          <cell r="X126">
            <v>15.435</v>
          </cell>
          <cell r="Y126">
            <v>12.916</v>
          </cell>
          <cell r="Z126">
            <v>16.936</v>
          </cell>
          <cell r="AA126">
            <v>17.446000000000002</v>
          </cell>
          <cell r="AB126">
            <v>20.48</v>
          </cell>
          <cell r="AC126">
            <v>21.620999999999999</v>
          </cell>
          <cell r="AD126">
            <v>18.423999999999999</v>
          </cell>
          <cell r="AE126">
            <v>17.681000000000001</v>
          </cell>
          <cell r="AF126">
            <v>18.225999999999999</v>
          </cell>
          <cell r="AG126">
            <v>17.72</v>
          </cell>
          <cell r="AH126">
            <v>13.585000000000001</v>
          </cell>
          <cell r="AI126">
            <v>12.493</v>
          </cell>
          <cell r="AJ126">
            <v>13.134</v>
          </cell>
          <cell r="AK126">
            <v>13.611000000000001</v>
          </cell>
          <cell r="AL126">
            <v>11.817</v>
          </cell>
          <cell r="AM126">
            <v>11.599</v>
          </cell>
          <cell r="AN126">
            <v>10.942</v>
          </cell>
          <cell r="AO126">
            <v>10.488</v>
          </cell>
          <cell r="AP126">
            <v>10.157</v>
          </cell>
          <cell r="AQ126">
            <v>9.8030000000000008</v>
          </cell>
          <cell r="AR126">
            <v>16.091090909090909</v>
          </cell>
        </row>
        <row r="127">
          <cell r="A127" t="str">
            <v>Panama</v>
          </cell>
          <cell r="B127" t="str">
            <v>Gross national savings</v>
          </cell>
          <cell r="C127" t="str">
            <v>Percent of GDP</v>
          </cell>
          <cell r="E127" t="str">
            <v>Source: National Statistical Office Latest actual data: 2011 National accounts manual used: SNA 1993 GDP valuation: Market prices Start/end months of reporting year: January/December Base year: 1996. Work I nprogress to update the base year to 2007 Chain-weighted: No Primary domestic currency: U.S. dollars Data last updated: 03/2012</v>
          </cell>
          <cell r="F127">
            <v>15.439</v>
          </cell>
          <cell r="G127">
            <v>17.285</v>
          </cell>
          <cell r="H127">
            <v>15.377000000000001</v>
          </cell>
          <cell r="I127">
            <v>16.393000000000001</v>
          </cell>
          <cell r="J127">
            <v>11.375999999999999</v>
          </cell>
          <cell r="K127">
            <v>13.54</v>
          </cell>
          <cell r="L127">
            <v>17.108000000000001</v>
          </cell>
          <cell r="M127">
            <v>19.402999999999999</v>
          </cell>
          <cell r="N127">
            <v>11.311999999999999</v>
          </cell>
          <cell r="O127">
            <v>3.8159999999999998</v>
          </cell>
          <cell r="P127">
            <v>13.327</v>
          </cell>
          <cell r="Q127">
            <v>11.55</v>
          </cell>
          <cell r="R127">
            <v>15.423</v>
          </cell>
          <cell r="S127">
            <v>21.957999999999998</v>
          </cell>
          <cell r="T127">
            <v>24.132999999999999</v>
          </cell>
          <cell r="U127">
            <v>22.824000000000002</v>
          </cell>
          <cell r="V127">
            <v>24.602</v>
          </cell>
          <cell r="W127">
            <v>20.657</v>
          </cell>
          <cell r="X127">
            <v>17.920999999999999</v>
          </cell>
          <cell r="Y127">
            <v>15.678000000000001</v>
          </cell>
          <cell r="Z127">
            <v>18.21</v>
          </cell>
          <cell r="AA127">
            <v>16.167000000000002</v>
          </cell>
          <cell r="AB127">
            <v>14.972</v>
          </cell>
          <cell r="AC127">
            <v>14.515000000000001</v>
          </cell>
          <cell r="AD127">
            <v>11.215999999999999</v>
          </cell>
          <cell r="AE127">
            <v>13.448</v>
          </cell>
          <cell r="AF127">
            <v>16.341000000000001</v>
          </cell>
          <cell r="AG127">
            <v>16.244</v>
          </cell>
          <cell r="AH127">
            <v>16.704999999999998</v>
          </cell>
          <cell r="AI127">
            <v>24.859000000000002</v>
          </cell>
          <cell r="AJ127">
            <v>15.212999999999999</v>
          </cell>
          <cell r="AK127">
            <v>16.266999999999999</v>
          </cell>
          <cell r="AL127">
            <v>15.507999999999999</v>
          </cell>
          <cell r="AM127">
            <v>15.295</v>
          </cell>
          <cell r="AN127">
            <v>16.215</v>
          </cell>
          <cell r="AO127">
            <v>17.591999999999999</v>
          </cell>
          <cell r="AP127">
            <v>19.698</v>
          </cell>
          <cell r="AQ127">
            <v>20.312000000000001</v>
          </cell>
          <cell r="AR127">
            <v>17.37409090909091</v>
          </cell>
        </row>
        <row r="128">
          <cell r="A128" t="str">
            <v>Papua New Guinea</v>
          </cell>
          <cell r="B128" t="str">
            <v>Gross national savings</v>
          </cell>
          <cell r="C128" t="str">
            <v>Percent of GDP</v>
          </cell>
          <cell r="E128" t="str">
            <v>Source: National Statistical Office and MOF Latest actual data: 2011 National accounts manual used: SNA 1993 GDP valuation: Market prices Start/end months of reporting year: January/December Base year: 1998 Chain-weighted: No Primary domestic currency: Papua New Guinea kina Data last updated: 03/2012</v>
          </cell>
          <cell r="F128">
            <v>5.8929999999999998</v>
          </cell>
          <cell r="G128">
            <v>6.024</v>
          </cell>
          <cell r="H128">
            <v>6.6120000000000001</v>
          </cell>
          <cell r="I128">
            <v>10.474</v>
          </cell>
          <cell r="J128">
            <v>9.2110000000000003</v>
          </cell>
          <cell r="K128">
            <v>8.49</v>
          </cell>
          <cell r="L128">
            <v>16.074999999999999</v>
          </cell>
          <cell r="M128">
            <v>12.691000000000001</v>
          </cell>
          <cell r="N128">
            <v>18.341000000000001</v>
          </cell>
          <cell r="O128">
            <v>12.986000000000001</v>
          </cell>
          <cell r="P128">
            <v>21.579000000000001</v>
          </cell>
          <cell r="Q128">
            <v>23.4</v>
          </cell>
          <cell r="R128">
            <v>22.416</v>
          </cell>
          <cell r="S128">
            <v>30.433</v>
          </cell>
          <cell r="T128">
            <v>34.256</v>
          </cell>
          <cell r="U128">
            <v>43.284999999999997</v>
          </cell>
          <cell r="V128">
            <v>27.98</v>
          </cell>
          <cell r="W128">
            <v>13.401</v>
          </cell>
          <cell r="X128">
            <v>17.125</v>
          </cell>
          <cell r="Y128">
            <v>18.216000000000001</v>
          </cell>
          <cell r="Z128">
            <v>27.922000000000001</v>
          </cell>
          <cell r="AA128">
            <v>27.576000000000001</v>
          </cell>
          <cell r="AB128">
            <v>23.672999999999998</v>
          </cell>
          <cell r="AC128">
            <v>26.071000000000002</v>
          </cell>
          <cell r="AD128">
            <v>23.67</v>
          </cell>
          <cell r="AE128">
            <v>23.562999999999999</v>
          </cell>
          <cell r="AF128">
            <v>23.321999999999999</v>
          </cell>
          <cell r="AG128">
            <v>18.582999999999998</v>
          </cell>
          <cell r="AH128">
            <v>27.341999999999999</v>
          </cell>
          <cell r="AI128">
            <v>7.9329999999999998</v>
          </cell>
          <cell r="AJ128">
            <v>6.5039999999999996</v>
          </cell>
          <cell r="AK128">
            <v>-19.821999999999999</v>
          </cell>
          <cell r="AL128">
            <v>-16.082999999999998</v>
          </cell>
          <cell r="AM128">
            <v>-7.5259999999999998</v>
          </cell>
          <cell r="AN128">
            <v>2.8140000000000001</v>
          </cell>
          <cell r="AO128">
            <v>19.530999999999999</v>
          </cell>
          <cell r="AP128">
            <v>19.035</v>
          </cell>
          <cell r="AQ128">
            <v>20.16</v>
          </cell>
          <cell r="AR128">
            <v>21.292181818181824</v>
          </cell>
        </row>
        <row r="129">
          <cell r="A129" t="str">
            <v>Paraguay</v>
          </cell>
          <cell r="B129" t="str">
            <v>Gross national savings</v>
          </cell>
          <cell r="C129" t="str">
            <v>Percent of GDP</v>
          </cell>
          <cell r="E129" t="str">
            <v>Source: Central Bank Latest actual data: 2010 Notes: For 1980 to 1990, GDP data were constructed backward by the Banco Central del Paraguay using the new 1994 base year. National accounts manual used: SNA 1993 GDP valuation: Market prices Start/end months of reporting year: January/December Base year: 1994 Chain-weighted: No Primary domestic currency: Paraguayan guaraníes Data last updated: 03/2012</v>
          </cell>
          <cell r="F129">
            <v>22.018000000000001</v>
          </cell>
          <cell r="G129">
            <v>21.675999999999998</v>
          </cell>
          <cell r="H129">
            <v>18.774999999999999</v>
          </cell>
          <cell r="I129">
            <v>17.356999999999999</v>
          </cell>
          <cell r="J129">
            <v>16.495000000000001</v>
          </cell>
          <cell r="K129">
            <v>16.012</v>
          </cell>
          <cell r="L129">
            <v>17.771999999999998</v>
          </cell>
          <cell r="M129">
            <v>13.441000000000001</v>
          </cell>
          <cell r="N129">
            <v>20.600999999999999</v>
          </cell>
          <cell r="O129">
            <v>30.535</v>
          </cell>
          <cell r="P129">
            <v>30.622</v>
          </cell>
          <cell r="Q129">
            <v>25.289000000000001</v>
          </cell>
          <cell r="R129">
            <v>22.288</v>
          </cell>
          <cell r="S129">
            <v>24.846</v>
          </cell>
          <cell r="T129">
            <v>25.641999999999999</v>
          </cell>
          <cell r="U129">
            <v>24.863</v>
          </cell>
          <cell r="V129">
            <v>21.295999999999999</v>
          </cell>
          <cell r="W129">
            <v>18.626999999999999</v>
          </cell>
          <cell r="X129">
            <v>20.634</v>
          </cell>
          <cell r="Y129">
            <v>18.405000000000001</v>
          </cell>
          <cell r="Z129">
            <v>16.478999999999999</v>
          </cell>
          <cell r="AA129">
            <v>14.055</v>
          </cell>
          <cell r="AB129">
            <v>20.92</v>
          </cell>
          <cell r="AC129">
            <v>22.311</v>
          </cell>
          <cell r="AD129">
            <v>21.376999999999999</v>
          </cell>
          <cell r="AE129">
            <v>19.992000000000001</v>
          </cell>
          <cell r="AF129">
            <v>20.917000000000002</v>
          </cell>
          <cell r="AG129">
            <v>19.54</v>
          </cell>
          <cell r="AH129">
            <v>16.178000000000001</v>
          </cell>
          <cell r="AI129">
            <v>15.996</v>
          </cell>
          <cell r="AJ129">
            <v>14.367000000000001</v>
          </cell>
          <cell r="AK129">
            <v>18.103000000000002</v>
          </cell>
          <cell r="AL129">
            <v>16.161999999999999</v>
          </cell>
          <cell r="AM129">
            <v>17.625</v>
          </cell>
          <cell r="AN129">
            <v>16.542000000000002</v>
          </cell>
          <cell r="AO129">
            <v>16.384</v>
          </cell>
          <cell r="AP129">
            <v>16.471</v>
          </cell>
          <cell r="AQ129">
            <v>16.396999999999998</v>
          </cell>
          <cell r="AR129">
            <v>20.579409090909095</v>
          </cell>
        </row>
        <row r="130">
          <cell r="A130" t="str">
            <v>Peru</v>
          </cell>
          <cell r="B130" t="str">
            <v>Gross national savings</v>
          </cell>
          <cell r="C130" t="str">
            <v>Percent of GDP</v>
          </cell>
          <cell r="E130" t="str">
            <v>Source: Central Bank Latest actual data: 2011 National accounts manual used: SNA 1993 GDP valuation: Market prices Start/end months of reporting year: January/December Base year: 1994 Chain-weighted: No Primary domestic currency: Peruvian nuevos soles Data last updated: 03/2012</v>
          </cell>
          <cell r="F130">
            <v>29.861000000000001</v>
          </cell>
          <cell r="G130">
            <v>28.367000000000001</v>
          </cell>
          <cell r="H130">
            <v>30.321999999999999</v>
          </cell>
          <cell r="I130">
            <v>23.035</v>
          </cell>
          <cell r="J130">
            <v>24.582999999999998</v>
          </cell>
          <cell r="K130">
            <v>23.521999999999998</v>
          </cell>
          <cell r="L130">
            <v>19.498000000000001</v>
          </cell>
          <cell r="M130">
            <v>20.195</v>
          </cell>
          <cell r="N130">
            <v>22.620999999999999</v>
          </cell>
          <cell r="O130">
            <v>21.332999999999998</v>
          </cell>
          <cell r="P130">
            <v>18.402000000000001</v>
          </cell>
          <cell r="Q130">
            <v>15.032</v>
          </cell>
          <cell r="R130">
            <v>11.977</v>
          </cell>
          <cell r="S130">
            <v>12.234999999999999</v>
          </cell>
          <cell r="T130">
            <v>16.228999999999999</v>
          </cell>
          <cell r="U130">
            <v>16.192</v>
          </cell>
          <cell r="V130">
            <v>16.297000000000001</v>
          </cell>
          <cell r="W130">
            <v>18.396000000000001</v>
          </cell>
          <cell r="X130">
            <v>17.731000000000002</v>
          </cell>
          <cell r="Y130">
            <v>18.417000000000002</v>
          </cell>
          <cell r="Z130">
            <v>17.265000000000001</v>
          </cell>
          <cell r="AA130">
            <v>16.535</v>
          </cell>
          <cell r="AB130">
            <v>16.446999999999999</v>
          </cell>
          <cell r="AC130">
            <v>16.882999999999999</v>
          </cell>
          <cell r="AD130">
            <v>17.933</v>
          </cell>
          <cell r="AE130">
            <v>19.335999999999999</v>
          </cell>
          <cell r="AF130">
            <v>23.155000000000001</v>
          </cell>
          <cell r="AG130">
            <v>24.204000000000001</v>
          </cell>
          <cell r="AH130">
            <v>22.664999999999999</v>
          </cell>
          <cell r="AI130">
            <v>20.873999999999999</v>
          </cell>
          <cell r="AJ130">
            <v>23.687000000000001</v>
          </cell>
          <cell r="AK130">
            <v>24.274000000000001</v>
          </cell>
          <cell r="AL130">
            <v>23.271000000000001</v>
          </cell>
          <cell r="AM130">
            <v>23.672999999999998</v>
          </cell>
          <cell r="AN130">
            <v>23.268000000000001</v>
          </cell>
          <cell r="AO130">
            <v>23.286999999999999</v>
          </cell>
          <cell r="AP130">
            <v>23.39</v>
          </cell>
          <cell r="AQ130">
            <v>23.463999999999999</v>
          </cell>
          <cell r="AR130">
            <v>18.371181818181821</v>
          </cell>
        </row>
        <row r="131">
          <cell r="A131" t="str">
            <v>Philippines</v>
          </cell>
          <cell r="B131" t="str">
            <v>Gross national savings</v>
          </cell>
          <cell r="C131" t="str">
            <v>Percent of GDP</v>
          </cell>
          <cell r="E131" t="str">
            <v>Source: CEIC Latest actual data: 2011 National accounts manual used: SNA 1993 GDP valuation: Market prices Start/end months of reporting year: January/December Base year: 2000 Chain-weighted: No Primary domestic currency: Philippine pesos Data last updated: 03/2012</v>
          </cell>
          <cell r="F131">
            <v>17.651</v>
          </cell>
          <cell r="G131">
            <v>19.553999999999998</v>
          </cell>
          <cell r="H131">
            <v>17.370999999999999</v>
          </cell>
          <cell r="I131">
            <v>19.204000000000001</v>
          </cell>
          <cell r="J131">
            <v>16.013999999999999</v>
          </cell>
          <cell r="K131">
            <v>13.776999999999999</v>
          </cell>
          <cell r="L131">
            <v>17.312999999999999</v>
          </cell>
          <cell r="M131">
            <v>15.083</v>
          </cell>
          <cell r="N131">
            <v>16.047999999999998</v>
          </cell>
          <cell r="O131">
            <v>16.920999999999999</v>
          </cell>
          <cell r="P131">
            <v>16.832999999999998</v>
          </cell>
          <cell r="Q131">
            <v>16.262</v>
          </cell>
          <cell r="R131">
            <v>17.562999999999999</v>
          </cell>
          <cell r="S131">
            <v>16.594999999999999</v>
          </cell>
          <cell r="T131">
            <v>17.550999999999998</v>
          </cell>
          <cell r="U131">
            <v>16.071999999999999</v>
          </cell>
          <cell r="V131">
            <v>17.469000000000001</v>
          </cell>
          <cell r="W131">
            <v>17.616</v>
          </cell>
          <cell r="X131">
            <v>25.478000000000002</v>
          </cell>
          <cell r="Y131">
            <v>15.494</v>
          </cell>
          <cell r="Z131">
            <v>15.618</v>
          </cell>
          <cell r="AA131">
            <v>19.847000000000001</v>
          </cell>
          <cell r="AB131">
            <v>24.123999999999999</v>
          </cell>
          <cell r="AC131">
            <v>23.32</v>
          </cell>
          <cell r="AD131">
            <v>23.39</v>
          </cell>
          <cell r="AE131">
            <v>23.471</v>
          </cell>
          <cell r="AF131">
            <v>22.379000000000001</v>
          </cell>
          <cell r="AG131">
            <v>22.099</v>
          </cell>
          <cell r="AH131">
            <v>21.376999999999999</v>
          </cell>
          <cell r="AI131">
            <v>22.146000000000001</v>
          </cell>
          <cell r="AJ131">
            <v>25.012</v>
          </cell>
          <cell r="AK131">
            <v>24.553999999999998</v>
          </cell>
          <cell r="AL131">
            <v>21.695</v>
          </cell>
          <cell r="AM131">
            <v>21.875</v>
          </cell>
          <cell r="AN131">
            <v>22.184999999999999</v>
          </cell>
          <cell r="AO131">
            <v>22.600999999999999</v>
          </cell>
          <cell r="AP131">
            <v>22.777000000000001</v>
          </cell>
          <cell r="AQ131">
            <v>23.013999999999999</v>
          </cell>
          <cell r="AR131">
            <v>20.19409090909091</v>
          </cell>
        </row>
        <row r="132">
          <cell r="A132" t="str">
            <v>Poland</v>
          </cell>
          <cell r="B132" t="str">
            <v>Gross national savings</v>
          </cell>
          <cell r="C132" t="str">
            <v>Percent of GDP</v>
          </cell>
          <cell r="E132" t="str">
            <v>Source: National Statistical Office Latest actual data: 2011 Notes: Data prior to 1995 cannot be confirmed by national sources at this time. National accounts manual used: GDP valuation: Market prices Start/end months of reporting year: January/December Base year: 2005 Chain-weighted: Yes, from 1995 Primary domestic currency: Polish zlotys Data last updated: 03/2012</v>
          </cell>
          <cell r="F132">
            <v>30.954999999999998</v>
          </cell>
          <cell r="G132">
            <v>23.428000000000001</v>
          </cell>
          <cell r="H132">
            <v>28.539000000000001</v>
          </cell>
          <cell r="I132">
            <v>24.821999999999999</v>
          </cell>
          <cell r="J132">
            <v>21.669</v>
          </cell>
          <cell r="K132">
            <v>22.401</v>
          </cell>
          <cell r="L132">
            <v>18.277999999999999</v>
          </cell>
          <cell r="M132">
            <v>17.849</v>
          </cell>
          <cell r="N132">
            <v>21.39</v>
          </cell>
          <cell r="O132">
            <v>21.763000000000002</v>
          </cell>
          <cell r="P132">
            <v>26.92</v>
          </cell>
          <cell r="Q132">
            <v>16.477</v>
          </cell>
          <cell r="R132">
            <v>13.362</v>
          </cell>
          <cell r="S132">
            <v>11.215</v>
          </cell>
          <cell r="T132">
            <v>20.721</v>
          </cell>
          <cell r="U132">
            <v>19.329999999999998</v>
          </cell>
          <cell r="V132">
            <v>18.792000000000002</v>
          </cell>
          <cell r="W132">
            <v>19.773</v>
          </cell>
          <cell r="X132">
            <v>21.048999999999999</v>
          </cell>
          <cell r="Y132">
            <v>17.817</v>
          </cell>
          <cell r="Z132">
            <v>18.811</v>
          </cell>
          <cell r="AA132">
            <v>17.648</v>
          </cell>
          <cell r="AB132">
            <v>15.827</v>
          </cell>
          <cell r="AC132">
            <v>16.218</v>
          </cell>
          <cell r="AD132">
            <v>14.829000000000001</v>
          </cell>
          <cell r="AE132">
            <v>16.884</v>
          </cell>
          <cell r="AF132">
            <v>17.204999999999998</v>
          </cell>
          <cell r="AG132">
            <v>18.213999999999999</v>
          </cell>
          <cell r="AH132">
            <v>17.297999999999998</v>
          </cell>
          <cell r="AI132">
            <v>16.38</v>
          </cell>
          <cell r="AJ132">
            <v>16.292999999999999</v>
          </cell>
          <cell r="AK132">
            <v>17.48</v>
          </cell>
          <cell r="AL132">
            <v>17.491</v>
          </cell>
          <cell r="AM132">
            <v>17.847000000000001</v>
          </cell>
          <cell r="AN132">
            <v>18.422000000000001</v>
          </cell>
          <cell r="AO132">
            <v>19.202999999999999</v>
          </cell>
          <cell r="AP132">
            <v>19.989999999999998</v>
          </cell>
          <cell r="AQ132">
            <v>20.72</v>
          </cell>
          <cell r="AR132">
            <v>17.661045454545455</v>
          </cell>
        </row>
        <row r="133">
          <cell r="A133" t="str">
            <v>Portugal</v>
          </cell>
          <cell r="B133" t="str">
            <v>Gross national savings</v>
          </cell>
          <cell r="C133" t="str">
            <v>Percent of GDP</v>
          </cell>
          <cell r="E133" t="str">
            <v>Source: National Statistical Office Latest actual data: 2010 GDP valuation: Market prices Base year: 2006 Chain-weighted: Yes, from 1980 Primary domestic currency: Euros Data last updated: 03/2012</v>
          </cell>
          <cell r="F133">
            <v>31.103000000000002</v>
          </cell>
          <cell r="G133">
            <v>21.305</v>
          </cell>
          <cell r="H133">
            <v>25.166</v>
          </cell>
          <cell r="I133">
            <v>24.701000000000001</v>
          </cell>
          <cell r="J133">
            <v>23.199000000000002</v>
          </cell>
          <cell r="K133">
            <v>25.827999999999999</v>
          </cell>
          <cell r="L133">
            <v>27.138999999999999</v>
          </cell>
          <cell r="M133">
            <v>29.192</v>
          </cell>
          <cell r="N133">
            <v>27.908999999999999</v>
          </cell>
          <cell r="O133">
            <v>28.353000000000002</v>
          </cell>
          <cell r="P133">
            <v>28.402000000000001</v>
          </cell>
          <cell r="Q133">
            <v>24.768000000000001</v>
          </cell>
          <cell r="R133">
            <v>25.486000000000001</v>
          </cell>
          <cell r="S133">
            <v>22.806000000000001</v>
          </cell>
          <cell r="T133">
            <v>21.021999999999998</v>
          </cell>
          <cell r="U133">
            <v>22.465</v>
          </cell>
          <cell r="V133">
            <v>19.803000000000001</v>
          </cell>
          <cell r="W133">
            <v>20.09</v>
          </cell>
          <cell r="X133">
            <v>20.513999999999999</v>
          </cell>
          <cell r="Y133">
            <v>19.814</v>
          </cell>
          <cell r="Z133">
            <v>17.731999999999999</v>
          </cell>
          <cell r="AA133">
            <v>17.117999999999999</v>
          </cell>
          <cell r="AB133">
            <v>17.228000000000002</v>
          </cell>
          <cell r="AC133">
            <v>16.800999999999998</v>
          </cell>
          <cell r="AD133">
            <v>15.717000000000001</v>
          </cell>
          <cell r="AE133">
            <v>13.233000000000001</v>
          </cell>
          <cell r="AF133">
            <v>12.323</v>
          </cell>
          <cell r="AG133">
            <v>12.664999999999999</v>
          </cell>
          <cell r="AH133">
            <v>10.552</v>
          </cell>
          <cell r="AI133">
            <v>9.4160000000000004</v>
          </cell>
          <cell r="AJ133">
            <v>9.9450000000000003</v>
          </cell>
          <cell r="AK133">
            <v>11.586</v>
          </cell>
          <cell r="AL133">
            <v>12.205</v>
          </cell>
          <cell r="AM133">
            <v>12.983000000000001</v>
          </cell>
          <cell r="AN133">
            <v>13.798</v>
          </cell>
          <cell r="AO133">
            <v>14.279</v>
          </cell>
          <cell r="AP133">
            <v>14.849</v>
          </cell>
          <cell r="AQ133">
            <v>15.095000000000001</v>
          </cell>
          <cell r="AR133">
            <v>17.703909090909093</v>
          </cell>
        </row>
        <row r="134">
          <cell r="A134" t="str">
            <v>Qatar</v>
          </cell>
          <cell r="B134" t="str">
            <v>Gross national savings</v>
          </cell>
          <cell r="C134" t="str">
            <v>Percent of GDP</v>
          </cell>
          <cell r="E134" t="str">
            <v>Source: IMF Staff. Qatar Statistics Authority Latest actual data: 2011 National accounts manual used: SNA 1993 GDP valuation: Market prices Start/end months of reporting year: January/December Base year: 2007 Chain-weighted: No Primary domestic currency: Qatar riyals Data last updated: 03/2012</v>
          </cell>
          <cell r="F134">
            <v>51.66</v>
          </cell>
          <cell r="G134">
            <v>45.89</v>
          </cell>
          <cell r="H134">
            <v>34.847000000000001</v>
          </cell>
          <cell r="I134">
            <v>25.454000000000001</v>
          </cell>
          <cell r="J134">
            <v>41.48</v>
          </cell>
          <cell r="K134">
            <v>30.408999999999999</v>
          </cell>
          <cell r="L134">
            <v>13.942</v>
          </cell>
          <cell r="M134">
            <v>16.137</v>
          </cell>
          <cell r="N134">
            <v>14.864000000000001</v>
          </cell>
          <cell r="O134">
            <v>21.643999999999998</v>
          </cell>
          <cell r="P134">
            <v>13.428000000000001</v>
          </cell>
          <cell r="Q134">
            <v>7.0970000000000004</v>
          </cell>
          <cell r="R134">
            <v>6.9580000000000002</v>
          </cell>
          <cell r="S134">
            <v>4.2320000000000002</v>
          </cell>
          <cell r="T134">
            <v>6.9859999999999998</v>
          </cell>
          <cell r="U134">
            <v>-1.0029999999999999</v>
          </cell>
          <cell r="V134">
            <v>8.2040000000000006</v>
          </cell>
          <cell r="W134">
            <v>16.597999999999999</v>
          </cell>
          <cell r="X134">
            <v>13.263999999999999</v>
          </cell>
          <cell r="Y134">
            <v>31.36</v>
          </cell>
          <cell r="Z134">
            <v>43.393000000000001</v>
          </cell>
          <cell r="AA134">
            <v>56.442999999999998</v>
          </cell>
          <cell r="AB134">
            <v>54.588000000000001</v>
          </cell>
          <cell r="AC134">
            <v>60.131999999999998</v>
          </cell>
          <cell r="AD134">
            <v>55.756</v>
          </cell>
          <cell r="AE134">
            <v>63.716000000000001</v>
          </cell>
          <cell r="AF134">
            <v>59.305</v>
          </cell>
          <cell r="AG134">
            <v>59.121000000000002</v>
          </cell>
          <cell r="AH134">
            <v>58.100999999999999</v>
          </cell>
          <cell r="AI134">
            <v>46.213000000000001</v>
          </cell>
          <cell r="AJ134">
            <v>56.747999999999998</v>
          </cell>
          <cell r="AK134">
            <v>54.268999999999998</v>
          </cell>
          <cell r="AL134">
            <v>56.643999999999998</v>
          </cell>
          <cell r="AM134">
            <v>55.85</v>
          </cell>
          <cell r="AN134">
            <v>50.783999999999999</v>
          </cell>
          <cell r="AO134">
            <v>44.951000000000001</v>
          </cell>
          <cell r="AP134">
            <v>39.942</v>
          </cell>
          <cell r="AQ134">
            <v>36.679000000000002</v>
          </cell>
          <cell r="AR134">
            <v>35.223136363636371</v>
          </cell>
        </row>
        <row r="135">
          <cell r="A135" t="str">
            <v>Romania</v>
          </cell>
          <cell r="B135" t="str">
            <v>Gross national savings</v>
          </cell>
          <cell r="C135" t="str">
            <v>Percent of GDP</v>
          </cell>
          <cell r="E135" t="str">
            <v>Source: Source: Eurostat. Minor differences between National Statistical Office and Eurostat. Eurostat data is fully additive. Source provides previous year volume indices. Staff calculate real GDP based on chain-linked GDP deflators. Latest actual data: 2010. Preliminary. National accounts manual used: ESA 1995 GDP valuation: Market prices Start/end months of reporting year: January/December Chain-weighted: Yes, from 2000 Primary domestic currency: Romanian lei Data last updated: 03/2012</v>
          </cell>
          <cell r="F135">
            <v>16.341999999999999</v>
          </cell>
          <cell r="G135">
            <v>16.913</v>
          </cell>
          <cell r="H135">
            <v>19.643000000000001</v>
          </cell>
          <cell r="I135">
            <v>20.666</v>
          </cell>
          <cell r="J135">
            <v>21.875</v>
          </cell>
          <cell r="K135">
            <v>33.018999999999998</v>
          </cell>
          <cell r="L135">
            <v>34.390999999999998</v>
          </cell>
          <cell r="M135">
            <v>31.827000000000002</v>
          </cell>
          <cell r="N135">
            <v>28.39</v>
          </cell>
          <cell r="O135">
            <v>26.774999999999999</v>
          </cell>
          <cell r="P135">
            <v>25.501999999999999</v>
          </cell>
          <cell r="Q135">
            <v>23.574999999999999</v>
          </cell>
          <cell r="R135">
            <v>23.652000000000001</v>
          </cell>
          <cell r="S135">
            <v>24.228000000000002</v>
          </cell>
          <cell r="T135">
            <v>23.093</v>
          </cell>
          <cell r="U135">
            <v>19.010999999999999</v>
          </cell>
          <cell r="V135">
            <v>18.46</v>
          </cell>
          <cell r="W135">
            <v>14.509</v>
          </cell>
          <cell r="X135">
            <v>10.68</v>
          </cell>
          <cell r="Y135">
            <v>11.933</v>
          </cell>
          <cell r="Z135">
            <v>19.373999999999999</v>
          </cell>
          <cell r="AA135">
            <v>17.821999999999999</v>
          </cell>
          <cell r="AB135">
            <v>18.664999999999999</v>
          </cell>
          <cell r="AC135">
            <v>16.146999999999998</v>
          </cell>
          <cell r="AD135">
            <v>15.315</v>
          </cell>
          <cell r="AE135">
            <v>14.654999999999999</v>
          </cell>
          <cell r="AF135">
            <v>16.076000000000001</v>
          </cell>
          <cell r="AG135">
            <v>17.568000000000001</v>
          </cell>
          <cell r="AH135">
            <v>19.702000000000002</v>
          </cell>
          <cell r="AI135">
            <v>21.216000000000001</v>
          </cell>
          <cell r="AJ135">
            <v>20.387</v>
          </cell>
          <cell r="AK135">
            <v>24.646999999999998</v>
          </cell>
          <cell r="AL135">
            <v>25.724</v>
          </cell>
          <cell r="AM135">
            <v>26.265999999999998</v>
          </cell>
          <cell r="AN135">
            <v>26.690999999999999</v>
          </cell>
          <cell r="AO135">
            <v>27.030999999999999</v>
          </cell>
          <cell r="AP135">
            <v>27.233000000000001</v>
          </cell>
          <cell r="AQ135">
            <v>27.535</v>
          </cell>
          <cell r="AR135">
            <v>18.918954545454543</v>
          </cell>
        </row>
        <row r="136">
          <cell r="A136" t="str">
            <v>Russia</v>
          </cell>
          <cell r="B136" t="str">
            <v>Gross national savings</v>
          </cell>
          <cell r="C136" t="str">
            <v>Percent of GDP</v>
          </cell>
          <cell r="E136" t="str">
            <v>Source: National Statistical Office Latest actual data: 2011 Notes: Gross capital formation includes statistical discrepancy. GDP valuation: Market prices Base year: Reference year for the chain-linking is 2003. The data are derived by re-referencing the chained level series to 2009. Chain-weighted: Yes, from 1995 Primary domestic currency: Russian rubles Data last updated: 03/2012</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v>37.642000000000003</v>
          </cell>
          <cell r="S136">
            <v>30.015000000000001</v>
          </cell>
          <cell r="T136">
            <v>29.167999999999999</v>
          </cell>
          <cell r="U136">
            <v>27.661000000000001</v>
          </cell>
          <cell r="V136">
            <v>27.029</v>
          </cell>
          <cell r="W136">
            <v>21.957000000000001</v>
          </cell>
          <cell r="X136">
            <v>17.209</v>
          </cell>
          <cell r="Y136">
            <v>27.395</v>
          </cell>
          <cell r="Z136">
            <v>36.729999999999997</v>
          </cell>
          <cell r="AA136">
            <v>32.570999999999998</v>
          </cell>
          <cell r="AB136">
            <v>28.471</v>
          </cell>
          <cell r="AC136">
            <v>28.274000000000001</v>
          </cell>
          <cell r="AD136">
            <v>30.404</v>
          </cell>
          <cell r="AE136">
            <v>30.550999999999998</v>
          </cell>
          <cell r="AF136">
            <v>30.65</v>
          </cell>
          <cell r="AG136">
            <v>31.286000000000001</v>
          </cell>
          <cell r="AH136">
            <v>30.326000000000001</v>
          </cell>
          <cell r="AI136">
            <v>21.047999999999998</v>
          </cell>
          <cell r="AJ136">
            <v>25.399000000000001</v>
          </cell>
          <cell r="AK136">
            <v>28.625</v>
          </cell>
          <cell r="AL136">
            <v>28.402999999999999</v>
          </cell>
          <cell r="AM136">
            <v>28.349</v>
          </cell>
          <cell r="AN136">
            <v>27.050999999999998</v>
          </cell>
          <cell r="AO136">
            <v>26.114999999999998</v>
          </cell>
          <cell r="AP136">
            <v>25.597999999999999</v>
          </cell>
          <cell r="AQ136">
            <v>24.890999999999998</v>
          </cell>
          <cell r="AR136">
            <v>28.620549999999998</v>
          </cell>
        </row>
        <row r="137">
          <cell r="A137" t="str">
            <v>Rwanda</v>
          </cell>
          <cell r="B137" t="str">
            <v>Gross national savings</v>
          </cell>
          <cell r="C137" t="str">
            <v>Percent of GDP</v>
          </cell>
          <cell r="E137" t="str">
            <v>Source: Ministry of Finance Latest actual data: 2010 National accounts manual used: SNA 1993 GDP valuation: Market prices Start/end months of reporting year: January/December Base year: 2000 Chain-weighted: No Primary domestic currency: Rwanda francs Data last updated: 02/2012</v>
          </cell>
          <cell r="F137">
            <v>9.1449999999999996</v>
          </cell>
          <cell r="G137">
            <v>8.1920000000000002</v>
          </cell>
          <cell r="H137">
            <v>11.154</v>
          </cell>
          <cell r="I137">
            <v>9.8309999999999995</v>
          </cell>
          <cell r="J137">
            <v>13.343999999999999</v>
          </cell>
          <cell r="K137">
            <v>12.3</v>
          </cell>
          <cell r="L137">
            <v>11.105</v>
          </cell>
          <cell r="M137">
            <v>7.8789999999999996</v>
          </cell>
          <cell r="N137">
            <v>7.6120000000000001</v>
          </cell>
          <cell r="O137">
            <v>6.0609999999999999</v>
          </cell>
          <cell r="P137">
            <v>3.726</v>
          </cell>
          <cell r="Q137">
            <v>2.1259999999999999</v>
          </cell>
          <cell r="R137">
            <v>5.9960000000000004</v>
          </cell>
          <cell r="S137">
            <v>6.5330000000000004</v>
          </cell>
          <cell r="T137">
            <v>5.569</v>
          </cell>
          <cell r="U137">
            <v>11.085000000000001</v>
          </cell>
          <cell r="V137">
            <v>8.3130000000000006</v>
          </cell>
          <cell r="W137">
            <v>5.9279999999999999</v>
          </cell>
          <cell r="X137">
            <v>8.27</v>
          </cell>
          <cell r="Y137">
            <v>11.957000000000001</v>
          </cell>
          <cell r="Z137">
            <v>15.045</v>
          </cell>
          <cell r="AA137">
            <v>16.434999999999999</v>
          </cell>
          <cell r="AB137">
            <v>15.561999999999999</v>
          </cell>
          <cell r="AC137">
            <v>15.932</v>
          </cell>
          <cell r="AD137">
            <v>21.757000000000001</v>
          </cell>
          <cell r="AE137">
            <v>21.940999999999999</v>
          </cell>
          <cell r="AF137">
            <v>15.394</v>
          </cell>
          <cell r="AG137">
            <v>17.975999999999999</v>
          </cell>
          <cell r="AH137">
            <v>18.634</v>
          </cell>
          <cell r="AI137">
            <v>15.026</v>
          </cell>
          <cell r="AJ137">
            <v>15.888999999999999</v>
          </cell>
          <cell r="AK137">
            <v>14.938000000000001</v>
          </cell>
          <cell r="AL137">
            <v>12.61</v>
          </cell>
          <cell r="AM137">
            <v>15.035</v>
          </cell>
          <cell r="AN137">
            <v>17.835999999999999</v>
          </cell>
          <cell r="AO137">
            <v>19.173999999999999</v>
          </cell>
          <cell r="AP137">
            <v>20.297000000000001</v>
          </cell>
          <cell r="AQ137">
            <v>20.558</v>
          </cell>
          <cell r="AR137">
            <v>12.456</v>
          </cell>
        </row>
        <row r="138">
          <cell r="A138" t="str">
            <v>Samoa</v>
          </cell>
          <cell r="B138" t="str">
            <v>Gross national savings</v>
          </cell>
          <cell r="C138" t="str">
            <v>Percent of GDP</v>
          </cell>
        </row>
        <row r="139">
          <cell r="A139" t="str">
            <v>São Tomé and Príncipe</v>
          </cell>
          <cell r="B139" t="str">
            <v>Gross national savings</v>
          </cell>
          <cell r="C139" t="str">
            <v>Percent of GDP</v>
          </cell>
          <cell r="E139" t="str">
            <v>Source: National Statistical Office. Instituto Nacional de Estatistica de Sao Tome &amp; Principe. Latest actual data: 2010 Notes: There is a break in the series for 2001 onwards due to revision in GDP data. National accounts manual used: SNA 1993 GDP valuation: Market prices Start/end months of reporting year: January/December Base year: 2000 Chain-weighted: No Primary domestic currency: São Tomé and Príncipe dobras Data last updated: 04/2012</v>
          </cell>
          <cell r="F139" t="str">
            <v>n/a</v>
          </cell>
          <cell r="G139" t="str">
            <v>n/a</v>
          </cell>
          <cell r="H139" t="str">
            <v>n/a</v>
          </cell>
          <cell r="I139" t="str">
            <v>n/a</v>
          </cell>
          <cell r="J139" t="str">
            <v>n/a</v>
          </cell>
          <cell r="K139" t="str">
            <v>n/a</v>
          </cell>
          <cell r="L139" t="str">
            <v>n/a</v>
          </cell>
          <cell r="M139" t="str">
            <v>n/a</v>
          </cell>
          <cell r="N139" t="str">
            <v>n/a</v>
          </cell>
          <cell r="O139" t="str">
            <v>n/a</v>
          </cell>
          <cell r="P139" t="str">
            <v>n/a</v>
          </cell>
          <cell r="Q139" t="str">
            <v>n/a</v>
          </cell>
          <cell r="R139" t="str">
            <v>n/a</v>
          </cell>
          <cell r="S139" t="str">
            <v>n/a</v>
          </cell>
          <cell r="T139" t="str">
            <v>n/a</v>
          </cell>
          <cell r="U139" t="str">
            <v>n/a</v>
          </cell>
          <cell r="V139" t="str">
            <v>n/a</v>
          </cell>
          <cell r="W139" t="str">
            <v>n/a</v>
          </cell>
          <cell r="X139" t="str">
            <v>n/a</v>
          </cell>
          <cell r="Y139" t="str">
            <v>n/a</v>
          </cell>
          <cell r="Z139">
            <v>8.6319999999999997</v>
          </cell>
          <cell r="AA139">
            <v>13.565</v>
          </cell>
          <cell r="AB139">
            <v>22.565000000000001</v>
          </cell>
          <cell r="AC139">
            <v>29.433</v>
          </cell>
          <cell r="AD139">
            <v>27.547999999999998</v>
          </cell>
          <cell r="AE139">
            <v>64.629000000000005</v>
          </cell>
          <cell r="AF139">
            <v>13.868</v>
          </cell>
          <cell r="AG139">
            <v>23.693999999999999</v>
          </cell>
          <cell r="AH139">
            <v>7.41</v>
          </cell>
          <cell r="AI139">
            <v>23.134</v>
          </cell>
          <cell r="AJ139">
            <v>14.294</v>
          </cell>
          <cell r="AK139">
            <v>14.949</v>
          </cell>
          <cell r="AL139">
            <v>10.11</v>
          </cell>
          <cell r="AM139">
            <v>1.5940000000000001</v>
          </cell>
          <cell r="AN139">
            <v>2.2269999999999999</v>
          </cell>
          <cell r="AO139">
            <v>31.974</v>
          </cell>
          <cell r="AP139">
            <v>28.327999999999999</v>
          </cell>
          <cell r="AQ139">
            <v>29.52</v>
          </cell>
          <cell r="AR139">
            <v>21.976749999999999</v>
          </cell>
        </row>
        <row r="140">
          <cell r="A140" t="str">
            <v>Saudi Arabia</v>
          </cell>
          <cell r="B140" t="str">
            <v>Gross national savings</v>
          </cell>
          <cell r="C140" t="str">
            <v>Percent of GDP</v>
          </cell>
          <cell r="E140" t="str">
            <v>Source: National Statistical Office. Central Department of Statistics (CDS), Ministry of Economy and Planning. Latest actual data: 2011 National accounts manual used: SNA 1993 GDP valuation: Factor costs Start/end months of reporting year: January/December Base year: 1999 Chain-weighted: No Primary domestic currency: Saudi Arabian riyals Data last updated: 03/2012</v>
          </cell>
          <cell r="F140">
            <v>46.195</v>
          </cell>
          <cell r="G140">
            <v>42.66</v>
          </cell>
          <cell r="H140">
            <v>25.716999999999999</v>
          </cell>
          <cell r="I140">
            <v>8.7680000000000007</v>
          </cell>
          <cell r="J140">
            <v>12.193</v>
          </cell>
          <cell r="K140">
            <v>5.0069999999999997</v>
          </cell>
          <cell r="L140">
            <v>3.15</v>
          </cell>
          <cell r="M140">
            <v>4.899</v>
          </cell>
          <cell r="N140">
            <v>9.6460000000000008</v>
          </cell>
          <cell r="O140">
            <v>8.4770000000000003</v>
          </cell>
          <cell r="P140">
            <v>11.512</v>
          </cell>
          <cell r="Q140">
            <v>-1.56</v>
          </cell>
          <cell r="R140">
            <v>9.4009999999999998</v>
          </cell>
          <cell r="S140">
            <v>11.525</v>
          </cell>
          <cell r="T140">
            <v>12.047000000000001</v>
          </cell>
          <cell r="U140">
            <v>16.053000000000001</v>
          </cell>
          <cell r="V140">
            <v>18.527999999999999</v>
          </cell>
          <cell r="W140">
            <v>18.484999999999999</v>
          </cell>
          <cell r="X140">
            <v>13.342000000000001</v>
          </cell>
          <cell r="Y140">
            <v>21.337</v>
          </cell>
          <cell r="Z140">
            <v>26.256</v>
          </cell>
          <cell r="AA140">
            <v>23.939</v>
          </cell>
          <cell r="AB140">
            <v>25.917999999999999</v>
          </cell>
          <cell r="AC140">
            <v>32.844000000000001</v>
          </cell>
          <cell r="AD140">
            <v>39.799999999999997</v>
          </cell>
          <cell r="AE140">
            <v>46.716000000000001</v>
          </cell>
          <cell r="AF140">
            <v>46.447000000000003</v>
          </cell>
          <cell r="AG140">
            <v>44.750999999999998</v>
          </cell>
          <cell r="AH140">
            <v>50.494</v>
          </cell>
          <cell r="AI140">
            <v>31.027999999999999</v>
          </cell>
          <cell r="AJ140">
            <v>37.606999999999999</v>
          </cell>
          <cell r="AK140">
            <v>43.036000000000001</v>
          </cell>
          <cell r="AL140">
            <v>47.850999999999999</v>
          </cell>
          <cell r="AM140">
            <v>45.216000000000001</v>
          </cell>
          <cell r="AN140">
            <v>43.161000000000001</v>
          </cell>
          <cell r="AO140">
            <v>41.304000000000002</v>
          </cell>
          <cell r="AP140">
            <v>40.430999999999997</v>
          </cell>
          <cell r="AQ140">
            <v>40.057000000000002</v>
          </cell>
          <cell r="AR140">
            <v>26.341181818181813</v>
          </cell>
        </row>
        <row r="141">
          <cell r="A141" t="str">
            <v>Senegal</v>
          </cell>
          <cell r="B141" t="str">
            <v>Gross national savings</v>
          </cell>
          <cell r="C141" t="str">
            <v>Percent of GDP</v>
          </cell>
          <cell r="E141" t="str">
            <v>Source: National Statistical Office Latest actual data: 2011 National accounts manual used: SNA 1993 GDP valuation: Market prices Start/end months of reporting year: January/December Base year: 2000 Chain-weighted: No Primary domestic currency: CFA francs Data last updated: 03/2012</v>
          </cell>
          <cell r="F141">
            <v>4.2690000000000001</v>
          </cell>
          <cell r="G141">
            <v>10.676</v>
          </cell>
          <cell r="H141">
            <v>10.036</v>
          </cell>
          <cell r="I141">
            <v>8.9719999999999995</v>
          </cell>
          <cell r="J141">
            <v>9.3160000000000007</v>
          </cell>
          <cell r="K141">
            <v>8.0190000000000001</v>
          </cell>
          <cell r="L141">
            <v>5.319</v>
          </cell>
          <cell r="M141">
            <v>8.5980000000000008</v>
          </cell>
          <cell r="N141">
            <v>2.6059999999999999</v>
          </cell>
          <cell r="O141">
            <v>1.591</v>
          </cell>
          <cell r="P141">
            <v>1.3660000000000001</v>
          </cell>
          <cell r="Q141">
            <v>2.7</v>
          </cell>
          <cell r="R141">
            <v>4.8250000000000002</v>
          </cell>
          <cell r="S141">
            <v>2.7879999999999998</v>
          </cell>
          <cell r="T141">
            <v>7.851</v>
          </cell>
          <cell r="U141">
            <v>9.5649999999999995</v>
          </cell>
          <cell r="V141">
            <v>10.467000000000001</v>
          </cell>
          <cell r="W141">
            <v>13.186999999999999</v>
          </cell>
          <cell r="X141">
            <v>13.51</v>
          </cell>
          <cell r="Y141">
            <v>14.734</v>
          </cell>
          <cell r="Z141">
            <v>14.555999999999999</v>
          </cell>
          <cell r="AA141">
            <v>14.795999999999999</v>
          </cell>
          <cell r="AB141">
            <v>12.901</v>
          </cell>
          <cell r="AC141">
            <v>19.510000000000002</v>
          </cell>
          <cell r="AD141">
            <v>19.117999999999999</v>
          </cell>
          <cell r="AE141">
            <v>19.643999999999998</v>
          </cell>
          <cell r="AF141">
            <v>18.957000000000001</v>
          </cell>
          <cell r="AG141">
            <v>22.361999999999998</v>
          </cell>
          <cell r="AH141">
            <v>19.693999999999999</v>
          </cell>
          <cell r="AI141">
            <v>22.622</v>
          </cell>
          <cell r="AJ141">
            <v>23.613</v>
          </cell>
          <cell r="AK141">
            <v>20.864999999999998</v>
          </cell>
          <cell r="AL141">
            <v>20.846</v>
          </cell>
          <cell r="AM141">
            <v>20.003</v>
          </cell>
          <cell r="AN141">
            <v>21.756</v>
          </cell>
          <cell r="AO141">
            <v>22.693000000000001</v>
          </cell>
          <cell r="AP141">
            <v>23.253</v>
          </cell>
          <cell r="AQ141">
            <v>23.527000000000001</v>
          </cell>
          <cell r="AR141">
            <v>14.074136363636363</v>
          </cell>
        </row>
        <row r="142">
          <cell r="A142" t="str">
            <v>Serbia</v>
          </cell>
          <cell r="B142" t="str">
            <v>Gross national savings</v>
          </cell>
          <cell r="C142" t="str">
            <v>Percent of GDP</v>
          </cell>
          <cell r="E142" t="str">
            <v>Source: National Statistical Office. Serbian Statistical Office Latest actual data: 2010 National accounts manual used: SNA 1993. ESA-95 is also used. GDP valuation: Market prices Start/end months of reporting year: January/December Base year: 2002 Chain-weighted: No Primary domestic currency: Serbian dinars Data last updated: 02/2012</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6.5209999999999999</v>
          </cell>
          <cell r="Y142">
            <v>6.3460000000000001</v>
          </cell>
          <cell r="Z142">
            <v>7.0149999999999997</v>
          </cell>
          <cell r="AA142">
            <v>11.385999999999999</v>
          </cell>
          <cell r="AB142">
            <v>2.8</v>
          </cell>
          <cell r="AC142">
            <v>7.2469999999999999</v>
          </cell>
          <cell r="AD142">
            <v>16.085000000000001</v>
          </cell>
          <cell r="AE142">
            <v>14.987</v>
          </cell>
          <cell r="AF142">
            <v>13.944000000000001</v>
          </cell>
          <cell r="AG142">
            <v>12.847</v>
          </cell>
          <cell r="AH142">
            <v>8.2029999999999994</v>
          </cell>
          <cell r="AI142">
            <v>15.728999999999999</v>
          </cell>
          <cell r="AJ142">
            <v>15.509</v>
          </cell>
          <cell r="AK142">
            <v>16.085999999999999</v>
          </cell>
          <cell r="AL142">
            <v>16.420000000000002</v>
          </cell>
          <cell r="AM142">
            <v>16.366</v>
          </cell>
          <cell r="AN142">
            <v>16.599</v>
          </cell>
          <cell r="AO142">
            <v>17.619</v>
          </cell>
          <cell r="AP142">
            <v>17.719000000000001</v>
          </cell>
          <cell r="AQ142">
            <v>17.597999999999999</v>
          </cell>
          <cell r="AR142">
            <v>11.050357142857141</v>
          </cell>
        </row>
        <row r="143">
          <cell r="A143" t="str">
            <v>Seychelles</v>
          </cell>
          <cell r="B143" t="str">
            <v>Gross national savings</v>
          </cell>
          <cell r="C143" t="str">
            <v>Percent of GDP</v>
          </cell>
          <cell r="E143" t="str">
            <v>Source: National Statistical Office Latest actual data: 2009 National accounts manual used: SNA 1993 GDP valuation: Market prices Start/end months of reporting year: January/December Base year: 2006 Chain-weighted: No Primary domestic currency: Seychelles rupees Data last updated: 04/2012</v>
          </cell>
          <cell r="F143">
            <v>11.531000000000001</v>
          </cell>
          <cell r="G143">
            <v>9.5839999999999996</v>
          </cell>
          <cell r="H143">
            <v>1.208</v>
          </cell>
          <cell r="I143">
            <v>-3.4420000000000002</v>
          </cell>
          <cell r="J143">
            <v>6.976</v>
          </cell>
          <cell r="K143">
            <v>5.3780000000000001</v>
          </cell>
          <cell r="L143">
            <v>2.6339999999999999</v>
          </cell>
          <cell r="M143">
            <v>21.582999999999998</v>
          </cell>
          <cell r="N143">
            <v>20.51</v>
          </cell>
          <cell r="O143">
            <v>20.896000000000001</v>
          </cell>
          <cell r="P143">
            <v>31.759</v>
          </cell>
          <cell r="Q143">
            <v>18.431999999999999</v>
          </cell>
          <cell r="R143">
            <v>22.177</v>
          </cell>
          <cell r="S143">
            <v>17.265000000000001</v>
          </cell>
          <cell r="T143">
            <v>31.135999999999999</v>
          </cell>
          <cell r="U143">
            <v>21.606999999999999</v>
          </cell>
          <cell r="V143">
            <v>26.681999999999999</v>
          </cell>
          <cell r="W143">
            <v>17.335000000000001</v>
          </cell>
          <cell r="X143">
            <v>17.506</v>
          </cell>
          <cell r="Y143">
            <v>11.206</v>
          </cell>
          <cell r="Z143">
            <v>17.079000000000001</v>
          </cell>
          <cell r="AA143">
            <v>-2.048</v>
          </cell>
          <cell r="AB143">
            <v>12.058</v>
          </cell>
          <cell r="AC143">
            <v>9.2789999999999999</v>
          </cell>
          <cell r="AD143">
            <v>11.58</v>
          </cell>
          <cell r="AE143">
            <v>12.837</v>
          </cell>
          <cell r="AF143">
            <v>14.026999999999999</v>
          </cell>
          <cell r="AG143">
            <v>13.553000000000001</v>
          </cell>
          <cell r="AH143">
            <v>6.7389999999999999</v>
          </cell>
          <cell r="AI143">
            <v>17.504000000000001</v>
          </cell>
          <cell r="AJ143">
            <v>16.603999999999999</v>
          </cell>
          <cell r="AK143">
            <v>13.836</v>
          </cell>
          <cell r="AL143">
            <v>13.603999999999999</v>
          </cell>
          <cell r="AM143">
            <v>13.294</v>
          </cell>
          <cell r="AN143">
            <v>14.275</v>
          </cell>
          <cell r="AO143">
            <v>15.201000000000001</v>
          </cell>
          <cell r="AP143">
            <v>15.574</v>
          </cell>
          <cell r="AQ143">
            <v>16.07</v>
          </cell>
          <cell r="AR143">
            <v>16.279681818181814</v>
          </cell>
        </row>
        <row r="144">
          <cell r="A144" t="str">
            <v>Sierra Leone</v>
          </cell>
          <cell r="B144" t="str">
            <v>Gross national savings</v>
          </cell>
          <cell r="C144" t="str">
            <v>Percent of GDP</v>
          </cell>
          <cell r="E144" t="str">
            <v>Source: National Statistical Office Latest actual data: 2010 National accounts manual used: SNA 1993 GDP valuation: Market prices Start/end months of reporting year: January/December Base year: 2000 Chain-weighted: Yes, from 2010. For SLE, not from 2010 but 2012 Primary domestic currency: Sierra Leonean leones Data last updated: 03/2012</v>
          </cell>
          <cell r="F144">
            <v>3.6080000000000001</v>
          </cell>
          <cell r="G144">
            <v>1.6220000000000001</v>
          </cell>
          <cell r="H144">
            <v>2.452</v>
          </cell>
          <cell r="I144">
            <v>6.6820000000000004</v>
          </cell>
          <cell r="J144">
            <v>7.8230000000000004</v>
          </cell>
          <cell r="K144">
            <v>5.7560000000000002</v>
          </cell>
          <cell r="L144">
            <v>6.2839999999999998</v>
          </cell>
          <cell r="M144">
            <v>1.593</v>
          </cell>
          <cell r="N144">
            <v>1.0920000000000001</v>
          </cell>
          <cell r="O144">
            <v>-0.33800000000000002</v>
          </cell>
          <cell r="P144">
            <v>-6.6849999999999996</v>
          </cell>
          <cell r="Q144">
            <v>8.7159999999999993</v>
          </cell>
          <cell r="R144">
            <v>10.79</v>
          </cell>
          <cell r="S144">
            <v>-3.7509999999999999</v>
          </cell>
          <cell r="T144">
            <v>4.0389999999999997</v>
          </cell>
          <cell r="U144">
            <v>-1.157</v>
          </cell>
          <cell r="V144">
            <v>-0.68400000000000005</v>
          </cell>
          <cell r="W144">
            <v>5.8570000000000002</v>
          </cell>
          <cell r="X144">
            <v>10.573</v>
          </cell>
          <cell r="Y144">
            <v>-4.4359999999999999</v>
          </cell>
          <cell r="Z144">
            <v>-2.0249999999999999</v>
          </cell>
          <cell r="AA144">
            <v>0.57899999999999996</v>
          </cell>
          <cell r="AB144">
            <v>6.9219999999999997</v>
          </cell>
          <cell r="AC144">
            <v>9.25</v>
          </cell>
          <cell r="AD144">
            <v>4.9269999999999996</v>
          </cell>
          <cell r="AE144">
            <v>10.250999999999999</v>
          </cell>
          <cell r="AF144">
            <v>9.6579999999999995</v>
          </cell>
          <cell r="AG144">
            <v>7.742</v>
          </cell>
          <cell r="AH144">
            <v>3.2970000000000002</v>
          </cell>
          <cell r="AI144">
            <v>6.5830000000000002</v>
          </cell>
          <cell r="AJ144">
            <v>6.2880000000000003</v>
          </cell>
          <cell r="AK144">
            <v>0.72699999999999998</v>
          </cell>
          <cell r="AL144">
            <v>5.4240000000000004</v>
          </cell>
          <cell r="AM144">
            <v>5.8979999999999997</v>
          </cell>
          <cell r="AN144">
            <v>4.9480000000000004</v>
          </cell>
          <cell r="AO144">
            <v>4.8920000000000003</v>
          </cell>
          <cell r="AP144">
            <v>7.4630000000000001</v>
          </cell>
          <cell r="AQ144">
            <v>9.0909999999999993</v>
          </cell>
          <cell r="AR144">
            <v>3.9754999999999998</v>
          </cell>
        </row>
        <row r="145">
          <cell r="A145" t="str">
            <v>Singapore</v>
          </cell>
          <cell r="B145" t="str">
            <v>Gross national savings</v>
          </cell>
          <cell r="C145" t="str">
            <v>Percent of GDP</v>
          </cell>
          <cell r="E145" t="str">
            <v>Source: National Statistical Office Latest actual data: 2011 National accounts manual used: SNA 1993 GDP valuation: Market prices Start/end months of reporting year: January/December Base year: 2005 Chain-weighted: Yes, from 2005 Primary domestic currency: Singapore dollars Data last updated: 03/2012</v>
          </cell>
          <cell r="F145">
            <v>31.888000000000002</v>
          </cell>
          <cell r="G145">
            <v>34.42</v>
          </cell>
          <cell r="H145">
            <v>38.164000000000001</v>
          </cell>
          <cell r="I145">
            <v>43.223999999999997</v>
          </cell>
          <cell r="J145">
            <v>45.133000000000003</v>
          </cell>
          <cell r="K145">
            <v>41.2</v>
          </cell>
          <cell r="L145">
            <v>38.26</v>
          </cell>
          <cell r="M145">
            <v>35.637999999999998</v>
          </cell>
          <cell r="N145">
            <v>40.173999999999999</v>
          </cell>
          <cell r="O145">
            <v>43.01</v>
          </cell>
          <cell r="P145">
            <v>43.026000000000003</v>
          </cell>
          <cell r="Q145">
            <v>44.125</v>
          </cell>
          <cell r="R145">
            <v>45.951999999999998</v>
          </cell>
          <cell r="S145">
            <v>43.374000000000002</v>
          </cell>
          <cell r="T145">
            <v>47.804000000000002</v>
          </cell>
          <cell r="U145">
            <v>49.670999999999999</v>
          </cell>
          <cell r="V145">
            <v>49.009</v>
          </cell>
          <cell r="W145">
            <v>52.677999999999997</v>
          </cell>
          <cell r="X145">
            <v>51.878999999999998</v>
          </cell>
          <cell r="Y145">
            <v>48.412999999999997</v>
          </cell>
          <cell r="Z145">
            <v>43.988</v>
          </cell>
          <cell r="AA145">
            <v>39.552</v>
          </cell>
          <cell r="AB145">
            <v>36.838000000000001</v>
          </cell>
          <cell r="AC145">
            <v>38.994</v>
          </cell>
          <cell r="AD145">
            <v>38.878</v>
          </cell>
          <cell r="AE145">
            <v>41.396999999999998</v>
          </cell>
          <cell r="AF145">
            <v>45.613999999999997</v>
          </cell>
          <cell r="AG145">
            <v>48.119</v>
          </cell>
          <cell r="AH145">
            <v>43.265000000000001</v>
          </cell>
          <cell r="AI145">
            <v>41.781999999999996</v>
          </cell>
          <cell r="AJ145">
            <v>46.54</v>
          </cell>
          <cell r="AK145">
            <v>44.371000000000002</v>
          </cell>
          <cell r="AL145">
            <v>44.186</v>
          </cell>
          <cell r="AM145">
            <v>43.863</v>
          </cell>
          <cell r="AN145">
            <v>43.594000000000001</v>
          </cell>
          <cell r="AO145">
            <v>43.067</v>
          </cell>
          <cell r="AP145">
            <v>42.624000000000002</v>
          </cell>
          <cell r="AQ145">
            <v>42.081000000000003</v>
          </cell>
          <cell r="AR145">
            <v>44.784954545454553</v>
          </cell>
        </row>
        <row r="146">
          <cell r="A146" t="str">
            <v>Slovak Republic</v>
          </cell>
          <cell r="B146" t="str">
            <v>Gross national savings</v>
          </cell>
          <cell r="C146" t="str">
            <v>Percent of GDP</v>
          </cell>
          <cell r="E146" t="str">
            <v>Source: National Statistical Office Latest actual data: 2011 National accounts manual used: ESA 1995 GDP valuation: Market prices Start/end months of reporting year: January/December Base year: 2005 Chain-weighted: Yes, from 1993 Primary domestic currency: Euros Data last updated: 03/2012</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v>20.510999999999999</v>
          </cell>
          <cell r="T146">
            <v>26.292000000000002</v>
          </cell>
          <cell r="U146">
            <v>26.747</v>
          </cell>
          <cell r="V146">
            <v>24.523</v>
          </cell>
          <cell r="W146">
            <v>25.050999999999998</v>
          </cell>
          <cell r="X146">
            <v>24.105</v>
          </cell>
          <cell r="Y146">
            <v>23.716000000000001</v>
          </cell>
          <cell r="Z146">
            <v>23.393000000000001</v>
          </cell>
          <cell r="AA146">
            <v>22.408999999999999</v>
          </cell>
          <cell r="AB146">
            <v>21.582999999999998</v>
          </cell>
          <cell r="AC146">
            <v>18.236999999999998</v>
          </cell>
          <cell r="AD146">
            <v>19.66</v>
          </cell>
          <cell r="AE146">
            <v>20.283000000000001</v>
          </cell>
          <cell r="AF146">
            <v>19.715</v>
          </cell>
          <cell r="AG146">
            <v>22.184000000000001</v>
          </cell>
          <cell r="AH146">
            <v>21.41</v>
          </cell>
          <cell r="AI146">
            <v>16.327999999999999</v>
          </cell>
          <cell r="AJ146">
            <v>19.844999999999999</v>
          </cell>
          <cell r="AK146">
            <v>21.867999999999999</v>
          </cell>
          <cell r="AL146">
            <v>24.76</v>
          </cell>
          <cell r="AM146">
            <v>24.911000000000001</v>
          </cell>
          <cell r="AN146">
            <v>24.782</v>
          </cell>
          <cell r="AO146">
            <v>25.26</v>
          </cell>
          <cell r="AP146">
            <v>25.542000000000002</v>
          </cell>
          <cell r="AQ146">
            <v>25.837</v>
          </cell>
          <cell r="AR146">
            <v>21.992631578947371</v>
          </cell>
        </row>
        <row r="147">
          <cell r="A147" t="str">
            <v>Slovenia</v>
          </cell>
          <cell r="B147" t="str">
            <v>Gross national savings</v>
          </cell>
          <cell r="C147" t="str">
            <v>Percent of GDP</v>
          </cell>
          <cell r="E147" t="str">
            <v>Source: National Statistical Office Latest actual data: 2011 Notes: The Slovene statistical authorities revised the data in September 2005 to make it consistent with the ESA95 (European System of Accounts). National accounts manual used: ESA 1995 GDP valuation: Market prices Start/end months of reporting year: January/December Base year: 2000 Chain-weighted: Yes, from 1995. From 1995. Primary domestic currency: Euros Data last updated: 03/2012</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v>18.677</v>
          </cell>
          <cell r="S147">
            <v>19.202999999999999</v>
          </cell>
          <cell r="T147">
            <v>25.53</v>
          </cell>
          <cell r="U147">
            <v>23.131</v>
          </cell>
          <cell r="V147">
            <v>23.515000000000001</v>
          </cell>
          <cell r="W147">
            <v>24.795000000000002</v>
          </cell>
          <cell r="X147">
            <v>25.097000000000001</v>
          </cell>
          <cell r="Y147">
            <v>24.545999999999999</v>
          </cell>
          <cell r="Z147">
            <v>24.738</v>
          </cell>
          <cell r="AA147">
            <v>25.209</v>
          </cell>
          <cell r="AB147">
            <v>24.975000000000001</v>
          </cell>
          <cell r="AC147">
            <v>24.623000000000001</v>
          </cell>
          <cell r="AD147">
            <v>24.841000000000001</v>
          </cell>
          <cell r="AE147">
            <v>25.427</v>
          </cell>
          <cell r="AF147">
            <v>26.434000000000001</v>
          </cell>
          <cell r="AG147">
            <v>27.193000000000001</v>
          </cell>
          <cell r="AH147">
            <v>25.030999999999999</v>
          </cell>
          <cell r="AI147">
            <v>21.215</v>
          </cell>
          <cell r="AJ147">
            <v>21.786000000000001</v>
          </cell>
          <cell r="AK147">
            <v>21.279</v>
          </cell>
          <cell r="AL147">
            <v>19.991</v>
          </cell>
          <cell r="AM147">
            <v>19.655999999999999</v>
          </cell>
          <cell r="AN147">
            <v>19.439</v>
          </cell>
          <cell r="AO147">
            <v>19.466000000000001</v>
          </cell>
          <cell r="AP147">
            <v>19.696000000000002</v>
          </cell>
          <cell r="AQ147">
            <v>19.946999999999999</v>
          </cell>
          <cell r="AR147">
            <v>23.86225</v>
          </cell>
        </row>
        <row r="148">
          <cell r="A148" t="str">
            <v>Solomon Islands</v>
          </cell>
          <cell r="B148" t="str">
            <v>Gross national savings</v>
          </cell>
          <cell r="C148" t="str">
            <v>Percent of GDP</v>
          </cell>
          <cell r="E148" t="str">
            <v>Source: Central Bank. For data prior to 1990, the source is IMF staff estimates. Latest actual data: 2010 National accounts manual used: SNA 1993 GDP valuation: Market prices. The data for 2004 to 2006 are provided by the country authorities. For 2007 and onwards, real GDP is estimated by the staff, based on sectoral growth information provided by the Central Bank of Solomon Islands. Start/end months of reporting year: January/December Base year: 2004 Chain-weighted: No Primary domestic currency: Solomon Islands dollar Data last updated: 03/2012</v>
          </cell>
          <cell r="F148">
            <v>7.282</v>
          </cell>
          <cell r="G148">
            <v>-0.33100000000000002</v>
          </cell>
          <cell r="H148">
            <v>9.0549999999999997</v>
          </cell>
          <cell r="I148">
            <v>7.109</v>
          </cell>
          <cell r="J148">
            <v>11.362</v>
          </cell>
          <cell r="K148">
            <v>-7.3319999999999999</v>
          </cell>
          <cell r="L148">
            <v>29.795999999999999</v>
          </cell>
          <cell r="M148">
            <v>36.948999999999998</v>
          </cell>
          <cell r="N148">
            <v>15.564</v>
          </cell>
          <cell r="O148">
            <v>20.782</v>
          </cell>
          <cell r="P148">
            <v>12.715</v>
          </cell>
          <cell r="Q148">
            <v>18.536999999999999</v>
          </cell>
          <cell r="R148">
            <v>28.794</v>
          </cell>
          <cell r="S148">
            <v>28.67</v>
          </cell>
          <cell r="T148">
            <v>24.614999999999998</v>
          </cell>
          <cell r="U148">
            <v>21.465</v>
          </cell>
          <cell r="V148">
            <v>20.318999999999999</v>
          </cell>
          <cell r="W148">
            <v>-4.1849999999999996</v>
          </cell>
          <cell r="X148">
            <v>-1.3140000000000001</v>
          </cell>
          <cell r="Y148">
            <v>3.085</v>
          </cell>
          <cell r="Z148">
            <v>-8.0150000000000006</v>
          </cell>
          <cell r="AA148">
            <v>-6.782</v>
          </cell>
          <cell r="AB148">
            <v>-4.53</v>
          </cell>
          <cell r="AC148">
            <v>16.584</v>
          </cell>
          <cell r="AD148">
            <v>24.173999999999999</v>
          </cell>
          <cell r="AE148">
            <v>5.5869999999999997</v>
          </cell>
          <cell r="AF148">
            <v>7.0250000000000004</v>
          </cell>
          <cell r="AG148">
            <v>-2.3319999999999999</v>
          </cell>
          <cell r="AH148">
            <v>-8.1280000000000001</v>
          </cell>
          <cell r="AI148">
            <v>-8.7629999999999999</v>
          </cell>
          <cell r="AJ148">
            <v>-5.5570000000000004</v>
          </cell>
          <cell r="AK148">
            <v>-4.2359999999999998</v>
          </cell>
          <cell r="AL148">
            <v>-6.4420000000000002</v>
          </cell>
          <cell r="AM148">
            <v>-6.2240000000000002</v>
          </cell>
          <cell r="AN148">
            <v>-11.108000000000001</v>
          </cell>
          <cell r="AO148">
            <v>-17.677</v>
          </cell>
          <cell r="AP148">
            <v>-26.413</v>
          </cell>
          <cell r="AQ148" t="str">
            <v>n/a</v>
          </cell>
          <cell r="AR148">
            <v>7.1694545454545455</v>
          </cell>
        </row>
        <row r="149">
          <cell r="A149" t="str">
            <v>South Africa</v>
          </cell>
          <cell r="B149" t="str">
            <v>Gross national savings</v>
          </cell>
          <cell r="C149" t="str">
            <v>Percent of GDP</v>
          </cell>
          <cell r="E149" t="str">
            <v>Source: Central Bank Latest actual data: 2010. 2010 for overall GDP data. 2009 for demand-side components. National accounts manual used: SNA 1993 GDP valuation: Market prices Start/end months of reporting year: January/December Base year: 2005 Chain-weighted: No Primary domestic currency: South African rand Data last updated: 03/2012</v>
          </cell>
          <cell r="F149">
            <v>33.606000000000002</v>
          </cell>
          <cell r="G149">
            <v>26.390999999999998</v>
          </cell>
          <cell r="H149">
            <v>20.457999999999998</v>
          </cell>
          <cell r="I149">
            <v>24.792000000000002</v>
          </cell>
          <cell r="J149">
            <v>21.672999999999998</v>
          </cell>
          <cell r="K149">
            <v>24.239000000000001</v>
          </cell>
          <cell r="L149">
            <v>23.164999999999999</v>
          </cell>
          <cell r="M149">
            <v>21.934999999999999</v>
          </cell>
          <cell r="N149">
            <v>22.515999999999998</v>
          </cell>
          <cell r="O149">
            <v>22.210999999999999</v>
          </cell>
          <cell r="P149">
            <v>18.931000000000001</v>
          </cell>
          <cell r="Q149">
            <v>18.297000000000001</v>
          </cell>
          <cell r="R149">
            <v>16.443999999999999</v>
          </cell>
          <cell r="S149">
            <v>16.143999999999998</v>
          </cell>
          <cell r="T149">
            <v>16.824999999999999</v>
          </cell>
          <cell r="U149">
            <v>16.504999999999999</v>
          </cell>
          <cell r="V149">
            <v>15.993</v>
          </cell>
          <cell r="W149">
            <v>15.180999999999999</v>
          </cell>
          <cell r="X149">
            <v>15.237</v>
          </cell>
          <cell r="Y149">
            <v>15.706</v>
          </cell>
          <cell r="Z149">
            <v>15.568</v>
          </cell>
          <cell r="AA149">
            <v>15.327</v>
          </cell>
          <cell r="AB149">
            <v>16.699000000000002</v>
          </cell>
          <cell r="AC149">
            <v>15.662000000000001</v>
          </cell>
          <cell r="AD149">
            <v>15.04</v>
          </cell>
          <cell r="AE149">
            <v>14.489000000000001</v>
          </cell>
          <cell r="AF149">
            <v>14.382</v>
          </cell>
          <cell r="AG149">
            <v>14.269</v>
          </cell>
          <cell r="AH149">
            <v>15.525</v>
          </cell>
          <cell r="AI149">
            <v>15.590999999999999</v>
          </cell>
          <cell r="AJ149">
            <v>16.61</v>
          </cell>
          <cell r="AK149">
            <v>16.471</v>
          </cell>
          <cell r="AL149">
            <v>14.789</v>
          </cell>
          <cell r="AM149">
            <v>14.709</v>
          </cell>
          <cell r="AN149">
            <v>15.5</v>
          </cell>
          <cell r="AO149">
            <v>16.324999999999999</v>
          </cell>
          <cell r="AP149">
            <v>16.574000000000002</v>
          </cell>
          <cell r="AQ149">
            <v>22.850999999999999</v>
          </cell>
          <cell r="AR149">
            <v>15.949818181818182</v>
          </cell>
        </row>
        <row r="150">
          <cell r="A150" t="str">
            <v>Spain</v>
          </cell>
          <cell r="B150" t="str">
            <v>Gross national savings</v>
          </cell>
          <cell r="C150" t="str">
            <v>Percent of GDP</v>
          </cell>
          <cell r="E150" t="str">
            <v>Source: National Statistical Office Latest actual data: 2010 GDP valuation: Market prices Base year: 1995 Chain-weighted: Yes, from 1995 Primary domestic currency: Euros Data last updated: 03/2012</v>
          </cell>
          <cell r="F150">
            <v>20.41</v>
          </cell>
          <cell r="G150">
            <v>19.722000000000001</v>
          </cell>
          <cell r="H150">
            <v>19.638999999999999</v>
          </cell>
          <cell r="I150">
            <v>19.972000000000001</v>
          </cell>
          <cell r="J150">
            <v>21.033000000000001</v>
          </cell>
          <cell r="K150">
            <v>21.436</v>
          </cell>
          <cell r="L150">
            <v>22.379000000000001</v>
          </cell>
          <cell r="M150">
            <v>22.116</v>
          </cell>
          <cell r="N150">
            <v>23.007000000000001</v>
          </cell>
          <cell r="O150">
            <v>22.509</v>
          </cell>
          <cell r="P150">
            <v>22.154</v>
          </cell>
          <cell r="Q150">
            <v>21.295999999999999</v>
          </cell>
          <cell r="R150">
            <v>19.407</v>
          </cell>
          <cell r="S150">
            <v>19.827000000000002</v>
          </cell>
          <cell r="T150">
            <v>19.582000000000001</v>
          </cell>
          <cell r="U150">
            <v>21.59</v>
          </cell>
          <cell r="V150">
            <v>21.477</v>
          </cell>
          <cell r="W150">
            <v>21.975000000000001</v>
          </cell>
          <cell r="X150">
            <v>22.277999999999999</v>
          </cell>
          <cell r="Y150">
            <v>22.196999999999999</v>
          </cell>
          <cell r="Z150">
            <v>22.318999999999999</v>
          </cell>
          <cell r="AA150">
            <v>22.413</v>
          </cell>
          <cell r="AB150">
            <v>23.37</v>
          </cell>
          <cell r="AC150">
            <v>23.87</v>
          </cell>
          <cell r="AD150">
            <v>23.016999999999999</v>
          </cell>
          <cell r="AE150">
            <v>22.114000000000001</v>
          </cell>
          <cell r="AF150">
            <v>21.983000000000001</v>
          </cell>
          <cell r="AG150">
            <v>20.998999999999999</v>
          </cell>
          <cell r="AH150">
            <v>19.512</v>
          </cell>
          <cell r="AI150">
            <v>19.201000000000001</v>
          </cell>
          <cell r="AJ150">
            <v>18.698</v>
          </cell>
          <cell r="AK150">
            <v>18.350000000000001</v>
          </cell>
          <cell r="AL150">
            <v>18.526</v>
          </cell>
          <cell r="AM150">
            <v>18.538</v>
          </cell>
          <cell r="AN150">
            <v>18.651</v>
          </cell>
          <cell r="AO150">
            <v>18.788</v>
          </cell>
          <cell r="AP150">
            <v>19.081</v>
          </cell>
          <cell r="AQ150">
            <v>19.393999999999998</v>
          </cell>
          <cell r="AR150">
            <v>21.255863636363639</v>
          </cell>
        </row>
        <row r="151">
          <cell r="A151" t="str">
            <v>Sri Lanka</v>
          </cell>
          <cell r="B151" t="str">
            <v>Gross national savings</v>
          </cell>
          <cell r="C151" t="str">
            <v>Percent of GDP</v>
          </cell>
          <cell r="E151" t="str">
            <v>Source: CEIC. Central Bank of Sri Lanka Latest actual data: 2011 GDP valuation: Market prices Start/end months of reporting year: January/December Base year: 2002. Staff used splicing method for the historical series. Chain-weighted: No Primary domestic currency: Sri Lanka rupees Data last updated: 03/2012</v>
          </cell>
          <cell r="F151">
            <v>30.164000000000001</v>
          </cell>
          <cell r="G151">
            <v>15.13</v>
          </cell>
          <cell r="H151">
            <v>15.472</v>
          </cell>
          <cell r="I151">
            <v>17.515999999999998</v>
          </cell>
          <cell r="J151">
            <v>24.738</v>
          </cell>
          <cell r="K151">
            <v>17.18</v>
          </cell>
          <cell r="L151">
            <v>14.83</v>
          </cell>
          <cell r="M151">
            <v>15.819000000000001</v>
          </cell>
          <cell r="N151">
            <v>14.837999999999999</v>
          </cell>
          <cell r="O151">
            <v>14.396000000000001</v>
          </cell>
          <cell r="P151">
            <v>19.393999999999998</v>
          </cell>
          <cell r="Q151">
            <v>17.196000000000002</v>
          </cell>
          <cell r="R151">
            <v>23.751000000000001</v>
          </cell>
          <cell r="S151">
            <v>22.742999999999999</v>
          </cell>
          <cell r="T151">
            <v>21.952999999999999</v>
          </cell>
          <cell r="U151">
            <v>19.719000000000001</v>
          </cell>
          <cell r="V151">
            <v>21.38</v>
          </cell>
          <cell r="W151">
            <v>21.126000000000001</v>
          </cell>
          <cell r="X151">
            <v>22.899000000000001</v>
          </cell>
          <cell r="Y151">
            <v>22.824000000000002</v>
          </cell>
          <cell r="Z151">
            <v>20.663</v>
          </cell>
          <cell r="AA151">
            <v>20.059000000000001</v>
          </cell>
          <cell r="AB151">
            <v>21.14</v>
          </cell>
          <cell r="AC151">
            <v>21.631</v>
          </cell>
          <cell r="AD151">
            <v>22.117999999999999</v>
          </cell>
          <cell r="AE151">
            <v>24.347999999999999</v>
          </cell>
          <cell r="AF151">
            <v>22.675999999999998</v>
          </cell>
          <cell r="AG151">
            <v>23.626000000000001</v>
          </cell>
          <cell r="AH151">
            <v>18.010000000000002</v>
          </cell>
          <cell r="AI151">
            <v>23.923999999999999</v>
          </cell>
          <cell r="AJ151">
            <v>24.956</v>
          </cell>
          <cell r="AK151">
            <v>20.321999999999999</v>
          </cell>
          <cell r="AL151">
            <v>21.888999999999999</v>
          </cell>
          <cell r="AM151">
            <v>22.257999999999999</v>
          </cell>
          <cell r="AN151">
            <v>23.024999999999999</v>
          </cell>
          <cell r="AO151">
            <v>23.646000000000001</v>
          </cell>
          <cell r="AP151">
            <v>23.760999999999999</v>
          </cell>
          <cell r="AQ151">
            <v>23.911999999999999</v>
          </cell>
          <cell r="AR151">
            <v>21.657181818181819</v>
          </cell>
        </row>
        <row r="152">
          <cell r="A152" t="str">
            <v>St. Kitts and Nevis</v>
          </cell>
          <cell r="B152" t="str">
            <v>Gross national savings</v>
          </cell>
          <cell r="C152" t="str">
            <v>Percent of GDP</v>
          </cell>
          <cell r="E152" t="str">
            <v>Source: National Statistical Office Latest actual data: 2010 Notes: Data prior to 1990 cannot be confirmed by national sources at this time. National accounts manual used: SNA 1993 GDP valuation: Factor costs Start/end months of reporting year: January/December Base year: 2006. The GDP deflator does nto equal 100 in the base year as the nominal GDP is measured at market prices and real GDP at factor costs. Chain-weighted: No Primary domestic currency: Eastern Caribbean dollars Data last updated: 03/2012</v>
          </cell>
          <cell r="F152">
            <v>20.247</v>
          </cell>
          <cell r="G152">
            <v>17.859000000000002</v>
          </cell>
          <cell r="H152">
            <v>17.41</v>
          </cell>
          <cell r="I152">
            <v>8.5980000000000008</v>
          </cell>
          <cell r="J152">
            <v>21.198</v>
          </cell>
          <cell r="K152">
            <v>24.407</v>
          </cell>
          <cell r="L152">
            <v>17.86</v>
          </cell>
          <cell r="M152">
            <v>16.84</v>
          </cell>
          <cell r="N152">
            <v>30.707000000000001</v>
          </cell>
          <cell r="O152">
            <v>22.210999999999999</v>
          </cell>
          <cell r="P152">
            <v>25.739000000000001</v>
          </cell>
          <cell r="Q152">
            <v>20.844000000000001</v>
          </cell>
          <cell r="R152">
            <v>28.047000000000001</v>
          </cell>
          <cell r="S152">
            <v>27.78</v>
          </cell>
          <cell r="T152">
            <v>24.512</v>
          </cell>
          <cell r="U152">
            <v>21.277999999999999</v>
          </cell>
          <cell r="V152">
            <v>13.7</v>
          </cell>
          <cell r="W152">
            <v>16.446999999999999</v>
          </cell>
          <cell r="X152">
            <v>20.898</v>
          </cell>
          <cell r="Y152">
            <v>10.46</v>
          </cell>
          <cell r="Z152">
            <v>22.596</v>
          </cell>
          <cell r="AA152">
            <v>16.638999999999999</v>
          </cell>
          <cell r="AB152">
            <v>9.3369999999999997</v>
          </cell>
          <cell r="AC152">
            <v>8.4450000000000003</v>
          </cell>
          <cell r="AD152">
            <v>19.003</v>
          </cell>
          <cell r="AE152">
            <v>19.693999999999999</v>
          </cell>
          <cell r="AF152">
            <v>38.191000000000003</v>
          </cell>
          <cell r="AG152">
            <v>31.907</v>
          </cell>
          <cell r="AH152">
            <v>24.437000000000001</v>
          </cell>
          <cell r="AI152">
            <v>24.295000000000002</v>
          </cell>
          <cell r="AJ152">
            <v>27.358000000000001</v>
          </cell>
          <cell r="AK152">
            <v>34.03</v>
          </cell>
          <cell r="AL152">
            <v>29.946000000000002</v>
          </cell>
          <cell r="AM152">
            <v>30.736000000000001</v>
          </cell>
          <cell r="AN152">
            <v>31.285</v>
          </cell>
          <cell r="AO152">
            <v>32.1</v>
          </cell>
          <cell r="AP152">
            <v>32.552</v>
          </cell>
          <cell r="AQ152">
            <v>32.652999999999999</v>
          </cell>
          <cell r="AR152">
            <v>22.074409090909093</v>
          </cell>
        </row>
        <row r="153">
          <cell r="A153" t="str">
            <v>St. Lucia</v>
          </cell>
          <cell r="B153" t="str">
            <v>Gross national savings</v>
          </cell>
          <cell r="C153" t="str">
            <v>Percent of GDP</v>
          </cell>
          <cell r="E153" t="str">
            <v>Source: National Statistical Office Latest actual data: 2010 National accounts manual used: SNA 1993 GDP valuation: Factor costs Start/end months of reporting year: January/December Base year: 2006. Nominal and real GDP are not measured in the same way and as a result, the GDP deflator is not equal to 100. In addition, note that real GDP is mreasured at factor cost and Nominal GDP is emasured at market prices. Chain-weighted: No Primary domestic currency: Eastern Caribbean dollars Data last updated: 03/2012</v>
          </cell>
          <cell r="F153">
            <v>11.444000000000001</v>
          </cell>
          <cell r="G153">
            <v>8.9459999999999997</v>
          </cell>
          <cell r="H153">
            <v>11.61</v>
          </cell>
          <cell r="I153">
            <v>13.523999999999999</v>
          </cell>
          <cell r="J153">
            <v>7.952</v>
          </cell>
          <cell r="K153">
            <v>22.437999999999999</v>
          </cell>
          <cell r="L153">
            <v>21.001000000000001</v>
          </cell>
          <cell r="M153">
            <v>18.303999999999998</v>
          </cell>
          <cell r="N153">
            <v>20.084</v>
          </cell>
          <cell r="O153">
            <v>11.707000000000001</v>
          </cell>
          <cell r="P153">
            <v>10.317</v>
          </cell>
          <cell r="Q153">
            <v>8.19</v>
          </cell>
          <cell r="R153">
            <v>14.125999999999999</v>
          </cell>
          <cell r="S153">
            <v>19.234000000000002</v>
          </cell>
          <cell r="T153">
            <v>19.106000000000002</v>
          </cell>
          <cell r="U153">
            <v>20.068999999999999</v>
          </cell>
          <cell r="V153">
            <v>15.433</v>
          </cell>
          <cell r="W153">
            <v>14.129</v>
          </cell>
          <cell r="X153">
            <v>17.998999999999999</v>
          </cell>
          <cell r="Y153">
            <v>13.917999999999999</v>
          </cell>
          <cell r="Z153">
            <v>17.497</v>
          </cell>
          <cell r="AA153">
            <v>13.664</v>
          </cell>
          <cell r="AB153">
            <v>10.819000000000001</v>
          </cell>
          <cell r="AC153">
            <v>10.974</v>
          </cell>
          <cell r="AD153">
            <v>16.268999999999998</v>
          </cell>
          <cell r="AE153">
            <v>14.326000000000001</v>
          </cell>
          <cell r="AF153">
            <v>11.916</v>
          </cell>
          <cell r="AG153">
            <v>-1.885</v>
          </cell>
          <cell r="AH153">
            <v>4.5259999999999998</v>
          </cell>
          <cell r="AI153">
            <v>19.443999999999999</v>
          </cell>
          <cell r="AJ153">
            <v>20.901</v>
          </cell>
          <cell r="AK153">
            <v>19.783000000000001</v>
          </cell>
          <cell r="AL153">
            <v>18.963000000000001</v>
          </cell>
          <cell r="AM153">
            <v>15.839</v>
          </cell>
          <cell r="AN153">
            <v>14.628</v>
          </cell>
          <cell r="AO153">
            <v>15.061999999999999</v>
          </cell>
          <cell r="AP153">
            <v>15.288</v>
          </cell>
          <cell r="AQ153">
            <v>15.494999999999999</v>
          </cell>
          <cell r="AR153">
            <v>14.125227272727274</v>
          </cell>
        </row>
        <row r="154">
          <cell r="A154" t="str">
            <v>St. Vincent and the Grenadines</v>
          </cell>
          <cell r="B154" t="str">
            <v>Gross national savings</v>
          </cell>
          <cell r="C154" t="str">
            <v>Percent of GDP</v>
          </cell>
          <cell r="E154" t="str">
            <v>Source: National Statistical Office Latest actual data: 2010 National accounts manual used: SNA 1993 GDP valuation: Factor costs Start/end months of reporting year: January/December Base year: 2006. Nominal GDP is measured at market prices and real GDP is measured at factor cost, hence the GDP deflator is not equal to 100. Chain-weighted: No Primary domestic currency: Eastern Caribbean dollars Data last updated: 03/2012</v>
          </cell>
          <cell r="F154">
            <v>38.96</v>
          </cell>
          <cell r="G154">
            <v>26.945</v>
          </cell>
          <cell r="H154">
            <v>14.234999999999999</v>
          </cell>
          <cell r="I154">
            <v>13.993</v>
          </cell>
          <cell r="J154">
            <v>20.044</v>
          </cell>
          <cell r="K154">
            <v>23.846</v>
          </cell>
          <cell r="L154">
            <v>22.038</v>
          </cell>
          <cell r="M154">
            <v>12.074</v>
          </cell>
          <cell r="N154">
            <v>17.111999999999998</v>
          </cell>
          <cell r="O154">
            <v>13.189</v>
          </cell>
          <cell r="P154">
            <v>17.597999999999999</v>
          </cell>
          <cell r="Q154">
            <v>9.0210000000000008</v>
          </cell>
          <cell r="R154">
            <v>12.250999999999999</v>
          </cell>
          <cell r="S154">
            <v>7.9880000000000004</v>
          </cell>
          <cell r="T154">
            <v>6.1669999999999998</v>
          </cell>
          <cell r="U154">
            <v>12.782999999999999</v>
          </cell>
          <cell r="V154">
            <v>14.904999999999999</v>
          </cell>
          <cell r="W154">
            <v>2.8220000000000001</v>
          </cell>
          <cell r="X154">
            <v>5.681</v>
          </cell>
          <cell r="Y154">
            <v>11.956</v>
          </cell>
          <cell r="Z154">
            <v>17.324000000000002</v>
          </cell>
          <cell r="AA154">
            <v>14.429</v>
          </cell>
          <cell r="AB154">
            <v>14.135999999999999</v>
          </cell>
          <cell r="AC154">
            <v>11.090999999999999</v>
          </cell>
          <cell r="AD154">
            <v>7.0149999999999997</v>
          </cell>
          <cell r="AE154">
            <v>8.0660000000000007</v>
          </cell>
          <cell r="AF154">
            <v>8.923</v>
          </cell>
          <cell r="AG154">
            <v>-0.76700000000000002</v>
          </cell>
          <cell r="AH154">
            <v>-3.698</v>
          </cell>
          <cell r="AI154">
            <v>-5.1890000000000001</v>
          </cell>
          <cell r="AJ154">
            <v>-6.1040000000000001</v>
          </cell>
          <cell r="AK154">
            <v>-3.7250000000000001</v>
          </cell>
          <cell r="AL154">
            <v>-4.3239999999999998</v>
          </cell>
          <cell r="AM154">
            <v>-4.8979999999999997</v>
          </cell>
          <cell r="AN154">
            <v>-5.1529999999999996</v>
          </cell>
          <cell r="AO154">
            <v>-4.9539999999999997</v>
          </cell>
          <cell r="AP154">
            <v>-4.7060000000000004</v>
          </cell>
          <cell r="AQ154">
            <v>-4.7910000000000004</v>
          </cell>
          <cell r="AR154">
            <v>7.3942272727272718</v>
          </cell>
        </row>
        <row r="155">
          <cell r="A155" t="str">
            <v>Sudan</v>
          </cell>
          <cell r="B155" t="str">
            <v>Gross national savings</v>
          </cell>
          <cell r="C155" t="str">
            <v>Percent of GDP</v>
          </cell>
          <cell r="E155" t="str">
            <v>Source: National Statistical Office. Central Bureau of Statistics. Latest actual data: 2010 GDP valuation: Market prices Start/end months of reporting year: January/December Base year: 1996. Fiscal year and calendar year are the same. Chain-weighted: No Primary domestic currency: Sudanese Pound. Data last updated: 03/2012</v>
          </cell>
          <cell r="F155">
            <v>-68.712999999999994</v>
          </cell>
          <cell r="G155">
            <v>13.598000000000001</v>
          </cell>
          <cell r="H155">
            <v>97.024000000000001</v>
          </cell>
          <cell r="I155">
            <v>30.943999999999999</v>
          </cell>
          <cell r="J155">
            <v>63.588000000000001</v>
          </cell>
          <cell r="K155">
            <v>-29.943000000000001</v>
          </cell>
          <cell r="L155">
            <v>12.053000000000001</v>
          </cell>
          <cell r="M155">
            <v>10.82</v>
          </cell>
          <cell r="N155">
            <v>10.439</v>
          </cell>
          <cell r="O155">
            <v>7.4</v>
          </cell>
          <cell r="P155">
            <v>9.0909999999999993</v>
          </cell>
          <cell r="Q155">
            <v>8.3049999999999997</v>
          </cell>
          <cell r="R155">
            <v>-30.106000000000002</v>
          </cell>
          <cell r="S155">
            <v>-6.7039999999999997</v>
          </cell>
          <cell r="T155">
            <v>0.745</v>
          </cell>
          <cell r="U155">
            <v>0.28299999999999997</v>
          </cell>
          <cell r="V155">
            <v>3.76</v>
          </cell>
          <cell r="W155">
            <v>9.1039999999999992</v>
          </cell>
          <cell r="X155">
            <v>8.2240000000000002</v>
          </cell>
          <cell r="Y155">
            <v>12.82</v>
          </cell>
          <cell r="Z155">
            <v>20.972999999999999</v>
          </cell>
          <cell r="AA155">
            <v>14.914</v>
          </cell>
          <cell r="AB155">
            <v>15.999000000000001</v>
          </cell>
          <cell r="AC155">
            <v>17.475999999999999</v>
          </cell>
          <cell r="AD155">
            <v>21.707000000000001</v>
          </cell>
          <cell r="AE155">
            <v>15.252000000000001</v>
          </cell>
          <cell r="AF155">
            <v>17.597000000000001</v>
          </cell>
          <cell r="AG155">
            <v>19.212</v>
          </cell>
          <cell r="AH155">
            <v>16.472000000000001</v>
          </cell>
          <cell r="AI155">
            <v>13.212999999999999</v>
          </cell>
          <cell r="AJ155">
            <v>20.856000000000002</v>
          </cell>
          <cell r="AK155">
            <v>21.19</v>
          </cell>
          <cell r="AL155">
            <v>14.327999999999999</v>
          </cell>
          <cell r="AM155">
            <v>14.759</v>
          </cell>
          <cell r="AN155">
            <v>15.393000000000001</v>
          </cell>
          <cell r="AO155">
            <v>16.184999999999999</v>
          </cell>
          <cell r="AP155">
            <v>16.434000000000001</v>
          </cell>
          <cell r="AQ155">
            <v>16.902000000000001</v>
          </cell>
          <cell r="AR155">
            <v>10.471954545454544</v>
          </cell>
        </row>
        <row r="156">
          <cell r="A156" t="str">
            <v>Suriname</v>
          </cell>
          <cell r="B156" t="str">
            <v>Gross national savings</v>
          </cell>
          <cell r="C156" t="str">
            <v>Percent of GDP</v>
          </cell>
          <cell r="E156" t="str">
            <v>Source: National Statistical Office. IMF Staff reports, National Statistical Office, and IMF staff estimates. Latest actual data: 2009. The official series from 1990 onwards are subject to revision due to the existence of a large informal sector. GDP valuation: Market prices Start/end months of reporting year: January/December Base year: 1990 Chain-weighted: No Primary domestic currency: Suriname dollars Data last updated: 02/2012</v>
          </cell>
          <cell r="F156">
            <v>27.73</v>
          </cell>
          <cell r="G156">
            <v>28.472999999999999</v>
          </cell>
          <cell r="H156">
            <v>22.215</v>
          </cell>
          <cell r="I156">
            <v>-1.839</v>
          </cell>
          <cell r="J156">
            <v>-0.35299999999999998</v>
          </cell>
          <cell r="K156">
            <v>11.16</v>
          </cell>
          <cell r="L156">
            <v>17.015000000000001</v>
          </cell>
          <cell r="M156">
            <v>23.199000000000002</v>
          </cell>
          <cell r="N156">
            <v>15.489000000000001</v>
          </cell>
          <cell r="O156">
            <v>32.06</v>
          </cell>
          <cell r="P156">
            <v>19.699000000000002</v>
          </cell>
          <cell r="Q156">
            <v>-12.82</v>
          </cell>
          <cell r="R156">
            <v>13.041</v>
          </cell>
          <cell r="S156">
            <v>20.381</v>
          </cell>
          <cell r="T156">
            <v>24.922000000000001</v>
          </cell>
          <cell r="U156">
            <v>21.268000000000001</v>
          </cell>
          <cell r="V156">
            <v>7.8239999999999998</v>
          </cell>
          <cell r="W156">
            <v>2.78</v>
          </cell>
          <cell r="X156">
            <v>1.881</v>
          </cell>
          <cell r="Y156">
            <v>-1.046</v>
          </cell>
          <cell r="Z156">
            <v>9.1989999999999998</v>
          </cell>
          <cell r="AA156">
            <v>16.745000000000001</v>
          </cell>
          <cell r="AB156">
            <v>8.8859999999999992</v>
          </cell>
          <cell r="AC156">
            <v>8.8510000000000009</v>
          </cell>
          <cell r="AD156">
            <v>4.96</v>
          </cell>
          <cell r="AE156">
            <v>4.6920000000000002</v>
          </cell>
          <cell r="AF156">
            <v>17.132999999999999</v>
          </cell>
          <cell r="AG156">
            <v>21.664999999999999</v>
          </cell>
          <cell r="AH156">
            <v>25.178000000000001</v>
          </cell>
          <cell r="AI156">
            <v>20.667999999999999</v>
          </cell>
          <cell r="AJ156">
            <v>20.760999999999999</v>
          </cell>
          <cell r="AK156">
            <v>21.518000000000001</v>
          </cell>
          <cell r="AL156">
            <v>20.042000000000002</v>
          </cell>
          <cell r="AM156">
            <v>15.689</v>
          </cell>
          <cell r="AN156">
            <v>10.927</v>
          </cell>
          <cell r="AO156">
            <v>16.66</v>
          </cell>
          <cell r="AP156">
            <v>16.178000000000001</v>
          </cell>
          <cell r="AQ156" t="str">
            <v>n/a</v>
          </cell>
          <cell r="AR156">
            <v>12.644818181818183</v>
          </cell>
        </row>
        <row r="157">
          <cell r="A157" t="str">
            <v>Swaziland</v>
          </cell>
          <cell r="B157" t="str">
            <v>Gross national savings</v>
          </cell>
          <cell r="C157" t="str">
            <v>Percent of GDP</v>
          </cell>
          <cell r="E157" t="str">
            <v>Source: National Statistical Office Latest actual data: 2009 National accounts manual used: SNA 1993 GDP valuation: Market prices Start/end months of reporting year: January/December Base year: 2000 Chain-weighted: No Primary domestic currency: Swaziland emalangeni Data last updated: 03/2012</v>
          </cell>
          <cell r="F157">
            <v>14.789</v>
          </cell>
          <cell r="G157">
            <v>9.8230000000000004</v>
          </cell>
          <cell r="H157">
            <v>5.1980000000000004</v>
          </cell>
          <cell r="I157">
            <v>7.4219999999999997</v>
          </cell>
          <cell r="J157">
            <v>7.5620000000000003</v>
          </cell>
          <cell r="K157">
            <v>9.2010000000000005</v>
          </cell>
          <cell r="L157">
            <v>15.285</v>
          </cell>
          <cell r="M157">
            <v>17.376999999999999</v>
          </cell>
          <cell r="N157">
            <v>29.132999999999999</v>
          </cell>
          <cell r="O157">
            <v>27.334</v>
          </cell>
          <cell r="P157">
            <v>19.643999999999998</v>
          </cell>
          <cell r="Q157">
            <v>19.713999999999999</v>
          </cell>
          <cell r="R157">
            <v>16.588000000000001</v>
          </cell>
          <cell r="S157">
            <v>13.351000000000001</v>
          </cell>
          <cell r="T157">
            <v>17.466999999999999</v>
          </cell>
          <cell r="U157">
            <v>14.26</v>
          </cell>
          <cell r="V157">
            <v>13.819000000000001</v>
          </cell>
          <cell r="W157">
            <v>17.041</v>
          </cell>
          <cell r="X157">
            <v>13.297000000000001</v>
          </cell>
          <cell r="Y157">
            <v>14.515000000000001</v>
          </cell>
          <cell r="Z157">
            <v>15.162000000000001</v>
          </cell>
          <cell r="AA157">
            <v>21.698</v>
          </cell>
          <cell r="AB157">
            <v>19.582000000000001</v>
          </cell>
          <cell r="AC157">
            <v>18.545999999999999</v>
          </cell>
          <cell r="AD157">
            <v>4.4969999999999999</v>
          </cell>
          <cell r="AE157">
            <v>11.818</v>
          </cell>
          <cell r="AF157">
            <v>-0.57799999999999996</v>
          </cell>
          <cell r="AG157">
            <v>10.331</v>
          </cell>
          <cell r="AH157">
            <v>5.7450000000000001</v>
          </cell>
          <cell r="AI157">
            <v>8.1000000000000003E-2</v>
          </cell>
          <cell r="AJ157">
            <v>-4.2510000000000003</v>
          </cell>
          <cell r="AK157">
            <v>-1.512</v>
          </cell>
          <cell r="AL157">
            <v>11.221</v>
          </cell>
          <cell r="AM157">
            <v>6.79</v>
          </cell>
          <cell r="AN157">
            <v>7.4329999999999998</v>
          </cell>
          <cell r="AO157">
            <v>8.0519999999999996</v>
          </cell>
          <cell r="AP157">
            <v>8.2579999999999991</v>
          </cell>
          <cell r="AQ157">
            <v>7.7</v>
          </cell>
          <cell r="AR157">
            <v>11.855227272727278</v>
          </cell>
        </row>
        <row r="158">
          <cell r="A158" t="str">
            <v>Sweden</v>
          </cell>
          <cell r="B158" t="str">
            <v>Gross national savings</v>
          </cell>
          <cell r="C158" t="str">
            <v>Percent of GDP</v>
          </cell>
          <cell r="E158" t="str">
            <v>Source: National Statistical Office. In June 2010, the authorities performed a major revision of historical time series data 1993-2009 which involved the introduction of new methods, improved source data and a further adjustment to recommendations from the European Union Latest actual data: 2011 GDP valuation: Market prices Base year: 2010 Chain-weighted: Yes, from 1993 Primary domestic currency: Swedish kronor Data last updated: 04/2012</v>
          </cell>
          <cell r="F158">
            <v>19.239999999999998</v>
          </cell>
          <cell r="G158">
            <v>17.146000000000001</v>
          </cell>
          <cell r="H158">
            <v>15.923999999999999</v>
          </cell>
          <cell r="I158">
            <v>18.045000000000002</v>
          </cell>
          <cell r="J158">
            <v>20.158999999999999</v>
          </cell>
          <cell r="K158">
            <v>20.189</v>
          </cell>
          <cell r="L158">
            <v>19.946000000000002</v>
          </cell>
          <cell r="M158">
            <v>20.882000000000001</v>
          </cell>
          <cell r="N158">
            <v>21.617999999999999</v>
          </cell>
          <cell r="O158">
            <v>22.544</v>
          </cell>
          <cell r="P158">
            <v>20.861000000000001</v>
          </cell>
          <cell r="Q158">
            <v>18.105</v>
          </cell>
          <cell r="R158">
            <v>15.525</v>
          </cell>
          <cell r="S158">
            <v>14.044</v>
          </cell>
          <cell r="T158">
            <v>17.62</v>
          </cell>
          <cell r="U158">
            <v>20.481000000000002</v>
          </cell>
          <cell r="V158">
            <v>20.047999999999998</v>
          </cell>
          <cell r="W158">
            <v>20.341999999999999</v>
          </cell>
          <cell r="X158">
            <v>21.198</v>
          </cell>
          <cell r="Y158">
            <v>21.838999999999999</v>
          </cell>
          <cell r="Z158">
            <v>22.797000000000001</v>
          </cell>
          <cell r="AA158">
            <v>23.233000000000001</v>
          </cell>
          <cell r="AB158">
            <v>22.122</v>
          </cell>
          <cell r="AC158">
            <v>24.122</v>
          </cell>
          <cell r="AD158">
            <v>23.542999999999999</v>
          </cell>
          <cell r="AE158">
            <v>24.51</v>
          </cell>
          <cell r="AF158">
            <v>27.152999999999999</v>
          </cell>
          <cell r="AG158">
            <v>29.565999999999999</v>
          </cell>
          <cell r="AH158">
            <v>28.902999999999999</v>
          </cell>
          <cell r="AI158">
            <v>23.504000000000001</v>
          </cell>
          <cell r="AJ158">
            <v>24.893000000000001</v>
          </cell>
          <cell r="AK158">
            <v>26.808</v>
          </cell>
          <cell r="AL158">
            <v>23.626999999999999</v>
          </cell>
          <cell r="AM158">
            <v>23.756</v>
          </cell>
          <cell r="AN158">
            <v>24.952999999999999</v>
          </cell>
          <cell r="AO158">
            <v>25.869</v>
          </cell>
          <cell r="AP158">
            <v>26.884</v>
          </cell>
          <cell r="AQ158">
            <v>28.376999999999999</v>
          </cell>
          <cell r="AR158">
            <v>22.32804545454546</v>
          </cell>
        </row>
        <row r="159">
          <cell r="A159" t="str">
            <v>Switzerland</v>
          </cell>
          <cell r="B159" t="str">
            <v>Gross national savings</v>
          </cell>
          <cell r="C159" t="str">
            <v>Percent of GDP</v>
          </cell>
        </row>
        <row r="160">
          <cell r="A160" t="str">
            <v>Syrian Arab Republic</v>
          </cell>
          <cell r="B160" t="str">
            <v>Gross national savings</v>
          </cell>
          <cell r="C160" t="str">
            <v>Percent of GDP</v>
          </cell>
          <cell r="E160" t="str">
            <v>Source: National Statistical Office. Central Bureau of Statistics. Latest actual data: 2010 National accounts manual used: SNA 1993 GDP valuation: Market prices Start/end months of reporting year: January/December Base year: 2000 Chain-weighted: No Primary domestic currency: Syrian pounds Data last updated: 02/2012</v>
          </cell>
          <cell r="F160">
            <v>22.408000000000001</v>
          </cell>
          <cell r="G160">
            <v>20.440000000000001</v>
          </cell>
          <cell r="H160">
            <v>22.216999999999999</v>
          </cell>
          <cell r="I160">
            <v>10.250999999999999</v>
          </cell>
          <cell r="J160">
            <v>11.867000000000001</v>
          </cell>
          <cell r="K160">
            <v>10.11</v>
          </cell>
          <cell r="L160">
            <v>11.343999999999999</v>
          </cell>
          <cell r="M160">
            <v>4.1319999999999997</v>
          </cell>
          <cell r="N160">
            <v>2.3940000000000001</v>
          </cell>
          <cell r="O160">
            <v>12.848000000000001</v>
          </cell>
          <cell r="P160">
            <v>30.754000000000001</v>
          </cell>
          <cell r="Q160">
            <v>25.399000000000001</v>
          </cell>
          <cell r="R160">
            <v>22.917000000000002</v>
          </cell>
          <cell r="S160">
            <v>24.198</v>
          </cell>
          <cell r="T160">
            <v>24.335000000000001</v>
          </cell>
          <cell r="U160">
            <v>28.481000000000002</v>
          </cell>
          <cell r="V160">
            <v>23.373000000000001</v>
          </cell>
          <cell r="W160">
            <v>23.324000000000002</v>
          </cell>
          <cell r="X160">
            <v>21.352</v>
          </cell>
          <cell r="Y160">
            <v>20.565000000000001</v>
          </cell>
          <cell r="Z160">
            <v>21.873999999999999</v>
          </cell>
          <cell r="AA160">
            <v>23.494</v>
          </cell>
          <cell r="AB160">
            <v>14.382999999999999</v>
          </cell>
          <cell r="AC160">
            <v>9.4459999999999997</v>
          </cell>
          <cell r="AD160">
            <v>20.661000000000001</v>
          </cell>
          <cell r="AE160">
            <v>19.215</v>
          </cell>
          <cell r="AF160">
            <v>24.27</v>
          </cell>
          <cell r="AG160">
            <v>21.207999999999998</v>
          </cell>
          <cell r="AH160">
            <v>18.86</v>
          </cell>
          <cell r="AI160">
            <v>18.529</v>
          </cell>
          <cell r="AJ160">
            <v>20.89</v>
          </cell>
          <cell r="AK160" t="str">
            <v>n/a</v>
          </cell>
          <cell r="AL160" t="str">
            <v>n/a</v>
          </cell>
          <cell r="AM160" t="str">
            <v>n/a</v>
          </cell>
          <cell r="AN160" t="str">
            <v>n/a</v>
          </cell>
          <cell r="AO160" t="str">
            <v>n/a</v>
          </cell>
          <cell r="AP160" t="str">
            <v>n/a</v>
          </cell>
          <cell r="AQ160" t="str">
            <v>n/a</v>
          </cell>
          <cell r="AR160">
            <v>21.78704761904762</v>
          </cell>
        </row>
        <row r="161">
          <cell r="A161" t="str">
            <v>Taiwan Province of China</v>
          </cell>
          <cell r="B161" t="str">
            <v>Gross national savings</v>
          </cell>
          <cell r="C161" t="str">
            <v>Percent of GDP</v>
          </cell>
          <cell r="E161" t="str">
            <v>Source: CEIC Latest actual data: 2011 GDP valuation: Market prices Start/end months of reporting year: January/December Base year: 2006 Chain-weighted: No Primary domestic currency: New Taiwan dollar Data last updated: 03/2012</v>
          </cell>
          <cell r="F161">
            <v>31.98</v>
          </cell>
          <cell r="G161">
            <v>30.690999999999999</v>
          </cell>
          <cell r="H161">
            <v>29.977</v>
          </cell>
          <cell r="I161">
            <v>32.889000000000003</v>
          </cell>
          <cell r="J161">
            <v>34.731000000000002</v>
          </cell>
          <cell r="K161">
            <v>33.997999999999998</v>
          </cell>
          <cell r="L161">
            <v>40.387999999999998</v>
          </cell>
          <cell r="M161">
            <v>39.53</v>
          </cell>
          <cell r="N161">
            <v>34.055999999999997</v>
          </cell>
          <cell r="O161">
            <v>31.99</v>
          </cell>
          <cell r="P161">
            <v>30.997</v>
          </cell>
          <cell r="Q161">
            <v>31.436</v>
          </cell>
          <cell r="R161">
            <v>30.718</v>
          </cell>
          <cell r="S161">
            <v>30.315999999999999</v>
          </cell>
          <cell r="T161">
            <v>29.123000000000001</v>
          </cell>
          <cell r="U161">
            <v>28.68</v>
          </cell>
          <cell r="V161">
            <v>27.757999999999999</v>
          </cell>
          <cell r="W161">
            <v>27.443999999999999</v>
          </cell>
          <cell r="X161">
            <v>27.222999999999999</v>
          </cell>
          <cell r="Y161">
            <v>27.641999999999999</v>
          </cell>
          <cell r="Z161">
            <v>28.417000000000002</v>
          </cell>
          <cell r="AA161">
            <v>26.292000000000002</v>
          </cell>
          <cell r="AB161">
            <v>28.026</v>
          </cell>
          <cell r="AC161">
            <v>29.137</v>
          </cell>
          <cell r="AD161">
            <v>29.530999999999999</v>
          </cell>
          <cell r="AE161">
            <v>28.449000000000002</v>
          </cell>
          <cell r="AF161">
            <v>30.297999999999998</v>
          </cell>
          <cell r="AG161">
            <v>31.690999999999999</v>
          </cell>
          <cell r="AH161">
            <v>29.103999999999999</v>
          </cell>
          <cell r="AI161">
            <v>29.088999999999999</v>
          </cell>
          <cell r="AJ161">
            <v>32.401000000000003</v>
          </cell>
          <cell r="AK161">
            <v>30.138000000000002</v>
          </cell>
          <cell r="AL161">
            <v>29.359000000000002</v>
          </cell>
          <cell r="AM161">
            <v>29.597999999999999</v>
          </cell>
          <cell r="AN161">
            <v>29.628</v>
          </cell>
          <cell r="AO161">
            <v>29.683</v>
          </cell>
          <cell r="AP161">
            <v>29.733000000000001</v>
          </cell>
          <cell r="AQ161">
            <v>29.663</v>
          </cell>
          <cell r="AR161">
            <v>29.268636363636368</v>
          </cell>
        </row>
        <row r="162">
          <cell r="A162" t="str">
            <v>Tajikistan</v>
          </cell>
          <cell r="B162" t="str">
            <v>Gross national savings</v>
          </cell>
          <cell r="C162" t="str">
            <v>Percent of GDP</v>
          </cell>
          <cell r="E162" t="str">
            <v>Source: National Statistical Office Latest actual data: 2011 National accounts manual used: SNA 1993 GDP valuation: Market prices Start/end months of reporting year: January/December Base year: 1995 Chain-weighted: No Primary domestic currency: Tajik somoni Data last updated: 04/2012</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v>7.101</v>
          </cell>
          <cell r="S162">
            <v>-3.8029999999999999</v>
          </cell>
          <cell r="T162">
            <v>21.073</v>
          </cell>
          <cell r="U162">
            <v>8.2859999999999996</v>
          </cell>
          <cell r="V162">
            <v>1.4239999999999999</v>
          </cell>
          <cell r="W162">
            <v>2.1309999999999998</v>
          </cell>
          <cell r="X162">
            <v>5.0819999999999999</v>
          </cell>
          <cell r="Y162">
            <v>7.6509999999999998</v>
          </cell>
          <cell r="Z162">
            <v>15.009</v>
          </cell>
          <cell r="AA162">
            <v>13.661</v>
          </cell>
          <cell r="AB162">
            <v>10.275</v>
          </cell>
          <cell r="AC162">
            <v>12.318</v>
          </cell>
          <cell r="AD162">
            <v>10.926</v>
          </cell>
          <cell r="AE162">
            <v>13.109</v>
          </cell>
          <cell r="AF162">
            <v>10.936</v>
          </cell>
          <cell r="AG162">
            <v>13.43</v>
          </cell>
          <cell r="AH162">
            <v>12.791</v>
          </cell>
          <cell r="AI162">
            <v>12.461</v>
          </cell>
          <cell r="AJ162">
            <v>18.699000000000002</v>
          </cell>
          <cell r="AK162">
            <v>13.19</v>
          </cell>
          <cell r="AL162">
            <v>13.584</v>
          </cell>
          <cell r="AM162">
            <v>13.048999999999999</v>
          </cell>
          <cell r="AN162">
            <v>11.054</v>
          </cell>
          <cell r="AO162">
            <v>9.3789999999999996</v>
          </cell>
          <cell r="AP162">
            <v>12.846</v>
          </cell>
          <cell r="AQ162">
            <v>13.454000000000001</v>
          </cell>
          <cell r="AR162">
            <v>10.287500000000001</v>
          </cell>
        </row>
        <row r="163">
          <cell r="A163" t="str">
            <v>Tanzania</v>
          </cell>
          <cell r="B163" t="str">
            <v>Gross national savings</v>
          </cell>
          <cell r="C163" t="str">
            <v>Percent of GDP</v>
          </cell>
          <cell r="E163" t="str">
            <v>Source: National Statistical Office Latest actual data: 2010 National accounts manual used: SNA 1993 GDP valuation: Market prices Start/end months of reporting year: July/June Base year: 2001 Chain-weighted: No Primary domestic currency: Tanzania shillings Data last updated: 03/2012</v>
          </cell>
          <cell r="F163">
            <v>19.622</v>
          </cell>
          <cell r="G163">
            <v>15.898</v>
          </cell>
          <cell r="H163">
            <v>14.657</v>
          </cell>
          <cell r="I163">
            <v>11.56</v>
          </cell>
          <cell r="J163">
            <v>10.069000000000001</v>
          </cell>
          <cell r="K163">
            <v>8.9510000000000005</v>
          </cell>
          <cell r="L163">
            <v>13.987</v>
          </cell>
          <cell r="M163">
            <v>22.792999999999999</v>
          </cell>
          <cell r="N163">
            <v>13.862</v>
          </cell>
          <cell r="O163">
            <v>22.818999999999999</v>
          </cell>
          <cell r="P163">
            <v>24.471</v>
          </cell>
          <cell r="Q163">
            <v>24.699000000000002</v>
          </cell>
          <cell r="R163">
            <v>25.614999999999998</v>
          </cell>
          <cell r="S163">
            <v>23.648</v>
          </cell>
          <cell r="T163">
            <v>9.7919999999999998</v>
          </cell>
          <cell r="U163">
            <v>6.5350000000000001</v>
          </cell>
          <cell r="V163">
            <v>13.502000000000001</v>
          </cell>
          <cell r="W163">
            <v>8.9359999999999999</v>
          </cell>
          <cell r="X163">
            <v>4.7590000000000003</v>
          </cell>
          <cell r="Y163">
            <v>5.194</v>
          </cell>
          <cell r="Z163">
            <v>14.064</v>
          </cell>
          <cell r="AA163">
            <v>17.079999999999998</v>
          </cell>
          <cell r="AB163">
            <v>16.524999999999999</v>
          </cell>
          <cell r="AC163">
            <v>17.937000000000001</v>
          </cell>
          <cell r="AD163">
            <v>20.434999999999999</v>
          </cell>
          <cell r="AE163">
            <v>18.652999999999999</v>
          </cell>
          <cell r="AF163">
            <v>17.36</v>
          </cell>
          <cell r="AG163">
            <v>15.714</v>
          </cell>
          <cell r="AH163">
            <v>16.794</v>
          </cell>
          <cell r="AI163">
            <v>18.963999999999999</v>
          </cell>
          <cell r="AJ163">
            <v>21.638000000000002</v>
          </cell>
          <cell r="AK163">
            <v>22.984000000000002</v>
          </cell>
          <cell r="AL163">
            <v>21.745999999999999</v>
          </cell>
          <cell r="AM163">
            <v>21.507999999999999</v>
          </cell>
          <cell r="AN163">
            <v>22.02</v>
          </cell>
          <cell r="AO163">
            <v>21.826000000000001</v>
          </cell>
          <cell r="AP163">
            <v>21.026</v>
          </cell>
          <cell r="AQ163">
            <v>20.065000000000001</v>
          </cell>
          <cell r="AR163">
            <v>16.604499999999998</v>
          </cell>
        </row>
        <row r="164">
          <cell r="A164" t="str">
            <v>Thailand</v>
          </cell>
          <cell r="B164" t="str">
            <v>Gross national savings</v>
          </cell>
          <cell r="C164" t="str">
            <v>Percent of GDP</v>
          </cell>
          <cell r="E164" t="str">
            <v>Source: CEIC Latest actual data: 2011 National accounts manual used: SNA 1993 GDP valuation: Market prices Start/end months of reporting year: January/December Base year: 1988 Chain-weighted: No Primary domestic currency: Thai baht Data last updated: 03/2012</v>
          </cell>
          <cell r="F164">
            <v>18.306999999999999</v>
          </cell>
          <cell r="G164">
            <v>18.896000000000001</v>
          </cell>
          <cell r="H164">
            <v>20.385000000000002</v>
          </cell>
          <cell r="I164">
            <v>18.771000000000001</v>
          </cell>
          <cell r="J164">
            <v>19.873000000000001</v>
          </cell>
          <cell r="K164">
            <v>24.292999999999999</v>
          </cell>
          <cell r="L164">
            <v>26.446000000000002</v>
          </cell>
          <cell r="M164">
            <v>27.149000000000001</v>
          </cell>
          <cell r="N164">
            <v>29.908000000000001</v>
          </cell>
          <cell r="O164">
            <v>31.61</v>
          </cell>
          <cell r="P164">
            <v>32.567999999999998</v>
          </cell>
          <cell r="Q164">
            <v>35.167999999999999</v>
          </cell>
          <cell r="R164">
            <v>34.399000000000001</v>
          </cell>
          <cell r="S164">
            <v>34.979999999999997</v>
          </cell>
          <cell r="T164">
            <v>34.688000000000002</v>
          </cell>
          <cell r="U164">
            <v>34.067999999999998</v>
          </cell>
          <cell r="V164">
            <v>33.765000000000001</v>
          </cell>
          <cell r="W164">
            <v>32.853999999999999</v>
          </cell>
          <cell r="X164">
            <v>33.308999999999997</v>
          </cell>
          <cell r="Y164">
            <v>30.657</v>
          </cell>
          <cell r="Z164">
            <v>30.437000000000001</v>
          </cell>
          <cell r="AA164">
            <v>28.524999999999999</v>
          </cell>
          <cell r="AB164">
            <v>27.494</v>
          </cell>
          <cell r="AC164">
            <v>28.321999999999999</v>
          </cell>
          <cell r="AD164">
            <v>28.506</v>
          </cell>
          <cell r="AE164">
            <v>27.109000000000002</v>
          </cell>
          <cell r="AF164">
            <v>29.414999999999999</v>
          </cell>
          <cell r="AG164">
            <v>32.783000000000001</v>
          </cell>
          <cell r="AH164">
            <v>29.916</v>
          </cell>
          <cell r="AI164">
            <v>29.544</v>
          </cell>
          <cell r="AJ164">
            <v>30.067</v>
          </cell>
          <cell r="AK164">
            <v>29.998000000000001</v>
          </cell>
          <cell r="AL164">
            <v>31.981000000000002</v>
          </cell>
          <cell r="AM164">
            <v>33.527999999999999</v>
          </cell>
          <cell r="AN164">
            <v>32.557000000000002</v>
          </cell>
          <cell r="AO164">
            <v>31.597000000000001</v>
          </cell>
          <cell r="AP164">
            <v>31.213999999999999</v>
          </cell>
          <cell r="AQ164">
            <v>30.655999999999999</v>
          </cell>
          <cell r="AR164">
            <v>31.298727272727273</v>
          </cell>
        </row>
        <row r="165">
          <cell r="A165" t="str">
            <v>Timor-Leste</v>
          </cell>
          <cell r="B165" t="str">
            <v>Gross national savings</v>
          </cell>
          <cell r="C165" t="str">
            <v>Percent of GDP</v>
          </cell>
        </row>
        <row r="166">
          <cell r="A166" t="str">
            <v>Togo</v>
          </cell>
          <cell r="B166" t="str">
            <v>Gross national savings</v>
          </cell>
          <cell r="C166" t="str">
            <v>Percent of GDP</v>
          </cell>
          <cell r="E166" t="str">
            <v>Source: National Statistical Office Latest actual data: 2009 GDP valuation: Market prices Start/end months of reporting year: January/December Base year: 2000 Chain-weighted: No Primary domestic currency: CFA francs Data last updated: 03/2012</v>
          </cell>
          <cell r="F166">
            <v>13.664</v>
          </cell>
          <cell r="G166">
            <v>14.497</v>
          </cell>
          <cell r="H166">
            <v>-3.246</v>
          </cell>
          <cell r="I166">
            <v>0.187</v>
          </cell>
          <cell r="J166">
            <v>-0.88700000000000001</v>
          </cell>
          <cell r="K166">
            <v>-1.355</v>
          </cell>
          <cell r="L166">
            <v>-2.0219999999999998</v>
          </cell>
          <cell r="M166">
            <v>-0.58599999999999997</v>
          </cell>
          <cell r="N166">
            <v>-0.214</v>
          </cell>
          <cell r="O166">
            <v>7.73</v>
          </cell>
          <cell r="P166">
            <v>0.86799999999999999</v>
          </cell>
          <cell r="Q166">
            <v>1.847</v>
          </cell>
          <cell r="R166">
            <v>0.10199999999999999</v>
          </cell>
          <cell r="S166">
            <v>-6.4589999999999996</v>
          </cell>
          <cell r="T166">
            <v>0.85</v>
          </cell>
          <cell r="U166">
            <v>4.4720000000000004</v>
          </cell>
          <cell r="V166">
            <v>-2.13</v>
          </cell>
          <cell r="W166">
            <v>-3.593</v>
          </cell>
          <cell r="X166">
            <v>9.4440000000000008</v>
          </cell>
          <cell r="Y166">
            <v>6.0679999999999996</v>
          </cell>
          <cell r="Z166">
            <v>6.53</v>
          </cell>
          <cell r="AA166">
            <v>7.1139999999999999</v>
          </cell>
          <cell r="AB166">
            <v>8.1660000000000004</v>
          </cell>
          <cell r="AC166">
            <v>6.9119999999999999</v>
          </cell>
          <cell r="AD166">
            <v>6.1740000000000004</v>
          </cell>
          <cell r="AE166">
            <v>8.2249999999999996</v>
          </cell>
          <cell r="AF166">
            <v>9.0060000000000002</v>
          </cell>
          <cell r="AG166">
            <v>5.9770000000000003</v>
          </cell>
          <cell r="AH166">
            <v>10.493</v>
          </cell>
          <cell r="AI166">
            <v>11.35</v>
          </cell>
          <cell r="AJ166">
            <v>11.688000000000001</v>
          </cell>
          <cell r="AK166">
            <v>11.071</v>
          </cell>
          <cell r="AL166">
            <v>11.571</v>
          </cell>
          <cell r="AM166">
            <v>12.525</v>
          </cell>
          <cell r="AN166">
            <v>13.532</v>
          </cell>
          <cell r="AO166">
            <v>13.617000000000001</v>
          </cell>
          <cell r="AP166">
            <v>13.302</v>
          </cell>
          <cell r="AQ166">
            <v>13.765000000000001</v>
          </cell>
          <cell r="AR166">
            <v>5.189772727272727</v>
          </cell>
        </row>
        <row r="167">
          <cell r="A167" t="str">
            <v>Tonga</v>
          </cell>
          <cell r="B167" t="str">
            <v>Gross national savings</v>
          </cell>
          <cell r="C167" t="str">
            <v>Percent of GDP</v>
          </cell>
        </row>
        <row r="168">
          <cell r="A168" t="str">
            <v>Trinidad and Tobago</v>
          </cell>
          <cell r="B168" t="str">
            <v>Gross national savings</v>
          </cell>
          <cell r="C168" t="str">
            <v>Percent of GDP</v>
          </cell>
          <cell r="E168" t="str">
            <v>Source: National Statistical Office Latest actual data: 2010 Notes: Data prior to 1999 is based on interpolation of real GDP series base 1970 and base 1985. GDP valuation: Market prices Start/end months of reporting year: January/December Base year: 2000 Chain-weighted: No Primary domestic currency: Trinidad and Tobago dollars Data last updated: 03/2012</v>
          </cell>
          <cell r="F168">
            <v>36.329000000000001</v>
          </cell>
          <cell r="G168">
            <v>32.987000000000002</v>
          </cell>
          <cell r="H168">
            <v>20.364000000000001</v>
          </cell>
          <cell r="I168">
            <v>14.476000000000001</v>
          </cell>
          <cell r="J168">
            <v>16.106999999999999</v>
          </cell>
          <cell r="K168">
            <v>20.869</v>
          </cell>
          <cell r="L168">
            <v>13.007</v>
          </cell>
          <cell r="M168">
            <v>14.638</v>
          </cell>
          <cell r="N168">
            <v>11.08</v>
          </cell>
          <cell r="O168">
            <v>15.682</v>
          </cell>
          <cell r="P168">
            <v>22.867000000000001</v>
          </cell>
          <cell r="Q168">
            <v>16.550999999999998</v>
          </cell>
          <cell r="R168">
            <v>16.72</v>
          </cell>
          <cell r="S168">
            <v>16.809999999999999</v>
          </cell>
          <cell r="T168">
            <v>24.605</v>
          </cell>
          <cell r="U168">
            <v>26.295000000000002</v>
          </cell>
          <cell r="V168">
            <v>26.1</v>
          </cell>
          <cell r="W168">
            <v>19.420000000000002</v>
          </cell>
          <cell r="X168">
            <v>22.734999999999999</v>
          </cell>
          <cell r="Y168">
            <v>21.460999999999999</v>
          </cell>
          <cell r="Z168">
            <v>23.454999999999998</v>
          </cell>
          <cell r="AA168">
            <v>31.751000000000001</v>
          </cell>
          <cell r="AB168">
            <v>23.477</v>
          </cell>
          <cell r="AC168">
            <v>33.908000000000001</v>
          </cell>
          <cell r="AD168">
            <v>29.033000000000001</v>
          </cell>
          <cell r="AE168">
            <v>37.130000000000003</v>
          </cell>
          <cell r="AF168">
            <v>55.231999999999999</v>
          </cell>
          <cell r="AG168">
            <v>40.606000000000002</v>
          </cell>
          <cell r="AH168">
            <v>44.493000000000002</v>
          </cell>
          <cell r="AI168">
            <v>23.463999999999999</v>
          </cell>
          <cell r="AJ168">
            <v>35.112000000000002</v>
          </cell>
          <cell r="AK168">
            <v>35.978999999999999</v>
          </cell>
          <cell r="AL168">
            <v>35.250999999999998</v>
          </cell>
          <cell r="AM168">
            <v>33.433</v>
          </cell>
          <cell r="AN168">
            <v>31.66</v>
          </cell>
          <cell r="AO168">
            <v>29.856999999999999</v>
          </cell>
          <cell r="AP168">
            <v>27.574999999999999</v>
          </cell>
          <cell r="AQ168">
            <v>25.393999999999998</v>
          </cell>
          <cell r="AR168">
            <v>28.50927272727273</v>
          </cell>
        </row>
        <row r="169">
          <cell r="A169" t="str">
            <v>Tunisia</v>
          </cell>
          <cell r="B169" t="str">
            <v>Gross national savings</v>
          </cell>
          <cell r="C169" t="str">
            <v>Percent of GDP</v>
          </cell>
          <cell r="E169" t="str">
            <v>Source: National Statistical Office Latest actual data: 2010 National accounts manual used: SNA 1993 GDP valuation: Market prices Start/end months of reporting year: January/December Base year: 2005 Chain-weighted: Yes, from 2009 Primary domestic currency: Tunisian dinars Data last updated: 03/2012</v>
          </cell>
          <cell r="F169">
            <v>22.387</v>
          </cell>
          <cell r="G169">
            <v>22.050999999999998</v>
          </cell>
          <cell r="H169">
            <v>20.422999999999998</v>
          </cell>
          <cell r="I169">
            <v>22.773</v>
          </cell>
          <cell r="J169">
            <v>21.597999999999999</v>
          </cell>
          <cell r="K169">
            <v>21.582000000000001</v>
          </cell>
          <cell r="L169">
            <v>17.747</v>
          </cell>
          <cell r="M169">
            <v>20.337</v>
          </cell>
          <cell r="N169">
            <v>19.872</v>
          </cell>
          <cell r="O169">
            <v>17.977</v>
          </cell>
          <cell r="P169">
            <v>20.018000000000001</v>
          </cell>
          <cell r="Q169">
            <v>20.010000000000002</v>
          </cell>
          <cell r="R169">
            <v>19.87</v>
          </cell>
          <cell r="S169">
            <v>19.048999999999999</v>
          </cell>
          <cell r="T169">
            <v>18.988</v>
          </cell>
          <cell r="U169">
            <v>18.925000000000001</v>
          </cell>
          <cell r="V169">
            <v>20.913</v>
          </cell>
          <cell r="W169">
            <v>21.597000000000001</v>
          </cell>
          <cell r="X169">
            <v>21.821999999999999</v>
          </cell>
          <cell r="Y169">
            <v>22.667999999999999</v>
          </cell>
          <cell r="Z169">
            <v>22.257999999999999</v>
          </cell>
          <cell r="AA169">
            <v>21.550999999999998</v>
          </cell>
          <cell r="AB169">
            <v>20.582000000000001</v>
          </cell>
          <cell r="AC169">
            <v>20.643999999999998</v>
          </cell>
          <cell r="AD169">
            <v>20.837</v>
          </cell>
          <cell r="AE169">
            <v>20.751999999999999</v>
          </cell>
          <cell r="AF169">
            <v>21.648</v>
          </cell>
          <cell r="AG169">
            <v>21.472999999999999</v>
          </cell>
          <cell r="AH169">
            <v>22.114000000000001</v>
          </cell>
          <cell r="AI169">
            <v>21.931000000000001</v>
          </cell>
          <cell r="AJ169">
            <v>21.587</v>
          </cell>
          <cell r="AK169">
            <v>16.641999999999999</v>
          </cell>
          <cell r="AL169">
            <v>17.32</v>
          </cell>
          <cell r="AM169">
            <v>17.626999999999999</v>
          </cell>
          <cell r="AN169">
            <v>18.768000000000001</v>
          </cell>
          <cell r="AO169">
            <v>19.788</v>
          </cell>
          <cell r="AP169">
            <v>20.815000000000001</v>
          </cell>
          <cell r="AQ169">
            <v>21.93</v>
          </cell>
          <cell r="AR169">
            <v>20.721772727272729</v>
          </cell>
        </row>
        <row r="170">
          <cell r="A170" t="str">
            <v>Turkey</v>
          </cell>
          <cell r="B170" t="str">
            <v>Gross national savings</v>
          </cell>
          <cell r="C170" t="str">
            <v>Percent of GDP</v>
          </cell>
          <cell r="E170" t="str">
            <v>Source: Haver Analytics. Formally, the Turkish Statistical Institute (TurkStat) Latest actual data: 2010. For quarterly data, latest actual is 2011Q3. National accounts manual used: ESA 1995. Series prior to 1998 were not revised according to ESA 1995. GDP valuation: Market prices Start/end months of reporting year: January/December Base year: 1998 Chain-weighted: No Primary domestic currency: Turkish lira Data last updated: 04/2012</v>
          </cell>
          <cell r="F170">
            <v>23.248999999999999</v>
          </cell>
          <cell r="G170">
            <v>23.486000000000001</v>
          </cell>
          <cell r="H170">
            <v>21.765000000000001</v>
          </cell>
          <cell r="I170">
            <v>16.981000000000002</v>
          </cell>
          <cell r="J170">
            <v>16.280999999999999</v>
          </cell>
          <cell r="K170">
            <v>18.498999999999999</v>
          </cell>
          <cell r="L170">
            <v>22.058</v>
          </cell>
          <cell r="M170">
            <v>23.707000000000001</v>
          </cell>
          <cell r="N170">
            <v>25.562999999999999</v>
          </cell>
          <cell r="O170">
            <v>23.231000000000002</v>
          </cell>
          <cell r="P170">
            <v>22.36</v>
          </cell>
          <cell r="Q170">
            <v>22.381</v>
          </cell>
          <cell r="R170">
            <v>22.577999999999999</v>
          </cell>
          <cell r="S170">
            <v>22.431000000000001</v>
          </cell>
          <cell r="T170">
            <v>21.050999999999998</v>
          </cell>
          <cell r="U170">
            <v>21.102</v>
          </cell>
          <cell r="V170">
            <v>20.954999999999998</v>
          </cell>
          <cell r="W170">
            <v>21.273</v>
          </cell>
          <cell r="X170">
            <v>22.913</v>
          </cell>
          <cell r="Y170">
            <v>18.753</v>
          </cell>
          <cell r="Z170">
            <v>17.044</v>
          </cell>
          <cell r="AA170">
            <v>17.007000000000001</v>
          </cell>
          <cell r="AB170">
            <v>17.344999999999999</v>
          </cell>
          <cell r="AC170">
            <v>15.119</v>
          </cell>
          <cell r="AD170">
            <v>15.711</v>
          </cell>
          <cell r="AE170">
            <v>15.368</v>
          </cell>
          <cell r="AF170">
            <v>15.961</v>
          </cell>
          <cell r="AG170">
            <v>15.147</v>
          </cell>
          <cell r="AH170">
            <v>16.096</v>
          </cell>
          <cell r="AI170">
            <v>12.762</v>
          </cell>
          <cell r="AJ170">
            <v>13.581</v>
          </cell>
          <cell r="AK170">
            <v>12.49</v>
          </cell>
          <cell r="AL170">
            <v>11.964</v>
          </cell>
          <cell r="AM170">
            <v>12.553000000000001</v>
          </cell>
          <cell r="AN170">
            <v>12.659000000000001</v>
          </cell>
          <cell r="AO170">
            <v>12.781000000000001</v>
          </cell>
          <cell r="AP170">
            <v>12.561999999999999</v>
          </cell>
          <cell r="AQ170">
            <v>12.131</v>
          </cell>
          <cell r="AR170">
            <v>18.155818181818184</v>
          </cell>
        </row>
        <row r="171">
          <cell r="A171" t="str">
            <v>Turkmenistan</v>
          </cell>
          <cell r="B171" t="str">
            <v>Gross national savings</v>
          </cell>
          <cell r="C171" t="str">
            <v>Percent of GDP</v>
          </cell>
        </row>
        <row r="172">
          <cell r="A172" t="str">
            <v>Tuvalu</v>
          </cell>
          <cell r="B172" t="str">
            <v>Gross national savings</v>
          </cell>
          <cell r="C172" t="str">
            <v>Percent of GDP</v>
          </cell>
        </row>
        <row r="173">
          <cell r="A173" t="str">
            <v>Uganda</v>
          </cell>
          <cell r="B173" t="str">
            <v>Gross national savings</v>
          </cell>
          <cell r="C173" t="str">
            <v>Percent of GDP</v>
          </cell>
          <cell r="E173" t="str">
            <v>Source: National Statistical Office Latest actual data: 2010. 2009/10 National accounts manual used: SNA 1993 GDP valuation: Market prices Start/end months of reporting year: July/June Base year: 2000. 1999/2000 Chain-weighted: No Primary domestic currency: Uganda shillings Data last updated: 03/2012</v>
          </cell>
          <cell r="F173">
            <v>42.421999999999997</v>
          </cell>
          <cell r="G173">
            <v>26.654</v>
          </cell>
          <cell r="H173">
            <v>23.3</v>
          </cell>
          <cell r="I173">
            <v>8.0220000000000002</v>
          </cell>
          <cell r="J173">
            <v>9.7520000000000007</v>
          </cell>
          <cell r="K173">
            <v>8.0120000000000005</v>
          </cell>
          <cell r="L173">
            <v>22.248999999999999</v>
          </cell>
          <cell r="M173">
            <v>22.71</v>
          </cell>
          <cell r="N173">
            <v>7.2350000000000003</v>
          </cell>
          <cell r="O173">
            <v>6.3570000000000002</v>
          </cell>
          <cell r="P173">
            <v>5.8570000000000002</v>
          </cell>
          <cell r="Q173">
            <v>4.2549999999999999</v>
          </cell>
          <cell r="R173">
            <v>11.061999999999999</v>
          </cell>
          <cell r="S173">
            <v>6.8979999999999997</v>
          </cell>
          <cell r="T173">
            <v>14.834</v>
          </cell>
          <cell r="U173">
            <v>10.93</v>
          </cell>
          <cell r="V173">
            <v>13.367000000000001</v>
          </cell>
          <cell r="W173">
            <v>14.172000000000001</v>
          </cell>
          <cell r="X173">
            <v>8.6809999999999992</v>
          </cell>
          <cell r="Y173">
            <v>10.018000000000001</v>
          </cell>
          <cell r="Z173">
            <v>13.003</v>
          </cell>
          <cell r="AA173">
            <v>15.752000000000001</v>
          </cell>
          <cell r="AB173">
            <v>15.54</v>
          </cell>
          <cell r="AC173">
            <v>16.318999999999999</v>
          </cell>
          <cell r="AD173">
            <v>20.234999999999999</v>
          </cell>
          <cell r="AE173">
            <v>20.978999999999999</v>
          </cell>
          <cell r="AF173">
            <v>17.809000000000001</v>
          </cell>
          <cell r="AG173">
            <v>20.558</v>
          </cell>
          <cell r="AH173">
            <v>19.853000000000002</v>
          </cell>
          <cell r="AI173">
            <v>14.765000000000001</v>
          </cell>
          <cell r="AJ173">
            <v>14.679</v>
          </cell>
          <cell r="AK173">
            <v>13.558999999999999</v>
          </cell>
          <cell r="AL173">
            <v>12.706</v>
          </cell>
          <cell r="AM173">
            <v>15.406000000000001</v>
          </cell>
          <cell r="AN173">
            <v>14.71</v>
          </cell>
          <cell r="AO173">
            <v>15.911</v>
          </cell>
          <cell r="AP173">
            <v>17.170000000000002</v>
          </cell>
          <cell r="AQ173">
            <v>17.100999999999999</v>
          </cell>
          <cell r="AR173">
            <v>13.778409090909088</v>
          </cell>
        </row>
        <row r="174">
          <cell r="A174" t="str">
            <v>Ukraine</v>
          </cell>
          <cell r="B174" t="str">
            <v>Gross national savings</v>
          </cell>
          <cell r="C174" t="str">
            <v>Percent of GDP</v>
          </cell>
          <cell r="E174" t="str">
            <v>Source: Haver Analytics. Formally, the State Statistics Committee of Ukraine Latest actual data: 2010. For quarterly data, latest actual is 2011Q3. National accounts manual used: ESA 1995. Also, SNA1993. GDP valuation: Market prices Start/end months of reporting year: January/December Base year: 2007 Chain-weighted: Yes, from 2005 Primary domestic currency: Ukrainian hryvnias Data last updated: 03/2012</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v>36.462000000000003</v>
          </cell>
          <cell r="S174">
            <v>31.515000000000001</v>
          </cell>
          <cell r="T174">
            <v>20.428999999999998</v>
          </cell>
          <cell r="U174">
            <v>23.812999999999999</v>
          </cell>
          <cell r="V174">
            <v>20.013000000000002</v>
          </cell>
          <cell r="W174">
            <v>19.050999999999998</v>
          </cell>
          <cell r="X174">
            <v>17.966999999999999</v>
          </cell>
          <cell r="Y174">
            <v>24.597000000000001</v>
          </cell>
          <cell r="Z174">
            <v>24.452999999999999</v>
          </cell>
          <cell r="AA174">
            <v>25.494</v>
          </cell>
          <cell r="AB174">
            <v>27.675999999999998</v>
          </cell>
          <cell r="AC174">
            <v>27.78</v>
          </cell>
          <cell r="AD174">
            <v>31.821000000000002</v>
          </cell>
          <cell r="AE174">
            <v>25.561</v>
          </cell>
          <cell r="AF174">
            <v>23.260999999999999</v>
          </cell>
          <cell r="AG174">
            <v>24.515999999999998</v>
          </cell>
          <cell r="AH174">
            <v>20.853999999999999</v>
          </cell>
          <cell r="AI174">
            <v>15.582000000000001</v>
          </cell>
          <cell r="AJ174">
            <v>17.161000000000001</v>
          </cell>
          <cell r="AK174">
            <v>17.45</v>
          </cell>
          <cell r="AL174">
            <v>19.646999999999998</v>
          </cell>
          <cell r="AM174">
            <v>20.826000000000001</v>
          </cell>
          <cell r="AN174">
            <v>21.725000000000001</v>
          </cell>
          <cell r="AO174">
            <v>22.22</v>
          </cell>
          <cell r="AP174">
            <v>22.542000000000002</v>
          </cell>
          <cell r="AQ174">
            <v>22.798999999999999</v>
          </cell>
          <cell r="AR174">
            <v>23.7728</v>
          </cell>
        </row>
        <row r="175">
          <cell r="A175" t="str">
            <v>United Arab Emirates</v>
          </cell>
          <cell r="B175" t="str">
            <v>Gross national savings</v>
          </cell>
          <cell r="C175" t="str">
            <v>Percent of GDP</v>
          </cell>
          <cell r="E175" t="str">
            <v>Source: National Statistical Office Latest actual data: 2010 GDP valuation: Factor costs Start/end months of reporting year: January/December Base year: 2000 Chain-weighted: No Primary domestic currency: U.A.E. dirhams Data last updated: 03/2012</v>
          </cell>
          <cell r="F175">
            <v>45.756999999999998</v>
          </cell>
          <cell r="G175">
            <v>43.158999999999999</v>
          </cell>
          <cell r="H175">
            <v>37.662999999999997</v>
          </cell>
          <cell r="I175">
            <v>36.591999999999999</v>
          </cell>
          <cell r="J175">
            <v>40.707000000000001</v>
          </cell>
          <cell r="K175">
            <v>36.734999999999999</v>
          </cell>
          <cell r="L175">
            <v>30.036999999999999</v>
          </cell>
          <cell r="M175">
            <v>29.036999999999999</v>
          </cell>
          <cell r="N175">
            <v>26.498000000000001</v>
          </cell>
          <cell r="O175">
            <v>27.605</v>
          </cell>
          <cell r="P175">
            <v>44.831000000000003</v>
          </cell>
          <cell r="Q175">
            <v>24.998999999999999</v>
          </cell>
          <cell r="R175">
            <v>29.228999999999999</v>
          </cell>
          <cell r="S175">
            <v>30.542999999999999</v>
          </cell>
          <cell r="T175">
            <v>27.584</v>
          </cell>
          <cell r="U175">
            <v>27.797999999999998</v>
          </cell>
          <cell r="V175">
            <v>32.603000000000002</v>
          </cell>
          <cell r="W175">
            <v>36.67</v>
          </cell>
          <cell r="X175">
            <v>30.684999999999999</v>
          </cell>
          <cell r="Y175">
            <v>31.853000000000002</v>
          </cell>
          <cell r="Z175">
            <v>37.856999999999999</v>
          </cell>
          <cell r="AA175">
            <v>30.61</v>
          </cell>
          <cell r="AB175">
            <v>24.92</v>
          </cell>
          <cell r="AC175">
            <v>27.024000000000001</v>
          </cell>
          <cell r="AD175">
            <v>25.393000000000001</v>
          </cell>
          <cell r="AE175">
            <v>31.632000000000001</v>
          </cell>
          <cell r="AF175">
            <v>34.457000000000001</v>
          </cell>
          <cell r="AG175">
            <v>30.632000000000001</v>
          </cell>
          <cell r="AH175">
            <v>30.082000000000001</v>
          </cell>
          <cell r="AI175">
            <v>27.126000000000001</v>
          </cell>
          <cell r="AJ175">
            <v>28.486999999999998</v>
          </cell>
          <cell r="AK175">
            <v>31.664000000000001</v>
          </cell>
          <cell r="AL175">
            <v>34.9</v>
          </cell>
          <cell r="AM175">
            <v>33.798000000000002</v>
          </cell>
          <cell r="AN175">
            <v>32.305</v>
          </cell>
          <cell r="AO175">
            <v>32.045999999999999</v>
          </cell>
          <cell r="AP175">
            <v>32.195999999999998</v>
          </cell>
          <cell r="AQ175">
            <v>32.57</v>
          </cell>
          <cell r="AR175">
            <v>30.758136363636364</v>
          </cell>
        </row>
        <row r="176">
          <cell r="A176" t="str">
            <v>United Kingdom</v>
          </cell>
          <cell r="B176" t="str">
            <v>Gross national savings</v>
          </cell>
          <cell r="C176" t="str">
            <v>Percent of GDP</v>
          </cell>
          <cell r="E176" t="str">
            <v>Source: National Statistical Office Latest actual data: 2011 National accounts manual used: ESA 1995 GDP valuation: Market prices Start/end months of reporting year: January/December Base year: 2008 Chain-weighted: Yes, from 1980 Primary domestic currency: Sterling pounds Data last updated: 03/2012</v>
          </cell>
          <cell r="F176">
            <v>18.346</v>
          </cell>
          <cell r="G176">
            <v>17.881</v>
          </cell>
          <cell r="H176">
            <v>17.428999999999998</v>
          </cell>
          <cell r="I176">
            <v>17.844999999999999</v>
          </cell>
          <cell r="J176">
            <v>17.968</v>
          </cell>
          <cell r="K176">
            <v>18.087</v>
          </cell>
          <cell r="L176">
            <v>17.126999999999999</v>
          </cell>
          <cell r="M176">
            <v>17.295000000000002</v>
          </cell>
          <cell r="N176">
            <v>17.257999999999999</v>
          </cell>
          <cell r="O176">
            <v>17.251999999999999</v>
          </cell>
          <cell r="P176">
            <v>16.423999999999999</v>
          </cell>
          <cell r="Q176">
            <v>15.417</v>
          </cell>
          <cell r="R176">
            <v>14.301</v>
          </cell>
          <cell r="S176">
            <v>14.042999999999999</v>
          </cell>
          <cell r="T176">
            <v>15.661</v>
          </cell>
          <cell r="U176">
            <v>15.930999999999999</v>
          </cell>
          <cell r="V176">
            <v>16.093</v>
          </cell>
          <cell r="W176">
            <v>17.192</v>
          </cell>
          <cell r="X176">
            <v>17.981000000000002</v>
          </cell>
          <cell r="Y176">
            <v>15.731999999999999</v>
          </cell>
          <cell r="Z176">
            <v>15.010999999999999</v>
          </cell>
          <cell r="AA176">
            <v>15.372</v>
          </cell>
          <cell r="AB176">
            <v>15.358000000000001</v>
          </cell>
          <cell r="AC176">
            <v>15.15</v>
          </cell>
          <cell r="AD176">
            <v>15.006</v>
          </cell>
          <cell r="AE176">
            <v>14.467000000000001</v>
          </cell>
          <cell r="AF176">
            <v>14.244</v>
          </cell>
          <cell r="AG176">
            <v>15.750999999999999</v>
          </cell>
          <cell r="AH176">
            <v>15.574999999999999</v>
          </cell>
          <cell r="AI176">
            <v>12.72</v>
          </cell>
          <cell r="AJ176">
            <v>12.058</v>
          </cell>
          <cell r="AK176">
            <v>12.917</v>
          </cell>
          <cell r="AL176">
            <v>13.099</v>
          </cell>
          <cell r="AM176">
            <v>14.164</v>
          </cell>
          <cell r="AN176">
            <v>15.103</v>
          </cell>
          <cell r="AO176">
            <v>16.259</v>
          </cell>
          <cell r="AP176">
            <v>17.042000000000002</v>
          </cell>
          <cell r="AQ176">
            <v>17.797999999999998</v>
          </cell>
          <cell r="AR176">
            <v>15.109272727272726</v>
          </cell>
        </row>
        <row r="177">
          <cell r="A177" t="str">
            <v>United States</v>
          </cell>
          <cell r="B177" t="str">
            <v>Gross national savings</v>
          </cell>
          <cell r="C177" t="str">
            <v>Percent of GDP</v>
          </cell>
          <cell r="E177" t="str">
            <v>Source: Haver Analytics Latest actual data: 2011 GDP valuation: Real Gross Domestic Product determined by chained Fisher quantity growth rates. Start/end months of reporting year: January/December Base year: 2005 Chain-weighted: Yes, from 1980 Primary domestic currency: U.S. dollars Data last updated: 03/2012</v>
          </cell>
          <cell r="F177">
            <v>19.465</v>
          </cell>
          <cell r="G177">
            <v>20.661999999999999</v>
          </cell>
          <cell r="H177">
            <v>19.103999999999999</v>
          </cell>
          <cell r="I177">
            <v>17.042000000000002</v>
          </cell>
          <cell r="J177">
            <v>19.164999999999999</v>
          </cell>
          <cell r="K177">
            <v>17.507000000000001</v>
          </cell>
          <cell r="L177">
            <v>15.904</v>
          </cell>
          <cell r="M177">
            <v>16.515999999999998</v>
          </cell>
          <cell r="N177">
            <v>17.675000000000001</v>
          </cell>
          <cell r="O177">
            <v>16.858000000000001</v>
          </cell>
          <cell r="P177">
            <v>15.82</v>
          </cell>
          <cell r="Q177">
            <v>15.875999999999999</v>
          </cell>
          <cell r="R177">
            <v>14.699</v>
          </cell>
          <cell r="S177">
            <v>14.375</v>
          </cell>
          <cell r="T177">
            <v>15.45</v>
          </cell>
          <cell r="U177">
            <v>16.440999999999999</v>
          </cell>
          <cell r="V177">
            <v>17.151</v>
          </cell>
          <cell r="W177">
            <v>18.309999999999999</v>
          </cell>
          <cell r="X177">
            <v>18.814</v>
          </cell>
          <cell r="Y177">
            <v>18.260999999999999</v>
          </cell>
          <cell r="Z177">
            <v>18.09</v>
          </cell>
          <cell r="AA177">
            <v>16.484999999999999</v>
          </cell>
          <cell r="AB177">
            <v>14.667</v>
          </cell>
          <cell r="AC177">
            <v>13.935</v>
          </cell>
          <cell r="AD177">
            <v>14.669</v>
          </cell>
          <cell r="AE177">
            <v>15.201000000000001</v>
          </cell>
          <cell r="AF177">
            <v>16.416</v>
          </cell>
          <cell r="AG177">
            <v>14.596</v>
          </cell>
          <cell r="AH177">
            <v>13.352</v>
          </cell>
          <cell r="AI177">
            <v>11.459</v>
          </cell>
          <cell r="AJ177">
            <v>12.532</v>
          </cell>
          <cell r="AK177">
            <v>12.875</v>
          </cell>
          <cell r="AL177">
            <v>13.077</v>
          </cell>
          <cell r="AM177">
            <v>13.746</v>
          </cell>
          <cell r="AN177">
            <v>14.351000000000001</v>
          </cell>
          <cell r="AO177">
            <v>15.01</v>
          </cell>
          <cell r="AP177">
            <v>15.438000000000001</v>
          </cell>
          <cell r="AQ177">
            <v>15.856</v>
          </cell>
          <cell r="AR177">
            <v>15.430636363636363</v>
          </cell>
        </row>
        <row r="178">
          <cell r="A178" t="str">
            <v>Uruguay</v>
          </cell>
          <cell r="B178" t="str">
            <v>Gross national savings</v>
          </cell>
          <cell r="C178" t="str">
            <v>Percent of GDP</v>
          </cell>
          <cell r="E178" t="str">
            <v>Source: Central Bank Latest actual data: 2010 National accounts manual used: SNA 1993 GDP valuation: Market prices Start/end months of reporting year: January/December Base year: 2005 Chain-weighted: No Primary domestic currency: Uruguayan pesos Data last updated: 04/2012</v>
          </cell>
          <cell r="F178">
            <v>9.3849999999999998</v>
          </cell>
          <cell r="G178">
            <v>10.130000000000001</v>
          </cell>
          <cell r="H178">
            <v>13.38</v>
          </cell>
          <cell r="I178">
            <v>9.5229999999999997</v>
          </cell>
          <cell r="J178">
            <v>8.282</v>
          </cell>
          <cell r="K178">
            <v>8.2140000000000004</v>
          </cell>
          <cell r="L178">
            <v>11.249000000000001</v>
          </cell>
          <cell r="M178">
            <v>11.371</v>
          </cell>
          <cell r="N178">
            <v>12.231999999999999</v>
          </cell>
          <cell r="O178">
            <v>11.565</v>
          </cell>
          <cell r="P178">
            <v>12.859</v>
          </cell>
          <cell r="Q178">
            <v>14.038</v>
          </cell>
          <cell r="R178">
            <v>13.117000000000001</v>
          </cell>
          <cell r="S178">
            <v>12.691000000000001</v>
          </cell>
          <cell r="T178">
            <v>12.1</v>
          </cell>
          <cell r="U178">
            <v>12.954000000000001</v>
          </cell>
          <cell r="V178">
            <v>12.769</v>
          </cell>
          <cell r="W178">
            <v>13.885</v>
          </cell>
          <cell r="X178">
            <v>14.4</v>
          </cell>
          <cell r="Y178">
            <v>10.923</v>
          </cell>
          <cell r="Z178">
            <v>10.012</v>
          </cell>
          <cell r="AA178">
            <v>10.944000000000001</v>
          </cell>
          <cell r="AB178">
            <v>15.346</v>
          </cell>
          <cell r="AC178">
            <v>15.404999999999999</v>
          </cell>
          <cell r="AD178">
            <v>17.491</v>
          </cell>
          <cell r="AE178">
            <v>17.942</v>
          </cell>
          <cell r="AF178">
            <v>17.966999999999999</v>
          </cell>
          <cell r="AG178">
            <v>18.547999999999998</v>
          </cell>
          <cell r="AH178">
            <v>17.369</v>
          </cell>
          <cell r="AI178">
            <v>18.963999999999999</v>
          </cell>
          <cell r="AJ178">
            <v>17.37</v>
          </cell>
          <cell r="AK178">
            <v>16.155999999999999</v>
          </cell>
          <cell r="AL178">
            <v>19.033999999999999</v>
          </cell>
          <cell r="AM178">
            <v>19.359000000000002</v>
          </cell>
          <cell r="AN178">
            <v>19.681000000000001</v>
          </cell>
          <cell r="AO178">
            <v>19.946999999999999</v>
          </cell>
          <cell r="AP178">
            <v>20.146999999999998</v>
          </cell>
          <cell r="AQ178">
            <v>20.167000000000002</v>
          </cell>
          <cell r="AR178">
            <v>14.693181818181818</v>
          </cell>
        </row>
        <row r="179">
          <cell r="A179" t="str">
            <v>Uzbekistan</v>
          </cell>
          <cell r="B179" t="str">
            <v>Gross national savings</v>
          </cell>
          <cell r="C179" t="str">
            <v>Percent of GDP</v>
          </cell>
          <cell r="E179" t="str">
            <v>Source: National Statistical Office Latest actual data: 2011 GDP valuation: Market prices Start/end months of reporting year: January/December Base year: 1995 Chain-weighted: No Primary domestic currency: Uzbek sum Data last updated: 03/2012</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v>43.929000000000002</v>
          </cell>
          <cell r="S179">
            <v>6.9080000000000004</v>
          </cell>
          <cell r="T179">
            <v>20.024999999999999</v>
          </cell>
          <cell r="U179">
            <v>23.992999999999999</v>
          </cell>
          <cell r="V179">
            <v>15.952999999999999</v>
          </cell>
          <cell r="W179">
            <v>14.929</v>
          </cell>
          <cell r="X179">
            <v>20.218</v>
          </cell>
          <cell r="Y179">
            <v>16.143000000000001</v>
          </cell>
          <cell r="Z179">
            <v>21.387</v>
          </cell>
          <cell r="AA179">
            <v>20.123999999999999</v>
          </cell>
          <cell r="AB179">
            <v>22.401</v>
          </cell>
          <cell r="AC179">
            <v>26.596</v>
          </cell>
          <cell r="AD179">
            <v>31.661999999999999</v>
          </cell>
          <cell r="AE179">
            <v>35.665999999999997</v>
          </cell>
          <cell r="AF179">
            <v>38.715000000000003</v>
          </cell>
          <cell r="AG179">
            <v>37.314999999999998</v>
          </cell>
          <cell r="AH179">
            <v>39.689</v>
          </cell>
          <cell r="AI179">
            <v>33.195999999999998</v>
          </cell>
          <cell r="AJ179">
            <v>36.819000000000003</v>
          </cell>
          <cell r="AK179">
            <v>36.668999999999997</v>
          </cell>
          <cell r="AL179">
            <v>33.701000000000001</v>
          </cell>
          <cell r="AM179">
            <v>33.848999999999997</v>
          </cell>
          <cell r="AN179">
            <v>33.561</v>
          </cell>
          <cell r="AO179">
            <v>33.146000000000001</v>
          </cell>
          <cell r="AP179">
            <v>32.606000000000002</v>
          </cell>
          <cell r="AQ179">
            <v>32.054000000000002</v>
          </cell>
          <cell r="AR179">
            <v>27.116850000000007</v>
          </cell>
        </row>
        <row r="180">
          <cell r="A180" t="str">
            <v>Vanuatu</v>
          </cell>
          <cell r="B180" t="str">
            <v>Gross national savings</v>
          </cell>
          <cell r="C180" t="str">
            <v>Percent of GDP</v>
          </cell>
        </row>
        <row r="181">
          <cell r="A181" t="str">
            <v>Venezuela</v>
          </cell>
          <cell r="B181" t="str">
            <v>Gross national savings</v>
          </cell>
          <cell r="C181" t="str">
            <v>Percent of GDP</v>
          </cell>
          <cell r="E181" t="str">
            <v>Source: Central Bank Latest actual data: 2010 National accounts manual used: SNA 2008 GDP valuation: Market prices Start/end months of reporting year: January/December Base year: 1997 Chain-weighted: No Primary domestic currency: Venezuelan bolívares Data last updated: 03/2012</v>
          </cell>
          <cell r="F181">
            <v>32.351999999999997</v>
          </cell>
          <cell r="G181">
            <v>28.777999999999999</v>
          </cell>
          <cell r="H181">
            <v>21.053999999999998</v>
          </cell>
          <cell r="I181">
            <v>17.829000000000001</v>
          </cell>
          <cell r="J181">
            <v>27.582000000000001</v>
          </cell>
          <cell r="K181">
            <v>25.859000000000002</v>
          </cell>
          <cell r="L181">
            <v>18.652999999999999</v>
          </cell>
          <cell r="M181">
            <v>25.495999999999999</v>
          </cell>
          <cell r="N181">
            <v>20.138999999999999</v>
          </cell>
          <cell r="O181">
            <v>21.123000000000001</v>
          </cell>
          <cell r="P181">
            <v>25.934999999999999</v>
          </cell>
          <cell r="Q181">
            <v>21.263999999999999</v>
          </cell>
          <cell r="R181">
            <v>17.542999999999999</v>
          </cell>
          <cell r="S181">
            <v>15.000999999999999</v>
          </cell>
          <cell r="T181">
            <v>18.510000000000002</v>
          </cell>
          <cell r="U181">
            <v>20.72</v>
          </cell>
          <cell r="V181">
            <v>29.251999999999999</v>
          </cell>
          <cell r="W181">
            <v>32.018999999999998</v>
          </cell>
          <cell r="X181">
            <v>20.99</v>
          </cell>
          <cell r="Y181">
            <v>24.683</v>
          </cell>
          <cell r="Z181">
            <v>34.287999999999997</v>
          </cell>
          <cell r="AA181">
            <v>29.138000000000002</v>
          </cell>
          <cell r="AB181">
            <v>29.34</v>
          </cell>
          <cell r="AC181">
            <v>29.353999999999999</v>
          </cell>
          <cell r="AD181">
            <v>35.555999999999997</v>
          </cell>
          <cell r="AE181">
            <v>40.72</v>
          </cell>
          <cell r="AF181">
            <v>41.749000000000002</v>
          </cell>
          <cell r="AG181">
            <v>39.034999999999997</v>
          </cell>
          <cell r="AH181">
            <v>38.691000000000003</v>
          </cell>
          <cell r="AI181">
            <v>28.399000000000001</v>
          </cell>
          <cell r="AJ181">
            <v>26.85</v>
          </cell>
          <cell r="AK181">
            <v>31.315000000000001</v>
          </cell>
          <cell r="AL181">
            <v>30.033000000000001</v>
          </cell>
          <cell r="AM181">
            <v>28.641999999999999</v>
          </cell>
          <cell r="AN181">
            <v>27.26</v>
          </cell>
          <cell r="AO181">
            <v>26.33</v>
          </cell>
          <cell r="AP181">
            <v>25.809000000000001</v>
          </cell>
          <cell r="AQ181">
            <v>26.457000000000001</v>
          </cell>
          <cell r="AR181">
            <v>28.652363636363635</v>
          </cell>
        </row>
        <row r="182">
          <cell r="A182" t="str">
            <v>Vietnam</v>
          </cell>
          <cell r="B182" t="str">
            <v>Gross national savings</v>
          </cell>
          <cell r="C182" t="str">
            <v>Percent of GDP</v>
          </cell>
          <cell r="E182" t="str">
            <v>Source: National Statistical Office Latest actual data: 2011 GDP valuation: Market prices. Production-based measure Start/end months of reporting year: January/December Base year: 1994 Chain-weighted: No Primary domestic currency: Vietnamese dong Data last updated: 03/2012</v>
          </cell>
          <cell r="F182">
            <v>12.27</v>
          </cell>
          <cell r="G182">
            <v>8.9710000000000001</v>
          </cell>
          <cell r="H182">
            <v>10.955</v>
          </cell>
          <cell r="I182">
            <v>11.829000000000001</v>
          </cell>
          <cell r="J182">
            <v>12.266</v>
          </cell>
          <cell r="K182">
            <v>8.0129999999999999</v>
          </cell>
          <cell r="L182">
            <v>9.9309999999999992</v>
          </cell>
          <cell r="M182">
            <v>10.999000000000001</v>
          </cell>
          <cell r="N182">
            <v>10.99</v>
          </cell>
          <cell r="O182">
            <v>6.9669999999999996</v>
          </cell>
          <cell r="P182">
            <v>10.359</v>
          </cell>
          <cell r="Q182">
            <v>13.254</v>
          </cell>
          <cell r="R182">
            <v>17.562000000000001</v>
          </cell>
          <cell r="S182">
            <v>13.672000000000001</v>
          </cell>
          <cell r="T182">
            <v>23.913</v>
          </cell>
          <cell r="U182">
            <v>25.922999999999998</v>
          </cell>
          <cell r="V182">
            <v>19.922000000000001</v>
          </cell>
          <cell r="W182">
            <v>22.617999999999999</v>
          </cell>
          <cell r="X182">
            <v>25.106000000000002</v>
          </cell>
          <cell r="Y182">
            <v>31.73</v>
          </cell>
          <cell r="Z182">
            <v>33.158000000000001</v>
          </cell>
          <cell r="AA182">
            <v>34.000999999999998</v>
          </cell>
          <cell r="AB182">
            <v>31.434999999999999</v>
          </cell>
          <cell r="AC182">
            <v>30.564</v>
          </cell>
          <cell r="AD182">
            <v>31.965</v>
          </cell>
          <cell r="AE182">
            <v>34.515999999999998</v>
          </cell>
          <cell r="AF182">
            <v>36.540999999999997</v>
          </cell>
          <cell r="AG182">
            <v>33.298999999999999</v>
          </cell>
          <cell r="AH182">
            <v>27.766999999999999</v>
          </cell>
          <cell r="AI182">
            <v>31.564</v>
          </cell>
          <cell r="AJ182">
            <v>34.904000000000003</v>
          </cell>
          <cell r="AK182">
            <v>29.341999999999999</v>
          </cell>
          <cell r="AL182">
            <v>32.174999999999997</v>
          </cell>
          <cell r="AM182">
            <v>31.933</v>
          </cell>
          <cell r="AN182">
            <v>32.350999999999999</v>
          </cell>
          <cell r="AO182">
            <v>32.847000000000001</v>
          </cell>
          <cell r="AP182">
            <v>33.801000000000002</v>
          </cell>
          <cell r="AQ182">
            <v>34.817</v>
          </cell>
          <cell r="AR182">
            <v>26.959772727272721</v>
          </cell>
        </row>
        <row r="183">
          <cell r="A183" t="str">
            <v>Republic of Yemen</v>
          </cell>
          <cell r="B183" t="str">
            <v>Gross national savings</v>
          </cell>
          <cell r="C183" t="str">
            <v>Percent of GDP</v>
          </cell>
          <cell r="E183" t="str">
            <v>Source: IMF Staff Latest actual data: 2008 National accounts manual used: SNA 1993 GDP valuation: Factor costs Start/end months of reporting year: January/December Base year: 1990 Chain-weighted: No Primary domestic currency: Yemeni rials Data last updated: 04/2012</v>
          </cell>
          <cell r="F183" t="str">
            <v>n/a</v>
          </cell>
          <cell r="G183" t="str">
            <v>n/a</v>
          </cell>
          <cell r="H183" t="str">
            <v>n/a</v>
          </cell>
          <cell r="I183" t="str">
            <v>n/a</v>
          </cell>
          <cell r="J183" t="str">
            <v>n/a</v>
          </cell>
          <cell r="K183" t="str">
            <v>n/a</v>
          </cell>
          <cell r="L183" t="str">
            <v>n/a</v>
          </cell>
          <cell r="M183" t="str">
            <v>n/a</v>
          </cell>
          <cell r="N183" t="str">
            <v>n/a</v>
          </cell>
          <cell r="O183" t="str">
            <v>n/a</v>
          </cell>
          <cell r="P183">
            <v>18.27</v>
          </cell>
          <cell r="Q183">
            <v>6.6050000000000004</v>
          </cell>
          <cell r="R183">
            <v>13.544</v>
          </cell>
          <cell r="S183">
            <v>9.7810000000000006</v>
          </cell>
          <cell r="T183">
            <v>25.687999999999999</v>
          </cell>
          <cell r="U183">
            <v>22.664000000000001</v>
          </cell>
          <cell r="V183">
            <v>24.036000000000001</v>
          </cell>
          <cell r="W183">
            <v>24.768999999999998</v>
          </cell>
          <cell r="X183">
            <v>18.411000000000001</v>
          </cell>
          <cell r="Y183">
            <v>25.902000000000001</v>
          </cell>
          <cell r="Z183">
            <v>32.737000000000002</v>
          </cell>
          <cell r="AA183">
            <v>26.369</v>
          </cell>
          <cell r="AB183">
            <v>22.63</v>
          </cell>
          <cell r="AC183">
            <v>22.219000000000001</v>
          </cell>
          <cell r="AD183">
            <v>21.899000000000001</v>
          </cell>
          <cell r="AE183">
            <v>22.314</v>
          </cell>
          <cell r="AF183">
            <v>17.463000000000001</v>
          </cell>
          <cell r="AG183">
            <v>10.227</v>
          </cell>
          <cell r="AH183">
            <v>10.766</v>
          </cell>
          <cell r="AI183">
            <v>3.339</v>
          </cell>
          <cell r="AJ183">
            <v>7.9260000000000002</v>
          </cell>
          <cell r="AK183">
            <v>1.9990000000000001</v>
          </cell>
          <cell r="AL183">
            <v>10.138999999999999</v>
          </cell>
          <cell r="AM183">
            <v>8.39</v>
          </cell>
          <cell r="AN183">
            <v>8.2710000000000008</v>
          </cell>
          <cell r="AO183">
            <v>9.3889999999999993</v>
          </cell>
          <cell r="AP183">
            <v>9.8919999999999995</v>
          </cell>
          <cell r="AQ183">
            <v>9.9920000000000009</v>
          </cell>
          <cell r="AR183">
            <v>17.707181818181819</v>
          </cell>
        </row>
        <row r="184">
          <cell r="A184" t="str">
            <v>Zambia</v>
          </cell>
          <cell r="B184" t="str">
            <v>Gross national savings</v>
          </cell>
          <cell r="C184" t="str">
            <v>Percent of GDP</v>
          </cell>
          <cell r="E184" t="str">
            <v>Source: National Statistical Office Latest actual data: 2011 National accounts manual used: SNA 1993 GDP valuation: Market prices Base year: 1994 Chain-weighted: No Primary domestic currency: Zambian kwacha Data last updated: 03/2012</v>
          </cell>
          <cell r="F184">
            <v>11.781000000000001</v>
          </cell>
          <cell r="G184">
            <v>5.6000000000000001E-2</v>
          </cell>
          <cell r="H184">
            <v>-0.71199999999999997</v>
          </cell>
          <cell r="I184">
            <v>6.7850000000000001</v>
          </cell>
          <cell r="J184">
            <v>7.6289999999999996</v>
          </cell>
          <cell r="K184">
            <v>11.706</v>
          </cell>
          <cell r="L184">
            <v>15.933999999999999</v>
          </cell>
          <cell r="M184">
            <v>10.433</v>
          </cell>
          <cell r="N184">
            <v>11.746</v>
          </cell>
          <cell r="O184">
            <v>6.9930000000000003</v>
          </cell>
          <cell r="P184">
            <v>14.721</v>
          </cell>
          <cell r="Q184">
            <v>11.222</v>
          </cell>
          <cell r="R184">
            <v>8.2710000000000008</v>
          </cell>
          <cell r="S184">
            <v>12.27</v>
          </cell>
          <cell r="T184">
            <v>14.035</v>
          </cell>
          <cell r="U184">
            <v>8.8640000000000008</v>
          </cell>
          <cell r="V184">
            <v>10.961</v>
          </cell>
          <cell r="W184">
            <v>7.4790000000000001</v>
          </cell>
          <cell r="X184">
            <v>-0.29099999999999998</v>
          </cell>
          <cell r="Y184">
            <v>1.718</v>
          </cell>
          <cell r="Z184">
            <v>-0.72399999999999998</v>
          </cell>
          <cell r="AA184">
            <v>-0.89700000000000002</v>
          </cell>
          <cell r="AB184">
            <v>7.8940000000000001</v>
          </cell>
          <cell r="AC184">
            <v>10.811</v>
          </cell>
          <cell r="AD184">
            <v>13.663</v>
          </cell>
          <cell r="AE184">
            <v>15.224</v>
          </cell>
          <cell r="AF184">
            <v>23.289000000000001</v>
          </cell>
          <cell r="AG184">
            <v>15.427</v>
          </cell>
          <cell r="AH184">
            <v>13.753</v>
          </cell>
          <cell r="AI184">
            <v>25.239000000000001</v>
          </cell>
          <cell r="AJ184">
            <v>29.635000000000002</v>
          </cell>
          <cell r="AK184">
            <v>26.198</v>
          </cell>
          <cell r="AL184">
            <v>26.123999999999999</v>
          </cell>
          <cell r="AM184">
            <v>30.523</v>
          </cell>
          <cell r="AN184">
            <v>31.806999999999999</v>
          </cell>
          <cell r="AO184">
            <v>32.902000000000001</v>
          </cell>
          <cell r="AP184">
            <v>33.930999999999997</v>
          </cell>
          <cell r="AQ184">
            <v>34.491</v>
          </cell>
          <cell r="AR184">
            <v>12.216454545454546</v>
          </cell>
        </row>
        <row r="185">
          <cell r="A185" t="str">
            <v>Zimbabwe</v>
          </cell>
          <cell r="B185" t="str">
            <v>Gross national savings</v>
          </cell>
          <cell r="C185" t="str">
            <v>Percent of GDP</v>
          </cell>
        </row>
      </sheetData>
      <sheetData sheetId="6">
        <row r="1">
          <cell r="A1" t="str">
            <v>Country</v>
          </cell>
          <cell r="B1" t="str">
            <v>Subject Descriptor</v>
          </cell>
          <cell r="C1" t="str">
            <v>Units</v>
          </cell>
          <cell r="D1" t="str">
            <v>Scale</v>
          </cell>
          <cell r="E1" t="str">
            <v>Country/Series-specific Notes</v>
          </cell>
          <cell r="F1">
            <v>1980</v>
          </cell>
          <cell r="G1">
            <v>1981</v>
          </cell>
          <cell r="H1">
            <v>1982</v>
          </cell>
          <cell r="I1">
            <v>1983</v>
          </cell>
          <cell r="J1">
            <v>1984</v>
          </cell>
          <cell r="K1">
            <v>1985</v>
          </cell>
          <cell r="L1">
            <v>1986</v>
          </cell>
          <cell r="M1">
            <v>1987</v>
          </cell>
          <cell r="N1">
            <v>1988</v>
          </cell>
          <cell r="O1">
            <v>1989</v>
          </cell>
          <cell r="P1">
            <v>1990</v>
          </cell>
          <cell r="Q1">
            <v>1991</v>
          </cell>
          <cell r="R1">
            <v>1992</v>
          </cell>
          <cell r="S1">
            <v>1993</v>
          </cell>
          <cell r="T1">
            <v>1994</v>
          </cell>
          <cell r="U1">
            <v>1995</v>
          </cell>
          <cell r="V1">
            <v>1996</v>
          </cell>
          <cell r="W1">
            <v>1997</v>
          </cell>
          <cell r="X1">
            <v>1998</v>
          </cell>
          <cell r="Y1">
            <v>1999</v>
          </cell>
          <cell r="Z1">
            <v>2000</v>
          </cell>
          <cell r="AA1">
            <v>2001</v>
          </cell>
          <cell r="AB1">
            <v>2002</v>
          </cell>
          <cell r="AC1">
            <v>2003</v>
          </cell>
          <cell r="AD1">
            <v>2004</v>
          </cell>
          <cell r="AE1">
            <v>2005</v>
          </cell>
          <cell r="AF1">
            <v>2006</v>
          </cell>
          <cell r="AG1">
            <v>2007</v>
          </cell>
          <cell r="AH1">
            <v>2008</v>
          </cell>
          <cell r="AI1">
            <v>2009</v>
          </cell>
          <cell r="AJ1">
            <v>2010</v>
          </cell>
          <cell r="AK1">
            <v>2011</v>
          </cell>
          <cell r="AL1">
            <v>2012</v>
          </cell>
          <cell r="AM1">
            <v>2013</v>
          </cell>
          <cell r="AN1">
            <v>2014</v>
          </cell>
          <cell r="AO1">
            <v>2015</v>
          </cell>
          <cell r="AP1">
            <v>2016</v>
          </cell>
          <cell r="AQ1">
            <v>2017</v>
          </cell>
          <cell r="AR1" t="str">
            <v>Average til 2011</v>
          </cell>
        </row>
        <row r="2">
          <cell r="A2" t="str">
            <v>Afghanistan</v>
          </cell>
          <cell r="B2" t="str">
            <v>Inflation, end of period consumer prices</v>
          </cell>
          <cell r="C2" t="str">
            <v>Percent change</v>
          </cell>
          <cell r="E2" t="str">
            <v>See notes for:  Inflation, end of period consumer prices (Index).</v>
          </cell>
          <cell r="F2" t="str">
            <v>n/a</v>
          </cell>
          <cell r="G2" t="str">
            <v>n/a</v>
          </cell>
          <cell r="H2" t="str">
            <v>n/a</v>
          </cell>
          <cell r="I2" t="str">
            <v>n/a</v>
          </cell>
          <cell r="J2" t="str">
            <v>n/a</v>
          </cell>
          <cell r="K2" t="str">
            <v>n/a</v>
          </cell>
          <cell r="L2" t="str">
            <v>n/a</v>
          </cell>
          <cell r="M2" t="str">
            <v>n/a</v>
          </cell>
          <cell r="N2" t="str">
            <v>n/a</v>
          </cell>
          <cell r="O2" t="str">
            <v>n/a</v>
          </cell>
          <cell r="P2" t="str">
            <v>n/a</v>
          </cell>
          <cell r="Q2" t="str">
            <v>n/a</v>
          </cell>
          <cell r="R2" t="str">
            <v>n/a</v>
          </cell>
          <cell r="S2" t="str">
            <v>n/a</v>
          </cell>
          <cell r="T2" t="str">
            <v>n/a</v>
          </cell>
          <cell r="U2" t="str">
            <v>n/a</v>
          </cell>
          <cell r="V2" t="str">
            <v>n/a</v>
          </cell>
          <cell r="W2" t="str">
            <v>n/a</v>
          </cell>
          <cell r="X2" t="str">
            <v>n/a</v>
          </cell>
          <cell r="Y2" t="str">
            <v>n/a</v>
          </cell>
          <cell r="Z2" t="str">
            <v>n/a</v>
          </cell>
          <cell r="AA2" t="str">
            <v>n/a</v>
          </cell>
          <cell r="AB2" t="str">
            <v>n/a</v>
          </cell>
          <cell r="AC2">
            <v>10.254</v>
          </cell>
          <cell r="AD2">
            <v>14.94</v>
          </cell>
          <cell r="AE2">
            <v>9.4190000000000005</v>
          </cell>
          <cell r="AF2">
            <v>4.7880000000000003</v>
          </cell>
          <cell r="AG2">
            <v>20.742000000000001</v>
          </cell>
          <cell r="AH2">
            <v>3.242</v>
          </cell>
          <cell r="AI2">
            <v>-5.14</v>
          </cell>
          <cell r="AJ2">
            <v>16.622</v>
          </cell>
          <cell r="AK2">
            <v>7.75</v>
          </cell>
          <cell r="AL2">
            <v>5</v>
          </cell>
          <cell r="AM2">
            <v>5</v>
          </cell>
          <cell r="AN2">
            <v>5</v>
          </cell>
          <cell r="AO2">
            <v>5</v>
          </cell>
          <cell r="AP2">
            <v>5</v>
          </cell>
          <cell r="AQ2">
            <v>5</v>
          </cell>
          <cell r="AR2">
            <v>9.179666666666666</v>
          </cell>
        </row>
        <row r="3">
          <cell r="A3" t="str">
            <v>Albania</v>
          </cell>
          <cell r="B3" t="str">
            <v>Inflation, end of period consumer prices</v>
          </cell>
          <cell r="C3" t="str">
            <v>Percent change</v>
          </cell>
          <cell r="E3" t="str">
            <v>See notes for:  Inflation, end of period consumer prices (Index).</v>
          </cell>
          <cell r="F3" t="str">
            <v>n/a</v>
          </cell>
          <cell r="G3" t="str">
            <v>n/a</v>
          </cell>
          <cell r="H3" t="str">
            <v>n/a</v>
          </cell>
          <cell r="I3" t="str">
            <v>n/a</v>
          </cell>
          <cell r="J3" t="str">
            <v>n/a</v>
          </cell>
          <cell r="K3" t="str">
            <v>n/a</v>
          </cell>
          <cell r="L3" t="str">
            <v>n/a</v>
          </cell>
          <cell r="M3" t="str">
            <v>n/a</v>
          </cell>
          <cell r="N3" t="str">
            <v>n/a</v>
          </cell>
          <cell r="O3" t="str">
            <v>n/a</v>
          </cell>
          <cell r="P3" t="str">
            <v>--</v>
          </cell>
          <cell r="Q3">
            <v>104.047</v>
          </cell>
          <cell r="R3">
            <v>236.58</v>
          </cell>
          <cell r="S3">
            <v>30.940999999999999</v>
          </cell>
          <cell r="T3">
            <v>15.82</v>
          </cell>
          <cell r="U3">
            <v>6.0090000000000003</v>
          </cell>
          <cell r="V3">
            <v>17.405000000000001</v>
          </cell>
          <cell r="W3">
            <v>42.073999999999998</v>
          </cell>
          <cell r="X3">
            <v>8.6869999999999994</v>
          </cell>
          <cell r="Y3">
            <v>-1.0289999999999999</v>
          </cell>
          <cell r="Z3">
            <v>4.2030000000000003</v>
          </cell>
          <cell r="AA3">
            <v>3.528</v>
          </cell>
          <cell r="AB3">
            <v>1.681</v>
          </cell>
          <cell r="AC3">
            <v>3.298</v>
          </cell>
          <cell r="AD3">
            <v>2.2040000000000002</v>
          </cell>
          <cell r="AE3">
            <v>2.0379999999999998</v>
          </cell>
          <cell r="AF3">
            <v>2.5129999999999999</v>
          </cell>
          <cell r="AG3">
            <v>3.0569999999999999</v>
          </cell>
          <cell r="AH3">
            <v>2.1619999999999999</v>
          </cell>
          <cell r="AI3">
            <v>3.7189999999999999</v>
          </cell>
          <cell r="AJ3">
            <v>3.3570000000000002</v>
          </cell>
          <cell r="AK3">
            <v>1.6639999999999999</v>
          </cell>
          <cell r="AL3">
            <v>3.0539999999999998</v>
          </cell>
          <cell r="AM3">
            <v>3</v>
          </cell>
          <cell r="AN3">
            <v>3</v>
          </cell>
          <cell r="AO3">
            <v>3</v>
          </cell>
          <cell r="AP3">
            <v>3</v>
          </cell>
          <cell r="AQ3">
            <v>3</v>
          </cell>
          <cell r="AR3">
            <v>23.521809523809527</v>
          </cell>
        </row>
        <row r="4">
          <cell r="A4" t="str">
            <v>Algeria</v>
          </cell>
          <cell r="B4" t="str">
            <v>Inflation, end of period consumer prices</v>
          </cell>
          <cell r="C4" t="str">
            <v>Percent change</v>
          </cell>
          <cell r="E4" t="str">
            <v>See notes for:  Inflation, end of period consumer prices (Index).</v>
          </cell>
          <cell r="F4">
            <v>14.143000000000001</v>
          </cell>
          <cell r="G4">
            <v>6.6319999999999997</v>
          </cell>
          <cell r="H4">
            <v>5.2510000000000003</v>
          </cell>
          <cell r="I4">
            <v>12.695</v>
          </cell>
          <cell r="J4">
            <v>10.662000000000001</v>
          </cell>
          <cell r="K4">
            <v>12.458</v>
          </cell>
          <cell r="L4">
            <v>11.891</v>
          </cell>
          <cell r="M4">
            <v>3.1680000000000001</v>
          </cell>
          <cell r="N4">
            <v>8.6370000000000005</v>
          </cell>
          <cell r="O4">
            <v>10.718</v>
          </cell>
          <cell r="P4">
            <v>47.372999999999998</v>
          </cell>
          <cell r="Q4">
            <v>25.5</v>
          </cell>
          <cell r="R4">
            <v>28</v>
          </cell>
          <cell r="S4">
            <v>16.100000000000001</v>
          </cell>
          <cell r="T4">
            <v>38.5</v>
          </cell>
          <cell r="U4">
            <v>21.8</v>
          </cell>
          <cell r="V4">
            <v>15.1</v>
          </cell>
          <cell r="W4">
            <v>6</v>
          </cell>
          <cell r="X4">
            <v>3.9</v>
          </cell>
          <cell r="Y4">
            <v>1.212</v>
          </cell>
          <cell r="Z4">
            <v>0.129</v>
          </cell>
          <cell r="AA4">
            <v>7.5</v>
          </cell>
          <cell r="AB4">
            <v>-1.5</v>
          </cell>
          <cell r="AC4">
            <v>3.96</v>
          </cell>
          <cell r="AD4">
            <v>1.98</v>
          </cell>
          <cell r="AE4">
            <v>1.66</v>
          </cell>
          <cell r="AF4">
            <v>3.839</v>
          </cell>
          <cell r="AG4">
            <v>4.8029999999999999</v>
          </cell>
          <cell r="AH4">
            <v>4.8630000000000004</v>
          </cell>
          <cell r="AI4">
            <v>5.7530000000000001</v>
          </cell>
          <cell r="AJ4">
            <v>4.4530000000000003</v>
          </cell>
          <cell r="AK4">
            <v>4.4530000000000003</v>
          </cell>
          <cell r="AL4">
            <v>6.4530000000000003</v>
          </cell>
          <cell r="AM4">
            <v>4.4530000000000003</v>
          </cell>
          <cell r="AN4">
            <v>4.2530000000000001</v>
          </cell>
          <cell r="AO4">
            <v>4.2530000000000001</v>
          </cell>
          <cell r="AP4">
            <v>4.2530000000000001</v>
          </cell>
          <cell r="AQ4">
            <v>4.2530000000000001</v>
          </cell>
          <cell r="AR4">
            <v>11.153545454545453</v>
          </cell>
        </row>
        <row r="5">
          <cell r="A5" t="str">
            <v>Angola</v>
          </cell>
          <cell r="B5" t="str">
            <v>Inflation, end of period consumer prices</v>
          </cell>
          <cell r="C5" t="str">
            <v>Percent change</v>
          </cell>
          <cell r="E5" t="str">
            <v>See notes for:  Inflation, end of period consumer prices (Index).</v>
          </cell>
          <cell r="F5" t="str">
            <v>n/a</v>
          </cell>
          <cell r="G5">
            <v>1.833</v>
          </cell>
          <cell r="H5">
            <v>1.833</v>
          </cell>
          <cell r="I5">
            <v>1.833</v>
          </cell>
          <cell r="J5">
            <v>1.833</v>
          </cell>
          <cell r="K5">
            <v>1.833</v>
          </cell>
          <cell r="L5">
            <v>1.833</v>
          </cell>
          <cell r="M5">
            <v>1.833</v>
          </cell>
          <cell r="N5">
            <v>1.833</v>
          </cell>
          <cell r="O5">
            <v>1.833</v>
          </cell>
          <cell r="P5">
            <v>1.833</v>
          </cell>
          <cell r="Q5">
            <v>175.72</v>
          </cell>
          <cell r="R5">
            <v>495.79300000000001</v>
          </cell>
          <cell r="S5">
            <v>1837.874</v>
          </cell>
          <cell r="T5">
            <v>971.95399999999995</v>
          </cell>
          <cell r="U5">
            <v>3783.9209999999998</v>
          </cell>
          <cell r="V5">
            <v>1650.825</v>
          </cell>
          <cell r="W5">
            <v>149.62100000000001</v>
          </cell>
          <cell r="X5">
            <v>134.809</v>
          </cell>
          <cell r="Y5">
            <v>329.00099999999998</v>
          </cell>
          <cell r="Z5">
            <v>268.35000000000002</v>
          </cell>
          <cell r="AA5">
            <v>116.068</v>
          </cell>
          <cell r="AB5">
            <v>105.59</v>
          </cell>
          <cell r="AC5">
            <v>76.710999999999999</v>
          </cell>
          <cell r="AD5">
            <v>31.013000000000002</v>
          </cell>
          <cell r="AE5">
            <v>18.53</v>
          </cell>
          <cell r="AF5">
            <v>12.207000000000001</v>
          </cell>
          <cell r="AG5">
            <v>11.776</v>
          </cell>
          <cell r="AH5">
            <v>13.17</v>
          </cell>
          <cell r="AI5">
            <v>13.987</v>
          </cell>
          <cell r="AJ5">
            <v>15.332000000000001</v>
          </cell>
          <cell r="AK5">
            <v>11.394</v>
          </cell>
          <cell r="AL5">
            <v>10</v>
          </cell>
          <cell r="AM5">
            <v>7</v>
          </cell>
          <cell r="AN5">
            <v>6</v>
          </cell>
          <cell r="AO5">
            <v>6</v>
          </cell>
          <cell r="AP5">
            <v>4.5</v>
          </cell>
          <cell r="AQ5">
            <v>4.5</v>
          </cell>
          <cell r="AR5">
            <v>464.79449999999997</v>
          </cell>
        </row>
        <row r="6">
          <cell r="A6" t="str">
            <v>Antigua and Barbuda</v>
          </cell>
          <cell r="B6" t="str">
            <v>Inflation, end of period consumer prices</v>
          </cell>
          <cell r="C6" t="str">
            <v>Percent change</v>
          </cell>
          <cell r="E6" t="str">
            <v>See notes for:  Inflation, end of period consumer prices (Index).</v>
          </cell>
          <cell r="F6">
            <v>17.71</v>
          </cell>
          <cell r="G6">
            <v>7.16</v>
          </cell>
          <cell r="H6">
            <v>2.617</v>
          </cell>
          <cell r="I6">
            <v>3.1139999999999999</v>
          </cell>
          <cell r="J6">
            <v>3.2189999999999999</v>
          </cell>
          <cell r="K6">
            <v>-0.72099999999999997</v>
          </cell>
          <cell r="L6">
            <v>1.9670000000000001</v>
          </cell>
          <cell r="M6">
            <v>5.8220000000000001</v>
          </cell>
          <cell r="N6">
            <v>5.5179999999999998</v>
          </cell>
          <cell r="O6">
            <v>4.88</v>
          </cell>
          <cell r="P6">
            <v>7.8609999999999998</v>
          </cell>
          <cell r="Q6">
            <v>3.206</v>
          </cell>
          <cell r="R6">
            <v>2.8620000000000001</v>
          </cell>
          <cell r="S6">
            <v>-0.54500000000000004</v>
          </cell>
          <cell r="T6">
            <v>0.123</v>
          </cell>
          <cell r="U6">
            <v>-0.63500000000000001</v>
          </cell>
          <cell r="V6">
            <v>3.88</v>
          </cell>
          <cell r="W6">
            <v>-1.425</v>
          </cell>
          <cell r="X6">
            <v>5.0579999999999998</v>
          </cell>
          <cell r="Y6">
            <v>0.38900000000000001</v>
          </cell>
          <cell r="Z6">
            <v>0.85099999999999998</v>
          </cell>
          <cell r="AA6">
            <v>0.21199999999999999</v>
          </cell>
          <cell r="AB6">
            <v>2.5569999999999999</v>
          </cell>
          <cell r="AC6">
            <v>1.806</v>
          </cell>
          <cell r="AD6">
            <v>2.754</v>
          </cell>
          <cell r="AE6">
            <v>2.548</v>
          </cell>
          <cell r="AF6">
            <v>5.0000000000000001E-3</v>
          </cell>
          <cell r="AG6">
            <v>5.2279999999999998</v>
          </cell>
          <cell r="AH6">
            <v>0.73099999999999998</v>
          </cell>
          <cell r="AI6">
            <v>2.399</v>
          </cell>
          <cell r="AJ6">
            <v>2.9409999999999998</v>
          </cell>
          <cell r="AK6">
            <v>3.923</v>
          </cell>
          <cell r="AL6">
            <v>3.3929999999999998</v>
          </cell>
          <cell r="AM6">
            <v>3</v>
          </cell>
          <cell r="AN6">
            <v>2.7639999999999998</v>
          </cell>
          <cell r="AO6">
            <v>2.6619999999999999</v>
          </cell>
          <cell r="AP6">
            <v>2.5289999999999999</v>
          </cell>
          <cell r="AQ6">
            <v>2.427</v>
          </cell>
          <cell r="AR6">
            <v>2.1240454545454543</v>
          </cell>
        </row>
        <row r="7">
          <cell r="A7" t="str">
            <v>Argentina</v>
          </cell>
          <cell r="B7" t="str">
            <v>Inflation, end of period consumer prices</v>
          </cell>
          <cell r="C7" t="str">
            <v>Percent change</v>
          </cell>
          <cell r="E7" t="str">
            <v>See notes for:  Inflation, end of period consumer prices (Index).</v>
          </cell>
          <cell r="F7">
            <v>87.635000000000005</v>
          </cell>
          <cell r="G7">
            <v>131.27500000000001</v>
          </cell>
          <cell r="H7">
            <v>209.72900000000001</v>
          </cell>
          <cell r="I7">
            <v>433.69299999999998</v>
          </cell>
          <cell r="J7">
            <v>687.98099999999999</v>
          </cell>
          <cell r="K7">
            <v>385.41800000000001</v>
          </cell>
          <cell r="L7">
            <v>81.909000000000006</v>
          </cell>
          <cell r="M7">
            <v>174.79</v>
          </cell>
          <cell r="N7">
            <v>387.74</v>
          </cell>
          <cell r="O7">
            <v>4923.5479999999998</v>
          </cell>
          <cell r="P7">
            <v>1343.93</v>
          </cell>
          <cell r="Q7">
            <v>83.986999999999995</v>
          </cell>
          <cell r="R7">
            <v>17.545999999999999</v>
          </cell>
          <cell r="S7">
            <v>12.567</v>
          </cell>
          <cell r="T7">
            <v>3.8540000000000001</v>
          </cell>
          <cell r="U7">
            <v>1.6080000000000001</v>
          </cell>
          <cell r="V7">
            <v>5.3999999999999999E-2</v>
          </cell>
          <cell r="W7">
            <v>0.32800000000000001</v>
          </cell>
          <cell r="X7">
            <v>0.66400000000000003</v>
          </cell>
          <cell r="Y7">
            <v>-1.81</v>
          </cell>
          <cell r="Z7">
            <v>-0.73399999999999999</v>
          </cell>
          <cell r="AA7">
            <v>-1.544</v>
          </cell>
          <cell r="AB7">
            <v>40.953000000000003</v>
          </cell>
          <cell r="AC7">
            <v>3.6560000000000001</v>
          </cell>
          <cell r="AD7">
            <v>6.101</v>
          </cell>
          <cell r="AE7">
            <v>12.327</v>
          </cell>
          <cell r="AF7">
            <v>9.8409999999999993</v>
          </cell>
          <cell r="AG7">
            <v>8.468</v>
          </cell>
          <cell r="AH7">
            <v>7.2380000000000004</v>
          </cell>
          <cell r="AI7">
            <v>7.6950000000000003</v>
          </cell>
          <cell r="AJ7">
            <v>10.923</v>
          </cell>
          <cell r="AK7">
            <v>9.8000000000000007</v>
          </cell>
          <cell r="AL7">
            <v>10.3</v>
          </cell>
          <cell r="AM7">
            <v>10.3</v>
          </cell>
          <cell r="AN7">
            <v>11</v>
          </cell>
          <cell r="AO7">
            <v>11</v>
          </cell>
          <cell r="AP7">
            <v>11</v>
          </cell>
          <cell r="AQ7">
            <v>11</v>
          </cell>
          <cell r="AR7">
            <v>71.702363636363643</v>
          </cell>
        </row>
        <row r="8">
          <cell r="A8" t="str">
            <v>Armenia</v>
          </cell>
          <cell r="B8" t="str">
            <v>Inflation, end of period consumer prices</v>
          </cell>
          <cell r="C8" t="str">
            <v>Percent change</v>
          </cell>
          <cell r="E8" t="str">
            <v>See notes for:  Inflation, end of period consumer prices (Index).</v>
          </cell>
          <cell r="F8" t="str">
            <v>n/a</v>
          </cell>
          <cell r="G8" t="str">
            <v>n/a</v>
          </cell>
          <cell r="H8" t="str">
            <v>n/a</v>
          </cell>
          <cell r="I8" t="str">
            <v>n/a</v>
          </cell>
          <cell r="J8" t="str">
            <v>n/a</v>
          </cell>
          <cell r="K8" t="str">
            <v>n/a</v>
          </cell>
          <cell r="L8" t="str">
            <v>n/a</v>
          </cell>
          <cell r="M8" t="str">
            <v>n/a</v>
          </cell>
          <cell r="N8" t="str">
            <v>n/a</v>
          </cell>
          <cell r="O8" t="str">
            <v>n/a</v>
          </cell>
          <cell r="P8" t="str">
            <v>n/a</v>
          </cell>
          <cell r="Q8" t="str">
            <v>n/a</v>
          </cell>
          <cell r="R8" t="str">
            <v>n/a</v>
          </cell>
          <cell r="S8">
            <v>10896.2</v>
          </cell>
          <cell r="T8">
            <v>1884.547</v>
          </cell>
          <cell r="U8">
            <v>31.934999999999999</v>
          </cell>
          <cell r="V8">
            <v>5.8090000000000002</v>
          </cell>
          <cell r="W8">
            <v>21.876000000000001</v>
          </cell>
          <cell r="X8">
            <v>-1.2989999999999999</v>
          </cell>
          <cell r="Y8">
            <v>2.048</v>
          </cell>
          <cell r="Z8">
            <v>0.38500000000000001</v>
          </cell>
          <cell r="AA8">
            <v>2.867</v>
          </cell>
          <cell r="AB8">
            <v>1.9590000000000001</v>
          </cell>
          <cell r="AC8">
            <v>8.6</v>
          </cell>
          <cell r="AD8">
            <v>2.0030000000000001</v>
          </cell>
          <cell r="AE8">
            <v>-0.182</v>
          </cell>
          <cell r="AF8">
            <v>5.3559999999999999</v>
          </cell>
          <cell r="AG8">
            <v>6.6840000000000002</v>
          </cell>
          <cell r="AH8">
            <v>5.3070000000000004</v>
          </cell>
          <cell r="AI8">
            <v>6.7169999999999996</v>
          </cell>
          <cell r="AJ8">
            <v>8.4819999999999993</v>
          </cell>
          <cell r="AK8">
            <v>4.7030000000000003</v>
          </cell>
          <cell r="AL8">
            <v>4.452</v>
          </cell>
          <cell r="AM8">
            <v>4</v>
          </cell>
          <cell r="AN8">
            <v>4</v>
          </cell>
          <cell r="AO8">
            <v>4</v>
          </cell>
          <cell r="AP8">
            <v>4</v>
          </cell>
          <cell r="AQ8">
            <v>4</v>
          </cell>
          <cell r="AR8">
            <v>678.63142105263159</v>
          </cell>
        </row>
        <row r="9">
          <cell r="A9" t="str">
            <v>Australia</v>
          </cell>
          <cell r="B9" t="str">
            <v>Inflation, end of period consumer prices</v>
          </cell>
          <cell r="C9" t="str">
            <v>Percent change</v>
          </cell>
          <cell r="E9" t="str">
            <v>See notes for:  Inflation, end of period consumer prices (Index).</v>
          </cell>
          <cell r="F9" t="str">
            <v>n/a</v>
          </cell>
          <cell r="G9" t="str">
            <v>n/a</v>
          </cell>
          <cell r="H9" t="str">
            <v>n/a</v>
          </cell>
          <cell r="I9" t="str">
            <v>n/a</v>
          </cell>
          <cell r="J9" t="str">
            <v>n/a</v>
          </cell>
          <cell r="K9" t="str">
            <v>n/a</v>
          </cell>
          <cell r="L9" t="str">
            <v>n/a</v>
          </cell>
          <cell r="M9" t="str">
            <v>n/a</v>
          </cell>
          <cell r="N9" t="str">
            <v>n/a</v>
          </cell>
          <cell r="O9">
            <v>7.8259999999999996</v>
          </cell>
          <cell r="P9">
            <v>6.8550000000000004</v>
          </cell>
          <cell r="Q9">
            <v>1.5089999999999999</v>
          </cell>
          <cell r="R9">
            <v>0.27900000000000003</v>
          </cell>
          <cell r="S9">
            <v>1.946</v>
          </cell>
          <cell r="T9">
            <v>2.5449999999999999</v>
          </cell>
          <cell r="U9">
            <v>5.0529999999999999</v>
          </cell>
          <cell r="V9">
            <v>1.5189999999999999</v>
          </cell>
          <cell r="W9">
            <v>-0.249</v>
          </cell>
          <cell r="X9">
            <v>1.583</v>
          </cell>
          <cell r="Y9">
            <v>1.8049999999999999</v>
          </cell>
          <cell r="Z9">
            <v>5.8019999999999996</v>
          </cell>
          <cell r="AA9">
            <v>3.1230000000000002</v>
          </cell>
          <cell r="AB9">
            <v>3.028</v>
          </cell>
          <cell r="AC9">
            <v>2.3660000000000001</v>
          </cell>
          <cell r="AD9">
            <v>2.5910000000000002</v>
          </cell>
          <cell r="AE9">
            <v>2.7989999999999999</v>
          </cell>
          <cell r="AF9">
            <v>3.254</v>
          </cell>
          <cell r="AG9">
            <v>2.9580000000000002</v>
          </cell>
          <cell r="AH9">
            <v>3.6850000000000001</v>
          </cell>
          <cell r="AI9">
            <v>2.1080000000000001</v>
          </cell>
          <cell r="AJ9">
            <v>2.6549999999999998</v>
          </cell>
          <cell r="AK9">
            <v>3.1030000000000002</v>
          </cell>
          <cell r="AL9">
            <v>3.5489999999999999</v>
          </cell>
          <cell r="AM9">
            <v>2.423</v>
          </cell>
          <cell r="AN9">
            <v>3.198</v>
          </cell>
          <cell r="AO9">
            <v>2.6659999999999999</v>
          </cell>
          <cell r="AP9">
            <v>2.5129999999999999</v>
          </cell>
          <cell r="AQ9">
            <v>0.6</v>
          </cell>
          <cell r="AR9">
            <v>2.7416818181818181</v>
          </cell>
        </row>
        <row r="10">
          <cell r="A10" t="str">
            <v>Austria</v>
          </cell>
          <cell r="B10" t="str">
            <v>Inflation, end of period consumer prices</v>
          </cell>
          <cell r="C10" t="str">
            <v>Percent change</v>
          </cell>
          <cell r="E10" t="str">
            <v>See notes for:  Inflation, end of period consumer prices (Index).</v>
          </cell>
          <cell r="F10">
            <v>6.6609999999999996</v>
          </cell>
          <cell r="G10">
            <v>6.407</v>
          </cell>
          <cell r="H10">
            <v>4.726</v>
          </cell>
          <cell r="I10">
            <v>3.7850000000000001</v>
          </cell>
          <cell r="J10">
            <v>5.0490000000000004</v>
          </cell>
          <cell r="K10">
            <v>2.8039999999999998</v>
          </cell>
          <cell r="L10">
            <v>1.1040000000000001</v>
          </cell>
          <cell r="M10">
            <v>1.6419999999999999</v>
          </cell>
          <cell r="N10">
            <v>1.8660000000000001</v>
          </cell>
          <cell r="O10">
            <v>2.8929999999999998</v>
          </cell>
          <cell r="P10">
            <v>3.468</v>
          </cell>
          <cell r="Q10">
            <v>2.694</v>
          </cell>
          <cell r="R10">
            <v>3.613</v>
          </cell>
          <cell r="S10">
            <v>3.113</v>
          </cell>
          <cell r="T10">
            <v>2.415</v>
          </cell>
          <cell r="U10">
            <v>1.179</v>
          </cell>
          <cell r="V10">
            <v>2.04</v>
          </cell>
          <cell r="W10">
            <v>1.0660000000000001</v>
          </cell>
          <cell r="X10">
            <v>0.55800000000000005</v>
          </cell>
          <cell r="Y10">
            <v>1.143</v>
          </cell>
          <cell r="Z10">
            <v>2.13</v>
          </cell>
          <cell r="AA10">
            <v>1.998</v>
          </cell>
          <cell r="AB10">
            <v>1.675</v>
          </cell>
          <cell r="AC10">
            <v>1.2170000000000001</v>
          </cell>
          <cell r="AD10">
            <v>2.4079999999999999</v>
          </cell>
          <cell r="AE10">
            <v>1.768</v>
          </cell>
          <cell r="AF10">
            <v>1.4790000000000001</v>
          </cell>
          <cell r="AG10">
            <v>3.48</v>
          </cell>
          <cell r="AH10">
            <v>1.4450000000000001</v>
          </cell>
          <cell r="AI10">
            <v>1.034</v>
          </cell>
          <cell r="AJ10">
            <v>2.173</v>
          </cell>
          <cell r="AK10">
            <v>3.6</v>
          </cell>
          <cell r="AL10">
            <v>1.9</v>
          </cell>
          <cell r="AM10">
            <v>1.9</v>
          </cell>
          <cell r="AN10">
            <v>1.9</v>
          </cell>
          <cell r="AO10">
            <v>1.9</v>
          </cell>
          <cell r="AP10">
            <v>1.9</v>
          </cell>
          <cell r="AQ10">
            <v>1.9</v>
          </cell>
          <cell r="AR10">
            <v>2.0770909090909089</v>
          </cell>
        </row>
        <row r="11">
          <cell r="A11" t="str">
            <v>Azerbaijan</v>
          </cell>
          <cell r="B11" t="str">
            <v>Inflation, end of period consumer prices</v>
          </cell>
          <cell r="C11" t="str">
            <v>Percent change</v>
          </cell>
          <cell r="E11" t="str">
            <v>See notes for:  Inflation, end of period consumer prices (Index).</v>
          </cell>
          <cell r="F11" t="str">
            <v>n/a</v>
          </cell>
          <cell r="G11" t="str">
            <v>n/a</v>
          </cell>
          <cell r="H11" t="str">
            <v>n/a</v>
          </cell>
          <cell r="I11" t="str">
            <v>n/a</v>
          </cell>
          <cell r="J11" t="str">
            <v>n/a</v>
          </cell>
          <cell r="K11" t="str">
            <v>n/a</v>
          </cell>
          <cell r="L11" t="str">
            <v>n/a</v>
          </cell>
          <cell r="M11" t="str">
            <v>n/a</v>
          </cell>
          <cell r="N11" t="str">
            <v>n/a</v>
          </cell>
          <cell r="O11" t="str">
            <v>n/a</v>
          </cell>
          <cell r="P11" t="str">
            <v>n/a</v>
          </cell>
          <cell r="Q11" t="str">
            <v>n/a</v>
          </cell>
          <cell r="R11" t="str">
            <v>n/a</v>
          </cell>
          <cell r="S11">
            <v>1350</v>
          </cell>
          <cell r="T11">
            <v>1792.14</v>
          </cell>
          <cell r="U11">
            <v>84.594999999999999</v>
          </cell>
          <cell r="V11">
            <v>6.6769999999999996</v>
          </cell>
          <cell r="W11">
            <v>0.38900000000000001</v>
          </cell>
          <cell r="X11">
            <v>-7.593</v>
          </cell>
          <cell r="Y11">
            <v>-0.46700000000000003</v>
          </cell>
          <cell r="Z11">
            <v>2.202</v>
          </cell>
          <cell r="AA11">
            <v>1.35</v>
          </cell>
          <cell r="AB11">
            <v>3.3420000000000001</v>
          </cell>
          <cell r="AC11">
            <v>3.5510000000000002</v>
          </cell>
          <cell r="AD11">
            <v>10.441000000000001</v>
          </cell>
          <cell r="AE11">
            <v>5.5490000000000004</v>
          </cell>
          <cell r="AF11">
            <v>11.385</v>
          </cell>
          <cell r="AG11">
            <v>19.533000000000001</v>
          </cell>
          <cell r="AH11">
            <v>15.4</v>
          </cell>
          <cell r="AI11">
            <v>0.67600000000000005</v>
          </cell>
          <cell r="AJ11">
            <v>7.8810000000000002</v>
          </cell>
          <cell r="AK11">
            <v>5.55</v>
          </cell>
          <cell r="AL11">
            <v>5.64</v>
          </cell>
          <cell r="AM11">
            <v>6.5</v>
          </cell>
          <cell r="AN11">
            <v>6.5</v>
          </cell>
          <cell r="AO11">
            <v>6.5</v>
          </cell>
          <cell r="AP11">
            <v>6</v>
          </cell>
          <cell r="AQ11">
            <v>6</v>
          </cell>
          <cell r="AR11">
            <v>174.3474210526316</v>
          </cell>
        </row>
        <row r="12">
          <cell r="A12" t="str">
            <v>The Bahamas</v>
          </cell>
          <cell r="B12" t="str">
            <v>Inflation, end of period consumer prices</v>
          </cell>
          <cell r="C12" t="str">
            <v>Percent change</v>
          </cell>
          <cell r="E12" t="str">
            <v>See notes for:  Inflation, end of period consumer prices (Index).</v>
          </cell>
          <cell r="F12">
            <v>12.138</v>
          </cell>
          <cell r="G12">
            <v>8.9870000000000001</v>
          </cell>
          <cell r="H12">
            <v>4.556</v>
          </cell>
          <cell r="I12">
            <v>3.4860000000000002</v>
          </cell>
          <cell r="J12">
            <v>4.5890000000000004</v>
          </cell>
          <cell r="K12">
            <v>4.8019999999999996</v>
          </cell>
          <cell r="L12">
            <v>6.8179999999999996</v>
          </cell>
          <cell r="M12">
            <v>4.0529999999999999</v>
          </cell>
          <cell r="N12">
            <v>5.0629999999999997</v>
          </cell>
          <cell r="O12">
            <v>4.3559999999999999</v>
          </cell>
          <cell r="P12">
            <v>7.0359999999999996</v>
          </cell>
          <cell r="Q12">
            <v>6.41</v>
          </cell>
          <cell r="R12">
            <v>3.7240000000000002</v>
          </cell>
          <cell r="S12">
            <v>2.4289999999999998</v>
          </cell>
          <cell r="T12">
            <v>1.4430000000000001</v>
          </cell>
          <cell r="U12">
            <v>1.728</v>
          </cell>
          <cell r="V12">
            <v>1.099</v>
          </cell>
          <cell r="W12">
            <v>0.79100000000000004</v>
          </cell>
          <cell r="X12">
            <v>1.863</v>
          </cell>
          <cell r="Y12">
            <v>1.444</v>
          </cell>
          <cell r="Z12">
            <v>1.0249999999999999</v>
          </cell>
          <cell r="AA12">
            <v>2.94</v>
          </cell>
          <cell r="AB12">
            <v>1.87</v>
          </cell>
          <cell r="AC12">
            <v>2.3639999999999999</v>
          </cell>
          <cell r="AD12">
            <v>1.827</v>
          </cell>
          <cell r="AE12">
            <v>1.284</v>
          </cell>
          <cell r="AF12">
            <v>2.3180000000000001</v>
          </cell>
          <cell r="AG12">
            <v>2.847</v>
          </cell>
          <cell r="AH12">
            <v>4.5460000000000003</v>
          </cell>
          <cell r="AI12">
            <v>1.33</v>
          </cell>
          <cell r="AJ12">
            <v>1.552</v>
          </cell>
          <cell r="AK12">
            <v>4</v>
          </cell>
          <cell r="AL12">
            <v>1.5</v>
          </cell>
          <cell r="AM12">
            <v>1.9690000000000001</v>
          </cell>
          <cell r="AN12">
            <v>2.0139999999999998</v>
          </cell>
          <cell r="AO12">
            <v>2.0139999999999998</v>
          </cell>
          <cell r="AP12">
            <v>2.0139999999999998</v>
          </cell>
          <cell r="AQ12">
            <v>2.0139999999999998</v>
          </cell>
          <cell r="AR12">
            <v>2.5395454545454541</v>
          </cell>
        </row>
        <row r="13">
          <cell r="A13" t="str">
            <v>Bahrain</v>
          </cell>
          <cell r="B13" t="str">
            <v>Inflation, end of period consumer prices</v>
          </cell>
          <cell r="C13" t="str">
            <v>Percent change</v>
          </cell>
          <cell r="E13" t="str">
            <v>See notes for:  Inflation, end of period consumer prices (Index).</v>
          </cell>
          <cell r="F13">
            <v>3.0089999999999999</v>
          </cell>
          <cell r="G13">
            <v>7.6710000000000003</v>
          </cell>
          <cell r="H13">
            <v>9.9770000000000003</v>
          </cell>
          <cell r="I13">
            <v>5.835</v>
          </cell>
          <cell r="J13">
            <v>1.575</v>
          </cell>
          <cell r="K13">
            <v>-1.2</v>
          </cell>
          <cell r="L13">
            <v>-2.4489999999999998</v>
          </cell>
          <cell r="M13">
            <v>-2.105</v>
          </cell>
          <cell r="N13">
            <v>-0.75800000000000001</v>
          </cell>
          <cell r="O13">
            <v>0.70099999999999996</v>
          </cell>
          <cell r="P13">
            <v>-0.16300000000000001</v>
          </cell>
          <cell r="Q13">
            <v>0.29599999999999999</v>
          </cell>
          <cell r="R13">
            <v>1.1459999999999999</v>
          </cell>
          <cell r="S13">
            <v>3.3079999999999998</v>
          </cell>
          <cell r="T13">
            <v>3.5609999999999999</v>
          </cell>
          <cell r="U13">
            <v>1.4510000000000001</v>
          </cell>
          <cell r="V13">
            <v>2.206</v>
          </cell>
          <cell r="W13">
            <v>2.0350000000000001</v>
          </cell>
          <cell r="X13">
            <v>-0.83799999999999997</v>
          </cell>
          <cell r="Y13">
            <v>-0.997</v>
          </cell>
          <cell r="Z13">
            <v>-0.95199999999999996</v>
          </cell>
          <cell r="AA13">
            <v>-0.83699999999999997</v>
          </cell>
          <cell r="AB13">
            <v>0.58899999999999997</v>
          </cell>
          <cell r="AC13">
            <v>1.966</v>
          </cell>
          <cell r="AD13">
            <v>2.4350000000000001</v>
          </cell>
          <cell r="AE13">
            <v>2.3260000000000001</v>
          </cell>
          <cell r="AF13">
            <v>2.6520000000000001</v>
          </cell>
          <cell r="AG13">
            <v>4.0010000000000003</v>
          </cell>
          <cell r="AH13">
            <v>5.1219999999999999</v>
          </cell>
          <cell r="AI13">
            <v>2.7829999999999999</v>
          </cell>
          <cell r="AJ13">
            <v>1.97</v>
          </cell>
          <cell r="AK13">
            <v>1</v>
          </cell>
          <cell r="AL13">
            <v>2</v>
          </cell>
          <cell r="AM13">
            <v>2</v>
          </cell>
          <cell r="AN13">
            <v>2</v>
          </cell>
          <cell r="AO13">
            <v>2</v>
          </cell>
          <cell r="AP13">
            <v>2</v>
          </cell>
          <cell r="AQ13">
            <v>2</v>
          </cell>
          <cell r="AR13">
            <v>1.5936363636363637</v>
          </cell>
        </row>
        <row r="14">
          <cell r="A14" t="str">
            <v>Bangladesh</v>
          </cell>
          <cell r="B14" t="str">
            <v>Inflation, end of period consumer prices</v>
          </cell>
          <cell r="C14" t="str">
            <v>Percent change</v>
          </cell>
          <cell r="E14" t="str">
            <v>See notes for:  Inflation, end of period consumer prices (Index).</v>
          </cell>
          <cell r="F14">
            <v>12.762</v>
          </cell>
          <cell r="G14">
            <v>19.481000000000002</v>
          </cell>
          <cell r="H14">
            <v>6.2110000000000003</v>
          </cell>
          <cell r="I14">
            <v>10.673</v>
          </cell>
          <cell r="J14">
            <v>10.436</v>
          </cell>
          <cell r="K14">
            <v>12.798999999999999</v>
          </cell>
          <cell r="L14">
            <v>10.603999999999999</v>
          </cell>
          <cell r="M14">
            <v>10.163</v>
          </cell>
          <cell r="N14">
            <v>7.4850000000000003</v>
          </cell>
          <cell r="O14">
            <v>8.5830000000000002</v>
          </cell>
          <cell r="P14">
            <v>11.782</v>
          </cell>
          <cell r="Q14">
            <v>1.9350000000000001</v>
          </cell>
          <cell r="R14">
            <v>1.5049999999999999</v>
          </cell>
          <cell r="S14">
            <v>5.444</v>
          </cell>
          <cell r="T14">
            <v>8.7769999999999992</v>
          </cell>
          <cell r="U14">
            <v>7.7270000000000003</v>
          </cell>
          <cell r="V14">
            <v>0.73299999999999998</v>
          </cell>
          <cell r="W14">
            <v>5.9569999999999999</v>
          </cell>
          <cell r="X14">
            <v>12.675000000000001</v>
          </cell>
          <cell r="Y14">
            <v>3.073</v>
          </cell>
          <cell r="Z14">
            <v>1.554</v>
          </cell>
          <cell r="AA14">
            <v>2.4790000000000001</v>
          </cell>
          <cell r="AB14">
            <v>3.8330000000000002</v>
          </cell>
          <cell r="AC14">
            <v>6.4980000000000002</v>
          </cell>
          <cell r="AD14">
            <v>5.5049999999999999</v>
          </cell>
          <cell r="AE14">
            <v>7.0640000000000001</v>
          </cell>
          <cell r="AF14">
            <v>6.1360000000000001</v>
          </cell>
          <cell r="AG14">
            <v>11.589</v>
          </cell>
          <cell r="AH14">
            <v>6.0309999999999997</v>
          </cell>
          <cell r="AI14">
            <v>8.5050000000000008</v>
          </cell>
          <cell r="AJ14">
            <v>8.2850000000000001</v>
          </cell>
          <cell r="AK14">
            <v>10.629</v>
          </cell>
          <cell r="AL14">
            <v>9.5920000000000005</v>
          </cell>
          <cell r="AM14">
            <v>6.8079999999999998</v>
          </cell>
          <cell r="AN14">
            <v>6.1230000000000002</v>
          </cell>
          <cell r="AO14">
            <v>5.4260000000000002</v>
          </cell>
          <cell r="AP14">
            <v>4.625</v>
          </cell>
          <cell r="AQ14">
            <v>4.8929999999999998</v>
          </cell>
          <cell r="AR14">
            <v>6.2598181818181811</v>
          </cell>
        </row>
        <row r="15">
          <cell r="A15" t="str">
            <v>Barbados</v>
          </cell>
          <cell r="B15" t="str">
            <v>Inflation, end of period consumer prices</v>
          </cell>
          <cell r="C15" t="str">
            <v>Percent change</v>
          </cell>
          <cell r="E15" t="str">
            <v>See notes for:  Inflation, end of period consumer prices (Index).</v>
          </cell>
          <cell r="F15">
            <v>13.994</v>
          </cell>
          <cell r="G15">
            <v>12.276</v>
          </cell>
          <cell r="H15">
            <v>6.8639999999999999</v>
          </cell>
          <cell r="I15">
            <v>5.452</v>
          </cell>
          <cell r="J15">
            <v>5.0990000000000002</v>
          </cell>
          <cell r="K15">
            <v>2.3580000000000001</v>
          </cell>
          <cell r="L15">
            <v>-0.46100000000000002</v>
          </cell>
          <cell r="M15">
            <v>6.2830000000000004</v>
          </cell>
          <cell r="N15">
            <v>4.4180000000000001</v>
          </cell>
          <cell r="O15">
            <v>6.5549999999999997</v>
          </cell>
          <cell r="P15">
            <v>3.4119999999999999</v>
          </cell>
          <cell r="Q15">
            <v>8.1120000000000001</v>
          </cell>
          <cell r="R15">
            <v>3.302</v>
          </cell>
          <cell r="S15">
            <v>-0.96899999999999997</v>
          </cell>
          <cell r="T15">
            <v>0.8</v>
          </cell>
          <cell r="U15">
            <v>1.9</v>
          </cell>
          <cell r="V15">
            <v>2.4</v>
          </cell>
          <cell r="W15">
            <v>7.7</v>
          </cell>
          <cell r="X15">
            <v>-1.3</v>
          </cell>
          <cell r="Y15">
            <v>1.6</v>
          </cell>
          <cell r="Z15">
            <v>2.4</v>
          </cell>
          <cell r="AA15">
            <v>2.6</v>
          </cell>
          <cell r="AB15">
            <v>0.64900000000000002</v>
          </cell>
          <cell r="AC15">
            <v>0.30399999999999999</v>
          </cell>
          <cell r="AD15">
            <v>4.2919999999999998</v>
          </cell>
          <cell r="AE15">
            <v>7.3159999999999998</v>
          </cell>
          <cell r="AF15">
            <v>5.6609999999999996</v>
          </cell>
          <cell r="AG15">
            <v>4.7859999999999996</v>
          </cell>
          <cell r="AH15">
            <v>7.1820000000000004</v>
          </cell>
          <cell r="AI15">
            <v>4.3010000000000002</v>
          </cell>
          <cell r="AJ15">
            <v>6.5540000000000003</v>
          </cell>
          <cell r="AK15">
            <v>9.4779999999999998</v>
          </cell>
          <cell r="AL15">
            <v>6.03</v>
          </cell>
          <cell r="AM15">
            <v>5.2789999999999999</v>
          </cell>
          <cell r="AN15">
            <v>4.2720000000000002</v>
          </cell>
          <cell r="AO15">
            <v>4.2309999999999999</v>
          </cell>
          <cell r="AP15">
            <v>4.3330000000000002</v>
          </cell>
          <cell r="AQ15">
            <v>4.4980000000000002</v>
          </cell>
          <cell r="AR15">
            <v>3.7490909090909095</v>
          </cell>
        </row>
        <row r="16">
          <cell r="A16" t="str">
            <v>Belarus</v>
          </cell>
          <cell r="B16" t="str">
            <v>Inflation, end of period consumer prices</v>
          </cell>
          <cell r="C16" t="str">
            <v>Percent change</v>
          </cell>
          <cell r="E16" t="str">
            <v>See notes for:  Inflation, end of period consumer prices (Index).</v>
          </cell>
          <cell r="F16" t="str">
            <v>n/a</v>
          </cell>
          <cell r="G16" t="str">
            <v>n/a</v>
          </cell>
          <cell r="H16" t="str">
            <v>n/a</v>
          </cell>
          <cell r="I16" t="str">
            <v>n/a</v>
          </cell>
          <cell r="J16" t="str">
            <v>n/a</v>
          </cell>
          <cell r="K16" t="str">
            <v>n/a</v>
          </cell>
          <cell r="L16" t="str">
            <v>n/a</v>
          </cell>
          <cell r="M16" t="str">
            <v>n/a</v>
          </cell>
          <cell r="N16" t="str">
            <v>n/a</v>
          </cell>
          <cell r="O16" t="str">
            <v>n/a</v>
          </cell>
          <cell r="P16" t="str">
            <v>n/a</v>
          </cell>
          <cell r="Q16" t="str">
            <v>n/a</v>
          </cell>
          <cell r="R16" t="str">
            <v>n/a</v>
          </cell>
          <cell r="S16">
            <v>1996.627</v>
          </cell>
          <cell r="T16">
            <v>1959.704</v>
          </cell>
          <cell r="U16">
            <v>243.964</v>
          </cell>
          <cell r="V16">
            <v>39.298999999999999</v>
          </cell>
          <cell r="W16">
            <v>63.106999999999999</v>
          </cell>
          <cell r="X16">
            <v>181.749</v>
          </cell>
          <cell r="Y16">
            <v>251.196</v>
          </cell>
          <cell r="Z16">
            <v>107.495</v>
          </cell>
          <cell r="AA16">
            <v>46.121000000000002</v>
          </cell>
          <cell r="AB16">
            <v>34.792000000000002</v>
          </cell>
          <cell r="AC16">
            <v>25.373000000000001</v>
          </cell>
          <cell r="AD16">
            <v>14.44</v>
          </cell>
          <cell r="AE16">
            <v>7.94</v>
          </cell>
          <cell r="AF16">
            <v>6.62</v>
          </cell>
          <cell r="AG16">
            <v>12.071999999999999</v>
          </cell>
          <cell r="AH16">
            <v>13.3</v>
          </cell>
          <cell r="AI16">
            <v>10.113</v>
          </cell>
          <cell r="AJ16">
            <v>9.9269999999999996</v>
          </cell>
          <cell r="AK16">
            <v>108.68600000000001</v>
          </cell>
          <cell r="AL16">
            <v>38.432000000000002</v>
          </cell>
          <cell r="AM16">
            <v>27.488</v>
          </cell>
          <cell r="AN16">
            <v>20</v>
          </cell>
          <cell r="AO16">
            <v>13</v>
          </cell>
          <cell r="AP16">
            <v>8</v>
          </cell>
          <cell r="AQ16">
            <v>6</v>
          </cell>
          <cell r="AR16">
            <v>270.13289473684205</v>
          </cell>
        </row>
        <row r="17">
          <cell r="A17" t="str">
            <v>Belgium</v>
          </cell>
          <cell r="B17" t="str">
            <v>Inflation, end of period consumer prices</v>
          </cell>
          <cell r="C17" t="str">
            <v>Percent change</v>
          </cell>
          <cell r="E17" t="str">
            <v>See notes for:  Inflation, end of period consumer prices (Index).</v>
          </cell>
          <cell r="F17">
            <v>8.7550000000000008</v>
          </cell>
          <cell r="G17">
            <v>8.1449999999999996</v>
          </cell>
          <cell r="H17">
            <v>8.0969999999999995</v>
          </cell>
          <cell r="I17">
            <v>7.1589999999999998</v>
          </cell>
          <cell r="J17">
            <v>5.3479999999999999</v>
          </cell>
          <cell r="K17">
            <v>4.0229999999999997</v>
          </cell>
          <cell r="L17">
            <v>0.58699999999999997</v>
          </cell>
          <cell r="M17">
            <v>1.448</v>
          </cell>
          <cell r="N17">
            <v>1.923</v>
          </cell>
          <cell r="O17">
            <v>3.601</v>
          </cell>
          <cell r="P17">
            <v>3.4950000000000001</v>
          </cell>
          <cell r="Q17">
            <v>2.7850000000000001</v>
          </cell>
          <cell r="R17">
            <v>2.1840000000000002</v>
          </cell>
          <cell r="S17">
            <v>2.464</v>
          </cell>
          <cell r="T17">
            <v>1.988</v>
          </cell>
          <cell r="U17">
            <v>1.2270000000000001</v>
          </cell>
          <cell r="V17">
            <v>2.14</v>
          </cell>
          <cell r="W17">
            <v>0.88400000000000001</v>
          </cell>
          <cell r="X17">
            <v>0.69199999999999995</v>
          </cell>
          <cell r="Y17">
            <v>2.0510000000000002</v>
          </cell>
          <cell r="Z17">
            <v>2.964</v>
          </cell>
          <cell r="AA17">
            <v>1.952</v>
          </cell>
          <cell r="AB17">
            <v>1.2829999999999999</v>
          </cell>
          <cell r="AC17">
            <v>1.71</v>
          </cell>
          <cell r="AD17">
            <v>1.9410000000000001</v>
          </cell>
          <cell r="AE17">
            <v>2.78</v>
          </cell>
          <cell r="AF17">
            <v>2.081</v>
          </cell>
          <cell r="AG17">
            <v>3.1059999999999999</v>
          </cell>
          <cell r="AH17">
            <v>2.7109999999999999</v>
          </cell>
          <cell r="AI17">
            <v>0.32100000000000001</v>
          </cell>
          <cell r="AJ17">
            <v>3.38</v>
          </cell>
          <cell r="AK17">
            <v>3.2080000000000002</v>
          </cell>
          <cell r="AL17">
            <v>1.972</v>
          </cell>
          <cell r="AM17">
            <v>1.774</v>
          </cell>
          <cell r="AN17">
            <v>1.8180000000000001</v>
          </cell>
          <cell r="AO17">
            <v>1.752</v>
          </cell>
          <cell r="AP17">
            <v>1.88</v>
          </cell>
          <cell r="AQ17">
            <v>1.9490000000000001</v>
          </cell>
          <cell r="AR17">
            <v>2.1521363636363637</v>
          </cell>
        </row>
        <row r="18">
          <cell r="A18" t="str">
            <v>Belize</v>
          </cell>
          <cell r="B18" t="str">
            <v>Inflation, end of period consumer prices</v>
          </cell>
          <cell r="C18" t="str">
            <v>Percent change</v>
          </cell>
          <cell r="E18" t="str">
            <v>See notes for:  Inflation, end of period consumer prices (Index).</v>
          </cell>
          <cell r="F18" t="str">
            <v>n/a</v>
          </cell>
          <cell r="G18" t="str">
            <v>n/a</v>
          </cell>
          <cell r="H18" t="str">
            <v>n/a</v>
          </cell>
          <cell r="I18" t="str">
            <v>n/a</v>
          </cell>
          <cell r="J18" t="str">
            <v>n/a</v>
          </cell>
          <cell r="K18" t="str">
            <v>n/a</v>
          </cell>
          <cell r="L18" t="str">
            <v>n/a</v>
          </cell>
          <cell r="M18" t="str">
            <v>n/a</v>
          </cell>
          <cell r="N18" t="str">
            <v>n/a</v>
          </cell>
          <cell r="O18">
            <v>2.46</v>
          </cell>
          <cell r="P18">
            <v>4.3840000000000003</v>
          </cell>
          <cell r="Q18">
            <v>3.12</v>
          </cell>
          <cell r="R18">
            <v>2.036</v>
          </cell>
          <cell r="S18">
            <v>2.2869999999999999</v>
          </cell>
          <cell r="T18">
            <v>1.8420000000000001</v>
          </cell>
          <cell r="U18">
            <v>3.9369999999999998</v>
          </cell>
          <cell r="V18">
            <v>6.3540000000000001</v>
          </cell>
          <cell r="W18">
            <v>-0.53600000000000003</v>
          </cell>
          <cell r="X18">
            <v>-0.85199999999999998</v>
          </cell>
          <cell r="Y18">
            <v>-1.014</v>
          </cell>
          <cell r="Z18">
            <v>0.96599999999999997</v>
          </cell>
          <cell r="AA18">
            <v>0.90400000000000003</v>
          </cell>
          <cell r="AB18">
            <v>3.2370000000000001</v>
          </cell>
          <cell r="AC18">
            <v>2.331</v>
          </cell>
          <cell r="AD18">
            <v>3.0640000000000001</v>
          </cell>
          <cell r="AE18">
            <v>4.1920000000000002</v>
          </cell>
          <cell r="AF18">
            <v>2.9260000000000002</v>
          </cell>
          <cell r="AG18">
            <v>4.0510000000000002</v>
          </cell>
          <cell r="AH18">
            <v>4.4400000000000004</v>
          </cell>
          <cell r="AI18">
            <v>-0.39200000000000002</v>
          </cell>
          <cell r="AJ18">
            <v>0</v>
          </cell>
          <cell r="AK18">
            <v>3.8090000000000002</v>
          </cell>
          <cell r="AL18">
            <v>2.5</v>
          </cell>
          <cell r="AM18">
            <v>2.5</v>
          </cell>
          <cell r="AN18">
            <v>2.5</v>
          </cell>
          <cell r="AO18">
            <v>2.5</v>
          </cell>
          <cell r="AP18">
            <v>2.5</v>
          </cell>
          <cell r="AQ18">
            <v>2.5</v>
          </cell>
          <cell r="AR18">
            <v>2.322090909090909</v>
          </cell>
        </row>
        <row r="19">
          <cell r="A19" t="str">
            <v>Benin</v>
          </cell>
          <cell r="B19" t="str">
            <v>Inflation, end of period consumer prices</v>
          </cell>
          <cell r="C19" t="str">
            <v>Percent change</v>
          </cell>
          <cell r="E19" t="str">
            <v>See notes for:  Inflation, end of period consumer prices (Index).</v>
          </cell>
          <cell r="F19" t="str">
            <v>n/a</v>
          </cell>
          <cell r="G19">
            <v>0.79500000000000004</v>
          </cell>
          <cell r="H19">
            <v>4.0590000000000002</v>
          </cell>
          <cell r="I19">
            <v>-6.0670000000000002</v>
          </cell>
          <cell r="J19">
            <v>10.265000000000001</v>
          </cell>
          <cell r="K19">
            <v>1.151</v>
          </cell>
          <cell r="L19">
            <v>0.41399999999999998</v>
          </cell>
          <cell r="M19">
            <v>-1.339</v>
          </cell>
          <cell r="N19">
            <v>3.4449999999999998</v>
          </cell>
          <cell r="O19">
            <v>-0.20200000000000001</v>
          </cell>
          <cell r="P19">
            <v>1.1120000000000001</v>
          </cell>
          <cell r="Q19">
            <v>2.1</v>
          </cell>
          <cell r="R19">
            <v>5.9</v>
          </cell>
          <cell r="S19">
            <v>2.8879999999999999</v>
          </cell>
          <cell r="T19">
            <v>54.008000000000003</v>
          </cell>
          <cell r="U19">
            <v>3.1240000000000001</v>
          </cell>
          <cell r="V19">
            <v>6.9139999999999997</v>
          </cell>
          <cell r="W19">
            <v>2.4350000000000001</v>
          </cell>
          <cell r="X19">
            <v>5.6420000000000003</v>
          </cell>
          <cell r="Y19">
            <v>-3.2440000000000002</v>
          </cell>
          <cell r="Z19">
            <v>9.8450000000000006</v>
          </cell>
          <cell r="AA19">
            <v>2.3370000000000002</v>
          </cell>
          <cell r="AB19">
            <v>1.222</v>
          </cell>
          <cell r="AC19">
            <v>0.83199999999999996</v>
          </cell>
          <cell r="AD19">
            <v>2.5819999999999999</v>
          </cell>
          <cell r="AE19">
            <v>3.734</v>
          </cell>
          <cell r="AF19">
            <v>5.2549999999999999</v>
          </cell>
          <cell r="AG19">
            <v>0.29299999999999998</v>
          </cell>
          <cell r="AH19">
            <v>9.8970000000000002</v>
          </cell>
          <cell r="AI19">
            <v>-2.8919999999999999</v>
          </cell>
          <cell r="AJ19">
            <v>4.0199999999999996</v>
          </cell>
          <cell r="AK19">
            <v>1.806</v>
          </cell>
          <cell r="AL19">
            <v>7.2270000000000003</v>
          </cell>
          <cell r="AM19">
            <v>3.5</v>
          </cell>
          <cell r="AN19">
            <v>3.4369999999999998</v>
          </cell>
          <cell r="AO19">
            <v>3.3</v>
          </cell>
          <cell r="AP19">
            <v>3.2</v>
          </cell>
          <cell r="AQ19">
            <v>2.8</v>
          </cell>
          <cell r="AR19">
            <v>5.4459090909090904</v>
          </cell>
        </row>
        <row r="20">
          <cell r="A20" t="str">
            <v>Bhutan</v>
          </cell>
          <cell r="B20" t="str">
            <v>Inflation, end of period consumer prices</v>
          </cell>
          <cell r="C20" t="str">
            <v>Percent change</v>
          </cell>
          <cell r="E20" t="str">
            <v>See notes for:  Inflation, end of period consumer prices (Index).</v>
          </cell>
          <cell r="F20">
            <v>-11.507999999999999</v>
          </cell>
          <cell r="G20">
            <v>9.7170000000000005</v>
          </cell>
          <cell r="H20">
            <v>6.1909999999999998</v>
          </cell>
          <cell r="I20">
            <v>20.567</v>
          </cell>
          <cell r="J20">
            <v>8.0589999999999993</v>
          </cell>
          <cell r="K20">
            <v>2.9209999999999998</v>
          </cell>
          <cell r="L20">
            <v>9.9030000000000005</v>
          </cell>
          <cell r="M20">
            <v>7.9119999999999999</v>
          </cell>
          <cell r="N20">
            <v>9.6229999999999993</v>
          </cell>
          <cell r="O20">
            <v>8.5</v>
          </cell>
          <cell r="P20">
            <v>9.4179999999999993</v>
          </cell>
          <cell r="Q20">
            <v>13.263</v>
          </cell>
          <cell r="R20">
            <v>15.959</v>
          </cell>
          <cell r="S20">
            <v>8.9369999999999994</v>
          </cell>
          <cell r="T20">
            <v>8.0939999999999994</v>
          </cell>
          <cell r="U20">
            <v>10.726000000000001</v>
          </cell>
          <cell r="V20">
            <v>8.3160000000000007</v>
          </cell>
          <cell r="W20">
            <v>5.7160000000000002</v>
          </cell>
          <cell r="X20">
            <v>12.071</v>
          </cell>
          <cell r="Y20">
            <v>4.5039999999999996</v>
          </cell>
          <cell r="Z20">
            <v>4.4359999999999999</v>
          </cell>
          <cell r="AA20">
            <v>3.2090000000000001</v>
          </cell>
          <cell r="AB20">
            <v>2.2799999999999998</v>
          </cell>
          <cell r="AC20">
            <v>3.6469999999999998</v>
          </cell>
          <cell r="AD20">
            <v>3.6269999999999998</v>
          </cell>
          <cell r="AE20">
            <v>4.9329999999999998</v>
          </cell>
          <cell r="AF20">
            <v>5.3040000000000003</v>
          </cell>
          <cell r="AG20">
            <v>4.8159999999999998</v>
          </cell>
          <cell r="AH20">
            <v>9.0350000000000001</v>
          </cell>
          <cell r="AI20">
            <v>4.05</v>
          </cell>
          <cell r="AJ20">
            <v>9.0990000000000002</v>
          </cell>
          <cell r="AK20">
            <v>6.8140000000000001</v>
          </cell>
          <cell r="AL20">
            <v>8.5489999999999995</v>
          </cell>
          <cell r="AM20">
            <v>6.2839999999999998</v>
          </cell>
          <cell r="AN20">
            <v>5.32</v>
          </cell>
          <cell r="AO20">
            <v>5.32</v>
          </cell>
          <cell r="AP20">
            <v>5.32</v>
          </cell>
          <cell r="AQ20">
            <v>5.4969999999999999</v>
          </cell>
          <cell r="AR20">
            <v>7.1933636363636362</v>
          </cell>
        </row>
        <row r="21">
          <cell r="A21" t="str">
            <v>Bolivia</v>
          </cell>
          <cell r="B21" t="str">
            <v>Inflation, end of period consumer prices</v>
          </cell>
          <cell r="C21" t="str">
            <v>Percent change</v>
          </cell>
          <cell r="E21" t="str">
            <v>See notes for:  Inflation, end of period consumer prices (Index).</v>
          </cell>
          <cell r="F21">
            <v>23.93</v>
          </cell>
          <cell r="G21">
            <v>25.126999999999999</v>
          </cell>
          <cell r="H21">
            <v>296.791</v>
          </cell>
          <cell r="I21">
            <v>328.43700000000001</v>
          </cell>
          <cell r="J21">
            <v>2177.3009999999999</v>
          </cell>
          <cell r="K21">
            <v>8170.5249999999996</v>
          </cell>
          <cell r="L21">
            <v>64.647000000000006</v>
          </cell>
          <cell r="M21">
            <v>10.662000000000001</v>
          </cell>
          <cell r="N21">
            <v>21.504999999999999</v>
          </cell>
          <cell r="O21">
            <v>16.562999999999999</v>
          </cell>
          <cell r="P21">
            <v>18.010000000000002</v>
          </cell>
          <cell r="Q21">
            <v>15.436</v>
          </cell>
          <cell r="R21">
            <v>10.462</v>
          </cell>
          <cell r="S21">
            <v>9.3079999999999998</v>
          </cell>
          <cell r="T21">
            <v>8.5229999999999997</v>
          </cell>
          <cell r="U21">
            <v>12.574</v>
          </cell>
          <cell r="V21">
            <v>7.9489999999999998</v>
          </cell>
          <cell r="W21">
            <v>6.7320000000000002</v>
          </cell>
          <cell r="X21">
            <v>4.3920000000000003</v>
          </cell>
          <cell r="Y21">
            <v>3.133</v>
          </cell>
          <cell r="Z21">
            <v>3.4119999999999999</v>
          </cell>
          <cell r="AA21">
            <v>0.92500000000000004</v>
          </cell>
          <cell r="AB21">
            <v>2.4460000000000002</v>
          </cell>
          <cell r="AC21">
            <v>3.9409999999999998</v>
          </cell>
          <cell r="AD21">
            <v>8.3439999999999994</v>
          </cell>
          <cell r="AE21">
            <v>4.9059999999999997</v>
          </cell>
          <cell r="AF21">
            <v>1.343</v>
          </cell>
          <cell r="AG21">
            <v>15.114000000000001</v>
          </cell>
          <cell r="AH21">
            <v>11.7</v>
          </cell>
          <cell r="AI21">
            <v>0.26400000000000001</v>
          </cell>
          <cell r="AJ21">
            <v>7.1820000000000004</v>
          </cell>
          <cell r="AK21">
            <v>6.9039999999999999</v>
          </cell>
          <cell r="AL21">
            <v>5.0330000000000004</v>
          </cell>
          <cell r="AM21">
            <v>4.3550000000000004</v>
          </cell>
          <cell r="AN21">
            <v>4.157</v>
          </cell>
          <cell r="AO21">
            <v>3.9079999999999999</v>
          </cell>
          <cell r="AP21">
            <v>4.0330000000000004</v>
          </cell>
          <cell r="AQ21">
            <v>4.0330000000000004</v>
          </cell>
          <cell r="AR21">
            <v>7.4090909090909074</v>
          </cell>
        </row>
        <row r="22">
          <cell r="A22" t="str">
            <v>Bosnia and Herzegovina</v>
          </cell>
          <cell r="B22" t="str">
            <v>Inflation, end of period consumer prices</v>
          </cell>
          <cell r="C22" t="str">
            <v>Percent change</v>
          </cell>
          <cell r="E22" t="str">
            <v>See notes for:  Inflation, end of period consumer prices (Index).</v>
          </cell>
          <cell r="F22" t="str">
            <v>n/a</v>
          </cell>
          <cell r="G22" t="str">
            <v>n/a</v>
          </cell>
          <cell r="H22" t="str">
            <v>n/a</v>
          </cell>
          <cell r="I22" t="str">
            <v>n/a</v>
          </cell>
          <cell r="J22" t="str">
            <v>n/a</v>
          </cell>
          <cell r="K22" t="str">
            <v>n/a</v>
          </cell>
          <cell r="L22" t="str">
            <v>n/a</v>
          </cell>
          <cell r="M22" t="str">
            <v>n/a</v>
          </cell>
          <cell r="N22" t="str">
            <v>n/a</v>
          </cell>
          <cell r="O22" t="str">
            <v>n/a</v>
          </cell>
          <cell r="P22" t="str">
            <v>n/a</v>
          </cell>
          <cell r="Q22" t="str">
            <v>n/a</v>
          </cell>
          <cell r="R22" t="str">
            <v>n/a</v>
          </cell>
          <cell r="S22" t="str">
            <v>n/a</v>
          </cell>
          <cell r="T22" t="str">
            <v>n/a</v>
          </cell>
          <cell r="U22" t="str">
            <v>n/a</v>
          </cell>
          <cell r="V22" t="str">
            <v>n/a</v>
          </cell>
          <cell r="W22" t="str">
            <v>n/a</v>
          </cell>
          <cell r="X22" t="str">
            <v>n/a</v>
          </cell>
          <cell r="Y22" t="str">
            <v>n/a</v>
          </cell>
          <cell r="Z22">
            <v>7</v>
          </cell>
          <cell r="AA22">
            <v>0.6</v>
          </cell>
          <cell r="AB22">
            <v>-0.4</v>
          </cell>
          <cell r="AC22">
            <v>0.5</v>
          </cell>
          <cell r="AD22">
            <v>0.6</v>
          </cell>
          <cell r="AE22">
            <v>4.3</v>
          </cell>
          <cell r="AF22">
            <v>4.548</v>
          </cell>
          <cell r="AG22">
            <v>4.944</v>
          </cell>
          <cell r="AH22">
            <v>3.8090000000000002</v>
          </cell>
          <cell r="AI22">
            <v>-2.5000000000000001E-2</v>
          </cell>
          <cell r="AJ22">
            <v>3.0760000000000001</v>
          </cell>
          <cell r="AK22">
            <v>2.7320000000000002</v>
          </cell>
          <cell r="AL22">
            <v>2.2000000000000002</v>
          </cell>
          <cell r="AM22">
            <v>2.1</v>
          </cell>
          <cell r="AN22">
            <v>2.2000000000000002</v>
          </cell>
          <cell r="AO22">
            <v>2.4</v>
          </cell>
          <cell r="AP22">
            <v>2.4</v>
          </cell>
          <cell r="AQ22">
            <v>2.4</v>
          </cell>
          <cell r="AR22">
            <v>2.640333333333333</v>
          </cell>
        </row>
        <row r="23">
          <cell r="A23" t="str">
            <v>Botswana</v>
          </cell>
          <cell r="B23" t="str">
            <v>Inflation, end of period consumer prices</v>
          </cell>
          <cell r="C23" t="str">
            <v>Percent change</v>
          </cell>
          <cell r="E23" t="str">
            <v>See notes for:  Inflation, end of period consumer prices (Index).</v>
          </cell>
          <cell r="F23" t="str">
            <v>n/a</v>
          </cell>
          <cell r="G23">
            <v>14.6</v>
          </cell>
          <cell r="H23">
            <v>12.7</v>
          </cell>
          <cell r="I23">
            <v>8.3000000000000007</v>
          </cell>
          <cell r="J23">
            <v>6.5</v>
          </cell>
          <cell r="K23">
            <v>10.4</v>
          </cell>
          <cell r="L23">
            <v>10.8</v>
          </cell>
          <cell r="M23">
            <v>8.1</v>
          </cell>
          <cell r="N23">
            <v>10.4</v>
          </cell>
          <cell r="O23">
            <v>11.3</v>
          </cell>
          <cell r="P23">
            <v>12</v>
          </cell>
          <cell r="Q23">
            <v>12.6</v>
          </cell>
          <cell r="R23">
            <v>16.5</v>
          </cell>
          <cell r="S23">
            <v>12.7</v>
          </cell>
          <cell r="T23">
            <v>9.8000000000000007</v>
          </cell>
          <cell r="U23">
            <v>10.8</v>
          </cell>
          <cell r="V23">
            <v>9.6</v>
          </cell>
          <cell r="W23">
            <v>7.8</v>
          </cell>
          <cell r="X23">
            <v>6.3650000000000002</v>
          </cell>
          <cell r="Y23">
            <v>8.4130000000000003</v>
          </cell>
          <cell r="Z23">
            <v>8.48</v>
          </cell>
          <cell r="AA23">
            <v>5.7519999999999998</v>
          </cell>
          <cell r="AB23">
            <v>10.6</v>
          </cell>
          <cell r="AC23">
            <v>6.3680000000000003</v>
          </cell>
          <cell r="AD23">
            <v>7.89</v>
          </cell>
          <cell r="AE23">
            <v>11.285</v>
          </cell>
          <cell r="AF23">
            <v>8.5220000000000002</v>
          </cell>
          <cell r="AG23">
            <v>8.141</v>
          </cell>
          <cell r="AH23">
            <v>13.678000000000001</v>
          </cell>
          <cell r="AI23">
            <v>5.8460000000000001</v>
          </cell>
          <cell r="AJ23">
            <v>7.41</v>
          </cell>
          <cell r="AK23">
            <v>9.1750000000000007</v>
          </cell>
          <cell r="AL23">
            <v>6.7430000000000003</v>
          </cell>
          <cell r="AM23">
            <v>6.6429999999999998</v>
          </cell>
          <cell r="AN23">
            <v>6.343</v>
          </cell>
          <cell r="AO23">
            <v>6.1429999999999998</v>
          </cell>
          <cell r="AP23">
            <v>6.0430000000000001</v>
          </cell>
          <cell r="AQ23">
            <v>6.0430000000000001</v>
          </cell>
          <cell r="AR23">
            <v>9.5329545454545421</v>
          </cell>
        </row>
        <row r="24">
          <cell r="A24" t="str">
            <v>Brazil</v>
          </cell>
          <cell r="B24" t="str">
            <v>Inflation, end of period consumer prices</v>
          </cell>
          <cell r="C24" t="str">
            <v>Percent change</v>
          </cell>
          <cell r="E24" t="str">
            <v>See notes for:  Inflation, end of period consumer prices (Index).</v>
          </cell>
          <cell r="F24" t="str">
            <v>n/a</v>
          </cell>
          <cell r="G24">
            <v>95.623000000000005</v>
          </cell>
          <cell r="H24">
            <v>104.79</v>
          </cell>
          <cell r="I24">
            <v>164.012</v>
          </cell>
          <cell r="J24">
            <v>215.26300000000001</v>
          </cell>
          <cell r="K24">
            <v>242.22499999999999</v>
          </cell>
          <cell r="L24">
            <v>79.667000000000002</v>
          </cell>
          <cell r="M24">
            <v>363.41199999999998</v>
          </cell>
          <cell r="N24">
            <v>980.21299999999997</v>
          </cell>
          <cell r="O24">
            <v>1972.912</v>
          </cell>
          <cell r="P24">
            <v>1620.9659999999999</v>
          </cell>
          <cell r="Q24">
            <v>562.23299999999995</v>
          </cell>
          <cell r="R24">
            <v>1119.0920000000001</v>
          </cell>
          <cell r="S24">
            <v>2477.1480000000001</v>
          </cell>
          <cell r="T24">
            <v>916.43299999999999</v>
          </cell>
          <cell r="U24">
            <v>22.408000000000001</v>
          </cell>
          <cell r="V24">
            <v>9.5649999999999995</v>
          </cell>
          <cell r="W24">
            <v>5.2240000000000002</v>
          </cell>
          <cell r="X24">
            <v>1.655</v>
          </cell>
          <cell r="Y24">
            <v>8.94</v>
          </cell>
          <cell r="Z24">
            <v>5.9749999999999996</v>
          </cell>
          <cell r="AA24">
            <v>7.673</v>
          </cell>
          <cell r="AB24">
            <v>12.53</v>
          </cell>
          <cell r="AC24">
            <v>9.3010000000000002</v>
          </cell>
          <cell r="AD24">
            <v>7.5990000000000002</v>
          </cell>
          <cell r="AE24">
            <v>5.6890000000000001</v>
          </cell>
          <cell r="AF24">
            <v>3.1419999999999999</v>
          </cell>
          <cell r="AG24">
            <v>4.4580000000000002</v>
          </cell>
          <cell r="AH24">
            <v>5.9029999999999996</v>
          </cell>
          <cell r="AI24">
            <v>4.3120000000000003</v>
          </cell>
          <cell r="AJ24">
            <v>5.9089999999999998</v>
          </cell>
          <cell r="AK24">
            <v>6.5030000000000001</v>
          </cell>
          <cell r="AL24">
            <v>4.9580000000000002</v>
          </cell>
          <cell r="AM24">
            <v>5.0190000000000001</v>
          </cell>
          <cell r="AN24">
            <v>4.5</v>
          </cell>
          <cell r="AO24">
            <v>4.5</v>
          </cell>
          <cell r="AP24">
            <v>4.5</v>
          </cell>
          <cell r="AQ24">
            <v>4.5</v>
          </cell>
          <cell r="AR24">
            <v>310.12081818181815</v>
          </cell>
        </row>
        <row r="25">
          <cell r="A25" t="str">
            <v>Brunei Darussalam</v>
          </cell>
          <cell r="B25" t="str">
            <v>Inflation, end of period consumer prices</v>
          </cell>
          <cell r="C25" t="str">
            <v>Percent change</v>
          </cell>
          <cell r="E25" t="str">
            <v>See notes for:  Inflation, end of period consumer prices (Index).</v>
          </cell>
          <cell r="F25" t="str">
            <v>n/a</v>
          </cell>
          <cell r="G25" t="str">
            <v>n/a</v>
          </cell>
          <cell r="H25" t="str">
            <v>n/a</v>
          </cell>
          <cell r="I25" t="str">
            <v>n/a</v>
          </cell>
          <cell r="J25" t="str">
            <v>n/a</v>
          </cell>
          <cell r="K25" t="str">
            <v>n/a</v>
          </cell>
          <cell r="L25" t="str">
            <v>n/a</v>
          </cell>
          <cell r="M25" t="str">
            <v>n/a</v>
          </cell>
          <cell r="N25" t="str">
            <v>n/a</v>
          </cell>
          <cell r="O25" t="str">
            <v>n/a</v>
          </cell>
          <cell r="P25" t="str">
            <v>n/a</v>
          </cell>
          <cell r="Q25" t="str">
            <v>n/a</v>
          </cell>
          <cell r="R25">
            <v>3.649</v>
          </cell>
          <cell r="S25">
            <v>2.214</v>
          </cell>
          <cell r="T25">
            <v>4.5759999999999996</v>
          </cell>
          <cell r="U25">
            <v>4.8179999999999996</v>
          </cell>
          <cell r="V25">
            <v>1.097</v>
          </cell>
          <cell r="W25">
            <v>1.3740000000000001</v>
          </cell>
          <cell r="X25">
            <v>-0.58499999999999996</v>
          </cell>
          <cell r="Y25">
            <v>-7.2999999999999995E-2</v>
          </cell>
          <cell r="Z25">
            <v>1.615</v>
          </cell>
          <cell r="AA25">
            <v>-2.9460000000000002</v>
          </cell>
          <cell r="AB25">
            <v>0.91800000000000004</v>
          </cell>
          <cell r="AC25">
            <v>-0.04</v>
          </cell>
          <cell r="AD25">
            <v>1.341</v>
          </cell>
          <cell r="AE25">
            <v>1.7769999999999999</v>
          </cell>
          <cell r="AF25">
            <v>-0.31</v>
          </cell>
          <cell r="AG25">
            <v>1.929</v>
          </cell>
          <cell r="AH25">
            <v>1.891</v>
          </cell>
          <cell r="AI25">
            <v>0.52500000000000002</v>
          </cell>
          <cell r="AJ25">
            <v>0.86099999999999999</v>
          </cell>
          <cell r="AK25">
            <v>1.8029999999999999</v>
          </cell>
          <cell r="AL25">
            <v>1.617</v>
          </cell>
          <cell r="AM25">
            <v>1.419</v>
          </cell>
          <cell r="AN25">
            <v>1.365</v>
          </cell>
          <cell r="AO25">
            <v>1.3380000000000001</v>
          </cell>
          <cell r="AP25">
            <v>1.331</v>
          </cell>
          <cell r="AQ25">
            <v>1.3380000000000001</v>
          </cell>
          <cell r="AR25">
            <v>1.3216999999999999</v>
          </cell>
        </row>
        <row r="26">
          <cell r="A26" t="str">
            <v>Bulgaria</v>
          </cell>
          <cell r="B26" t="str">
            <v>Inflation, end of period consumer prices</v>
          </cell>
          <cell r="C26" t="str">
            <v>Percent change</v>
          </cell>
          <cell r="E26" t="str">
            <v>See notes for:  Inflation, end of period consumer prices (Index).</v>
          </cell>
          <cell r="F26" t="str">
            <v>n/a</v>
          </cell>
          <cell r="G26" t="str">
            <v>n/a</v>
          </cell>
          <cell r="H26" t="str">
            <v>n/a</v>
          </cell>
          <cell r="I26" t="str">
            <v>n/a</v>
          </cell>
          <cell r="J26" t="str">
            <v>n/a</v>
          </cell>
          <cell r="K26" t="str">
            <v>n/a</v>
          </cell>
          <cell r="L26" t="str">
            <v>n/a</v>
          </cell>
          <cell r="M26" t="str">
            <v>n/a</v>
          </cell>
          <cell r="N26" t="str">
            <v>n/a</v>
          </cell>
          <cell r="O26">
            <v>69.626000000000005</v>
          </cell>
          <cell r="P26">
            <v>64.325000000000003</v>
          </cell>
          <cell r="Q26">
            <v>4027.8290000000002</v>
          </cell>
          <cell r="R26">
            <v>79.415999999999997</v>
          </cell>
          <cell r="S26">
            <v>63.8</v>
          </cell>
          <cell r="T26">
            <v>121.9</v>
          </cell>
          <cell r="U26">
            <v>32.9</v>
          </cell>
          <cell r="V26">
            <v>310.8</v>
          </cell>
          <cell r="W26">
            <v>549.20600000000002</v>
          </cell>
          <cell r="X26">
            <v>1.621</v>
          </cell>
          <cell r="Y26">
            <v>6.9560000000000004</v>
          </cell>
          <cell r="Z26">
            <v>11.268000000000001</v>
          </cell>
          <cell r="AA26">
            <v>4.8150000000000004</v>
          </cell>
          <cell r="AB26">
            <v>3.8119999999999998</v>
          </cell>
          <cell r="AC26">
            <v>5.6459999999999999</v>
          </cell>
          <cell r="AD26">
            <v>3.9729999999999999</v>
          </cell>
          <cell r="AE26">
            <v>7.3929999999999998</v>
          </cell>
          <cell r="AF26">
            <v>6.0810000000000004</v>
          </cell>
          <cell r="AG26">
            <v>11.574999999999999</v>
          </cell>
          <cell r="AH26">
            <v>7.1879999999999997</v>
          </cell>
          <cell r="AI26">
            <v>1.6379999999999999</v>
          </cell>
          <cell r="AJ26">
            <v>4.4459999999999997</v>
          </cell>
          <cell r="AK26">
            <v>2.0459999999999998</v>
          </cell>
          <cell r="AL26">
            <v>2.14</v>
          </cell>
          <cell r="AM26">
            <v>2.5</v>
          </cell>
          <cell r="AN26">
            <v>3</v>
          </cell>
          <cell r="AO26">
            <v>3</v>
          </cell>
          <cell r="AP26">
            <v>3</v>
          </cell>
          <cell r="AQ26">
            <v>3</v>
          </cell>
          <cell r="AR26">
            <v>242.21063636363633</v>
          </cell>
        </row>
        <row r="27">
          <cell r="A27" t="str">
            <v>Burkina Faso</v>
          </cell>
          <cell r="B27" t="str">
            <v>Inflation, end of period consumer prices</v>
          </cell>
          <cell r="C27" t="str">
            <v>Percent change</v>
          </cell>
          <cell r="E27" t="str">
            <v>See notes for:  Inflation, end of period consumer prices (Index).</v>
          </cell>
          <cell r="F27" t="str">
            <v>n/a</v>
          </cell>
          <cell r="G27">
            <v>6.5430000000000001</v>
          </cell>
          <cell r="H27">
            <v>13.423</v>
          </cell>
          <cell r="I27">
            <v>2.75</v>
          </cell>
          <cell r="J27">
            <v>7.4930000000000003</v>
          </cell>
          <cell r="K27">
            <v>0.996</v>
          </cell>
          <cell r="L27">
            <v>-3.5329999999999999</v>
          </cell>
          <cell r="M27">
            <v>2.9809999999999999</v>
          </cell>
          <cell r="N27">
            <v>2.1509999999999998</v>
          </cell>
          <cell r="O27">
            <v>1.619</v>
          </cell>
          <cell r="P27">
            <v>-1.355</v>
          </cell>
          <cell r="Q27">
            <v>-0.88900000000000001</v>
          </cell>
          <cell r="R27">
            <v>-0.16300000000000001</v>
          </cell>
          <cell r="S27">
            <v>2.6960000000000002</v>
          </cell>
          <cell r="T27">
            <v>29.091000000000001</v>
          </cell>
          <cell r="U27">
            <v>3.9409999999999998</v>
          </cell>
          <cell r="V27">
            <v>6.931</v>
          </cell>
          <cell r="W27">
            <v>4.1779999999999999</v>
          </cell>
          <cell r="X27">
            <v>0.98199999999999998</v>
          </cell>
          <cell r="Y27">
            <v>0.64200000000000002</v>
          </cell>
          <cell r="Z27">
            <v>2.4700000000000002</v>
          </cell>
          <cell r="AA27">
            <v>0.90900000000000003</v>
          </cell>
          <cell r="AB27">
            <v>3.9350000000000001</v>
          </cell>
          <cell r="AC27">
            <v>3.165</v>
          </cell>
          <cell r="AD27">
            <v>0.69099999999999995</v>
          </cell>
          <cell r="AE27">
            <v>4.4720000000000004</v>
          </cell>
          <cell r="AF27">
            <v>1.528</v>
          </cell>
          <cell r="AG27">
            <v>2.2669999999999999</v>
          </cell>
          <cell r="AH27">
            <v>11.582000000000001</v>
          </cell>
          <cell r="AI27">
            <v>-0.29599999999999999</v>
          </cell>
          <cell r="AJ27">
            <v>-0.26100000000000001</v>
          </cell>
          <cell r="AK27">
            <v>5.09</v>
          </cell>
          <cell r="AL27">
            <v>2.5</v>
          </cell>
          <cell r="AM27">
            <v>2</v>
          </cell>
          <cell r="AN27">
            <v>2</v>
          </cell>
          <cell r="AO27">
            <v>2</v>
          </cell>
          <cell r="AP27">
            <v>2</v>
          </cell>
          <cell r="AQ27">
            <v>2</v>
          </cell>
          <cell r="AR27">
            <v>3.7093636363636366</v>
          </cell>
        </row>
        <row r="28">
          <cell r="A28" t="str">
            <v>Burundi</v>
          </cell>
          <cell r="B28" t="str">
            <v>Inflation, end of period consumer prices</v>
          </cell>
          <cell r="C28" t="str">
            <v>Percent change</v>
          </cell>
          <cell r="E28" t="str">
            <v>See notes for:  Inflation, end of period consumer prices (Index).</v>
          </cell>
          <cell r="F28" t="str">
            <v>n/a</v>
          </cell>
          <cell r="G28">
            <v>10.986000000000001</v>
          </cell>
          <cell r="H28">
            <v>8.0129999999999999</v>
          </cell>
          <cell r="I28">
            <v>5.2610000000000001</v>
          </cell>
          <cell r="J28">
            <v>24.966000000000001</v>
          </cell>
          <cell r="K28">
            <v>-5.5350000000000001</v>
          </cell>
          <cell r="L28">
            <v>4.4320000000000004</v>
          </cell>
          <cell r="M28">
            <v>4.9850000000000003</v>
          </cell>
          <cell r="N28">
            <v>5.359</v>
          </cell>
          <cell r="O28">
            <v>12.002000000000001</v>
          </cell>
          <cell r="P28">
            <v>10.731999999999999</v>
          </cell>
          <cell r="Q28">
            <v>8.3379999999999992</v>
          </cell>
          <cell r="R28">
            <v>3.5219999999999998</v>
          </cell>
          <cell r="S28">
            <v>15.532</v>
          </cell>
          <cell r="T28">
            <v>13.157</v>
          </cell>
          <cell r="U28">
            <v>19.169</v>
          </cell>
          <cell r="V28">
            <v>37.384</v>
          </cell>
          <cell r="W28">
            <v>26.582999999999998</v>
          </cell>
          <cell r="X28">
            <v>-0.96399999999999997</v>
          </cell>
          <cell r="Y28">
            <v>20.71</v>
          </cell>
          <cell r="Z28">
            <v>14.095000000000001</v>
          </cell>
          <cell r="AA28">
            <v>3.391</v>
          </cell>
          <cell r="AB28">
            <v>4.05</v>
          </cell>
          <cell r="AC28">
            <v>10.685</v>
          </cell>
          <cell r="AD28">
            <v>11.769</v>
          </cell>
          <cell r="AE28">
            <v>1.196</v>
          </cell>
          <cell r="AF28">
            <v>9.0920000000000005</v>
          </cell>
          <cell r="AG28">
            <v>14.416</v>
          </cell>
          <cell r="AH28">
            <v>25.968</v>
          </cell>
          <cell r="AI28">
            <v>4.6230000000000002</v>
          </cell>
          <cell r="AJ28">
            <v>4.09</v>
          </cell>
          <cell r="AK28">
            <v>14.891999999999999</v>
          </cell>
          <cell r="AL28">
            <v>10.266</v>
          </cell>
          <cell r="AM28">
            <v>8.3979999999999997</v>
          </cell>
          <cell r="AN28">
            <v>6.1</v>
          </cell>
          <cell r="AO28">
            <v>6.3230000000000004</v>
          </cell>
          <cell r="AP28">
            <v>5.125</v>
          </cell>
          <cell r="AQ28">
            <v>5.5149999999999997</v>
          </cell>
          <cell r="AR28">
            <v>12.383181818181816</v>
          </cell>
        </row>
        <row r="29">
          <cell r="A29" t="str">
            <v>Cambodia</v>
          </cell>
          <cell r="B29" t="str">
            <v>Inflation, end of period consumer prices</v>
          </cell>
          <cell r="C29" t="str">
            <v>Percent change</v>
          </cell>
          <cell r="E29" t="str">
            <v>See notes for:  Inflation, end of period consumer prices (Index).</v>
          </cell>
          <cell r="F29" t="str">
            <v>n/a</v>
          </cell>
          <cell r="G29" t="str">
            <v>n/a</v>
          </cell>
          <cell r="H29" t="str">
            <v>n/a</v>
          </cell>
          <cell r="I29" t="str">
            <v>n/a</v>
          </cell>
          <cell r="J29" t="str">
            <v>n/a</v>
          </cell>
          <cell r="K29" t="str">
            <v>n/a</v>
          </cell>
          <cell r="L29" t="str">
            <v>n/a</v>
          </cell>
          <cell r="M29" t="str">
            <v>n/a</v>
          </cell>
          <cell r="N29">
            <v>31</v>
          </cell>
          <cell r="O29">
            <v>89</v>
          </cell>
          <cell r="P29">
            <v>151</v>
          </cell>
          <cell r="Q29">
            <v>150</v>
          </cell>
          <cell r="R29">
            <v>112</v>
          </cell>
          <cell r="S29">
            <v>41</v>
          </cell>
          <cell r="T29">
            <v>29.902000000000001</v>
          </cell>
          <cell r="U29">
            <v>-1.859</v>
          </cell>
          <cell r="V29">
            <v>10.034000000000001</v>
          </cell>
          <cell r="W29">
            <v>16.690000000000001</v>
          </cell>
          <cell r="X29">
            <v>7.9820000000000002</v>
          </cell>
          <cell r="Y29">
            <v>0.18099999999999999</v>
          </cell>
          <cell r="Z29">
            <v>0.34100000000000003</v>
          </cell>
          <cell r="AA29">
            <v>-0.52700000000000002</v>
          </cell>
          <cell r="AB29">
            <v>1.427</v>
          </cell>
          <cell r="AC29">
            <v>-4.2000000000000003E-2</v>
          </cell>
          <cell r="AD29">
            <v>5.2649999999999997</v>
          </cell>
          <cell r="AE29">
            <v>8.4109999999999996</v>
          </cell>
          <cell r="AF29">
            <v>4.2009999999999996</v>
          </cell>
          <cell r="AG29">
            <v>13.952</v>
          </cell>
          <cell r="AH29">
            <v>12.52</v>
          </cell>
          <cell r="AI29">
            <v>5.3250000000000002</v>
          </cell>
          <cell r="AJ29">
            <v>3.1429999999999998</v>
          </cell>
          <cell r="AK29">
            <v>4.9080000000000004</v>
          </cell>
          <cell r="AL29">
            <v>5.452</v>
          </cell>
          <cell r="AM29">
            <v>4.5940000000000003</v>
          </cell>
          <cell r="AN29">
            <v>3.97</v>
          </cell>
          <cell r="AO29">
            <v>3.0419999999999998</v>
          </cell>
          <cell r="AP29">
            <v>3.0419999999999998</v>
          </cell>
          <cell r="AQ29">
            <v>3</v>
          </cell>
          <cell r="AR29">
            <v>26.175181818181819</v>
          </cell>
        </row>
        <row r="30">
          <cell r="A30" t="str">
            <v>Cameroon</v>
          </cell>
          <cell r="B30" t="str">
            <v>Inflation, end of period consumer prices</v>
          </cell>
          <cell r="C30" t="str">
            <v>Percent change</v>
          </cell>
          <cell r="E30" t="str">
            <v>See notes for:  Inflation, end of period consumer prices (Index).</v>
          </cell>
          <cell r="F30" t="str">
            <v>n/a</v>
          </cell>
          <cell r="G30">
            <v>4.55</v>
          </cell>
          <cell r="H30">
            <v>13.44</v>
          </cell>
          <cell r="I30">
            <v>13.54</v>
          </cell>
          <cell r="J30">
            <v>16.59</v>
          </cell>
          <cell r="K30">
            <v>3.66</v>
          </cell>
          <cell r="L30">
            <v>8.5489999999999995</v>
          </cell>
          <cell r="M30">
            <v>18.89</v>
          </cell>
          <cell r="N30">
            <v>-1.88</v>
          </cell>
          <cell r="O30" t="str">
            <v>--</v>
          </cell>
          <cell r="P30">
            <v>-0.73</v>
          </cell>
          <cell r="Q30">
            <v>-0.23</v>
          </cell>
          <cell r="R30">
            <v>0.75</v>
          </cell>
          <cell r="S30">
            <v>-4.0599999999999996</v>
          </cell>
          <cell r="T30">
            <v>33.79</v>
          </cell>
          <cell r="U30">
            <v>16.239999999999998</v>
          </cell>
          <cell r="V30">
            <v>4.57</v>
          </cell>
          <cell r="W30">
            <v>6.99</v>
          </cell>
          <cell r="X30">
            <v>2.2000000000000002</v>
          </cell>
          <cell r="Y30">
            <v>2.15</v>
          </cell>
          <cell r="Z30">
            <v>-0.7</v>
          </cell>
          <cell r="AA30">
            <v>4.8</v>
          </cell>
          <cell r="AB30">
            <v>4.3390000000000004</v>
          </cell>
          <cell r="AC30">
            <v>-5.5E-2</v>
          </cell>
          <cell r="AD30">
            <v>1.008</v>
          </cell>
          <cell r="AE30">
            <v>3.4649999999999999</v>
          </cell>
          <cell r="AF30">
            <v>2.42</v>
          </cell>
          <cell r="AG30">
            <v>3.4409999999999998</v>
          </cell>
          <cell r="AH30">
            <v>5.3129999999999997</v>
          </cell>
          <cell r="AI30">
            <v>0.94299999999999995</v>
          </cell>
          <cell r="AJ30">
            <v>2.569</v>
          </cell>
          <cell r="AK30">
            <v>2.7320000000000002</v>
          </cell>
          <cell r="AL30">
            <v>3</v>
          </cell>
          <cell r="AM30">
            <v>3</v>
          </cell>
          <cell r="AN30">
            <v>2.5</v>
          </cell>
          <cell r="AO30">
            <v>2.5</v>
          </cell>
          <cell r="AP30">
            <v>2.5</v>
          </cell>
          <cell r="AQ30">
            <v>2.5</v>
          </cell>
          <cell r="AR30">
            <v>4.1793181818181813</v>
          </cell>
        </row>
        <row r="31">
          <cell r="A31" t="str">
            <v>Canada</v>
          </cell>
          <cell r="B31" t="str">
            <v>Inflation, end of period consumer prices</v>
          </cell>
          <cell r="C31" t="str">
            <v>Percent change</v>
          </cell>
          <cell r="E31" t="str">
            <v>See notes for:  Inflation, end of period consumer prices (Index).</v>
          </cell>
          <cell r="F31">
            <v>7.3369999999999997</v>
          </cell>
          <cell r="G31">
            <v>12.355</v>
          </cell>
          <cell r="H31">
            <v>9.6379999999999999</v>
          </cell>
          <cell r="I31">
            <v>4.6609999999999996</v>
          </cell>
          <cell r="J31">
            <v>3.6640000000000001</v>
          </cell>
          <cell r="K31">
            <v>4.133</v>
          </cell>
          <cell r="L31">
            <v>4.3860000000000001</v>
          </cell>
          <cell r="M31">
            <v>4.202</v>
          </cell>
          <cell r="N31">
            <v>4.0869999999999997</v>
          </cell>
          <cell r="O31">
            <v>5.2030000000000003</v>
          </cell>
          <cell r="P31">
            <v>4.9169999999999998</v>
          </cell>
          <cell r="Q31">
            <v>4.1109999999999998</v>
          </cell>
          <cell r="R31">
            <v>1.788</v>
          </cell>
          <cell r="S31">
            <v>1.8140000000000001</v>
          </cell>
          <cell r="T31">
            <v>3.9E-2</v>
          </cell>
          <cell r="U31">
            <v>2.052</v>
          </cell>
          <cell r="V31">
            <v>2.0489999999999999</v>
          </cell>
          <cell r="W31">
            <v>1.004</v>
          </cell>
          <cell r="X31">
            <v>1.141</v>
          </cell>
          <cell r="Y31">
            <v>2.3650000000000002</v>
          </cell>
          <cell r="Z31">
            <v>3.1280000000000001</v>
          </cell>
          <cell r="AA31">
            <v>1.069</v>
          </cell>
          <cell r="AB31">
            <v>3.82</v>
          </cell>
          <cell r="AC31">
            <v>1.708</v>
          </cell>
          <cell r="AD31">
            <v>2.2930000000000001</v>
          </cell>
          <cell r="AE31">
            <v>2.3050000000000002</v>
          </cell>
          <cell r="AF31">
            <v>1.389</v>
          </cell>
          <cell r="AG31">
            <v>2.496</v>
          </cell>
          <cell r="AH31">
            <v>1.841</v>
          </cell>
          <cell r="AI31">
            <v>0.78700000000000003</v>
          </cell>
          <cell r="AJ31">
            <v>2.2280000000000002</v>
          </cell>
          <cell r="AK31">
            <v>2.661</v>
          </cell>
          <cell r="AL31">
            <v>1.974</v>
          </cell>
          <cell r="AM31">
            <v>2.0369999999999999</v>
          </cell>
          <cell r="AN31">
            <v>2.012</v>
          </cell>
          <cell r="AO31">
            <v>2.012</v>
          </cell>
          <cell r="AP31">
            <v>2</v>
          </cell>
          <cell r="AQ31">
            <v>2</v>
          </cell>
          <cell r="AR31">
            <v>2.1365909090909097</v>
          </cell>
        </row>
        <row r="32">
          <cell r="A32" t="str">
            <v>Cape Verde</v>
          </cell>
          <cell r="B32" t="str">
            <v>Inflation, end of period consumer prices</v>
          </cell>
          <cell r="C32" t="str">
            <v>Percent change</v>
          </cell>
          <cell r="E32" t="str">
            <v>See notes for:  Inflation, end of period consumer prices (Index).</v>
          </cell>
          <cell r="F32" t="str">
            <v>n/a</v>
          </cell>
          <cell r="G32">
            <v>20.67</v>
          </cell>
          <cell r="H32">
            <v>21.759</v>
          </cell>
          <cell r="I32">
            <v>17.870999999999999</v>
          </cell>
          <cell r="J32">
            <v>9.6769999999999996</v>
          </cell>
          <cell r="K32">
            <v>5.8819999999999997</v>
          </cell>
          <cell r="L32">
            <v>11.111000000000001</v>
          </cell>
          <cell r="M32">
            <v>3.75</v>
          </cell>
          <cell r="N32">
            <v>3.6139999999999999</v>
          </cell>
          <cell r="O32">
            <v>4.6509999999999998</v>
          </cell>
          <cell r="P32">
            <v>11.111000000000001</v>
          </cell>
          <cell r="Q32">
            <v>10.614000000000001</v>
          </cell>
          <cell r="R32">
            <v>13.91</v>
          </cell>
          <cell r="S32">
            <v>4.3730000000000002</v>
          </cell>
          <cell r="T32">
            <v>3.9460000000000002</v>
          </cell>
          <cell r="U32">
            <v>5.7060000000000004</v>
          </cell>
          <cell r="V32">
            <v>9.1059999999999999</v>
          </cell>
          <cell r="W32">
            <v>6.7370000000000001</v>
          </cell>
          <cell r="X32">
            <v>8.3810000000000002</v>
          </cell>
          <cell r="Y32">
            <v>-1.5920000000000001</v>
          </cell>
          <cell r="Z32">
            <v>-1.0580000000000001</v>
          </cell>
          <cell r="AA32">
            <v>4.5549999999999997</v>
          </cell>
          <cell r="AB32">
            <v>2.9670000000000001</v>
          </cell>
          <cell r="AC32">
            <v>-2.2959999999999998</v>
          </cell>
          <cell r="AD32">
            <v>-0.28999999999999998</v>
          </cell>
          <cell r="AE32">
            <v>1.76</v>
          </cell>
          <cell r="AF32">
            <v>5.8129999999999997</v>
          </cell>
          <cell r="AG32">
            <v>3.3780000000000001</v>
          </cell>
          <cell r="AH32">
            <v>6.6719999999999997</v>
          </cell>
          <cell r="AI32">
            <v>-0.36899999999999999</v>
          </cell>
          <cell r="AJ32">
            <v>3.4260000000000002</v>
          </cell>
          <cell r="AK32">
            <v>3.581</v>
          </cell>
          <cell r="AL32">
            <v>2.2970000000000002</v>
          </cell>
          <cell r="AM32">
            <v>2.2509999999999999</v>
          </cell>
          <cell r="AN32">
            <v>1.9910000000000001</v>
          </cell>
          <cell r="AO32">
            <v>1.9910000000000001</v>
          </cell>
          <cell r="AP32">
            <v>1.9910000000000001</v>
          </cell>
          <cell r="AQ32">
            <v>2</v>
          </cell>
          <cell r="AR32">
            <v>4.5650454545454542</v>
          </cell>
        </row>
        <row r="33">
          <cell r="A33" t="str">
            <v>Central African Republic</v>
          </cell>
          <cell r="B33" t="str">
            <v>Inflation, end of period consumer prices</v>
          </cell>
          <cell r="C33" t="str">
            <v>Percent change</v>
          </cell>
          <cell r="E33" t="str">
            <v>See notes for:  Inflation, end of period consumer prices (Index).</v>
          </cell>
          <cell r="F33" t="str">
            <v>n/a</v>
          </cell>
          <cell r="G33">
            <v>14.66</v>
          </cell>
          <cell r="H33">
            <v>13.243</v>
          </cell>
          <cell r="I33">
            <v>14.558</v>
          </cell>
          <cell r="J33">
            <v>2.6040000000000001</v>
          </cell>
          <cell r="K33">
            <v>10.457000000000001</v>
          </cell>
          <cell r="L33">
            <v>2.411</v>
          </cell>
          <cell r="M33">
            <v>-6.9859999999999998</v>
          </cell>
          <cell r="N33">
            <v>-3.9340000000000002</v>
          </cell>
          <cell r="O33">
            <v>0.64500000000000002</v>
          </cell>
          <cell r="P33">
            <v>-1.0569999999999999</v>
          </cell>
          <cell r="Q33">
            <v>-0.76300000000000001</v>
          </cell>
          <cell r="R33">
            <v>0</v>
          </cell>
          <cell r="S33">
            <v>-4.7690000000000001</v>
          </cell>
          <cell r="T33">
            <v>44.75</v>
          </cell>
          <cell r="U33">
            <v>5.0220000000000002</v>
          </cell>
          <cell r="V33">
            <v>4.6079999999999997</v>
          </cell>
          <cell r="W33">
            <v>0.35799999999999998</v>
          </cell>
          <cell r="X33">
            <v>-2.984</v>
          </cell>
          <cell r="Y33">
            <v>-4.2119999999999997</v>
          </cell>
          <cell r="Z33">
            <v>8.0500000000000007</v>
          </cell>
          <cell r="AA33">
            <v>2.5390000000000001</v>
          </cell>
          <cell r="AB33">
            <v>9.0850000000000009</v>
          </cell>
          <cell r="AC33">
            <v>-1.2709999999999999</v>
          </cell>
          <cell r="AD33">
            <v>-0.30399999999999999</v>
          </cell>
          <cell r="AE33">
            <v>2.2040000000000002</v>
          </cell>
          <cell r="AF33">
            <v>7.1150000000000002</v>
          </cell>
          <cell r="AG33">
            <v>-0.20899999999999999</v>
          </cell>
          <cell r="AH33">
            <v>14.525</v>
          </cell>
          <cell r="AI33">
            <v>-1.159</v>
          </cell>
          <cell r="AJ33">
            <v>2.2610000000000001</v>
          </cell>
          <cell r="AK33">
            <v>1.3049999999999999</v>
          </cell>
          <cell r="AL33">
            <v>1.766</v>
          </cell>
          <cell r="AM33">
            <v>2.0089999999999999</v>
          </cell>
          <cell r="AN33">
            <v>2.0110000000000001</v>
          </cell>
          <cell r="AO33">
            <v>2.431</v>
          </cell>
          <cell r="AP33">
            <v>1.6020000000000001</v>
          </cell>
          <cell r="AQ33">
            <v>2.0289999999999999</v>
          </cell>
          <cell r="AR33">
            <v>3.8679090909090901</v>
          </cell>
        </row>
        <row r="34">
          <cell r="A34" t="str">
            <v>Chad</v>
          </cell>
          <cell r="B34" t="str">
            <v>Inflation, end of period consumer prices</v>
          </cell>
          <cell r="C34" t="str">
            <v>Percent change</v>
          </cell>
          <cell r="E34" t="str">
            <v>See notes for:  Inflation, end of period consumer prices (Index).</v>
          </cell>
          <cell r="F34" t="str">
            <v>n/a</v>
          </cell>
          <cell r="G34">
            <v>8.11</v>
          </cell>
          <cell r="H34">
            <v>6.5</v>
          </cell>
          <cell r="I34">
            <v>11.6</v>
          </cell>
          <cell r="J34">
            <v>20.3</v>
          </cell>
          <cell r="K34">
            <v>5.0999999999999996</v>
          </cell>
          <cell r="L34">
            <v>-16</v>
          </cell>
          <cell r="M34">
            <v>-4.7</v>
          </cell>
          <cell r="N34">
            <v>14.9</v>
          </cell>
          <cell r="O34">
            <v>-4.8019999999999996</v>
          </cell>
          <cell r="P34">
            <v>3.4129999999999998</v>
          </cell>
          <cell r="Q34">
            <v>2.1</v>
          </cell>
          <cell r="R34">
            <v>-6.8</v>
          </cell>
          <cell r="S34">
            <v>31.4</v>
          </cell>
          <cell r="T34">
            <v>15.29</v>
          </cell>
          <cell r="U34">
            <v>10</v>
          </cell>
          <cell r="V34">
            <v>10.5</v>
          </cell>
          <cell r="W34">
            <v>0.62</v>
          </cell>
          <cell r="X34">
            <v>3.5</v>
          </cell>
          <cell r="Y34">
            <v>3.3</v>
          </cell>
          <cell r="Z34">
            <v>13.045999999999999</v>
          </cell>
          <cell r="AA34">
            <v>0.70199999999999996</v>
          </cell>
          <cell r="AB34">
            <v>12.555999999999999</v>
          </cell>
          <cell r="AC34">
            <v>-11.864000000000001</v>
          </cell>
          <cell r="AD34">
            <v>9.2189999999999994</v>
          </cell>
          <cell r="AE34">
            <v>-3.4279999999999999</v>
          </cell>
          <cell r="AF34">
            <v>-0.88700000000000001</v>
          </cell>
          <cell r="AG34">
            <v>1.6579999999999999</v>
          </cell>
          <cell r="AH34">
            <v>9.6709999999999994</v>
          </cell>
          <cell r="AI34">
            <v>4.7060000000000004</v>
          </cell>
          <cell r="AJ34">
            <v>-2.161</v>
          </cell>
          <cell r="AK34">
            <v>10.776999999999999</v>
          </cell>
          <cell r="AL34">
            <v>5.5</v>
          </cell>
          <cell r="AM34">
            <v>3</v>
          </cell>
          <cell r="AN34">
            <v>3</v>
          </cell>
          <cell r="AO34">
            <v>3</v>
          </cell>
          <cell r="AP34">
            <v>3</v>
          </cell>
          <cell r="AQ34">
            <v>3</v>
          </cell>
          <cell r="AR34">
            <v>5.3326363636363627</v>
          </cell>
        </row>
        <row r="35">
          <cell r="A35" t="str">
            <v>Chile</v>
          </cell>
          <cell r="B35" t="str">
            <v>Inflation, end of period consumer prices</v>
          </cell>
          <cell r="C35" t="str">
            <v>Percent change</v>
          </cell>
          <cell r="E35" t="str">
            <v>See notes for:  Inflation, end of period consumer prices (Index).</v>
          </cell>
          <cell r="F35">
            <v>31.238</v>
          </cell>
          <cell r="G35">
            <v>11.17</v>
          </cell>
          <cell r="H35">
            <v>20.687000000000001</v>
          </cell>
          <cell r="I35">
            <v>23.417999999999999</v>
          </cell>
          <cell r="J35">
            <v>23.599</v>
          </cell>
          <cell r="K35">
            <v>26.837</v>
          </cell>
          <cell r="L35">
            <v>17.349</v>
          </cell>
          <cell r="M35">
            <v>21.132999999999999</v>
          </cell>
          <cell r="N35">
            <v>12.3</v>
          </cell>
          <cell r="O35">
            <v>21.199000000000002</v>
          </cell>
          <cell r="P35">
            <v>27.234999999999999</v>
          </cell>
          <cell r="Q35">
            <v>18.788</v>
          </cell>
          <cell r="R35">
            <v>12.946</v>
          </cell>
          <cell r="S35">
            <v>12.571999999999999</v>
          </cell>
          <cell r="T35">
            <v>9.1780000000000008</v>
          </cell>
          <cell r="U35">
            <v>8.3279999999999994</v>
          </cell>
          <cell r="V35">
            <v>6.6340000000000003</v>
          </cell>
          <cell r="W35">
            <v>6.0469999999999997</v>
          </cell>
          <cell r="X35">
            <v>4.665</v>
          </cell>
          <cell r="Y35">
            <v>2.31</v>
          </cell>
          <cell r="Z35">
            <v>4.5259999999999998</v>
          </cell>
          <cell r="AA35">
            <v>2.6360000000000001</v>
          </cell>
          <cell r="AB35">
            <v>2.8239999999999998</v>
          </cell>
          <cell r="AC35">
            <v>1.073</v>
          </cell>
          <cell r="AD35">
            <v>2.4279999999999999</v>
          </cell>
          <cell r="AE35">
            <v>3.6589999999999998</v>
          </cell>
          <cell r="AF35">
            <v>2.57</v>
          </cell>
          <cell r="AG35">
            <v>7.8289999999999997</v>
          </cell>
          <cell r="AH35">
            <v>7.0890000000000004</v>
          </cell>
          <cell r="AI35">
            <v>-1.4830000000000001</v>
          </cell>
          <cell r="AJ35">
            <v>2.972</v>
          </cell>
          <cell r="AK35">
            <v>4.4400000000000004</v>
          </cell>
          <cell r="AL35">
            <v>3.1709999999999998</v>
          </cell>
          <cell r="AM35">
            <v>3</v>
          </cell>
          <cell r="AN35">
            <v>3</v>
          </cell>
          <cell r="AO35">
            <v>3</v>
          </cell>
          <cell r="AP35">
            <v>3</v>
          </cell>
          <cell r="AQ35">
            <v>3</v>
          </cell>
          <cell r="AR35">
            <v>6.7848181818181814</v>
          </cell>
        </row>
        <row r="36">
          <cell r="A36" t="str">
            <v>China</v>
          </cell>
          <cell r="B36" t="str">
            <v>Inflation, end of period consumer prices</v>
          </cell>
          <cell r="C36" t="str">
            <v>Percent change</v>
          </cell>
          <cell r="E36" t="str">
            <v>See notes for:  Inflation, end of period consumer prices (Index).</v>
          </cell>
          <cell r="F36" t="str">
            <v>n/a</v>
          </cell>
          <cell r="G36" t="str">
            <v>n/a</v>
          </cell>
          <cell r="H36" t="str">
            <v>n/a</v>
          </cell>
          <cell r="I36" t="str">
            <v>n/a</v>
          </cell>
          <cell r="J36" t="str">
            <v>n/a</v>
          </cell>
          <cell r="K36" t="str">
            <v>n/a</v>
          </cell>
          <cell r="L36" t="str">
            <v>n/a</v>
          </cell>
          <cell r="M36">
            <v>8.9019999999999992</v>
          </cell>
          <cell r="N36">
            <v>27.901</v>
          </cell>
          <cell r="O36">
            <v>6.6</v>
          </cell>
          <cell r="P36">
            <v>4.2960000000000003</v>
          </cell>
          <cell r="Q36">
            <v>4.5010000000000003</v>
          </cell>
          <cell r="R36">
            <v>4.3070000000000004</v>
          </cell>
          <cell r="S36">
            <v>23.919</v>
          </cell>
          <cell r="T36">
            <v>25.5</v>
          </cell>
          <cell r="U36">
            <v>10.099</v>
          </cell>
          <cell r="V36">
            <v>7.0010000000000003</v>
          </cell>
          <cell r="W36">
            <v>0.39700000000000002</v>
          </cell>
          <cell r="X36">
            <v>-1.048</v>
          </cell>
          <cell r="Y36">
            <v>-0.91100000000000003</v>
          </cell>
          <cell r="Z36">
            <v>0.89800000000000002</v>
          </cell>
          <cell r="AA36">
            <v>-0.3</v>
          </cell>
          <cell r="AB36">
            <v>-0.4</v>
          </cell>
          <cell r="AC36">
            <v>3.2</v>
          </cell>
          <cell r="AD36">
            <v>2.4</v>
          </cell>
          <cell r="AE36">
            <v>1.6</v>
          </cell>
          <cell r="AF36">
            <v>2.8</v>
          </cell>
          <cell r="AG36">
            <v>6.5</v>
          </cell>
          <cell r="AH36">
            <v>1.2</v>
          </cell>
          <cell r="AI36">
            <v>1.9</v>
          </cell>
          <cell r="AJ36">
            <v>4.5999999999999996</v>
          </cell>
          <cell r="AK36">
            <v>4.0999999999999996</v>
          </cell>
          <cell r="AL36">
            <v>3.5</v>
          </cell>
          <cell r="AM36">
            <v>2.5</v>
          </cell>
          <cell r="AN36">
            <v>3</v>
          </cell>
          <cell r="AO36">
            <v>3</v>
          </cell>
          <cell r="AP36">
            <v>3</v>
          </cell>
          <cell r="AQ36">
            <v>3</v>
          </cell>
          <cell r="AR36">
            <v>4.8435909090909091</v>
          </cell>
        </row>
        <row r="37">
          <cell r="A37" t="str">
            <v>Colombia</v>
          </cell>
          <cell r="B37" t="str">
            <v>Inflation, end of period consumer prices</v>
          </cell>
          <cell r="C37" t="str">
            <v>Percent change</v>
          </cell>
          <cell r="E37" t="str">
            <v>See notes for:  Inflation, end of period consumer prices (Index).</v>
          </cell>
          <cell r="F37">
            <v>25.931999999999999</v>
          </cell>
          <cell r="G37">
            <v>26.324999999999999</v>
          </cell>
          <cell r="H37">
            <v>24.061</v>
          </cell>
          <cell r="I37">
            <v>16.64</v>
          </cell>
          <cell r="J37">
            <v>18.28</v>
          </cell>
          <cell r="K37">
            <v>22.469000000000001</v>
          </cell>
          <cell r="L37">
            <v>20.931000000000001</v>
          </cell>
          <cell r="M37">
            <v>24.027999999999999</v>
          </cell>
          <cell r="N37">
            <v>28.15</v>
          </cell>
          <cell r="O37">
            <v>26.1</v>
          </cell>
          <cell r="P37">
            <v>32.354999999999997</v>
          </cell>
          <cell r="Q37">
            <v>26.824000000000002</v>
          </cell>
          <cell r="R37">
            <v>25.134</v>
          </cell>
          <cell r="S37">
            <v>22.608000000000001</v>
          </cell>
          <cell r="T37">
            <v>22.596</v>
          </cell>
          <cell r="U37">
            <v>19.468</v>
          </cell>
          <cell r="V37">
            <v>21.638999999999999</v>
          </cell>
          <cell r="W37">
            <v>17.684000000000001</v>
          </cell>
          <cell r="X37">
            <v>16.702999999999999</v>
          </cell>
          <cell r="Y37">
            <v>9.23</v>
          </cell>
          <cell r="Z37">
            <v>8.7520000000000007</v>
          </cell>
          <cell r="AA37">
            <v>7.6440000000000001</v>
          </cell>
          <cell r="AB37">
            <v>6.9909999999999997</v>
          </cell>
          <cell r="AC37">
            <v>6.492</v>
          </cell>
          <cell r="AD37">
            <v>5.4980000000000002</v>
          </cell>
          <cell r="AE37">
            <v>4.8550000000000004</v>
          </cell>
          <cell r="AF37">
            <v>4.4779999999999998</v>
          </cell>
          <cell r="AG37">
            <v>5.694</v>
          </cell>
          <cell r="AH37">
            <v>7.6749999999999998</v>
          </cell>
          <cell r="AI37">
            <v>2</v>
          </cell>
          <cell r="AJ37">
            <v>3.173</v>
          </cell>
          <cell r="AK37">
            <v>3.7290000000000001</v>
          </cell>
          <cell r="AL37">
            <v>3.121</v>
          </cell>
          <cell r="AM37">
            <v>3.0979999999999999</v>
          </cell>
          <cell r="AN37">
            <v>3.0059999999999998</v>
          </cell>
          <cell r="AO37">
            <v>3.0059999999999998</v>
          </cell>
          <cell r="AP37">
            <v>3.0059999999999998</v>
          </cell>
          <cell r="AQ37">
            <v>3.0059999999999998</v>
          </cell>
          <cell r="AR37">
            <v>12.782818181818181</v>
          </cell>
        </row>
        <row r="38">
          <cell r="A38" t="str">
            <v>Comoros</v>
          </cell>
          <cell r="B38" t="str">
            <v>Inflation, end of period consumer prices</v>
          </cell>
          <cell r="C38" t="str">
            <v>Percent change</v>
          </cell>
          <cell r="E38" t="str">
            <v>See notes for:  Inflation, end of period consumer prices (Index).</v>
          </cell>
          <cell r="F38" t="str">
            <v>n/a</v>
          </cell>
          <cell r="G38" t="str">
            <v>n/a</v>
          </cell>
          <cell r="H38" t="str">
            <v>n/a</v>
          </cell>
          <cell r="I38" t="str">
            <v>n/a</v>
          </cell>
          <cell r="J38" t="str">
            <v>n/a</v>
          </cell>
          <cell r="K38" t="str">
            <v>n/a</v>
          </cell>
          <cell r="L38" t="str">
            <v>n/a</v>
          </cell>
          <cell r="M38" t="str">
            <v>n/a</v>
          </cell>
          <cell r="N38" t="str">
            <v>n/a</v>
          </cell>
          <cell r="O38" t="str">
            <v>n/a</v>
          </cell>
          <cell r="P38" t="str">
            <v>n/a</v>
          </cell>
          <cell r="Q38" t="str">
            <v>n/a</v>
          </cell>
          <cell r="R38" t="str">
            <v>n/a</v>
          </cell>
          <cell r="S38" t="str">
            <v>n/a</v>
          </cell>
          <cell r="T38" t="str">
            <v>n/a</v>
          </cell>
          <cell r="U38">
            <v>-7.032</v>
          </cell>
          <cell r="V38" t="str">
            <v>--</v>
          </cell>
          <cell r="W38">
            <v>1.5129999999999999</v>
          </cell>
          <cell r="X38">
            <v>4.2469999999999999</v>
          </cell>
          <cell r="Y38">
            <v>-1.2869999999999999</v>
          </cell>
          <cell r="Z38">
            <v>3.3479999999999999</v>
          </cell>
          <cell r="AA38">
            <v>9.3949999999999996</v>
          </cell>
          <cell r="AB38">
            <v>-0.93500000000000005</v>
          </cell>
          <cell r="AC38">
            <v>4.6349999999999998</v>
          </cell>
          <cell r="AD38">
            <v>3.2810000000000001</v>
          </cell>
          <cell r="AE38">
            <v>7.1959999999999997</v>
          </cell>
          <cell r="AF38">
            <v>1.7310000000000001</v>
          </cell>
          <cell r="AG38">
            <v>2.2000000000000002</v>
          </cell>
          <cell r="AH38">
            <v>7.4</v>
          </cell>
          <cell r="AI38">
            <v>2.177</v>
          </cell>
          <cell r="AJ38">
            <v>6.5860000000000003</v>
          </cell>
          <cell r="AK38">
            <v>6.9960000000000004</v>
          </cell>
          <cell r="AL38">
            <v>4.2629999999999999</v>
          </cell>
          <cell r="AM38">
            <v>1.994</v>
          </cell>
          <cell r="AN38">
            <v>2.1520000000000001</v>
          </cell>
          <cell r="AO38">
            <v>2.4449999999999998</v>
          </cell>
          <cell r="AP38">
            <v>2.6539999999999999</v>
          </cell>
          <cell r="AQ38">
            <v>4.1289999999999996</v>
          </cell>
          <cell r="AR38">
            <v>3.2156875</v>
          </cell>
        </row>
        <row r="39">
          <cell r="A39" t="str">
            <v>Democratic Republic of Congo</v>
          </cell>
          <cell r="B39" t="str">
            <v>Inflation, end of period consumer prices</v>
          </cell>
          <cell r="C39" t="str">
            <v>Percent change</v>
          </cell>
          <cell r="E39" t="str">
            <v>See notes for:  Inflation, end of period consumer prices (Index).</v>
          </cell>
          <cell r="F39" t="str">
            <v>n/a</v>
          </cell>
          <cell r="G39">
            <v>52.173999999999999</v>
          </cell>
          <cell r="H39">
            <v>40.713999999999999</v>
          </cell>
          <cell r="I39">
            <v>-11.093999999999999</v>
          </cell>
          <cell r="J39">
            <v>159.083</v>
          </cell>
          <cell r="K39">
            <v>39.22</v>
          </cell>
          <cell r="L39">
            <v>38.26</v>
          </cell>
          <cell r="M39">
            <v>106.47</v>
          </cell>
          <cell r="N39">
            <v>120.59</v>
          </cell>
          <cell r="O39">
            <v>56.12</v>
          </cell>
          <cell r="P39">
            <v>264.97000000000003</v>
          </cell>
          <cell r="Q39">
            <v>4227.9799999999996</v>
          </cell>
          <cell r="R39">
            <v>2729.79</v>
          </cell>
          <cell r="S39">
            <v>4583.08</v>
          </cell>
          <cell r="T39">
            <v>9796.9</v>
          </cell>
          <cell r="U39">
            <v>370.27199999999999</v>
          </cell>
          <cell r="V39">
            <v>1705.11</v>
          </cell>
          <cell r="W39">
            <v>20</v>
          </cell>
          <cell r="X39">
            <v>133.333</v>
          </cell>
          <cell r="Y39">
            <v>485.714</v>
          </cell>
          <cell r="Z39">
            <v>509.75599999999997</v>
          </cell>
          <cell r="AA39">
            <v>135.09</v>
          </cell>
          <cell r="AB39">
            <v>15.750999999999999</v>
          </cell>
          <cell r="AC39">
            <v>4.4429999999999996</v>
          </cell>
          <cell r="AD39">
            <v>9.2170000000000005</v>
          </cell>
          <cell r="AE39">
            <v>21.271999999999998</v>
          </cell>
          <cell r="AF39">
            <v>18.196000000000002</v>
          </cell>
          <cell r="AG39">
            <v>9.9640000000000004</v>
          </cell>
          <cell r="AH39">
            <v>27.571999999999999</v>
          </cell>
          <cell r="AI39">
            <v>53.438000000000002</v>
          </cell>
          <cell r="AJ39">
            <v>9.8379999999999992</v>
          </cell>
          <cell r="AK39">
            <v>15.433999999999999</v>
          </cell>
          <cell r="AL39">
            <v>9.9</v>
          </cell>
          <cell r="AM39">
            <v>9</v>
          </cell>
          <cell r="AN39">
            <v>8.5</v>
          </cell>
          <cell r="AO39">
            <v>8</v>
          </cell>
          <cell r="AP39">
            <v>7.5</v>
          </cell>
          <cell r="AQ39">
            <v>7</v>
          </cell>
          <cell r="AR39">
            <v>1143.0509090909093</v>
          </cell>
        </row>
        <row r="40">
          <cell r="A40" t="str">
            <v>Republic of Congo</v>
          </cell>
          <cell r="B40" t="str">
            <v>Inflation, end of period consumer prices</v>
          </cell>
          <cell r="C40" t="str">
            <v>Percent change</v>
          </cell>
          <cell r="E40" t="str">
            <v>See notes for:  Inflation, end of period consumer prices (Index).</v>
          </cell>
          <cell r="F40" t="str">
            <v>n/a</v>
          </cell>
          <cell r="G40">
            <v>0.78200000000000003</v>
          </cell>
          <cell r="H40">
            <v>3.4540000000000002</v>
          </cell>
          <cell r="I40">
            <v>3.4710000000000001</v>
          </cell>
          <cell r="J40">
            <v>3.488</v>
          </cell>
          <cell r="K40">
            <v>3.5049999999999999</v>
          </cell>
          <cell r="L40">
            <v>3.5209999999999999</v>
          </cell>
          <cell r="M40">
            <v>3.5369999999999999</v>
          </cell>
          <cell r="N40">
            <v>-13.013</v>
          </cell>
          <cell r="O40">
            <v>-11.643000000000001</v>
          </cell>
          <cell r="P40">
            <v>1.4930000000000001</v>
          </cell>
          <cell r="Q40">
            <v>7.3529999999999998</v>
          </cell>
          <cell r="R40">
            <v>-2.74</v>
          </cell>
          <cell r="S40">
            <v>0</v>
          </cell>
          <cell r="T40">
            <v>19.437000000000001</v>
          </cell>
          <cell r="U40">
            <v>28.774000000000001</v>
          </cell>
          <cell r="V40">
            <v>5.5010000000000003</v>
          </cell>
          <cell r="W40">
            <v>16.001999999999999</v>
          </cell>
          <cell r="X40">
            <v>-2.4769999999999999</v>
          </cell>
          <cell r="Y40">
            <v>3.782</v>
          </cell>
          <cell r="Z40">
            <v>-3.1280000000000001</v>
          </cell>
          <cell r="AA40">
            <v>8.3350000000000009</v>
          </cell>
          <cell r="AB40">
            <v>-2.8559999999999999</v>
          </cell>
          <cell r="AC40">
            <v>6.7039999999999997</v>
          </cell>
          <cell r="AD40">
            <v>1.1060000000000001</v>
          </cell>
          <cell r="AE40">
            <v>3.0529999999999999</v>
          </cell>
          <cell r="AF40">
            <v>8.0540000000000003</v>
          </cell>
          <cell r="AG40">
            <v>-1.6850000000000001</v>
          </cell>
          <cell r="AH40">
            <v>11.391</v>
          </cell>
          <cell r="AI40">
            <v>2.536</v>
          </cell>
          <cell r="AJ40">
            <v>5.3689999999999998</v>
          </cell>
          <cell r="AK40">
            <v>3</v>
          </cell>
          <cell r="AL40">
            <v>2.9609999999999999</v>
          </cell>
          <cell r="AM40">
            <v>2.5219999999999998</v>
          </cell>
          <cell r="AN40">
            <v>2.6669999999999998</v>
          </cell>
          <cell r="AO40">
            <v>2.5720000000000001</v>
          </cell>
          <cell r="AP40">
            <v>2.5720000000000001</v>
          </cell>
          <cell r="AQ40">
            <v>2.5720000000000001</v>
          </cell>
          <cell r="AR40">
            <v>5.409272727272727</v>
          </cell>
        </row>
        <row r="41">
          <cell r="A41" t="str">
            <v>Costa Rica</v>
          </cell>
          <cell r="B41" t="str">
            <v>Inflation, end of period consumer prices</v>
          </cell>
          <cell r="C41" t="str">
            <v>Percent change</v>
          </cell>
          <cell r="E41" t="str">
            <v>See notes for:  Inflation, end of period consumer prices (Index).</v>
          </cell>
          <cell r="F41">
            <v>17.986000000000001</v>
          </cell>
          <cell r="G41">
            <v>65.040999999999997</v>
          </cell>
          <cell r="H41">
            <v>81.650000000000006</v>
          </cell>
          <cell r="I41">
            <v>10.712</v>
          </cell>
          <cell r="J41">
            <v>17.390999999999998</v>
          </cell>
          <cell r="K41">
            <v>10.901999999999999</v>
          </cell>
          <cell r="L41">
            <v>15.433</v>
          </cell>
          <cell r="M41">
            <v>16.417000000000002</v>
          </cell>
          <cell r="N41">
            <v>25.341000000000001</v>
          </cell>
          <cell r="O41">
            <v>9.952</v>
          </cell>
          <cell r="P41">
            <v>27.268000000000001</v>
          </cell>
          <cell r="Q41">
            <v>25.303999999999998</v>
          </cell>
          <cell r="R41">
            <v>16.969000000000001</v>
          </cell>
          <cell r="S41">
            <v>9.0429999999999993</v>
          </cell>
          <cell r="T41">
            <v>19.856000000000002</v>
          </cell>
          <cell r="U41">
            <v>22.568000000000001</v>
          </cell>
          <cell r="V41">
            <v>13.888999999999999</v>
          </cell>
          <cell r="W41">
            <v>11.202</v>
          </cell>
          <cell r="X41">
            <v>12.356</v>
          </cell>
          <cell r="Y41">
            <v>10.113</v>
          </cell>
          <cell r="Z41">
            <v>10.247</v>
          </cell>
          <cell r="AA41">
            <v>10.956</v>
          </cell>
          <cell r="AB41">
            <v>9.6829999999999998</v>
          </cell>
          <cell r="AC41">
            <v>9.8680000000000003</v>
          </cell>
          <cell r="AD41">
            <v>13.129</v>
          </cell>
          <cell r="AE41">
            <v>14.074999999999999</v>
          </cell>
          <cell r="AF41">
            <v>9.4339999999999993</v>
          </cell>
          <cell r="AG41">
            <v>10.805999999999999</v>
          </cell>
          <cell r="AH41">
            <v>13.9</v>
          </cell>
          <cell r="AI41">
            <v>4.048</v>
          </cell>
          <cell r="AJ41">
            <v>5.8280000000000003</v>
          </cell>
          <cell r="AK41">
            <v>4.7309999999999999</v>
          </cell>
          <cell r="AL41">
            <v>6.5</v>
          </cell>
          <cell r="AM41">
            <v>5.5</v>
          </cell>
          <cell r="AN41">
            <v>4.5</v>
          </cell>
          <cell r="AO41">
            <v>4</v>
          </cell>
          <cell r="AP41">
            <v>4</v>
          </cell>
          <cell r="AQ41">
            <v>4</v>
          </cell>
          <cell r="AR41">
            <v>12.966954545454541</v>
          </cell>
        </row>
        <row r="42">
          <cell r="A42" t="str">
            <v>Côte d'Ivoire</v>
          </cell>
          <cell r="B42" t="str">
            <v>Inflation, end of period consumer prices</v>
          </cell>
          <cell r="C42" t="str">
            <v>Percent change</v>
          </cell>
          <cell r="E42" t="str">
            <v>See notes for:  Inflation, end of period consumer prices (Index).</v>
          </cell>
          <cell r="F42" t="str">
            <v>n/a</v>
          </cell>
          <cell r="G42">
            <v>7.78</v>
          </cell>
          <cell r="H42">
            <v>5.7140000000000004</v>
          </cell>
          <cell r="I42">
            <v>8.3930000000000007</v>
          </cell>
          <cell r="J42">
            <v>4.0679999999999996</v>
          </cell>
          <cell r="K42">
            <v>4.4139999999999997</v>
          </cell>
          <cell r="L42">
            <v>8.3330000000000002</v>
          </cell>
          <cell r="M42">
            <v>7.4690000000000003</v>
          </cell>
          <cell r="N42">
            <v>4.149</v>
          </cell>
          <cell r="O42">
            <v>0.1</v>
          </cell>
          <cell r="P42">
            <v>0.1</v>
          </cell>
          <cell r="Q42">
            <v>1.69</v>
          </cell>
          <cell r="R42">
            <v>3.5680000000000001</v>
          </cell>
          <cell r="S42">
            <v>2.52</v>
          </cell>
          <cell r="T42">
            <v>32.200000000000003</v>
          </cell>
          <cell r="U42">
            <v>7.7</v>
          </cell>
          <cell r="V42">
            <v>3.5</v>
          </cell>
          <cell r="W42">
            <v>4.5869999999999997</v>
          </cell>
          <cell r="X42">
            <v>4.5030000000000001</v>
          </cell>
          <cell r="Y42">
            <v>0.74399999999999999</v>
          </cell>
          <cell r="Z42">
            <v>2.5339999999999998</v>
          </cell>
          <cell r="AA42">
            <v>4.7830000000000004</v>
          </cell>
          <cell r="AB42">
            <v>4.399</v>
          </cell>
          <cell r="AC42">
            <v>-0.109</v>
          </cell>
          <cell r="AD42">
            <v>4.4429999999999996</v>
          </cell>
          <cell r="AE42">
            <v>2.5310000000000001</v>
          </cell>
          <cell r="AF42">
            <v>2.0369999999999999</v>
          </cell>
          <cell r="AG42">
            <v>1.456</v>
          </cell>
          <cell r="AH42">
            <v>8.9540000000000006</v>
          </cell>
          <cell r="AI42">
            <v>-1.669</v>
          </cell>
          <cell r="AJ42">
            <v>5.1040000000000001</v>
          </cell>
          <cell r="AK42">
            <v>1.9</v>
          </cell>
          <cell r="AL42">
            <v>1.5</v>
          </cell>
          <cell r="AM42">
            <v>2.5</v>
          </cell>
          <cell r="AN42">
            <v>2.5</v>
          </cell>
          <cell r="AO42">
            <v>2.5</v>
          </cell>
          <cell r="AP42">
            <v>2.5</v>
          </cell>
          <cell r="AQ42">
            <v>2.5</v>
          </cell>
          <cell r="AR42">
            <v>4.4306818181818191</v>
          </cell>
        </row>
        <row r="43">
          <cell r="A43" t="str">
            <v>Croatia</v>
          </cell>
          <cell r="B43" t="str">
            <v>Inflation, end of period consumer prices</v>
          </cell>
          <cell r="C43" t="str">
            <v>Percent change</v>
          </cell>
          <cell r="E43" t="str">
            <v>See notes for:  Inflation, end of period consumer prices (Index).</v>
          </cell>
          <cell r="F43" t="str">
            <v>n/a</v>
          </cell>
          <cell r="G43" t="str">
            <v>n/a</v>
          </cell>
          <cell r="H43" t="str">
            <v>n/a</v>
          </cell>
          <cell r="I43" t="str">
            <v>n/a</v>
          </cell>
          <cell r="J43" t="str">
            <v>n/a</v>
          </cell>
          <cell r="K43" t="str">
            <v>n/a</v>
          </cell>
          <cell r="L43" t="str">
            <v>n/a</v>
          </cell>
          <cell r="M43" t="str">
            <v>n/a</v>
          </cell>
          <cell r="N43" t="str">
            <v>n/a</v>
          </cell>
          <cell r="O43" t="str">
            <v>n/a</v>
          </cell>
          <cell r="P43" t="str">
            <v>n/a</v>
          </cell>
          <cell r="Q43" t="str">
            <v>n/a</v>
          </cell>
          <cell r="R43" t="str">
            <v>n/a</v>
          </cell>
          <cell r="S43">
            <v>1148.2139999999999</v>
          </cell>
          <cell r="T43">
            <v>-2.8610000000000002</v>
          </cell>
          <cell r="U43">
            <v>3.8290000000000002</v>
          </cell>
          <cell r="V43">
            <v>3.4039999999999999</v>
          </cell>
          <cell r="W43">
            <v>3.9780000000000002</v>
          </cell>
          <cell r="X43">
            <v>8.3109999999999999</v>
          </cell>
          <cell r="Y43">
            <v>3.8980000000000001</v>
          </cell>
          <cell r="Z43">
            <v>5.51</v>
          </cell>
          <cell r="AA43">
            <v>2.3330000000000002</v>
          </cell>
          <cell r="AB43">
            <v>1.8460000000000001</v>
          </cell>
          <cell r="AC43">
            <v>1.706</v>
          </cell>
          <cell r="AD43">
            <v>2.7250000000000001</v>
          </cell>
          <cell r="AE43">
            <v>3.673</v>
          </cell>
          <cell r="AF43">
            <v>2.0670000000000002</v>
          </cell>
          <cell r="AG43">
            <v>5.7859999999999996</v>
          </cell>
          <cell r="AH43">
            <v>2.8260000000000001</v>
          </cell>
          <cell r="AI43">
            <v>1.8620000000000001</v>
          </cell>
          <cell r="AJ43">
            <v>1.915</v>
          </cell>
          <cell r="AK43">
            <v>2.0499999999999998</v>
          </cell>
          <cell r="AL43">
            <v>2.5</v>
          </cell>
          <cell r="AM43">
            <v>2.7</v>
          </cell>
          <cell r="AN43">
            <v>2.8</v>
          </cell>
          <cell r="AO43">
            <v>3</v>
          </cell>
          <cell r="AP43">
            <v>3</v>
          </cell>
          <cell r="AQ43">
            <v>3</v>
          </cell>
          <cell r="AR43">
            <v>63.319578947368406</v>
          </cell>
        </row>
        <row r="44">
          <cell r="A44" t="str">
            <v>Cyprus</v>
          </cell>
          <cell r="B44" t="str">
            <v>Inflation, end of period consumer prices</v>
          </cell>
          <cell r="C44" t="str">
            <v>Percent change</v>
          </cell>
          <cell r="E44" t="str">
            <v>See notes for:  Inflation, end of period consumer prices (Index).</v>
          </cell>
          <cell r="F44">
            <v>13.452999999999999</v>
          </cell>
          <cell r="G44">
            <v>10.337999999999999</v>
          </cell>
          <cell r="H44">
            <v>4.5890000000000004</v>
          </cell>
          <cell r="I44">
            <v>4.1130000000000004</v>
          </cell>
          <cell r="J44">
            <v>8.1649999999999991</v>
          </cell>
          <cell r="K44">
            <v>1.867</v>
          </cell>
          <cell r="L44">
            <v>2.8079999999999998</v>
          </cell>
          <cell r="M44">
            <v>2.246</v>
          </cell>
          <cell r="N44">
            <v>4.1909999999999998</v>
          </cell>
          <cell r="O44">
            <v>2.8170000000000002</v>
          </cell>
          <cell r="P44">
            <v>5.79</v>
          </cell>
          <cell r="Q44">
            <v>6.5279999999999996</v>
          </cell>
          <cell r="R44">
            <v>6.4909999999999997</v>
          </cell>
          <cell r="S44">
            <v>3.1539999999999999</v>
          </cell>
          <cell r="T44">
            <v>5.2130000000000001</v>
          </cell>
          <cell r="U44">
            <v>1.637</v>
          </cell>
          <cell r="V44">
            <v>1.954</v>
          </cell>
          <cell r="W44">
            <v>3.839</v>
          </cell>
          <cell r="X44">
            <v>0.75900000000000001</v>
          </cell>
          <cell r="Y44">
            <v>3.5739999999999998</v>
          </cell>
          <cell r="Z44">
            <v>3.7269999999999999</v>
          </cell>
          <cell r="AA44">
            <v>2.0910000000000002</v>
          </cell>
          <cell r="AB44">
            <v>3.0950000000000002</v>
          </cell>
          <cell r="AC44">
            <v>2.2410000000000001</v>
          </cell>
          <cell r="AD44">
            <v>3.9079999999999999</v>
          </cell>
          <cell r="AE44">
            <v>1.413</v>
          </cell>
          <cell r="AF44">
            <v>1.472</v>
          </cell>
          <cell r="AG44">
            <v>3.742</v>
          </cell>
          <cell r="AH44">
            <v>1.8169999999999999</v>
          </cell>
          <cell r="AI44">
            <v>1.5649999999999999</v>
          </cell>
          <cell r="AJ44">
            <v>1.9470000000000001</v>
          </cell>
          <cell r="AK44">
            <v>4.1550000000000002</v>
          </cell>
          <cell r="AL44">
            <v>2.157</v>
          </cell>
          <cell r="AM44">
            <v>2.2050000000000001</v>
          </cell>
          <cell r="AN44">
            <v>2.028</v>
          </cell>
          <cell r="AO44">
            <v>2.0089999999999999</v>
          </cell>
          <cell r="AP44">
            <v>2.0190000000000001</v>
          </cell>
          <cell r="AQ44">
            <v>2.02</v>
          </cell>
          <cell r="AR44">
            <v>3.1869090909090905</v>
          </cell>
        </row>
        <row r="45">
          <cell r="A45" t="str">
            <v>Czech Republic</v>
          </cell>
          <cell r="B45" t="str">
            <v>Inflation, end of period consumer prices</v>
          </cell>
          <cell r="C45" t="str">
            <v>Percent change</v>
          </cell>
          <cell r="E45" t="str">
            <v>See notes for:  Inflation, end of period consumer prices (Index).</v>
          </cell>
          <cell r="F45" t="str">
            <v>n/a</v>
          </cell>
          <cell r="G45" t="str">
            <v>n/a</v>
          </cell>
          <cell r="H45" t="str">
            <v>n/a</v>
          </cell>
          <cell r="I45" t="str">
            <v>n/a</v>
          </cell>
          <cell r="J45" t="str">
            <v>n/a</v>
          </cell>
          <cell r="K45" t="str">
            <v>n/a</v>
          </cell>
          <cell r="L45" t="str">
            <v>n/a</v>
          </cell>
          <cell r="M45" t="str">
            <v>n/a</v>
          </cell>
          <cell r="N45" t="str">
            <v>n/a</v>
          </cell>
          <cell r="O45" t="str">
            <v>n/a</v>
          </cell>
          <cell r="P45" t="str">
            <v>n/a</v>
          </cell>
          <cell r="Q45" t="str">
            <v>n/a</v>
          </cell>
          <cell r="R45" t="str">
            <v>n/a</v>
          </cell>
          <cell r="S45" t="str">
            <v>n/a</v>
          </cell>
          <cell r="T45" t="str">
            <v>n/a</v>
          </cell>
          <cell r="U45" t="str">
            <v>n/a</v>
          </cell>
          <cell r="V45">
            <v>8.7219999999999995</v>
          </cell>
          <cell r="W45">
            <v>10.097</v>
          </cell>
          <cell r="X45">
            <v>6.7839999999999998</v>
          </cell>
          <cell r="Y45">
            <v>2.3530000000000002</v>
          </cell>
          <cell r="Z45">
            <v>4.0229999999999997</v>
          </cell>
          <cell r="AA45">
            <v>4.0880000000000001</v>
          </cell>
          <cell r="AB45">
            <v>0.63700000000000001</v>
          </cell>
          <cell r="AC45">
            <v>1.0549999999999999</v>
          </cell>
          <cell r="AD45">
            <v>2.714</v>
          </cell>
          <cell r="AE45">
            <v>2.2360000000000002</v>
          </cell>
          <cell r="AF45">
            <v>1.69</v>
          </cell>
          <cell r="AG45">
            <v>5.4740000000000002</v>
          </cell>
          <cell r="AH45">
            <v>3.6139999999999999</v>
          </cell>
          <cell r="AI45">
            <v>0.98399999999999999</v>
          </cell>
          <cell r="AJ45">
            <v>2.3029999999999999</v>
          </cell>
          <cell r="AK45">
            <v>2.4239999999999999</v>
          </cell>
          <cell r="AL45">
            <v>3.2</v>
          </cell>
          <cell r="AM45">
            <v>1.8</v>
          </cell>
          <cell r="AN45">
            <v>2</v>
          </cell>
          <cell r="AO45">
            <v>2</v>
          </cell>
          <cell r="AP45">
            <v>2</v>
          </cell>
          <cell r="AQ45">
            <v>2</v>
          </cell>
          <cell r="AR45">
            <v>3.6998749999999991</v>
          </cell>
        </row>
        <row r="46">
          <cell r="A46" t="str">
            <v>Denmark</v>
          </cell>
          <cell r="B46" t="str">
            <v>Inflation, end of period consumer prices</v>
          </cell>
          <cell r="C46" t="str">
            <v>Percent change</v>
          </cell>
          <cell r="E46" t="str">
            <v>See notes for:  Inflation, end of period consumer prices (Index).</v>
          </cell>
          <cell r="F46">
            <v>9.5340000000000007</v>
          </cell>
          <cell r="G46">
            <v>12.551</v>
          </cell>
          <cell r="H46">
            <v>8.9930000000000003</v>
          </cell>
          <cell r="I46">
            <v>5.4459999999999997</v>
          </cell>
          <cell r="J46">
            <v>5.3209999999999997</v>
          </cell>
          <cell r="K46">
            <v>3.4180000000000001</v>
          </cell>
          <cell r="L46">
            <v>0.28699999999999998</v>
          </cell>
          <cell r="M46">
            <v>4.4409999999999998</v>
          </cell>
          <cell r="N46">
            <v>5.2130000000000001</v>
          </cell>
          <cell r="O46">
            <v>4.694</v>
          </cell>
          <cell r="P46">
            <v>2.74</v>
          </cell>
          <cell r="Q46">
            <v>2.5449999999999999</v>
          </cell>
          <cell r="R46">
            <v>1.655</v>
          </cell>
          <cell r="S46">
            <v>1.2789999999999999</v>
          </cell>
          <cell r="T46">
            <v>2.181</v>
          </cell>
          <cell r="U46">
            <v>1.573</v>
          </cell>
          <cell r="V46">
            <v>2.323</v>
          </cell>
          <cell r="W46">
            <v>2.0539999999999998</v>
          </cell>
          <cell r="X46">
            <v>1.2709999999999999</v>
          </cell>
          <cell r="Y46">
            <v>3.1379999999999999</v>
          </cell>
          <cell r="Z46">
            <v>2.5350000000000001</v>
          </cell>
          <cell r="AA46">
            <v>2.2749999999999999</v>
          </cell>
          <cell r="AB46">
            <v>2.5150000000000001</v>
          </cell>
          <cell r="AC46">
            <v>1.5089999999999999</v>
          </cell>
          <cell r="AD46">
            <v>1.208</v>
          </cell>
          <cell r="AE46">
            <v>2.2040000000000002</v>
          </cell>
          <cell r="AF46">
            <v>1.7969999999999999</v>
          </cell>
          <cell r="AG46">
            <v>2.383</v>
          </cell>
          <cell r="AH46">
            <v>2.5</v>
          </cell>
          <cell r="AI46">
            <v>1.43</v>
          </cell>
          <cell r="AJ46">
            <v>2.9020000000000001</v>
          </cell>
          <cell r="AK46">
            <v>2.4980000000000002</v>
          </cell>
          <cell r="AL46">
            <v>2.6779999999999999</v>
          </cell>
          <cell r="AM46">
            <v>2.4</v>
          </cell>
          <cell r="AN46">
            <v>2</v>
          </cell>
          <cell r="AO46">
            <v>1.9</v>
          </cell>
          <cell r="AP46">
            <v>1.8</v>
          </cell>
          <cell r="AQ46">
            <v>2.8</v>
          </cell>
          <cell r="AR46">
            <v>2.1143181818181813</v>
          </cell>
        </row>
        <row r="47">
          <cell r="A47" t="str">
            <v>Djibouti</v>
          </cell>
          <cell r="B47" t="str">
            <v>Inflation, end of period consumer prices</v>
          </cell>
          <cell r="C47" t="str">
            <v>Percent change</v>
          </cell>
          <cell r="E47" t="str">
            <v>See notes for:  Inflation, end of period consumer prices (Index).</v>
          </cell>
          <cell r="F47" t="str">
            <v>n/a</v>
          </cell>
          <cell r="G47" t="str">
            <v>n/a</v>
          </cell>
          <cell r="H47" t="str">
            <v>n/a</v>
          </cell>
          <cell r="I47" t="str">
            <v>n/a</v>
          </cell>
          <cell r="J47" t="str">
            <v>n/a</v>
          </cell>
          <cell r="K47" t="str">
            <v>n/a</v>
          </cell>
          <cell r="L47" t="str">
            <v>n/a</v>
          </cell>
          <cell r="M47" t="str">
            <v>n/a</v>
          </cell>
          <cell r="N47" t="str">
            <v>n/a</v>
          </cell>
          <cell r="O47" t="str">
            <v>n/a</v>
          </cell>
          <cell r="P47" t="str">
            <v>n/a</v>
          </cell>
          <cell r="Q47" t="str">
            <v>n/a</v>
          </cell>
          <cell r="R47">
            <v>3.8690000000000002</v>
          </cell>
          <cell r="S47">
            <v>5.4080000000000004</v>
          </cell>
          <cell r="T47">
            <v>5.7370000000000001</v>
          </cell>
          <cell r="U47">
            <v>4.7060000000000004</v>
          </cell>
          <cell r="V47">
            <v>2.6309999999999998</v>
          </cell>
          <cell r="W47">
            <v>2.427</v>
          </cell>
          <cell r="X47">
            <v>2.0179999999999998</v>
          </cell>
          <cell r="Y47">
            <v>-0.57699999999999996</v>
          </cell>
          <cell r="Z47">
            <v>2.3679999999999999</v>
          </cell>
          <cell r="AA47">
            <v>1.4239999999999999</v>
          </cell>
          <cell r="AB47">
            <v>1.3839999999999999</v>
          </cell>
          <cell r="AC47">
            <v>1.7929999999999999</v>
          </cell>
          <cell r="AD47">
            <v>3.073</v>
          </cell>
          <cell r="AE47">
            <v>3.4830000000000001</v>
          </cell>
          <cell r="AF47">
            <v>3.444</v>
          </cell>
          <cell r="AG47">
            <v>8.1679999999999993</v>
          </cell>
          <cell r="AH47">
            <v>9.2490000000000006</v>
          </cell>
          <cell r="AI47">
            <v>2.1659999999999999</v>
          </cell>
          <cell r="AJ47">
            <v>2.798</v>
          </cell>
          <cell r="AK47">
            <v>7.62</v>
          </cell>
          <cell r="AL47">
            <v>1.964</v>
          </cell>
          <cell r="AM47">
            <v>1.274</v>
          </cell>
          <cell r="AN47">
            <v>2.3140000000000001</v>
          </cell>
          <cell r="AO47">
            <v>2.2810000000000001</v>
          </cell>
          <cell r="AP47">
            <v>2.3420000000000001</v>
          </cell>
          <cell r="AQ47">
            <v>2.39</v>
          </cell>
          <cell r="AR47">
            <v>3.6594500000000005</v>
          </cell>
        </row>
        <row r="48">
          <cell r="A48" t="str">
            <v>Dominica</v>
          </cell>
          <cell r="B48" t="str">
            <v>Inflation, end of period consumer prices</v>
          </cell>
          <cell r="C48" t="str">
            <v>Percent change</v>
          </cell>
          <cell r="E48" t="str">
            <v>See notes for:  Inflation, end of period consumer prices (Index).</v>
          </cell>
          <cell r="F48">
            <v>21.347999999999999</v>
          </cell>
          <cell r="G48">
            <v>7.444</v>
          </cell>
          <cell r="H48">
            <v>4.069</v>
          </cell>
          <cell r="I48">
            <v>2.6749999999999998</v>
          </cell>
          <cell r="J48">
            <v>2.004</v>
          </cell>
          <cell r="K48">
            <v>3.536</v>
          </cell>
          <cell r="L48">
            <v>3.036</v>
          </cell>
          <cell r="M48">
            <v>2.9470000000000001</v>
          </cell>
          <cell r="N48">
            <v>5.1879999999999997</v>
          </cell>
          <cell r="O48">
            <v>8.1630000000000003</v>
          </cell>
          <cell r="P48">
            <v>4.6369999999999996</v>
          </cell>
          <cell r="Q48">
            <v>2.0059999999999998</v>
          </cell>
          <cell r="R48">
            <v>4.3140000000000001</v>
          </cell>
          <cell r="S48">
            <v>1.5940000000000001</v>
          </cell>
          <cell r="T48">
            <v>-0.23699999999999999</v>
          </cell>
          <cell r="U48">
            <v>1.3979999999999999</v>
          </cell>
          <cell r="V48">
            <v>2.0310000000000001</v>
          </cell>
          <cell r="W48">
            <v>2.173</v>
          </cell>
          <cell r="X48">
            <v>1.5389999999999999</v>
          </cell>
          <cell r="Y48">
            <v>-4.2000000000000003E-2</v>
          </cell>
          <cell r="Z48">
            <v>1.1080000000000001</v>
          </cell>
          <cell r="AA48">
            <v>1.1279999999999999</v>
          </cell>
          <cell r="AB48">
            <v>0.38400000000000001</v>
          </cell>
          <cell r="AC48">
            <v>2.9279999999999999</v>
          </cell>
          <cell r="AD48">
            <v>0.75</v>
          </cell>
          <cell r="AE48">
            <v>2.6579999999999999</v>
          </cell>
          <cell r="AF48">
            <v>1.796</v>
          </cell>
          <cell r="AG48">
            <v>6.008</v>
          </cell>
          <cell r="AH48">
            <v>2.016</v>
          </cell>
          <cell r="AI48">
            <v>3.1760000000000002</v>
          </cell>
          <cell r="AJ48">
            <v>1.4359999999999999</v>
          </cell>
          <cell r="AK48">
            <v>4.048</v>
          </cell>
          <cell r="AL48">
            <v>2.0099999999999998</v>
          </cell>
          <cell r="AM48">
            <v>2.3210000000000002</v>
          </cell>
          <cell r="AN48">
            <v>1.907</v>
          </cell>
          <cell r="AO48">
            <v>1.9139999999999999</v>
          </cell>
          <cell r="AP48">
            <v>2.0990000000000002</v>
          </cell>
          <cell r="AQ48">
            <v>1.7999999999999999E-2</v>
          </cell>
          <cell r="AR48">
            <v>2.1295000000000002</v>
          </cell>
        </row>
        <row r="49">
          <cell r="A49" t="str">
            <v>Dominican Republic</v>
          </cell>
          <cell r="B49" t="str">
            <v>Inflation, end of period consumer prices</v>
          </cell>
          <cell r="C49" t="str">
            <v>Percent change</v>
          </cell>
          <cell r="E49" t="str">
            <v>See notes for:  Inflation, end of period consumer prices (Index).</v>
          </cell>
          <cell r="F49">
            <v>-5.8639999999999999</v>
          </cell>
          <cell r="G49">
            <v>7.3650000000000002</v>
          </cell>
          <cell r="H49">
            <v>7.181</v>
          </cell>
          <cell r="I49">
            <v>5.9950000000000001</v>
          </cell>
          <cell r="J49">
            <v>38.636000000000003</v>
          </cell>
          <cell r="K49">
            <v>30.853000000000002</v>
          </cell>
          <cell r="L49">
            <v>4.399</v>
          </cell>
          <cell r="M49">
            <v>22.672000000000001</v>
          </cell>
          <cell r="N49">
            <v>55.798000000000002</v>
          </cell>
          <cell r="O49">
            <v>34.594000000000001</v>
          </cell>
          <cell r="P49">
            <v>79.918999999999997</v>
          </cell>
          <cell r="Q49">
            <v>7.9020000000000001</v>
          </cell>
          <cell r="R49">
            <v>5.165</v>
          </cell>
          <cell r="S49">
            <v>2.7879999999999998</v>
          </cell>
          <cell r="T49">
            <v>14.314</v>
          </cell>
          <cell r="U49">
            <v>9.2159999999999993</v>
          </cell>
          <cell r="V49">
            <v>3.9489999999999998</v>
          </cell>
          <cell r="W49">
            <v>8.3659999999999997</v>
          </cell>
          <cell r="X49">
            <v>7.82</v>
          </cell>
          <cell r="Y49">
            <v>5.101</v>
          </cell>
          <cell r="Z49">
            <v>9.0190000000000001</v>
          </cell>
          <cell r="AA49">
            <v>4.3840000000000003</v>
          </cell>
          <cell r="AB49">
            <v>10.512</v>
          </cell>
          <cell r="AC49">
            <v>42.655000000000001</v>
          </cell>
          <cell r="AD49">
            <v>28.74</v>
          </cell>
          <cell r="AE49">
            <v>7.4370000000000003</v>
          </cell>
          <cell r="AF49">
            <v>5</v>
          </cell>
          <cell r="AG49">
            <v>8.8780000000000001</v>
          </cell>
          <cell r="AH49">
            <v>4.5179999999999998</v>
          </cell>
          <cell r="AI49">
            <v>5.7640000000000002</v>
          </cell>
          <cell r="AJ49">
            <v>6.2380000000000004</v>
          </cell>
          <cell r="AK49">
            <v>7.76</v>
          </cell>
          <cell r="AL49">
            <v>6</v>
          </cell>
          <cell r="AM49">
            <v>5</v>
          </cell>
          <cell r="AN49">
            <v>4.5</v>
          </cell>
          <cell r="AO49">
            <v>4</v>
          </cell>
          <cell r="AP49">
            <v>4</v>
          </cell>
          <cell r="AQ49">
            <v>4</v>
          </cell>
          <cell r="AR49">
            <v>12.974772727272727</v>
          </cell>
        </row>
        <row r="50">
          <cell r="A50" t="str">
            <v>Ecuador</v>
          </cell>
          <cell r="B50" t="str">
            <v>Inflation, end of period consumer prices</v>
          </cell>
          <cell r="C50" t="str">
            <v>Percent change</v>
          </cell>
          <cell r="E50" t="str">
            <v>See notes for:  Inflation, end of period consumer prices (Index).</v>
          </cell>
          <cell r="F50">
            <v>13.53</v>
          </cell>
          <cell r="G50">
            <v>17.3</v>
          </cell>
          <cell r="H50">
            <v>24.4</v>
          </cell>
          <cell r="I50">
            <v>52.5</v>
          </cell>
          <cell r="J50">
            <v>25.1</v>
          </cell>
          <cell r="K50">
            <v>24.4</v>
          </cell>
          <cell r="L50">
            <v>27.3</v>
          </cell>
          <cell r="M50">
            <v>32.5</v>
          </cell>
          <cell r="N50">
            <v>85.7</v>
          </cell>
          <cell r="O50">
            <v>54.2</v>
          </cell>
          <cell r="P50">
            <v>49.5</v>
          </cell>
          <cell r="Q50">
            <v>49</v>
          </cell>
          <cell r="R50">
            <v>60.2</v>
          </cell>
          <cell r="S50">
            <v>32</v>
          </cell>
          <cell r="T50">
            <v>25.382999999999999</v>
          </cell>
          <cell r="U50">
            <v>22.774000000000001</v>
          </cell>
          <cell r="V50">
            <v>25.527000000000001</v>
          </cell>
          <cell r="W50">
            <v>30.7</v>
          </cell>
          <cell r="X50">
            <v>43.4</v>
          </cell>
          <cell r="Y50">
            <v>60.7</v>
          </cell>
          <cell r="Z50">
            <v>91.004999999999995</v>
          </cell>
          <cell r="AA50">
            <v>22.4</v>
          </cell>
          <cell r="AB50">
            <v>9.4</v>
          </cell>
          <cell r="AC50">
            <v>6.07</v>
          </cell>
          <cell r="AD50">
            <v>1.95</v>
          </cell>
          <cell r="AE50">
            <v>3.1</v>
          </cell>
          <cell r="AF50">
            <v>2.8660000000000001</v>
          </cell>
          <cell r="AG50">
            <v>3.323</v>
          </cell>
          <cell r="AH50">
            <v>8.8309999999999995</v>
          </cell>
          <cell r="AI50">
            <v>4.3140000000000001</v>
          </cell>
          <cell r="AJ50">
            <v>3.32</v>
          </cell>
          <cell r="AK50">
            <v>5.4109999999999996</v>
          </cell>
          <cell r="AL50">
            <v>5.726</v>
          </cell>
          <cell r="AM50">
            <v>4.4690000000000003</v>
          </cell>
          <cell r="AN50">
            <v>3.3290000000000002</v>
          </cell>
          <cell r="AO50">
            <v>3</v>
          </cell>
          <cell r="AP50">
            <v>3</v>
          </cell>
          <cell r="AQ50">
            <v>3</v>
          </cell>
          <cell r="AR50">
            <v>25.507909090909092</v>
          </cell>
        </row>
        <row r="51">
          <cell r="A51" t="str">
            <v>Egypt</v>
          </cell>
          <cell r="B51" t="str">
            <v>Inflation, end of period consumer prices</v>
          </cell>
          <cell r="C51" t="str">
            <v>Percent change</v>
          </cell>
          <cell r="E51" t="str">
            <v>See notes for:  Inflation, end of period consumer prices (Index).</v>
          </cell>
          <cell r="F51">
            <v>20.3</v>
          </cell>
          <cell r="G51">
            <v>9.6</v>
          </cell>
          <cell r="H51">
            <v>15.6</v>
          </cell>
          <cell r="I51">
            <v>16.734999999999999</v>
          </cell>
          <cell r="J51">
            <v>19.579999999999998</v>
          </cell>
          <cell r="K51">
            <v>11.404</v>
          </cell>
          <cell r="L51">
            <v>27.952999999999999</v>
          </cell>
          <cell r="M51">
            <v>25.11</v>
          </cell>
          <cell r="N51">
            <v>9.9909999999999997</v>
          </cell>
          <cell r="O51">
            <v>16.652999999999999</v>
          </cell>
          <cell r="P51">
            <v>21.38</v>
          </cell>
          <cell r="Q51">
            <v>20.709</v>
          </cell>
          <cell r="R51">
            <v>9.7439999999999998</v>
          </cell>
          <cell r="S51">
            <v>14.952999999999999</v>
          </cell>
          <cell r="T51">
            <v>6.3929999999999998</v>
          </cell>
          <cell r="U51">
            <v>9.7249999999999996</v>
          </cell>
          <cell r="V51">
            <v>8.1560000000000006</v>
          </cell>
          <cell r="W51">
            <v>4.7610000000000001</v>
          </cell>
          <cell r="X51">
            <v>4.5309999999999997</v>
          </cell>
          <cell r="Y51">
            <v>2.8769999999999998</v>
          </cell>
          <cell r="Z51">
            <v>2.5419999999999998</v>
          </cell>
          <cell r="AA51">
            <v>2.2309999999999999</v>
          </cell>
          <cell r="AB51">
            <v>2.7490000000000001</v>
          </cell>
          <cell r="AC51">
            <v>4.0129999999999999</v>
          </cell>
          <cell r="AD51">
            <v>11.709</v>
          </cell>
          <cell r="AE51">
            <v>4.68</v>
          </cell>
          <cell r="AF51">
            <v>7.242</v>
          </cell>
          <cell r="AG51">
            <v>8.5540000000000003</v>
          </cell>
          <cell r="AH51">
            <v>20.178000000000001</v>
          </cell>
          <cell r="AI51">
            <v>9.9589999999999996</v>
          </cell>
          <cell r="AJ51">
            <v>10.704000000000001</v>
          </cell>
          <cell r="AK51">
            <v>11.782999999999999</v>
          </cell>
          <cell r="AL51">
            <v>10.815</v>
          </cell>
          <cell r="AM51">
            <v>12.72</v>
          </cell>
          <cell r="AN51">
            <v>10.25</v>
          </cell>
          <cell r="AO51">
            <v>9</v>
          </cell>
          <cell r="AP51">
            <v>7.5</v>
          </cell>
          <cell r="AQ51">
            <v>6.5</v>
          </cell>
          <cell r="AR51">
            <v>9.0714999999999986</v>
          </cell>
        </row>
        <row r="52">
          <cell r="A52" t="str">
            <v>El Salvador</v>
          </cell>
          <cell r="B52" t="str">
            <v>Inflation, end of period consumer prices</v>
          </cell>
          <cell r="C52" t="str">
            <v>Percent change</v>
          </cell>
          <cell r="E52" t="str">
            <v>See notes for:  Inflation, end of period consumer prices (Index).</v>
          </cell>
          <cell r="F52">
            <v>18.481999999999999</v>
          </cell>
          <cell r="G52">
            <v>11.68</v>
          </cell>
          <cell r="H52">
            <v>13.428000000000001</v>
          </cell>
          <cell r="I52">
            <v>14.753</v>
          </cell>
          <cell r="J52">
            <v>9.798</v>
          </cell>
          <cell r="K52">
            <v>31.963999999999999</v>
          </cell>
          <cell r="L52">
            <v>30.34</v>
          </cell>
          <cell r="M52">
            <v>19.599</v>
          </cell>
          <cell r="N52">
            <v>18.245999999999999</v>
          </cell>
          <cell r="O52">
            <v>23.486000000000001</v>
          </cell>
          <cell r="P52">
            <v>19.332999999999998</v>
          </cell>
          <cell r="Q52">
            <v>9.8230000000000004</v>
          </cell>
          <cell r="R52">
            <v>19.937000000000001</v>
          </cell>
          <cell r="S52">
            <v>15.98</v>
          </cell>
          <cell r="T52">
            <v>5.242</v>
          </cell>
          <cell r="U52">
            <v>11.371</v>
          </cell>
          <cell r="V52">
            <v>7.3639999999999999</v>
          </cell>
          <cell r="W52">
            <v>1.925</v>
          </cell>
          <cell r="X52">
            <v>4.2149999999999999</v>
          </cell>
          <cell r="Y52">
            <v>-1.0189999999999999</v>
          </cell>
          <cell r="Z52">
            <v>4.2880000000000003</v>
          </cell>
          <cell r="AA52">
            <v>1.425</v>
          </cell>
          <cell r="AB52">
            <v>2.7909999999999999</v>
          </cell>
          <cell r="AC52">
            <v>2.5169999999999999</v>
          </cell>
          <cell r="AD52">
            <v>5.3730000000000002</v>
          </cell>
          <cell r="AE52">
            <v>4.2610000000000001</v>
          </cell>
          <cell r="AF52">
            <v>4.88</v>
          </cell>
          <cell r="AG52">
            <v>4.8559999999999999</v>
          </cell>
          <cell r="AH52">
            <v>5.4829999999999997</v>
          </cell>
          <cell r="AI52">
            <v>-3.1E-2</v>
          </cell>
          <cell r="AJ52">
            <v>2.13</v>
          </cell>
          <cell r="AK52">
            <v>5.0519999999999996</v>
          </cell>
          <cell r="AL52">
            <v>4</v>
          </cell>
          <cell r="AM52">
            <v>2.8</v>
          </cell>
          <cell r="AN52">
            <v>2.8</v>
          </cell>
          <cell r="AO52">
            <v>2.8</v>
          </cell>
          <cell r="AP52">
            <v>2.8</v>
          </cell>
          <cell r="AQ52">
            <v>2.8</v>
          </cell>
          <cell r="AR52">
            <v>6.2361818181818167</v>
          </cell>
        </row>
        <row r="53">
          <cell r="A53" t="str">
            <v>Equatorial Guinea</v>
          </cell>
          <cell r="B53" t="str">
            <v>Inflation, end of period consumer prices</v>
          </cell>
          <cell r="C53" t="str">
            <v>Percent change</v>
          </cell>
          <cell r="E53" t="str">
            <v>See notes for:  Inflation, end of period consumer prices (Index).</v>
          </cell>
          <cell r="F53" t="str">
            <v>n/a</v>
          </cell>
          <cell r="G53">
            <v>16.7</v>
          </cell>
          <cell r="H53">
            <v>38.256</v>
          </cell>
          <cell r="I53">
            <v>60.058</v>
          </cell>
          <cell r="J53">
            <v>59.518000000000001</v>
          </cell>
          <cell r="K53">
            <v>61.34</v>
          </cell>
          <cell r="L53">
            <v>-13.513999999999999</v>
          </cell>
          <cell r="M53">
            <v>3.125</v>
          </cell>
          <cell r="N53">
            <v>-0.33700000000000002</v>
          </cell>
          <cell r="O53">
            <v>-8.1959999999999997</v>
          </cell>
          <cell r="P53">
            <v>6.9850000000000003</v>
          </cell>
          <cell r="Q53">
            <v>-6.9000000000000006E-2</v>
          </cell>
          <cell r="R53">
            <v>2.82</v>
          </cell>
          <cell r="S53">
            <v>-2.742</v>
          </cell>
          <cell r="T53">
            <v>43.746000000000002</v>
          </cell>
          <cell r="U53">
            <v>11.698</v>
          </cell>
          <cell r="V53">
            <v>-3.0000000000000001E-3</v>
          </cell>
          <cell r="W53">
            <v>3.7269999999999999</v>
          </cell>
          <cell r="X53">
            <v>6.5869999999999997</v>
          </cell>
          <cell r="Y53">
            <v>1.1240000000000001</v>
          </cell>
          <cell r="Z53">
            <v>6.6139999999999999</v>
          </cell>
          <cell r="AA53">
            <v>12.250999999999999</v>
          </cell>
          <cell r="AB53">
            <v>6.1619999999999999</v>
          </cell>
          <cell r="AC53">
            <v>5.8630000000000004</v>
          </cell>
          <cell r="AD53">
            <v>5.07</v>
          </cell>
          <cell r="AE53">
            <v>3.1880000000000002</v>
          </cell>
          <cell r="AF53">
            <v>3.8069999999999999</v>
          </cell>
          <cell r="AG53">
            <v>3.7370000000000001</v>
          </cell>
          <cell r="AH53">
            <v>6.1680000000000001</v>
          </cell>
          <cell r="AI53">
            <v>8.0850000000000009</v>
          </cell>
          <cell r="AJ53">
            <v>7.4630000000000001</v>
          </cell>
          <cell r="AK53">
            <v>7.25</v>
          </cell>
          <cell r="AL53">
            <v>6.9619999999999997</v>
          </cell>
          <cell r="AM53">
            <v>7.016</v>
          </cell>
          <cell r="AN53">
            <v>7.0359999999999996</v>
          </cell>
          <cell r="AO53">
            <v>6.9089999999999998</v>
          </cell>
          <cell r="AP53">
            <v>6.8659999999999997</v>
          </cell>
          <cell r="AQ53">
            <v>6.8879999999999999</v>
          </cell>
          <cell r="AR53">
            <v>6.7968636363636383</v>
          </cell>
        </row>
        <row r="54">
          <cell r="A54" t="str">
            <v>Eritrea</v>
          </cell>
          <cell r="B54" t="str">
            <v>Inflation, end of period consumer prices</v>
          </cell>
          <cell r="C54" t="str">
            <v>Percent change</v>
          </cell>
          <cell r="E54" t="str">
            <v>See notes for:  Inflation, end of period consumer prices (Index).</v>
          </cell>
          <cell r="F54" t="str">
            <v>n/a</v>
          </cell>
          <cell r="G54" t="str">
            <v>n/a</v>
          </cell>
          <cell r="H54" t="str">
            <v>n/a</v>
          </cell>
          <cell r="I54" t="str">
            <v>n/a</v>
          </cell>
          <cell r="J54" t="str">
            <v>n/a</v>
          </cell>
          <cell r="K54" t="str">
            <v>n/a</v>
          </cell>
          <cell r="L54" t="str">
            <v>n/a</v>
          </cell>
          <cell r="M54" t="str">
            <v>n/a</v>
          </cell>
          <cell r="N54" t="str">
            <v>n/a</v>
          </cell>
          <cell r="O54" t="str">
            <v>n/a</v>
          </cell>
          <cell r="P54" t="str">
            <v>n/a</v>
          </cell>
          <cell r="Q54" t="str">
            <v>n/a</v>
          </cell>
          <cell r="R54" t="str">
            <v>n/a</v>
          </cell>
          <cell r="S54">
            <v>10.619</v>
          </cell>
          <cell r="T54">
            <v>7.2889999999999997</v>
          </cell>
          <cell r="U54">
            <v>12.302</v>
          </cell>
          <cell r="V54">
            <v>3.5089999999999999</v>
          </cell>
          <cell r="W54">
            <v>7.7359999999999998</v>
          </cell>
          <cell r="X54">
            <v>9.02</v>
          </cell>
          <cell r="Y54">
            <v>10.625</v>
          </cell>
          <cell r="Z54">
            <v>26.835000000000001</v>
          </cell>
          <cell r="AA54">
            <v>7.7489999999999997</v>
          </cell>
          <cell r="AB54">
            <v>23.818000000000001</v>
          </cell>
          <cell r="AC54">
            <v>20.847999999999999</v>
          </cell>
          <cell r="AD54">
            <v>17.382999999999999</v>
          </cell>
          <cell r="AE54">
            <v>18.498999999999999</v>
          </cell>
          <cell r="AF54">
            <v>9.0380000000000003</v>
          </cell>
          <cell r="AG54">
            <v>12.593</v>
          </cell>
          <cell r="AH54">
            <v>30.225999999999999</v>
          </cell>
          <cell r="AI54">
            <v>22.2</v>
          </cell>
          <cell r="AJ54">
            <v>14.198</v>
          </cell>
          <cell r="AK54">
            <v>12.256</v>
          </cell>
          <cell r="AL54">
            <v>12.256</v>
          </cell>
          <cell r="AM54">
            <v>12.256</v>
          </cell>
          <cell r="AN54">
            <v>12.256</v>
          </cell>
          <cell r="AO54">
            <v>12.256</v>
          </cell>
          <cell r="AP54">
            <v>12.256</v>
          </cell>
          <cell r="AQ54">
            <v>12.256</v>
          </cell>
          <cell r="AR54">
            <v>14.565421052631576</v>
          </cell>
        </row>
        <row r="55">
          <cell r="A55" t="str">
            <v>Estonia</v>
          </cell>
          <cell r="B55" t="str">
            <v>Inflation, end of period consumer prices</v>
          </cell>
          <cell r="C55" t="str">
            <v>Percent change</v>
          </cell>
          <cell r="E55" t="str">
            <v>See notes for:  Inflation, end of period consumer prices (Index).</v>
          </cell>
          <cell r="F55" t="str">
            <v>n/a</v>
          </cell>
          <cell r="G55" t="str">
            <v>n/a</v>
          </cell>
          <cell r="H55" t="str">
            <v>n/a</v>
          </cell>
          <cell r="I55" t="str">
            <v>n/a</v>
          </cell>
          <cell r="J55" t="str">
            <v>n/a</v>
          </cell>
          <cell r="K55" t="str">
            <v>n/a</v>
          </cell>
          <cell r="L55" t="str">
            <v>n/a</v>
          </cell>
          <cell r="M55" t="str">
            <v>n/a</v>
          </cell>
          <cell r="N55" t="str">
            <v>n/a</v>
          </cell>
          <cell r="O55" t="str">
            <v>n/a</v>
          </cell>
          <cell r="P55" t="str">
            <v>n/a</v>
          </cell>
          <cell r="Q55" t="str">
            <v>n/a</v>
          </cell>
          <cell r="R55" t="str">
            <v>n/a</v>
          </cell>
          <cell r="S55" t="str">
            <v>n/a</v>
          </cell>
          <cell r="T55">
            <v>-6.835</v>
          </cell>
          <cell r="U55">
            <v>28.870999999999999</v>
          </cell>
          <cell r="V55">
            <v>14.833</v>
          </cell>
          <cell r="W55">
            <v>12.483000000000001</v>
          </cell>
          <cell r="X55">
            <v>4.2699999999999996</v>
          </cell>
          <cell r="Y55">
            <v>3.8839999999999999</v>
          </cell>
          <cell r="Z55">
            <v>5.0519999999999996</v>
          </cell>
          <cell r="AA55">
            <v>4.1970000000000001</v>
          </cell>
          <cell r="AB55">
            <v>2.6819999999999999</v>
          </cell>
          <cell r="AC55">
            <v>1.0669999999999999</v>
          </cell>
          <cell r="AD55">
            <v>4.9989999999999997</v>
          </cell>
          <cell r="AE55">
            <v>3.556</v>
          </cell>
          <cell r="AF55">
            <v>5.14</v>
          </cell>
          <cell r="AG55">
            <v>9.5670000000000002</v>
          </cell>
          <cell r="AH55">
            <v>6.9779999999999998</v>
          </cell>
          <cell r="AI55">
            <v>-1.7090000000000001</v>
          </cell>
          <cell r="AJ55">
            <v>5.4160000000000004</v>
          </cell>
          <cell r="AK55">
            <v>4.1349999999999998</v>
          </cell>
          <cell r="AL55">
            <v>3.5419999999999998</v>
          </cell>
          <cell r="AM55">
            <v>2.6</v>
          </cell>
          <cell r="AN55">
            <v>2.8</v>
          </cell>
          <cell r="AO55">
            <v>2.8</v>
          </cell>
          <cell r="AP55">
            <v>2.8</v>
          </cell>
          <cell r="AQ55">
            <v>2.8</v>
          </cell>
          <cell r="AR55">
            <v>6.0325555555555548</v>
          </cell>
        </row>
        <row r="56">
          <cell r="A56" t="str">
            <v>Ethiopia</v>
          </cell>
          <cell r="B56" t="str">
            <v>Inflation, end of period consumer prices</v>
          </cell>
          <cell r="C56" t="str">
            <v>Percent change</v>
          </cell>
          <cell r="E56" t="str">
            <v>See notes for:  Inflation, end of period consumer prices (Index).</v>
          </cell>
          <cell r="F56" t="str">
            <v>n/a</v>
          </cell>
          <cell r="G56">
            <v>5.43</v>
          </cell>
          <cell r="H56">
            <v>5.23</v>
          </cell>
          <cell r="I56">
            <v>-0.18</v>
          </cell>
          <cell r="J56">
            <v>9.0500000000000007</v>
          </cell>
          <cell r="K56">
            <v>20.47</v>
          </cell>
          <cell r="L56">
            <v>-11.82</v>
          </cell>
          <cell r="M56">
            <v>-4.66</v>
          </cell>
          <cell r="N56">
            <v>6.87</v>
          </cell>
          <cell r="O56">
            <v>11.05</v>
          </cell>
          <cell r="P56">
            <v>5.0049999999999999</v>
          </cell>
          <cell r="Q56">
            <v>44.996000000000002</v>
          </cell>
          <cell r="R56">
            <v>2.0529999999999999</v>
          </cell>
          <cell r="S56">
            <v>4.7140000000000004</v>
          </cell>
          <cell r="T56">
            <v>6.2930000000000001</v>
          </cell>
          <cell r="U56">
            <v>14.835000000000001</v>
          </cell>
          <cell r="V56">
            <v>-8.9990000000000006</v>
          </cell>
          <cell r="W56">
            <v>2.6</v>
          </cell>
          <cell r="X56">
            <v>2.2999999999999998</v>
          </cell>
          <cell r="Y56">
            <v>12.259</v>
          </cell>
          <cell r="Z56">
            <v>0.27100000000000002</v>
          </cell>
          <cell r="AA56">
            <v>-11.430999999999999</v>
          </cell>
          <cell r="AB56">
            <v>-1.016</v>
          </cell>
          <cell r="AC56">
            <v>23.510999999999999</v>
          </cell>
          <cell r="AD56">
            <v>1.746</v>
          </cell>
          <cell r="AE56">
            <v>12.99</v>
          </cell>
          <cell r="AF56">
            <v>11.569000000000001</v>
          </cell>
          <cell r="AG56">
            <v>15.116</v>
          </cell>
          <cell r="AH56">
            <v>55.27</v>
          </cell>
          <cell r="AI56">
            <v>2.6989999999999998</v>
          </cell>
          <cell r="AJ56">
            <v>7.3010000000000002</v>
          </cell>
          <cell r="AK56">
            <v>38.106000000000002</v>
          </cell>
          <cell r="AL56">
            <v>25.404</v>
          </cell>
          <cell r="AM56">
            <v>15.486000000000001</v>
          </cell>
          <cell r="AN56">
            <v>11</v>
          </cell>
          <cell r="AO56">
            <v>10</v>
          </cell>
          <cell r="AP56">
            <v>9</v>
          </cell>
          <cell r="AQ56">
            <v>9</v>
          </cell>
          <cell r="AR56">
            <v>11.008545454545454</v>
          </cell>
        </row>
        <row r="57">
          <cell r="A57" t="str">
            <v>Fiji</v>
          </cell>
          <cell r="B57" t="str">
            <v>Inflation, end of period consumer prices</v>
          </cell>
          <cell r="C57" t="str">
            <v>Percent change</v>
          </cell>
          <cell r="E57" t="str">
            <v>See notes for:  Inflation, end of period consumer prices (Index).</v>
          </cell>
          <cell r="F57" t="str">
            <v>n/a</v>
          </cell>
          <cell r="G57" t="str">
            <v>n/a</v>
          </cell>
          <cell r="H57" t="str">
            <v>n/a</v>
          </cell>
          <cell r="I57" t="str">
            <v>n/a</v>
          </cell>
          <cell r="J57" t="str">
            <v>n/a</v>
          </cell>
          <cell r="K57" t="str">
            <v>n/a</v>
          </cell>
          <cell r="L57" t="str">
            <v>n/a</v>
          </cell>
          <cell r="M57" t="str">
            <v>n/a</v>
          </cell>
          <cell r="N57" t="str">
            <v>n/a</v>
          </cell>
          <cell r="O57" t="str">
            <v>n/a</v>
          </cell>
          <cell r="P57" t="str">
            <v>n/a</v>
          </cell>
          <cell r="Q57" t="str">
            <v>n/a</v>
          </cell>
          <cell r="R57" t="str">
            <v>n/a</v>
          </cell>
          <cell r="S57" t="str">
            <v>n/a</v>
          </cell>
          <cell r="T57">
            <v>1.194</v>
          </cell>
          <cell r="U57">
            <v>2.1629999999999998</v>
          </cell>
          <cell r="V57">
            <v>2.4060000000000001</v>
          </cell>
          <cell r="W57">
            <v>2.9140000000000001</v>
          </cell>
          <cell r="X57">
            <v>8.1280000000000001</v>
          </cell>
          <cell r="Y57">
            <v>0.16900000000000001</v>
          </cell>
          <cell r="Z57">
            <v>3</v>
          </cell>
          <cell r="AA57">
            <v>2.2909999999999999</v>
          </cell>
          <cell r="AB57">
            <v>1.5880000000000001</v>
          </cell>
          <cell r="AC57">
            <v>4.1900000000000004</v>
          </cell>
          <cell r="AD57">
            <v>3.3170000000000002</v>
          </cell>
          <cell r="AE57">
            <v>2.7</v>
          </cell>
          <cell r="AF57">
            <v>3.137</v>
          </cell>
          <cell r="AG57">
            <v>4.2779999999999996</v>
          </cell>
          <cell r="AH57">
            <v>6.5629999999999997</v>
          </cell>
          <cell r="AI57">
            <v>6.843</v>
          </cell>
          <cell r="AJ57">
            <v>4.8840000000000003</v>
          </cell>
          <cell r="AK57">
            <v>7</v>
          </cell>
          <cell r="AL57">
            <v>4.8</v>
          </cell>
          <cell r="AM57">
            <v>4.5</v>
          </cell>
          <cell r="AN57">
            <v>4</v>
          </cell>
          <cell r="AO57">
            <v>3.5</v>
          </cell>
          <cell r="AP57">
            <v>3.5</v>
          </cell>
          <cell r="AQ57">
            <v>3.5</v>
          </cell>
          <cell r="AR57">
            <v>3.7091666666666665</v>
          </cell>
        </row>
        <row r="58">
          <cell r="A58" t="str">
            <v>Finland</v>
          </cell>
          <cell r="B58" t="str">
            <v>Inflation, end of period consumer prices</v>
          </cell>
          <cell r="C58" t="str">
            <v>Percent change</v>
          </cell>
          <cell r="E58" t="str">
            <v>See notes for:  Inflation, end of period consumer prices (Index).</v>
          </cell>
          <cell r="F58">
            <v>13.760999999999999</v>
          </cell>
          <cell r="G58">
            <v>9.8970000000000002</v>
          </cell>
          <cell r="H58">
            <v>8.8780000000000001</v>
          </cell>
          <cell r="I58">
            <v>8.5180000000000007</v>
          </cell>
          <cell r="J58">
            <v>6.1319999999999997</v>
          </cell>
          <cell r="K58">
            <v>4.931</v>
          </cell>
          <cell r="L58">
            <v>3.3769999999999998</v>
          </cell>
          <cell r="M58">
            <v>3.6219999999999999</v>
          </cell>
          <cell r="N58">
            <v>5.8959999999999999</v>
          </cell>
          <cell r="O58">
            <v>7.1429999999999998</v>
          </cell>
          <cell r="P58">
            <v>2.0670000000000002</v>
          </cell>
          <cell r="Q58">
            <v>4.5350000000000001</v>
          </cell>
          <cell r="R58">
            <v>2.6030000000000002</v>
          </cell>
          <cell r="S58">
            <v>2.96</v>
          </cell>
          <cell r="T58">
            <v>1.54</v>
          </cell>
          <cell r="U58">
            <v>-0.40400000000000003</v>
          </cell>
          <cell r="V58">
            <v>1.7310000000000001</v>
          </cell>
          <cell r="W58">
            <v>1.589</v>
          </cell>
          <cell r="X58">
            <v>0.78800000000000003</v>
          </cell>
          <cell r="Y58">
            <v>2.2440000000000002</v>
          </cell>
          <cell r="Z58">
            <v>2.8610000000000002</v>
          </cell>
          <cell r="AA58">
            <v>2.3140000000000001</v>
          </cell>
          <cell r="AB58">
            <v>1.722</v>
          </cell>
          <cell r="AC58">
            <v>1.244</v>
          </cell>
          <cell r="AD58">
            <v>9.0999999999999998E-2</v>
          </cell>
          <cell r="AE58">
            <v>1.0569999999999999</v>
          </cell>
          <cell r="AF58">
            <v>1.2350000000000001</v>
          </cell>
          <cell r="AG58">
            <v>1.9279999999999999</v>
          </cell>
          <cell r="AH58">
            <v>3.3879999999999999</v>
          </cell>
          <cell r="AI58">
            <v>1.802</v>
          </cell>
          <cell r="AJ58">
            <v>2.7690000000000001</v>
          </cell>
          <cell r="AK58">
            <v>2.6059999999999999</v>
          </cell>
          <cell r="AL58">
            <v>2.8220000000000001</v>
          </cell>
          <cell r="AM58">
            <v>2.1819999999999999</v>
          </cell>
          <cell r="AN58">
            <v>2</v>
          </cell>
          <cell r="AO58">
            <v>2</v>
          </cell>
          <cell r="AP58">
            <v>2</v>
          </cell>
          <cell r="AQ58">
            <v>2</v>
          </cell>
          <cell r="AR58">
            <v>1.9395454545454542</v>
          </cell>
        </row>
        <row r="59">
          <cell r="A59" t="str">
            <v>France</v>
          </cell>
          <cell r="B59" t="str">
            <v>Inflation, end of period consumer prices</v>
          </cell>
          <cell r="C59" t="str">
            <v>Percent change</v>
          </cell>
          <cell r="E59" t="str">
            <v>See notes for:  Inflation, end of period consumer prices (Index).</v>
          </cell>
          <cell r="F59">
            <v>13.728</v>
          </cell>
          <cell r="G59">
            <v>13.891999999999999</v>
          </cell>
          <cell r="H59">
            <v>9.6910000000000007</v>
          </cell>
          <cell r="I59">
            <v>9.2919999999999998</v>
          </cell>
          <cell r="J59">
            <v>6.69</v>
          </cell>
          <cell r="K59">
            <v>4.7030000000000003</v>
          </cell>
          <cell r="L59">
            <v>2.121</v>
          </cell>
          <cell r="M59">
            <v>3.1150000000000002</v>
          </cell>
          <cell r="N59">
            <v>3.081</v>
          </cell>
          <cell r="O59">
            <v>3.5630000000000002</v>
          </cell>
          <cell r="P59">
            <v>3.2120000000000002</v>
          </cell>
          <cell r="Q59">
            <v>3.0630000000000002</v>
          </cell>
          <cell r="R59">
            <v>1.9179999999999999</v>
          </cell>
          <cell r="S59">
            <v>2.0699999999999998</v>
          </cell>
          <cell r="T59">
            <v>1.4690000000000001</v>
          </cell>
          <cell r="U59">
            <v>2.1720000000000002</v>
          </cell>
          <cell r="V59">
            <v>2.0859999999999999</v>
          </cell>
          <cell r="W59">
            <v>1.282</v>
          </cell>
          <cell r="X59">
            <v>0.66800000000000004</v>
          </cell>
          <cell r="Y59">
            <v>0.56200000000000006</v>
          </cell>
          <cell r="Z59">
            <v>1.827</v>
          </cell>
          <cell r="AA59">
            <v>1.7809999999999999</v>
          </cell>
          <cell r="AB59">
            <v>1.9379999999999999</v>
          </cell>
          <cell r="AC59">
            <v>2.169</v>
          </cell>
          <cell r="AD59">
            <v>2.3420000000000001</v>
          </cell>
          <cell r="AE59">
            <v>1.9</v>
          </cell>
          <cell r="AF59">
            <v>1.9119999999999999</v>
          </cell>
          <cell r="AG59">
            <v>1.607</v>
          </cell>
          <cell r="AH59">
            <v>3.1589999999999998</v>
          </cell>
          <cell r="AI59">
            <v>0.10299999999999999</v>
          </cell>
          <cell r="AJ59">
            <v>1.736</v>
          </cell>
          <cell r="AK59">
            <v>2.2930000000000001</v>
          </cell>
          <cell r="AL59">
            <v>1.952</v>
          </cell>
          <cell r="AM59">
            <v>1.63</v>
          </cell>
          <cell r="AN59">
            <v>1.8480000000000001</v>
          </cell>
          <cell r="AO59">
            <v>1.9039999999999999</v>
          </cell>
          <cell r="AP59">
            <v>1.9490000000000001</v>
          </cell>
          <cell r="AQ59">
            <v>2.0150000000000001</v>
          </cell>
          <cell r="AR59">
            <v>1.8758636363636361</v>
          </cell>
        </row>
        <row r="60">
          <cell r="A60" t="str">
            <v>Gabon</v>
          </cell>
          <cell r="B60" t="str">
            <v>Inflation, end of period consumer prices</v>
          </cell>
          <cell r="C60" t="str">
            <v>Percent change</v>
          </cell>
          <cell r="E60" t="str">
            <v>See notes for:  Inflation, end of period consumer prices (Index).</v>
          </cell>
          <cell r="F60" t="str">
            <v>n/a</v>
          </cell>
          <cell r="G60" t="str">
            <v>n/a</v>
          </cell>
          <cell r="H60" t="str">
            <v>n/a</v>
          </cell>
          <cell r="I60" t="str">
            <v>n/a</v>
          </cell>
          <cell r="J60" t="str">
            <v>n/a</v>
          </cell>
          <cell r="K60" t="str">
            <v>n/a</v>
          </cell>
          <cell r="L60" t="str">
            <v>n/a</v>
          </cell>
          <cell r="M60" t="str">
            <v>n/a</v>
          </cell>
          <cell r="N60" t="str">
            <v>n/a</v>
          </cell>
          <cell r="O60" t="str">
            <v>n/a</v>
          </cell>
          <cell r="P60">
            <v>15.369</v>
          </cell>
          <cell r="Q60">
            <v>-16.715</v>
          </cell>
          <cell r="R60">
            <v>-4.532</v>
          </cell>
          <cell r="S60">
            <v>1.3169999999999999</v>
          </cell>
          <cell r="T60">
            <v>46.95</v>
          </cell>
          <cell r="U60">
            <v>3.4510000000000001</v>
          </cell>
          <cell r="V60">
            <v>0.82199999999999995</v>
          </cell>
          <cell r="W60">
            <v>2.1150000000000002</v>
          </cell>
          <cell r="X60">
            <v>0.54800000000000004</v>
          </cell>
          <cell r="Y60">
            <v>-0.94899999999999995</v>
          </cell>
          <cell r="Z60">
            <v>1.7949999999999999</v>
          </cell>
          <cell r="AA60">
            <v>0.93500000000000005</v>
          </cell>
          <cell r="AB60">
            <v>0.42099999999999999</v>
          </cell>
          <cell r="AC60">
            <v>3.5209999999999999</v>
          </cell>
          <cell r="AD60">
            <v>-0.48599999999999999</v>
          </cell>
          <cell r="AE60">
            <v>1.115</v>
          </cell>
          <cell r="AF60">
            <v>-0.67300000000000004</v>
          </cell>
          <cell r="AG60">
            <v>5.9050000000000002</v>
          </cell>
          <cell r="AH60">
            <v>5.5759999999999996</v>
          </cell>
          <cell r="AI60">
            <v>0.86599999999999999</v>
          </cell>
          <cell r="AJ60">
            <v>0.68700000000000006</v>
          </cell>
          <cell r="AK60">
            <v>2.302</v>
          </cell>
          <cell r="AL60">
            <v>2.2999999999999998</v>
          </cell>
          <cell r="AM60">
            <v>2.6</v>
          </cell>
          <cell r="AN60">
            <v>2.8</v>
          </cell>
          <cell r="AO60">
            <v>3</v>
          </cell>
          <cell r="AP60">
            <v>3</v>
          </cell>
          <cell r="AQ60">
            <v>3</v>
          </cell>
          <cell r="AR60">
            <v>3.1972727272727282</v>
          </cell>
        </row>
        <row r="61">
          <cell r="A61" t="str">
            <v>The Gambia</v>
          </cell>
          <cell r="B61" t="str">
            <v>Inflation, end of period consumer prices</v>
          </cell>
          <cell r="C61" t="str">
            <v>Percent change</v>
          </cell>
          <cell r="E61" t="str">
            <v>See notes for:  Inflation, end of period consumer prices (Index).</v>
          </cell>
          <cell r="F61" t="str">
            <v>n/a</v>
          </cell>
          <cell r="G61">
            <v>4.1260000000000003</v>
          </cell>
          <cell r="H61">
            <v>12.731</v>
          </cell>
          <cell r="I61">
            <v>15.385</v>
          </cell>
          <cell r="J61">
            <v>24.681000000000001</v>
          </cell>
          <cell r="K61">
            <v>25.454999999999998</v>
          </cell>
          <cell r="L61">
            <v>52.301000000000002</v>
          </cell>
          <cell r="M61">
            <v>15.317</v>
          </cell>
          <cell r="N61">
            <v>12.417999999999999</v>
          </cell>
          <cell r="O61">
            <v>8.3940000000000001</v>
          </cell>
          <cell r="P61">
            <v>10.487</v>
          </cell>
          <cell r="Q61">
            <v>11.553000000000001</v>
          </cell>
          <cell r="R61">
            <v>4.2460000000000004</v>
          </cell>
          <cell r="S61">
            <v>5.1280000000000001</v>
          </cell>
          <cell r="T61">
            <v>5.0430000000000001</v>
          </cell>
          <cell r="U61">
            <v>4.0389999999999997</v>
          </cell>
          <cell r="V61">
            <v>2.2530000000000001</v>
          </cell>
          <cell r="W61">
            <v>0.309</v>
          </cell>
          <cell r="X61">
            <v>4.7789999999999999</v>
          </cell>
          <cell r="Y61">
            <v>1.7490000000000001</v>
          </cell>
          <cell r="Z61">
            <v>0.20300000000000001</v>
          </cell>
          <cell r="AA61">
            <v>8.0690000000000008</v>
          </cell>
          <cell r="AB61">
            <v>13.005000000000001</v>
          </cell>
          <cell r="AC61">
            <v>17.564</v>
          </cell>
          <cell r="AD61">
            <v>8.09</v>
          </cell>
          <cell r="AE61">
            <v>4.8460000000000001</v>
          </cell>
          <cell r="AF61">
            <v>0.42299999999999999</v>
          </cell>
          <cell r="AG61">
            <v>6.02</v>
          </cell>
          <cell r="AH61">
            <v>6.835</v>
          </cell>
          <cell r="AI61">
            <v>2.718</v>
          </cell>
          <cell r="AJ61">
            <v>5.7889999999999997</v>
          </cell>
          <cell r="AK61">
            <v>4.3819999999999997</v>
          </cell>
          <cell r="AL61">
            <v>5</v>
          </cell>
          <cell r="AM61">
            <v>6</v>
          </cell>
          <cell r="AN61">
            <v>5</v>
          </cell>
          <cell r="AO61">
            <v>5</v>
          </cell>
          <cell r="AP61">
            <v>5</v>
          </cell>
          <cell r="AQ61">
            <v>5</v>
          </cell>
          <cell r="AR61">
            <v>5.7968181818181828</v>
          </cell>
        </row>
        <row r="62">
          <cell r="A62" t="str">
            <v>Georgia</v>
          </cell>
          <cell r="B62" t="str">
            <v>Inflation, end of period consumer prices</v>
          </cell>
          <cell r="C62" t="str">
            <v>Percent change</v>
          </cell>
          <cell r="E62" t="str">
            <v>See notes for:  Inflation, end of period consumer prices (Index).</v>
          </cell>
          <cell r="F62" t="str">
            <v>n/a</v>
          </cell>
          <cell r="G62" t="str">
            <v>n/a</v>
          </cell>
          <cell r="H62" t="str">
            <v>n/a</v>
          </cell>
          <cell r="I62" t="str">
            <v>n/a</v>
          </cell>
          <cell r="J62" t="str">
            <v>n/a</v>
          </cell>
          <cell r="K62" t="str">
            <v>n/a</v>
          </cell>
          <cell r="L62" t="str">
            <v>n/a</v>
          </cell>
          <cell r="M62" t="str">
            <v>n/a</v>
          </cell>
          <cell r="N62" t="str">
            <v>n/a</v>
          </cell>
          <cell r="O62" t="str">
            <v>n/a</v>
          </cell>
          <cell r="P62" t="str">
            <v>n/a</v>
          </cell>
          <cell r="Q62" t="str">
            <v>n/a</v>
          </cell>
          <cell r="R62" t="str">
            <v>n/a</v>
          </cell>
          <cell r="S62" t="str">
            <v>n/a</v>
          </cell>
          <cell r="T62" t="str">
            <v>n/a</v>
          </cell>
          <cell r="U62">
            <v>57.372999999999998</v>
          </cell>
          <cell r="V62">
            <v>13.689</v>
          </cell>
          <cell r="W62">
            <v>7.2050000000000001</v>
          </cell>
          <cell r="X62">
            <v>10.669</v>
          </cell>
          <cell r="Y62">
            <v>10.865</v>
          </cell>
          <cell r="Z62">
            <v>4.6390000000000002</v>
          </cell>
          <cell r="AA62">
            <v>2.516</v>
          </cell>
          <cell r="AB62">
            <v>5.0970000000000004</v>
          </cell>
          <cell r="AC62">
            <v>8.6219999999999999</v>
          </cell>
          <cell r="AD62">
            <v>7.2119999999999997</v>
          </cell>
          <cell r="AE62">
            <v>6.1790000000000003</v>
          </cell>
          <cell r="AF62">
            <v>8.7780000000000005</v>
          </cell>
          <cell r="AG62">
            <v>10.975</v>
          </cell>
          <cell r="AH62">
            <v>5.548</v>
          </cell>
          <cell r="AI62">
            <v>2.9860000000000002</v>
          </cell>
          <cell r="AJ62">
            <v>11.241</v>
          </cell>
          <cell r="AK62">
            <v>2.0409999999999999</v>
          </cell>
          <cell r="AL62">
            <v>5</v>
          </cell>
          <cell r="AM62">
            <v>6</v>
          </cell>
          <cell r="AN62">
            <v>6</v>
          </cell>
          <cell r="AO62">
            <v>6</v>
          </cell>
          <cell r="AP62">
            <v>6</v>
          </cell>
          <cell r="AQ62">
            <v>6</v>
          </cell>
          <cell r="AR62">
            <v>10.331470588235291</v>
          </cell>
        </row>
        <row r="63">
          <cell r="A63" t="str">
            <v>Germany</v>
          </cell>
          <cell r="B63" t="str">
            <v>Inflation, end of period consumer prices</v>
          </cell>
          <cell r="C63" t="str">
            <v>Percent change</v>
          </cell>
          <cell r="E63" t="str">
            <v>See notes for:  Inflation, end of period consumer prices (Index).</v>
          </cell>
          <cell r="F63" t="str">
            <v>n/a</v>
          </cell>
          <cell r="G63" t="str">
            <v>n/a</v>
          </cell>
          <cell r="H63" t="str">
            <v>n/a</v>
          </cell>
          <cell r="I63" t="str">
            <v>n/a</v>
          </cell>
          <cell r="J63" t="str">
            <v>n/a</v>
          </cell>
          <cell r="K63" t="str">
            <v>n/a</v>
          </cell>
          <cell r="L63" t="str">
            <v>n/a</v>
          </cell>
          <cell r="M63" t="str">
            <v>n/a</v>
          </cell>
          <cell r="N63" t="str">
            <v>n/a</v>
          </cell>
          <cell r="O63" t="str">
            <v>n/a</v>
          </cell>
          <cell r="P63" t="str">
            <v>n/a</v>
          </cell>
          <cell r="Q63" t="str">
            <v>n/a</v>
          </cell>
          <cell r="R63">
            <v>3.3330000000000002</v>
          </cell>
          <cell r="S63">
            <v>4.218</v>
          </cell>
          <cell r="T63">
            <v>2.5</v>
          </cell>
          <cell r="U63">
            <v>1.51</v>
          </cell>
          <cell r="V63">
            <v>1.341</v>
          </cell>
          <cell r="W63">
            <v>1.3480000000000001</v>
          </cell>
          <cell r="X63">
            <v>0.222</v>
          </cell>
          <cell r="Y63">
            <v>1.327</v>
          </cell>
          <cell r="Z63">
            <v>2.1829999999999998</v>
          </cell>
          <cell r="AA63">
            <v>1.389</v>
          </cell>
          <cell r="AB63">
            <v>1.159</v>
          </cell>
          <cell r="AC63">
            <v>1.042</v>
          </cell>
          <cell r="AD63">
            <v>2.2679999999999998</v>
          </cell>
          <cell r="AE63">
            <v>2.117</v>
          </cell>
          <cell r="AF63">
            <v>1.3819999999999999</v>
          </cell>
          <cell r="AG63">
            <v>3.1160000000000001</v>
          </cell>
          <cell r="AH63">
            <v>1.133</v>
          </cell>
          <cell r="AI63">
            <v>0.84</v>
          </cell>
          <cell r="AJ63">
            <v>1.8520000000000001</v>
          </cell>
          <cell r="AK63">
            <v>2.2730000000000001</v>
          </cell>
          <cell r="AL63">
            <v>1.909</v>
          </cell>
          <cell r="AM63">
            <v>1.75</v>
          </cell>
          <cell r="AN63">
            <v>1.9</v>
          </cell>
          <cell r="AO63">
            <v>2</v>
          </cell>
          <cell r="AP63">
            <v>2</v>
          </cell>
          <cell r="AQ63">
            <v>2</v>
          </cell>
          <cell r="AR63">
            <v>1.8276500000000002</v>
          </cell>
        </row>
        <row r="64">
          <cell r="A64" t="str">
            <v>Ghana</v>
          </cell>
          <cell r="B64" t="str">
            <v>Inflation, end of period consumer prices</v>
          </cell>
          <cell r="C64" t="str">
            <v>Percent change</v>
          </cell>
          <cell r="E64" t="str">
            <v>See notes for:  Inflation, end of period consumer prices (Index).</v>
          </cell>
          <cell r="F64" t="str">
            <v>n/a</v>
          </cell>
          <cell r="G64">
            <v>100.22199999999999</v>
          </cell>
          <cell r="H64">
            <v>16.786999999999999</v>
          </cell>
          <cell r="I64">
            <v>142.41800000000001</v>
          </cell>
          <cell r="J64">
            <v>5.9880000000000004</v>
          </cell>
          <cell r="K64">
            <v>19.498999999999999</v>
          </cell>
          <cell r="L64">
            <v>33.335000000000001</v>
          </cell>
          <cell r="M64">
            <v>34.164000000000001</v>
          </cell>
          <cell r="N64">
            <v>26.571000000000002</v>
          </cell>
          <cell r="O64">
            <v>30.457999999999998</v>
          </cell>
          <cell r="P64">
            <v>35.902000000000001</v>
          </cell>
          <cell r="Q64">
            <v>10.260999999999999</v>
          </cell>
          <cell r="R64">
            <v>13.33</v>
          </cell>
          <cell r="S64">
            <v>27.655999999999999</v>
          </cell>
          <cell r="T64">
            <v>34.179000000000002</v>
          </cell>
          <cell r="U64">
            <v>70.816999999999993</v>
          </cell>
          <cell r="V64">
            <v>26.123000000000001</v>
          </cell>
          <cell r="W64">
            <v>22.140999999999998</v>
          </cell>
          <cell r="X64">
            <v>15.752000000000001</v>
          </cell>
          <cell r="Y64">
            <v>13.791</v>
          </cell>
          <cell r="Z64">
            <v>40.54</v>
          </cell>
          <cell r="AA64">
            <v>21.288</v>
          </cell>
          <cell r="AB64">
            <v>15.170999999999999</v>
          </cell>
          <cell r="AC64">
            <v>23.562999999999999</v>
          </cell>
          <cell r="AD64">
            <v>11.776999999999999</v>
          </cell>
          <cell r="AE64">
            <v>14.837999999999999</v>
          </cell>
          <cell r="AF64">
            <v>10.923</v>
          </cell>
          <cell r="AG64">
            <v>12.747999999999999</v>
          </cell>
          <cell r="AH64">
            <v>18.134</v>
          </cell>
          <cell r="AI64">
            <v>15.973000000000001</v>
          </cell>
          <cell r="AJ64">
            <v>8.5790000000000006</v>
          </cell>
          <cell r="AK64">
            <v>8.5790000000000006</v>
          </cell>
          <cell r="AL64">
            <v>9.7509999999999994</v>
          </cell>
          <cell r="AM64">
            <v>9.01</v>
          </cell>
          <cell r="AN64">
            <v>8.51</v>
          </cell>
          <cell r="AO64">
            <v>8.01</v>
          </cell>
          <cell r="AP64">
            <v>7.51</v>
          </cell>
          <cell r="AQ64">
            <v>7.01</v>
          </cell>
          <cell r="AR64">
            <v>21.4575</v>
          </cell>
        </row>
        <row r="65">
          <cell r="A65" t="str">
            <v>Greece</v>
          </cell>
          <cell r="B65" t="str">
            <v>Inflation, end of period consumer prices</v>
          </cell>
          <cell r="C65" t="str">
            <v>Percent change</v>
          </cell>
          <cell r="E65" t="str">
            <v>See notes for:  Inflation, end of period consumer prices (Index).</v>
          </cell>
          <cell r="F65">
            <v>25.925999999999998</v>
          </cell>
          <cell r="G65">
            <v>22.951000000000001</v>
          </cell>
          <cell r="H65">
            <v>18.667000000000002</v>
          </cell>
          <cell r="I65">
            <v>20.225000000000001</v>
          </cell>
          <cell r="J65">
            <v>17.757000000000001</v>
          </cell>
          <cell r="K65">
            <v>25.396999999999998</v>
          </cell>
          <cell r="L65">
            <v>17.088999999999999</v>
          </cell>
          <cell r="M65">
            <v>15.676</v>
          </cell>
          <cell r="N65">
            <v>14.019</v>
          </cell>
          <cell r="O65">
            <v>15.164</v>
          </cell>
          <cell r="P65">
            <v>22.776</v>
          </cell>
          <cell r="Q65">
            <v>17.681000000000001</v>
          </cell>
          <cell r="R65">
            <v>14.532</v>
          </cell>
          <cell r="S65">
            <v>12.042999999999999</v>
          </cell>
          <cell r="T65">
            <v>10.749000000000001</v>
          </cell>
          <cell r="U65">
            <v>7.9720000000000004</v>
          </cell>
          <cell r="V65">
            <v>6.899</v>
          </cell>
          <cell r="W65">
            <v>4.5510000000000002</v>
          </cell>
          <cell r="X65">
            <v>3.7040000000000002</v>
          </cell>
          <cell r="Y65">
            <v>2.3199999999999998</v>
          </cell>
          <cell r="Z65">
            <v>3.6579999999999999</v>
          </cell>
          <cell r="AA65">
            <v>3.5289999999999999</v>
          </cell>
          <cell r="AB65">
            <v>3.4980000000000002</v>
          </cell>
          <cell r="AC65">
            <v>3.1429999999999998</v>
          </cell>
          <cell r="AD65">
            <v>3.12</v>
          </cell>
          <cell r="AE65">
            <v>3.4620000000000002</v>
          </cell>
          <cell r="AF65">
            <v>3.1989999999999998</v>
          </cell>
          <cell r="AG65">
            <v>3.8610000000000002</v>
          </cell>
          <cell r="AH65">
            <v>2.1970000000000001</v>
          </cell>
          <cell r="AI65">
            <v>1.968</v>
          </cell>
          <cell r="AJ65">
            <v>5.0670000000000002</v>
          </cell>
          <cell r="AK65">
            <v>2.2000000000000002</v>
          </cell>
          <cell r="AL65">
            <v>0.8</v>
          </cell>
          <cell r="AM65">
            <v>-2.3E-2</v>
          </cell>
          <cell r="AN65">
            <v>0.60799999999999998</v>
          </cell>
          <cell r="AO65">
            <v>1.0589999999999999</v>
          </cell>
          <cell r="AP65">
            <v>1.2410000000000001</v>
          </cell>
          <cell r="AQ65">
            <v>1.51</v>
          </cell>
          <cell r="AR65">
            <v>6.4604090909090903</v>
          </cell>
        </row>
        <row r="66">
          <cell r="A66" t="str">
            <v>Grenada</v>
          </cell>
          <cell r="B66" t="str">
            <v>Inflation, end of period consumer prices</v>
          </cell>
          <cell r="C66" t="str">
            <v>Percent change</v>
          </cell>
          <cell r="E66" t="str">
            <v>See notes for:  Inflation, end of period consumer prices (Index).</v>
          </cell>
          <cell r="F66">
            <v>21.847000000000001</v>
          </cell>
          <cell r="G66">
            <v>10.547000000000001</v>
          </cell>
          <cell r="H66">
            <v>11.882</v>
          </cell>
          <cell r="I66">
            <v>7.4340000000000002</v>
          </cell>
          <cell r="J66">
            <v>6.9749999999999996</v>
          </cell>
          <cell r="K66">
            <v>3.7450000000000001</v>
          </cell>
          <cell r="L66">
            <v>1.8640000000000001</v>
          </cell>
          <cell r="M66">
            <v>-0.83299999999999996</v>
          </cell>
          <cell r="N66">
            <v>0.55300000000000005</v>
          </cell>
          <cell r="O66">
            <v>6.9059999999999997</v>
          </cell>
          <cell r="P66">
            <v>3.778</v>
          </cell>
          <cell r="Q66">
            <v>3.831</v>
          </cell>
          <cell r="R66">
            <v>0.96899999999999997</v>
          </cell>
          <cell r="S66">
            <v>4.8769999999999998</v>
          </cell>
          <cell r="T66">
            <v>3.67</v>
          </cell>
          <cell r="U66">
            <v>1.8640000000000001</v>
          </cell>
          <cell r="V66">
            <v>2.1549999999999998</v>
          </cell>
          <cell r="W66">
            <v>1.6359999999999999</v>
          </cell>
          <cell r="X66">
            <v>1.1639999999999999</v>
          </cell>
          <cell r="Y66">
            <v>1.083</v>
          </cell>
          <cell r="Z66">
            <v>3.448</v>
          </cell>
          <cell r="AA66">
            <v>-0.69799999999999995</v>
          </cell>
          <cell r="AB66">
            <v>2.286</v>
          </cell>
          <cell r="AC66">
            <v>1.639</v>
          </cell>
          <cell r="AD66">
            <v>2.492</v>
          </cell>
          <cell r="AE66">
            <v>6.1989999999999998</v>
          </cell>
          <cell r="AF66">
            <v>1.65</v>
          </cell>
          <cell r="AG66">
            <v>7.3979999999999997</v>
          </cell>
          <cell r="AH66">
            <v>5.1719999999999997</v>
          </cell>
          <cell r="AI66">
            <v>-2.3460000000000001</v>
          </cell>
          <cell r="AJ66">
            <v>4.2149999999999999</v>
          </cell>
          <cell r="AK66">
            <v>3.516</v>
          </cell>
          <cell r="AL66">
            <v>2.4</v>
          </cell>
          <cell r="AM66">
            <v>2.2000000000000002</v>
          </cell>
          <cell r="AN66">
            <v>2</v>
          </cell>
          <cell r="AO66">
            <v>2</v>
          </cell>
          <cell r="AP66">
            <v>2</v>
          </cell>
          <cell r="AQ66">
            <v>2</v>
          </cell>
          <cell r="AR66">
            <v>2.7271818181818182</v>
          </cell>
        </row>
        <row r="67">
          <cell r="A67" t="str">
            <v>Guatemala</v>
          </cell>
          <cell r="B67" t="str">
            <v>Inflation, end of period consumer prices</v>
          </cell>
          <cell r="C67" t="str">
            <v>Percent change</v>
          </cell>
          <cell r="E67" t="str">
            <v>See notes for:  Inflation, end of period consumer prices (Index).</v>
          </cell>
          <cell r="F67">
            <v>9</v>
          </cell>
          <cell r="G67">
            <v>8.8000000000000007</v>
          </cell>
          <cell r="H67">
            <v>-2.1</v>
          </cell>
          <cell r="I67">
            <v>7.2</v>
          </cell>
          <cell r="J67">
            <v>7.2</v>
          </cell>
          <cell r="K67">
            <v>27.9</v>
          </cell>
          <cell r="L67">
            <v>21.5</v>
          </cell>
          <cell r="M67">
            <v>9.3000000000000007</v>
          </cell>
          <cell r="N67">
            <v>12.3</v>
          </cell>
          <cell r="O67">
            <v>20.2</v>
          </cell>
          <cell r="P67">
            <v>59.8</v>
          </cell>
          <cell r="Q67">
            <v>10</v>
          </cell>
          <cell r="R67">
            <v>14.2</v>
          </cell>
          <cell r="S67">
            <v>11.6</v>
          </cell>
          <cell r="T67">
            <v>11.6</v>
          </cell>
          <cell r="U67">
            <v>8.6</v>
          </cell>
          <cell r="V67">
            <v>10.853999999999999</v>
          </cell>
          <cell r="W67">
            <v>7.1260000000000003</v>
          </cell>
          <cell r="X67">
            <v>7.4770000000000003</v>
          </cell>
          <cell r="Y67">
            <v>4.9160000000000004</v>
          </cell>
          <cell r="Z67">
            <v>9.0790000000000006</v>
          </cell>
          <cell r="AA67">
            <v>8.9019999999999992</v>
          </cell>
          <cell r="AB67">
            <v>6.3209999999999997</v>
          </cell>
          <cell r="AC67">
            <v>5.8620000000000001</v>
          </cell>
          <cell r="AD67">
            <v>9.2240000000000002</v>
          </cell>
          <cell r="AE67">
            <v>8.5739999999999998</v>
          </cell>
          <cell r="AF67">
            <v>5.7939999999999996</v>
          </cell>
          <cell r="AG67">
            <v>8.74</v>
          </cell>
          <cell r="AH67">
            <v>9.4060000000000006</v>
          </cell>
          <cell r="AI67">
            <v>-0.28399999999999997</v>
          </cell>
          <cell r="AJ67">
            <v>5.3959999999999999</v>
          </cell>
          <cell r="AK67">
            <v>6.2</v>
          </cell>
          <cell r="AL67">
            <v>4.9930000000000003</v>
          </cell>
          <cell r="AM67">
            <v>4.5</v>
          </cell>
          <cell r="AN67">
            <v>4.2</v>
          </cell>
          <cell r="AO67">
            <v>4</v>
          </cell>
          <cell r="AP67">
            <v>4</v>
          </cell>
          <cell r="AQ67">
            <v>4</v>
          </cell>
          <cell r="AR67">
            <v>10.426681818181818</v>
          </cell>
        </row>
        <row r="68">
          <cell r="A68" t="str">
            <v>Guinea</v>
          </cell>
          <cell r="B68" t="str">
            <v>Inflation, end of period consumer prices</v>
          </cell>
          <cell r="C68" t="str">
            <v>Percent change</v>
          </cell>
          <cell r="E68" t="str">
            <v>See notes for:  Inflation, end of period consumer prices (Index).</v>
          </cell>
          <cell r="F68" t="str">
            <v>n/a</v>
          </cell>
          <cell r="G68" t="str">
            <v>n/a</v>
          </cell>
          <cell r="H68" t="str">
            <v>n/a</v>
          </cell>
          <cell r="I68" t="str">
            <v>n/a</v>
          </cell>
          <cell r="J68" t="str">
            <v>n/a</v>
          </cell>
          <cell r="K68" t="str">
            <v>n/a</v>
          </cell>
          <cell r="L68" t="str">
            <v>n/a</v>
          </cell>
          <cell r="M68">
            <v>33.654000000000003</v>
          </cell>
          <cell r="N68">
            <v>26.259</v>
          </cell>
          <cell r="O68">
            <v>26.068000000000001</v>
          </cell>
          <cell r="P68">
            <v>27.331</v>
          </cell>
          <cell r="Q68">
            <v>12.233000000000001</v>
          </cell>
          <cell r="R68">
            <v>16.100000000000001</v>
          </cell>
          <cell r="S68">
            <v>4.9960000000000004</v>
          </cell>
          <cell r="T68">
            <v>2.5430000000000001</v>
          </cell>
          <cell r="U68">
            <v>5.2</v>
          </cell>
          <cell r="V68">
            <v>2.0529999999999999</v>
          </cell>
          <cell r="W68">
            <v>5.2910000000000004</v>
          </cell>
          <cell r="X68">
            <v>4.5289999999999999</v>
          </cell>
          <cell r="Y68">
            <v>6.1609999999999996</v>
          </cell>
          <cell r="Z68">
            <v>7.2069999999999999</v>
          </cell>
          <cell r="AA68">
            <v>1.1299999999999999</v>
          </cell>
          <cell r="AB68">
            <v>6.1180000000000003</v>
          </cell>
          <cell r="AC68">
            <v>12.093999999999999</v>
          </cell>
          <cell r="AD68">
            <v>27.643999999999998</v>
          </cell>
          <cell r="AE68">
            <v>29.663</v>
          </cell>
          <cell r="AF68">
            <v>39.131999999999998</v>
          </cell>
          <cell r="AG68">
            <v>12.821999999999999</v>
          </cell>
          <cell r="AH68">
            <v>13.504</v>
          </cell>
          <cell r="AI68">
            <v>7.899</v>
          </cell>
          <cell r="AJ68">
            <v>20.803000000000001</v>
          </cell>
          <cell r="AK68">
            <v>20.5</v>
          </cell>
          <cell r="AL68">
            <v>12</v>
          </cell>
          <cell r="AM68">
            <v>8.7309999999999999</v>
          </cell>
          <cell r="AN68">
            <v>6.1680000000000001</v>
          </cell>
          <cell r="AO68">
            <v>5.915</v>
          </cell>
          <cell r="AP68">
            <v>5.915</v>
          </cell>
          <cell r="AQ68">
            <v>5.915</v>
          </cell>
          <cell r="AR68">
            <v>12.952409090909089</v>
          </cell>
        </row>
        <row r="69">
          <cell r="A69" t="str">
            <v>Guinea-Bissau</v>
          </cell>
          <cell r="B69" t="str">
            <v>Inflation, end of period consumer prices</v>
          </cell>
          <cell r="C69" t="str">
            <v>Percent change</v>
          </cell>
          <cell r="E69" t="str">
            <v>See notes for:  Inflation, end of period consumer prices (Index).</v>
          </cell>
          <cell r="F69" t="str">
            <v>n/a</v>
          </cell>
          <cell r="G69">
            <v>27.04</v>
          </cell>
          <cell r="H69">
            <v>20.184000000000001</v>
          </cell>
          <cell r="I69">
            <v>46.25</v>
          </cell>
          <cell r="J69">
            <v>94.641999999999996</v>
          </cell>
          <cell r="K69">
            <v>54.100999999999999</v>
          </cell>
          <cell r="L69">
            <v>78.516999999999996</v>
          </cell>
          <cell r="M69">
            <v>76.887</v>
          </cell>
          <cell r="N69">
            <v>50.32</v>
          </cell>
          <cell r="O69">
            <v>66.838999999999999</v>
          </cell>
          <cell r="P69">
            <v>32.137999999999998</v>
          </cell>
          <cell r="Q69">
            <v>60.098999999999997</v>
          </cell>
          <cell r="R69">
            <v>86.697000000000003</v>
          </cell>
          <cell r="S69">
            <v>30.7</v>
          </cell>
          <cell r="T69">
            <v>19.277000000000001</v>
          </cell>
          <cell r="U69">
            <v>49.698</v>
          </cell>
          <cell r="V69">
            <v>65.620999999999995</v>
          </cell>
          <cell r="W69">
            <v>16.738</v>
          </cell>
          <cell r="X69">
            <v>7.8780000000000001</v>
          </cell>
          <cell r="Y69">
            <v>-7.9</v>
          </cell>
          <cell r="Z69">
            <v>16.684000000000001</v>
          </cell>
          <cell r="AA69">
            <v>-1.8879999999999999</v>
          </cell>
          <cell r="AB69">
            <v>2.5190000000000001</v>
          </cell>
          <cell r="AC69">
            <v>0.72699999999999998</v>
          </cell>
          <cell r="AD69">
            <v>2.887</v>
          </cell>
          <cell r="AE69">
            <v>-1.026</v>
          </cell>
          <cell r="AF69">
            <v>3.1970000000000001</v>
          </cell>
          <cell r="AG69">
            <v>9.2929999999999993</v>
          </cell>
          <cell r="AH69">
            <v>8.68</v>
          </cell>
          <cell r="AI69">
            <v>-6.3570000000000002</v>
          </cell>
          <cell r="AJ69">
            <v>5.7030000000000003</v>
          </cell>
          <cell r="AK69">
            <v>3.35</v>
          </cell>
          <cell r="AL69">
            <v>2.1</v>
          </cell>
          <cell r="AM69">
            <v>1.7</v>
          </cell>
          <cell r="AN69">
            <v>2</v>
          </cell>
          <cell r="AO69">
            <v>2</v>
          </cell>
          <cell r="AP69">
            <v>2</v>
          </cell>
          <cell r="AQ69">
            <v>2</v>
          </cell>
          <cell r="AR69">
            <v>18.396136363636362</v>
          </cell>
        </row>
        <row r="70">
          <cell r="A70" t="str">
            <v>Guyana</v>
          </cell>
          <cell r="B70" t="str">
            <v>Inflation, end of period consumer prices</v>
          </cell>
          <cell r="C70" t="str">
            <v>Percent change</v>
          </cell>
          <cell r="E70" t="str">
            <v>See notes for:  Inflation, end of period consumer prices (Index).</v>
          </cell>
          <cell r="F70">
            <v>8.4870000000000001</v>
          </cell>
          <cell r="G70">
            <v>29.010999999999999</v>
          </cell>
          <cell r="H70">
            <v>19.315000000000001</v>
          </cell>
          <cell r="I70">
            <v>11.176</v>
          </cell>
          <cell r="J70">
            <v>28.085000000000001</v>
          </cell>
          <cell r="K70">
            <v>7.6669999999999998</v>
          </cell>
          <cell r="L70">
            <v>6.6139999999999999</v>
          </cell>
          <cell r="M70">
            <v>34.561999999999998</v>
          </cell>
          <cell r="N70">
            <v>36.295000000000002</v>
          </cell>
          <cell r="O70">
            <v>104.3</v>
          </cell>
          <cell r="P70">
            <v>75.3</v>
          </cell>
          <cell r="Q70">
            <v>79</v>
          </cell>
          <cell r="R70">
            <v>12.5</v>
          </cell>
          <cell r="S70">
            <v>6.8</v>
          </cell>
          <cell r="T70">
            <v>16.094999999999999</v>
          </cell>
          <cell r="U70">
            <v>8.1059999999999999</v>
          </cell>
          <cell r="V70">
            <v>4.4850000000000003</v>
          </cell>
          <cell r="W70">
            <v>4.1529999999999996</v>
          </cell>
          <cell r="X70">
            <v>4.7699999999999996</v>
          </cell>
          <cell r="Y70">
            <v>8.6219999999999999</v>
          </cell>
          <cell r="Z70">
            <v>5.8639999999999999</v>
          </cell>
          <cell r="AA70">
            <v>1.502</v>
          </cell>
          <cell r="AB70">
            <v>6.0890000000000004</v>
          </cell>
          <cell r="AC70">
            <v>5.0140000000000002</v>
          </cell>
          <cell r="AD70">
            <v>5.4569999999999999</v>
          </cell>
          <cell r="AE70">
            <v>8.2789999999999999</v>
          </cell>
          <cell r="AF70">
            <v>4.1630000000000003</v>
          </cell>
          <cell r="AG70">
            <v>14.032999999999999</v>
          </cell>
          <cell r="AH70">
            <v>6.37</v>
          </cell>
          <cell r="AI70">
            <v>3.65</v>
          </cell>
          <cell r="AJ70">
            <v>4.45</v>
          </cell>
          <cell r="AK70">
            <v>6.1589999999999998</v>
          </cell>
          <cell r="AL70">
            <v>4.907</v>
          </cell>
          <cell r="AM70">
            <v>6.1680000000000001</v>
          </cell>
          <cell r="AN70">
            <v>5.2210000000000001</v>
          </cell>
          <cell r="AO70">
            <v>5.851</v>
          </cell>
          <cell r="AP70">
            <v>5.3470000000000004</v>
          </cell>
          <cell r="AQ70">
            <v>5.3470000000000004</v>
          </cell>
          <cell r="AR70">
            <v>13.220954545454545</v>
          </cell>
        </row>
        <row r="71">
          <cell r="A71" t="str">
            <v>Haiti</v>
          </cell>
          <cell r="B71" t="str">
            <v>Inflation, end of period consumer prices</v>
          </cell>
          <cell r="C71" t="str">
            <v>Percent change</v>
          </cell>
          <cell r="E71" t="str">
            <v>See notes for:  Inflation, end of period consumer prices (Index).</v>
          </cell>
          <cell r="F71" t="str">
            <v>n/a</v>
          </cell>
          <cell r="G71" t="str">
            <v>n/a</v>
          </cell>
          <cell r="H71">
            <v>4.8570000000000002</v>
          </cell>
          <cell r="I71">
            <v>11.249000000000001</v>
          </cell>
          <cell r="J71">
            <v>5.4279999999999999</v>
          </cell>
          <cell r="K71">
            <v>17.419</v>
          </cell>
          <cell r="L71">
            <v>-11.351000000000001</v>
          </cell>
          <cell r="M71">
            <v>-4.133</v>
          </cell>
          <cell r="N71">
            <v>8.6219999999999999</v>
          </cell>
          <cell r="O71">
            <v>10.865</v>
          </cell>
          <cell r="P71">
            <v>26.114999999999998</v>
          </cell>
          <cell r="Q71">
            <v>13.760999999999999</v>
          </cell>
          <cell r="R71">
            <v>15.180999999999999</v>
          </cell>
          <cell r="S71">
            <v>27.681000000000001</v>
          </cell>
          <cell r="T71">
            <v>41.975999999999999</v>
          </cell>
          <cell r="U71">
            <v>18.2</v>
          </cell>
          <cell r="V71">
            <v>17.015000000000001</v>
          </cell>
          <cell r="W71">
            <v>16.95</v>
          </cell>
          <cell r="X71">
            <v>8.2680000000000007</v>
          </cell>
          <cell r="Y71">
            <v>9.9209999999999994</v>
          </cell>
          <cell r="Z71">
            <v>15.317</v>
          </cell>
          <cell r="AA71">
            <v>11.497999999999999</v>
          </cell>
          <cell r="AB71">
            <v>11.372999999999999</v>
          </cell>
          <cell r="AC71">
            <v>37.780999999999999</v>
          </cell>
          <cell r="AD71">
            <v>21.684000000000001</v>
          </cell>
          <cell r="AE71">
            <v>14.843999999999999</v>
          </cell>
          <cell r="AF71">
            <v>12.414999999999999</v>
          </cell>
          <cell r="AG71">
            <v>7.867</v>
          </cell>
          <cell r="AH71">
            <v>19.838000000000001</v>
          </cell>
          <cell r="AI71">
            <v>-4.657</v>
          </cell>
          <cell r="AJ71">
            <v>4.6509999999999998</v>
          </cell>
          <cell r="AK71">
            <v>10.375</v>
          </cell>
          <cell r="AL71">
            <v>8.0489999999999995</v>
          </cell>
          <cell r="AM71">
            <v>4.8789999999999996</v>
          </cell>
          <cell r="AN71">
            <v>4.4690000000000003</v>
          </cell>
          <cell r="AO71">
            <v>3.9079999999999999</v>
          </cell>
          <cell r="AP71">
            <v>3.66</v>
          </cell>
          <cell r="AQ71">
            <v>3.165</v>
          </cell>
          <cell r="AR71">
            <v>16.275181818181821</v>
          </cell>
        </row>
        <row r="72">
          <cell r="A72" t="str">
            <v>Honduras</v>
          </cell>
          <cell r="B72" t="str">
            <v>Inflation, end of period consumer prices</v>
          </cell>
          <cell r="C72" t="str">
            <v>Percent change</v>
          </cell>
          <cell r="E72" t="str">
            <v>See notes for:  Inflation, end of period consumer prices (Index).</v>
          </cell>
          <cell r="F72">
            <v>11.515000000000001</v>
          </cell>
          <cell r="G72">
            <v>9.1509999999999998</v>
          </cell>
          <cell r="H72">
            <v>8.7859999999999996</v>
          </cell>
          <cell r="I72">
            <v>7.83</v>
          </cell>
          <cell r="J72">
            <v>3.6589999999999998</v>
          </cell>
          <cell r="K72">
            <v>4.2469999999999999</v>
          </cell>
          <cell r="L72">
            <v>3.1749999999999998</v>
          </cell>
          <cell r="M72">
            <v>2.923</v>
          </cell>
          <cell r="N72">
            <v>6.726</v>
          </cell>
          <cell r="O72">
            <v>11.391</v>
          </cell>
          <cell r="P72">
            <v>36.420999999999999</v>
          </cell>
          <cell r="Q72">
            <v>21.382000000000001</v>
          </cell>
          <cell r="R72">
            <v>6.5049999999999999</v>
          </cell>
          <cell r="S72">
            <v>13.047000000000001</v>
          </cell>
          <cell r="T72">
            <v>28.905000000000001</v>
          </cell>
          <cell r="U72">
            <v>26.794</v>
          </cell>
          <cell r="V72">
            <v>25.312000000000001</v>
          </cell>
          <cell r="W72">
            <v>12.778</v>
          </cell>
          <cell r="X72">
            <v>15.644</v>
          </cell>
          <cell r="Y72">
            <v>10.888</v>
          </cell>
          <cell r="Z72">
            <v>10.1</v>
          </cell>
          <cell r="AA72">
            <v>8.81</v>
          </cell>
          <cell r="AB72">
            <v>8.0969999999999995</v>
          </cell>
          <cell r="AC72">
            <v>6.7949999999999999</v>
          </cell>
          <cell r="AD72">
            <v>9.1829999999999998</v>
          </cell>
          <cell r="AE72">
            <v>7.7480000000000002</v>
          </cell>
          <cell r="AF72">
            <v>5.2859999999999996</v>
          </cell>
          <cell r="AG72">
            <v>8.8729999999999993</v>
          </cell>
          <cell r="AH72">
            <v>10.831</v>
          </cell>
          <cell r="AI72">
            <v>2.9510000000000001</v>
          </cell>
          <cell r="AJ72">
            <v>6.4850000000000003</v>
          </cell>
          <cell r="AK72">
            <v>5.6050000000000004</v>
          </cell>
          <cell r="AL72">
            <v>6.3</v>
          </cell>
          <cell r="AM72">
            <v>6.2359999999999998</v>
          </cell>
          <cell r="AN72">
            <v>6.1390000000000002</v>
          </cell>
          <cell r="AO72">
            <v>6</v>
          </cell>
          <cell r="AP72">
            <v>6</v>
          </cell>
          <cell r="AQ72">
            <v>6.0410000000000004</v>
          </cell>
          <cell r="AR72">
            <v>13.110909090909093</v>
          </cell>
        </row>
        <row r="73">
          <cell r="A73" t="str">
            <v>Hong Kong SAR</v>
          </cell>
          <cell r="B73" t="str">
            <v>Inflation, end of period consumer prices</v>
          </cell>
          <cell r="C73" t="str">
            <v>Percent change</v>
          </cell>
          <cell r="E73" t="str">
            <v>See notes for:  Inflation, end of period consumer prices (Index).</v>
          </cell>
          <cell r="F73" t="str">
            <v>n/a</v>
          </cell>
          <cell r="G73" t="str">
            <v>n/a</v>
          </cell>
          <cell r="H73">
            <v>10.029</v>
          </cell>
          <cell r="I73">
            <v>10.992000000000001</v>
          </cell>
          <cell r="J73">
            <v>5.3140000000000001</v>
          </cell>
          <cell r="K73">
            <v>3.2109999999999999</v>
          </cell>
          <cell r="L73">
            <v>4.2220000000000004</v>
          </cell>
          <cell r="M73">
            <v>7.4630000000000001</v>
          </cell>
          <cell r="N73">
            <v>8.1349999999999998</v>
          </cell>
          <cell r="O73">
            <v>10.092000000000001</v>
          </cell>
          <cell r="P73">
            <v>11.5</v>
          </cell>
          <cell r="Q73">
            <v>9.8650000000000002</v>
          </cell>
          <cell r="R73">
            <v>9.66</v>
          </cell>
          <cell r="S73">
            <v>8.9329999999999998</v>
          </cell>
          <cell r="T73">
            <v>9.5670000000000002</v>
          </cell>
          <cell r="U73">
            <v>6.9649999999999999</v>
          </cell>
          <cell r="V73">
            <v>6.7060000000000004</v>
          </cell>
          <cell r="W73">
            <v>5.1909999999999998</v>
          </cell>
          <cell r="X73">
            <v>-1.645</v>
          </cell>
          <cell r="Y73">
            <v>-4.0490000000000004</v>
          </cell>
          <cell r="Z73">
            <v>-2.11</v>
          </cell>
          <cell r="AA73">
            <v>-3.5449999999999999</v>
          </cell>
          <cell r="AB73">
            <v>-1.514</v>
          </cell>
          <cell r="AC73">
            <v>-1.8660000000000001</v>
          </cell>
          <cell r="AD73">
            <v>0.33600000000000002</v>
          </cell>
          <cell r="AE73">
            <v>1.3380000000000001</v>
          </cell>
          <cell r="AF73">
            <v>2.31</v>
          </cell>
          <cell r="AG73">
            <v>3.7629999999999999</v>
          </cell>
          <cell r="AH73">
            <v>2.073</v>
          </cell>
          <cell r="AI73">
            <v>1.5229999999999999</v>
          </cell>
          <cell r="AJ73">
            <v>2.9</v>
          </cell>
          <cell r="AK73">
            <v>5.734</v>
          </cell>
          <cell r="AL73">
            <v>3.8</v>
          </cell>
          <cell r="AM73">
            <v>3</v>
          </cell>
          <cell r="AN73">
            <v>3</v>
          </cell>
          <cell r="AO73">
            <v>3</v>
          </cell>
          <cell r="AP73">
            <v>3</v>
          </cell>
          <cell r="AQ73">
            <v>3</v>
          </cell>
          <cell r="AR73">
            <v>3.3470454545454547</v>
          </cell>
        </row>
        <row r="74">
          <cell r="A74" t="str">
            <v>Hungary</v>
          </cell>
          <cell r="B74" t="str">
            <v>Inflation, end of period consumer prices</v>
          </cell>
          <cell r="C74" t="str">
            <v>Percent change</v>
          </cell>
          <cell r="E74" t="str">
            <v>See notes for:  Inflation, end of period consumer prices (Index).</v>
          </cell>
          <cell r="F74" t="str">
            <v>n/a</v>
          </cell>
          <cell r="G74" t="str">
            <v>n/a</v>
          </cell>
          <cell r="H74" t="str">
            <v>n/a</v>
          </cell>
          <cell r="I74" t="str">
            <v>n/a</v>
          </cell>
          <cell r="J74" t="str">
            <v>n/a</v>
          </cell>
          <cell r="K74" t="str">
            <v>n/a</v>
          </cell>
          <cell r="L74" t="str">
            <v>n/a</v>
          </cell>
          <cell r="M74" t="str">
            <v>n/a</v>
          </cell>
          <cell r="N74" t="str">
            <v>n/a</v>
          </cell>
          <cell r="O74">
            <v>18.100000000000001</v>
          </cell>
          <cell r="P74">
            <v>33.4</v>
          </cell>
          <cell r="Q74">
            <v>32.200000000000003</v>
          </cell>
          <cell r="R74">
            <v>21.6</v>
          </cell>
          <cell r="S74">
            <v>21.1</v>
          </cell>
          <cell r="T74">
            <v>21.2</v>
          </cell>
          <cell r="U74">
            <v>28.3</v>
          </cell>
          <cell r="V74">
            <v>19.762</v>
          </cell>
          <cell r="W74">
            <v>18.411000000000001</v>
          </cell>
          <cell r="X74">
            <v>10.257999999999999</v>
          </cell>
          <cell r="Y74">
            <v>11.234999999999999</v>
          </cell>
          <cell r="Z74">
            <v>10.1</v>
          </cell>
          <cell r="AA74">
            <v>6.7850000000000001</v>
          </cell>
          <cell r="AB74">
            <v>4.8140000000000001</v>
          </cell>
          <cell r="AC74">
            <v>5.6989999999999998</v>
          </cell>
          <cell r="AD74">
            <v>5.5010000000000003</v>
          </cell>
          <cell r="AE74">
            <v>3.3</v>
          </cell>
          <cell r="AF74">
            <v>6.5</v>
          </cell>
          <cell r="AG74">
            <v>7.3979999999999997</v>
          </cell>
          <cell r="AH74">
            <v>3.5019999999999998</v>
          </cell>
          <cell r="AI74">
            <v>5.56</v>
          </cell>
          <cell r="AJ74">
            <v>4.6500000000000004</v>
          </cell>
          <cell r="AK74">
            <v>4.0999999999999996</v>
          </cell>
          <cell r="AL74">
            <v>5</v>
          </cell>
          <cell r="AM74">
            <v>3.2</v>
          </cell>
          <cell r="AN74">
            <v>3</v>
          </cell>
          <cell r="AO74">
            <v>3</v>
          </cell>
          <cell r="AP74">
            <v>3</v>
          </cell>
          <cell r="AQ74">
            <v>3</v>
          </cell>
          <cell r="AR74">
            <v>12.971590909090912</v>
          </cell>
        </row>
        <row r="75">
          <cell r="A75" t="str">
            <v>Iceland</v>
          </cell>
          <cell r="B75" t="str">
            <v>Inflation, end of period consumer prices</v>
          </cell>
          <cell r="C75" t="str">
            <v>Percent change</v>
          </cell>
          <cell r="E75" t="str">
            <v>See notes for:  Inflation, end of period consumer prices (Index).</v>
          </cell>
          <cell r="F75">
            <v>55.701000000000001</v>
          </cell>
          <cell r="G75">
            <v>49.29</v>
          </cell>
          <cell r="H75">
            <v>59.866</v>
          </cell>
          <cell r="I75">
            <v>76.644999999999996</v>
          </cell>
          <cell r="J75">
            <v>18.815999999999999</v>
          </cell>
          <cell r="K75">
            <v>35.936</v>
          </cell>
          <cell r="L75">
            <v>13.507</v>
          </cell>
          <cell r="M75">
            <v>24.44</v>
          </cell>
          <cell r="N75">
            <v>20.606999999999999</v>
          </cell>
          <cell r="O75">
            <v>25.202999999999999</v>
          </cell>
          <cell r="P75">
            <v>7.2149999999999999</v>
          </cell>
          <cell r="Q75">
            <v>7.5369999999999999</v>
          </cell>
          <cell r="R75">
            <v>1.502</v>
          </cell>
          <cell r="S75">
            <v>4.7469999999999999</v>
          </cell>
          <cell r="T75">
            <v>0.53</v>
          </cell>
          <cell r="U75">
            <v>1.9910000000000001</v>
          </cell>
          <cell r="V75">
            <v>2.0670000000000002</v>
          </cell>
          <cell r="W75">
            <v>2.0249999999999999</v>
          </cell>
          <cell r="X75">
            <v>1.268</v>
          </cell>
          <cell r="Y75">
            <v>5.6070000000000002</v>
          </cell>
          <cell r="Z75">
            <v>4.1749999999999998</v>
          </cell>
          <cell r="AA75">
            <v>8.61</v>
          </cell>
          <cell r="AB75">
            <v>2.0049999999999999</v>
          </cell>
          <cell r="AC75">
            <v>2.7240000000000002</v>
          </cell>
          <cell r="AD75">
            <v>3.9129999999999998</v>
          </cell>
          <cell r="AE75">
            <v>4.1420000000000003</v>
          </cell>
          <cell r="AF75">
            <v>6.9509999999999996</v>
          </cell>
          <cell r="AG75">
            <v>5.86</v>
          </cell>
          <cell r="AH75">
            <v>18.132999999999999</v>
          </cell>
          <cell r="AI75">
            <v>7.5</v>
          </cell>
          <cell r="AJ75">
            <v>2.3969999999999998</v>
          </cell>
          <cell r="AK75">
            <v>5.5469999999999997</v>
          </cell>
          <cell r="AL75">
            <v>4.1420000000000003</v>
          </cell>
          <cell r="AM75">
            <v>2.887</v>
          </cell>
          <cell r="AN75">
            <v>2.403</v>
          </cell>
          <cell r="AO75">
            <v>2.5329999999999999</v>
          </cell>
          <cell r="AP75">
            <v>2.492</v>
          </cell>
          <cell r="AQ75">
            <v>2.5049999999999999</v>
          </cell>
          <cell r="AR75">
            <v>4.8384545454545451</v>
          </cell>
        </row>
        <row r="76">
          <cell r="A76" t="str">
            <v>India</v>
          </cell>
          <cell r="B76" t="str">
            <v>Inflation, end of period consumer prices</v>
          </cell>
          <cell r="C76" t="str">
            <v>Percent change</v>
          </cell>
          <cell r="E76" t="str">
            <v>See notes for:  Inflation, end of period consumer prices (Index).</v>
          </cell>
          <cell r="F76">
            <v>9.0909999999999993</v>
          </cell>
          <cell r="G76">
            <v>12.744999999999999</v>
          </cell>
          <cell r="H76">
            <v>8.0429999999999993</v>
          </cell>
          <cell r="I76">
            <v>12.475</v>
          </cell>
          <cell r="J76">
            <v>5.1879999999999997</v>
          </cell>
          <cell r="K76">
            <v>7.1429999999999998</v>
          </cell>
          <cell r="L76">
            <v>9.2059999999999995</v>
          </cell>
          <cell r="M76">
            <v>9.3019999999999996</v>
          </cell>
          <cell r="N76">
            <v>8.7769999999999992</v>
          </cell>
          <cell r="O76">
            <v>4.5430000000000001</v>
          </cell>
          <cell r="P76">
            <v>13.157999999999999</v>
          </cell>
          <cell r="Q76">
            <v>13.952999999999999</v>
          </cell>
          <cell r="R76">
            <v>8.1630000000000003</v>
          </cell>
          <cell r="S76">
            <v>7.5469999999999997</v>
          </cell>
          <cell r="T76">
            <v>8.7720000000000002</v>
          </cell>
          <cell r="U76">
            <v>11.29</v>
          </cell>
          <cell r="V76">
            <v>10.145</v>
          </cell>
          <cell r="W76">
            <v>5.2629999999999999</v>
          </cell>
          <cell r="X76">
            <v>16.25</v>
          </cell>
          <cell r="Y76">
            <v>0</v>
          </cell>
          <cell r="Z76">
            <v>3.226</v>
          </cell>
          <cell r="AA76">
            <v>5.2080000000000002</v>
          </cell>
          <cell r="AB76">
            <v>3.96</v>
          </cell>
          <cell r="AC76">
            <v>2.8570000000000002</v>
          </cell>
          <cell r="AD76">
            <v>4.63</v>
          </cell>
          <cell r="AE76">
            <v>5.31</v>
          </cell>
          <cell r="AF76">
            <v>6.7229999999999999</v>
          </cell>
          <cell r="AG76">
            <v>5.5119999999999996</v>
          </cell>
          <cell r="AH76">
            <v>9.7010000000000005</v>
          </cell>
          <cell r="AI76">
            <v>14.965999999999999</v>
          </cell>
          <cell r="AJ76">
            <v>9.4670000000000005</v>
          </cell>
          <cell r="AK76">
            <v>6.63</v>
          </cell>
          <cell r="AL76">
            <v>8.5489999999999995</v>
          </cell>
          <cell r="AM76">
            <v>6.2839999999999998</v>
          </cell>
          <cell r="AN76">
            <v>5.32</v>
          </cell>
          <cell r="AO76">
            <v>4.4610000000000003</v>
          </cell>
          <cell r="AP76">
            <v>4.032</v>
          </cell>
          <cell r="AQ76">
            <v>4.0330000000000004</v>
          </cell>
          <cell r="AR76">
            <v>7.8514090909090903</v>
          </cell>
        </row>
        <row r="77">
          <cell r="A77" t="str">
            <v>Indonesia</v>
          </cell>
          <cell r="B77" t="str">
            <v>Inflation, end of period consumer prices</v>
          </cell>
          <cell r="C77" t="str">
            <v>Percent change</v>
          </cell>
          <cell r="E77" t="str">
            <v>See notes for:  Inflation, end of period consumer prices (Index).</v>
          </cell>
          <cell r="F77">
            <v>17.111000000000001</v>
          </cell>
          <cell r="G77">
            <v>7.3230000000000004</v>
          </cell>
          <cell r="H77">
            <v>10.026999999999999</v>
          </cell>
          <cell r="I77">
            <v>11.968999999999999</v>
          </cell>
          <cell r="J77">
            <v>9.0619999999999994</v>
          </cell>
          <cell r="K77">
            <v>4.3769999999999998</v>
          </cell>
          <cell r="L77">
            <v>9.1539999999999999</v>
          </cell>
          <cell r="M77">
            <v>9.2490000000000006</v>
          </cell>
          <cell r="N77">
            <v>5.5910000000000002</v>
          </cell>
          <cell r="O77">
            <v>6.1130000000000004</v>
          </cell>
          <cell r="P77">
            <v>9.9329999999999998</v>
          </cell>
          <cell r="Q77">
            <v>9.9329999999999998</v>
          </cell>
          <cell r="R77">
            <v>5.0389999999999997</v>
          </cell>
          <cell r="S77">
            <v>10.179</v>
          </cell>
          <cell r="T77">
            <v>9.6349999999999998</v>
          </cell>
          <cell r="U77">
            <v>8.984</v>
          </cell>
          <cell r="V77">
            <v>6.4409999999999998</v>
          </cell>
          <cell r="W77">
            <v>10.268000000000001</v>
          </cell>
          <cell r="X77">
            <v>77.537999999999997</v>
          </cell>
          <cell r="Y77">
            <v>2.0049999999999999</v>
          </cell>
          <cell r="Z77">
            <v>9.3460000000000001</v>
          </cell>
          <cell r="AA77">
            <v>12.548999999999999</v>
          </cell>
          <cell r="AB77">
            <v>9.8569999999999993</v>
          </cell>
          <cell r="AC77">
            <v>5.1609999999999996</v>
          </cell>
          <cell r="AD77">
            <v>6.4009999999999998</v>
          </cell>
          <cell r="AE77">
            <v>17.114000000000001</v>
          </cell>
          <cell r="AF77">
            <v>6.5979999999999999</v>
          </cell>
          <cell r="AG77">
            <v>6.0460000000000003</v>
          </cell>
          <cell r="AH77">
            <v>11.061</v>
          </cell>
          <cell r="AI77">
            <v>2.7839999999999998</v>
          </cell>
          <cell r="AJ77">
            <v>6.9550000000000001</v>
          </cell>
          <cell r="AK77">
            <v>3.7869999999999999</v>
          </cell>
          <cell r="AL77">
            <v>7.4649999999999999</v>
          </cell>
          <cell r="AM77">
            <v>5.1539999999999999</v>
          </cell>
          <cell r="AN77">
            <v>4.7149999999999999</v>
          </cell>
          <cell r="AO77">
            <v>4.5129999999999999</v>
          </cell>
          <cell r="AP77">
            <v>4.1520000000000001</v>
          </cell>
          <cell r="AQ77">
            <v>3.992</v>
          </cell>
          <cell r="AR77">
            <v>11.25518181818182</v>
          </cell>
        </row>
        <row r="78">
          <cell r="A78" t="str">
            <v>Iran</v>
          </cell>
          <cell r="B78" t="str">
            <v>Inflation, end of period consumer prices</v>
          </cell>
          <cell r="C78" t="str">
            <v>Percent change</v>
          </cell>
          <cell r="E78" t="str">
            <v>See notes for:  Inflation, end of period consumer prices (Index).</v>
          </cell>
          <cell r="F78" t="str">
            <v>n/a</v>
          </cell>
          <cell r="G78" t="str">
            <v>n/a</v>
          </cell>
          <cell r="H78" t="str">
            <v>n/a</v>
          </cell>
          <cell r="I78" t="str">
            <v>n/a</v>
          </cell>
          <cell r="J78" t="str">
            <v>n/a</v>
          </cell>
          <cell r="K78" t="str">
            <v>n/a</v>
          </cell>
          <cell r="L78" t="str">
            <v>n/a</v>
          </cell>
          <cell r="M78" t="str">
            <v>n/a</v>
          </cell>
          <cell r="N78" t="str">
            <v>n/a</v>
          </cell>
          <cell r="O78" t="str">
            <v>n/a</v>
          </cell>
          <cell r="P78">
            <v>14.662000000000001</v>
          </cell>
          <cell r="Q78">
            <v>22.484999999999999</v>
          </cell>
          <cell r="R78">
            <v>21.945</v>
          </cell>
          <cell r="S78">
            <v>26.434000000000001</v>
          </cell>
          <cell r="T78">
            <v>34.201999999999998</v>
          </cell>
          <cell r="U78">
            <v>36.518000000000001</v>
          </cell>
          <cell r="V78">
            <v>17.385999999999999</v>
          </cell>
          <cell r="W78">
            <v>19.3</v>
          </cell>
          <cell r="X78">
            <v>19.039000000000001</v>
          </cell>
          <cell r="Y78">
            <v>17.934999999999999</v>
          </cell>
          <cell r="Z78">
            <v>11.323</v>
          </cell>
          <cell r="AA78">
            <v>11.709</v>
          </cell>
          <cell r="AB78">
            <v>17.47</v>
          </cell>
          <cell r="AC78">
            <v>13.925000000000001</v>
          </cell>
          <cell r="AD78">
            <v>16.693000000000001</v>
          </cell>
          <cell r="AE78">
            <v>10.169</v>
          </cell>
          <cell r="AF78">
            <v>15.313000000000001</v>
          </cell>
          <cell r="AG78">
            <v>22.5</v>
          </cell>
          <cell r="AH78">
            <v>17.8</v>
          </cell>
          <cell r="AI78">
            <v>10.4</v>
          </cell>
          <cell r="AJ78">
            <v>19.899999999999999</v>
          </cell>
          <cell r="AK78">
            <v>19.600000000000001</v>
          </cell>
          <cell r="AL78">
            <v>18</v>
          </cell>
          <cell r="AM78">
            <v>18.2</v>
          </cell>
          <cell r="AN78">
            <v>15.5</v>
          </cell>
          <cell r="AO78">
            <v>15.7</v>
          </cell>
          <cell r="AP78">
            <v>15.7</v>
          </cell>
          <cell r="AQ78">
            <v>15.7</v>
          </cell>
          <cell r="AR78">
            <v>18.941272727272725</v>
          </cell>
        </row>
        <row r="79">
          <cell r="A79" t="str">
            <v>Iraq</v>
          </cell>
          <cell r="B79" t="str">
            <v>Inflation, end of period consumer prices</v>
          </cell>
          <cell r="C79" t="str">
            <v>Percent change</v>
          </cell>
          <cell r="E79" t="str">
            <v>See notes for:  Inflation, end of period consumer prices (Index).</v>
          </cell>
          <cell r="F79" t="str">
            <v>n/a</v>
          </cell>
          <cell r="G79" t="str">
            <v>n/a</v>
          </cell>
          <cell r="H79" t="str">
            <v>n/a</v>
          </cell>
          <cell r="I79" t="str">
            <v>n/a</v>
          </cell>
          <cell r="J79" t="str">
            <v>n/a</v>
          </cell>
          <cell r="K79" t="str">
            <v>n/a</v>
          </cell>
          <cell r="L79" t="str">
            <v>n/a</v>
          </cell>
          <cell r="M79" t="str">
            <v>n/a</v>
          </cell>
          <cell r="N79" t="str">
            <v>n/a</v>
          </cell>
          <cell r="O79" t="str">
            <v>n/a</v>
          </cell>
          <cell r="P79" t="str">
            <v>n/a</v>
          </cell>
          <cell r="Q79" t="str">
            <v>n/a</v>
          </cell>
          <cell r="R79" t="str">
            <v>n/a</v>
          </cell>
          <cell r="S79" t="str">
            <v>n/a</v>
          </cell>
          <cell r="T79" t="str">
            <v>n/a</v>
          </cell>
          <cell r="U79" t="str">
            <v>n/a</v>
          </cell>
          <cell r="V79" t="str">
            <v>n/a</v>
          </cell>
          <cell r="W79" t="str">
            <v>n/a</v>
          </cell>
          <cell r="X79" t="str">
            <v>n/a</v>
          </cell>
          <cell r="Y79" t="str">
            <v>n/a</v>
          </cell>
          <cell r="Z79" t="str">
            <v>n/a</v>
          </cell>
          <cell r="AA79" t="str">
            <v>n/a</v>
          </cell>
          <cell r="AB79" t="str">
            <v>n/a</v>
          </cell>
          <cell r="AC79" t="str">
            <v>n/a</v>
          </cell>
          <cell r="AD79" t="str">
            <v>n/a</v>
          </cell>
          <cell r="AE79" t="str">
            <v>n/a</v>
          </cell>
          <cell r="AF79">
            <v>64.825999999999993</v>
          </cell>
          <cell r="AG79">
            <v>4.67</v>
          </cell>
          <cell r="AH79">
            <v>6.7539999999999996</v>
          </cell>
          <cell r="AI79">
            <v>-4.415</v>
          </cell>
          <cell r="AJ79">
            <v>3.3119999999999998</v>
          </cell>
          <cell r="AK79">
            <v>6</v>
          </cell>
          <cell r="AL79">
            <v>7</v>
          </cell>
          <cell r="AM79">
            <v>6</v>
          </cell>
          <cell r="AN79">
            <v>4.5</v>
          </cell>
          <cell r="AO79">
            <v>4</v>
          </cell>
          <cell r="AP79">
            <v>4</v>
          </cell>
          <cell r="AQ79">
            <v>4</v>
          </cell>
          <cell r="AR79">
            <v>13.524499999999998</v>
          </cell>
        </row>
        <row r="80">
          <cell r="A80" t="str">
            <v>Ireland</v>
          </cell>
          <cell r="B80" t="str">
            <v>Inflation, end of period consumer prices</v>
          </cell>
          <cell r="C80" t="str">
            <v>Percent change</v>
          </cell>
          <cell r="E80" t="str">
            <v>See notes for:  Inflation, end of period consumer prices (Index).</v>
          </cell>
          <cell r="F80" t="str">
            <v>n/a</v>
          </cell>
          <cell r="G80" t="str">
            <v>n/a</v>
          </cell>
          <cell r="H80" t="str">
            <v>n/a</v>
          </cell>
          <cell r="I80" t="str">
            <v>n/a</v>
          </cell>
          <cell r="J80" t="str">
            <v>n/a</v>
          </cell>
          <cell r="K80" t="str">
            <v>n/a</v>
          </cell>
          <cell r="L80" t="str">
            <v>n/a</v>
          </cell>
          <cell r="M80" t="str">
            <v>n/a</v>
          </cell>
          <cell r="N80" t="str">
            <v>n/a</v>
          </cell>
          <cell r="O80" t="str">
            <v>n/a</v>
          </cell>
          <cell r="P80" t="str">
            <v>n/a</v>
          </cell>
          <cell r="Q80" t="str">
            <v>n/a</v>
          </cell>
          <cell r="R80" t="str">
            <v>n/a</v>
          </cell>
          <cell r="S80" t="str">
            <v>n/a</v>
          </cell>
          <cell r="T80" t="str">
            <v>n/a</v>
          </cell>
          <cell r="U80" t="str">
            <v>n/a</v>
          </cell>
          <cell r="V80" t="str">
            <v>n/a</v>
          </cell>
          <cell r="W80">
            <v>1.044</v>
          </cell>
          <cell r="X80">
            <v>2.1960000000000002</v>
          </cell>
          <cell r="Y80">
            <v>3.919</v>
          </cell>
          <cell r="Z80">
            <v>4.6230000000000002</v>
          </cell>
          <cell r="AA80">
            <v>4.3019999999999996</v>
          </cell>
          <cell r="AB80">
            <v>4.5709999999999997</v>
          </cell>
          <cell r="AC80">
            <v>2.9849999999999999</v>
          </cell>
          <cell r="AD80">
            <v>2.3809999999999998</v>
          </cell>
          <cell r="AE80">
            <v>1.921</v>
          </cell>
          <cell r="AF80">
            <v>2.976</v>
          </cell>
          <cell r="AG80">
            <v>3.1789999999999998</v>
          </cell>
          <cell r="AH80">
            <v>1.3069999999999999</v>
          </cell>
          <cell r="AI80">
            <v>-2.581</v>
          </cell>
          <cell r="AJ80">
            <v>-0.189</v>
          </cell>
          <cell r="AK80">
            <v>1.9019999999999999</v>
          </cell>
          <cell r="AL80">
            <v>1.4730000000000001</v>
          </cell>
          <cell r="AM80">
            <v>1.3220000000000001</v>
          </cell>
          <cell r="AN80">
            <v>1.5109999999999999</v>
          </cell>
          <cell r="AO80">
            <v>1.71</v>
          </cell>
          <cell r="AP80">
            <v>1.8120000000000001</v>
          </cell>
          <cell r="AQ80">
            <v>1.8320000000000001</v>
          </cell>
          <cell r="AR80">
            <v>2.3024</v>
          </cell>
        </row>
        <row r="81">
          <cell r="A81" t="str">
            <v>Israel</v>
          </cell>
          <cell r="B81" t="str">
            <v>Inflation, end of period consumer prices</v>
          </cell>
          <cell r="C81" t="str">
            <v>Percent change</v>
          </cell>
          <cell r="E81" t="str">
            <v>See notes for:  Inflation, end of period consumer prices (Index).</v>
          </cell>
          <cell r="F81">
            <v>188.57</v>
          </cell>
          <cell r="G81">
            <v>100</v>
          </cell>
          <cell r="H81">
            <v>100</v>
          </cell>
          <cell r="I81">
            <v>150</v>
          </cell>
          <cell r="J81">
            <v>470</v>
          </cell>
          <cell r="K81">
            <v>184.21100000000001</v>
          </cell>
          <cell r="L81">
            <v>19.753</v>
          </cell>
          <cell r="M81">
            <v>15.464</v>
          </cell>
          <cell r="N81">
            <v>16.963999999999999</v>
          </cell>
          <cell r="O81">
            <v>20.228999999999999</v>
          </cell>
          <cell r="P81">
            <v>17.46</v>
          </cell>
          <cell r="Q81">
            <v>18.338000000000001</v>
          </cell>
          <cell r="R81">
            <v>9.4429999999999996</v>
          </cell>
          <cell r="S81">
            <v>11.282999999999999</v>
          </cell>
          <cell r="T81">
            <v>14.314</v>
          </cell>
          <cell r="U81">
            <v>8.1739999999999995</v>
          </cell>
          <cell r="V81">
            <v>10.611000000000001</v>
          </cell>
          <cell r="W81">
            <v>6.9770000000000003</v>
          </cell>
          <cell r="X81">
            <v>8.6959999999999997</v>
          </cell>
          <cell r="Y81">
            <v>1.25</v>
          </cell>
          <cell r="Z81">
            <v>0</v>
          </cell>
          <cell r="AA81">
            <v>1.3580000000000001</v>
          </cell>
          <cell r="AB81">
            <v>6.6989999999999998</v>
          </cell>
          <cell r="AC81">
            <v>-1.9410000000000001</v>
          </cell>
          <cell r="AD81">
            <v>1.1639999999999999</v>
          </cell>
          <cell r="AE81">
            <v>2.4169999999999998</v>
          </cell>
          <cell r="AF81">
            <v>-0.112</v>
          </cell>
          <cell r="AG81">
            <v>3.375</v>
          </cell>
          <cell r="AH81">
            <v>3.8079999999999998</v>
          </cell>
          <cell r="AI81">
            <v>3.9830000000000001</v>
          </cell>
          <cell r="AJ81">
            <v>2.621</v>
          </cell>
          <cell r="AK81">
            <v>2.161</v>
          </cell>
          <cell r="AL81">
            <v>2.2890000000000001</v>
          </cell>
          <cell r="AM81">
            <v>2.0470000000000002</v>
          </cell>
          <cell r="AN81">
            <v>2.0470000000000002</v>
          </cell>
          <cell r="AO81">
            <v>2.0470000000000002</v>
          </cell>
          <cell r="AP81">
            <v>2.0470000000000002</v>
          </cell>
          <cell r="AQ81">
            <v>2.0470000000000002</v>
          </cell>
          <cell r="AR81">
            <v>6.003590909090911</v>
          </cell>
        </row>
        <row r="82">
          <cell r="A82" t="str">
            <v>Italy</v>
          </cell>
          <cell r="B82" t="str">
            <v>Inflation, end of period consumer prices</v>
          </cell>
          <cell r="C82" t="str">
            <v>Percent change</v>
          </cell>
          <cell r="E82" t="str">
            <v>See notes for:  Inflation, end of period consumer prices (Index).</v>
          </cell>
          <cell r="F82">
            <v>21.175000000000001</v>
          </cell>
          <cell r="G82">
            <v>19.507000000000001</v>
          </cell>
          <cell r="H82">
            <v>16.504000000000001</v>
          </cell>
          <cell r="I82">
            <v>14.672000000000001</v>
          </cell>
          <cell r="J82">
            <v>10.725</v>
          </cell>
          <cell r="K82">
            <v>9.2409999999999997</v>
          </cell>
          <cell r="L82">
            <v>5.85</v>
          </cell>
          <cell r="M82">
            <v>4.6920000000000002</v>
          </cell>
          <cell r="N82">
            <v>5.1020000000000003</v>
          </cell>
          <cell r="O82">
            <v>6.2640000000000002</v>
          </cell>
          <cell r="P82">
            <v>9.3089999999999993</v>
          </cell>
          <cell r="Q82">
            <v>5.6920000000000002</v>
          </cell>
          <cell r="R82">
            <v>4.6509999999999998</v>
          </cell>
          <cell r="S82">
            <v>4.444</v>
          </cell>
          <cell r="T82">
            <v>4.0309999999999997</v>
          </cell>
          <cell r="U82">
            <v>5.7050000000000001</v>
          </cell>
          <cell r="V82">
            <v>2.8639999999999999</v>
          </cell>
          <cell r="W82">
            <v>1.8160000000000001</v>
          </cell>
          <cell r="X82">
            <v>1.665</v>
          </cell>
          <cell r="Y82">
            <v>2.105</v>
          </cell>
          <cell r="Z82">
            <v>2.7490000000000001</v>
          </cell>
          <cell r="AA82">
            <v>2.23</v>
          </cell>
          <cell r="AB82">
            <v>2.944</v>
          </cell>
          <cell r="AC82">
            <v>2.5419999999999998</v>
          </cell>
          <cell r="AD82">
            <v>2.3759999999999999</v>
          </cell>
          <cell r="AE82">
            <v>2.1190000000000002</v>
          </cell>
          <cell r="AF82">
            <v>2.0750000000000002</v>
          </cell>
          <cell r="AG82">
            <v>2.8069999999999999</v>
          </cell>
          <cell r="AH82">
            <v>2.3540000000000001</v>
          </cell>
          <cell r="AI82">
            <v>1.1040000000000001</v>
          </cell>
          <cell r="AJ82">
            <v>2.093</v>
          </cell>
          <cell r="AK82">
            <v>3.6539999999999999</v>
          </cell>
          <cell r="AL82">
            <v>1.8180000000000001</v>
          </cell>
          <cell r="AM82">
            <v>0.84499999999999997</v>
          </cell>
          <cell r="AN82">
            <v>1.2</v>
          </cell>
          <cell r="AO82">
            <v>1.3</v>
          </cell>
          <cell r="AP82">
            <v>1.4</v>
          </cell>
          <cell r="AQ82">
            <v>1.5</v>
          </cell>
          <cell r="AR82">
            <v>3.242227272727273</v>
          </cell>
        </row>
        <row r="83">
          <cell r="A83" t="str">
            <v>Jamaica</v>
          </cell>
          <cell r="B83" t="str">
            <v>Inflation, end of period consumer prices</v>
          </cell>
          <cell r="C83" t="str">
            <v>Percent change</v>
          </cell>
          <cell r="E83" t="str">
            <v>See notes for:  Inflation, end of period consumer prices (Index).</v>
          </cell>
          <cell r="F83">
            <v>28.699000000000002</v>
          </cell>
          <cell r="G83">
            <v>4.7869999999999999</v>
          </cell>
          <cell r="H83">
            <v>7.0030000000000001</v>
          </cell>
          <cell r="I83">
            <v>16.657</v>
          </cell>
          <cell r="J83">
            <v>31.158000000000001</v>
          </cell>
          <cell r="K83">
            <v>23.114000000000001</v>
          </cell>
          <cell r="L83">
            <v>10.722</v>
          </cell>
          <cell r="M83">
            <v>8.3640000000000008</v>
          </cell>
          <cell r="N83">
            <v>8.5540000000000003</v>
          </cell>
          <cell r="O83">
            <v>17.177</v>
          </cell>
          <cell r="P83">
            <v>29.809000000000001</v>
          </cell>
          <cell r="Q83">
            <v>80.192999999999998</v>
          </cell>
          <cell r="R83">
            <v>40.200000000000003</v>
          </cell>
          <cell r="S83">
            <v>30.1</v>
          </cell>
          <cell r="T83">
            <v>26.8</v>
          </cell>
          <cell r="U83">
            <v>25.6</v>
          </cell>
          <cell r="V83">
            <v>15.8</v>
          </cell>
          <cell r="W83">
            <v>9.1669999999999998</v>
          </cell>
          <cell r="X83">
            <v>7.851</v>
          </cell>
          <cell r="Y83">
            <v>6.782</v>
          </cell>
          <cell r="Z83">
            <v>6.0590000000000002</v>
          </cell>
          <cell r="AA83">
            <v>8.5470000000000006</v>
          </cell>
          <cell r="AB83">
            <v>7.23</v>
          </cell>
          <cell r="AC83">
            <v>13.839</v>
          </cell>
          <cell r="AD83">
            <v>13.712</v>
          </cell>
          <cell r="AE83">
            <v>12.558</v>
          </cell>
          <cell r="AF83">
            <v>5.6520000000000001</v>
          </cell>
          <cell r="AG83">
            <v>16.846</v>
          </cell>
          <cell r="AH83">
            <v>16.821000000000002</v>
          </cell>
          <cell r="AI83">
            <v>10.183</v>
          </cell>
          <cell r="AJ83">
            <v>11.773</v>
          </cell>
          <cell r="AK83">
            <v>6.008</v>
          </cell>
          <cell r="AL83">
            <v>6.9219999999999997</v>
          </cell>
          <cell r="AM83">
            <v>6.4980000000000002</v>
          </cell>
          <cell r="AN83">
            <v>6.4160000000000004</v>
          </cell>
          <cell r="AO83">
            <v>6.4160000000000004</v>
          </cell>
          <cell r="AP83">
            <v>6.4160000000000004</v>
          </cell>
          <cell r="AQ83">
            <v>6.4160000000000004</v>
          </cell>
          <cell r="AR83">
            <v>18.251363636363639</v>
          </cell>
        </row>
        <row r="84">
          <cell r="A84" t="str">
            <v>Japan</v>
          </cell>
          <cell r="B84" t="str">
            <v>Inflation, end of period consumer prices</v>
          </cell>
          <cell r="C84" t="str">
            <v>Percent change</v>
          </cell>
          <cell r="E84" t="str">
            <v>See notes for:  Inflation, end of period consumer prices (Index).</v>
          </cell>
          <cell r="F84">
            <v>7.24</v>
          </cell>
          <cell r="G84">
            <v>4.1879999999999997</v>
          </cell>
          <cell r="H84">
            <v>2.0710000000000002</v>
          </cell>
          <cell r="I84">
            <v>1.671</v>
          </cell>
          <cell r="J84">
            <v>2.7</v>
          </cell>
          <cell r="K84">
            <v>1.486</v>
          </cell>
          <cell r="L84">
            <v>-0.33800000000000002</v>
          </cell>
          <cell r="M84">
            <v>0.79100000000000004</v>
          </cell>
          <cell r="N84">
            <v>1.0089999999999999</v>
          </cell>
          <cell r="O84">
            <v>2.6640000000000001</v>
          </cell>
          <cell r="P84">
            <v>3.6760000000000002</v>
          </cell>
          <cell r="Q84">
            <v>2.7109999999999999</v>
          </cell>
          <cell r="R84">
            <v>1.117</v>
          </cell>
          <cell r="S84">
            <v>1.1040000000000001</v>
          </cell>
          <cell r="T84">
            <v>0.59599999999999997</v>
          </cell>
          <cell r="U84">
            <v>-0.39500000000000002</v>
          </cell>
          <cell r="V84">
            <v>0.59499999999999997</v>
          </cell>
          <cell r="W84">
            <v>1.8720000000000001</v>
          </cell>
          <cell r="X84">
            <v>0.57999999999999996</v>
          </cell>
          <cell r="Y84">
            <v>-1.0580000000000001</v>
          </cell>
          <cell r="Z84">
            <v>-0.38900000000000001</v>
          </cell>
          <cell r="AA84">
            <v>-1.268</v>
          </cell>
          <cell r="AB84">
            <v>-0.29599999999999999</v>
          </cell>
          <cell r="AC84">
            <v>-0.39600000000000002</v>
          </cell>
          <cell r="AD84">
            <v>0.19900000000000001</v>
          </cell>
          <cell r="AE84">
            <v>-0.39700000000000002</v>
          </cell>
          <cell r="AF84">
            <v>0.29899999999999999</v>
          </cell>
          <cell r="AG84">
            <v>0.69599999999999995</v>
          </cell>
          <cell r="AH84">
            <v>0.39500000000000002</v>
          </cell>
          <cell r="AI84">
            <v>-1.6719999999999999</v>
          </cell>
          <cell r="AJ84">
            <v>-0.4</v>
          </cell>
          <cell r="AK84">
            <v>-0.20100000000000001</v>
          </cell>
          <cell r="AL84">
            <v>0.152</v>
          </cell>
          <cell r="AM84">
            <v>7.9000000000000001E-2</v>
          </cell>
          <cell r="AN84">
            <v>0.441</v>
          </cell>
          <cell r="AO84">
            <v>0.56100000000000005</v>
          </cell>
          <cell r="AP84">
            <v>0.78200000000000003</v>
          </cell>
          <cell r="AQ84">
            <v>0.98399999999999999</v>
          </cell>
          <cell r="AR84">
            <v>0.33490909090909093</v>
          </cell>
        </row>
        <row r="85">
          <cell r="A85" t="str">
            <v>Jordan</v>
          </cell>
          <cell r="B85" t="str">
            <v>Inflation, end of period consumer prices</v>
          </cell>
          <cell r="C85" t="str">
            <v>Percent change</v>
          </cell>
          <cell r="E85" t="str">
            <v>See notes for:  Inflation, end of period consumer prices (Index).</v>
          </cell>
          <cell r="F85">
            <v>3.343</v>
          </cell>
          <cell r="G85">
            <v>17.14</v>
          </cell>
          <cell r="H85">
            <v>8.2360000000000007</v>
          </cell>
          <cell r="I85">
            <v>-4.54</v>
          </cell>
          <cell r="J85">
            <v>6.8289999999999997</v>
          </cell>
          <cell r="K85" t="str">
            <v>--</v>
          </cell>
          <cell r="L85">
            <v>0.98899999999999999</v>
          </cell>
          <cell r="M85">
            <v>-15.462</v>
          </cell>
          <cell r="N85">
            <v>13.404</v>
          </cell>
          <cell r="O85">
            <v>25.934999999999999</v>
          </cell>
          <cell r="P85">
            <v>9.4529999999999994</v>
          </cell>
          <cell r="Q85">
            <v>6.8479999999999999</v>
          </cell>
          <cell r="R85">
            <v>3.6589999999999998</v>
          </cell>
          <cell r="S85">
            <v>1.9590000000000001</v>
          </cell>
          <cell r="T85">
            <v>4.7759999999999998</v>
          </cell>
          <cell r="U85">
            <v>4.1929999999999996</v>
          </cell>
          <cell r="V85">
            <v>2.5369999999999999</v>
          </cell>
          <cell r="W85">
            <v>6.3140000000000001</v>
          </cell>
          <cell r="X85">
            <v>-0.82199999999999995</v>
          </cell>
          <cell r="Y85">
            <v>2.8239999999999998</v>
          </cell>
          <cell r="Z85">
            <v>-1.857</v>
          </cell>
          <cell r="AA85">
            <v>3.7709999999999999</v>
          </cell>
          <cell r="AB85">
            <v>0.50700000000000001</v>
          </cell>
          <cell r="AC85">
            <v>2.8559999999999999</v>
          </cell>
          <cell r="AD85">
            <v>3.8969999999999998</v>
          </cell>
          <cell r="AE85">
            <v>4.1710000000000003</v>
          </cell>
          <cell r="AF85">
            <v>7.4569999999999999</v>
          </cell>
          <cell r="AG85">
            <v>5.07</v>
          </cell>
          <cell r="AH85">
            <v>9.0709999999999997</v>
          </cell>
          <cell r="AI85">
            <v>2.6789999999999998</v>
          </cell>
          <cell r="AJ85">
            <v>6.1070000000000002</v>
          </cell>
          <cell r="AK85">
            <v>3.2589999999999999</v>
          </cell>
          <cell r="AL85">
            <v>4.931</v>
          </cell>
          <cell r="AM85">
            <v>5.4119999999999999</v>
          </cell>
          <cell r="AN85">
            <v>5.2919999999999998</v>
          </cell>
          <cell r="AO85">
            <v>4.8220000000000001</v>
          </cell>
          <cell r="AP85">
            <v>4.4059999999999997</v>
          </cell>
          <cell r="AQ85">
            <v>4.4109999999999996</v>
          </cell>
          <cell r="AR85">
            <v>4.0331363636363635</v>
          </cell>
        </row>
        <row r="86">
          <cell r="A86" t="str">
            <v>Kazakhstan</v>
          </cell>
          <cell r="B86" t="str">
            <v>Inflation, end of period consumer prices</v>
          </cell>
          <cell r="C86" t="str">
            <v>Percent change</v>
          </cell>
          <cell r="E86" t="str">
            <v>See notes for:  Inflation, end of period consumer prices (Index).</v>
          </cell>
          <cell r="F86" t="str">
            <v>n/a</v>
          </cell>
          <cell r="G86" t="str">
            <v>n/a</v>
          </cell>
          <cell r="H86" t="str">
            <v>n/a</v>
          </cell>
          <cell r="I86" t="str">
            <v>n/a</v>
          </cell>
          <cell r="J86" t="str">
            <v>n/a</v>
          </cell>
          <cell r="K86" t="str">
            <v>n/a</v>
          </cell>
          <cell r="L86" t="str">
            <v>n/a</v>
          </cell>
          <cell r="M86" t="str">
            <v>n/a</v>
          </cell>
          <cell r="N86" t="str">
            <v>n/a</v>
          </cell>
          <cell r="O86" t="str">
            <v>n/a</v>
          </cell>
          <cell r="P86" t="str">
            <v>n/a</v>
          </cell>
          <cell r="Q86" t="str">
            <v>n/a</v>
          </cell>
          <cell r="R86" t="str">
            <v>n/a</v>
          </cell>
          <cell r="S86">
            <v>2165</v>
          </cell>
          <cell r="T86">
            <v>854.58500000000004</v>
          </cell>
          <cell r="U86">
            <v>60.387999999999998</v>
          </cell>
          <cell r="V86">
            <v>28.638000000000002</v>
          </cell>
          <cell r="W86">
            <v>11.321</v>
          </cell>
          <cell r="X86">
            <v>1.88</v>
          </cell>
          <cell r="Y86">
            <v>18.094999999999999</v>
          </cell>
          <cell r="Z86">
            <v>9.8030000000000008</v>
          </cell>
          <cell r="AA86">
            <v>6.4550000000000001</v>
          </cell>
          <cell r="AB86">
            <v>6.6</v>
          </cell>
          <cell r="AC86">
            <v>6.7510000000000003</v>
          </cell>
          <cell r="AD86">
            <v>6.7489999999999997</v>
          </cell>
          <cell r="AE86">
            <v>7.6</v>
          </cell>
          <cell r="AF86">
            <v>8.4</v>
          </cell>
          <cell r="AG86">
            <v>18.751000000000001</v>
          </cell>
          <cell r="AH86">
            <v>9.5</v>
          </cell>
          <cell r="AI86">
            <v>6.1509999999999998</v>
          </cell>
          <cell r="AJ86">
            <v>7.8</v>
          </cell>
          <cell r="AK86">
            <v>7.4</v>
          </cell>
          <cell r="AL86">
            <v>6.3849999999999998</v>
          </cell>
          <cell r="AM86">
            <v>6.8029999999999999</v>
          </cell>
          <cell r="AN86">
            <v>6.3789999999999996</v>
          </cell>
          <cell r="AO86">
            <v>6.2729999999999997</v>
          </cell>
          <cell r="AP86">
            <v>5.9569999999999999</v>
          </cell>
          <cell r="AQ86">
            <v>5.9569999999999999</v>
          </cell>
          <cell r="AR86">
            <v>170.62457894736841</v>
          </cell>
        </row>
        <row r="87">
          <cell r="A87" t="str">
            <v>Kenya</v>
          </cell>
          <cell r="B87" t="str">
            <v>Inflation, end of period consumer prices</v>
          </cell>
          <cell r="C87" t="str">
            <v>Percent change</v>
          </cell>
          <cell r="E87" t="str">
            <v>See notes for:  Inflation, end of period consumer prices (Index).</v>
          </cell>
          <cell r="F87" t="str">
            <v>n/a</v>
          </cell>
          <cell r="G87" t="str">
            <v>n/a</v>
          </cell>
          <cell r="H87">
            <v>20.667000000000002</v>
          </cell>
          <cell r="I87">
            <v>11.398</v>
          </cell>
          <cell r="J87">
            <v>10.284000000000001</v>
          </cell>
          <cell r="K87">
            <v>13.007</v>
          </cell>
          <cell r="L87">
            <v>10.284000000000001</v>
          </cell>
          <cell r="M87">
            <v>13.007</v>
          </cell>
          <cell r="N87">
            <v>4.8040000000000003</v>
          </cell>
          <cell r="O87">
            <v>7.617</v>
          </cell>
          <cell r="P87">
            <v>41.381</v>
          </cell>
          <cell r="Q87">
            <v>14.473000000000001</v>
          </cell>
          <cell r="R87">
            <v>33.668999999999997</v>
          </cell>
          <cell r="S87">
            <v>54.7</v>
          </cell>
          <cell r="T87">
            <v>6.6120000000000001</v>
          </cell>
          <cell r="U87">
            <v>6.89</v>
          </cell>
          <cell r="V87">
            <v>10.664</v>
          </cell>
          <cell r="W87">
            <v>11.992000000000001</v>
          </cell>
          <cell r="X87">
            <v>0.66700000000000004</v>
          </cell>
          <cell r="Y87">
            <v>10.503</v>
          </cell>
          <cell r="Z87">
            <v>11.78</v>
          </cell>
          <cell r="AA87">
            <v>1.6</v>
          </cell>
          <cell r="AB87">
            <v>4.25</v>
          </cell>
          <cell r="AC87">
            <v>8.35</v>
          </cell>
          <cell r="AD87">
            <v>17.079999999999998</v>
          </cell>
          <cell r="AE87">
            <v>4.7</v>
          </cell>
          <cell r="AF87">
            <v>7.3159999999999998</v>
          </cell>
          <cell r="AG87">
            <v>5.6</v>
          </cell>
          <cell r="AH87">
            <v>15.478</v>
          </cell>
          <cell r="AI87">
            <v>8.016</v>
          </cell>
          <cell r="AJ87">
            <v>4.5090000000000003</v>
          </cell>
          <cell r="AK87">
            <v>18.559999999999999</v>
          </cell>
          <cell r="AL87">
            <v>7.0259999999999998</v>
          </cell>
          <cell r="AM87">
            <v>7</v>
          </cell>
          <cell r="AN87">
            <v>5</v>
          </cell>
          <cell r="AO87">
            <v>5</v>
          </cell>
          <cell r="AP87">
            <v>5</v>
          </cell>
          <cell r="AQ87">
            <v>5</v>
          </cell>
          <cell r="AR87">
            <v>13.581363636363637</v>
          </cell>
        </row>
        <row r="88">
          <cell r="A88" t="str">
            <v>Kiribati</v>
          </cell>
          <cell r="B88" t="str">
            <v>Inflation, end of period consumer prices</v>
          </cell>
          <cell r="C88" t="str">
            <v>Percent change</v>
          </cell>
          <cell r="E88" t="str">
            <v>See notes for:  Inflation, end of period consumer prices (Index).</v>
          </cell>
          <cell r="F88" t="str">
            <v>n/a</v>
          </cell>
          <cell r="G88" t="str">
            <v>n/a</v>
          </cell>
          <cell r="H88" t="str">
            <v>n/a</v>
          </cell>
          <cell r="I88" t="str">
            <v>n/a</v>
          </cell>
          <cell r="J88" t="str">
            <v>n/a</v>
          </cell>
          <cell r="K88" t="str">
            <v>n/a</v>
          </cell>
          <cell r="L88" t="str">
            <v>n/a</v>
          </cell>
          <cell r="M88" t="str">
            <v>n/a</v>
          </cell>
          <cell r="N88" t="str">
            <v>n/a</v>
          </cell>
          <cell r="O88">
            <v>5.609</v>
          </cell>
          <cell r="P88">
            <v>3.9510000000000001</v>
          </cell>
          <cell r="Q88">
            <v>6.077</v>
          </cell>
          <cell r="R88">
            <v>4.2169999999999996</v>
          </cell>
          <cell r="S88">
            <v>6.109</v>
          </cell>
          <cell r="T88">
            <v>4</v>
          </cell>
          <cell r="U88">
            <v>4.0999999999999996</v>
          </cell>
          <cell r="V88">
            <v>-1.667</v>
          </cell>
          <cell r="W88">
            <v>2.5539999999999998</v>
          </cell>
          <cell r="X88">
            <v>4.2880000000000003</v>
          </cell>
          <cell r="Y88">
            <v>0.60899999999999999</v>
          </cell>
          <cell r="Z88">
            <v>0.94</v>
          </cell>
          <cell r="AA88">
            <v>7.0460000000000003</v>
          </cell>
          <cell r="AB88">
            <v>1.6020000000000001</v>
          </cell>
          <cell r="AC88">
            <v>2.6030000000000002</v>
          </cell>
          <cell r="AD88">
            <v>-1.9339999999999999</v>
          </cell>
          <cell r="AE88">
            <v>-0.53900000000000003</v>
          </cell>
          <cell r="AF88">
            <v>-0.17799999999999999</v>
          </cell>
          <cell r="AG88">
            <v>3.6920000000000002</v>
          </cell>
          <cell r="AH88">
            <v>18.600999999999999</v>
          </cell>
          <cell r="AI88">
            <v>7.3999999999999996E-2</v>
          </cell>
          <cell r="AJ88">
            <v>-1.379</v>
          </cell>
          <cell r="AK88">
            <v>2.8</v>
          </cell>
          <cell r="AL88">
            <v>2.5</v>
          </cell>
          <cell r="AM88">
            <v>2</v>
          </cell>
          <cell r="AN88">
            <v>2.5</v>
          </cell>
          <cell r="AO88">
            <v>2.5</v>
          </cell>
          <cell r="AP88">
            <v>2.5</v>
          </cell>
          <cell r="AQ88">
            <v>2.5</v>
          </cell>
          <cell r="AR88">
            <v>3.0711818181818176</v>
          </cell>
        </row>
        <row r="89">
          <cell r="A89" t="str">
            <v>Korea</v>
          </cell>
          <cell r="B89" t="str">
            <v>Inflation, end of period consumer prices</v>
          </cell>
          <cell r="C89" t="str">
            <v>Percent change</v>
          </cell>
          <cell r="E89" t="str">
            <v>See notes for:  Inflation, end of period consumer prices (Index).</v>
          </cell>
          <cell r="F89">
            <v>32.200000000000003</v>
          </cell>
          <cell r="G89">
            <v>13.693</v>
          </cell>
          <cell r="H89">
            <v>4.835</v>
          </cell>
          <cell r="I89">
            <v>1.962</v>
          </cell>
          <cell r="J89">
            <v>2.4500000000000002</v>
          </cell>
          <cell r="K89">
            <v>3.0139999999999998</v>
          </cell>
          <cell r="L89">
            <v>1.389</v>
          </cell>
          <cell r="M89">
            <v>6.0510000000000002</v>
          </cell>
          <cell r="N89">
            <v>7.1840000000000002</v>
          </cell>
          <cell r="O89">
            <v>5.07</v>
          </cell>
          <cell r="P89">
            <v>9.3379999999999992</v>
          </cell>
          <cell r="Q89">
            <v>9.25</v>
          </cell>
          <cell r="R89">
            <v>4.4580000000000002</v>
          </cell>
          <cell r="S89">
            <v>5.8019999999999996</v>
          </cell>
          <cell r="T89">
            <v>5.5670000000000002</v>
          </cell>
          <cell r="U89">
            <v>4.7539999999999996</v>
          </cell>
          <cell r="V89">
            <v>4.9260000000000002</v>
          </cell>
          <cell r="W89">
            <v>6.5730000000000004</v>
          </cell>
          <cell r="X89">
            <v>3.9660000000000002</v>
          </cell>
          <cell r="Y89">
            <v>1.355</v>
          </cell>
          <cell r="Z89">
            <v>2.78</v>
          </cell>
          <cell r="AA89">
            <v>3.1629999999999998</v>
          </cell>
          <cell r="AB89">
            <v>3.734</v>
          </cell>
          <cell r="AC89">
            <v>3.4180000000000001</v>
          </cell>
          <cell r="AD89">
            <v>3.0350000000000001</v>
          </cell>
          <cell r="AE89">
            <v>2.62</v>
          </cell>
          <cell r="AF89">
            <v>2.0880000000000001</v>
          </cell>
          <cell r="AG89">
            <v>3.6070000000000002</v>
          </cell>
          <cell r="AH89">
            <v>4.1390000000000002</v>
          </cell>
          <cell r="AI89">
            <v>2.8</v>
          </cell>
          <cell r="AJ89">
            <v>3.0339999999999998</v>
          </cell>
          <cell r="AK89">
            <v>4.1580000000000004</v>
          </cell>
          <cell r="AL89">
            <v>3.2</v>
          </cell>
          <cell r="AM89">
            <v>3</v>
          </cell>
          <cell r="AN89">
            <v>3</v>
          </cell>
          <cell r="AO89">
            <v>3</v>
          </cell>
          <cell r="AP89">
            <v>3</v>
          </cell>
          <cell r="AQ89">
            <v>3</v>
          </cell>
          <cell r="AR89">
            <v>4.2984090909090904</v>
          </cell>
        </row>
        <row r="90">
          <cell r="A90" t="str">
            <v>Kosovo</v>
          </cell>
          <cell r="B90" t="str">
            <v>Inflation, end of period consumer prices</v>
          </cell>
          <cell r="C90" t="str">
            <v>Percent change</v>
          </cell>
          <cell r="E90" t="str">
            <v>See notes for:  Inflation, end of period consumer prices (Index).</v>
          </cell>
          <cell r="F90" t="str">
            <v>n/a</v>
          </cell>
          <cell r="G90" t="str">
            <v>n/a</v>
          </cell>
          <cell r="H90" t="str">
            <v>n/a</v>
          </cell>
          <cell r="I90" t="str">
            <v>n/a</v>
          </cell>
          <cell r="J90" t="str">
            <v>n/a</v>
          </cell>
          <cell r="K90" t="str">
            <v>n/a</v>
          </cell>
          <cell r="L90" t="str">
            <v>n/a</v>
          </cell>
          <cell r="M90" t="str">
            <v>n/a</v>
          </cell>
          <cell r="N90" t="str">
            <v>n/a</v>
          </cell>
          <cell r="O90" t="str">
            <v>n/a</v>
          </cell>
          <cell r="P90" t="str">
            <v>n/a</v>
          </cell>
          <cell r="Q90" t="str">
            <v>n/a</v>
          </cell>
          <cell r="R90" t="str">
            <v>n/a</v>
          </cell>
          <cell r="S90" t="str">
            <v>n/a</v>
          </cell>
          <cell r="T90" t="str">
            <v>n/a</v>
          </cell>
          <cell r="U90" t="str">
            <v>n/a</v>
          </cell>
          <cell r="V90" t="str">
            <v>n/a</v>
          </cell>
          <cell r="W90" t="str">
            <v>n/a</v>
          </cell>
          <cell r="X90" t="str">
            <v>n/a</v>
          </cell>
          <cell r="Y90" t="str">
            <v>n/a</v>
          </cell>
          <cell r="Z90" t="str">
            <v>n/a</v>
          </cell>
          <cell r="AA90" t="str">
            <v>n/a</v>
          </cell>
          <cell r="AB90" t="str">
            <v>n/a</v>
          </cell>
          <cell r="AC90">
            <v>0.49299999999999999</v>
          </cell>
          <cell r="AD90">
            <v>-3.7290000000000001</v>
          </cell>
          <cell r="AE90">
            <v>0.71399999999999997</v>
          </cell>
          <cell r="AF90">
            <v>1.113</v>
          </cell>
          <cell r="AG90">
            <v>10.510999999999999</v>
          </cell>
          <cell r="AH90">
            <v>0.45300000000000001</v>
          </cell>
          <cell r="AI90">
            <v>0.09</v>
          </cell>
          <cell r="AJ90">
            <v>6.577</v>
          </cell>
          <cell r="AK90">
            <v>3.55</v>
          </cell>
          <cell r="AL90">
            <v>1.002</v>
          </cell>
          <cell r="AM90">
            <v>1.8859999999999999</v>
          </cell>
          <cell r="AN90">
            <v>0.95099999999999996</v>
          </cell>
          <cell r="AO90">
            <v>1.74</v>
          </cell>
          <cell r="AP90">
            <v>0.79600000000000004</v>
          </cell>
          <cell r="AQ90">
            <v>1.653</v>
          </cell>
          <cell r="AR90">
            <v>2.1968888888888887</v>
          </cell>
        </row>
        <row r="91">
          <cell r="A91" t="str">
            <v>Kuwait</v>
          </cell>
          <cell r="B91" t="str">
            <v>Inflation, end of period consumer prices</v>
          </cell>
          <cell r="C91" t="str">
            <v>Percent change</v>
          </cell>
          <cell r="E91" t="str">
            <v>See notes for:  Inflation, end of period consumer prices (Index).</v>
          </cell>
          <cell r="F91">
            <v>8.64</v>
          </cell>
          <cell r="G91">
            <v>7.0220000000000002</v>
          </cell>
          <cell r="H91">
            <v>8.4580000000000002</v>
          </cell>
          <cell r="I91">
            <v>1.968</v>
          </cell>
          <cell r="J91">
            <v>1.5009999999999999</v>
          </cell>
          <cell r="K91">
            <v>0.91500000000000004</v>
          </cell>
          <cell r="L91">
            <v>0.48799999999999999</v>
          </cell>
          <cell r="M91">
            <v>0.69399999999999995</v>
          </cell>
          <cell r="N91">
            <v>2.3450000000000002</v>
          </cell>
          <cell r="O91">
            <v>3.302</v>
          </cell>
          <cell r="P91">
            <v>2.3559999999999999</v>
          </cell>
          <cell r="Q91">
            <v>7.9749999999999996</v>
          </cell>
          <cell r="R91">
            <v>-0.88100000000000001</v>
          </cell>
          <cell r="S91">
            <v>2.7210000000000001</v>
          </cell>
          <cell r="T91">
            <v>2.9729999999999999</v>
          </cell>
          <cell r="U91">
            <v>2.1</v>
          </cell>
          <cell r="V91">
            <v>2.4159999999999999</v>
          </cell>
          <cell r="W91">
            <v>0.65300000000000002</v>
          </cell>
          <cell r="X91">
            <v>1.1970000000000001</v>
          </cell>
          <cell r="Y91">
            <v>3.746</v>
          </cell>
          <cell r="Z91">
            <v>0.42799999999999999</v>
          </cell>
          <cell r="AA91">
            <v>2.8860000000000001</v>
          </cell>
          <cell r="AB91">
            <v>-0.254</v>
          </cell>
          <cell r="AC91">
            <v>0.874</v>
          </cell>
          <cell r="AD91">
            <v>2.5990000000000002</v>
          </cell>
          <cell r="AE91">
            <v>4.4550000000000001</v>
          </cell>
          <cell r="AF91">
            <v>3.6379999999999999</v>
          </cell>
          <cell r="AG91">
            <v>7.5389999999999997</v>
          </cell>
          <cell r="AH91">
            <v>9.0250000000000004</v>
          </cell>
          <cell r="AI91">
            <v>1.18</v>
          </cell>
          <cell r="AJ91">
            <v>4.0090000000000003</v>
          </cell>
          <cell r="AK91">
            <v>4.7469999999999999</v>
          </cell>
          <cell r="AL91">
            <v>3.5409999999999999</v>
          </cell>
          <cell r="AM91">
            <v>4.0119999999999996</v>
          </cell>
          <cell r="AN91">
            <v>3.9830000000000001</v>
          </cell>
          <cell r="AO91">
            <v>3.99</v>
          </cell>
          <cell r="AP91">
            <v>4.0549999999999997</v>
          </cell>
          <cell r="AQ91">
            <v>4.0839999999999996</v>
          </cell>
          <cell r="AR91">
            <v>3.017363636363636</v>
          </cell>
        </row>
        <row r="92">
          <cell r="A92" t="str">
            <v>Kyrgyz Republic</v>
          </cell>
          <cell r="B92" t="str">
            <v>Inflation, end of period consumer prices</v>
          </cell>
          <cell r="C92" t="str">
            <v>Percent change</v>
          </cell>
          <cell r="E92" t="str">
            <v>See notes for:  Inflation, end of period consumer prices (Index).</v>
          </cell>
          <cell r="F92" t="str">
            <v>n/a</v>
          </cell>
          <cell r="G92" t="str">
            <v>n/a</v>
          </cell>
          <cell r="H92" t="str">
            <v>n/a</v>
          </cell>
          <cell r="I92" t="str">
            <v>n/a</v>
          </cell>
          <cell r="J92" t="str">
            <v>n/a</v>
          </cell>
          <cell r="K92" t="str">
            <v>n/a</v>
          </cell>
          <cell r="L92" t="str">
            <v>n/a</v>
          </cell>
          <cell r="M92" t="str">
            <v>n/a</v>
          </cell>
          <cell r="N92" t="str">
            <v>n/a</v>
          </cell>
          <cell r="O92" t="str">
            <v>n/a</v>
          </cell>
          <cell r="P92" t="str">
            <v>n/a</v>
          </cell>
          <cell r="Q92" t="str">
            <v>n/a</v>
          </cell>
          <cell r="R92" t="str">
            <v>n/a</v>
          </cell>
          <cell r="S92">
            <v>929.86699999999996</v>
          </cell>
          <cell r="T92">
            <v>62.124000000000002</v>
          </cell>
          <cell r="U92">
            <v>32.098999999999997</v>
          </cell>
          <cell r="V92">
            <v>34.832999999999998</v>
          </cell>
          <cell r="W92">
            <v>13.021000000000001</v>
          </cell>
          <cell r="X92">
            <v>16.811</v>
          </cell>
          <cell r="Y92">
            <v>39.863999999999997</v>
          </cell>
          <cell r="Z92">
            <v>9.5690000000000008</v>
          </cell>
          <cell r="AA92">
            <v>3.6920000000000002</v>
          </cell>
          <cell r="AB92">
            <v>2.302</v>
          </cell>
          <cell r="AC92">
            <v>5.5629999999999997</v>
          </cell>
          <cell r="AD92">
            <v>2.7639999999999998</v>
          </cell>
          <cell r="AE92">
            <v>4.92</v>
          </cell>
          <cell r="AF92">
            <v>5.0970000000000004</v>
          </cell>
          <cell r="AG92">
            <v>20.052</v>
          </cell>
          <cell r="AH92">
            <v>20.059999999999999</v>
          </cell>
          <cell r="AI92">
            <v>-2.5000000000000001E-2</v>
          </cell>
          <cell r="AJ92">
            <v>18.931999999999999</v>
          </cell>
          <cell r="AK92">
            <v>5.7080000000000002</v>
          </cell>
          <cell r="AL92">
            <v>8.0009999999999994</v>
          </cell>
          <cell r="AM92">
            <v>7.532</v>
          </cell>
          <cell r="AN92">
            <v>7.1349999999999998</v>
          </cell>
          <cell r="AO92">
            <v>6.024</v>
          </cell>
          <cell r="AP92">
            <v>6.0010000000000003</v>
          </cell>
          <cell r="AQ92">
            <v>5.9859999999999998</v>
          </cell>
          <cell r="AR92">
            <v>64.59226315789472</v>
          </cell>
        </row>
        <row r="93">
          <cell r="A93" t="str">
            <v>Lao PDR</v>
          </cell>
          <cell r="B93" t="str">
            <v>Inflation, end of period consumer prices</v>
          </cell>
          <cell r="C93" t="str">
            <v>Percent change</v>
          </cell>
          <cell r="E93" t="str">
            <v>See notes for:  Inflation, end of period consumer prices (Index).</v>
          </cell>
          <cell r="F93" t="str">
            <v>n/a</v>
          </cell>
          <cell r="G93" t="str">
            <v>n/a</v>
          </cell>
          <cell r="H93" t="str">
            <v>n/a</v>
          </cell>
          <cell r="I93" t="str">
            <v>n/a</v>
          </cell>
          <cell r="J93" t="str">
            <v>n/a</v>
          </cell>
          <cell r="K93" t="str">
            <v>n/a</v>
          </cell>
          <cell r="L93" t="str">
            <v>n/a</v>
          </cell>
          <cell r="M93" t="str">
            <v>n/a</v>
          </cell>
          <cell r="N93">
            <v>14.8</v>
          </cell>
          <cell r="O93">
            <v>75.870999999999995</v>
          </cell>
          <cell r="P93">
            <v>29.187999999999999</v>
          </cell>
          <cell r="Q93">
            <v>10.36</v>
          </cell>
          <cell r="R93">
            <v>6.0030000000000001</v>
          </cell>
          <cell r="S93">
            <v>10.315</v>
          </cell>
          <cell r="T93">
            <v>5.6909999999999998</v>
          </cell>
          <cell r="U93">
            <v>28.75</v>
          </cell>
          <cell r="V93">
            <v>12.76</v>
          </cell>
          <cell r="W93">
            <v>8.7260000000000009</v>
          </cell>
          <cell r="X93">
            <v>141.88399999999999</v>
          </cell>
          <cell r="Y93">
            <v>86.656000000000006</v>
          </cell>
          <cell r="Z93">
            <v>10.56</v>
          </cell>
          <cell r="AA93">
            <v>7.5229999999999997</v>
          </cell>
          <cell r="AB93">
            <v>15.211</v>
          </cell>
          <cell r="AC93">
            <v>12.606</v>
          </cell>
          <cell r="AD93">
            <v>8.6379999999999999</v>
          </cell>
          <cell r="AE93">
            <v>8.7910000000000004</v>
          </cell>
          <cell r="AF93">
            <v>4.7220000000000004</v>
          </cell>
          <cell r="AG93">
            <v>5.5739999999999998</v>
          </cell>
          <cell r="AH93">
            <v>3.1669999999999998</v>
          </cell>
          <cell r="AI93">
            <v>3.92</v>
          </cell>
          <cell r="AJ93">
            <v>5.7629999999999999</v>
          </cell>
          <cell r="AK93">
            <v>9.7379999999999995</v>
          </cell>
          <cell r="AL93">
            <v>6.0350000000000001</v>
          </cell>
          <cell r="AM93">
            <v>4.8360000000000003</v>
          </cell>
          <cell r="AN93">
            <v>4.6260000000000003</v>
          </cell>
          <cell r="AO93">
            <v>4.2489999999999997</v>
          </cell>
          <cell r="AP93">
            <v>4.125</v>
          </cell>
          <cell r="AQ93">
            <v>3.488</v>
          </cell>
          <cell r="AR93">
            <v>19.842999999999996</v>
          </cell>
        </row>
        <row r="94">
          <cell r="A94" t="str">
            <v>Latvia</v>
          </cell>
          <cell r="B94" t="str">
            <v>Inflation, end of period consumer prices</v>
          </cell>
          <cell r="C94" t="str">
            <v>Percent change</v>
          </cell>
          <cell r="E94" t="str">
            <v>See notes for:  Inflation, end of period consumer prices (Index).</v>
          </cell>
          <cell r="F94" t="str">
            <v>n/a</v>
          </cell>
          <cell r="G94" t="str">
            <v>n/a</v>
          </cell>
          <cell r="H94" t="str">
            <v>n/a</v>
          </cell>
          <cell r="I94" t="str">
            <v>n/a</v>
          </cell>
          <cell r="J94" t="str">
            <v>n/a</v>
          </cell>
          <cell r="K94" t="str">
            <v>n/a</v>
          </cell>
          <cell r="L94" t="str">
            <v>n/a</v>
          </cell>
          <cell r="M94" t="str">
            <v>n/a</v>
          </cell>
          <cell r="N94" t="str">
            <v>n/a</v>
          </cell>
          <cell r="O94" t="str">
            <v>n/a</v>
          </cell>
          <cell r="P94" t="str">
            <v>n/a</v>
          </cell>
          <cell r="Q94" t="str">
            <v>n/a</v>
          </cell>
          <cell r="R94" t="str">
            <v>n/a</v>
          </cell>
          <cell r="S94">
            <v>34.755000000000003</v>
          </cell>
          <cell r="T94">
            <v>26.361999999999998</v>
          </cell>
          <cell r="U94">
            <v>23.14</v>
          </cell>
          <cell r="V94">
            <v>13.118</v>
          </cell>
          <cell r="W94">
            <v>6.36</v>
          </cell>
          <cell r="X94">
            <v>2.7210000000000001</v>
          </cell>
          <cell r="Y94">
            <v>3.0059999999999998</v>
          </cell>
          <cell r="Z94">
            <v>1.706</v>
          </cell>
          <cell r="AA94">
            <v>3.21</v>
          </cell>
          <cell r="AB94">
            <v>1.472</v>
          </cell>
          <cell r="AC94">
            <v>3.5289999999999999</v>
          </cell>
          <cell r="AD94">
            <v>7.39</v>
          </cell>
          <cell r="AE94">
            <v>7.09</v>
          </cell>
          <cell r="AF94">
            <v>6.7569999999999997</v>
          </cell>
          <cell r="AG94">
            <v>14.029</v>
          </cell>
          <cell r="AH94">
            <v>10.396000000000001</v>
          </cell>
          <cell r="AI94">
            <v>-1.371</v>
          </cell>
          <cell r="AJ94">
            <v>2.3980000000000001</v>
          </cell>
          <cell r="AK94">
            <v>3.879</v>
          </cell>
          <cell r="AL94">
            <v>1.9670000000000001</v>
          </cell>
          <cell r="AM94">
            <v>2.3559999999999999</v>
          </cell>
          <cell r="AN94">
            <v>2.222</v>
          </cell>
          <cell r="AO94">
            <v>2.3239999999999998</v>
          </cell>
          <cell r="AP94">
            <v>2.222</v>
          </cell>
          <cell r="AQ94">
            <v>1.9670000000000001</v>
          </cell>
          <cell r="AR94">
            <v>8.9445789473684201</v>
          </cell>
        </row>
        <row r="95">
          <cell r="A95" t="str">
            <v>Lebanon</v>
          </cell>
          <cell r="B95" t="str">
            <v>Inflation, end of period consumer prices</v>
          </cell>
          <cell r="C95" t="str">
            <v>Percent change</v>
          </cell>
          <cell r="E95" t="str">
            <v>See notes for:  Inflation, end of period consumer prices (Index).</v>
          </cell>
          <cell r="F95" t="str">
            <v>n/a</v>
          </cell>
          <cell r="G95" t="str">
            <v>n/a</v>
          </cell>
          <cell r="H95">
            <v>9.5950000000000006</v>
          </cell>
          <cell r="I95">
            <v>3.7989999999999999</v>
          </cell>
          <cell r="J95">
            <v>25.303000000000001</v>
          </cell>
          <cell r="K95">
            <v>60.104999999999997</v>
          </cell>
          <cell r="L95">
            <v>146.792</v>
          </cell>
          <cell r="M95">
            <v>741.18700000000001</v>
          </cell>
          <cell r="N95">
            <v>34.799999999999997</v>
          </cell>
          <cell r="O95">
            <v>30.363</v>
          </cell>
          <cell r="P95">
            <v>77.075000000000003</v>
          </cell>
          <cell r="Q95">
            <v>34.195</v>
          </cell>
          <cell r="R95">
            <v>110.047</v>
          </cell>
          <cell r="S95">
            <v>4.6079999999999997</v>
          </cell>
          <cell r="T95">
            <v>11.808999999999999</v>
          </cell>
          <cell r="U95">
            <v>10.981</v>
          </cell>
          <cell r="V95">
            <v>6.6470000000000002</v>
          </cell>
          <cell r="W95">
            <v>6.7279999999999998</v>
          </cell>
          <cell r="X95">
            <v>5.8390000000000004</v>
          </cell>
          <cell r="Y95">
            <v>-2.6960000000000002</v>
          </cell>
          <cell r="Z95">
            <v>-1.611</v>
          </cell>
          <cell r="AA95">
            <v>-6.5000000000000002E-2</v>
          </cell>
          <cell r="AB95">
            <v>3.7349999999999999</v>
          </cell>
          <cell r="AC95">
            <v>2.2109999999999999</v>
          </cell>
          <cell r="AD95">
            <v>1.978</v>
          </cell>
          <cell r="AE95">
            <v>0.51700000000000002</v>
          </cell>
          <cell r="AF95">
            <v>7.2119999999999997</v>
          </cell>
          <cell r="AG95">
            <v>5.9560000000000004</v>
          </cell>
          <cell r="AH95">
            <v>6.3609999999999998</v>
          </cell>
          <cell r="AI95">
            <v>3.4119999999999999</v>
          </cell>
          <cell r="AJ95">
            <v>5.0830000000000002</v>
          </cell>
          <cell r="AK95">
            <v>3.0670000000000002</v>
          </cell>
          <cell r="AL95">
            <v>4.5</v>
          </cell>
          <cell r="AM95">
            <v>2</v>
          </cell>
          <cell r="AN95">
            <v>2</v>
          </cell>
          <cell r="AO95">
            <v>2</v>
          </cell>
          <cell r="AP95">
            <v>2</v>
          </cell>
          <cell r="AQ95">
            <v>2</v>
          </cell>
          <cell r="AR95">
            <v>13.776772727272727</v>
          </cell>
        </row>
        <row r="96">
          <cell r="A96" t="str">
            <v>Lesotho</v>
          </cell>
          <cell r="B96" t="str">
            <v>Inflation, end of period consumer prices</v>
          </cell>
          <cell r="C96" t="str">
            <v>Percent change</v>
          </cell>
          <cell r="E96" t="str">
            <v>See notes for:  Inflation, end of period consumer prices (Index).</v>
          </cell>
          <cell r="F96" t="str">
            <v>n/a</v>
          </cell>
          <cell r="G96">
            <v>11.268000000000001</v>
          </cell>
          <cell r="H96">
            <v>18.986999999999998</v>
          </cell>
          <cell r="I96">
            <v>9.5739999999999998</v>
          </cell>
          <cell r="J96">
            <v>12.621</v>
          </cell>
          <cell r="K96">
            <v>19.396999999999998</v>
          </cell>
          <cell r="L96">
            <v>10.108000000000001</v>
          </cell>
          <cell r="M96">
            <v>11.803000000000001</v>
          </cell>
          <cell r="N96">
            <v>14.956</v>
          </cell>
          <cell r="O96">
            <v>14.286</v>
          </cell>
          <cell r="P96">
            <v>15.848000000000001</v>
          </cell>
          <cell r="Q96">
            <v>14.066000000000001</v>
          </cell>
          <cell r="R96">
            <v>18.411999999999999</v>
          </cell>
          <cell r="S96">
            <v>5.9909999999999997</v>
          </cell>
          <cell r="T96">
            <v>10.228999999999999</v>
          </cell>
          <cell r="U96">
            <v>9.2799999999999994</v>
          </cell>
          <cell r="V96">
            <v>8.6029999999999998</v>
          </cell>
          <cell r="W96">
            <v>7.9219999999999997</v>
          </cell>
          <cell r="X96">
            <v>9.7240000000000002</v>
          </cell>
          <cell r="Y96">
            <v>6.2549999999999999</v>
          </cell>
          <cell r="Z96">
            <v>5.9690000000000003</v>
          </cell>
          <cell r="AA96">
            <v>10.792999999999999</v>
          </cell>
          <cell r="AB96">
            <v>7.9029999999999996</v>
          </cell>
          <cell r="AC96">
            <v>5.22</v>
          </cell>
          <cell r="AD96">
            <v>3.6459999999999999</v>
          </cell>
          <cell r="AE96">
            <v>5.133</v>
          </cell>
          <cell r="AF96">
            <v>5.9139999999999997</v>
          </cell>
          <cell r="AG96">
            <v>10.65</v>
          </cell>
          <cell r="AH96">
            <v>10.541</v>
          </cell>
          <cell r="AI96">
            <v>3.7789999999999999</v>
          </cell>
          <cell r="AJ96">
            <v>3.5609999999999999</v>
          </cell>
          <cell r="AK96">
            <v>6.44</v>
          </cell>
          <cell r="AL96">
            <v>2.899</v>
          </cell>
          <cell r="AM96">
            <v>4.1390000000000002</v>
          </cell>
          <cell r="AN96">
            <v>5.0880000000000001</v>
          </cell>
          <cell r="AO96">
            <v>4.1779999999999999</v>
          </cell>
          <cell r="AP96">
            <v>5.0810000000000004</v>
          </cell>
          <cell r="AQ96">
            <v>4.33</v>
          </cell>
          <cell r="AR96">
            <v>8.4490454545454536</v>
          </cell>
        </row>
        <row r="97">
          <cell r="A97" t="str">
            <v>Liberia</v>
          </cell>
          <cell r="B97" t="str">
            <v>Inflation, end of period consumer prices</v>
          </cell>
          <cell r="C97" t="str">
            <v>Percent change</v>
          </cell>
          <cell r="E97" t="str">
            <v>See notes for:  Inflation, end of period consumer prices (Index).</v>
          </cell>
          <cell r="F97" t="str">
            <v>n/a</v>
          </cell>
          <cell r="G97" t="str">
            <v>n/a</v>
          </cell>
          <cell r="H97" t="str">
            <v>n/a</v>
          </cell>
          <cell r="I97" t="str">
            <v>n/a</v>
          </cell>
          <cell r="J97" t="str">
            <v>n/a</v>
          </cell>
          <cell r="K97" t="str">
            <v>n/a</v>
          </cell>
          <cell r="L97" t="str">
            <v>n/a</v>
          </cell>
          <cell r="M97" t="str">
            <v>n/a</v>
          </cell>
          <cell r="N97" t="str">
            <v>n/a</v>
          </cell>
          <cell r="O97" t="str">
            <v>n/a</v>
          </cell>
          <cell r="P97" t="str">
            <v>n/a</v>
          </cell>
          <cell r="Q97" t="str">
            <v>n/a</v>
          </cell>
          <cell r="R97" t="str">
            <v>n/a</v>
          </cell>
          <cell r="S97" t="str">
            <v>n/a</v>
          </cell>
          <cell r="T97" t="str">
            <v>n/a</v>
          </cell>
          <cell r="U97" t="str">
            <v>n/a</v>
          </cell>
          <cell r="V97" t="str">
            <v>n/a</v>
          </cell>
          <cell r="W97" t="str">
            <v>n/a</v>
          </cell>
          <cell r="X97" t="str">
            <v>n/a</v>
          </cell>
          <cell r="Y97" t="str">
            <v>n/a</v>
          </cell>
          <cell r="Z97">
            <v>6.3890000000000002</v>
          </cell>
          <cell r="AA97">
            <v>19.312999999999999</v>
          </cell>
          <cell r="AB97">
            <v>11.095000000000001</v>
          </cell>
          <cell r="AC97">
            <v>5.0369999999999999</v>
          </cell>
          <cell r="AD97">
            <v>7.524</v>
          </cell>
          <cell r="AE97">
            <v>7</v>
          </cell>
          <cell r="AF97">
            <v>8.907</v>
          </cell>
          <cell r="AG97">
            <v>14.738</v>
          </cell>
          <cell r="AH97">
            <v>9.3879999999999999</v>
          </cell>
          <cell r="AI97">
            <v>9.7080000000000002</v>
          </cell>
          <cell r="AJ97">
            <v>6.6180000000000003</v>
          </cell>
          <cell r="AK97">
            <v>11.449</v>
          </cell>
          <cell r="AL97">
            <v>3.2770000000000001</v>
          </cell>
          <cell r="AM97">
            <v>3.4159999999999999</v>
          </cell>
          <cell r="AN97">
            <v>5</v>
          </cell>
          <cell r="AO97">
            <v>5</v>
          </cell>
          <cell r="AP97">
            <v>5</v>
          </cell>
          <cell r="AQ97">
            <v>5</v>
          </cell>
          <cell r="AR97">
            <v>9.7638333333333325</v>
          </cell>
        </row>
        <row r="98">
          <cell r="A98" t="str">
            <v>Libya</v>
          </cell>
          <cell r="B98" t="str">
            <v>Inflation, end of period consumer prices</v>
          </cell>
          <cell r="C98" t="str">
            <v>Percent change</v>
          </cell>
          <cell r="E98" t="str">
            <v>See notes for:  Inflation, end of period consumer prices (Index).</v>
          </cell>
          <cell r="F98">
            <v>13.704000000000001</v>
          </cell>
          <cell r="G98">
            <v>13.680999999999999</v>
          </cell>
          <cell r="H98">
            <v>12.034000000000001</v>
          </cell>
          <cell r="I98">
            <v>11.509</v>
          </cell>
          <cell r="J98">
            <v>10.55</v>
          </cell>
          <cell r="K98">
            <v>6.2240000000000002</v>
          </cell>
          <cell r="L98">
            <v>3.7109999999999999</v>
          </cell>
          <cell r="M98">
            <v>3.766</v>
          </cell>
          <cell r="N98">
            <v>3.8109999999999999</v>
          </cell>
          <cell r="O98">
            <v>6.6429999999999998</v>
          </cell>
          <cell r="P98">
            <v>10.834</v>
          </cell>
          <cell r="Q98">
            <v>11.7</v>
          </cell>
          <cell r="R98">
            <v>9.4499999999999993</v>
          </cell>
          <cell r="S98">
            <v>7.4740000000000002</v>
          </cell>
          <cell r="T98">
            <v>10.670999999999999</v>
          </cell>
          <cell r="U98">
            <v>8.3420000000000005</v>
          </cell>
          <cell r="V98">
            <v>0.85099999999999998</v>
          </cell>
          <cell r="W98">
            <v>3.2530000000000001</v>
          </cell>
          <cell r="X98">
            <v>3.8159999999999998</v>
          </cell>
          <cell r="Y98">
            <v>1.665</v>
          </cell>
          <cell r="Z98">
            <v>-6.609</v>
          </cell>
          <cell r="AA98">
            <v>-10.28</v>
          </cell>
          <cell r="AB98">
            <v>-7.2679999999999998</v>
          </cell>
          <cell r="AC98">
            <v>-1.2589999999999999</v>
          </cell>
          <cell r="AD98">
            <v>-3.4609999999999999</v>
          </cell>
          <cell r="AE98">
            <v>3.0059999999999998</v>
          </cell>
          <cell r="AF98">
            <v>7.2290000000000001</v>
          </cell>
          <cell r="AG98">
            <v>7.5810000000000004</v>
          </cell>
          <cell r="AH98">
            <v>9.7279999999999998</v>
          </cell>
          <cell r="AI98">
            <v>2.448</v>
          </cell>
          <cell r="AJ98">
            <v>2.4580000000000002</v>
          </cell>
          <cell r="AK98">
            <v>14.134</v>
          </cell>
          <cell r="AL98">
            <v>1.9079999999999999</v>
          </cell>
          <cell r="AM98">
            <v>-2.3159999999999998</v>
          </cell>
          <cell r="AN98">
            <v>5</v>
          </cell>
          <cell r="AO98">
            <v>5.0010000000000003</v>
          </cell>
          <cell r="AP98">
            <v>5.0010000000000003</v>
          </cell>
          <cell r="AQ98">
            <v>5.0019999999999998</v>
          </cell>
          <cell r="AR98">
            <v>3.8983181818181816</v>
          </cell>
        </row>
        <row r="99">
          <cell r="A99" t="str">
            <v>Lithuania</v>
          </cell>
          <cell r="B99" t="str">
            <v>Inflation, end of period consumer prices</v>
          </cell>
          <cell r="C99" t="str">
            <v>Percent change</v>
          </cell>
          <cell r="E99" t="str">
            <v>See notes for:  Inflation, end of period consumer prices (Index).</v>
          </cell>
          <cell r="F99" t="str">
            <v>n/a</v>
          </cell>
          <cell r="G99" t="str">
            <v>n/a</v>
          </cell>
          <cell r="H99" t="str">
            <v>n/a</v>
          </cell>
          <cell r="I99" t="str">
            <v>n/a</v>
          </cell>
          <cell r="J99" t="str">
            <v>n/a</v>
          </cell>
          <cell r="K99" t="str">
            <v>n/a</v>
          </cell>
          <cell r="L99" t="str">
            <v>n/a</v>
          </cell>
          <cell r="M99" t="str">
            <v>n/a</v>
          </cell>
          <cell r="N99" t="str">
            <v>n/a</v>
          </cell>
          <cell r="O99" t="str">
            <v>n/a</v>
          </cell>
          <cell r="P99" t="str">
            <v>n/a</v>
          </cell>
          <cell r="Q99" t="str">
            <v>n/a</v>
          </cell>
          <cell r="R99" t="str">
            <v>n/a</v>
          </cell>
          <cell r="S99" t="str">
            <v>n/a</v>
          </cell>
          <cell r="T99" t="str">
            <v>n/a</v>
          </cell>
          <cell r="U99" t="str">
            <v>n/a</v>
          </cell>
          <cell r="V99" t="str">
            <v>n/a</v>
          </cell>
          <cell r="W99" t="str">
            <v>n/a</v>
          </cell>
          <cell r="X99" t="str">
            <v>n/a</v>
          </cell>
          <cell r="Y99" t="str">
            <v>n/a</v>
          </cell>
          <cell r="Z99">
            <v>1.621</v>
          </cell>
          <cell r="AA99">
            <v>2.085</v>
          </cell>
          <cell r="AB99">
            <v>-0.89900000000000002</v>
          </cell>
          <cell r="AC99">
            <v>-1.319</v>
          </cell>
          <cell r="AD99">
            <v>2.84</v>
          </cell>
          <cell r="AE99">
            <v>3.016</v>
          </cell>
          <cell r="AF99">
            <v>4.5439999999999996</v>
          </cell>
          <cell r="AG99">
            <v>8.202</v>
          </cell>
          <cell r="AH99">
            <v>8.4600000000000009</v>
          </cell>
          <cell r="AI99">
            <v>1.173</v>
          </cell>
          <cell r="AJ99">
            <v>3.629</v>
          </cell>
          <cell r="AK99">
            <v>3.4710000000000001</v>
          </cell>
          <cell r="AL99">
            <v>3.2850000000000001</v>
          </cell>
          <cell r="AM99">
            <v>2.2709999999999999</v>
          </cell>
          <cell r="AN99">
            <v>2.4300000000000002</v>
          </cell>
          <cell r="AO99">
            <v>2.3679999999999999</v>
          </cell>
          <cell r="AP99">
            <v>2.2290000000000001</v>
          </cell>
          <cell r="AQ99">
            <v>2.2290000000000001</v>
          </cell>
          <cell r="AR99">
            <v>3.0685833333333328</v>
          </cell>
        </row>
        <row r="100">
          <cell r="A100" t="str">
            <v>Luxembourg</v>
          </cell>
          <cell r="B100" t="str">
            <v>Inflation, end of period consumer prices</v>
          </cell>
          <cell r="C100" t="str">
            <v>Percent change</v>
          </cell>
          <cell r="E100" t="str">
            <v>See notes for:  Inflation, end of period consumer prices (Index).</v>
          </cell>
          <cell r="F100">
            <v>6.9939999999999998</v>
          </cell>
          <cell r="G100">
            <v>8.0410000000000004</v>
          </cell>
          <cell r="H100">
            <v>10.425000000000001</v>
          </cell>
          <cell r="I100">
            <v>8.0220000000000002</v>
          </cell>
          <cell r="J100">
            <v>3.3039999999999998</v>
          </cell>
          <cell r="K100">
            <v>4.1379999999999999</v>
          </cell>
          <cell r="L100">
            <v>-1.419</v>
          </cell>
          <cell r="M100">
            <v>0.65300000000000002</v>
          </cell>
          <cell r="N100">
            <v>1.917</v>
          </cell>
          <cell r="O100">
            <v>3.9249999999999998</v>
          </cell>
          <cell r="P100">
            <v>4.359</v>
          </cell>
          <cell r="Q100">
            <v>2.5990000000000002</v>
          </cell>
          <cell r="R100">
            <v>2.9039999999999999</v>
          </cell>
          <cell r="S100">
            <v>3.6080000000000001</v>
          </cell>
          <cell r="T100">
            <v>1.8029999999999999</v>
          </cell>
          <cell r="U100">
            <v>1.258</v>
          </cell>
          <cell r="V100">
            <v>1.593</v>
          </cell>
          <cell r="W100">
            <v>1.4730000000000001</v>
          </cell>
          <cell r="X100">
            <v>0.39800000000000002</v>
          </cell>
          <cell r="Y100">
            <v>2.371</v>
          </cell>
          <cell r="Z100">
            <v>3.4689999999999999</v>
          </cell>
          <cell r="AA100">
            <v>1.722</v>
          </cell>
          <cell r="AB100">
            <v>2.2320000000000002</v>
          </cell>
          <cell r="AC100">
            <v>2.0640000000000001</v>
          </cell>
          <cell r="AD100">
            <v>2.157</v>
          </cell>
          <cell r="AE100">
            <v>2.4769999999999999</v>
          </cell>
          <cell r="AF100">
            <v>2.3380000000000001</v>
          </cell>
          <cell r="AG100">
            <v>3.3580000000000001</v>
          </cell>
          <cell r="AH100">
            <v>1.0860000000000001</v>
          </cell>
          <cell r="AI100">
            <v>1.7969999999999999</v>
          </cell>
          <cell r="AJ100">
            <v>2.7759999999999998</v>
          </cell>
          <cell r="AK100">
            <v>3.1789999999999998</v>
          </cell>
          <cell r="AL100">
            <v>1.923</v>
          </cell>
          <cell r="AM100">
            <v>1.423</v>
          </cell>
          <cell r="AN100">
            <v>1.5069999999999999</v>
          </cell>
          <cell r="AO100">
            <v>1.5209999999999999</v>
          </cell>
          <cell r="AP100">
            <v>1.526</v>
          </cell>
          <cell r="AQ100">
            <v>1.5249999999999999</v>
          </cell>
          <cell r="AR100">
            <v>2.3191363636363631</v>
          </cell>
        </row>
        <row r="101">
          <cell r="A101" t="str">
            <v>Macedonia</v>
          </cell>
          <cell r="B101" t="str">
            <v>Inflation, end of period consumer prices</v>
          </cell>
          <cell r="C101" t="str">
            <v>Percent change</v>
          </cell>
          <cell r="E101" t="str">
            <v>See notes for:  Inflation, end of period consumer prices (Index).</v>
          </cell>
          <cell r="F101" t="str">
            <v>n/a</v>
          </cell>
          <cell r="G101" t="str">
            <v>n/a</v>
          </cell>
          <cell r="H101" t="str">
            <v>n/a</v>
          </cell>
          <cell r="I101" t="str">
            <v>n/a</v>
          </cell>
          <cell r="J101" t="str">
            <v>n/a</v>
          </cell>
          <cell r="K101" t="str">
            <v>n/a</v>
          </cell>
          <cell r="L101" t="str">
            <v>n/a</v>
          </cell>
          <cell r="M101" t="str">
            <v>n/a</v>
          </cell>
          <cell r="N101" t="str">
            <v>n/a</v>
          </cell>
          <cell r="O101" t="str">
            <v>n/a</v>
          </cell>
          <cell r="P101" t="str">
            <v>n/a</v>
          </cell>
          <cell r="Q101" t="str">
            <v>n/a</v>
          </cell>
          <cell r="R101" t="str">
            <v>n/a</v>
          </cell>
          <cell r="S101" t="str">
            <v>n/a</v>
          </cell>
          <cell r="T101" t="str">
            <v>n/a</v>
          </cell>
          <cell r="U101" t="str">
            <v>n/a</v>
          </cell>
          <cell r="V101">
            <v>-0.75</v>
          </cell>
          <cell r="W101">
            <v>3.2</v>
          </cell>
          <cell r="X101">
            <v>-2.1139999999999999</v>
          </cell>
          <cell r="Y101">
            <v>3.2930000000000001</v>
          </cell>
          <cell r="Z101">
            <v>5.8360000000000003</v>
          </cell>
          <cell r="AA101">
            <v>3.96</v>
          </cell>
          <cell r="AB101">
            <v>0.80600000000000005</v>
          </cell>
          <cell r="AC101">
            <v>2.677</v>
          </cell>
          <cell r="AD101">
            <v>-2.1669999999999998</v>
          </cell>
          <cell r="AE101">
            <v>1.581</v>
          </cell>
          <cell r="AF101">
            <v>3.0779999999999998</v>
          </cell>
          <cell r="AG101">
            <v>6.6669999999999998</v>
          </cell>
          <cell r="AH101">
            <v>4.101</v>
          </cell>
          <cell r="AI101">
            <v>-1.637</v>
          </cell>
          <cell r="AJ101">
            <v>2.956</v>
          </cell>
          <cell r="AK101">
            <v>2.8</v>
          </cell>
          <cell r="AL101">
            <v>2</v>
          </cell>
          <cell r="AM101">
            <v>2</v>
          </cell>
          <cell r="AN101">
            <v>2</v>
          </cell>
          <cell r="AO101">
            <v>2</v>
          </cell>
          <cell r="AP101">
            <v>2</v>
          </cell>
          <cell r="AQ101">
            <v>2</v>
          </cell>
          <cell r="AR101">
            <v>2.1429374999999999</v>
          </cell>
        </row>
        <row r="102">
          <cell r="A102" t="str">
            <v>Madagascar</v>
          </cell>
          <cell r="B102" t="str">
            <v>Inflation, end of period consumer prices</v>
          </cell>
          <cell r="C102" t="str">
            <v>Percent change</v>
          </cell>
          <cell r="E102" t="str">
            <v>See notes for:  Inflation, end of period consumer prices (Index).</v>
          </cell>
          <cell r="F102" t="str">
            <v>n/a</v>
          </cell>
          <cell r="G102">
            <v>30.457000000000001</v>
          </cell>
          <cell r="H102">
            <v>31.907</v>
          </cell>
          <cell r="I102">
            <v>19.469000000000001</v>
          </cell>
          <cell r="J102">
            <v>9.7590000000000003</v>
          </cell>
          <cell r="K102">
            <v>11.641</v>
          </cell>
          <cell r="L102">
            <v>10.712999999999999</v>
          </cell>
          <cell r="M102">
            <v>29.196000000000002</v>
          </cell>
          <cell r="N102">
            <v>17.321000000000002</v>
          </cell>
          <cell r="O102">
            <v>10.598000000000001</v>
          </cell>
          <cell r="P102">
            <v>13.843</v>
          </cell>
          <cell r="Q102">
            <v>11.725</v>
          </cell>
          <cell r="R102">
            <v>16.074000000000002</v>
          </cell>
          <cell r="S102">
            <v>8.2560000000000002</v>
          </cell>
          <cell r="T102">
            <v>61.216000000000001</v>
          </cell>
          <cell r="U102">
            <v>37.311</v>
          </cell>
          <cell r="V102">
            <v>8.282</v>
          </cell>
          <cell r="W102">
            <v>4.843</v>
          </cell>
          <cell r="X102">
            <v>6.4029999999999996</v>
          </cell>
          <cell r="Y102">
            <v>10.105</v>
          </cell>
          <cell r="Z102">
            <v>9.8640000000000008</v>
          </cell>
          <cell r="AA102">
            <v>4.7610000000000001</v>
          </cell>
          <cell r="AB102">
            <v>13.882</v>
          </cell>
          <cell r="AC102">
            <v>-0.79900000000000004</v>
          </cell>
          <cell r="AD102">
            <v>27.317</v>
          </cell>
          <cell r="AE102">
            <v>11.451000000000001</v>
          </cell>
          <cell r="AF102">
            <v>10.839</v>
          </cell>
          <cell r="AG102">
            <v>8.2080000000000002</v>
          </cell>
          <cell r="AH102">
            <v>10.085000000000001</v>
          </cell>
          <cell r="AI102">
            <v>8</v>
          </cell>
          <cell r="AJ102">
            <v>10.178000000000001</v>
          </cell>
          <cell r="AK102">
            <v>10.5</v>
          </cell>
          <cell r="AL102">
            <v>9</v>
          </cell>
          <cell r="AM102">
            <v>8.5</v>
          </cell>
          <cell r="AN102">
            <v>8</v>
          </cell>
          <cell r="AO102">
            <v>7</v>
          </cell>
          <cell r="AP102">
            <v>6</v>
          </cell>
          <cell r="AQ102">
            <v>5</v>
          </cell>
          <cell r="AR102">
            <v>13.742909090909091</v>
          </cell>
        </row>
        <row r="103">
          <cell r="A103" t="str">
            <v>Malawi</v>
          </cell>
          <cell r="B103" t="str">
            <v>Inflation, end of period consumer prices</v>
          </cell>
          <cell r="C103" t="str">
            <v>Percent change</v>
          </cell>
          <cell r="E103" t="str">
            <v>See notes for:  Inflation, end of period consumer prices (Index).</v>
          </cell>
          <cell r="F103" t="str">
            <v>n/a</v>
          </cell>
          <cell r="G103">
            <v>8.9979999999999993</v>
          </cell>
          <cell r="H103">
            <v>12.510999999999999</v>
          </cell>
          <cell r="I103">
            <v>18.608000000000001</v>
          </cell>
          <cell r="J103">
            <v>11.926</v>
          </cell>
          <cell r="K103">
            <v>11.054</v>
          </cell>
          <cell r="L103">
            <v>13.853</v>
          </cell>
          <cell r="M103">
            <v>35.511000000000003</v>
          </cell>
          <cell r="N103">
            <v>26.372</v>
          </cell>
          <cell r="O103">
            <v>-0.97399999999999998</v>
          </cell>
          <cell r="P103">
            <v>23.2</v>
          </cell>
          <cell r="Q103">
            <v>7.3879999999999999</v>
          </cell>
          <cell r="R103">
            <v>36.090000000000003</v>
          </cell>
          <cell r="S103">
            <v>18.309000000000001</v>
          </cell>
          <cell r="T103">
            <v>65.965000000000003</v>
          </cell>
          <cell r="U103">
            <v>74.95</v>
          </cell>
          <cell r="V103">
            <v>6.7</v>
          </cell>
          <cell r="W103">
            <v>15.16</v>
          </cell>
          <cell r="X103">
            <v>53.146000000000001</v>
          </cell>
          <cell r="Y103">
            <v>28.231000000000002</v>
          </cell>
          <cell r="Z103">
            <v>35.445</v>
          </cell>
          <cell r="AA103">
            <v>22.120999999999999</v>
          </cell>
          <cell r="AB103">
            <v>28.28</v>
          </cell>
          <cell r="AC103">
            <v>9.8239999999999998</v>
          </cell>
          <cell r="AD103">
            <v>13.695</v>
          </cell>
          <cell r="AE103">
            <v>16.561</v>
          </cell>
          <cell r="AF103">
            <v>10.138</v>
          </cell>
          <cell r="AG103">
            <v>7.5229999999999997</v>
          </cell>
          <cell r="AH103">
            <v>9.9450000000000003</v>
          </cell>
          <cell r="AI103">
            <v>7.58</v>
          </cell>
          <cell r="AJ103">
            <v>6.27</v>
          </cell>
          <cell r="AK103">
            <v>9.7479999999999993</v>
          </cell>
          <cell r="AL103">
            <v>12.074999999999999</v>
          </cell>
          <cell r="AM103">
            <v>12.000999999999999</v>
          </cell>
          <cell r="AN103">
            <v>11.593999999999999</v>
          </cell>
          <cell r="AO103">
            <v>11.458</v>
          </cell>
          <cell r="AP103">
            <v>10.928000000000001</v>
          </cell>
          <cell r="AQ103">
            <v>9.9849999999999994</v>
          </cell>
          <cell r="AR103">
            <v>23.012227272727266</v>
          </cell>
        </row>
        <row r="104">
          <cell r="A104" t="str">
            <v>Malaysia</v>
          </cell>
          <cell r="B104" t="str">
            <v>Inflation, end of period consumer prices</v>
          </cell>
          <cell r="C104" t="str">
            <v>Percent change</v>
          </cell>
          <cell r="E104" t="str">
            <v>See notes for:  Inflation, end of period consumer prices (Index).</v>
          </cell>
          <cell r="F104">
            <v>7.1349999999999998</v>
          </cell>
          <cell r="G104">
            <v>8.4670000000000005</v>
          </cell>
          <cell r="H104">
            <v>5.5110000000000001</v>
          </cell>
          <cell r="I104">
            <v>3.117</v>
          </cell>
          <cell r="J104">
            <v>1.716</v>
          </cell>
          <cell r="K104">
            <v>1.044</v>
          </cell>
          <cell r="L104">
            <v>1.431</v>
          </cell>
          <cell r="M104">
            <v>0.39200000000000002</v>
          </cell>
          <cell r="N104">
            <v>3.5129999999999999</v>
          </cell>
          <cell r="O104">
            <v>2.1120000000000001</v>
          </cell>
          <cell r="P104">
            <v>7.0069999999999997</v>
          </cell>
          <cell r="Q104">
            <v>4.4009999999999998</v>
          </cell>
          <cell r="R104">
            <v>4.7969999999999997</v>
          </cell>
          <cell r="S104">
            <v>3.4670000000000001</v>
          </cell>
          <cell r="T104">
            <v>3.4849999999999999</v>
          </cell>
          <cell r="U104">
            <v>3.238</v>
          </cell>
          <cell r="V104">
            <v>3.262</v>
          </cell>
          <cell r="W104">
            <v>2.9159999999999999</v>
          </cell>
          <cell r="X104">
            <v>5.3129999999999997</v>
          </cell>
          <cell r="Y104">
            <v>2.4660000000000002</v>
          </cell>
          <cell r="Z104">
            <v>1.204</v>
          </cell>
          <cell r="AA104">
            <v>1.1890000000000001</v>
          </cell>
          <cell r="AB104">
            <v>1.603</v>
          </cell>
          <cell r="AC104">
            <v>1.157</v>
          </cell>
          <cell r="AD104">
            <v>2.1829999999999998</v>
          </cell>
          <cell r="AE104">
            <v>3.2109999999999999</v>
          </cell>
          <cell r="AF104">
            <v>3.1459999999999999</v>
          </cell>
          <cell r="AG104">
            <v>2.2879999999999998</v>
          </cell>
          <cell r="AH104">
            <v>4.4729999999999999</v>
          </cell>
          <cell r="AI104">
            <v>1.0189999999999999</v>
          </cell>
          <cell r="AJ104">
            <v>2.1190000000000002</v>
          </cell>
          <cell r="AK104">
            <v>3.2</v>
          </cell>
          <cell r="AL104">
            <v>2.7</v>
          </cell>
          <cell r="AM104">
            <v>2.5</v>
          </cell>
          <cell r="AN104">
            <v>2.5</v>
          </cell>
          <cell r="AO104">
            <v>2.5</v>
          </cell>
          <cell r="AP104">
            <v>2.5</v>
          </cell>
          <cell r="AQ104">
            <v>2.5</v>
          </cell>
          <cell r="AR104">
            <v>3.0519999999999996</v>
          </cell>
        </row>
        <row r="105">
          <cell r="A105" t="str">
            <v>Maldives</v>
          </cell>
          <cell r="B105" t="str">
            <v>Inflation, end of period consumer prices</v>
          </cell>
          <cell r="C105" t="str">
            <v>Percent change</v>
          </cell>
          <cell r="E105" t="str">
            <v>See notes for:  Inflation, end of period consumer prices (Index).</v>
          </cell>
          <cell r="F105" t="str">
            <v>n/a</v>
          </cell>
          <cell r="G105" t="str">
            <v>n/a</v>
          </cell>
          <cell r="H105" t="str">
            <v>n/a</v>
          </cell>
          <cell r="I105" t="str">
            <v>n/a</v>
          </cell>
          <cell r="J105" t="str">
            <v>n/a</v>
          </cell>
          <cell r="K105" t="str">
            <v>n/a</v>
          </cell>
          <cell r="L105" t="str">
            <v>n/a</v>
          </cell>
          <cell r="M105" t="str">
            <v>n/a</v>
          </cell>
          <cell r="N105" t="str">
            <v>n/a</v>
          </cell>
          <cell r="O105" t="str">
            <v>n/a</v>
          </cell>
          <cell r="P105" t="str">
            <v>n/a</v>
          </cell>
          <cell r="Q105" t="str">
            <v>n/a</v>
          </cell>
          <cell r="R105">
            <v>12.446999999999999</v>
          </cell>
          <cell r="S105">
            <v>20.206</v>
          </cell>
          <cell r="T105">
            <v>29.901</v>
          </cell>
          <cell r="U105">
            <v>-12.628</v>
          </cell>
          <cell r="V105">
            <v>8.1039999999999992</v>
          </cell>
          <cell r="W105">
            <v>12.763999999999999</v>
          </cell>
          <cell r="X105">
            <v>-9.3650000000000002</v>
          </cell>
          <cell r="Y105">
            <v>3.3239999999999998</v>
          </cell>
          <cell r="Z105">
            <v>-2.6960000000000002</v>
          </cell>
          <cell r="AA105">
            <v>7.5869999999999997</v>
          </cell>
          <cell r="AB105">
            <v>-5.0369999999999999</v>
          </cell>
          <cell r="AC105">
            <v>-1.454</v>
          </cell>
          <cell r="AD105">
            <v>10.061999999999999</v>
          </cell>
          <cell r="AE105">
            <v>2.948</v>
          </cell>
          <cell r="AF105">
            <v>3.1</v>
          </cell>
          <cell r="AG105">
            <v>10.3</v>
          </cell>
          <cell r="AH105">
            <v>9.1</v>
          </cell>
          <cell r="AI105">
            <v>4</v>
          </cell>
          <cell r="AJ105">
            <v>5.09</v>
          </cell>
          <cell r="AK105">
            <v>15</v>
          </cell>
          <cell r="AL105">
            <v>8</v>
          </cell>
          <cell r="AM105">
            <v>8</v>
          </cell>
          <cell r="AN105">
            <v>7.5</v>
          </cell>
          <cell r="AO105">
            <v>7</v>
          </cell>
          <cell r="AP105">
            <v>3.0379999999999998</v>
          </cell>
          <cell r="AQ105">
            <v>3.0379999999999998</v>
          </cell>
          <cell r="AR105">
            <v>6.1376499999999989</v>
          </cell>
        </row>
        <row r="106">
          <cell r="A106" t="str">
            <v>Mali</v>
          </cell>
          <cell r="B106" t="str">
            <v>Inflation, end of period consumer prices</v>
          </cell>
          <cell r="C106" t="str">
            <v>Percent change</v>
          </cell>
          <cell r="E106" t="str">
            <v>See notes for:  Inflation, end of period consumer prices (Index).</v>
          </cell>
          <cell r="F106" t="str">
            <v>n/a</v>
          </cell>
          <cell r="G106" t="str">
            <v>n/a</v>
          </cell>
          <cell r="H106" t="str">
            <v>n/a</v>
          </cell>
          <cell r="I106" t="str">
            <v>n/a</v>
          </cell>
          <cell r="J106" t="str">
            <v>n/a</v>
          </cell>
          <cell r="K106" t="str">
            <v>n/a</v>
          </cell>
          <cell r="L106" t="str">
            <v>n/a</v>
          </cell>
          <cell r="M106" t="str">
            <v>n/a</v>
          </cell>
          <cell r="N106" t="str">
            <v>n/a</v>
          </cell>
          <cell r="O106" t="str">
            <v>n/a</v>
          </cell>
          <cell r="P106" t="str">
            <v>n/a</v>
          </cell>
          <cell r="Q106">
            <v>-4.7949999999999999</v>
          </cell>
          <cell r="R106">
            <v>-4.2140000000000004</v>
          </cell>
          <cell r="S106">
            <v>0.42899999999999999</v>
          </cell>
          <cell r="T106">
            <v>32.051000000000002</v>
          </cell>
          <cell r="U106">
            <v>9.1419999999999995</v>
          </cell>
          <cell r="V106">
            <v>2.782</v>
          </cell>
          <cell r="W106">
            <v>0.95</v>
          </cell>
          <cell r="X106">
            <v>3.036</v>
          </cell>
          <cell r="Y106">
            <v>-1.2769999999999999</v>
          </cell>
          <cell r="Z106">
            <v>2.488</v>
          </cell>
          <cell r="AA106">
            <v>5.2229999999999999</v>
          </cell>
          <cell r="AB106">
            <v>4.0780000000000003</v>
          </cell>
          <cell r="AC106">
            <v>-5.0090000000000003</v>
          </cell>
          <cell r="AD106">
            <v>1.5349999999999999</v>
          </cell>
          <cell r="AE106">
            <v>3.3610000000000002</v>
          </cell>
          <cell r="AF106">
            <v>3.5870000000000002</v>
          </cell>
          <cell r="AG106">
            <v>2.5870000000000002</v>
          </cell>
          <cell r="AH106">
            <v>7.4390000000000001</v>
          </cell>
          <cell r="AI106">
            <v>1.6739999999999999</v>
          </cell>
          <cell r="AJ106">
            <v>1.944</v>
          </cell>
          <cell r="AK106">
            <v>5.2939999999999996</v>
          </cell>
          <cell r="AL106">
            <v>5.9779999999999998</v>
          </cell>
          <cell r="AM106">
            <v>3.4420000000000002</v>
          </cell>
          <cell r="AN106">
            <v>3.9239999999999999</v>
          </cell>
          <cell r="AO106">
            <v>4.1719999999999997</v>
          </cell>
          <cell r="AP106">
            <v>4.2910000000000004</v>
          </cell>
          <cell r="AQ106">
            <v>4.3520000000000003</v>
          </cell>
          <cell r="AR106">
            <v>3.4430952380952382</v>
          </cell>
        </row>
        <row r="107">
          <cell r="A107" t="str">
            <v>Malta</v>
          </cell>
          <cell r="B107" t="str">
            <v>Inflation, end of period consumer prices</v>
          </cell>
          <cell r="C107" t="str">
            <v>Percent change</v>
          </cell>
          <cell r="E107" t="str">
            <v>See notes for:  Inflation, end of period consumer prices (Index).</v>
          </cell>
          <cell r="F107">
            <v>12.663</v>
          </cell>
          <cell r="G107">
            <v>8.4450000000000003</v>
          </cell>
          <cell r="H107">
            <v>4.4820000000000002</v>
          </cell>
          <cell r="I107">
            <v>-3.2170000000000001</v>
          </cell>
          <cell r="J107">
            <v>1.248</v>
          </cell>
          <cell r="K107">
            <v>0.48</v>
          </cell>
          <cell r="L107">
            <v>1.4239999999999999</v>
          </cell>
          <cell r="M107">
            <v>0.81499999999999995</v>
          </cell>
          <cell r="N107">
            <v>0.68200000000000005</v>
          </cell>
          <cell r="O107">
            <v>-2.7490000000000001</v>
          </cell>
          <cell r="P107">
            <v>6.2149999999999999</v>
          </cell>
          <cell r="Q107">
            <v>1.02</v>
          </cell>
          <cell r="R107">
            <v>2.4460000000000002</v>
          </cell>
          <cell r="S107">
            <v>4.5830000000000002</v>
          </cell>
          <cell r="T107">
            <v>3.496</v>
          </cell>
          <cell r="U107">
            <v>3.637</v>
          </cell>
          <cell r="V107">
            <v>1.8720000000000001</v>
          </cell>
          <cell r="W107">
            <v>4.548</v>
          </cell>
          <cell r="X107">
            <v>2.9</v>
          </cell>
          <cell r="Y107">
            <v>4.4080000000000004</v>
          </cell>
          <cell r="Z107">
            <v>0.99199999999999999</v>
          </cell>
          <cell r="AA107">
            <v>3.5640000000000001</v>
          </cell>
          <cell r="AB107">
            <v>2.0619999999999998</v>
          </cell>
          <cell r="AC107">
            <v>2.4420000000000002</v>
          </cell>
          <cell r="AD107">
            <v>1.899</v>
          </cell>
          <cell r="AE107">
            <v>3.3849999999999998</v>
          </cell>
          <cell r="AF107">
            <v>0.751</v>
          </cell>
          <cell r="AG107">
            <v>3.0510000000000002</v>
          </cell>
          <cell r="AH107">
            <v>4.976</v>
          </cell>
          <cell r="AI107">
            <v>-0.432</v>
          </cell>
          <cell r="AJ107">
            <v>4.0410000000000004</v>
          </cell>
          <cell r="AK107">
            <v>1.3129999999999999</v>
          </cell>
          <cell r="AL107">
            <v>1.835</v>
          </cell>
          <cell r="AM107">
            <v>2.5529999999999999</v>
          </cell>
          <cell r="AN107">
            <v>2.1</v>
          </cell>
          <cell r="AO107">
            <v>2</v>
          </cell>
          <cell r="AP107">
            <v>2.1</v>
          </cell>
          <cell r="AQ107">
            <v>2.2000000000000002</v>
          </cell>
          <cell r="AR107">
            <v>2.8713181818181819</v>
          </cell>
        </row>
        <row r="108">
          <cell r="A108" t="str">
            <v>Mauritania</v>
          </cell>
          <cell r="B108" t="str">
            <v>Inflation, end of period consumer prices</v>
          </cell>
          <cell r="C108" t="str">
            <v>Percent change</v>
          </cell>
          <cell r="E108" t="str">
            <v>See notes for:  Inflation, end of period consumer prices (Index).</v>
          </cell>
          <cell r="F108" t="str">
            <v>n/a</v>
          </cell>
          <cell r="G108" t="str">
            <v>n/a</v>
          </cell>
          <cell r="H108" t="str">
            <v>n/a</v>
          </cell>
          <cell r="I108" t="str">
            <v>n/a</v>
          </cell>
          <cell r="J108" t="str">
            <v>n/a</v>
          </cell>
          <cell r="K108" t="str">
            <v>n/a</v>
          </cell>
          <cell r="L108">
            <v>8.9149999999999991</v>
          </cell>
          <cell r="M108">
            <v>4.093</v>
          </cell>
          <cell r="N108">
            <v>2.65</v>
          </cell>
          <cell r="O108">
            <v>16.486000000000001</v>
          </cell>
          <cell r="P108">
            <v>-0.42299999999999999</v>
          </cell>
          <cell r="Q108">
            <v>3.6059999999999999</v>
          </cell>
          <cell r="R108">
            <v>17.562000000000001</v>
          </cell>
          <cell r="S108">
            <v>1.4930000000000001</v>
          </cell>
          <cell r="T108">
            <v>2.6989999999999998</v>
          </cell>
          <cell r="U108">
            <v>9.0009999999999994</v>
          </cell>
          <cell r="V108">
            <v>4.4790000000000001</v>
          </cell>
          <cell r="W108">
            <v>5.5330000000000004</v>
          </cell>
          <cell r="X108">
            <v>8.25</v>
          </cell>
          <cell r="Y108">
            <v>1.927</v>
          </cell>
          <cell r="Z108">
            <v>5.5780000000000003</v>
          </cell>
          <cell r="AA108">
            <v>1.732</v>
          </cell>
          <cell r="AB108">
            <v>8.4019999999999992</v>
          </cell>
          <cell r="AC108">
            <v>2.3980000000000001</v>
          </cell>
          <cell r="AD108">
            <v>16.143999999999998</v>
          </cell>
          <cell r="AE108">
            <v>5.8049999999999997</v>
          </cell>
          <cell r="AF108">
            <v>8.8870000000000005</v>
          </cell>
          <cell r="AG108">
            <v>7.3810000000000002</v>
          </cell>
          <cell r="AH108">
            <v>3.9</v>
          </cell>
          <cell r="AI108">
            <v>4.9619999999999997</v>
          </cell>
          <cell r="AJ108">
            <v>6.1210000000000004</v>
          </cell>
          <cell r="AK108">
            <v>5.5</v>
          </cell>
          <cell r="AL108">
            <v>6</v>
          </cell>
          <cell r="AM108">
            <v>6.2539999999999996</v>
          </cell>
          <cell r="AN108">
            <v>5.8540000000000001</v>
          </cell>
          <cell r="AO108">
            <v>5.5</v>
          </cell>
          <cell r="AP108">
            <v>5.14</v>
          </cell>
          <cell r="AQ108">
            <v>5.14</v>
          </cell>
          <cell r="AR108">
            <v>5.951681818181819</v>
          </cell>
        </row>
        <row r="109">
          <cell r="A109" t="str">
            <v>Mauritius</v>
          </cell>
          <cell r="B109" t="str">
            <v>Inflation, end of period consumer prices</v>
          </cell>
          <cell r="C109" t="str">
            <v>Percent change</v>
          </cell>
          <cell r="E109" t="str">
            <v>See notes for:  Inflation, end of period consumer prices (Index).</v>
          </cell>
          <cell r="F109" t="str">
            <v>n/a</v>
          </cell>
          <cell r="G109">
            <v>15.545999999999999</v>
          </cell>
          <cell r="H109">
            <v>12.909000000000001</v>
          </cell>
          <cell r="I109">
            <v>4.8559999999999999</v>
          </cell>
          <cell r="J109">
            <v>6.9939999999999998</v>
          </cell>
          <cell r="K109">
            <v>7.0670000000000002</v>
          </cell>
          <cell r="L109">
            <v>2.8050000000000002</v>
          </cell>
          <cell r="M109">
            <v>1.204</v>
          </cell>
          <cell r="N109">
            <v>8.2829999999999995</v>
          </cell>
          <cell r="O109">
            <v>14.366</v>
          </cell>
          <cell r="P109">
            <v>10.44</v>
          </cell>
          <cell r="Q109">
            <v>8.5670000000000002</v>
          </cell>
          <cell r="R109">
            <v>6.3789999999999996</v>
          </cell>
          <cell r="S109">
            <v>14.987</v>
          </cell>
          <cell r="T109">
            <v>5.9880000000000004</v>
          </cell>
          <cell r="U109">
            <v>6.0170000000000003</v>
          </cell>
          <cell r="V109">
            <v>7.4489999999999998</v>
          </cell>
          <cell r="W109">
            <v>5.0659999999999998</v>
          </cell>
          <cell r="X109">
            <v>9.0470000000000006</v>
          </cell>
          <cell r="Y109">
            <v>5.0609999999999999</v>
          </cell>
          <cell r="Z109">
            <v>4.6820000000000004</v>
          </cell>
          <cell r="AA109">
            <v>5.3049999999999997</v>
          </cell>
          <cell r="AB109">
            <v>5.6449999999999996</v>
          </cell>
          <cell r="AC109">
            <v>3.8879999999999999</v>
          </cell>
          <cell r="AD109">
            <v>5.6340000000000003</v>
          </cell>
          <cell r="AE109">
            <v>3.8969999999999998</v>
          </cell>
          <cell r="AF109">
            <v>11.614000000000001</v>
          </cell>
          <cell r="AG109">
            <v>8.5969999999999995</v>
          </cell>
          <cell r="AH109">
            <v>6.774</v>
          </cell>
          <cell r="AI109">
            <v>1.4650000000000001</v>
          </cell>
          <cell r="AJ109">
            <v>6.1210000000000004</v>
          </cell>
          <cell r="AK109">
            <v>4.867</v>
          </cell>
          <cell r="AL109">
            <v>5.2</v>
          </cell>
          <cell r="AM109">
            <v>5.6</v>
          </cell>
          <cell r="AN109">
            <v>4.4000000000000004</v>
          </cell>
          <cell r="AO109">
            <v>4.4000000000000004</v>
          </cell>
          <cell r="AP109">
            <v>4.4000000000000004</v>
          </cell>
          <cell r="AQ109">
            <v>4.4000000000000004</v>
          </cell>
          <cell r="AR109">
            <v>6.7040909090909091</v>
          </cell>
        </row>
        <row r="110">
          <cell r="A110" t="str">
            <v>Mexico</v>
          </cell>
          <cell r="B110" t="str">
            <v>Inflation, end of period consumer prices</v>
          </cell>
          <cell r="C110" t="str">
            <v>Percent change</v>
          </cell>
          <cell r="E110" t="str">
            <v>See notes for:  Inflation, end of period consumer prices (Index).</v>
          </cell>
          <cell r="F110" t="str">
            <v>n/a</v>
          </cell>
          <cell r="G110">
            <v>27.071000000000002</v>
          </cell>
          <cell r="H110">
            <v>98.805999999999997</v>
          </cell>
          <cell r="I110">
            <v>80.784999999999997</v>
          </cell>
          <cell r="J110">
            <v>59.171999999999997</v>
          </cell>
          <cell r="K110">
            <v>63.74</v>
          </cell>
          <cell r="L110">
            <v>105.745</v>
          </cell>
          <cell r="M110">
            <v>159.172</v>
          </cell>
          <cell r="N110">
            <v>51.656999999999996</v>
          </cell>
          <cell r="O110">
            <v>19.696999999999999</v>
          </cell>
          <cell r="P110">
            <v>29.928999999999998</v>
          </cell>
          <cell r="Q110">
            <v>18.795000000000002</v>
          </cell>
          <cell r="R110">
            <v>11.938000000000001</v>
          </cell>
          <cell r="S110">
            <v>8.0090000000000003</v>
          </cell>
          <cell r="T110">
            <v>7.0510000000000002</v>
          </cell>
          <cell r="U110">
            <v>51.966000000000001</v>
          </cell>
          <cell r="V110">
            <v>27.704999999999998</v>
          </cell>
          <cell r="W110">
            <v>15.718999999999999</v>
          </cell>
          <cell r="X110">
            <v>18.609000000000002</v>
          </cell>
          <cell r="Y110">
            <v>12.319000000000001</v>
          </cell>
          <cell r="Z110">
            <v>8.9589999999999996</v>
          </cell>
          <cell r="AA110">
            <v>4.4039999999999999</v>
          </cell>
          <cell r="AB110">
            <v>5.7</v>
          </cell>
          <cell r="AC110">
            <v>3.9769999999999999</v>
          </cell>
          <cell r="AD110">
            <v>5.1909999999999998</v>
          </cell>
          <cell r="AE110">
            <v>3.3330000000000002</v>
          </cell>
          <cell r="AF110">
            <v>4.0529999999999999</v>
          </cell>
          <cell r="AG110">
            <v>3.7589999999999999</v>
          </cell>
          <cell r="AH110">
            <v>6.5279999999999996</v>
          </cell>
          <cell r="AI110">
            <v>3.5739999999999998</v>
          </cell>
          <cell r="AJ110">
            <v>4.4020000000000001</v>
          </cell>
          <cell r="AK110">
            <v>3.819</v>
          </cell>
          <cell r="AL110">
            <v>3.6429999999999998</v>
          </cell>
          <cell r="AM110">
            <v>3.1459999999999999</v>
          </cell>
          <cell r="AN110">
            <v>2.9980000000000002</v>
          </cell>
          <cell r="AO110">
            <v>2.9980000000000002</v>
          </cell>
          <cell r="AP110">
            <v>3</v>
          </cell>
          <cell r="AQ110">
            <v>3</v>
          </cell>
          <cell r="AR110">
            <v>11.806318181818181</v>
          </cell>
        </row>
        <row r="111">
          <cell r="A111" t="str">
            <v>Moldova</v>
          </cell>
          <cell r="B111" t="str">
            <v>Inflation, end of period consumer prices</v>
          </cell>
          <cell r="C111" t="str">
            <v>Percent change</v>
          </cell>
          <cell r="E111" t="str">
            <v>See notes for:  Inflation, end of period consumer prices (Index).</v>
          </cell>
          <cell r="F111" t="str">
            <v>n/a</v>
          </cell>
          <cell r="G111" t="str">
            <v>n/a</v>
          </cell>
          <cell r="H111" t="str">
            <v>n/a</v>
          </cell>
          <cell r="I111" t="str">
            <v>n/a</v>
          </cell>
          <cell r="J111" t="str">
            <v>n/a</v>
          </cell>
          <cell r="K111" t="str">
            <v>n/a</v>
          </cell>
          <cell r="L111" t="str">
            <v>n/a</v>
          </cell>
          <cell r="M111" t="str">
            <v>n/a</v>
          </cell>
          <cell r="N111" t="str">
            <v>n/a</v>
          </cell>
          <cell r="O111" t="str">
            <v>n/a</v>
          </cell>
          <cell r="P111" t="str">
            <v>n/a</v>
          </cell>
          <cell r="Q111" t="str">
            <v>n/a</v>
          </cell>
          <cell r="R111" t="str">
            <v>n/a</v>
          </cell>
          <cell r="S111">
            <v>837</v>
          </cell>
          <cell r="T111">
            <v>116.1</v>
          </cell>
          <cell r="U111">
            <v>23.8</v>
          </cell>
          <cell r="V111">
            <v>15.1</v>
          </cell>
          <cell r="W111">
            <v>11.1</v>
          </cell>
          <cell r="X111">
            <v>18.2</v>
          </cell>
          <cell r="Y111">
            <v>43.8</v>
          </cell>
          <cell r="Z111">
            <v>18.5</v>
          </cell>
          <cell r="AA111">
            <v>6.4</v>
          </cell>
          <cell r="AB111">
            <v>4.4409999999999998</v>
          </cell>
          <cell r="AC111">
            <v>15.696999999999999</v>
          </cell>
          <cell r="AD111">
            <v>12.464</v>
          </cell>
          <cell r="AE111">
            <v>10.037000000000001</v>
          </cell>
          <cell r="AF111">
            <v>14.081</v>
          </cell>
          <cell r="AG111">
            <v>13.111000000000001</v>
          </cell>
          <cell r="AH111">
            <v>7.3390000000000004</v>
          </cell>
          <cell r="AI111">
            <v>0.441</v>
          </cell>
          <cell r="AJ111">
            <v>8.0809999999999995</v>
          </cell>
          <cell r="AK111">
            <v>7.7789999999999999</v>
          </cell>
          <cell r="AL111">
            <v>5</v>
          </cell>
          <cell r="AM111">
            <v>5</v>
          </cell>
          <cell r="AN111">
            <v>5</v>
          </cell>
          <cell r="AO111">
            <v>5</v>
          </cell>
          <cell r="AP111">
            <v>5</v>
          </cell>
          <cell r="AQ111">
            <v>5</v>
          </cell>
          <cell r="AR111">
            <v>62.287947368421051</v>
          </cell>
        </row>
        <row r="112">
          <cell r="A112" t="str">
            <v>Mongolia</v>
          </cell>
          <cell r="B112" t="str">
            <v>Inflation, end of period consumer prices</v>
          </cell>
          <cell r="C112" t="str">
            <v>Percent change</v>
          </cell>
          <cell r="E112" t="str">
            <v>See notes for:  Inflation, end of period consumer prices (Index).</v>
          </cell>
          <cell r="F112" t="str">
            <v>n/a</v>
          </cell>
          <cell r="G112" t="str">
            <v>n/a</v>
          </cell>
          <cell r="H112" t="str">
            <v>n/a</v>
          </cell>
          <cell r="I112" t="str">
            <v>n/a</v>
          </cell>
          <cell r="J112" t="str">
            <v>n/a</v>
          </cell>
          <cell r="K112" t="str">
            <v>n/a</v>
          </cell>
          <cell r="L112" t="str">
            <v>n/a</v>
          </cell>
          <cell r="M112" t="str">
            <v>n/a</v>
          </cell>
          <cell r="N112" t="str">
            <v>n/a</v>
          </cell>
          <cell r="O112" t="str">
            <v>n/a</v>
          </cell>
          <cell r="P112" t="str">
            <v>n/a</v>
          </cell>
          <cell r="Q112">
            <v>208.6</v>
          </cell>
          <cell r="R112">
            <v>321</v>
          </cell>
          <cell r="S112">
            <v>183</v>
          </cell>
          <cell r="T112">
            <v>66.3</v>
          </cell>
          <cell r="U112">
            <v>53.104999999999997</v>
          </cell>
          <cell r="V112">
            <v>44.576000000000001</v>
          </cell>
          <cell r="W112">
            <v>20.509</v>
          </cell>
          <cell r="X112">
            <v>5.9960000000000004</v>
          </cell>
          <cell r="Y112">
            <v>9.9659999999999993</v>
          </cell>
          <cell r="Z112">
            <v>8.92</v>
          </cell>
          <cell r="AA112">
            <v>7.923</v>
          </cell>
          <cell r="AB112">
            <v>1.72</v>
          </cell>
          <cell r="AC112">
            <v>4.6619999999999999</v>
          </cell>
          <cell r="AD112">
            <v>10.613</v>
          </cell>
          <cell r="AE112">
            <v>9.2279999999999998</v>
          </cell>
          <cell r="AF112">
            <v>4.7519999999999998</v>
          </cell>
          <cell r="AG112">
            <v>14.118</v>
          </cell>
          <cell r="AH112">
            <v>23.192</v>
          </cell>
          <cell r="AI112">
            <v>1.8879999999999999</v>
          </cell>
          <cell r="AJ112">
            <v>14.292</v>
          </cell>
          <cell r="AK112">
            <v>11.1</v>
          </cell>
          <cell r="AL112">
            <v>14.2</v>
          </cell>
          <cell r="AM112">
            <v>10.81</v>
          </cell>
          <cell r="AN112">
            <v>8.5</v>
          </cell>
          <cell r="AO112">
            <v>7.9169999999999998</v>
          </cell>
          <cell r="AP112">
            <v>7.3330000000000002</v>
          </cell>
          <cell r="AQ112">
            <v>6.75</v>
          </cell>
          <cell r="AR112">
            <v>48.831428571428575</v>
          </cell>
        </row>
        <row r="113">
          <cell r="A113" t="str">
            <v>Montenegro</v>
          </cell>
          <cell r="B113" t="str">
            <v>Inflation, end of period consumer prices</v>
          </cell>
          <cell r="C113" t="str">
            <v>Percent change</v>
          </cell>
          <cell r="E113" t="str">
            <v>See notes for:  Inflation, end of period consumer prices (Index).</v>
          </cell>
          <cell r="F113" t="str">
            <v>n/a</v>
          </cell>
          <cell r="G113" t="str">
            <v>n/a</v>
          </cell>
          <cell r="H113" t="str">
            <v>n/a</v>
          </cell>
          <cell r="I113" t="str">
            <v>n/a</v>
          </cell>
          <cell r="J113" t="str">
            <v>n/a</v>
          </cell>
          <cell r="K113" t="str">
            <v>n/a</v>
          </cell>
          <cell r="L113" t="str">
            <v>n/a</v>
          </cell>
          <cell r="M113" t="str">
            <v>n/a</v>
          </cell>
          <cell r="N113" t="str">
            <v>n/a</v>
          </cell>
          <cell r="O113" t="str">
            <v>n/a</v>
          </cell>
          <cell r="P113" t="str">
            <v>n/a</v>
          </cell>
          <cell r="Q113" t="str">
            <v>n/a</v>
          </cell>
          <cell r="R113" t="str">
            <v>n/a</v>
          </cell>
          <cell r="S113" t="str">
            <v>n/a</v>
          </cell>
          <cell r="T113" t="str">
            <v>n/a</v>
          </cell>
          <cell r="U113" t="str">
            <v>n/a</v>
          </cell>
          <cell r="V113" t="str">
            <v>n/a</v>
          </cell>
          <cell r="W113" t="str">
            <v>n/a</v>
          </cell>
          <cell r="X113" t="str">
            <v>n/a</v>
          </cell>
          <cell r="Y113" t="str">
            <v>n/a</v>
          </cell>
          <cell r="Z113" t="str">
            <v>n/a</v>
          </cell>
          <cell r="AA113">
            <v>27.86</v>
          </cell>
          <cell r="AB113">
            <v>9.3610000000000007</v>
          </cell>
          <cell r="AC113">
            <v>6.23</v>
          </cell>
          <cell r="AD113">
            <v>4.1639999999999997</v>
          </cell>
          <cell r="AE113">
            <v>1.8</v>
          </cell>
          <cell r="AF113">
            <v>2</v>
          </cell>
          <cell r="AG113">
            <v>6.3209999999999997</v>
          </cell>
          <cell r="AH113">
            <v>7.1820000000000004</v>
          </cell>
          <cell r="AI113">
            <v>1.7</v>
          </cell>
          <cell r="AJ113">
            <v>0.65900000000000003</v>
          </cell>
          <cell r="AK113">
            <v>2.7570000000000001</v>
          </cell>
          <cell r="AL113">
            <v>1.6559999999999999</v>
          </cell>
          <cell r="AM113">
            <v>1.3180000000000001</v>
          </cell>
          <cell r="AN113">
            <v>1.32</v>
          </cell>
          <cell r="AO113">
            <v>1.319</v>
          </cell>
          <cell r="AP113">
            <v>1.319</v>
          </cell>
          <cell r="AQ113">
            <v>1.319</v>
          </cell>
          <cell r="AR113">
            <v>6.3667272727272746</v>
          </cell>
        </row>
        <row r="114">
          <cell r="A114" t="str">
            <v>Morocco</v>
          </cell>
          <cell r="B114" t="str">
            <v>Inflation, end of period consumer prices</v>
          </cell>
          <cell r="C114" t="str">
            <v>Percent change</v>
          </cell>
          <cell r="E114" t="str">
            <v>See notes for:  Inflation, end of period consumer prices (Index).</v>
          </cell>
          <cell r="F114">
            <v>9.6890000000000001</v>
          </cell>
          <cell r="G114">
            <v>13.227</v>
          </cell>
          <cell r="H114">
            <v>6.71</v>
          </cell>
          <cell r="I114">
            <v>12.538</v>
          </cell>
          <cell r="J114">
            <v>7.54</v>
          </cell>
          <cell r="K114">
            <v>9.4640000000000004</v>
          </cell>
          <cell r="L114">
            <v>4.38</v>
          </cell>
          <cell r="M114">
            <v>2.3980000000000001</v>
          </cell>
          <cell r="N114">
            <v>1.5429999999999999</v>
          </cell>
          <cell r="O114">
            <v>5.6079999999999997</v>
          </cell>
          <cell r="P114">
            <v>7.5430000000000001</v>
          </cell>
          <cell r="Q114">
            <v>8.1769999999999996</v>
          </cell>
          <cell r="R114">
            <v>3.895</v>
          </cell>
          <cell r="S114">
            <v>5.9489999999999998</v>
          </cell>
          <cell r="T114">
            <v>5.6920000000000002</v>
          </cell>
          <cell r="U114">
            <v>4.1479999999999997</v>
          </cell>
          <cell r="V114">
            <v>3.9129999999999998</v>
          </cell>
          <cell r="W114">
            <v>1.5129999999999999</v>
          </cell>
          <cell r="X114">
            <v>2.2189999999999999</v>
          </cell>
          <cell r="Y114">
            <v>0.90700000000000003</v>
          </cell>
          <cell r="Z114">
            <v>1.67</v>
          </cell>
          <cell r="AA114">
            <v>1.706</v>
          </cell>
          <cell r="AB114">
            <v>1.429</v>
          </cell>
          <cell r="AC114">
            <v>1.776</v>
          </cell>
          <cell r="AD114">
            <v>0.54200000000000004</v>
          </cell>
          <cell r="AE114">
            <v>2.0950000000000002</v>
          </cell>
          <cell r="AF114">
            <v>3.2829999999999999</v>
          </cell>
          <cell r="AG114">
            <v>1.986</v>
          </cell>
          <cell r="AH114">
            <v>4.2290000000000001</v>
          </cell>
          <cell r="AI114">
            <v>-1.5740000000000001</v>
          </cell>
          <cell r="AJ114">
            <v>2.1640000000000001</v>
          </cell>
          <cell r="AK114">
            <v>0.92100000000000004</v>
          </cell>
          <cell r="AL114">
            <v>2</v>
          </cell>
          <cell r="AM114">
            <v>2.5</v>
          </cell>
          <cell r="AN114">
            <v>2.5</v>
          </cell>
          <cell r="AO114">
            <v>2.5</v>
          </cell>
          <cell r="AP114">
            <v>2.5</v>
          </cell>
          <cell r="AQ114">
            <v>2.6</v>
          </cell>
          <cell r="AR114">
            <v>2.9174090909090911</v>
          </cell>
        </row>
        <row r="115">
          <cell r="A115" t="str">
            <v>Mozambique</v>
          </cell>
          <cell r="B115" t="str">
            <v>Inflation, end of period consumer prices</v>
          </cell>
          <cell r="C115" t="str">
            <v>Percent change</v>
          </cell>
          <cell r="E115" t="str">
            <v>See notes for:  Inflation, end of period consumer prices (Index).</v>
          </cell>
          <cell r="F115" t="str">
            <v>n/a</v>
          </cell>
          <cell r="G115">
            <v>9.5210000000000008</v>
          </cell>
          <cell r="H115">
            <v>23.338999999999999</v>
          </cell>
          <cell r="I115">
            <v>29.701000000000001</v>
          </cell>
          <cell r="J115">
            <v>29.79</v>
          </cell>
          <cell r="K115">
            <v>33.893000000000001</v>
          </cell>
          <cell r="L115">
            <v>41.396999999999998</v>
          </cell>
          <cell r="M115">
            <v>185.32499999999999</v>
          </cell>
          <cell r="N115">
            <v>51.326999999999998</v>
          </cell>
          <cell r="O115">
            <v>28.38</v>
          </cell>
          <cell r="P115">
            <v>47.098999999999997</v>
          </cell>
          <cell r="Q115">
            <v>35.213999999999999</v>
          </cell>
          <cell r="R115">
            <v>54.5</v>
          </cell>
          <cell r="S115">
            <v>43.637999999999998</v>
          </cell>
          <cell r="T115">
            <v>56.558</v>
          </cell>
          <cell r="U115">
            <v>56.536999999999999</v>
          </cell>
          <cell r="V115">
            <v>19.343</v>
          </cell>
          <cell r="W115">
            <v>6.1970000000000001</v>
          </cell>
          <cell r="X115">
            <v>-0.95599999999999996</v>
          </cell>
          <cell r="Y115">
            <v>6.2160000000000002</v>
          </cell>
          <cell r="Z115">
            <v>11.438000000000001</v>
          </cell>
          <cell r="AA115">
            <v>21.934999999999999</v>
          </cell>
          <cell r="AB115">
            <v>9.1189999999999998</v>
          </cell>
          <cell r="AC115">
            <v>13.815</v>
          </cell>
          <cell r="AD115">
            <v>9.0670000000000002</v>
          </cell>
          <cell r="AE115">
            <v>11.148</v>
          </cell>
          <cell r="AF115">
            <v>9.3740000000000006</v>
          </cell>
          <cell r="AG115">
            <v>10.263999999999999</v>
          </cell>
          <cell r="AH115">
            <v>6.181</v>
          </cell>
          <cell r="AI115">
            <v>4.2169999999999996</v>
          </cell>
          <cell r="AJ115">
            <v>16.617999999999999</v>
          </cell>
          <cell r="AK115">
            <v>5.46</v>
          </cell>
          <cell r="AL115">
            <v>5.6</v>
          </cell>
          <cell r="AM115">
            <v>5.61</v>
          </cell>
          <cell r="AN115">
            <v>5.5949999999999998</v>
          </cell>
          <cell r="AO115">
            <v>5.6159999999999997</v>
          </cell>
          <cell r="AP115">
            <v>5.6159999999999997</v>
          </cell>
          <cell r="AQ115">
            <v>5.6159999999999997</v>
          </cell>
          <cell r="AR115">
            <v>20.590090909090907</v>
          </cell>
        </row>
        <row r="116">
          <cell r="A116" t="str">
            <v>Myanmar</v>
          </cell>
          <cell r="B116" t="str">
            <v>Inflation, end of period consumer prices</v>
          </cell>
          <cell r="C116" t="str">
            <v>Percent change</v>
          </cell>
          <cell r="E116" t="str">
            <v>See notes for:  Inflation, end of period consumer prices (Index).</v>
          </cell>
          <cell r="F116" t="str">
            <v>n/a</v>
          </cell>
          <cell r="G116" t="str">
            <v>n/a</v>
          </cell>
          <cell r="H116" t="str">
            <v>n/a</v>
          </cell>
          <cell r="I116" t="str">
            <v>n/a</v>
          </cell>
          <cell r="J116" t="str">
            <v>n/a</v>
          </cell>
          <cell r="K116" t="str">
            <v>n/a</v>
          </cell>
          <cell r="L116" t="str">
            <v>n/a</v>
          </cell>
          <cell r="M116" t="str">
            <v>n/a</v>
          </cell>
          <cell r="N116" t="str">
            <v>n/a</v>
          </cell>
          <cell r="O116" t="str">
            <v>n/a</v>
          </cell>
          <cell r="P116" t="str">
            <v>n/a</v>
          </cell>
          <cell r="Q116" t="str">
            <v>n/a</v>
          </cell>
          <cell r="R116" t="str">
            <v>n/a</v>
          </cell>
          <cell r="S116" t="str">
            <v>n/a</v>
          </cell>
          <cell r="T116" t="str">
            <v>n/a</v>
          </cell>
          <cell r="U116" t="str">
            <v>n/a</v>
          </cell>
          <cell r="V116" t="str">
            <v>n/a</v>
          </cell>
          <cell r="W116" t="str">
            <v>n/a</v>
          </cell>
          <cell r="X116" t="str">
            <v>n/a</v>
          </cell>
          <cell r="Y116">
            <v>4.9039999999999999</v>
          </cell>
          <cell r="Z116">
            <v>3.8250000000000002</v>
          </cell>
          <cell r="AA116">
            <v>53.814999999999998</v>
          </cell>
          <cell r="AB116">
            <v>54.018999999999998</v>
          </cell>
          <cell r="AC116">
            <v>7.9560000000000004</v>
          </cell>
          <cell r="AD116">
            <v>7.6749999999999998</v>
          </cell>
          <cell r="AE116">
            <v>12.616</v>
          </cell>
          <cell r="AF116">
            <v>38.722999999999999</v>
          </cell>
          <cell r="AG116">
            <v>28.824000000000002</v>
          </cell>
          <cell r="AH116">
            <v>9.23</v>
          </cell>
          <cell r="AI116">
            <v>7.1120000000000001</v>
          </cell>
          <cell r="AJ116">
            <v>8.8780000000000001</v>
          </cell>
          <cell r="AK116">
            <v>5.0430000000000001</v>
          </cell>
          <cell r="AL116">
            <v>5.4039999999999999</v>
          </cell>
          <cell r="AM116">
            <v>5.2839999999999998</v>
          </cell>
          <cell r="AN116">
            <v>5.2839999999999998</v>
          </cell>
          <cell r="AO116">
            <v>5.2839999999999998</v>
          </cell>
          <cell r="AP116">
            <v>5.2839999999999998</v>
          </cell>
          <cell r="AQ116">
            <v>5.2839999999999998</v>
          </cell>
          <cell r="AR116">
            <v>18.663076923076922</v>
          </cell>
        </row>
        <row r="117">
          <cell r="A117" t="str">
            <v>Namibia</v>
          </cell>
          <cell r="B117" t="str">
            <v>Inflation, end of period consumer prices</v>
          </cell>
          <cell r="C117" t="str">
            <v>Percent change</v>
          </cell>
          <cell r="E117" t="str">
            <v>See notes for:  Inflation, end of period consumer prices (Index).</v>
          </cell>
          <cell r="F117" t="str">
            <v>n/a</v>
          </cell>
          <cell r="G117" t="str">
            <v>n/a</v>
          </cell>
          <cell r="H117" t="str">
            <v>n/a</v>
          </cell>
          <cell r="I117" t="str">
            <v>n/a</v>
          </cell>
          <cell r="J117" t="str">
            <v>n/a</v>
          </cell>
          <cell r="K117" t="str">
            <v>n/a</v>
          </cell>
          <cell r="L117" t="str">
            <v>n/a</v>
          </cell>
          <cell r="M117" t="str">
            <v>n/a</v>
          </cell>
          <cell r="N117" t="str">
            <v>n/a</v>
          </cell>
          <cell r="O117" t="str">
            <v>n/a</v>
          </cell>
          <cell r="P117" t="str">
            <v>n/a</v>
          </cell>
          <cell r="Q117">
            <v>18.099</v>
          </cell>
          <cell r="R117">
            <v>10.816000000000001</v>
          </cell>
          <cell r="S117">
            <v>9.74</v>
          </cell>
          <cell r="T117">
            <v>11.263</v>
          </cell>
          <cell r="U117">
            <v>7.9119999999999999</v>
          </cell>
          <cell r="V117">
            <v>8.4469999999999992</v>
          </cell>
          <cell r="W117">
            <v>6.8719999999999999</v>
          </cell>
          <cell r="X117">
            <v>8.6630000000000003</v>
          </cell>
          <cell r="Y117">
            <v>7.8879999999999999</v>
          </cell>
          <cell r="Z117">
            <v>10.786</v>
          </cell>
          <cell r="AA117">
            <v>8.2940000000000005</v>
          </cell>
          <cell r="AB117">
            <v>12.475</v>
          </cell>
          <cell r="AC117">
            <v>2.569</v>
          </cell>
          <cell r="AD117">
            <v>4.3179999999999996</v>
          </cell>
          <cell r="AE117">
            <v>3.4769999999999999</v>
          </cell>
          <cell r="AF117">
            <v>6</v>
          </cell>
          <cell r="AG117">
            <v>7.0940000000000003</v>
          </cell>
          <cell r="AH117">
            <v>10.923</v>
          </cell>
          <cell r="AI117">
            <v>6.9889999999999999</v>
          </cell>
          <cell r="AJ117">
            <v>3.0880000000000001</v>
          </cell>
          <cell r="AK117">
            <v>7.2</v>
          </cell>
          <cell r="AL117">
            <v>6.16</v>
          </cell>
          <cell r="AM117">
            <v>5.7</v>
          </cell>
          <cell r="AN117">
            <v>5.2</v>
          </cell>
          <cell r="AO117">
            <v>4.5</v>
          </cell>
          <cell r="AP117">
            <v>4.5</v>
          </cell>
          <cell r="AQ117">
            <v>4.5</v>
          </cell>
          <cell r="AR117">
            <v>8.2339523809523794</v>
          </cell>
        </row>
        <row r="118">
          <cell r="A118" t="str">
            <v>Nepal</v>
          </cell>
          <cell r="B118" t="str">
            <v>Inflation, end of period consumer prices</v>
          </cell>
          <cell r="C118" t="str">
            <v>Percent change</v>
          </cell>
          <cell r="E118" t="str">
            <v>See notes for:  Inflation, end of period consumer prices (Index).</v>
          </cell>
          <cell r="F118" t="str">
            <v>n/a</v>
          </cell>
          <cell r="G118">
            <v>10.9</v>
          </cell>
          <cell r="H118">
            <v>11.349</v>
          </cell>
          <cell r="I118">
            <v>14.414</v>
          </cell>
          <cell r="J118">
            <v>1.5649999999999999</v>
          </cell>
          <cell r="K118">
            <v>6.899</v>
          </cell>
          <cell r="L118">
            <v>21.696000000000002</v>
          </cell>
          <cell r="M118">
            <v>9.14</v>
          </cell>
          <cell r="N118">
            <v>8.9670000000000005</v>
          </cell>
          <cell r="O118">
            <v>10.228999999999999</v>
          </cell>
          <cell r="P118">
            <v>5.5609999999999999</v>
          </cell>
          <cell r="Q118">
            <v>15.135999999999999</v>
          </cell>
          <cell r="R118">
            <v>19.3</v>
          </cell>
          <cell r="S118">
            <v>5.8609999999999998</v>
          </cell>
          <cell r="T118">
            <v>9.0820000000000007</v>
          </cell>
          <cell r="U118">
            <v>8.6969999999999992</v>
          </cell>
          <cell r="V118">
            <v>5.9930000000000003</v>
          </cell>
          <cell r="W118">
            <v>5.673</v>
          </cell>
          <cell r="X118">
            <v>12.010999999999999</v>
          </cell>
          <cell r="Y118">
            <v>9.0169999999999995</v>
          </cell>
          <cell r="Z118">
            <v>0.59599999999999997</v>
          </cell>
          <cell r="AA118">
            <v>3.407</v>
          </cell>
          <cell r="AB118">
            <v>3.51</v>
          </cell>
          <cell r="AC118">
            <v>6.09</v>
          </cell>
          <cell r="AD118">
            <v>2.0219999999999998</v>
          </cell>
          <cell r="AE118">
            <v>6.65</v>
          </cell>
          <cell r="AF118">
            <v>8.2729999999999997</v>
          </cell>
          <cell r="AG118">
            <v>4.7320000000000002</v>
          </cell>
          <cell r="AH118">
            <v>10.695</v>
          </cell>
          <cell r="AI118">
            <v>11.045999999999999</v>
          </cell>
          <cell r="AJ118">
            <v>8.968</v>
          </cell>
          <cell r="AK118">
            <v>9.6820000000000004</v>
          </cell>
          <cell r="AL118">
            <v>7.2430000000000003</v>
          </cell>
          <cell r="AM118">
            <v>6.9089999999999998</v>
          </cell>
          <cell r="AN118">
            <v>6.6120000000000001</v>
          </cell>
          <cell r="AO118">
            <v>6.0620000000000003</v>
          </cell>
          <cell r="AP118">
            <v>5.5359999999999996</v>
          </cell>
          <cell r="AQ118">
            <v>5.5359999999999996</v>
          </cell>
          <cell r="AR118">
            <v>7.8182727272727268</v>
          </cell>
        </row>
        <row r="119">
          <cell r="A119" t="str">
            <v>Netherlands</v>
          </cell>
          <cell r="B119" t="str">
            <v>Inflation, end of period consumer prices</v>
          </cell>
          <cell r="C119" t="str">
            <v>Percent change</v>
          </cell>
          <cell r="E119" t="str">
            <v>See notes for:  Inflation, end of period consumer prices (Index).</v>
          </cell>
          <cell r="F119" t="str">
            <v>n/a</v>
          </cell>
          <cell r="G119">
            <v>7.2619999999999996</v>
          </cell>
          <cell r="H119">
            <v>4.2809999999999997</v>
          </cell>
          <cell r="I119">
            <v>2.9689999999999999</v>
          </cell>
          <cell r="J119">
            <v>2.7989999999999999</v>
          </cell>
          <cell r="K119">
            <v>1.65</v>
          </cell>
          <cell r="L119">
            <v>-0.313</v>
          </cell>
          <cell r="M119">
            <v>-0.5</v>
          </cell>
          <cell r="N119">
            <v>1.2050000000000001</v>
          </cell>
          <cell r="O119">
            <v>1.29</v>
          </cell>
          <cell r="P119">
            <v>2.6440000000000001</v>
          </cell>
          <cell r="Q119">
            <v>3.6749999999999998</v>
          </cell>
          <cell r="R119">
            <v>2.29</v>
          </cell>
          <cell r="S119">
            <v>2.6120000000000001</v>
          </cell>
          <cell r="T119">
            <v>2.6360000000000001</v>
          </cell>
          <cell r="U119">
            <v>0.92500000000000004</v>
          </cell>
          <cell r="V119">
            <v>1.929</v>
          </cell>
          <cell r="W119">
            <v>2.1909999999999998</v>
          </cell>
          <cell r="X119">
            <v>1.462</v>
          </cell>
          <cell r="Y119">
            <v>1.92</v>
          </cell>
          <cell r="Z119">
            <v>2.9180000000000001</v>
          </cell>
          <cell r="AA119">
            <v>5.1349999999999998</v>
          </cell>
          <cell r="AB119">
            <v>3.2160000000000002</v>
          </cell>
          <cell r="AC119">
            <v>1.605</v>
          </cell>
          <cell r="AD119">
            <v>1.2490000000000001</v>
          </cell>
          <cell r="AE119">
            <v>2.0499999999999998</v>
          </cell>
          <cell r="AF119">
            <v>1.6890000000000001</v>
          </cell>
          <cell r="AG119">
            <v>1.5720000000000001</v>
          </cell>
          <cell r="AH119">
            <v>1.6639999999999999</v>
          </cell>
          <cell r="AI119">
            <v>0.71399999999999997</v>
          </cell>
          <cell r="AJ119">
            <v>1.843</v>
          </cell>
          <cell r="AK119">
            <v>2.1579999999999999</v>
          </cell>
          <cell r="AL119">
            <v>1.8</v>
          </cell>
          <cell r="AM119">
            <v>1.83</v>
          </cell>
          <cell r="AN119">
            <v>1.9</v>
          </cell>
          <cell r="AO119">
            <v>1.85</v>
          </cell>
          <cell r="AP119">
            <v>1.8</v>
          </cell>
          <cell r="AQ119">
            <v>1.8</v>
          </cell>
          <cell r="AR119">
            <v>2.1862272727272725</v>
          </cell>
        </row>
        <row r="120">
          <cell r="A120" t="str">
            <v>New Zealand</v>
          </cell>
          <cell r="B120" t="str">
            <v>Inflation, end of period consumer prices</v>
          </cell>
          <cell r="C120" t="str">
            <v>Percent change</v>
          </cell>
          <cell r="E120" t="str">
            <v>See notes for:  Inflation, end of period consumer prices (Index).</v>
          </cell>
          <cell r="F120" t="str">
            <v>n/a</v>
          </cell>
          <cell r="G120" t="str">
            <v>n/a</v>
          </cell>
          <cell r="H120" t="str">
            <v>n/a</v>
          </cell>
          <cell r="I120" t="str">
            <v>n/a</v>
          </cell>
          <cell r="J120" t="str">
            <v>n/a</v>
          </cell>
          <cell r="K120" t="str">
            <v>n/a</v>
          </cell>
          <cell r="L120">
            <v>18.372</v>
          </cell>
          <cell r="M120">
            <v>9.5239999999999991</v>
          </cell>
          <cell r="N120">
            <v>4.67</v>
          </cell>
          <cell r="O120">
            <v>7.2309999999999999</v>
          </cell>
          <cell r="P120">
            <v>4.8780000000000001</v>
          </cell>
          <cell r="Q120">
            <v>0.95799999999999996</v>
          </cell>
          <cell r="R120">
            <v>1.355</v>
          </cell>
          <cell r="S120">
            <v>1.337</v>
          </cell>
          <cell r="T120">
            <v>2.9020000000000001</v>
          </cell>
          <cell r="U120">
            <v>2.8210000000000002</v>
          </cell>
          <cell r="V120">
            <v>2.6179999999999999</v>
          </cell>
          <cell r="W120">
            <v>0.85099999999999998</v>
          </cell>
          <cell r="X120">
            <v>0.36099999999999999</v>
          </cell>
          <cell r="Y120">
            <v>0.48</v>
          </cell>
          <cell r="Z120">
            <v>3.9430000000000001</v>
          </cell>
          <cell r="AA120">
            <v>1.839</v>
          </cell>
          <cell r="AB120">
            <v>2.7090000000000001</v>
          </cell>
          <cell r="AC120">
            <v>1.538</v>
          </cell>
          <cell r="AD120">
            <v>2.706</v>
          </cell>
          <cell r="AE120">
            <v>3.161</v>
          </cell>
          <cell r="AF120">
            <v>2.6560000000000001</v>
          </cell>
          <cell r="AG120">
            <v>3.1840000000000002</v>
          </cell>
          <cell r="AH120">
            <v>3.375</v>
          </cell>
          <cell r="AI120">
            <v>1.9590000000000001</v>
          </cell>
          <cell r="AJ120">
            <v>4.0259999999999998</v>
          </cell>
          <cell r="AK120">
            <v>1.847</v>
          </cell>
          <cell r="AL120">
            <v>2.6230000000000002</v>
          </cell>
          <cell r="AM120">
            <v>2.5230000000000001</v>
          </cell>
          <cell r="AN120">
            <v>2.371</v>
          </cell>
          <cell r="AO120">
            <v>2.218</v>
          </cell>
          <cell r="AP120">
            <v>2.0150000000000001</v>
          </cell>
          <cell r="AQ120">
            <v>2.0150000000000001</v>
          </cell>
          <cell r="AR120">
            <v>2.3410909090909091</v>
          </cell>
        </row>
        <row r="121">
          <cell r="A121" t="str">
            <v>Nicaragua</v>
          </cell>
          <cell r="B121" t="str">
            <v>Inflation, end of period consumer prices</v>
          </cell>
          <cell r="C121" t="str">
            <v>Percent change</v>
          </cell>
          <cell r="E121" t="str">
            <v>See notes for:  Inflation, end of period consumer prices (Index).</v>
          </cell>
          <cell r="F121" t="str">
            <v>n/a</v>
          </cell>
          <cell r="G121" t="str">
            <v>n/a</v>
          </cell>
          <cell r="H121" t="str">
            <v>n/a</v>
          </cell>
          <cell r="I121" t="str">
            <v>n/a</v>
          </cell>
          <cell r="J121" t="str">
            <v>n/a</v>
          </cell>
          <cell r="K121" t="str">
            <v>n/a</v>
          </cell>
          <cell r="L121" t="str">
            <v>n/a</v>
          </cell>
          <cell r="M121" t="str">
            <v>n/a</v>
          </cell>
          <cell r="N121" t="str">
            <v>n/a</v>
          </cell>
          <cell r="O121" t="str">
            <v>n/a</v>
          </cell>
          <cell r="P121" t="str">
            <v>n/a</v>
          </cell>
          <cell r="Q121" t="str">
            <v>n/a</v>
          </cell>
          <cell r="R121" t="str">
            <v>n/a</v>
          </cell>
          <cell r="S121" t="str">
            <v>n/a</v>
          </cell>
          <cell r="T121" t="str">
            <v>n/a</v>
          </cell>
          <cell r="U121">
            <v>11.122</v>
          </cell>
          <cell r="V121">
            <v>12.097</v>
          </cell>
          <cell r="W121">
            <v>7.2539999999999996</v>
          </cell>
          <cell r="X121">
            <v>18.463000000000001</v>
          </cell>
          <cell r="Y121">
            <v>4.8390000000000004</v>
          </cell>
          <cell r="Z121">
            <v>6.4539999999999997</v>
          </cell>
          <cell r="AA121">
            <v>4.8380000000000001</v>
          </cell>
          <cell r="AB121">
            <v>3.8730000000000002</v>
          </cell>
          <cell r="AC121">
            <v>6.48</v>
          </cell>
          <cell r="AD121">
            <v>9.2560000000000002</v>
          </cell>
          <cell r="AE121">
            <v>9.5830000000000002</v>
          </cell>
          <cell r="AF121">
            <v>9.4469999999999992</v>
          </cell>
          <cell r="AG121">
            <v>16.876999999999999</v>
          </cell>
          <cell r="AH121">
            <v>13.773999999999999</v>
          </cell>
          <cell r="AI121">
            <v>0.93300000000000005</v>
          </cell>
          <cell r="AJ121">
            <v>9.23</v>
          </cell>
          <cell r="AK121">
            <v>7.9939999999999998</v>
          </cell>
          <cell r="AL121">
            <v>7.5129999999999999</v>
          </cell>
          <cell r="AM121">
            <v>7.3140000000000001</v>
          </cell>
          <cell r="AN121">
            <v>6.9950000000000001</v>
          </cell>
          <cell r="AO121">
            <v>6.9420000000000002</v>
          </cell>
          <cell r="AP121">
            <v>6.931</v>
          </cell>
          <cell r="AQ121">
            <v>6.931</v>
          </cell>
          <cell r="AR121">
            <v>8.9714117647058806</v>
          </cell>
        </row>
        <row r="122">
          <cell r="A122" t="str">
            <v>Niger</v>
          </cell>
          <cell r="B122" t="str">
            <v>Inflation, end of period consumer prices</v>
          </cell>
          <cell r="C122" t="str">
            <v>Percent change</v>
          </cell>
          <cell r="E122" t="str">
            <v>See notes for:  Inflation, end of period consumer prices (Index).</v>
          </cell>
          <cell r="F122" t="str">
            <v>n/a</v>
          </cell>
          <cell r="G122">
            <v>23.645</v>
          </cell>
          <cell r="H122">
            <v>-0.373</v>
          </cell>
          <cell r="I122">
            <v>6.5540000000000003</v>
          </cell>
          <cell r="J122">
            <v>0.52700000000000002</v>
          </cell>
          <cell r="K122">
            <v>-4.9829999999999997</v>
          </cell>
          <cell r="L122">
            <v>-4.2320000000000002</v>
          </cell>
          <cell r="M122">
            <v>0.192</v>
          </cell>
          <cell r="N122">
            <v>-4.6020000000000003</v>
          </cell>
          <cell r="O122">
            <v>1.6080000000000001</v>
          </cell>
          <cell r="P122">
            <v>-2.5720000000000001</v>
          </cell>
          <cell r="Q122">
            <v>-6.9039999999999999</v>
          </cell>
          <cell r="R122">
            <v>-2.617</v>
          </cell>
          <cell r="S122">
            <v>3.4710000000000001</v>
          </cell>
          <cell r="T122">
            <v>40.584000000000003</v>
          </cell>
          <cell r="U122">
            <v>7.6440000000000001</v>
          </cell>
          <cell r="V122">
            <v>3.6339999999999999</v>
          </cell>
          <cell r="W122">
            <v>4.1130000000000004</v>
          </cell>
          <cell r="X122">
            <v>3.3570000000000002</v>
          </cell>
          <cell r="Y122">
            <v>-1.87</v>
          </cell>
          <cell r="Z122">
            <v>4.6500000000000004</v>
          </cell>
          <cell r="AA122">
            <v>3.234</v>
          </cell>
          <cell r="AB122">
            <v>0.56000000000000005</v>
          </cell>
          <cell r="AC122">
            <v>-1.4970000000000001</v>
          </cell>
          <cell r="AD122">
            <v>3.6970000000000001</v>
          </cell>
          <cell r="AE122">
            <v>4.1580000000000004</v>
          </cell>
          <cell r="AF122">
            <v>0.36199999999999999</v>
          </cell>
          <cell r="AG122">
            <v>4.6790000000000003</v>
          </cell>
          <cell r="AH122">
            <v>9.4169999999999998</v>
          </cell>
          <cell r="AI122">
            <v>-0.61599999999999999</v>
          </cell>
          <cell r="AJ122">
            <v>2.6659999999999999</v>
          </cell>
          <cell r="AK122">
            <v>1.4419999999999999</v>
          </cell>
          <cell r="AL122">
            <v>4.5</v>
          </cell>
          <cell r="AM122">
            <v>2</v>
          </cell>
          <cell r="AN122">
            <v>2</v>
          </cell>
          <cell r="AO122">
            <v>2</v>
          </cell>
          <cell r="AP122">
            <v>2</v>
          </cell>
          <cell r="AQ122">
            <v>2</v>
          </cell>
          <cell r="AR122">
            <v>3.7087272727272729</v>
          </cell>
        </row>
        <row r="123">
          <cell r="A123" t="str">
            <v>Nigeria</v>
          </cell>
          <cell r="B123" t="str">
            <v>Inflation, end of period consumer prices</v>
          </cell>
          <cell r="C123" t="str">
            <v>Percent change</v>
          </cell>
          <cell r="E123" t="str">
            <v>See notes for:  Inflation, end of period consumer prices (Index).</v>
          </cell>
          <cell r="F123" t="str">
            <v>n/a</v>
          </cell>
          <cell r="G123">
            <v>17.312000000000001</v>
          </cell>
          <cell r="H123">
            <v>12.5</v>
          </cell>
          <cell r="I123">
            <v>33.332999999999998</v>
          </cell>
          <cell r="J123">
            <v>25</v>
          </cell>
          <cell r="K123">
            <v>0</v>
          </cell>
          <cell r="L123">
            <v>13.333</v>
          </cell>
          <cell r="M123">
            <v>11.765000000000001</v>
          </cell>
          <cell r="N123">
            <v>39.473999999999997</v>
          </cell>
          <cell r="O123">
            <v>43.396000000000001</v>
          </cell>
          <cell r="P123">
            <v>2.6320000000000001</v>
          </cell>
          <cell r="Q123">
            <v>23.077000000000002</v>
          </cell>
          <cell r="R123">
            <v>48.957999999999998</v>
          </cell>
          <cell r="S123">
            <v>61.537999999999997</v>
          </cell>
          <cell r="T123">
            <v>76.623000000000005</v>
          </cell>
          <cell r="U123">
            <v>51.442</v>
          </cell>
          <cell r="V123">
            <v>14.314</v>
          </cell>
          <cell r="W123">
            <v>10.212999999999999</v>
          </cell>
          <cell r="X123">
            <v>11.913</v>
          </cell>
          <cell r="Y123">
            <v>0.224</v>
          </cell>
          <cell r="Z123">
            <v>14.526999999999999</v>
          </cell>
          <cell r="AA123">
            <v>16.495000000000001</v>
          </cell>
          <cell r="AB123">
            <v>12.169</v>
          </cell>
          <cell r="AC123">
            <v>23.811</v>
          </cell>
          <cell r="AD123">
            <v>10.007999999999999</v>
          </cell>
          <cell r="AE123">
            <v>11.565</v>
          </cell>
          <cell r="AF123">
            <v>8.5</v>
          </cell>
          <cell r="AG123">
            <v>6.5659999999999998</v>
          </cell>
          <cell r="AH123">
            <v>15.148</v>
          </cell>
          <cell r="AI123">
            <v>13.935</v>
          </cell>
          <cell r="AJ123">
            <v>11.742000000000001</v>
          </cell>
          <cell r="AK123">
            <v>10.333</v>
          </cell>
          <cell r="AL123">
            <v>11</v>
          </cell>
          <cell r="AM123">
            <v>9.5</v>
          </cell>
          <cell r="AN123">
            <v>7</v>
          </cell>
          <cell r="AO123">
            <v>7</v>
          </cell>
          <cell r="AP123">
            <v>7</v>
          </cell>
          <cell r="AQ123">
            <v>7</v>
          </cell>
          <cell r="AR123">
            <v>20.715136363636365</v>
          </cell>
        </row>
        <row r="124">
          <cell r="A124" t="str">
            <v>Norway</v>
          </cell>
          <cell r="B124" t="str">
            <v>Inflation, end of period consumer prices</v>
          </cell>
          <cell r="C124" t="str">
            <v>Percent change</v>
          </cell>
          <cell r="E124" t="str">
            <v>See notes for:  Inflation, end of period consumer prices (Index).</v>
          </cell>
          <cell r="F124">
            <v>13.477</v>
          </cell>
          <cell r="G124">
            <v>12.114000000000001</v>
          </cell>
          <cell r="H124">
            <v>11.653</v>
          </cell>
          <cell r="I124">
            <v>7.0209999999999999</v>
          </cell>
          <cell r="J124">
            <v>6.0279999999999996</v>
          </cell>
          <cell r="K124">
            <v>5.6859999999999999</v>
          </cell>
          <cell r="L124">
            <v>8.8610000000000007</v>
          </cell>
          <cell r="M124">
            <v>7.4130000000000003</v>
          </cell>
          <cell r="N124">
            <v>5.548</v>
          </cell>
          <cell r="O124">
            <v>4.2309999999999999</v>
          </cell>
          <cell r="P124">
            <v>4.4279999999999999</v>
          </cell>
          <cell r="Q124">
            <v>2.827</v>
          </cell>
          <cell r="R124">
            <v>2.1760000000000002</v>
          </cell>
          <cell r="S124">
            <v>1.9059999999999999</v>
          </cell>
          <cell r="T124">
            <v>1.87</v>
          </cell>
          <cell r="U124">
            <v>2.16</v>
          </cell>
          <cell r="V124">
            <v>1.6910000000000001</v>
          </cell>
          <cell r="W124">
            <v>2.391</v>
          </cell>
          <cell r="X124">
            <v>2.335</v>
          </cell>
          <cell r="Y124">
            <v>2.778</v>
          </cell>
          <cell r="Z124">
            <v>2.992</v>
          </cell>
          <cell r="AA124">
            <v>2.0619999999999998</v>
          </cell>
          <cell r="AB124">
            <v>2.7549999999999999</v>
          </cell>
          <cell r="AC124">
            <v>0.626</v>
          </cell>
          <cell r="AD124">
            <v>1.0660000000000001</v>
          </cell>
          <cell r="AE124">
            <v>1.845</v>
          </cell>
          <cell r="AF124">
            <v>2.2429999999999999</v>
          </cell>
          <cell r="AG124">
            <v>2.7850000000000001</v>
          </cell>
          <cell r="AH124">
            <v>2.1349999999999998</v>
          </cell>
          <cell r="AI124">
            <v>2.0099999999999998</v>
          </cell>
          <cell r="AJ124">
            <v>2.758</v>
          </cell>
          <cell r="AK124">
            <v>0.153</v>
          </cell>
          <cell r="AL124">
            <v>1.7</v>
          </cell>
          <cell r="AM124">
            <v>2.2000000000000002</v>
          </cell>
          <cell r="AN124">
            <v>2.5</v>
          </cell>
          <cell r="AO124">
            <v>2.5</v>
          </cell>
          <cell r="AP124">
            <v>2.5</v>
          </cell>
          <cell r="AQ124">
            <v>2.5</v>
          </cell>
          <cell r="AR124">
            <v>2.1814545454545455</v>
          </cell>
        </row>
        <row r="125">
          <cell r="A125" t="str">
            <v>Oman</v>
          </cell>
          <cell r="B125" t="str">
            <v>Inflation, end of period consumer prices</v>
          </cell>
          <cell r="C125" t="str">
            <v>Percent change</v>
          </cell>
          <cell r="E125" t="str">
            <v>See notes for:  Inflation, end of period consumer prices (Index).</v>
          </cell>
          <cell r="F125" t="str">
            <v>n/a</v>
          </cell>
          <cell r="G125" t="str">
            <v>n/a</v>
          </cell>
          <cell r="H125" t="str">
            <v>n/a</v>
          </cell>
          <cell r="I125" t="str">
            <v>n/a</v>
          </cell>
          <cell r="J125" t="str">
            <v>n/a</v>
          </cell>
          <cell r="K125" t="str">
            <v>n/a</v>
          </cell>
          <cell r="L125" t="str">
            <v>n/a</v>
          </cell>
          <cell r="M125" t="str">
            <v>n/a</v>
          </cell>
          <cell r="N125" t="str">
            <v>n/a</v>
          </cell>
          <cell r="O125" t="str">
            <v>n/a</v>
          </cell>
          <cell r="P125" t="str">
            <v>n/a</v>
          </cell>
          <cell r="Q125">
            <v>2.7370000000000001</v>
          </cell>
          <cell r="R125">
            <v>1.0469999999999999</v>
          </cell>
          <cell r="S125">
            <v>0.23499999999999999</v>
          </cell>
          <cell r="T125">
            <v>-0.89200000000000002</v>
          </cell>
          <cell r="U125">
            <v>-0.32200000000000001</v>
          </cell>
          <cell r="V125">
            <v>6.7000000000000004E-2</v>
          </cell>
          <cell r="W125">
            <v>3.4000000000000002E-2</v>
          </cell>
          <cell r="X125">
            <v>0.47</v>
          </cell>
          <cell r="Y125">
            <v>-0.34499999999999997</v>
          </cell>
          <cell r="Z125">
            <v>-1.02</v>
          </cell>
          <cell r="AA125">
            <v>-0.58799999999999997</v>
          </cell>
          <cell r="AB125">
            <v>-0.16700000000000001</v>
          </cell>
          <cell r="AC125">
            <v>0.33500000000000002</v>
          </cell>
          <cell r="AD125">
            <v>1.4339999999999999</v>
          </cell>
          <cell r="AE125">
            <v>2.6539999999999999</v>
          </cell>
          <cell r="AF125">
            <v>4.2720000000000002</v>
          </cell>
          <cell r="AG125">
            <v>8.2870000000000008</v>
          </cell>
          <cell r="AH125">
            <v>11.78</v>
          </cell>
          <cell r="AI125">
            <v>0.92300000000000004</v>
          </cell>
          <cell r="AJ125">
            <v>4.1920000000000002</v>
          </cell>
          <cell r="AK125">
            <v>3.2919999999999998</v>
          </cell>
          <cell r="AL125">
            <v>3.0859999999999999</v>
          </cell>
          <cell r="AM125">
            <v>3.0339999999999998</v>
          </cell>
          <cell r="AN125">
            <v>2.9929999999999999</v>
          </cell>
          <cell r="AO125">
            <v>2.8940000000000001</v>
          </cell>
          <cell r="AP125">
            <v>2.9430000000000001</v>
          </cell>
          <cell r="AQ125">
            <v>2.7429999999999999</v>
          </cell>
          <cell r="AR125">
            <v>1.8297619047619049</v>
          </cell>
        </row>
        <row r="126">
          <cell r="A126" t="str">
            <v>Pakistan</v>
          </cell>
          <cell r="B126" t="str">
            <v>Inflation, end of period consumer prices</v>
          </cell>
          <cell r="C126" t="str">
            <v>Percent change</v>
          </cell>
          <cell r="E126" t="str">
            <v>See notes for:  Inflation, end of period consumer prices (Index).</v>
          </cell>
          <cell r="F126">
            <v>15.125</v>
          </cell>
          <cell r="G126">
            <v>10.432</v>
          </cell>
          <cell r="H126">
            <v>3.7930000000000001</v>
          </cell>
          <cell r="I126">
            <v>8.827</v>
          </cell>
          <cell r="J126">
            <v>3.4089999999999998</v>
          </cell>
          <cell r="K126">
            <v>4.976</v>
          </cell>
          <cell r="L126">
            <v>4.7030000000000003</v>
          </cell>
          <cell r="M126">
            <v>4.681</v>
          </cell>
          <cell r="N126">
            <v>10.788</v>
          </cell>
          <cell r="O126">
            <v>5.4850000000000003</v>
          </cell>
          <cell r="P126">
            <v>13.81</v>
          </cell>
          <cell r="Q126">
            <v>12.659000000000001</v>
          </cell>
          <cell r="R126">
            <v>14.464</v>
          </cell>
          <cell r="S126">
            <v>9.6259999999999994</v>
          </cell>
          <cell r="T126">
            <v>11.763</v>
          </cell>
          <cell r="U126">
            <v>12.092000000000001</v>
          </cell>
          <cell r="V126">
            <v>10.297000000000001</v>
          </cell>
          <cell r="W126">
            <v>12.452999999999999</v>
          </cell>
          <cell r="X126">
            <v>6.4790000000000001</v>
          </cell>
          <cell r="Y126">
            <v>4.3360000000000003</v>
          </cell>
          <cell r="Z126">
            <v>3.843</v>
          </cell>
          <cell r="AA126">
            <v>3.5910000000000002</v>
          </cell>
          <cell r="AB126">
            <v>2.9039999999999999</v>
          </cell>
          <cell r="AC126">
            <v>2.625</v>
          </cell>
          <cell r="AD126">
            <v>7.0380000000000003</v>
          </cell>
          <cell r="AE126">
            <v>9.8450000000000006</v>
          </cell>
          <cell r="AF126">
            <v>7.1210000000000004</v>
          </cell>
          <cell r="AG126">
            <v>7.4109999999999996</v>
          </cell>
          <cell r="AH126">
            <v>19.291</v>
          </cell>
          <cell r="AI126">
            <v>9.6140000000000008</v>
          </cell>
          <cell r="AJ126">
            <v>11.762</v>
          </cell>
          <cell r="AK126">
            <v>13.313000000000001</v>
          </cell>
          <cell r="AL126">
            <v>11</v>
          </cell>
          <cell r="AM126">
            <v>11.5</v>
          </cell>
          <cell r="AN126">
            <v>12</v>
          </cell>
          <cell r="AO126">
            <v>13</v>
          </cell>
          <cell r="AP126">
            <v>14</v>
          </cell>
          <cell r="AQ126">
            <v>14</v>
          </cell>
          <cell r="AR126">
            <v>9.3789545454545458</v>
          </cell>
        </row>
        <row r="127">
          <cell r="A127" t="str">
            <v>Panama</v>
          </cell>
          <cell r="B127" t="str">
            <v>Inflation, end of period consumer prices</v>
          </cell>
          <cell r="C127" t="str">
            <v>Percent change</v>
          </cell>
          <cell r="E127" t="str">
            <v>See notes for:  Inflation, end of period consumer prices (Index).</v>
          </cell>
          <cell r="F127">
            <v>15.494999999999999</v>
          </cell>
          <cell r="G127">
            <v>3.2690000000000001</v>
          </cell>
          <cell r="H127">
            <v>4.258</v>
          </cell>
          <cell r="I127">
            <v>2.0939999999999999</v>
          </cell>
          <cell r="J127">
            <v>1.4570000000000001</v>
          </cell>
          <cell r="K127">
            <v>0.92600000000000005</v>
          </cell>
          <cell r="L127">
            <v>0.36899999999999999</v>
          </cell>
          <cell r="M127">
            <v>0.436</v>
          </cell>
          <cell r="N127">
            <v>0.85099999999999998</v>
          </cell>
          <cell r="O127">
            <v>0.28699999999999998</v>
          </cell>
          <cell r="P127">
            <v>0.496</v>
          </cell>
          <cell r="Q127">
            <v>0.78700000000000003</v>
          </cell>
          <cell r="R127">
            <v>1.649</v>
          </cell>
          <cell r="S127">
            <v>0.95399999999999996</v>
          </cell>
          <cell r="T127">
            <v>1.323</v>
          </cell>
          <cell r="U127">
            <v>0.84</v>
          </cell>
          <cell r="V127">
            <v>2.3130000000000002</v>
          </cell>
          <cell r="W127">
            <v>-0.45200000000000001</v>
          </cell>
          <cell r="X127">
            <v>1.3620000000000001</v>
          </cell>
          <cell r="Y127">
            <v>1.5229999999999999</v>
          </cell>
          <cell r="Z127">
            <v>0.70599999999999996</v>
          </cell>
          <cell r="AA127">
            <v>0</v>
          </cell>
          <cell r="AB127">
            <v>1.7529999999999999</v>
          </cell>
          <cell r="AC127">
            <v>-0.3</v>
          </cell>
          <cell r="AD127">
            <v>1.605</v>
          </cell>
          <cell r="AE127">
            <v>3.3559999999999999</v>
          </cell>
          <cell r="AF127">
            <v>2.1970000000000001</v>
          </cell>
          <cell r="AG127">
            <v>6.3550000000000004</v>
          </cell>
          <cell r="AH127">
            <v>6.766</v>
          </cell>
          <cell r="AI127">
            <v>1.913</v>
          </cell>
          <cell r="AJ127">
            <v>4.907</v>
          </cell>
          <cell r="AK127">
            <v>6.3129999999999997</v>
          </cell>
          <cell r="AL127">
            <v>6.2</v>
          </cell>
          <cell r="AM127">
            <v>5.5</v>
          </cell>
          <cell r="AN127">
            <v>4.5</v>
          </cell>
          <cell r="AO127">
            <v>4</v>
          </cell>
          <cell r="AP127">
            <v>4</v>
          </cell>
          <cell r="AQ127">
            <v>4</v>
          </cell>
          <cell r="AR127">
            <v>2.1075454545454546</v>
          </cell>
        </row>
        <row r="128">
          <cell r="A128" t="str">
            <v>Papua New Guinea</v>
          </cell>
          <cell r="B128" t="str">
            <v>Inflation, end of period consumer prices</v>
          </cell>
          <cell r="C128" t="str">
            <v>Percent change</v>
          </cell>
          <cell r="E128" t="str">
            <v>See notes for:  Inflation, end of period consumer prices (Index).</v>
          </cell>
          <cell r="F128" t="str">
            <v>n/a</v>
          </cell>
          <cell r="G128" t="str">
            <v>n/a</v>
          </cell>
          <cell r="H128" t="str">
            <v>n/a</v>
          </cell>
          <cell r="I128" t="str">
            <v>n/a</v>
          </cell>
          <cell r="J128">
            <v>4.3899999999999997</v>
          </cell>
          <cell r="K128">
            <v>4.3360000000000003</v>
          </cell>
          <cell r="L128">
            <v>5.29</v>
          </cell>
          <cell r="M128">
            <v>2.99</v>
          </cell>
          <cell r="N128">
            <v>7.5490000000000004</v>
          </cell>
          <cell r="O128">
            <v>1.8360000000000001</v>
          </cell>
          <cell r="P128">
            <v>8.9079999999999995</v>
          </cell>
          <cell r="Q128">
            <v>5.6929999999999996</v>
          </cell>
          <cell r="R128">
            <v>4.9690000000000003</v>
          </cell>
          <cell r="S128">
            <v>4.8129999999999997</v>
          </cell>
          <cell r="T128">
            <v>6.5279999999999996</v>
          </cell>
          <cell r="U128">
            <v>18.702999999999999</v>
          </cell>
          <cell r="V128">
            <v>5.282</v>
          </cell>
          <cell r="W128">
            <v>5.3310000000000004</v>
          </cell>
          <cell r="X128">
            <v>21.812999999999999</v>
          </cell>
          <cell r="Y128">
            <v>13.196999999999999</v>
          </cell>
          <cell r="Z128">
            <v>9.9710000000000001</v>
          </cell>
          <cell r="AA128">
            <v>10.352</v>
          </cell>
          <cell r="AB128">
            <v>14.815</v>
          </cell>
          <cell r="AC128">
            <v>8.4380000000000006</v>
          </cell>
          <cell r="AD128">
            <v>2.3769999999999998</v>
          </cell>
          <cell r="AE128">
            <v>4.72</v>
          </cell>
          <cell r="AF128">
            <v>-0.94499999999999995</v>
          </cell>
          <cell r="AG128">
            <v>3.242</v>
          </cell>
          <cell r="AH128">
            <v>11.244</v>
          </cell>
          <cell r="AI128">
            <v>5.6769999999999996</v>
          </cell>
          <cell r="AJ128">
            <v>7.226</v>
          </cell>
          <cell r="AK128">
            <v>6.9</v>
          </cell>
          <cell r="AL128">
            <v>6.798</v>
          </cell>
          <cell r="AM128">
            <v>6.6970000000000001</v>
          </cell>
          <cell r="AN128">
            <v>6.5979999999999999</v>
          </cell>
          <cell r="AO128">
            <v>6.5</v>
          </cell>
          <cell r="AP128">
            <v>6.5</v>
          </cell>
          <cell r="AQ128">
            <v>6.5</v>
          </cell>
          <cell r="AR128">
            <v>8.1479090909090921</v>
          </cell>
        </row>
        <row r="129">
          <cell r="A129" t="str">
            <v>Paraguay</v>
          </cell>
          <cell r="B129" t="str">
            <v>Inflation, end of period consumer prices</v>
          </cell>
          <cell r="C129" t="str">
            <v>Percent change</v>
          </cell>
          <cell r="E129" t="str">
            <v>See notes for:  Inflation, end of period consumer prices (Index).</v>
          </cell>
          <cell r="F129">
            <v>28.442</v>
          </cell>
          <cell r="G129">
            <v>28.442</v>
          </cell>
          <cell r="H129">
            <v>28.442</v>
          </cell>
          <cell r="I129">
            <v>28.442</v>
          </cell>
          <cell r="J129">
            <v>28.442</v>
          </cell>
          <cell r="K129">
            <v>28.442</v>
          </cell>
          <cell r="L129">
            <v>28.442</v>
          </cell>
          <cell r="M129">
            <v>28.442</v>
          </cell>
          <cell r="N129">
            <v>28.442</v>
          </cell>
          <cell r="O129">
            <v>28.442</v>
          </cell>
          <cell r="P129">
            <v>44.064</v>
          </cell>
          <cell r="Q129">
            <v>11.84</v>
          </cell>
          <cell r="R129">
            <v>17.774999999999999</v>
          </cell>
          <cell r="S129">
            <v>20.37</v>
          </cell>
          <cell r="T129">
            <v>18.295999999999999</v>
          </cell>
          <cell r="U129">
            <v>10.532999999999999</v>
          </cell>
          <cell r="V129">
            <v>8.1760000000000002</v>
          </cell>
          <cell r="W129">
            <v>6.1989999999999998</v>
          </cell>
          <cell r="X129">
            <v>14.644</v>
          </cell>
          <cell r="Y129">
            <v>5.4039999999999999</v>
          </cell>
          <cell r="Z129">
            <v>8.6440000000000001</v>
          </cell>
          <cell r="AA129">
            <v>8.3849999999999998</v>
          </cell>
          <cell r="AB129">
            <v>14.646000000000001</v>
          </cell>
          <cell r="AC129">
            <v>9.3219999999999992</v>
          </cell>
          <cell r="AD129">
            <v>2.8140000000000001</v>
          </cell>
          <cell r="AE129">
            <v>9.8170000000000002</v>
          </cell>
          <cell r="AF129">
            <v>12.515000000000001</v>
          </cell>
          <cell r="AG129">
            <v>5.9320000000000004</v>
          </cell>
          <cell r="AH129">
            <v>7.5</v>
          </cell>
          <cell r="AI129">
            <v>1.86</v>
          </cell>
          <cell r="AJ129">
            <v>7.2149999999999999</v>
          </cell>
          <cell r="AK129">
            <v>4.9400000000000004</v>
          </cell>
          <cell r="AL129">
            <v>5</v>
          </cell>
          <cell r="AM129">
            <v>5</v>
          </cell>
          <cell r="AN129">
            <v>5</v>
          </cell>
          <cell r="AO129">
            <v>4.5999999999999996</v>
          </cell>
          <cell r="AP129">
            <v>4.3</v>
          </cell>
          <cell r="AQ129">
            <v>4</v>
          </cell>
          <cell r="AR129">
            <v>11.404136363636365</v>
          </cell>
        </row>
        <row r="130">
          <cell r="A130" t="str">
            <v>Peru</v>
          </cell>
          <cell r="B130" t="str">
            <v>Inflation, end of period consumer prices</v>
          </cell>
          <cell r="C130" t="str">
            <v>Percent change</v>
          </cell>
          <cell r="E130" t="str">
            <v>See notes for:  Inflation, end of period consumer prices (Index).</v>
          </cell>
          <cell r="F130" t="str">
            <v>n/a</v>
          </cell>
          <cell r="G130" t="str">
            <v>n/a</v>
          </cell>
          <cell r="H130">
            <v>72.95</v>
          </cell>
          <cell r="I130">
            <v>125.072</v>
          </cell>
          <cell r="J130">
            <v>111.458</v>
          </cell>
          <cell r="K130">
            <v>158.25700000000001</v>
          </cell>
          <cell r="L130">
            <v>62.898000000000003</v>
          </cell>
          <cell r="M130">
            <v>114.53400000000001</v>
          </cell>
          <cell r="N130">
            <v>1722.0540000000001</v>
          </cell>
          <cell r="O130">
            <v>2775.297</v>
          </cell>
          <cell r="P130">
            <v>7649.7259999999997</v>
          </cell>
          <cell r="Q130">
            <v>139.22900000000001</v>
          </cell>
          <cell r="R130">
            <v>56.744999999999997</v>
          </cell>
          <cell r="S130">
            <v>39.484999999999999</v>
          </cell>
          <cell r="T130">
            <v>15.384</v>
          </cell>
          <cell r="U130">
            <v>10.228</v>
          </cell>
          <cell r="V130">
            <v>11.84</v>
          </cell>
          <cell r="W130">
            <v>6.4630000000000001</v>
          </cell>
          <cell r="X130">
            <v>6.0069999999999997</v>
          </cell>
          <cell r="Y130">
            <v>3.726</v>
          </cell>
          <cell r="Z130">
            <v>3.734</v>
          </cell>
          <cell r="AA130">
            <v>-0.127</v>
          </cell>
          <cell r="AB130">
            <v>1.516</v>
          </cell>
          <cell r="AC130">
            <v>2.484</v>
          </cell>
          <cell r="AD130">
            <v>3.4809999999999999</v>
          </cell>
          <cell r="AE130">
            <v>1.494</v>
          </cell>
          <cell r="AF130">
            <v>1.1379999999999999</v>
          </cell>
          <cell r="AG130">
            <v>3.9279999999999999</v>
          </cell>
          <cell r="AH130">
            <v>6.65</v>
          </cell>
          <cell r="AI130">
            <v>0.245</v>
          </cell>
          <cell r="AJ130">
            <v>2.0760000000000001</v>
          </cell>
          <cell r="AK130">
            <v>4.7380000000000004</v>
          </cell>
          <cell r="AL130">
            <v>2.5990000000000002</v>
          </cell>
          <cell r="AM130">
            <v>2.2999999999999998</v>
          </cell>
          <cell r="AN130">
            <v>2</v>
          </cell>
          <cell r="AO130">
            <v>2</v>
          </cell>
          <cell r="AP130">
            <v>2</v>
          </cell>
          <cell r="AQ130">
            <v>2</v>
          </cell>
          <cell r="AR130">
            <v>362.28136363636355</v>
          </cell>
        </row>
        <row r="131">
          <cell r="A131" t="str">
            <v>Philippines</v>
          </cell>
          <cell r="B131" t="str">
            <v>Inflation, end of period consumer prices</v>
          </cell>
          <cell r="C131" t="str">
            <v>Percent change</v>
          </cell>
          <cell r="E131" t="str">
            <v>See notes for:  Inflation, end of period consumer prices (Index).</v>
          </cell>
          <cell r="F131">
            <v>15.429</v>
          </cell>
          <cell r="G131">
            <v>16.337</v>
          </cell>
          <cell r="H131">
            <v>8.0850000000000009</v>
          </cell>
          <cell r="I131">
            <v>13.125999999999999</v>
          </cell>
          <cell r="J131">
            <v>50.826000000000001</v>
          </cell>
          <cell r="K131">
            <v>5.6559999999999997</v>
          </cell>
          <cell r="L131">
            <v>-0.33600000000000002</v>
          </cell>
          <cell r="M131">
            <v>7.0469999999999997</v>
          </cell>
          <cell r="N131">
            <v>9.5660000000000007</v>
          </cell>
          <cell r="O131">
            <v>15.247999999999999</v>
          </cell>
          <cell r="P131">
            <v>18.178000000000001</v>
          </cell>
          <cell r="Q131">
            <v>17.161000000000001</v>
          </cell>
          <cell r="R131">
            <v>7.9569999999999999</v>
          </cell>
          <cell r="S131">
            <v>7.0350000000000001</v>
          </cell>
          <cell r="T131">
            <v>8.4510000000000005</v>
          </cell>
          <cell r="U131">
            <v>8.0809999999999995</v>
          </cell>
          <cell r="V131">
            <v>6.5419999999999998</v>
          </cell>
          <cell r="W131">
            <v>6.391</v>
          </cell>
          <cell r="X131">
            <v>10.718</v>
          </cell>
          <cell r="Y131">
            <v>3.617</v>
          </cell>
          <cell r="Z131">
            <v>5.7489999999999997</v>
          </cell>
          <cell r="AA131">
            <v>5.0490000000000004</v>
          </cell>
          <cell r="AB131">
            <v>2.403</v>
          </cell>
          <cell r="AC131">
            <v>3.8809999999999998</v>
          </cell>
          <cell r="AD131">
            <v>8.1669999999999998</v>
          </cell>
          <cell r="AE131">
            <v>7.149</v>
          </cell>
          <cell r="AF131">
            <v>3.4689999999999999</v>
          </cell>
          <cell r="AG131">
            <v>3.7549999999999999</v>
          </cell>
          <cell r="AH131">
            <v>7.7140000000000004</v>
          </cell>
          <cell r="AI131">
            <v>4.5090000000000003</v>
          </cell>
          <cell r="AJ131">
            <v>3.6379999999999999</v>
          </cell>
          <cell r="AK131">
            <v>4.1630000000000003</v>
          </cell>
          <cell r="AL131">
            <v>4.1840000000000002</v>
          </cell>
          <cell r="AM131">
            <v>4</v>
          </cell>
          <cell r="AN131">
            <v>4</v>
          </cell>
          <cell r="AO131">
            <v>4</v>
          </cell>
          <cell r="AP131">
            <v>4</v>
          </cell>
          <cell r="AQ131">
            <v>4</v>
          </cell>
          <cell r="AR131">
            <v>6.9898636363636371</v>
          </cell>
        </row>
        <row r="132">
          <cell r="A132" t="str">
            <v>Poland</v>
          </cell>
          <cell r="B132" t="str">
            <v>Inflation, end of period consumer prices</v>
          </cell>
          <cell r="C132" t="str">
            <v>Percent change</v>
          </cell>
          <cell r="E132" t="str">
            <v>See notes for:  Inflation, end of period consumer prices (Index).</v>
          </cell>
          <cell r="F132" t="str">
            <v>n/a</v>
          </cell>
          <cell r="G132" t="str">
            <v>n/a</v>
          </cell>
          <cell r="H132" t="str">
            <v>n/a</v>
          </cell>
          <cell r="I132" t="str">
            <v>n/a</v>
          </cell>
          <cell r="J132" t="str">
            <v>n/a</v>
          </cell>
          <cell r="K132">
            <v>287.01299999999998</v>
          </cell>
          <cell r="L132">
            <v>-21.477</v>
          </cell>
          <cell r="M132">
            <v>54.701000000000001</v>
          </cell>
          <cell r="N132">
            <v>58.286999999999999</v>
          </cell>
          <cell r="O132">
            <v>27.747</v>
          </cell>
          <cell r="P132">
            <v>86.537999999999997</v>
          </cell>
          <cell r="Q132">
            <v>60.344999999999999</v>
          </cell>
          <cell r="R132">
            <v>44.432000000000002</v>
          </cell>
          <cell r="S132">
            <v>37.683</v>
          </cell>
          <cell r="T132">
            <v>29.658000000000001</v>
          </cell>
          <cell r="U132">
            <v>21.6</v>
          </cell>
          <cell r="V132">
            <v>18.5</v>
          </cell>
          <cell r="W132">
            <v>13.2</v>
          </cell>
          <cell r="X132">
            <v>8.6</v>
          </cell>
          <cell r="Y132">
            <v>9.8010000000000002</v>
          </cell>
          <cell r="Z132">
            <v>8.5</v>
          </cell>
          <cell r="AA132">
            <v>3.6</v>
          </cell>
          <cell r="AB132">
            <v>0.8</v>
          </cell>
          <cell r="AC132">
            <v>1.7</v>
          </cell>
          <cell r="AD132">
            <v>4.4000000000000004</v>
          </cell>
          <cell r="AE132">
            <v>0.7</v>
          </cell>
          <cell r="AF132">
            <v>1.4</v>
          </cell>
          <cell r="AG132">
            <v>4</v>
          </cell>
          <cell r="AH132">
            <v>3.3</v>
          </cell>
          <cell r="AI132">
            <v>3.5</v>
          </cell>
          <cell r="AJ132">
            <v>3.1</v>
          </cell>
          <cell r="AK132">
            <v>4.5999999999999996</v>
          </cell>
          <cell r="AL132">
            <v>3.2</v>
          </cell>
          <cell r="AM132">
            <v>2.5</v>
          </cell>
          <cell r="AN132">
            <v>2.5</v>
          </cell>
          <cell r="AO132">
            <v>2.5</v>
          </cell>
          <cell r="AP132">
            <v>2.5</v>
          </cell>
          <cell r="AQ132">
            <v>2.5</v>
          </cell>
          <cell r="AR132">
            <v>16.816227272727275</v>
          </cell>
        </row>
        <row r="133">
          <cell r="A133" t="str">
            <v>Portugal</v>
          </cell>
          <cell r="B133" t="str">
            <v>Inflation, end of period consumer prices</v>
          </cell>
          <cell r="C133" t="str">
            <v>Percent change</v>
          </cell>
          <cell r="E133" t="str">
            <v>See notes for:  Inflation, end of period consumer prices (Index).</v>
          </cell>
          <cell r="F133">
            <v>13.163</v>
          </cell>
          <cell r="G133">
            <v>25.396999999999998</v>
          </cell>
          <cell r="H133">
            <v>18.986999999999998</v>
          </cell>
          <cell r="I133">
            <v>33.511000000000003</v>
          </cell>
          <cell r="J133">
            <v>21.513999999999999</v>
          </cell>
          <cell r="K133">
            <v>16.721</v>
          </cell>
          <cell r="L133">
            <v>10.393000000000001</v>
          </cell>
          <cell r="M133">
            <v>8.9060000000000006</v>
          </cell>
          <cell r="N133">
            <v>11.916</v>
          </cell>
          <cell r="O133">
            <v>11.481999999999999</v>
          </cell>
          <cell r="P133">
            <v>14.045</v>
          </cell>
          <cell r="Q133">
            <v>9.3230000000000004</v>
          </cell>
          <cell r="R133">
            <v>8.048</v>
          </cell>
          <cell r="S133">
            <v>5.9080000000000004</v>
          </cell>
          <cell r="T133">
            <v>3.8730000000000002</v>
          </cell>
          <cell r="U133">
            <v>3.3919999999999999</v>
          </cell>
          <cell r="V133">
            <v>2.6949999999999998</v>
          </cell>
          <cell r="W133">
            <v>2.085</v>
          </cell>
          <cell r="X133">
            <v>2.8140000000000001</v>
          </cell>
          <cell r="Y133">
            <v>1.708</v>
          </cell>
          <cell r="Z133">
            <v>3.81</v>
          </cell>
          <cell r="AA133">
            <v>3.9460000000000002</v>
          </cell>
          <cell r="AB133">
            <v>3.9620000000000002</v>
          </cell>
          <cell r="AC133">
            <v>2.3250000000000002</v>
          </cell>
          <cell r="AD133">
            <v>2.593</v>
          </cell>
          <cell r="AE133">
            <v>2.528</v>
          </cell>
          <cell r="AF133">
            <v>2.4950000000000001</v>
          </cell>
          <cell r="AG133">
            <v>2.7330000000000001</v>
          </cell>
          <cell r="AH133">
            <v>0.84299999999999997</v>
          </cell>
          <cell r="AI133">
            <v>-0.13900000000000001</v>
          </cell>
          <cell r="AJ133">
            <v>2.161</v>
          </cell>
          <cell r="AK133">
            <v>3.79</v>
          </cell>
          <cell r="AL133">
            <v>2.65</v>
          </cell>
          <cell r="AM133">
            <v>1.3</v>
          </cell>
          <cell r="AN133">
            <v>1.5449999999999999</v>
          </cell>
          <cell r="AO133">
            <v>1.4650000000000001</v>
          </cell>
          <cell r="AP133">
            <v>1.4650000000000001</v>
          </cell>
          <cell r="AQ133">
            <v>1.4650000000000001</v>
          </cell>
          <cell r="AR133">
            <v>3.8608181818181837</v>
          </cell>
        </row>
        <row r="134">
          <cell r="A134" t="str">
            <v>Qatar</v>
          </cell>
          <cell r="B134" t="str">
            <v>Inflation, end of period consumer prices</v>
          </cell>
          <cell r="C134" t="str">
            <v>Percent change</v>
          </cell>
          <cell r="E134" t="str">
            <v>See notes for:  Inflation, end of period consumer prices (Index).</v>
          </cell>
          <cell r="F134" t="str">
            <v>n/a</v>
          </cell>
          <cell r="G134" t="str">
            <v>n/a</v>
          </cell>
          <cell r="H134" t="str">
            <v>n/a</v>
          </cell>
          <cell r="I134" t="str">
            <v>n/a</v>
          </cell>
          <cell r="J134" t="str">
            <v>n/a</v>
          </cell>
          <cell r="K134" t="str">
            <v>n/a</v>
          </cell>
          <cell r="L134" t="str">
            <v>n/a</v>
          </cell>
          <cell r="M134" t="str">
            <v>n/a</v>
          </cell>
          <cell r="N134" t="str">
            <v>n/a</v>
          </cell>
          <cell r="O134" t="str">
            <v>n/a</v>
          </cell>
          <cell r="P134" t="str">
            <v>n/a</v>
          </cell>
          <cell r="Q134">
            <v>3.802</v>
          </cell>
          <cell r="R134">
            <v>1.2310000000000001</v>
          </cell>
          <cell r="S134">
            <v>0.16</v>
          </cell>
          <cell r="T134">
            <v>2.1389999999999998</v>
          </cell>
          <cell r="U134">
            <v>4.9109999999999996</v>
          </cell>
          <cell r="V134">
            <v>5.008</v>
          </cell>
          <cell r="W134">
            <v>2.7930000000000001</v>
          </cell>
          <cell r="X134">
            <v>2.4809999999999999</v>
          </cell>
          <cell r="Y134">
            <v>1.486</v>
          </cell>
          <cell r="Z134">
            <v>1.679</v>
          </cell>
          <cell r="AA134">
            <v>1.4359999999999999</v>
          </cell>
          <cell r="AB134">
            <v>0.24399999999999999</v>
          </cell>
          <cell r="AC134">
            <v>2.2629999999999999</v>
          </cell>
          <cell r="AD134">
            <v>6.7969999999999997</v>
          </cell>
          <cell r="AE134">
            <v>8.8140000000000001</v>
          </cell>
          <cell r="AF134">
            <v>11.827999999999999</v>
          </cell>
          <cell r="AG134">
            <v>13.763999999999999</v>
          </cell>
          <cell r="AH134">
            <v>15.048999999999999</v>
          </cell>
          <cell r="AI134">
            <v>-4.8650000000000002</v>
          </cell>
          <cell r="AJ134">
            <v>0.40200000000000002</v>
          </cell>
          <cell r="AK134">
            <v>2</v>
          </cell>
          <cell r="AL134">
            <v>4.0090000000000003</v>
          </cell>
          <cell r="AM134">
            <v>4.0469999999999997</v>
          </cell>
          <cell r="AN134">
            <v>4</v>
          </cell>
          <cell r="AO134">
            <v>5</v>
          </cell>
          <cell r="AP134">
            <v>5</v>
          </cell>
          <cell r="AQ134">
            <v>5</v>
          </cell>
          <cell r="AR134">
            <v>3.9724761904761903</v>
          </cell>
        </row>
        <row r="135">
          <cell r="A135" t="str">
            <v>Romania</v>
          </cell>
          <cell r="B135" t="str">
            <v>Inflation, end of period consumer prices</v>
          </cell>
          <cell r="C135" t="str">
            <v>Percent change</v>
          </cell>
          <cell r="E135" t="str">
            <v>See notes for:  Inflation, end of period consumer prices (Index).</v>
          </cell>
          <cell r="F135" t="str">
            <v>n/a</v>
          </cell>
          <cell r="G135" t="str">
            <v>n/a</v>
          </cell>
          <cell r="H135" t="str">
            <v>n/a</v>
          </cell>
          <cell r="I135" t="str">
            <v>n/a</v>
          </cell>
          <cell r="J135" t="str">
            <v>n/a</v>
          </cell>
          <cell r="K135" t="str">
            <v>n/a</v>
          </cell>
          <cell r="L135" t="str">
            <v>n/a</v>
          </cell>
          <cell r="M135" t="str">
            <v>n/a</v>
          </cell>
          <cell r="N135" t="str">
            <v>n/a</v>
          </cell>
          <cell r="O135" t="str">
            <v>n/a</v>
          </cell>
          <cell r="P135" t="str">
            <v>n/a</v>
          </cell>
          <cell r="Q135">
            <v>222.803</v>
          </cell>
          <cell r="R135">
            <v>199.21299999999999</v>
          </cell>
          <cell r="S135">
            <v>295.48099999999999</v>
          </cell>
          <cell r="T135">
            <v>61.738999999999997</v>
          </cell>
          <cell r="U135">
            <v>27.75</v>
          </cell>
          <cell r="V135">
            <v>56.9</v>
          </cell>
          <cell r="W135">
            <v>151.41999999999999</v>
          </cell>
          <cell r="X135">
            <v>40.57</v>
          </cell>
          <cell r="Y135">
            <v>54.81</v>
          </cell>
          <cell r="Z135">
            <v>40.71</v>
          </cell>
          <cell r="AA135">
            <v>29.564</v>
          </cell>
          <cell r="AB135">
            <v>17.579999999999998</v>
          </cell>
          <cell r="AC135">
            <v>14.134</v>
          </cell>
          <cell r="AD135">
            <v>9.1780000000000008</v>
          </cell>
          <cell r="AE135">
            <v>8.8409999999999993</v>
          </cell>
          <cell r="AF135">
            <v>5.032</v>
          </cell>
          <cell r="AG135">
            <v>6.702</v>
          </cell>
          <cell r="AH135">
            <v>6.4279999999999999</v>
          </cell>
          <cell r="AI135">
            <v>4.8650000000000002</v>
          </cell>
          <cell r="AJ135">
            <v>8</v>
          </cell>
          <cell r="AK135">
            <v>3.1</v>
          </cell>
          <cell r="AL135">
            <v>3.569</v>
          </cell>
          <cell r="AM135">
            <v>3.036</v>
          </cell>
          <cell r="AN135">
            <v>3</v>
          </cell>
          <cell r="AO135">
            <v>3</v>
          </cell>
          <cell r="AP135">
            <v>3</v>
          </cell>
          <cell r="AQ135">
            <v>3</v>
          </cell>
          <cell r="AR135">
            <v>60.229523809523805</v>
          </cell>
        </row>
        <row r="136">
          <cell r="A136" t="str">
            <v>Russia</v>
          </cell>
          <cell r="B136" t="str">
            <v>Inflation, end of period consumer prices</v>
          </cell>
          <cell r="C136" t="str">
            <v>Percent change</v>
          </cell>
          <cell r="E136" t="str">
            <v>See notes for:  Inflation, end of period consumer prices (Index).</v>
          </cell>
          <cell r="F136" t="str">
            <v>n/a</v>
          </cell>
          <cell r="G136" t="str">
            <v>n/a</v>
          </cell>
          <cell r="H136" t="str">
            <v>n/a</v>
          </cell>
          <cell r="I136" t="str">
            <v>n/a</v>
          </cell>
          <cell r="J136" t="str">
            <v>n/a</v>
          </cell>
          <cell r="K136" t="str">
            <v>n/a</v>
          </cell>
          <cell r="L136" t="str">
            <v>n/a</v>
          </cell>
          <cell r="M136" t="str">
            <v>n/a</v>
          </cell>
          <cell r="N136" t="str">
            <v>n/a</v>
          </cell>
          <cell r="O136" t="str">
            <v>n/a</v>
          </cell>
          <cell r="P136" t="str">
            <v>n/a</v>
          </cell>
          <cell r="Q136" t="str">
            <v>n/a</v>
          </cell>
          <cell r="R136" t="str">
            <v>n/a</v>
          </cell>
          <cell r="S136">
            <v>839.9</v>
          </cell>
          <cell r="T136">
            <v>215.1</v>
          </cell>
          <cell r="U136">
            <v>131.30000000000001</v>
          </cell>
          <cell r="V136">
            <v>21.8</v>
          </cell>
          <cell r="W136">
            <v>11</v>
          </cell>
          <cell r="X136">
            <v>84.4</v>
          </cell>
          <cell r="Y136">
            <v>36.5</v>
          </cell>
          <cell r="Z136">
            <v>20.2</v>
          </cell>
          <cell r="AA136">
            <v>18.600000000000001</v>
          </cell>
          <cell r="AB136">
            <v>15.1</v>
          </cell>
          <cell r="AC136">
            <v>12</v>
          </cell>
          <cell r="AD136">
            <v>11.7</v>
          </cell>
          <cell r="AE136">
            <v>10.9</v>
          </cell>
          <cell r="AF136">
            <v>9</v>
          </cell>
          <cell r="AG136">
            <v>11.9</v>
          </cell>
          <cell r="AH136">
            <v>13.3</v>
          </cell>
          <cell r="AI136">
            <v>8.81</v>
          </cell>
          <cell r="AJ136">
            <v>8.7799999999999994</v>
          </cell>
          <cell r="AK136">
            <v>6.1</v>
          </cell>
          <cell r="AL136">
            <v>6.2</v>
          </cell>
          <cell r="AM136">
            <v>6.5</v>
          </cell>
          <cell r="AN136">
            <v>6.5</v>
          </cell>
          <cell r="AO136">
            <v>6.5</v>
          </cell>
          <cell r="AP136">
            <v>6.5</v>
          </cell>
          <cell r="AQ136">
            <v>6.5</v>
          </cell>
          <cell r="AR136">
            <v>78.231052631578947</v>
          </cell>
        </row>
        <row r="137">
          <cell r="A137" t="str">
            <v>Rwanda</v>
          </cell>
          <cell r="B137" t="str">
            <v>Inflation, end of period consumer prices</v>
          </cell>
          <cell r="C137" t="str">
            <v>Percent change</v>
          </cell>
          <cell r="E137" t="str">
            <v>See notes for:  Inflation, end of period consumer prices (Index).</v>
          </cell>
          <cell r="F137" t="str">
            <v>n/a</v>
          </cell>
          <cell r="G137">
            <v>3.1080000000000001</v>
          </cell>
          <cell r="H137">
            <v>18.428000000000001</v>
          </cell>
          <cell r="I137">
            <v>1.792</v>
          </cell>
          <cell r="J137">
            <v>5.9240000000000004</v>
          </cell>
          <cell r="K137">
            <v>-1.8979999999999999</v>
          </cell>
          <cell r="L137">
            <v>2.3620000000000001</v>
          </cell>
          <cell r="M137">
            <v>2.895</v>
          </cell>
          <cell r="N137">
            <v>2.2930000000000001</v>
          </cell>
          <cell r="O137">
            <v>0.72799999999999998</v>
          </cell>
          <cell r="P137">
            <v>6.048</v>
          </cell>
          <cell r="Q137">
            <v>21.408000000000001</v>
          </cell>
          <cell r="R137">
            <v>14.494999999999999</v>
          </cell>
          <cell r="S137">
            <v>12.51</v>
          </cell>
          <cell r="T137">
            <v>64.391000000000005</v>
          </cell>
          <cell r="U137">
            <v>38.386000000000003</v>
          </cell>
          <cell r="V137">
            <v>8.7360000000000007</v>
          </cell>
          <cell r="W137">
            <v>16.614999999999998</v>
          </cell>
          <cell r="X137">
            <v>-5.9580000000000002</v>
          </cell>
          <cell r="Y137">
            <v>2.0569999999999999</v>
          </cell>
          <cell r="Z137">
            <v>5.8319999999999999</v>
          </cell>
          <cell r="AA137">
            <v>-0.219</v>
          </cell>
          <cell r="AB137">
            <v>6.165</v>
          </cell>
          <cell r="AC137">
            <v>7.6769999999999996</v>
          </cell>
          <cell r="AD137">
            <v>10.236000000000001</v>
          </cell>
          <cell r="AE137">
            <v>5.6079999999999997</v>
          </cell>
          <cell r="AF137">
            <v>12.138</v>
          </cell>
          <cell r="AG137">
            <v>6.5789999999999997</v>
          </cell>
          <cell r="AH137">
            <v>22.323</v>
          </cell>
          <cell r="AI137">
            <v>5.7370000000000001</v>
          </cell>
          <cell r="AJ137">
            <v>0.22700000000000001</v>
          </cell>
          <cell r="AK137">
            <v>8.3729999999999993</v>
          </cell>
          <cell r="AL137">
            <v>7.5</v>
          </cell>
          <cell r="AM137">
            <v>6</v>
          </cell>
          <cell r="AN137">
            <v>5</v>
          </cell>
          <cell r="AO137">
            <v>5</v>
          </cell>
          <cell r="AP137">
            <v>5</v>
          </cell>
          <cell r="AQ137">
            <v>5</v>
          </cell>
          <cell r="AR137">
            <v>12.243818181818181</v>
          </cell>
        </row>
        <row r="138">
          <cell r="A138" t="str">
            <v>Samoa</v>
          </cell>
          <cell r="B138" t="str">
            <v>Inflation, end of period consumer prices</v>
          </cell>
          <cell r="C138" t="str">
            <v>Percent change</v>
          </cell>
          <cell r="E138" t="str">
            <v>See notes for:  Inflation, end of period consumer prices (Index).</v>
          </cell>
          <cell r="F138" t="str">
            <v>n/a</v>
          </cell>
          <cell r="G138" t="str">
            <v>n/a</v>
          </cell>
          <cell r="H138" t="str">
            <v>n/a</v>
          </cell>
          <cell r="I138" t="str">
            <v>n/a</v>
          </cell>
          <cell r="J138" t="str">
            <v>n/a</v>
          </cell>
          <cell r="K138" t="str">
            <v>n/a</v>
          </cell>
          <cell r="L138">
            <v>2.6819999999999999</v>
          </cell>
          <cell r="M138">
            <v>11.161</v>
          </cell>
          <cell r="N138">
            <v>3.1920000000000002</v>
          </cell>
          <cell r="O138">
            <v>12.25</v>
          </cell>
          <cell r="P138">
            <v>8.407</v>
          </cell>
          <cell r="Q138">
            <v>0.56999999999999995</v>
          </cell>
          <cell r="R138">
            <v>6.7759999999999998</v>
          </cell>
          <cell r="S138">
            <v>4.3710000000000004</v>
          </cell>
          <cell r="T138">
            <v>6.17</v>
          </cell>
          <cell r="U138">
            <v>1.71</v>
          </cell>
          <cell r="V138">
            <v>5.7169999999999996</v>
          </cell>
          <cell r="W138">
            <v>3.8180000000000001</v>
          </cell>
          <cell r="X138">
            <v>2.145</v>
          </cell>
          <cell r="Y138">
            <v>-0.6</v>
          </cell>
          <cell r="Z138">
            <v>2.7</v>
          </cell>
          <cell r="AA138">
            <v>1.1000000000000001</v>
          </cell>
          <cell r="AB138">
            <v>9.8000000000000007</v>
          </cell>
          <cell r="AC138">
            <v>1.6</v>
          </cell>
          <cell r="AD138">
            <v>15.446</v>
          </cell>
          <cell r="AE138">
            <v>0.99099999999999999</v>
          </cell>
          <cell r="AF138">
            <v>2.5590000000000002</v>
          </cell>
          <cell r="AG138">
            <v>8.0359999999999996</v>
          </cell>
          <cell r="AH138">
            <v>8.8550000000000004</v>
          </cell>
          <cell r="AI138">
            <v>9.9779999999999998</v>
          </cell>
          <cell r="AJ138">
            <v>-0.29599999999999999</v>
          </cell>
          <cell r="AK138">
            <v>2.8679999999999999</v>
          </cell>
          <cell r="AL138">
            <v>5.5</v>
          </cell>
          <cell r="AM138">
            <v>4</v>
          </cell>
          <cell r="AN138">
            <v>4</v>
          </cell>
          <cell r="AO138">
            <v>4</v>
          </cell>
          <cell r="AP138">
            <v>4</v>
          </cell>
          <cell r="AQ138">
            <v>4</v>
          </cell>
          <cell r="AR138">
            <v>4.6691363636363636</v>
          </cell>
        </row>
        <row r="139">
          <cell r="A139" t="str">
            <v>São Tomé and Príncipe</v>
          </cell>
          <cell r="B139" t="str">
            <v>Inflation, end of period consumer prices</v>
          </cell>
          <cell r="C139" t="str">
            <v>Percent change</v>
          </cell>
          <cell r="E139" t="str">
            <v>See notes for:  Inflation, end of period consumer prices (Index).</v>
          </cell>
          <cell r="F139" t="str">
            <v>n/a</v>
          </cell>
          <cell r="G139">
            <v>11.483000000000001</v>
          </cell>
          <cell r="H139">
            <v>0.4</v>
          </cell>
          <cell r="I139">
            <v>7</v>
          </cell>
          <cell r="J139">
            <v>3.2</v>
          </cell>
          <cell r="K139">
            <v>0.1</v>
          </cell>
          <cell r="L139">
            <v>13.9</v>
          </cell>
          <cell r="M139">
            <v>25</v>
          </cell>
          <cell r="N139">
            <v>41.2</v>
          </cell>
          <cell r="O139">
            <v>44.8</v>
          </cell>
          <cell r="P139">
            <v>40.4</v>
          </cell>
          <cell r="Q139">
            <v>52.686999999999998</v>
          </cell>
          <cell r="R139">
            <v>27.335000000000001</v>
          </cell>
          <cell r="S139">
            <v>32.698</v>
          </cell>
          <cell r="T139">
            <v>75.409000000000006</v>
          </cell>
          <cell r="U139">
            <v>36.901000000000003</v>
          </cell>
          <cell r="V139">
            <v>51.716000000000001</v>
          </cell>
          <cell r="W139">
            <v>80.472999999999999</v>
          </cell>
          <cell r="X139">
            <v>20.846</v>
          </cell>
          <cell r="Y139">
            <v>9.6</v>
          </cell>
          <cell r="Z139">
            <v>9.6</v>
          </cell>
          <cell r="AA139">
            <v>9.4220000000000006</v>
          </cell>
          <cell r="AB139">
            <v>9.0310000000000006</v>
          </cell>
          <cell r="AC139">
            <v>9.9760000000000009</v>
          </cell>
          <cell r="AD139">
            <v>15.244</v>
          </cell>
          <cell r="AE139">
            <v>17.195</v>
          </cell>
          <cell r="AF139">
            <v>24.562000000000001</v>
          </cell>
          <cell r="AG139">
            <v>27.559000000000001</v>
          </cell>
          <cell r="AH139">
            <v>24.834</v>
          </cell>
          <cell r="AI139">
            <v>16.087</v>
          </cell>
          <cell r="AJ139">
            <v>12.89</v>
          </cell>
          <cell r="AK139">
            <v>11.939</v>
          </cell>
          <cell r="AL139">
            <v>6</v>
          </cell>
          <cell r="AM139">
            <v>4</v>
          </cell>
          <cell r="AN139">
            <v>3</v>
          </cell>
          <cell r="AO139">
            <v>3</v>
          </cell>
          <cell r="AP139">
            <v>3</v>
          </cell>
          <cell r="AQ139">
            <v>3</v>
          </cell>
          <cell r="AR139">
            <v>28.018363636363631</v>
          </cell>
        </row>
        <row r="140">
          <cell r="A140" t="str">
            <v>Saudi Arabia</v>
          </cell>
          <cell r="B140" t="str">
            <v>Inflation, end of period consumer prices</v>
          </cell>
          <cell r="C140" t="str">
            <v>Percent change</v>
          </cell>
          <cell r="E140" t="str">
            <v>See notes for:  Inflation, end of period consumer prices (Index).</v>
          </cell>
          <cell r="F140">
            <v>4.4020000000000001</v>
          </cell>
          <cell r="G140">
            <v>1.6870000000000001</v>
          </cell>
          <cell r="H140">
            <v>1.1060000000000001</v>
          </cell>
          <cell r="I140">
            <v>-1.55</v>
          </cell>
          <cell r="J140">
            <v>-1.111</v>
          </cell>
          <cell r="K140">
            <v>-3.839</v>
          </cell>
          <cell r="L140">
            <v>-2.2400000000000002</v>
          </cell>
          <cell r="M140">
            <v>-1.6930000000000001</v>
          </cell>
          <cell r="N140">
            <v>2.8370000000000002</v>
          </cell>
          <cell r="O140">
            <v>-0.19700000000000001</v>
          </cell>
          <cell r="P140">
            <v>3.4550000000000001</v>
          </cell>
          <cell r="Q140">
            <v>4.5590000000000002</v>
          </cell>
          <cell r="R140">
            <v>-0.371</v>
          </cell>
          <cell r="S140">
            <v>0.83799999999999997</v>
          </cell>
          <cell r="T140">
            <v>0.64600000000000002</v>
          </cell>
          <cell r="U140">
            <v>5.0460000000000003</v>
          </cell>
          <cell r="V140">
            <v>0.873</v>
          </cell>
          <cell r="W140">
            <v>-0.433</v>
          </cell>
          <cell r="X140">
            <v>-0.17399999999999999</v>
          </cell>
          <cell r="Y140">
            <v>-1.208</v>
          </cell>
          <cell r="Z140">
            <v>-1.798</v>
          </cell>
          <cell r="AA140">
            <v>-0.61</v>
          </cell>
          <cell r="AB140">
            <v>0.71599999999999997</v>
          </cell>
          <cell r="AC140">
            <v>0.40699999999999997</v>
          </cell>
          <cell r="AD140">
            <v>0.60699999999999998</v>
          </cell>
          <cell r="AE140">
            <v>1.2070000000000001</v>
          </cell>
          <cell r="AF140">
            <v>2.883</v>
          </cell>
          <cell r="AG140">
            <v>6.4729999999999999</v>
          </cell>
          <cell r="AH140">
            <v>8.984</v>
          </cell>
          <cell r="AI140">
            <v>4.2460000000000004</v>
          </cell>
          <cell r="AJ140">
            <v>5.431</v>
          </cell>
          <cell r="AK140">
            <v>5.3029999999999999</v>
          </cell>
          <cell r="AL140">
            <v>4.75</v>
          </cell>
          <cell r="AM140">
            <v>4.2210000000000001</v>
          </cell>
          <cell r="AN140">
            <v>4.0510000000000002</v>
          </cell>
          <cell r="AO140">
            <v>3.996</v>
          </cell>
          <cell r="AP140">
            <v>3.9780000000000002</v>
          </cell>
          <cell r="AQ140">
            <v>3.9729999999999999</v>
          </cell>
          <cell r="AR140">
            <v>2.1399999999999997</v>
          </cell>
        </row>
        <row r="141">
          <cell r="A141" t="str">
            <v>Senegal</v>
          </cell>
          <cell r="B141" t="str">
            <v>Inflation, end of period consumer prices</v>
          </cell>
          <cell r="C141" t="str">
            <v>Percent change</v>
          </cell>
          <cell r="E141" t="str">
            <v>See notes for:  Inflation, end of period consumer prices (Index).</v>
          </cell>
          <cell r="F141" t="str">
            <v>n/a</v>
          </cell>
          <cell r="G141">
            <v>11.285</v>
          </cell>
          <cell r="H141">
            <v>15.913</v>
          </cell>
          <cell r="I141">
            <v>12.382</v>
          </cell>
          <cell r="J141">
            <v>9.7010000000000005</v>
          </cell>
          <cell r="K141">
            <v>11.680999999999999</v>
          </cell>
          <cell r="L141">
            <v>4.1059999999999999</v>
          </cell>
          <cell r="M141">
            <v>-5.1639999999999997</v>
          </cell>
          <cell r="N141">
            <v>-2.0790000000000002</v>
          </cell>
          <cell r="O141">
            <v>0.80900000000000005</v>
          </cell>
          <cell r="P141">
            <v>-0.90900000000000003</v>
          </cell>
          <cell r="Q141">
            <v>-0.71799999999999997</v>
          </cell>
          <cell r="R141">
            <v>-0.496</v>
          </cell>
          <cell r="S141">
            <v>0.498</v>
          </cell>
          <cell r="T141">
            <v>37.539000000000001</v>
          </cell>
          <cell r="U141">
            <v>5.51</v>
          </cell>
          <cell r="V141">
            <v>2.4329999999999998</v>
          </cell>
          <cell r="W141">
            <v>1.931</v>
          </cell>
          <cell r="X141">
            <v>0.9</v>
          </cell>
          <cell r="Y141">
            <v>0.48399999999999999</v>
          </cell>
          <cell r="Z141">
            <v>1.347</v>
          </cell>
          <cell r="AA141">
            <v>4.0510000000000002</v>
          </cell>
          <cell r="AB141">
            <v>1.484</v>
          </cell>
          <cell r="AC141">
            <v>-1.488</v>
          </cell>
          <cell r="AD141">
            <v>1.7090000000000001</v>
          </cell>
          <cell r="AE141">
            <v>1.4219999999999999</v>
          </cell>
          <cell r="AF141">
            <v>3.9089999999999998</v>
          </cell>
          <cell r="AG141">
            <v>6.1779999999999999</v>
          </cell>
          <cell r="AH141">
            <v>4.2610000000000001</v>
          </cell>
          <cell r="AI141">
            <v>-3.3610000000000002</v>
          </cell>
          <cell r="AJ141">
            <v>4.29</v>
          </cell>
          <cell r="AK141">
            <v>2.7469999999999999</v>
          </cell>
          <cell r="AL141">
            <v>2.8130000000000002</v>
          </cell>
          <cell r="AM141">
            <v>2.141</v>
          </cell>
          <cell r="AN141">
            <v>2.1429999999999998</v>
          </cell>
          <cell r="AO141">
            <v>2.145</v>
          </cell>
          <cell r="AP141">
            <v>2.0750000000000002</v>
          </cell>
          <cell r="AQ141">
            <v>2.077</v>
          </cell>
          <cell r="AR141">
            <v>3.3509545454545457</v>
          </cell>
        </row>
        <row r="142">
          <cell r="A142" t="str">
            <v>Serbia</v>
          </cell>
          <cell r="B142" t="str">
            <v>Inflation, end of period consumer prices</v>
          </cell>
          <cell r="C142" t="str">
            <v>Percent change</v>
          </cell>
          <cell r="E142" t="str">
            <v>See notes for:  Inflation, end of period consumer prices (Index).</v>
          </cell>
          <cell r="F142" t="str">
            <v>n/a</v>
          </cell>
          <cell r="G142" t="str">
            <v>n/a</v>
          </cell>
          <cell r="H142" t="str">
            <v>n/a</v>
          </cell>
          <cell r="I142" t="str">
            <v>n/a</v>
          </cell>
          <cell r="J142" t="str">
            <v>n/a</v>
          </cell>
          <cell r="K142" t="str">
            <v>n/a</v>
          </cell>
          <cell r="L142" t="str">
            <v>n/a</v>
          </cell>
          <cell r="M142" t="str">
            <v>n/a</v>
          </cell>
          <cell r="N142" t="str">
            <v>n/a</v>
          </cell>
          <cell r="O142" t="str">
            <v>n/a</v>
          </cell>
          <cell r="P142" t="str">
            <v>n/a</v>
          </cell>
          <cell r="Q142" t="str">
            <v>n/a</v>
          </cell>
          <cell r="R142" t="str">
            <v>n/a</v>
          </cell>
          <cell r="S142" t="str">
            <v>n/a</v>
          </cell>
          <cell r="T142" t="str">
            <v>n/a</v>
          </cell>
          <cell r="U142" t="str">
            <v>n/a</v>
          </cell>
          <cell r="V142" t="str">
            <v>n/a</v>
          </cell>
          <cell r="W142" t="str">
            <v>n/a</v>
          </cell>
          <cell r="X142">
            <v>44.411000000000001</v>
          </cell>
          <cell r="Y142">
            <v>45.408000000000001</v>
          </cell>
          <cell r="Z142">
            <v>111.959</v>
          </cell>
          <cell r="AA142">
            <v>26.257999999999999</v>
          </cell>
          <cell r="AB142">
            <v>2.508</v>
          </cell>
          <cell r="AC142">
            <v>4.1070000000000002</v>
          </cell>
          <cell r="AD142">
            <v>14.202</v>
          </cell>
          <cell r="AE142">
            <v>15.839</v>
          </cell>
          <cell r="AF142">
            <v>5.718</v>
          </cell>
          <cell r="AG142">
            <v>11.022</v>
          </cell>
          <cell r="AH142">
            <v>8.6029999999999998</v>
          </cell>
          <cell r="AI142">
            <v>6.5780000000000003</v>
          </cell>
          <cell r="AJ142">
            <v>10.29</v>
          </cell>
          <cell r="AK142">
            <v>7</v>
          </cell>
          <cell r="AL142">
            <v>4.5330000000000004</v>
          </cell>
          <cell r="AM142">
            <v>4</v>
          </cell>
          <cell r="AN142">
            <v>4</v>
          </cell>
          <cell r="AO142">
            <v>4</v>
          </cell>
          <cell r="AP142">
            <v>4</v>
          </cell>
          <cell r="AQ142">
            <v>3.5</v>
          </cell>
          <cell r="AR142">
            <v>22.421642857142864</v>
          </cell>
        </row>
        <row r="143">
          <cell r="A143" t="str">
            <v>Seychelles</v>
          </cell>
          <cell r="B143" t="str">
            <v>Inflation, end of period consumer prices</v>
          </cell>
          <cell r="C143" t="str">
            <v>Percent change</v>
          </cell>
          <cell r="E143" t="str">
            <v>See notes for:  Inflation, end of period consumer prices (Index).</v>
          </cell>
          <cell r="F143" t="str">
            <v>n/a</v>
          </cell>
          <cell r="G143" t="str">
            <v>n/a</v>
          </cell>
          <cell r="H143" t="str">
            <v>n/a</v>
          </cell>
          <cell r="I143">
            <v>6.577</v>
          </cell>
          <cell r="J143">
            <v>1.179</v>
          </cell>
          <cell r="K143">
            <v>0.58499999999999996</v>
          </cell>
          <cell r="L143">
            <v>2.3969999999999998</v>
          </cell>
          <cell r="M143">
            <v>2.2440000000000002</v>
          </cell>
          <cell r="N143">
            <v>0.47799999999999998</v>
          </cell>
          <cell r="O143">
            <v>3.323</v>
          </cell>
          <cell r="P143">
            <v>3.952</v>
          </cell>
          <cell r="Q143">
            <v>2.032</v>
          </cell>
          <cell r="R143">
            <v>2.02</v>
          </cell>
          <cell r="S143">
            <v>-0.33600000000000002</v>
          </cell>
          <cell r="T143">
            <v>2.2290000000000001</v>
          </cell>
          <cell r="U143">
            <v>0.505</v>
          </cell>
          <cell r="V143">
            <v>-2.0590000000000002</v>
          </cell>
          <cell r="W143">
            <v>1.804</v>
          </cell>
          <cell r="X143">
            <v>2.7</v>
          </cell>
          <cell r="Y143">
            <v>6.3</v>
          </cell>
          <cell r="Z143">
            <v>6.3</v>
          </cell>
          <cell r="AA143">
            <v>6</v>
          </cell>
          <cell r="AB143">
            <v>0.2</v>
          </cell>
          <cell r="AC143">
            <v>3.3</v>
          </cell>
          <cell r="AD143">
            <v>3.9</v>
          </cell>
          <cell r="AE143">
            <v>-1.5640000000000001</v>
          </cell>
          <cell r="AF143">
            <v>0.19600000000000001</v>
          </cell>
          <cell r="AG143">
            <v>16.748000000000001</v>
          </cell>
          <cell r="AH143">
            <v>63.252000000000002</v>
          </cell>
          <cell r="AI143">
            <v>-2.556</v>
          </cell>
          <cell r="AJ143">
            <v>0.40500000000000003</v>
          </cell>
          <cell r="AK143">
            <v>5.5119999999999996</v>
          </cell>
          <cell r="AL143">
            <v>4.9720000000000004</v>
          </cell>
          <cell r="AM143">
            <v>3.1440000000000001</v>
          </cell>
          <cell r="AN143">
            <v>3.1440000000000001</v>
          </cell>
          <cell r="AO143">
            <v>3.1440000000000001</v>
          </cell>
          <cell r="AP143">
            <v>3.1440000000000001</v>
          </cell>
          <cell r="AQ143">
            <v>3.1440000000000001</v>
          </cell>
          <cell r="AR143">
            <v>5.4927272727272731</v>
          </cell>
        </row>
        <row r="144">
          <cell r="A144" t="str">
            <v>Sierra Leone</v>
          </cell>
          <cell r="B144" t="str">
            <v>Inflation, end of period consumer prices</v>
          </cell>
          <cell r="C144" t="str">
            <v>Percent change</v>
          </cell>
          <cell r="E144" t="str">
            <v>See notes for:  Inflation, end of period consumer prices (Index).</v>
          </cell>
          <cell r="F144" t="str">
            <v>n/a</v>
          </cell>
          <cell r="G144">
            <v>25.37</v>
          </cell>
          <cell r="H144">
            <v>44.71</v>
          </cell>
          <cell r="I144">
            <v>83.126999999999995</v>
          </cell>
          <cell r="J144">
            <v>52.279000000000003</v>
          </cell>
          <cell r="K144">
            <v>74.527000000000001</v>
          </cell>
          <cell r="L144">
            <v>116.34699999999999</v>
          </cell>
          <cell r="M144">
            <v>116.797</v>
          </cell>
          <cell r="N144">
            <v>38.328000000000003</v>
          </cell>
          <cell r="O144">
            <v>85.543000000000006</v>
          </cell>
          <cell r="P144">
            <v>98.286000000000001</v>
          </cell>
          <cell r="Q144">
            <v>115.377</v>
          </cell>
          <cell r="R144">
            <v>34.798999999999999</v>
          </cell>
          <cell r="S144">
            <v>26.69</v>
          </cell>
          <cell r="T144">
            <v>17.73</v>
          </cell>
          <cell r="U144">
            <v>34.527000000000001</v>
          </cell>
          <cell r="V144">
            <v>6.3789999999999996</v>
          </cell>
          <cell r="W144">
            <v>66.923000000000002</v>
          </cell>
          <cell r="X144">
            <v>-5.6769999999999996</v>
          </cell>
          <cell r="Y144">
            <v>36.744999999999997</v>
          </cell>
          <cell r="Z144">
            <v>-3.052</v>
          </cell>
          <cell r="AA144">
            <v>3.4319999999999999</v>
          </cell>
          <cell r="AB144">
            <v>-3.08</v>
          </cell>
          <cell r="AC144">
            <v>11.286</v>
          </cell>
          <cell r="AD144">
            <v>14.391</v>
          </cell>
          <cell r="AE144">
            <v>13.1</v>
          </cell>
          <cell r="AF144">
            <v>8.2629999999999999</v>
          </cell>
          <cell r="AG144">
            <v>13.763</v>
          </cell>
          <cell r="AH144">
            <v>12.246</v>
          </cell>
          <cell r="AI144">
            <v>10.779</v>
          </cell>
          <cell r="AJ144">
            <v>18.396999999999998</v>
          </cell>
          <cell r="AK144">
            <v>16.911000000000001</v>
          </cell>
          <cell r="AL144">
            <v>11</v>
          </cell>
          <cell r="AM144">
            <v>7.5</v>
          </cell>
          <cell r="AN144">
            <v>7</v>
          </cell>
          <cell r="AO144">
            <v>5.5</v>
          </cell>
          <cell r="AP144">
            <v>5.4</v>
          </cell>
          <cell r="AQ144">
            <v>5.4</v>
          </cell>
          <cell r="AR144">
            <v>24.918863636363643</v>
          </cell>
        </row>
        <row r="145">
          <cell r="A145" t="str">
            <v>Singapore</v>
          </cell>
          <cell r="B145" t="str">
            <v>Inflation, end of period consumer prices</v>
          </cell>
          <cell r="C145" t="str">
            <v>Percent change</v>
          </cell>
          <cell r="E145" t="str">
            <v>See notes for:  Inflation, end of period consumer prices (Index).</v>
          </cell>
          <cell r="F145">
            <v>6.0019999999999998</v>
          </cell>
          <cell r="G145">
            <v>10.339</v>
          </cell>
          <cell r="H145">
            <v>0.82499999999999996</v>
          </cell>
          <cell r="I145">
            <v>1.1499999999999999</v>
          </cell>
          <cell r="J145">
            <v>0.90400000000000003</v>
          </cell>
          <cell r="K145">
            <v>0.69199999999999995</v>
          </cell>
          <cell r="L145">
            <v>-1.373</v>
          </cell>
          <cell r="M145">
            <v>1.5189999999999999</v>
          </cell>
          <cell r="N145">
            <v>1.411</v>
          </cell>
          <cell r="O145">
            <v>3.31</v>
          </cell>
          <cell r="P145">
            <v>3.8180000000000001</v>
          </cell>
          <cell r="Q145">
            <v>2.879</v>
          </cell>
          <cell r="R145">
            <v>1.784</v>
          </cell>
          <cell r="S145">
            <v>2.556</v>
          </cell>
          <cell r="T145">
            <v>2.875</v>
          </cell>
          <cell r="U145">
            <v>0.84299999999999997</v>
          </cell>
          <cell r="V145">
            <v>1.998</v>
          </cell>
          <cell r="W145">
            <v>2.048</v>
          </cell>
          <cell r="X145">
            <v>-1.4279999999999999</v>
          </cell>
          <cell r="Y145">
            <v>0.67800000000000005</v>
          </cell>
          <cell r="Z145">
            <v>2.0609999999999999</v>
          </cell>
          <cell r="AA145">
            <v>-0.58799999999999997</v>
          </cell>
          <cell r="AB145">
            <v>0.437</v>
          </cell>
          <cell r="AC145">
            <v>0.747</v>
          </cell>
          <cell r="AD145">
            <v>1.3069999999999999</v>
          </cell>
          <cell r="AE145">
            <v>1.274</v>
          </cell>
          <cell r="AF145">
            <v>0.80700000000000005</v>
          </cell>
          <cell r="AG145">
            <v>4.0199999999999996</v>
          </cell>
          <cell r="AH145">
            <v>5.7889999999999997</v>
          </cell>
          <cell r="AI145">
            <v>-0.76</v>
          </cell>
          <cell r="AJ145">
            <v>3.9670000000000001</v>
          </cell>
          <cell r="AK145">
            <v>5.5359999999999996</v>
          </cell>
          <cell r="AL145">
            <v>2.4729999999999999</v>
          </cell>
          <cell r="AM145">
            <v>2.1920000000000002</v>
          </cell>
          <cell r="AN145">
            <v>2.3519999999999999</v>
          </cell>
          <cell r="AO145">
            <v>1.976</v>
          </cell>
          <cell r="AP145">
            <v>1.976</v>
          </cell>
          <cell r="AQ145">
            <v>1.75</v>
          </cell>
          <cell r="AR145">
            <v>1.9385454545454548</v>
          </cell>
        </row>
        <row r="146">
          <cell r="A146" t="str">
            <v>Slovak Republic</v>
          </cell>
          <cell r="B146" t="str">
            <v>Inflation, end of period consumer prices</v>
          </cell>
          <cell r="C146" t="str">
            <v>Percent change</v>
          </cell>
          <cell r="E146" t="str">
            <v>See notes for:  Inflation, end of period consumer prices (Index).</v>
          </cell>
          <cell r="F146" t="str">
            <v>n/a</v>
          </cell>
          <cell r="G146" t="str">
            <v>n/a</v>
          </cell>
          <cell r="H146" t="str">
            <v>n/a</v>
          </cell>
          <cell r="I146" t="str">
            <v>n/a</v>
          </cell>
          <cell r="J146" t="str">
            <v>n/a</v>
          </cell>
          <cell r="K146" t="str">
            <v>n/a</v>
          </cell>
          <cell r="L146" t="str">
            <v>n/a</v>
          </cell>
          <cell r="M146" t="str">
            <v>n/a</v>
          </cell>
          <cell r="N146" t="str">
            <v>n/a</v>
          </cell>
          <cell r="O146" t="str">
            <v>n/a</v>
          </cell>
          <cell r="P146" t="str">
            <v>n/a</v>
          </cell>
          <cell r="Q146" t="str">
            <v>n/a</v>
          </cell>
          <cell r="R146" t="str">
            <v>n/a</v>
          </cell>
          <cell r="S146" t="str">
            <v>n/a</v>
          </cell>
          <cell r="T146">
            <v>11.795999999999999</v>
          </cell>
          <cell r="U146">
            <v>7.4020000000000001</v>
          </cell>
          <cell r="V146">
            <v>5.4619999999999997</v>
          </cell>
          <cell r="W146">
            <v>6.258</v>
          </cell>
          <cell r="X146">
            <v>5.8890000000000002</v>
          </cell>
          <cell r="Y146">
            <v>14.176</v>
          </cell>
          <cell r="Z146">
            <v>8.3989999999999991</v>
          </cell>
          <cell r="AA146">
            <v>6.7409999999999997</v>
          </cell>
          <cell r="AB146">
            <v>3.121</v>
          </cell>
          <cell r="AC146">
            <v>9.2330000000000005</v>
          </cell>
          <cell r="AD146">
            <v>5.6710000000000003</v>
          </cell>
          <cell r="AE146">
            <v>3.6789999999999998</v>
          </cell>
          <cell r="AF146">
            <v>3.49</v>
          </cell>
          <cell r="AG146">
            <v>2.387</v>
          </cell>
          <cell r="AH146">
            <v>3.516</v>
          </cell>
          <cell r="AI146">
            <v>8.8999999999999996E-2</v>
          </cell>
          <cell r="AJ146">
            <v>1.339</v>
          </cell>
          <cell r="AK146">
            <v>4.6520000000000001</v>
          </cell>
          <cell r="AL146">
            <v>2.8260000000000001</v>
          </cell>
          <cell r="AM146">
            <v>2.09</v>
          </cell>
          <cell r="AN146">
            <v>2.8</v>
          </cell>
          <cell r="AO146">
            <v>2.8</v>
          </cell>
          <cell r="AP146">
            <v>2.8</v>
          </cell>
          <cell r="AQ146">
            <v>2.8</v>
          </cell>
          <cell r="AR146">
            <v>5.7388888888888898</v>
          </cell>
        </row>
        <row r="147">
          <cell r="A147" t="str">
            <v>Slovenia</v>
          </cell>
          <cell r="B147" t="str">
            <v>Inflation, end of period consumer prices</v>
          </cell>
          <cell r="C147" t="str">
            <v>Percent change</v>
          </cell>
          <cell r="E147" t="str">
            <v>See notes for:  Inflation, end of period consumer prices (Index).</v>
          </cell>
          <cell r="F147" t="str">
            <v>n/a</v>
          </cell>
          <cell r="G147" t="str">
            <v>n/a</v>
          </cell>
          <cell r="H147" t="str">
            <v>n/a</v>
          </cell>
          <cell r="I147" t="str">
            <v>n/a</v>
          </cell>
          <cell r="J147" t="str">
            <v>n/a</v>
          </cell>
          <cell r="K147" t="str">
            <v>n/a</v>
          </cell>
          <cell r="L147" t="str">
            <v>n/a</v>
          </cell>
          <cell r="M147" t="str">
            <v>n/a</v>
          </cell>
          <cell r="N147" t="str">
            <v>n/a</v>
          </cell>
          <cell r="O147" t="str">
            <v>n/a</v>
          </cell>
          <cell r="P147" t="str">
            <v>n/a</v>
          </cell>
          <cell r="Q147" t="str">
            <v>n/a</v>
          </cell>
          <cell r="R147" t="str">
            <v>n/a</v>
          </cell>
          <cell r="S147">
            <v>22.687000000000001</v>
          </cell>
          <cell r="T147">
            <v>19.465</v>
          </cell>
          <cell r="U147">
            <v>8.9610000000000003</v>
          </cell>
          <cell r="V147">
            <v>9.1590000000000007</v>
          </cell>
          <cell r="W147">
            <v>8.7330000000000005</v>
          </cell>
          <cell r="X147">
            <v>6.4569999999999999</v>
          </cell>
          <cell r="Y147">
            <v>7.9880000000000004</v>
          </cell>
          <cell r="Z147">
            <v>8.9039999999999999</v>
          </cell>
          <cell r="AA147">
            <v>7.0439999999999996</v>
          </cell>
          <cell r="AB147">
            <v>7.1680000000000001</v>
          </cell>
          <cell r="AC147">
            <v>4.6050000000000004</v>
          </cell>
          <cell r="AD147">
            <v>3.2490000000000001</v>
          </cell>
          <cell r="AE147">
            <v>2.335</v>
          </cell>
          <cell r="AF147">
            <v>2.778</v>
          </cell>
          <cell r="AG147">
            <v>5.5979999999999999</v>
          </cell>
          <cell r="AH147">
            <v>2.1019999999999999</v>
          </cell>
          <cell r="AI147">
            <v>1.7909999999999999</v>
          </cell>
          <cell r="AJ147">
            <v>1.857</v>
          </cell>
          <cell r="AK147">
            <v>2.0609999999999999</v>
          </cell>
          <cell r="AL147">
            <v>2.2559999999999998</v>
          </cell>
          <cell r="AM147">
            <v>1.881</v>
          </cell>
          <cell r="AN147">
            <v>2</v>
          </cell>
          <cell r="AO147">
            <v>2.1</v>
          </cell>
          <cell r="AP147">
            <v>2.1</v>
          </cell>
          <cell r="AQ147">
            <v>2.1</v>
          </cell>
          <cell r="AR147">
            <v>6.9969473684210532</v>
          </cell>
        </row>
        <row r="148">
          <cell r="A148" t="str">
            <v>Solomon Islands</v>
          </cell>
          <cell r="B148" t="str">
            <v>Inflation, end of period consumer prices</v>
          </cell>
          <cell r="C148" t="str">
            <v>Percent change</v>
          </cell>
          <cell r="E148" t="str">
            <v>See notes for:  Inflation, end of period consumer prices (Index).</v>
          </cell>
          <cell r="F148" t="str">
            <v>n/a</v>
          </cell>
          <cell r="G148" t="str">
            <v>n/a</v>
          </cell>
          <cell r="H148" t="str">
            <v>n/a</v>
          </cell>
          <cell r="I148" t="str">
            <v>n/a</v>
          </cell>
          <cell r="J148" t="str">
            <v>n/a</v>
          </cell>
          <cell r="K148" t="str">
            <v>n/a</v>
          </cell>
          <cell r="L148" t="str">
            <v>n/a</v>
          </cell>
          <cell r="M148" t="str">
            <v>n/a</v>
          </cell>
          <cell r="N148" t="str">
            <v>n/a</v>
          </cell>
          <cell r="O148" t="str">
            <v>n/a</v>
          </cell>
          <cell r="P148" t="str">
            <v>n/a</v>
          </cell>
          <cell r="Q148" t="str">
            <v>n/a</v>
          </cell>
          <cell r="R148" t="str">
            <v>n/a</v>
          </cell>
          <cell r="S148" t="str">
            <v>n/a</v>
          </cell>
          <cell r="T148">
            <v>12.784000000000001</v>
          </cell>
          <cell r="U148">
            <v>10.579000000000001</v>
          </cell>
          <cell r="V148">
            <v>9.3390000000000004</v>
          </cell>
          <cell r="W148">
            <v>10.417</v>
          </cell>
          <cell r="X148">
            <v>10</v>
          </cell>
          <cell r="Y148">
            <v>6.69</v>
          </cell>
          <cell r="Z148">
            <v>7.8780000000000001</v>
          </cell>
          <cell r="AA148">
            <v>6.2590000000000003</v>
          </cell>
          <cell r="AB148">
            <v>15.708</v>
          </cell>
          <cell r="AC148">
            <v>4</v>
          </cell>
          <cell r="AD148">
            <v>7.4589999999999996</v>
          </cell>
          <cell r="AE148">
            <v>8.4600000000000009</v>
          </cell>
          <cell r="AF148">
            <v>9.9329999999999998</v>
          </cell>
          <cell r="AG148">
            <v>10.920999999999999</v>
          </cell>
          <cell r="AH148">
            <v>18.091999999999999</v>
          </cell>
          <cell r="AI148">
            <v>1.7569999999999999</v>
          </cell>
          <cell r="AJ148">
            <v>0.80400000000000005</v>
          </cell>
          <cell r="AK148">
            <v>7.0659999999999998</v>
          </cell>
          <cell r="AL148">
            <v>5.1959999999999997</v>
          </cell>
          <cell r="AM148">
            <v>4.5590000000000002</v>
          </cell>
          <cell r="AN148">
            <v>4.5670000000000002</v>
          </cell>
          <cell r="AO148">
            <v>4.7539999999999996</v>
          </cell>
          <cell r="AP148">
            <v>4.5490000000000004</v>
          </cell>
          <cell r="AQ148">
            <v>4.7640000000000002</v>
          </cell>
          <cell r="AR148">
            <v>8.7858888888888895</v>
          </cell>
        </row>
        <row r="149">
          <cell r="A149" t="str">
            <v>South Africa</v>
          </cell>
          <cell r="B149" t="str">
            <v>Inflation, end of period consumer prices</v>
          </cell>
          <cell r="C149" t="str">
            <v>Percent change</v>
          </cell>
          <cell r="E149" t="str">
            <v>See notes for:  Inflation, end of period consumer prices (Index).</v>
          </cell>
          <cell r="F149" t="str">
            <v>n/a</v>
          </cell>
          <cell r="G149">
            <v>13.675000000000001</v>
          </cell>
          <cell r="H149">
            <v>13.534000000000001</v>
          </cell>
          <cell r="I149">
            <v>11.257999999999999</v>
          </cell>
          <cell r="J149">
            <v>13.095000000000001</v>
          </cell>
          <cell r="K149">
            <v>18.420999999999999</v>
          </cell>
          <cell r="L149">
            <v>18.222000000000001</v>
          </cell>
          <cell r="M149">
            <v>14.662000000000001</v>
          </cell>
          <cell r="N149">
            <v>12.131</v>
          </cell>
          <cell r="O149">
            <v>15.497</v>
          </cell>
          <cell r="P149">
            <v>14.936999999999999</v>
          </cell>
          <cell r="Q149">
            <v>16.3</v>
          </cell>
          <cell r="R149">
            <v>9.4700000000000006</v>
          </cell>
          <cell r="S149">
            <v>9.6890000000000001</v>
          </cell>
          <cell r="T149">
            <v>9.7789999999999999</v>
          </cell>
          <cell r="U149">
            <v>6.8970000000000002</v>
          </cell>
          <cell r="V149">
            <v>9.2739999999999991</v>
          </cell>
          <cell r="W149">
            <v>6.2729999999999997</v>
          </cell>
          <cell r="X149">
            <v>8.9120000000000008</v>
          </cell>
          <cell r="Y149">
            <v>2.444</v>
          </cell>
          <cell r="Z149">
            <v>6.95</v>
          </cell>
          <cell r="AA149">
            <v>4.5590000000000002</v>
          </cell>
          <cell r="AB149">
            <v>12.43</v>
          </cell>
          <cell r="AC149">
            <v>0.33</v>
          </cell>
          <cell r="AD149">
            <v>3.4540000000000002</v>
          </cell>
          <cell r="AE149">
            <v>3.577</v>
          </cell>
          <cell r="AF149">
            <v>5.7560000000000002</v>
          </cell>
          <cell r="AG149">
            <v>8.9990000000000006</v>
          </cell>
          <cell r="AH149">
            <v>10.066000000000001</v>
          </cell>
          <cell r="AI149">
            <v>6.3289999999999997</v>
          </cell>
          <cell r="AJ149">
            <v>3.4860000000000002</v>
          </cell>
          <cell r="AK149">
            <v>6.0869999999999997</v>
          </cell>
          <cell r="AL149">
            <v>5.5</v>
          </cell>
          <cell r="AM149">
            <v>5.3</v>
          </cell>
          <cell r="AN149">
            <v>4.9000000000000004</v>
          </cell>
          <cell r="AO149">
            <v>4.8</v>
          </cell>
          <cell r="AP149">
            <v>4.7</v>
          </cell>
          <cell r="AQ149">
            <v>4.7</v>
          </cell>
          <cell r="AR149">
            <v>7.5453636363636356</v>
          </cell>
        </row>
        <row r="150">
          <cell r="A150" t="str">
            <v>Spain</v>
          </cell>
          <cell r="B150" t="str">
            <v>Inflation, end of period consumer prices</v>
          </cell>
          <cell r="C150" t="str">
            <v>Percent change</v>
          </cell>
          <cell r="E150" t="str">
            <v>See notes for:  Inflation, end of period consumer prices (Index).</v>
          </cell>
          <cell r="F150">
            <v>15.191000000000001</v>
          </cell>
          <cell r="G150">
            <v>14.398999999999999</v>
          </cell>
          <cell r="H150">
            <v>14.009</v>
          </cell>
          <cell r="I150">
            <v>12.234999999999999</v>
          </cell>
          <cell r="J150">
            <v>9.0090000000000003</v>
          </cell>
          <cell r="K150">
            <v>8.1780000000000008</v>
          </cell>
          <cell r="L150">
            <v>8.2609999999999992</v>
          </cell>
          <cell r="M150">
            <v>4.593</v>
          </cell>
          <cell r="N150">
            <v>5.8440000000000003</v>
          </cell>
          <cell r="O150">
            <v>6.8929999999999998</v>
          </cell>
          <cell r="P150">
            <v>6.5419999999999998</v>
          </cell>
          <cell r="Q150">
            <v>5.524</v>
          </cell>
          <cell r="R150">
            <v>5.36</v>
          </cell>
          <cell r="S150">
            <v>4.9260000000000002</v>
          </cell>
          <cell r="T150">
            <v>4.3360000000000003</v>
          </cell>
          <cell r="U150">
            <v>4.32</v>
          </cell>
          <cell r="V150">
            <v>3.2730000000000001</v>
          </cell>
          <cell r="W150">
            <v>1.879</v>
          </cell>
          <cell r="X150">
            <v>1.3580000000000001</v>
          </cell>
          <cell r="Y150">
            <v>2.778</v>
          </cell>
          <cell r="Z150">
            <v>4.0069999999999997</v>
          </cell>
          <cell r="AA150">
            <v>2.5070000000000001</v>
          </cell>
          <cell r="AB150">
            <v>4.0270000000000001</v>
          </cell>
          <cell r="AC150">
            <v>2.6850000000000001</v>
          </cell>
          <cell r="AD150">
            <v>3.2770000000000001</v>
          </cell>
          <cell r="AE150">
            <v>3.722</v>
          </cell>
          <cell r="AF150">
            <v>2.7160000000000002</v>
          </cell>
          <cell r="AG150">
            <v>4.2859999999999996</v>
          </cell>
          <cell r="AH150">
            <v>1.4550000000000001</v>
          </cell>
          <cell r="AI150">
            <v>0.89300000000000002</v>
          </cell>
          <cell r="AJ150">
            <v>2.8610000000000002</v>
          </cell>
          <cell r="AK150">
            <v>2.3559999999999999</v>
          </cell>
          <cell r="AL150">
            <v>1.6890000000000001</v>
          </cell>
          <cell r="AM150">
            <v>1.4890000000000001</v>
          </cell>
          <cell r="AN150">
            <v>1.488</v>
          </cell>
          <cell r="AO150">
            <v>1.4990000000000001</v>
          </cell>
          <cell r="AP150">
            <v>1.51</v>
          </cell>
          <cell r="AQ150">
            <v>1.51</v>
          </cell>
          <cell r="AR150">
            <v>3.4130909090909087</v>
          </cell>
        </row>
        <row r="151">
          <cell r="A151" t="str">
            <v>Sri Lanka</v>
          </cell>
          <cell r="B151" t="str">
            <v>Inflation, end of period consumer prices</v>
          </cell>
          <cell r="C151" t="str">
            <v>Percent change</v>
          </cell>
          <cell r="E151" t="str">
            <v>See notes for:  Inflation, end of period consumer prices (Index).</v>
          </cell>
          <cell r="F151">
            <v>24.672000000000001</v>
          </cell>
          <cell r="G151">
            <v>18.27</v>
          </cell>
          <cell r="H151">
            <v>5.3879999999999999</v>
          </cell>
          <cell r="I151">
            <v>21.434999999999999</v>
          </cell>
          <cell r="J151">
            <v>9.4819999999999993</v>
          </cell>
          <cell r="K151">
            <v>1.482</v>
          </cell>
          <cell r="L151">
            <v>9.0739999999999998</v>
          </cell>
          <cell r="M151">
            <v>10.167</v>
          </cell>
          <cell r="N151">
            <v>15.03</v>
          </cell>
          <cell r="O151">
            <v>15.103</v>
          </cell>
          <cell r="P151">
            <v>19.622</v>
          </cell>
          <cell r="Q151">
            <v>9.0150000000000006</v>
          </cell>
          <cell r="R151">
            <v>13.815</v>
          </cell>
          <cell r="S151">
            <v>10.32</v>
          </cell>
          <cell r="T151">
            <v>4.21</v>
          </cell>
          <cell r="U151">
            <v>11.512</v>
          </cell>
          <cell r="V151">
            <v>16.800999999999998</v>
          </cell>
          <cell r="W151">
            <v>10.741</v>
          </cell>
          <cell r="X151">
            <v>3.7240000000000002</v>
          </cell>
          <cell r="Y151">
            <v>3.984</v>
          </cell>
          <cell r="Z151">
            <v>10.837</v>
          </cell>
          <cell r="AA151">
            <v>10.817</v>
          </cell>
          <cell r="AB151">
            <v>11.289</v>
          </cell>
          <cell r="AC151">
            <v>7.2779999999999996</v>
          </cell>
          <cell r="AD151">
            <v>12.948</v>
          </cell>
          <cell r="AE151">
            <v>7.48</v>
          </cell>
          <cell r="AF151">
            <v>13.464</v>
          </cell>
          <cell r="AG151">
            <v>18.733000000000001</v>
          </cell>
          <cell r="AH151">
            <v>13.882</v>
          </cell>
          <cell r="AI151">
            <v>5.03</v>
          </cell>
          <cell r="AJ151">
            <v>6.8209999999999997</v>
          </cell>
          <cell r="AK151">
            <v>4.891</v>
          </cell>
          <cell r="AL151">
            <v>9.0609999999999999</v>
          </cell>
          <cell r="AM151">
            <v>7</v>
          </cell>
          <cell r="AN151">
            <v>6</v>
          </cell>
          <cell r="AO151">
            <v>6</v>
          </cell>
          <cell r="AP151">
            <v>6</v>
          </cell>
          <cell r="AQ151">
            <v>6</v>
          </cell>
          <cell r="AR151">
            <v>10.32790909090909</v>
          </cell>
        </row>
        <row r="152">
          <cell r="A152" t="str">
            <v>St. Kitts and Nevis</v>
          </cell>
          <cell r="B152" t="str">
            <v>Inflation, end of period consumer prices</v>
          </cell>
          <cell r="C152" t="str">
            <v>Percent change</v>
          </cell>
          <cell r="E152" t="str">
            <v>See notes for:  Inflation, end of period consumer prices (Index).</v>
          </cell>
          <cell r="F152" t="str">
            <v>n/a</v>
          </cell>
          <cell r="G152" t="str">
            <v>n/a</v>
          </cell>
          <cell r="H152" t="str">
            <v>n/a</v>
          </cell>
          <cell r="I152" t="str">
            <v>n/a</v>
          </cell>
          <cell r="J152" t="str">
            <v>n/a</v>
          </cell>
          <cell r="K152" t="str">
            <v>n/a</v>
          </cell>
          <cell r="L152" t="str">
            <v>n/a</v>
          </cell>
          <cell r="M152" t="str">
            <v>n/a</v>
          </cell>
          <cell r="N152" t="str">
            <v>n/a</v>
          </cell>
          <cell r="O152" t="str">
            <v>n/a</v>
          </cell>
          <cell r="P152">
            <v>3.6960000000000002</v>
          </cell>
          <cell r="Q152">
            <v>4.5819999999999999</v>
          </cell>
          <cell r="R152">
            <v>1.4610000000000001</v>
          </cell>
          <cell r="S152">
            <v>1.3919999999999999</v>
          </cell>
          <cell r="T152">
            <v>1.325</v>
          </cell>
          <cell r="U152">
            <v>2.569</v>
          </cell>
          <cell r="V152">
            <v>3.1419999999999999</v>
          </cell>
          <cell r="W152">
            <v>11.347</v>
          </cell>
          <cell r="X152">
            <v>0.872</v>
          </cell>
          <cell r="Y152">
            <v>2.1230000000000002</v>
          </cell>
          <cell r="Z152">
            <v>3.1179999999999999</v>
          </cell>
          <cell r="AA152">
            <v>2.6</v>
          </cell>
          <cell r="AB152">
            <v>1.849</v>
          </cell>
          <cell r="AC152">
            <v>2.8929999999999998</v>
          </cell>
          <cell r="AD152">
            <v>1.6970000000000001</v>
          </cell>
          <cell r="AE152">
            <v>6.0410000000000004</v>
          </cell>
          <cell r="AF152">
            <v>7.9219999999999997</v>
          </cell>
          <cell r="AG152">
            <v>2.8519999999999999</v>
          </cell>
          <cell r="AH152">
            <v>6.4790000000000001</v>
          </cell>
          <cell r="AI152">
            <v>1.1830000000000001</v>
          </cell>
          <cell r="AJ152">
            <v>5.0449999999999999</v>
          </cell>
          <cell r="AK152">
            <v>1.248</v>
          </cell>
          <cell r="AL152">
            <v>2.0880000000000001</v>
          </cell>
          <cell r="AM152">
            <v>2.5</v>
          </cell>
          <cell r="AN152">
            <v>2.5</v>
          </cell>
          <cell r="AO152">
            <v>2.5</v>
          </cell>
          <cell r="AP152">
            <v>2.5</v>
          </cell>
          <cell r="AQ152">
            <v>2.5</v>
          </cell>
          <cell r="AR152">
            <v>3.4289090909090914</v>
          </cell>
        </row>
        <row r="153">
          <cell r="A153" t="str">
            <v>St. Lucia</v>
          </cell>
          <cell r="B153" t="str">
            <v>Inflation, end of period consumer prices</v>
          </cell>
          <cell r="C153" t="str">
            <v>Percent change</v>
          </cell>
          <cell r="E153" t="str">
            <v>See notes for:  Inflation, end of period consumer prices (Index).</v>
          </cell>
          <cell r="F153">
            <v>21.45</v>
          </cell>
          <cell r="G153">
            <v>9.4629999999999992</v>
          </cell>
          <cell r="H153">
            <v>0.55300000000000005</v>
          </cell>
          <cell r="I153">
            <v>1.3240000000000001</v>
          </cell>
          <cell r="J153">
            <v>1.534</v>
          </cell>
          <cell r="K153">
            <v>0.99</v>
          </cell>
          <cell r="L153">
            <v>4.51</v>
          </cell>
          <cell r="M153">
            <v>5.0659999999999998</v>
          </cell>
          <cell r="N153">
            <v>1.607</v>
          </cell>
          <cell r="O153">
            <v>3.7789999999999999</v>
          </cell>
          <cell r="P153">
            <v>6.0119999999999996</v>
          </cell>
          <cell r="Q153">
            <v>6.31</v>
          </cell>
          <cell r="R153">
            <v>3.1560000000000001</v>
          </cell>
          <cell r="S153">
            <v>0.72799999999999998</v>
          </cell>
          <cell r="T153">
            <v>5.8570000000000002</v>
          </cell>
          <cell r="U153">
            <v>4.6449999999999996</v>
          </cell>
          <cell r="V153">
            <v>-2.2850000000000001</v>
          </cell>
          <cell r="W153">
            <v>1.9370000000000001</v>
          </cell>
          <cell r="X153">
            <v>3.6040000000000001</v>
          </cell>
          <cell r="Y153">
            <v>1.9990000000000001</v>
          </cell>
          <cell r="Z153">
            <v>6.8920000000000003</v>
          </cell>
          <cell r="AA153">
            <v>2.9740000000000002</v>
          </cell>
          <cell r="AB153">
            <v>-0.67600000000000005</v>
          </cell>
          <cell r="AC153">
            <v>0.51</v>
          </cell>
          <cell r="AD153">
            <v>3.4990000000000001</v>
          </cell>
          <cell r="AE153">
            <v>5.18</v>
          </cell>
          <cell r="AF153">
            <v>0.67400000000000004</v>
          </cell>
          <cell r="AG153">
            <v>6.7969999999999997</v>
          </cell>
          <cell r="AH153">
            <v>3.4049999999999998</v>
          </cell>
          <cell r="AI153">
            <v>-3.09</v>
          </cell>
          <cell r="AJ153">
            <v>4.2169999999999996</v>
          </cell>
          <cell r="AK153">
            <v>4.7839999999999998</v>
          </cell>
          <cell r="AL153">
            <v>1.9750000000000001</v>
          </cell>
          <cell r="AM153">
            <v>2.5819999999999999</v>
          </cell>
          <cell r="AN153">
            <v>2.5390000000000001</v>
          </cell>
          <cell r="AO153">
            <v>2.3740000000000001</v>
          </cell>
          <cell r="AP153">
            <v>2.5910000000000002</v>
          </cell>
          <cell r="AQ153">
            <v>1.98</v>
          </cell>
          <cell r="AR153">
            <v>3.0513181818181816</v>
          </cell>
        </row>
        <row r="154">
          <cell r="A154" t="str">
            <v>St. Vincent and the Grenadines</v>
          </cell>
          <cell r="B154" t="str">
            <v>Inflation, end of period consumer prices</v>
          </cell>
          <cell r="C154" t="str">
            <v>Percent change</v>
          </cell>
          <cell r="E154" t="str">
            <v>See notes for:  Inflation, end of period consumer prices (Index).</v>
          </cell>
          <cell r="F154">
            <v>18.888999999999999</v>
          </cell>
          <cell r="G154">
            <v>8.4309999999999992</v>
          </cell>
          <cell r="H154">
            <v>4.8339999999999996</v>
          </cell>
          <cell r="I154">
            <v>5.1239999999999997</v>
          </cell>
          <cell r="J154">
            <v>2.1120000000000001</v>
          </cell>
          <cell r="K154">
            <v>1.2729999999999999</v>
          </cell>
          <cell r="L154">
            <v>0.55000000000000004</v>
          </cell>
          <cell r="M154">
            <v>3.4380000000000002</v>
          </cell>
          <cell r="N154">
            <v>2.1110000000000002</v>
          </cell>
          <cell r="O154">
            <v>3.48</v>
          </cell>
          <cell r="P154">
            <v>9.1489999999999991</v>
          </cell>
          <cell r="Q154">
            <v>2.2919999999999998</v>
          </cell>
          <cell r="R154">
            <v>3.073</v>
          </cell>
          <cell r="S154">
            <v>4.5030000000000001</v>
          </cell>
          <cell r="T154">
            <v>0.434</v>
          </cell>
          <cell r="U154">
            <v>3.1480000000000001</v>
          </cell>
          <cell r="V154">
            <v>3.637</v>
          </cell>
          <cell r="W154">
            <v>0.79700000000000004</v>
          </cell>
          <cell r="X154">
            <v>3.306</v>
          </cell>
          <cell r="Y154">
            <v>-1.8080000000000001</v>
          </cell>
          <cell r="Z154">
            <v>1.4079999999999999</v>
          </cell>
          <cell r="AA154">
            <v>2.1680000000000001</v>
          </cell>
          <cell r="AB154">
            <v>-0.44600000000000001</v>
          </cell>
          <cell r="AC154">
            <v>2.7909999999999999</v>
          </cell>
          <cell r="AD154">
            <v>1.264</v>
          </cell>
          <cell r="AE154">
            <v>3.8969999999999998</v>
          </cell>
          <cell r="AF154">
            <v>4.8079999999999998</v>
          </cell>
          <cell r="AG154">
            <v>8.3379999999999992</v>
          </cell>
          <cell r="AH154">
            <v>9.3840000000000003</v>
          </cell>
          <cell r="AI154">
            <v>-2.206</v>
          </cell>
          <cell r="AJ154">
            <v>0.86</v>
          </cell>
          <cell r="AK154">
            <v>4.7380000000000004</v>
          </cell>
          <cell r="AL154">
            <v>0.72299999999999998</v>
          </cell>
          <cell r="AM154">
            <v>2.5539999999999998</v>
          </cell>
          <cell r="AN154">
            <v>2.5030000000000001</v>
          </cell>
          <cell r="AO154">
            <v>2.5030000000000001</v>
          </cell>
          <cell r="AP154">
            <v>2.5030000000000001</v>
          </cell>
          <cell r="AQ154">
            <v>2.5030000000000001</v>
          </cell>
          <cell r="AR154">
            <v>2.9788636363636369</v>
          </cell>
        </row>
        <row r="155">
          <cell r="A155" t="str">
            <v>Sudan</v>
          </cell>
          <cell r="B155" t="str">
            <v>Inflation, end of period consumer prices</v>
          </cell>
          <cell r="C155" t="str">
            <v>Percent change</v>
          </cell>
          <cell r="E155" t="str">
            <v>See notes for:  Inflation, end of period consumer prices (Index).</v>
          </cell>
          <cell r="F155" t="str">
            <v>n/a</v>
          </cell>
          <cell r="G155" t="str">
            <v>n/a</v>
          </cell>
          <cell r="H155" t="str">
            <v>n/a</v>
          </cell>
          <cell r="I155" t="str">
            <v>n/a</v>
          </cell>
          <cell r="J155" t="str">
            <v>n/a</v>
          </cell>
          <cell r="K155" t="str">
            <v>n/a</v>
          </cell>
          <cell r="L155" t="str">
            <v>n/a</v>
          </cell>
          <cell r="M155" t="str">
            <v>n/a</v>
          </cell>
          <cell r="N155" t="str">
            <v>n/a</v>
          </cell>
          <cell r="O155" t="str">
            <v>n/a</v>
          </cell>
          <cell r="P155" t="str">
            <v>n/a</v>
          </cell>
          <cell r="Q155">
            <v>123.578</v>
          </cell>
          <cell r="R155">
            <v>117.624</v>
          </cell>
          <cell r="S155">
            <v>101.30500000000001</v>
          </cell>
          <cell r="T155">
            <v>115.47799999999999</v>
          </cell>
          <cell r="U155">
            <v>70.799000000000007</v>
          </cell>
          <cell r="V155">
            <v>114.27</v>
          </cell>
          <cell r="W155">
            <v>32.042999999999999</v>
          </cell>
          <cell r="X155">
            <v>7.93</v>
          </cell>
          <cell r="Y155">
            <v>17.013999999999999</v>
          </cell>
          <cell r="Z155">
            <v>3.3450000000000002</v>
          </cell>
          <cell r="AA155">
            <v>7.3769999999999998</v>
          </cell>
          <cell r="AB155">
            <v>8.2579999999999991</v>
          </cell>
          <cell r="AC155">
            <v>8.2579999999999991</v>
          </cell>
          <cell r="AD155">
            <v>7.2679999999999998</v>
          </cell>
          <cell r="AE155">
            <v>5.516</v>
          </cell>
          <cell r="AF155">
            <v>15.852</v>
          </cell>
          <cell r="AG155">
            <v>8.8040000000000003</v>
          </cell>
          <cell r="AH155">
            <v>14.893000000000001</v>
          </cell>
          <cell r="AI155">
            <v>15.477</v>
          </cell>
          <cell r="AJ155">
            <v>15.352</v>
          </cell>
          <cell r="AK155">
            <v>18.884</v>
          </cell>
          <cell r="AL155">
            <v>28.190999999999999</v>
          </cell>
          <cell r="AM155">
            <v>25.852</v>
          </cell>
          <cell r="AN155">
            <v>20.298999999999999</v>
          </cell>
          <cell r="AO155">
            <v>15.901</v>
          </cell>
          <cell r="AP155">
            <v>13.055999999999999</v>
          </cell>
          <cell r="AQ155">
            <v>11.587</v>
          </cell>
          <cell r="AR155">
            <v>39.49166666666666</v>
          </cell>
        </row>
        <row r="156">
          <cell r="A156" t="str">
            <v>Suriname</v>
          </cell>
          <cell r="B156" t="str">
            <v>Inflation, end of period consumer prices</v>
          </cell>
          <cell r="C156" t="str">
            <v>Percent change</v>
          </cell>
          <cell r="E156" t="str">
            <v>See notes for:  Inflation, end of period consumer prices (Index).</v>
          </cell>
          <cell r="F156" t="str">
            <v>n/a</v>
          </cell>
          <cell r="G156" t="str">
            <v>n/a</v>
          </cell>
          <cell r="H156" t="str">
            <v>n/a</v>
          </cell>
          <cell r="I156" t="str">
            <v>n/a</v>
          </cell>
          <cell r="J156" t="str">
            <v>n/a</v>
          </cell>
          <cell r="K156" t="str">
            <v>n/a</v>
          </cell>
          <cell r="L156" t="str">
            <v>n/a</v>
          </cell>
          <cell r="M156" t="str">
            <v>n/a</v>
          </cell>
          <cell r="N156" t="str">
            <v>n/a</v>
          </cell>
          <cell r="O156" t="str">
            <v>n/a</v>
          </cell>
          <cell r="P156" t="str">
            <v>n/a</v>
          </cell>
          <cell r="Q156">
            <v>30.016999999999999</v>
          </cell>
          <cell r="R156">
            <v>57.539000000000001</v>
          </cell>
          <cell r="S156">
            <v>224.845</v>
          </cell>
          <cell r="T156">
            <v>586.48299999999995</v>
          </cell>
          <cell r="U156">
            <v>36.950000000000003</v>
          </cell>
          <cell r="V156">
            <v>0.48799999999999999</v>
          </cell>
          <cell r="W156">
            <v>18.286999999999999</v>
          </cell>
          <cell r="X156">
            <v>22.94</v>
          </cell>
          <cell r="Y156">
            <v>112.8</v>
          </cell>
          <cell r="Z156">
            <v>77.117999999999995</v>
          </cell>
          <cell r="AA156">
            <v>4.9480000000000004</v>
          </cell>
          <cell r="AB156">
            <v>28.39</v>
          </cell>
          <cell r="AC156">
            <v>13.055</v>
          </cell>
          <cell r="AD156">
            <v>9.0649999999999995</v>
          </cell>
          <cell r="AE156">
            <v>15.789</v>
          </cell>
          <cell r="AF156">
            <v>4.7450000000000001</v>
          </cell>
          <cell r="AG156">
            <v>8.39</v>
          </cell>
          <cell r="AH156">
            <v>9.327</v>
          </cell>
          <cell r="AI156">
            <v>1.3320000000000001</v>
          </cell>
          <cell r="AJ156">
            <v>10.340999999999999</v>
          </cell>
          <cell r="AK156">
            <v>15.295999999999999</v>
          </cell>
          <cell r="AL156">
            <v>7.5380000000000003</v>
          </cell>
          <cell r="AM156">
            <v>3.97</v>
          </cell>
          <cell r="AN156">
            <v>3.97</v>
          </cell>
          <cell r="AO156">
            <v>3.97</v>
          </cell>
          <cell r="AP156">
            <v>3.97</v>
          </cell>
          <cell r="AQ156">
            <v>3.97</v>
          </cell>
          <cell r="AR156">
            <v>61.340238095238114</v>
          </cell>
        </row>
        <row r="157">
          <cell r="A157" t="str">
            <v>Swaziland</v>
          </cell>
          <cell r="B157" t="str">
            <v>Inflation, end of period consumer prices</v>
          </cell>
          <cell r="C157" t="str">
            <v>Percent change</v>
          </cell>
          <cell r="E157" t="str">
            <v>See notes for:  Inflation, end of period consumer prices (Index).</v>
          </cell>
          <cell r="F157" t="str">
            <v>n/a</v>
          </cell>
          <cell r="G157">
            <v>14.41</v>
          </cell>
          <cell r="H157">
            <v>11.538</v>
          </cell>
          <cell r="I157">
            <v>10.625999999999999</v>
          </cell>
          <cell r="J157">
            <v>18.649999999999999</v>
          </cell>
          <cell r="K157">
            <v>18.210999999999999</v>
          </cell>
          <cell r="L157">
            <v>8.8949999999999996</v>
          </cell>
          <cell r="M157">
            <v>16.253</v>
          </cell>
          <cell r="N157">
            <v>17.849</v>
          </cell>
          <cell r="O157">
            <v>8.6419999999999995</v>
          </cell>
          <cell r="P157">
            <v>10.984999999999999</v>
          </cell>
          <cell r="Q157">
            <v>9.5559999999999992</v>
          </cell>
          <cell r="R157">
            <v>8.5670000000000002</v>
          </cell>
          <cell r="S157">
            <v>13.199</v>
          </cell>
          <cell r="T157">
            <v>13.815</v>
          </cell>
          <cell r="U157">
            <v>10.134</v>
          </cell>
          <cell r="V157">
            <v>5.7629999999999999</v>
          </cell>
          <cell r="W157">
            <v>7.7560000000000002</v>
          </cell>
          <cell r="X157">
            <v>4.9039999999999999</v>
          </cell>
          <cell r="Y157">
            <v>9.0980000000000008</v>
          </cell>
          <cell r="Z157">
            <v>6.4269999999999996</v>
          </cell>
          <cell r="AA157">
            <v>10.784000000000001</v>
          </cell>
          <cell r="AB157">
            <v>11.486000000000001</v>
          </cell>
          <cell r="AC157">
            <v>4.657</v>
          </cell>
          <cell r="AD157">
            <v>3.226</v>
          </cell>
          <cell r="AE157">
            <v>7.6310000000000002</v>
          </cell>
          <cell r="AF157">
            <v>4.7990000000000004</v>
          </cell>
          <cell r="AG157">
            <v>9.8079999999999998</v>
          </cell>
          <cell r="AH157">
            <v>12.904</v>
          </cell>
          <cell r="AI157">
            <v>4.5010000000000003</v>
          </cell>
          <cell r="AJ157">
            <v>4.5</v>
          </cell>
          <cell r="AK157">
            <v>7.766</v>
          </cell>
          <cell r="AL157">
            <v>5.0629999999999997</v>
          </cell>
          <cell r="AM157">
            <v>8.9670000000000005</v>
          </cell>
          <cell r="AN157">
            <v>3.9580000000000002</v>
          </cell>
          <cell r="AO157">
            <v>6.1760000000000002</v>
          </cell>
          <cell r="AP157">
            <v>4.3129999999999997</v>
          </cell>
          <cell r="AQ157">
            <v>4.7</v>
          </cell>
          <cell r="AR157">
            <v>8.2848181818181832</v>
          </cell>
        </row>
        <row r="158">
          <cell r="A158" t="str">
            <v>Sweden</v>
          </cell>
          <cell r="B158" t="str">
            <v>Inflation, end of period consumer prices</v>
          </cell>
          <cell r="C158" t="str">
            <v>Percent change</v>
          </cell>
          <cell r="E158" t="str">
            <v>See notes for:  Inflation, end of period consumer prices (Index).</v>
          </cell>
          <cell r="F158">
            <v>14.074</v>
          </cell>
          <cell r="G158">
            <v>9.2080000000000002</v>
          </cell>
          <cell r="H158">
            <v>6.95</v>
          </cell>
          <cell r="I158">
            <v>7.3029999999999999</v>
          </cell>
          <cell r="J158">
            <v>7.7939999999999996</v>
          </cell>
          <cell r="K158">
            <v>3.6320000000000001</v>
          </cell>
          <cell r="L158">
            <v>2.0910000000000002</v>
          </cell>
          <cell r="M158">
            <v>7.6749999999999998</v>
          </cell>
          <cell r="N158">
            <v>6.5229999999999997</v>
          </cell>
          <cell r="O158">
            <v>5.9420000000000002</v>
          </cell>
          <cell r="P158">
            <v>5.7960000000000003</v>
          </cell>
          <cell r="Q158">
            <v>4.3280000000000003</v>
          </cell>
          <cell r="R158">
            <v>4.6669999999999998</v>
          </cell>
          <cell r="S158">
            <v>1.41</v>
          </cell>
          <cell r="T158">
            <v>1.99</v>
          </cell>
          <cell r="U158">
            <v>1.7569999999999999</v>
          </cell>
          <cell r="V158">
            <v>0.70099999999999996</v>
          </cell>
          <cell r="W158">
            <v>2.6</v>
          </cell>
          <cell r="X158">
            <v>0.1</v>
          </cell>
          <cell r="Y158">
            <v>1.1659999999999999</v>
          </cell>
          <cell r="Z158">
            <v>1.339</v>
          </cell>
          <cell r="AA158">
            <v>3.13</v>
          </cell>
          <cell r="AB158">
            <v>1.649</v>
          </cell>
          <cell r="AC158">
            <v>1.8080000000000001</v>
          </cell>
          <cell r="AD158">
            <v>0.89300000000000002</v>
          </cell>
          <cell r="AE158">
            <v>1.3180000000000001</v>
          </cell>
          <cell r="AF158">
            <v>1.43</v>
          </cell>
          <cell r="AG158">
            <v>2.516</v>
          </cell>
          <cell r="AH158">
            <v>2.1389999999999998</v>
          </cell>
          <cell r="AI158">
            <v>2.7949999999999999</v>
          </cell>
          <cell r="AJ158">
            <v>2.101</v>
          </cell>
          <cell r="AK158">
            <v>0.44500000000000001</v>
          </cell>
          <cell r="AL158">
            <v>3.1</v>
          </cell>
          <cell r="AM158">
            <v>2</v>
          </cell>
          <cell r="AN158">
            <v>2</v>
          </cell>
          <cell r="AO158">
            <v>2</v>
          </cell>
          <cell r="AP158">
            <v>2</v>
          </cell>
          <cell r="AQ158">
            <v>2</v>
          </cell>
          <cell r="AR158">
            <v>2.0944545454545458</v>
          </cell>
        </row>
        <row r="159">
          <cell r="A159" t="str">
            <v>Switzerland</v>
          </cell>
          <cell r="B159" t="str">
            <v>Inflation, end of period consumer prices</v>
          </cell>
          <cell r="C159" t="str">
            <v>Percent change</v>
          </cell>
          <cell r="E159" t="str">
            <v>See notes for:  Inflation, end of period consumer prices (Index).</v>
          </cell>
          <cell r="F159">
            <v>4.4260000000000002</v>
          </cell>
          <cell r="G159">
            <v>6.6369999999999996</v>
          </cell>
          <cell r="H159">
            <v>5.4850000000000003</v>
          </cell>
          <cell r="I159">
            <v>2.1</v>
          </cell>
          <cell r="J159">
            <v>2.9039999999999999</v>
          </cell>
          <cell r="K159">
            <v>3.238</v>
          </cell>
          <cell r="L159">
            <v>0.04</v>
          </cell>
          <cell r="M159">
            <v>1.887</v>
          </cell>
          <cell r="N159">
            <v>1.9490000000000001</v>
          </cell>
          <cell r="O159">
            <v>5.0220000000000002</v>
          </cell>
          <cell r="P159">
            <v>5.2759999999999998</v>
          </cell>
          <cell r="Q159">
            <v>5.2270000000000003</v>
          </cell>
          <cell r="R159">
            <v>3.4209999999999998</v>
          </cell>
          <cell r="S159">
            <v>2.4820000000000002</v>
          </cell>
          <cell r="T159">
            <v>0.42</v>
          </cell>
          <cell r="U159">
            <v>1.948</v>
          </cell>
          <cell r="V159">
            <v>0.78100000000000003</v>
          </cell>
          <cell r="W159">
            <v>0.38600000000000001</v>
          </cell>
          <cell r="X159">
            <v>-0.16800000000000001</v>
          </cell>
          <cell r="Y159">
            <v>1.6679999999999999</v>
          </cell>
          <cell r="Z159">
            <v>1.4930000000000001</v>
          </cell>
          <cell r="AA159">
            <v>0.32500000000000001</v>
          </cell>
          <cell r="AB159">
            <v>0.89100000000000001</v>
          </cell>
          <cell r="AC159">
            <v>0.59399999999999997</v>
          </cell>
          <cell r="AD159">
            <v>1.3320000000000001</v>
          </cell>
          <cell r="AE159">
            <v>1.006</v>
          </cell>
          <cell r="AF159">
            <v>0.621</v>
          </cell>
          <cell r="AG159">
            <v>2.004</v>
          </cell>
          <cell r="AH159">
            <v>0.70099999999999996</v>
          </cell>
          <cell r="AI159">
            <v>0.28299999999999997</v>
          </cell>
          <cell r="AJ159">
            <v>0.68600000000000005</v>
          </cell>
          <cell r="AK159">
            <v>0.22800000000000001</v>
          </cell>
          <cell r="AL159">
            <v>-0.5</v>
          </cell>
          <cell r="AM159">
            <v>0.5</v>
          </cell>
          <cell r="AN159">
            <v>1</v>
          </cell>
          <cell r="AO159">
            <v>1</v>
          </cell>
          <cell r="AP159">
            <v>1</v>
          </cell>
          <cell r="AQ159">
            <v>1</v>
          </cell>
          <cell r="AR159">
            <v>1.4365909090909093</v>
          </cell>
        </row>
        <row r="160">
          <cell r="A160" t="str">
            <v>Syrian Arab Republic</v>
          </cell>
          <cell r="B160" t="str">
            <v>Inflation, end of period consumer prices</v>
          </cell>
          <cell r="C160" t="str">
            <v>Percent change</v>
          </cell>
          <cell r="E160" t="str">
            <v>See notes for:  Inflation, end of period consumer prices (Index).</v>
          </cell>
          <cell r="F160" t="str">
            <v>n/a</v>
          </cell>
          <cell r="G160" t="str">
            <v>n/a</v>
          </cell>
          <cell r="H160" t="str">
            <v>n/a</v>
          </cell>
          <cell r="I160" t="str">
            <v>n/a</v>
          </cell>
          <cell r="J160" t="str">
            <v>n/a</v>
          </cell>
          <cell r="K160" t="str">
            <v>n/a</v>
          </cell>
          <cell r="L160" t="str">
            <v>n/a</v>
          </cell>
          <cell r="M160" t="str">
            <v>n/a</v>
          </cell>
          <cell r="N160" t="str">
            <v>n/a</v>
          </cell>
          <cell r="O160" t="str">
            <v>n/a</v>
          </cell>
          <cell r="P160" t="str">
            <v>n/a</v>
          </cell>
          <cell r="Q160">
            <v>9.5719999999999992</v>
          </cell>
          <cell r="R160">
            <v>8.2319999999999993</v>
          </cell>
          <cell r="S160">
            <v>17.349</v>
          </cell>
          <cell r="T160">
            <v>14.051</v>
          </cell>
          <cell r="U160">
            <v>9.3409999999999993</v>
          </cell>
          <cell r="V160">
            <v>4.923</v>
          </cell>
          <cell r="W160">
            <v>1.605</v>
          </cell>
          <cell r="X160">
            <v>-2.2410000000000001</v>
          </cell>
          <cell r="Y160">
            <v>-3.7</v>
          </cell>
          <cell r="Z160">
            <v>-3.9</v>
          </cell>
          <cell r="AA160">
            <v>8.4529999999999994</v>
          </cell>
          <cell r="AB160">
            <v>-0.51500000000000001</v>
          </cell>
          <cell r="AC160">
            <v>4.8230000000000004</v>
          </cell>
          <cell r="AD160">
            <v>9.9969999999999999</v>
          </cell>
          <cell r="AE160">
            <v>4.9210000000000003</v>
          </cell>
          <cell r="AF160">
            <v>6.7119999999999997</v>
          </cell>
          <cell r="AG160">
            <v>4.774</v>
          </cell>
          <cell r="AH160">
            <v>15.393000000000001</v>
          </cell>
          <cell r="AI160">
            <v>1.722</v>
          </cell>
          <cell r="AJ160">
            <v>6.3209999999999997</v>
          </cell>
          <cell r="AK160" t="str">
            <v>n/a</v>
          </cell>
          <cell r="AL160" t="str">
            <v>n/a</v>
          </cell>
          <cell r="AM160" t="str">
            <v>n/a</v>
          </cell>
          <cell r="AN160" t="str">
            <v>n/a</v>
          </cell>
          <cell r="AO160" t="str">
            <v>n/a</v>
          </cell>
          <cell r="AP160" t="str">
            <v>n/a</v>
          </cell>
          <cell r="AQ160" t="str">
            <v>n/a</v>
          </cell>
          <cell r="AR160">
            <v>5.8916500000000003</v>
          </cell>
        </row>
        <row r="161">
          <cell r="A161" t="str">
            <v>Taiwan Province of China</v>
          </cell>
          <cell r="B161" t="str">
            <v>Inflation, end of period consumer prices</v>
          </cell>
          <cell r="C161" t="str">
            <v>Percent change</v>
          </cell>
          <cell r="E161" t="str">
            <v>See notes for:  Inflation, end of period consumer prices (Index).</v>
          </cell>
          <cell r="F161">
            <v>22.209</v>
          </cell>
          <cell r="G161">
            <v>9.0690000000000008</v>
          </cell>
          <cell r="H161">
            <v>2.4220000000000002</v>
          </cell>
          <cell r="I161">
            <v>-1.19</v>
          </cell>
          <cell r="J161">
            <v>1.6459999999999999</v>
          </cell>
          <cell r="K161">
            <v>-1.3049999999999999</v>
          </cell>
          <cell r="L161">
            <v>2.629</v>
          </cell>
          <cell r="M161">
            <v>1.925</v>
          </cell>
          <cell r="N161">
            <v>1.1040000000000001</v>
          </cell>
          <cell r="O161">
            <v>3.1320000000000001</v>
          </cell>
          <cell r="P161">
            <v>4.57</v>
          </cell>
          <cell r="Q161">
            <v>3.8769999999999998</v>
          </cell>
          <cell r="R161">
            <v>3.4119999999999999</v>
          </cell>
          <cell r="S161">
            <v>4.6260000000000003</v>
          </cell>
          <cell r="T161">
            <v>2.6549999999999998</v>
          </cell>
          <cell r="U161">
            <v>4.5730000000000004</v>
          </cell>
          <cell r="V161">
            <v>2.5289999999999999</v>
          </cell>
          <cell r="W161">
            <v>0.25800000000000001</v>
          </cell>
          <cell r="X161">
            <v>2.1160000000000001</v>
          </cell>
          <cell r="Y161">
            <v>0.14699999999999999</v>
          </cell>
          <cell r="Z161">
            <v>1.649</v>
          </cell>
          <cell r="AA161">
            <v>-1.6839999999999999</v>
          </cell>
          <cell r="AB161">
            <v>0.75700000000000001</v>
          </cell>
          <cell r="AC161">
            <v>-5.1999999999999998E-2</v>
          </cell>
          <cell r="AD161">
            <v>1.6180000000000001</v>
          </cell>
          <cell r="AE161">
            <v>2.2080000000000002</v>
          </cell>
          <cell r="AF161">
            <v>0.67300000000000004</v>
          </cell>
          <cell r="AG161">
            <v>3.3340000000000001</v>
          </cell>
          <cell r="AH161">
            <v>4.21</v>
          </cell>
          <cell r="AI161">
            <v>-6.4059999999999997</v>
          </cell>
          <cell r="AJ161">
            <v>7.625</v>
          </cell>
          <cell r="AK161">
            <v>-3.4550000000000001</v>
          </cell>
          <cell r="AL161">
            <v>1.3</v>
          </cell>
          <cell r="AM161">
            <v>1.8</v>
          </cell>
          <cell r="AN161">
            <v>2</v>
          </cell>
          <cell r="AO161">
            <v>2</v>
          </cell>
          <cell r="AP161">
            <v>2</v>
          </cell>
          <cell r="AQ161">
            <v>2</v>
          </cell>
          <cell r="AR161">
            <v>1.7836363636363641</v>
          </cell>
        </row>
        <row r="162">
          <cell r="A162" t="str">
            <v>Tajikistan</v>
          </cell>
          <cell r="B162" t="str">
            <v>Inflation, end of period consumer prices</v>
          </cell>
          <cell r="C162" t="str">
            <v>Percent change</v>
          </cell>
          <cell r="E162" t="str">
            <v>See notes for:  Inflation, end of period consumer prices (Index).</v>
          </cell>
          <cell r="F162" t="str">
            <v>n/a</v>
          </cell>
          <cell r="G162" t="str">
            <v>n/a</v>
          </cell>
          <cell r="H162" t="str">
            <v>n/a</v>
          </cell>
          <cell r="I162" t="str">
            <v>n/a</v>
          </cell>
          <cell r="J162" t="str">
            <v>n/a</v>
          </cell>
          <cell r="K162" t="str">
            <v>n/a</v>
          </cell>
          <cell r="L162" t="str">
            <v>n/a</v>
          </cell>
          <cell r="M162" t="str">
            <v>n/a</v>
          </cell>
          <cell r="N162" t="str">
            <v>n/a</v>
          </cell>
          <cell r="O162" t="str">
            <v>n/a</v>
          </cell>
          <cell r="P162" t="str">
            <v>n/a</v>
          </cell>
          <cell r="Q162" t="str">
            <v>n/a</v>
          </cell>
          <cell r="R162" t="str">
            <v>n/a</v>
          </cell>
          <cell r="S162">
            <v>7344</v>
          </cell>
          <cell r="T162">
            <v>1.075</v>
          </cell>
          <cell r="U162">
            <v>2144.2449999999999</v>
          </cell>
          <cell r="V162">
            <v>40.545999999999999</v>
          </cell>
          <cell r="W162">
            <v>163.56200000000001</v>
          </cell>
          <cell r="X162">
            <v>2.7250000000000001</v>
          </cell>
          <cell r="Y162">
            <v>30.141999999999999</v>
          </cell>
          <cell r="Z162">
            <v>60.628</v>
          </cell>
          <cell r="AA162">
            <v>12.478999999999999</v>
          </cell>
          <cell r="AB162">
            <v>14.471</v>
          </cell>
          <cell r="AC162">
            <v>13.731</v>
          </cell>
          <cell r="AD162">
            <v>5.7320000000000002</v>
          </cell>
          <cell r="AE162">
            <v>7.125</v>
          </cell>
          <cell r="AF162">
            <v>12.513999999999999</v>
          </cell>
          <cell r="AG162">
            <v>19.846</v>
          </cell>
          <cell r="AH162">
            <v>11.856999999999999</v>
          </cell>
          <cell r="AI162">
            <v>5.0049999999999999</v>
          </cell>
          <cell r="AJ162">
            <v>9.8040000000000003</v>
          </cell>
          <cell r="AK162">
            <v>9.3480000000000008</v>
          </cell>
          <cell r="AL162">
            <v>8.9610000000000003</v>
          </cell>
          <cell r="AM162">
            <v>7.3369999999999997</v>
          </cell>
          <cell r="AN162">
            <v>6.9530000000000003</v>
          </cell>
          <cell r="AO162">
            <v>6.9530000000000003</v>
          </cell>
          <cell r="AP162">
            <v>6.9530000000000003</v>
          </cell>
          <cell r="AQ162">
            <v>6.9530000000000003</v>
          </cell>
          <cell r="AR162">
            <v>521.5176315789472</v>
          </cell>
        </row>
        <row r="163">
          <cell r="A163" t="str">
            <v>Tanzania</v>
          </cell>
          <cell r="B163" t="str">
            <v>Inflation, end of period consumer prices</v>
          </cell>
          <cell r="C163" t="str">
            <v>Percent change</v>
          </cell>
          <cell r="E163" t="str">
            <v>See notes for:  Inflation, end of period consumer prices (Index).</v>
          </cell>
          <cell r="F163" t="str">
            <v>n/a</v>
          </cell>
          <cell r="G163">
            <v>26.29</v>
          </cell>
          <cell r="H163">
            <v>23.404</v>
          </cell>
          <cell r="I163">
            <v>34.482999999999997</v>
          </cell>
          <cell r="J163">
            <v>27.564</v>
          </cell>
          <cell r="K163">
            <v>39.195999999999998</v>
          </cell>
          <cell r="L163">
            <v>28.52</v>
          </cell>
          <cell r="M163">
            <v>32.302999999999997</v>
          </cell>
          <cell r="N163">
            <v>30.786000000000001</v>
          </cell>
          <cell r="O163">
            <v>36.850999999999999</v>
          </cell>
          <cell r="P163">
            <v>18.623999999999999</v>
          </cell>
          <cell r="Q163">
            <v>37.76</v>
          </cell>
          <cell r="R163">
            <v>20.736000000000001</v>
          </cell>
          <cell r="S163">
            <v>26.108000000000001</v>
          </cell>
          <cell r="T163">
            <v>37.972000000000001</v>
          </cell>
          <cell r="U163">
            <v>26.771000000000001</v>
          </cell>
          <cell r="V163">
            <v>15.545999999999999</v>
          </cell>
          <cell r="W163">
            <v>15.353</v>
          </cell>
          <cell r="X163">
            <v>11.26</v>
          </cell>
          <cell r="Y163">
            <v>6.9619999999999997</v>
          </cell>
          <cell r="Z163">
            <v>3.698</v>
          </cell>
          <cell r="AA163">
            <v>4.8540000000000001</v>
          </cell>
          <cell r="AB163">
            <v>4.4039999999999999</v>
          </cell>
          <cell r="AC163">
            <v>4.5629999999999997</v>
          </cell>
          <cell r="AD163">
            <v>4.1020000000000003</v>
          </cell>
          <cell r="AE163">
            <v>4.9820000000000002</v>
          </cell>
          <cell r="AF163">
            <v>6.82</v>
          </cell>
          <cell r="AG163">
            <v>5.827</v>
          </cell>
          <cell r="AH163">
            <v>9.2810000000000006</v>
          </cell>
          <cell r="AI163">
            <v>10.680999999999999</v>
          </cell>
          <cell r="AJ163">
            <v>7.2290000000000001</v>
          </cell>
          <cell r="AK163">
            <v>10.912000000000001</v>
          </cell>
          <cell r="AL163">
            <v>15.574</v>
          </cell>
          <cell r="AM163">
            <v>7.9359999999999999</v>
          </cell>
          <cell r="AN163">
            <v>5.4329999999999998</v>
          </cell>
          <cell r="AO163">
            <v>5.4509999999999996</v>
          </cell>
          <cell r="AP163">
            <v>5.4509999999999996</v>
          </cell>
          <cell r="AQ163">
            <v>5.4509999999999996</v>
          </cell>
          <cell r="AR163">
            <v>13.383863636363634</v>
          </cell>
        </row>
        <row r="164">
          <cell r="A164" t="str">
            <v>Thailand</v>
          </cell>
          <cell r="B164" t="str">
            <v>Inflation, end of period consumer prices</v>
          </cell>
          <cell r="C164" t="str">
            <v>Percent change</v>
          </cell>
          <cell r="E164" t="str">
            <v>See notes for:  Inflation, end of period consumer prices (Index).</v>
          </cell>
          <cell r="F164" t="str">
            <v>n/a</v>
          </cell>
          <cell r="G164" t="str">
            <v>n/a</v>
          </cell>
          <cell r="H164" t="str">
            <v>n/a</v>
          </cell>
          <cell r="I164" t="str">
            <v>n/a</v>
          </cell>
          <cell r="J164" t="str">
            <v>n/a</v>
          </cell>
          <cell r="K164" t="str">
            <v>n/a</v>
          </cell>
          <cell r="L164" t="str">
            <v>n/a</v>
          </cell>
          <cell r="M164">
            <v>3.7280000000000002</v>
          </cell>
          <cell r="N164">
            <v>2.96</v>
          </cell>
          <cell r="O164">
            <v>6.3659999999999997</v>
          </cell>
          <cell r="P164">
            <v>6.3710000000000004</v>
          </cell>
          <cell r="Q164">
            <v>4.7190000000000003</v>
          </cell>
          <cell r="R164">
            <v>3.12</v>
          </cell>
          <cell r="S164">
            <v>4.37</v>
          </cell>
          <cell r="T164">
            <v>4.67</v>
          </cell>
          <cell r="U164">
            <v>7.5380000000000003</v>
          </cell>
          <cell r="V164">
            <v>4.7210000000000001</v>
          </cell>
          <cell r="W164">
            <v>7.65</v>
          </cell>
          <cell r="X164">
            <v>4.3150000000000004</v>
          </cell>
          <cell r="Y164">
            <v>0.60799999999999998</v>
          </cell>
          <cell r="Z164">
            <v>1.4510000000000001</v>
          </cell>
          <cell r="AA164">
            <v>0.71499999999999997</v>
          </cell>
          <cell r="AB164">
            <v>1.657</v>
          </cell>
          <cell r="AC164">
            <v>1.746</v>
          </cell>
          <cell r="AD164">
            <v>2.9750000000000001</v>
          </cell>
          <cell r="AE164">
            <v>5.7779999999999996</v>
          </cell>
          <cell r="AF164">
            <v>3.4660000000000002</v>
          </cell>
          <cell r="AG164">
            <v>3.2490000000000001</v>
          </cell>
          <cell r="AH164">
            <v>0.39300000000000002</v>
          </cell>
          <cell r="AI164">
            <v>3.5259999999999998</v>
          </cell>
          <cell r="AJ164">
            <v>3.0459999999999998</v>
          </cell>
          <cell r="AK164">
            <v>3.5350000000000001</v>
          </cell>
          <cell r="AL164">
            <v>5.5350000000000001</v>
          </cell>
          <cell r="AM164">
            <v>1.629</v>
          </cell>
          <cell r="AN164">
            <v>4.3650000000000002</v>
          </cell>
          <cell r="AO164">
            <v>1.6839999999999999</v>
          </cell>
          <cell r="AP164">
            <v>4.3010000000000002</v>
          </cell>
          <cell r="AQ164">
            <v>1.7110000000000001</v>
          </cell>
          <cell r="AR164">
            <v>3.6190454545454545</v>
          </cell>
        </row>
        <row r="165">
          <cell r="A165" t="str">
            <v>Timor-Leste</v>
          </cell>
          <cell r="B165" t="str">
            <v>Inflation, end of period consumer prices</v>
          </cell>
          <cell r="C165" t="str">
            <v>Percent change</v>
          </cell>
          <cell r="E165" t="str">
            <v>See notes for:  Inflation, end of period consumer prices (Index).</v>
          </cell>
          <cell r="F165" t="str">
            <v>n/a</v>
          </cell>
          <cell r="G165" t="str">
            <v>n/a</v>
          </cell>
          <cell r="H165" t="str">
            <v>n/a</v>
          </cell>
          <cell r="I165" t="str">
            <v>n/a</v>
          </cell>
          <cell r="J165" t="str">
            <v>n/a</v>
          </cell>
          <cell r="K165" t="str">
            <v>n/a</v>
          </cell>
          <cell r="L165" t="str">
            <v>n/a</v>
          </cell>
          <cell r="M165" t="str">
            <v>n/a</v>
          </cell>
          <cell r="N165" t="str">
            <v>n/a</v>
          </cell>
          <cell r="O165" t="str">
            <v>n/a</v>
          </cell>
          <cell r="P165" t="str">
            <v>n/a</v>
          </cell>
          <cell r="Q165" t="str">
            <v>n/a</v>
          </cell>
          <cell r="R165" t="str">
            <v>n/a</v>
          </cell>
          <cell r="S165" t="str">
            <v>n/a</v>
          </cell>
          <cell r="T165" t="str">
            <v>n/a</v>
          </cell>
          <cell r="U165" t="str">
            <v>n/a</v>
          </cell>
          <cell r="V165" t="str">
            <v>n/a</v>
          </cell>
          <cell r="W165" t="str">
            <v>n/a</v>
          </cell>
          <cell r="X165" t="str">
            <v>n/a</v>
          </cell>
          <cell r="Y165" t="str">
            <v>n/a</v>
          </cell>
          <cell r="Z165" t="str">
            <v>n/a</v>
          </cell>
          <cell r="AA165">
            <v>6.03</v>
          </cell>
          <cell r="AB165">
            <v>9.4849999999999994</v>
          </cell>
          <cell r="AC165">
            <v>4.1879999999999997</v>
          </cell>
          <cell r="AD165">
            <v>1.7769999999999999</v>
          </cell>
          <cell r="AE165">
            <v>0.89200000000000002</v>
          </cell>
          <cell r="AF165">
            <v>7.2450000000000001</v>
          </cell>
          <cell r="AG165">
            <v>8.5739999999999998</v>
          </cell>
          <cell r="AH165">
            <v>7.5129999999999999</v>
          </cell>
          <cell r="AI165">
            <v>1.73</v>
          </cell>
          <cell r="AJ165">
            <v>9.2040000000000006</v>
          </cell>
          <cell r="AK165">
            <v>17.399999999999999</v>
          </cell>
          <cell r="AL165">
            <v>9.5</v>
          </cell>
          <cell r="AM165">
            <v>8</v>
          </cell>
          <cell r="AN165">
            <v>8</v>
          </cell>
          <cell r="AO165">
            <v>8</v>
          </cell>
          <cell r="AP165">
            <v>8</v>
          </cell>
          <cell r="AQ165">
            <v>8</v>
          </cell>
          <cell r="AR165">
            <v>6.7307272727272727</v>
          </cell>
        </row>
        <row r="166">
          <cell r="A166" t="str">
            <v>Togo</v>
          </cell>
          <cell r="B166" t="str">
            <v>Inflation, end of period consumer prices</v>
          </cell>
          <cell r="C166" t="str">
            <v>Percent change</v>
          </cell>
          <cell r="E166" t="str">
            <v>See notes for:  Inflation, end of period consumer prices (Index).</v>
          </cell>
          <cell r="F166" t="str">
            <v>n/a</v>
          </cell>
          <cell r="G166">
            <v>10.965999999999999</v>
          </cell>
          <cell r="H166">
            <v>16.600999999999999</v>
          </cell>
          <cell r="I166">
            <v>-0.17299999999999999</v>
          </cell>
          <cell r="J166">
            <v>-3.1320000000000001</v>
          </cell>
          <cell r="K166">
            <v>4.5730000000000004</v>
          </cell>
          <cell r="L166">
            <v>1.403</v>
          </cell>
          <cell r="M166">
            <v>-0.498</v>
          </cell>
          <cell r="N166">
            <v>0.69099999999999995</v>
          </cell>
          <cell r="O166">
            <v>-2.9809999999999999</v>
          </cell>
          <cell r="P166">
            <v>1.534</v>
          </cell>
          <cell r="Q166">
            <v>5.0350000000000001</v>
          </cell>
          <cell r="R166">
            <v>-2.109</v>
          </cell>
          <cell r="S166">
            <v>2.351</v>
          </cell>
          <cell r="T166">
            <v>48.497999999999998</v>
          </cell>
          <cell r="U166">
            <v>6.3929999999999998</v>
          </cell>
          <cell r="V166">
            <v>4.9059999999999997</v>
          </cell>
          <cell r="W166">
            <v>3.032</v>
          </cell>
          <cell r="X166">
            <v>-1.409</v>
          </cell>
          <cell r="Y166">
            <v>4.5250000000000004</v>
          </cell>
          <cell r="Z166">
            <v>-2.4929999999999999</v>
          </cell>
          <cell r="AA166">
            <v>6.8550000000000004</v>
          </cell>
          <cell r="AB166">
            <v>1.552</v>
          </cell>
          <cell r="AC166">
            <v>-1.7330000000000001</v>
          </cell>
          <cell r="AD166">
            <v>3.9180000000000001</v>
          </cell>
          <cell r="AE166">
            <v>5.4710000000000001</v>
          </cell>
          <cell r="AF166">
            <v>1.4990000000000001</v>
          </cell>
          <cell r="AG166">
            <v>3.3740000000000001</v>
          </cell>
          <cell r="AH166">
            <v>10.27</v>
          </cell>
          <cell r="AI166">
            <v>-2.431</v>
          </cell>
          <cell r="AJ166">
            <v>6.95</v>
          </cell>
          <cell r="AK166">
            <v>1.4650000000000001</v>
          </cell>
          <cell r="AL166">
            <v>0.95499999999999996</v>
          </cell>
          <cell r="AM166">
            <v>6.1379999999999999</v>
          </cell>
          <cell r="AN166">
            <v>-2.0369999999999999</v>
          </cell>
          <cell r="AO166">
            <v>7.6020000000000003</v>
          </cell>
          <cell r="AP166">
            <v>-0.66600000000000004</v>
          </cell>
          <cell r="AQ166">
            <v>4.6559999999999997</v>
          </cell>
          <cell r="AR166">
            <v>4.8842272727272737</v>
          </cell>
        </row>
        <row r="167">
          <cell r="A167" t="str">
            <v>Tonga</v>
          </cell>
          <cell r="B167" t="str">
            <v>Inflation, end of period consumer prices</v>
          </cell>
          <cell r="C167" t="str">
            <v>Percent change</v>
          </cell>
          <cell r="E167" t="str">
            <v>See notes for:  Inflation, end of period consumer prices (Index).</v>
          </cell>
          <cell r="F167" t="str">
            <v>n/a</v>
          </cell>
          <cell r="G167" t="str">
            <v>n/a</v>
          </cell>
          <cell r="H167" t="str">
            <v>n/a</v>
          </cell>
          <cell r="I167">
            <v>3.9470000000000001</v>
          </cell>
          <cell r="J167">
            <v>5.3159999999999998</v>
          </cell>
          <cell r="K167">
            <v>12.5</v>
          </cell>
          <cell r="L167">
            <v>27.35</v>
          </cell>
          <cell r="M167">
            <v>2.5169999999999999</v>
          </cell>
          <cell r="N167">
            <v>13.584</v>
          </cell>
          <cell r="O167">
            <v>4.0350000000000001</v>
          </cell>
          <cell r="P167">
            <v>6.9249999999999998</v>
          </cell>
          <cell r="Q167">
            <v>13.831</v>
          </cell>
          <cell r="R167">
            <v>8.4179999999999993</v>
          </cell>
          <cell r="S167">
            <v>-2.698</v>
          </cell>
          <cell r="T167">
            <v>7.58</v>
          </cell>
          <cell r="U167">
            <v>-3.2000000000000001E-2</v>
          </cell>
          <cell r="V167">
            <v>3.1219999999999999</v>
          </cell>
          <cell r="W167">
            <v>1.9790000000000001</v>
          </cell>
          <cell r="X167">
            <v>3.2290000000000001</v>
          </cell>
          <cell r="Y167">
            <v>4.4359999999999999</v>
          </cell>
          <cell r="Z167">
            <v>6.3259999999999996</v>
          </cell>
          <cell r="AA167">
            <v>8.7379999999999995</v>
          </cell>
          <cell r="AB167">
            <v>11.518000000000001</v>
          </cell>
          <cell r="AC167">
            <v>11.105</v>
          </cell>
          <cell r="AD167">
            <v>9.3330000000000002</v>
          </cell>
          <cell r="AE167">
            <v>7.48</v>
          </cell>
          <cell r="AF167">
            <v>6.0270000000000001</v>
          </cell>
          <cell r="AG167">
            <v>9.0250000000000004</v>
          </cell>
          <cell r="AH167">
            <v>6.3959999999999999</v>
          </cell>
          <cell r="AI167">
            <v>1.944</v>
          </cell>
          <cell r="AJ167">
            <v>5.3289999999999997</v>
          </cell>
          <cell r="AK167">
            <v>5.3739999999999997</v>
          </cell>
          <cell r="AL167">
            <v>4.5220000000000002</v>
          </cell>
          <cell r="AM167">
            <v>6</v>
          </cell>
          <cell r="AN167">
            <v>6</v>
          </cell>
          <cell r="AO167">
            <v>6</v>
          </cell>
          <cell r="AP167">
            <v>6</v>
          </cell>
          <cell r="AQ167">
            <v>6</v>
          </cell>
          <cell r="AR167">
            <v>6.1538636363636376</v>
          </cell>
        </row>
        <row r="168">
          <cell r="A168" t="str">
            <v>Trinidad and Tobago</v>
          </cell>
          <cell r="B168" t="str">
            <v>Inflation, end of period consumer prices</v>
          </cell>
          <cell r="C168" t="str">
            <v>Percent change</v>
          </cell>
          <cell r="E168" t="str">
            <v>See notes for:  Inflation, end of period consumer prices (Index).</v>
          </cell>
          <cell r="F168" t="str">
            <v>n/a</v>
          </cell>
          <cell r="G168" t="str">
            <v>n/a</v>
          </cell>
          <cell r="H168" t="str">
            <v>n/a</v>
          </cell>
          <cell r="I168" t="str">
            <v>n/a</v>
          </cell>
          <cell r="J168" t="str">
            <v>n/a</v>
          </cell>
          <cell r="K168" t="str">
            <v>n/a</v>
          </cell>
          <cell r="L168" t="str">
            <v>n/a</v>
          </cell>
          <cell r="M168" t="str">
            <v>n/a</v>
          </cell>
          <cell r="N168" t="str">
            <v>n/a</v>
          </cell>
          <cell r="O168" t="str">
            <v>n/a</v>
          </cell>
          <cell r="P168" t="str">
            <v>n/a</v>
          </cell>
          <cell r="Q168" t="str">
            <v>n/a</v>
          </cell>
          <cell r="R168">
            <v>8.4979999999999993</v>
          </cell>
          <cell r="S168">
            <v>16.798999999999999</v>
          </cell>
          <cell r="T168">
            <v>5.5389999999999997</v>
          </cell>
          <cell r="U168">
            <v>3.7749999999999999</v>
          </cell>
          <cell r="V168">
            <v>4.3479999999999999</v>
          </cell>
          <cell r="W168">
            <v>3.4510000000000001</v>
          </cell>
          <cell r="X168">
            <v>5.6239999999999997</v>
          </cell>
          <cell r="Y168">
            <v>3.4239999999999999</v>
          </cell>
          <cell r="Z168">
            <v>5.6</v>
          </cell>
          <cell r="AA168">
            <v>3.2</v>
          </cell>
          <cell r="AB168">
            <v>4.3</v>
          </cell>
          <cell r="AC168">
            <v>2.96</v>
          </cell>
          <cell r="AD168">
            <v>5.63</v>
          </cell>
          <cell r="AE168">
            <v>7.1630000000000003</v>
          </cell>
          <cell r="AF168">
            <v>9.0830000000000002</v>
          </cell>
          <cell r="AG168">
            <v>7.62</v>
          </cell>
          <cell r="AH168">
            <v>14.452999999999999</v>
          </cell>
          <cell r="AI168">
            <v>1.339</v>
          </cell>
          <cell r="AJ168">
            <v>13.404999999999999</v>
          </cell>
          <cell r="AK168">
            <v>5.2720000000000002</v>
          </cell>
          <cell r="AL168">
            <v>4</v>
          </cell>
          <cell r="AM168">
            <v>4</v>
          </cell>
          <cell r="AN168">
            <v>4</v>
          </cell>
          <cell r="AO168">
            <v>4</v>
          </cell>
          <cell r="AP168">
            <v>4</v>
          </cell>
          <cell r="AQ168">
            <v>4</v>
          </cell>
          <cell r="AR168">
            <v>6.5741500000000004</v>
          </cell>
        </row>
        <row r="169">
          <cell r="A169" t="str">
            <v>Tunisia</v>
          </cell>
          <cell r="B169" t="str">
            <v>Inflation, end of period consumer prices</v>
          </cell>
          <cell r="C169" t="str">
            <v>Percent change</v>
          </cell>
          <cell r="E169" t="str">
            <v>See notes for:  Inflation, end of period consumer prices (Index).</v>
          </cell>
          <cell r="F169" t="str">
            <v>n/a</v>
          </cell>
          <cell r="G169" t="str">
            <v>n/a</v>
          </cell>
          <cell r="H169" t="str">
            <v>n/a</v>
          </cell>
          <cell r="I169" t="str">
            <v>n/a</v>
          </cell>
          <cell r="J169" t="str">
            <v>n/a</v>
          </cell>
          <cell r="K169" t="str">
            <v>n/a</v>
          </cell>
          <cell r="L169" t="str">
            <v>n/a</v>
          </cell>
          <cell r="M169" t="str">
            <v>n/a</v>
          </cell>
          <cell r="N169" t="str">
            <v>n/a</v>
          </cell>
          <cell r="O169" t="str">
            <v>n/a</v>
          </cell>
          <cell r="P169" t="str">
            <v>n/a</v>
          </cell>
          <cell r="Q169">
            <v>6.5650000000000004</v>
          </cell>
          <cell r="R169">
            <v>4.7590000000000003</v>
          </cell>
          <cell r="S169">
            <v>4.7450000000000001</v>
          </cell>
          <cell r="T169">
            <v>5.59</v>
          </cell>
          <cell r="U169">
            <v>5.6479999999999997</v>
          </cell>
          <cell r="V169">
            <v>3.19</v>
          </cell>
          <cell r="W169">
            <v>3.754</v>
          </cell>
          <cell r="X169">
            <v>2.7549999999999999</v>
          </cell>
          <cell r="Y169">
            <v>2.83</v>
          </cell>
          <cell r="Z169">
            <v>1.8859999999999999</v>
          </cell>
          <cell r="AA169">
            <v>3.472</v>
          </cell>
          <cell r="AB169">
            <v>1.6759999999999999</v>
          </cell>
          <cell r="AC169">
            <v>4.4870000000000001</v>
          </cell>
          <cell r="AD169">
            <v>1.1339999999999999</v>
          </cell>
          <cell r="AE169">
            <v>3.75</v>
          </cell>
          <cell r="AF169">
            <v>3.2709999999999999</v>
          </cell>
          <cell r="AG169">
            <v>5.0709999999999997</v>
          </cell>
          <cell r="AH169">
            <v>4.0330000000000004</v>
          </cell>
          <cell r="AI169">
            <v>3.9790000000000001</v>
          </cell>
          <cell r="AJ169">
            <v>4.1470000000000002</v>
          </cell>
          <cell r="AK169">
            <v>3.5</v>
          </cell>
          <cell r="AL169">
            <v>5</v>
          </cell>
          <cell r="AM169">
            <v>4</v>
          </cell>
          <cell r="AN169">
            <v>3.5</v>
          </cell>
          <cell r="AO169">
            <v>3.5</v>
          </cell>
          <cell r="AP169">
            <v>3.5</v>
          </cell>
          <cell r="AQ169">
            <v>3.5</v>
          </cell>
          <cell r="AR169">
            <v>3.8210476190476199</v>
          </cell>
        </row>
        <row r="170">
          <cell r="A170" t="str">
            <v>Turkey</v>
          </cell>
          <cell r="B170" t="str">
            <v>Inflation, end of period consumer prices</v>
          </cell>
          <cell r="C170" t="str">
            <v>Percent change</v>
          </cell>
          <cell r="E170" t="str">
            <v>See notes for:  Inflation, end of period consumer prices (Index).</v>
          </cell>
          <cell r="F170" t="str">
            <v>n/a</v>
          </cell>
          <cell r="G170" t="str">
            <v>n/a</v>
          </cell>
          <cell r="H170" t="str">
            <v>n/a</v>
          </cell>
          <cell r="I170" t="str">
            <v>n/a</v>
          </cell>
          <cell r="J170" t="str">
            <v>n/a</v>
          </cell>
          <cell r="K170" t="str">
            <v>n/a</v>
          </cell>
          <cell r="L170">
            <v>30.698</v>
          </cell>
          <cell r="M170">
            <v>55.027000000000001</v>
          </cell>
          <cell r="N170">
            <v>66.227000000000004</v>
          </cell>
          <cell r="O170">
            <v>64.266999999999996</v>
          </cell>
          <cell r="P170">
            <v>60.424999999999997</v>
          </cell>
          <cell r="Q170">
            <v>71.132000000000005</v>
          </cell>
          <cell r="R170">
            <v>65.966999999999999</v>
          </cell>
          <cell r="S170">
            <v>71.075999999999993</v>
          </cell>
          <cell r="T170">
            <v>115.7</v>
          </cell>
          <cell r="U170">
            <v>76.25</v>
          </cell>
          <cell r="V170">
            <v>80.141999999999996</v>
          </cell>
          <cell r="W170">
            <v>99.016000000000005</v>
          </cell>
          <cell r="X170">
            <v>69.634</v>
          </cell>
          <cell r="Y170">
            <v>68.805000000000007</v>
          </cell>
          <cell r="Z170">
            <v>38.997999999999998</v>
          </cell>
          <cell r="AA170">
            <v>68.489000000000004</v>
          </cell>
          <cell r="AB170">
            <v>29.704999999999998</v>
          </cell>
          <cell r="AC170">
            <v>18.399000000000001</v>
          </cell>
          <cell r="AD170">
            <v>9.3550000000000004</v>
          </cell>
          <cell r="AE170">
            <v>7.72</v>
          </cell>
          <cell r="AF170">
            <v>9.6530000000000005</v>
          </cell>
          <cell r="AG170">
            <v>8.3870000000000005</v>
          </cell>
          <cell r="AH170">
            <v>10.064</v>
          </cell>
          <cell r="AI170">
            <v>6.5259999999999998</v>
          </cell>
          <cell r="AJ170">
            <v>6.4009999999999998</v>
          </cell>
          <cell r="AK170">
            <v>10.448</v>
          </cell>
          <cell r="AL170">
            <v>8.56</v>
          </cell>
          <cell r="AM170">
            <v>6.1779999999999999</v>
          </cell>
          <cell r="AN170">
            <v>5.5010000000000003</v>
          </cell>
          <cell r="AO170">
            <v>5.5</v>
          </cell>
          <cell r="AP170">
            <v>5.5</v>
          </cell>
          <cell r="AQ170">
            <v>5.5</v>
          </cell>
          <cell r="AR170">
            <v>45.558727272727268</v>
          </cell>
        </row>
        <row r="171">
          <cell r="A171" t="str">
            <v>Turkmenistan</v>
          </cell>
          <cell r="B171" t="str">
            <v>Inflation, end of period consumer prices</v>
          </cell>
          <cell r="C171" t="str">
            <v>Percent change</v>
          </cell>
          <cell r="E171" t="str">
            <v>See notes for:  Inflation, end of period consumer prices (Index).</v>
          </cell>
          <cell r="F171" t="str">
            <v>n/a</v>
          </cell>
          <cell r="G171" t="str">
            <v>n/a</v>
          </cell>
          <cell r="H171" t="str">
            <v>n/a</v>
          </cell>
          <cell r="I171" t="str">
            <v>n/a</v>
          </cell>
          <cell r="J171" t="str">
            <v>n/a</v>
          </cell>
          <cell r="K171" t="str">
            <v>n/a</v>
          </cell>
          <cell r="L171" t="str">
            <v>n/a</v>
          </cell>
          <cell r="M171" t="str">
            <v>n/a</v>
          </cell>
          <cell r="N171" t="str">
            <v>n/a</v>
          </cell>
          <cell r="O171" t="str">
            <v>n/a</v>
          </cell>
          <cell r="P171" t="str">
            <v>n/a</v>
          </cell>
          <cell r="Q171" t="str">
            <v>n/a</v>
          </cell>
          <cell r="R171" t="str">
            <v>n/a</v>
          </cell>
          <cell r="S171" t="str">
            <v>n/a</v>
          </cell>
          <cell r="T171">
            <v>1327.9490000000001</v>
          </cell>
          <cell r="U171">
            <v>1261.5440000000001</v>
          </cell>
          <cell r="V171">
            <v>445.75599999999997</v>
          </cell>
          <cell r="W171">
            <v>21.483000000000001</v>
          </cell>
          <cell r="X171">
            <v>19.826000000000001</v>
          </cell>
          <cell r="Y171">
            <v>20.138000000000002</v>
          </cell>
          <cell r="Z171">
            <v>7.3719999999999999</v>
          </cell>
          <cell r="AA171">
            <v>11.746</v>
          </cell>
          <cell r="AB171">
            <v>7.8049999999999997</v>
          </cell>
          <cell r="AC171">
            <v>3.0590000000000002</v>
          </cell>
          <cell r="AD171">
            <v>9</v>
          </cell>
          <cell r="AE171">
            <v>10.353999999999999</v>
          </cell>
          <cell r="AF171">
            <v>7.0979999999999999</v>
          </cell>
          <cell r="AG171">
            <v>8.6479999999999997</v>
          </cell>
          <cell r="AH171">
            <v>8.9359999999999999</v>
          </cell>
          <cell r="AI171">
            <v>0.14799999999999999</v>
          </cell>
          <cell r="AJ171">
            <v>4.8040000000000003</v>
          </cell>
          <cell r="AK171">
            <v>5.29</v>
          </cell>
          <cell r="AL171">
            <v>6.9749999999999996</v>
          </cell>
          <cell r="AM171">
            <v>7</v>
          </cell>
          <cell r="AN171">
            <v>7</v>
          </cell>
          <cell r="AO171">
            <v>7</v>
          </cell>
          <cell r="AP171">
            <v>7</v>
          </cell>
          <cell r="AQ171">
            <v>7</v>
          </cell>
          <cell r="AR171">
            <v>176.71977777777781</v>
          </cell>
        </row>
        <row r="172">
          <cell r="A172" t="str">
            <v>Tuvalu</v>
          </cell>
          <cell r="B172" t="str">
            <v>Inflation, end of period consumer prices</v>
          </cell>
          <cell r="C172" t="str">
            <v>Percent change</v>
          </cell>
        </row>
        <row r="173">
          <cell r="A173" t="str">
            <v>Uganda</v>
          </cell>
          <cell r="B173" t="str">
            <v>Inflation, end of period consumer prices</v>
          </cell>
          <cell r="C173" t="str">
            <v>Percent change</v>
          </cell>
          <cell r="E173" t="str">
            <v>See notes for:  Inflation, end of period consumer prices (Index).</v>
          </cell>
          <cell r="F173" t="str">
            <v>n/a</v>
          </cell>
          <cell r="G173" t="str">
            <v>n/a</v>
          </cell>
          <cell r="H173">
            <v>100</v>
          </cell>
          <cell r="I173">
            <v>150</v>
          </cell>
          <cell r="J173">
            <v>20</v>
          </cell>
          <cell r="K173">
            <v>150</v>
          </cell>
          <cell r="L173">
            <v>146.667</v>
          </cell>
          <cell r="M173">
            <v>240.541</v>
          </cell>
          <cell r="N173">
            <v>198.41300000000001</v>
          </cell>
          <cell r="O173">
            <v>77.128</v>
          </cell>
          <cell r="P173">
            <v>26.876999999999999</v>
          </cell>
          <cell r="Q173">
            <v>32.325000000000003</v>
          </cell>
          <cell r="R173">
            <v>66.31</v>
          </cell>
          <cell r="S173">
            <v>-2.3580000000000001</v>
          </cell>
          <cell r="T173">
            <v>7.657</v>
          </cell>
          <cell r="U173">
            <v>11.462999999999999</v>
          </cell>
          <cell r="V173">
            <v>5.4329999999999998</v>
          </cell>
          <cell r="W173">
            <v>10.433</v>
          </cell>
          <cell r="X173">
            <v>-0.9</v>
          </cell>
          <cell r="Y173">
            <v>5.3</v>
          </cell>
          <cell r="Z173">
            <v>1.9</v>
          </cell>
          <cell r="AA173">
            <v>5.9</v>
          </cell>
          <cell r="AB173">
            <v>-2.5</v>
          </cell>
          <cell r="AC173">
            <v>10.199999999999999</v>
          </cell>
          <cell r="AD173">
            <v>0.872</v>
          </cell>
          <cell r="AE173">
            <v>10.74</v>
          </cell>
          <cell r="AF173">
            <v>7.2</v>
          </cell>
          <cell r="AG173">
            <v>4.4000000000000004</v>
          </cell>
          <cell r="AH173">
            <v>12.5</v>
          </cell>
          <cell r="AI173">
            <v>12.3</v>
          </cell>
          <cell r="AJ173">
            <v>4.2</v>
          </cell>
          <cell r="AK173">
            <v>15.73</v>
          </cell>
          <cell r="AL173">
            <v>15.003</v>
          </cell>
          <cell r="AM173">
            <v>5.258</v>
          </cell>
          <cell r="AN173">
            <v>5</v>
          </cell>
          <cell r="AO173">
            <v>5</v>
          </cell>
          <cell r="AP173">
            <v>5</v>
          </cell>
          <cell r="AQ173">
            <v>5</v>
          </cell>
          <cell r="AR173">
            <v>11.180999999999999</v>
          </cell>
        </row>
        <row r="174">
          <cell r="A174" t="str">
            <v>Ukraine</v>
          </cell>
          <cell r="B174" t="str">
            <v>Inflation, end of period consumer prices</v>
          </cell>
          <cell r="C174" t="str">
            <v>Percent change</v>
          </cell>
          <cell r="E174" t="str">
            <v>See notes for:  Inflation, end of period consumer prices (Index).</v>
          </cell>
          <cell r="F174" t="str">
            <v>n/a</v>
          </cell>
          <cell r="G174" t="str">
            <v>n/a</v>
          </cell>
          <cell r="H174" t="str">
            <v>n/a</v>
          </cell>
          <cell r="I174" t="str">
            <v>n/a</v>
          </cell>
          <cell r="J174" t="str">
            <v>n/a</v>
          </cell>
          <cell r="K174" t="str">
            <v>n/a</v>
          </cell>
          <cell r="L174" t="str">
            <v>n/a</v>
          </cell>
          <cell r="M174" t="str">
            <v>n/a</v>
          </cell>
          <cell r="N174" t="str">
            <v>n/a</v>
          </cell>
          <cell r="O174" t="str">
            <v>n/a</v>
          </cell>
          <cell r="P174" t="str">
            <v>n/a</v>
          </cell>
          <cell r="Q174" t="str">
            <v>n/a</v>
          </cell>
          <cell r="R174" t="str">
            <v>n/a</v>
          </cell>
          <cell r="S174">
            <v>10155.036</v>
          </cell>
          <cell r="T174">
            <v>401.11599999999999</v>
          </cell>
          <cell r="U174">
            <v>181.65100000000001</v>
          </cell>
          <cell r="V174">
            <v>39.723999999999997</v>
          </cell>
          <cell r="W174">
            <v>10.117000000000001</v>
          </cell>
          <cell r="X174">
            <v>19.992999999999999</v>
          </cell>
          <cell r="Y174">
            <v>19.215</v>
          </cell>
          <cell r="Z174">
            <v>25.815999999999999</v>
          </cell>
          <cell r="AA174">
            <v>6.1219999999999999</v>
          </cell>
          <cell r="AB174">
            <v>-0.56899999999999995</v>
          </cell>
          <cell r="AC174">
            <v>8.2430000000000003</v>
          </cell>
          <cell r="AD174">
            <v>12.308999999999999</v>
          </cell>
          <cell r="AE174">
            <v>10.347</v>
          </cell>
          <cell r="AF174">
            <v>11.625</v>
          </cell>
          <cell r="AG174">
            <v>16.59</v>
          </cell>
          <cell r="AH174">
            <v>22.311</v>
          </cell>
          <cell r="AI174">
            <v>12.31</v>
          </cell>
          <cell r="AJ174">
            <v>9.0960000000000001</v>
          </cell>
          <cell r="AK174">
            <v>4.5599999999999996</v>
          </cell>
          <cell r="AL174">
            <v>7.9240000000000004</v>
          </cell>
          <cell r="AM174">
            <v>5.8789999999999996</v>
          </cell>
          <cell r="AN174">
            <v>5.0369999999999999</v>
          </cell>
          <cell r="AO174">
            <v>5.0369999999999999</v>
          </cell>
          <cell r="AP174">
            <v>5.0369999999999999</v>
          </cell>
          <cell r="AQ174">
            <v>5.0369999999999999</v>
          </cell>
          <cell r="AR174">
            <v>577.13747368421048</v>
          </cell>
        </row>
        <row r="175">
          <cell r="A175" t="str">
            <v>United Arab Emirates</v>
          </cell>
          <cell r="B175" t="str">
            <v>Inflation, end of period consumer prices</v>
          </cell>
          <cell r="C175" t="str">
            <v>Percent change</v>
          </cell>
          <cell r="E175" t="str">
            <v>See notes for:  Inflation, end of period consumer prices (Index).</v>
          </cell>
          <cell r="F175" t="str">
            <v>n/a</v>
          </cell>
          <cell r="G175" t="str">
            <v>n/a</v>
          </cell>
          <cell r="H175" t="str">
            <v>n/a</v>
          </cell>
          <cell r="I175" t="str">
            <v>n/a</v>
          </cell>
          <cell r="J175" t="str">
            <v>n/a</v>
          </cell>
          <cell r="K175" t="str">
            <v>n/a</v>
          </cell>
          <cell r="L175" t="str">
            <v>n/a</v>
          </cell>
          <cell r="M175" t="str">
            <v>n/a</v>
          </cell>
          <cell r="N175" t="str">
            <v>n/a</v>
          </cell>
          <cell r="O175" t="str">
            <v>n/a</v>
          </cell>
          <cell r="P175" t="str">
            <v>n/a</v>
          </cell>
          <cell r="Q175">
            <v>6.3259999999999996</v>
          </cell>
          <cell r="R175">
            <v>3.3410000000000002</v>
          </cell>
          <cell r="S175">
            <v>5.492</v>
          </cell>
          <cell r="T175">
            <v>4.9960000000000004</v>
          </cell>
          <cell r="U175">
            <v>3.6389999999999998</v>
          </cell>
          <cell r="V175">
            <v>2.9710000000000001</v>
          </cell>
          <cell r="W175">
            <v>2.4729999999999999</v>
          </cell>
          <cell r="X175">
            <v>2.048</v>
          </cell>
          <cell r="Y175">
            <v>1.72</v>
          </cell>
          <cell r="Z175">
            <v>2.0790000000000002</v>
          </cell>
          <cell r="AA175">
            <v>2.86</v>
          </cell>
          <cell r="AB175">
            <v>3.02</v>
          </cell>
          <cell r="AC175">
            <v>4.0949999999999998</v>
          </cell>
          <cell r="AD175">
            <v>5.633</v>
          </cell>
          <cell r="AE175">
            <v>7.7869999999999999</v>
          </cell>
          <cell r="AF175">
            <v>10.247</v>
          </cell>
          <cell r="AG175">
            <v>11.718999999999999</v>
          </cell>
          <cell r="AH175">
            <v>6.5970000000000004</v>
          </cell>
          <cell r="AI175">
            <v>1.2170000000000001</v>
          </cell>
          <cell r="AJ175">
            <v>0.88</v>
          </cell>
          <cell r="AK175">
            <v>1.206</v>
          </cell>
          <cell r="AL175">
            <v>1.633</v>
          </cell>
          <cell r="AM175">
            <v>1.829</v>
          </cell>
          <cell r="AN175">
            <v>1.919</v>
          </cell>
          <cell r="AO175">
            <v>1.921</v>
          </cell>
          <cell r="AP175">
            <v>1.9219999999999999</v>
          </cell>
          <cell r="AQ175">
            <v>2.069</v>
          </cell>
          <cell r="AR175">
            <v>4.3021904761904759</v>
          </cell>
        </row>
        <row r="176">
          <cell r="A176" t="str">
            <v>United Kingdom</v>
          </cell>
          <cell r="B176" t="str">
            <v>Inflation, end of period consumer prices</v>
          </cell>
          <cell r="C176" t="str">
            <v>Percent change</v>
          </cell>
          <cell r="E176" t="str">
            <v>See notes for:  Inflation, end of period consumer prices (Index).</v>
          </cell>
          <cell r="F176">
            <v>15.157</v>
          </cell>
          <cell r="G176">
            <v>12.016999999999999</v>
          </cell>
          <cell r="H176">
            <v>5.3639999999999999</v>
          </cell>
          <cell r="I176">
            <v>5.3330000000000002</v>
          </cell>
          <cell r="J176">
            <v>4.6029999999999998</v>
          </cell>
          <cell r="K176">
            <v>5.6109999999999998</v>
          </cell>
          <cell r="L176">
            <v>3.75</v>
          </cell>
          <cell r="M176">
            <v>3.7149999999999999</v>
          </cell>
          <cell r="N176">
            <v>7.6879999999999997</v>
          </cell>
          <cell r="O176">
            <v>5.5730000000000004</v>
          </cell>
          <cell r="P176">
            <v>7.7709999999999999</v>
          </cell>
          <cell r="Q176">
            <v>7.0750000000000002</v>
          </cell>
          <cell r="R176">
            <v>2.6680000000000001</v>
          </cell>
          <cell r="S176">
            <v>2.351</v>
          </cell>
          <cell r="T176">
            <v>1.8140000000000001</v>
          </cell>
          <cell r="U176">
            <v>2.9689999999999999</v>
          </cell>
          <cell r="V176">
            <v>2.4220000000000002</v>
          </cell>
          <cell r="W176">
            <v>1.802</v>
          </cell>
          <cell r="X176">
            <v>1.4379999999999999</v>
          </cell>
          <cell r="Y176">
            <v>1.2</v>
          </cell>
          <cell r="Z176">
            <v>0.86199999999999999</v>
          </cell>
          <cell r="AA176">
            <v>1.0680000000000001</v>
          </cell>
          <cell r="AB176">
            <v>1.48</v>
          </cell>
          <cell r="AC176">
            <v>1.3540000000000001</v>
          </cell>
          <cell r="AD176">
            <v>1.4390000000000001</v>
          </cell>
          <cell r="AE176">
            <v>2.1280000000000001</v>
          </cell>
          <cell r="AF176">
            <v>2.778</v>
          </cell>
          <cell r="AG176">
            <v>2.0270000000000001</v>
          </cell>
          <cell r="AH176">
            <v>3.879</v>
          </cell>
          <cell r="AI176">
            <v>2.0950000000000002</v>
          </cell>
          <cell r="AJ176">
            <v>3.39</v>
          </cell>
          <cell r="AK176">
            <v>4.6589999999999998</v>
          </cell>
          <cell r="AL176">
            <v>2</v>
          </cell>
          <cell r="AM176">
            <v>2</v>
          </cell>
          <cell r="AN176">
            <v>2</v>
          </cell>
          <cell r="AO176">
            <v>2</v>
          </cell>
          <cell r="AP176">
            <v>2</v>
          </cell>
          <cell r="AQ176">
            <v>2</v>
          </cell>
          <cell r="AR176">
            <v>2.6667727272727269</v>
          </cell>
        </row>
        <row r="177">
          <cell r="A177" t="str">
            <v>United States</v>
          </cell>
          <cell r="B177" t="str">
            <v>Inflation, end of period consumer prices</v>
          </cell>
          <cell r="C177" t="str">
            <v>Percent change</v>
          </cell>
          <cell r="E177" t="str">
            <v>See notes for:  Inflation, end of period consumer prices (Index).</v>
          </cell>
          <cell r="F177">
            <v>11.887</v>
          </cell>
          <cell r="G177">
            <v>8.5690000000000008</v>
          </cell>
          <cell r="H177">
            <v>4.0170000000000003</v>
          </cell>
          <cell r="I177">
            <v>3.93</v>
          </cell>
          <cell r="J177">
            <v>3.8959999999999999</v>
          </cell>
          <cell r="K177">
            <v>3.3090000000000002</v>
          </cell>
          <cell r="L177">
            <v>1.6930000000000001</v>
          </cell>
          <cell r="M177">
            <v>4.1840000000000002</v>
          </cell>
          <cell r="N177">
            <v>4.4909999999999997</v>
          </cell>
          <cell r="O177">
            <v>4.9320000000000004</v>
          </cell>
          <cell r="P177">
            <v>5.7629999999999999</v>
          </cell>
          <cell r="Q177">
            <v>2.9289999999999998</v>
          </cell>
          <cell r="R177">
            <v>3.1480000000000001</v>
          </cell>
          <cell r="S177">
            <v>2.6539999999999999</v>
          </cell>
          <cell r="T177">
            <v>2.722</v>
          </cell>
          <cell r="U177">
            <v>2.7050000000000001</v>
          </cell>
          <cell r="V177">
            <v>3.0880000000000001</v>
          </cell>
          <cell r="W177">
            <v>1.6859999999999999</v>
          </cell>
          <cell r="X177">
            <v>1.607</v>
          </cell>
          <cell r="Y177">
            <v>2.9390000000000001</v>
          </cell>
          <cell r="Z177">
            <v>3.427</v>
          </cell>
          <cell r="AA177">
            <v>1.552</v>
          </cell>
          <cell r="AB177">
            <v>2.6160000000000001</v>
          </cell>
          <cell r="AC177">
            <v>1.909</v>
          </cell>
          <cell r="AD177">
            <v>3.2090000000000001</v>
          </cell>
          <cell r="AE177">
            <v>3.6829999999999998</v>
          </cell>
          <cell r="AF177">
            <v>2.1989999999999998</v>
          </cell>
          <cell r="AG177">
            <v>4.0810000000000004</v>
          </cell>
          <cell r="AH177">
            <v>0.71299999999999997</v>
          </cell>
          <cell r="AI177">
            <v>1.911</v>
          </cell>
          <cell r="AJ177">
            <v>1.679</v>
          </cell>
          <cell r="AK177">
            <v>2.996</v>
          </cell>
          <cell r="AL177">
            <v>1.889</v>
          </cell>
          <cell r="AM177">
            <v>1.8660000000000001</v>
          </cell>
          <cell r="AN177">
            <v>1.7689999999999999</v>
          </cell>
          <cell r="AO177">
            <v>1.8080000000000001</v>
          </cell>
          <cell r="AP177">
            <v>1.88</v>
          </cell>
          <cell r="AQ177">
            <v>1.9239999999999999</v>
          </cell>
          <cell r="AR177">
            <v>2.691636363636364</v>
          </cell>
        </row>
        <row r="178">
          <cell r="A178" t="str">
            <v>Uruguay</v>
          </cell>
          <cell r="B178" t="str">
            <v>Inflation, end of period consumer prices</v>
          </cell>
          <cell r="C178" t="str">
            <v>Percent change</v>
          </cell>
          <cell r="E178" t="str">
            <v>See notes for:  Inflation, end of period consumer prices (Index).</v>
          </cell>
          <cell r="F178">
            <v>42.82</v>
          </cell>
          <cell r="G178">
            <v>29.361000000000001</v>
          </cell>
          <cell r="H178">
            <v>20.532</v>
          </cell>
          <cell r="I178">
            <v>51.511000000000003</v>
          </cell>
          <cell r="J178">
            <v>66.125</v>
          </cell>
          <cell r="K178">
            <v>83.001000000000005</v>
          </cell>
          <cell r="L178">
            <v>70.652000000000001</v>
          </cell>
          <cell r="M178">
            <v>57.284999999999997</v>
          </cell>
          <cell r="N178">
            <v>69.007000000000005</v>
          </cell>
          <cell r="O178">
            <v>89.177000000000007</v>
          </cell>
          <cell r="P178">
            <v>128.95400000000001</v>
          </cell>
          <cell r="Q178">
            <v>81.448999999999998</v>
          </cell>
          <cell r="R178">
            <v>58.911000000000001</v>
          </cell>
          <cell r="S178">
            <v>52.881999999999998</v>
          </cell>
          <cell r="T178">
            <v>44.091000000000001</v>
          </cell>
          <cell r="U178">
            <v>35.442999999999998</v>
          </cell>
          <cell r="V178">
            <v>24.327999999999999</v>
          </cell>
          <cell r="W178">
            <v>15.169</v>
          </cell>
          <cell r="X178">
            <v>8.6150000000000002</v>
          </cell>
          <cell r="Y178">
            <v>4.181</v>
          </cell>
          <cell r="Z178">
            <v>5.0350000000000001</v>
          </cell>
          <cell r="AA178">
            <v>3.59</v>
          </cell>
          <cell r="AB178">
            <v>25.956</v>
          </cell>
          <cell r="AC178">
            <v>10.188000000000001</v>
          </cell>
          <cell r="AD178">
            <v>7.5869999999999997</v>
          </cell>
          <cell r="AE178">
            <v>4.8959999999999999</v>
          </cell>
          <cell r="AF178">
            <v>6.38</v>
          </cell>
          <cell r="AG178">
            <v>8.5069999999999997</v>
          </cell>
          <cell r="AH178">
            <v>9.1999999999999993</v>
          </cell>
          <cell r="AI178">
            <v>5.9</v>
          </cell>
          <cell r="AJ178">
            <v>6.9290000000000003</v>
          </cell>
          <cell r="AK178">
            <v>8.6</v>
          </cell>
          <cell r="AL178">
            <v>6.9619999999999997</v>
          </cell>
          <cell r="AM178">
            <v>6.008</v>
          </cell>
          <cell r="AN178">
            <v>5.9550000000000001</v>
          </cell>
          <cell r="AO178">
            <v>5.9550000000000001</v>
          </cell>
          <cell r="AP178">
            <v>5.98</v>
          </cell>
          <cell r="AQ178">
            <v>5.98</v>
          </cell>
          <cell r="AR178">
            <v>25.308681818181814</v>
          </cell>
        </row>
        <row r="179">
          <cell r="A179" t="str">
            <v>Uzbekistan</v>
          </cell>
          <cell r="B179" t="str">
            <v>Inflation, end of period consumer prices</v>
          </cell>
          <cell r="C179" t="str">
            <v>Percent change</v>
          </cell>
          <cell r="E179" t="str">
            <v>See notes for:  Inflation, end of period consumer prices (Index).</v>
          </cell>
          <cell r="F179" t="str">
            <v>n/a</v>
          </cell>
          <cell r="G179" t="str">
            <v>n/a</v>
          </cell>
          <cell r="H179" t="str">
            <v>n/a</v>
          </cell>
          <cell r="I179" t="str">
            <v>n/a</v>
          </cell>
          <cell r="J179" t="str">
            <v>n/a</v>
          </cell>
          <cell r="K179" t="str">
            <v>n/a</v>
          </cell>
          <cell r="L179" t="str">
            <v>n/a</v>
          </cell>
          <cell r="M179" t="str">
            <v>n/a</v>
          </cell>
          <cell r="N179" t="str">
            <v>n/a</v>
          </cell>
          <cell r="O179" t="str">
            <v>n/a</v>
          </cell>
          <cell r="P179" t="str">
            <v>n/a</v>
          </cell>
          <cell r="Q179" t="str">
            <v>n/a</v>
          </cell>
          <cell r="R179" t="str">
            <v>n/a</v>
          </cell>
          <cell r="S179">
            <v>884.78200000000004</v>
          </cell>
          <cell r="T179">
            <v>1281.4259999999999</v>
          </cell>
          <cell r="U179">
            <v>116.917</v>
          </cell>
          <cell r="V179">
            <v>64.373999999999995</v>
          </cell>
          <cell r="W179">
            <v>50.226999999999997</v>
          </cell>
          <cell r="X179">
            <v>26.07</v>
          </cell>
          <cell r="Y179">
            <v>25.97</v>
          </cell>
          <cell r="Z179">
            <v>28.181999999999999</v>
          </cell>
          <cell r="AA179">
            <v>26.483000000000001</v>
          </cell>
          <cell r="AB179">
            <v>21.556999999999999</v>
          </cell>
          <cell r="AC179">
            <v>7.7869999999999999</v>
          </cell>
          <cell r="AD179">
            <v>9.09</v>
          </cell>
          <cell r="AE179">
            <v>12.335000000000001</v>
          </cell>
          <cell r="AF179">
            <v>11.429</v>
          </cell>
          <cell r="AG179">
            <v>11.917</v>
          </cell>
          <cell r="AH179">
            <v>14.449</v>
          </cell>
          <cell r="AI179">
            <v>10.603999999999999</v>
          </cell>
          <cell r="AJ179">
            <v>12.054</v>
          </cell>
          <cell r="AK179">
            <v>13.295999999999999</v>
          </cell>
          <cell r="AL179">
            <v>11</v>
          </cell>
          <cell r="AM179">
            <v>11</v>
          </cell>
          <cell r="AN179">
            <v>11</v>
          </cell>
          <cell r="AO179">
            <v>11</v>
          </cell>
          <cell r="AP179">
            <v>11</v>
          </cell>
          <cell r="AQ179">
            <v>11</v>
          </cell>
          <cell r="AR179">
            <v>138.36573684210521</v>
          </cell>
        </row>
        <row r="180">
          <cell r="A180" t="str">
            <v>Vanuatu</v>
          </cell>
          <cell r="B180" t="str">
            <v>Inflation, end of period consumer prices</v>
          </cell>
          <cell r="C180" t="str">
            <v>Percent change</v>
          </cell>
          <cell r="E180" t="str">
            <v>See notes for:  Inflation, end of period consumer prices (Index).</v>
          </cell>
          <cell r="F180">
            <v>18.361000000000001</v>
          </cell>
          <cell r="G180">
            <v>26.731000000000002</v>
          </cell>
          <cell r="H180">
            <v>-1.202</v>
          </cell>
          <cell r="I180">
            <v>4.8120000000000003</v>
          </cell>
          <cell r="J180">
            <v>3.1659999999999999</v>
          </cell>
          <cell r="K180">
            <v>0.92100000000000004</v>
          </cell>
          <cell r="L180">
            <v>8.0109999999999992</v>
          </cell>
          <cell r="M180">
            <v>17.687000000000001</v>
          </cell>
          <cell r="N180">
            <v>5.8959999999999999</v>
          </cell>
          <cell r="O180">
            <v>7.86</v>
          </cell>
          <cell r="P180">
            <v>4.3239999999999998</v>
          </cell>
          <cell r="Q180">
            <v>5.6260000000000003</v>
          </cell>
          <cell r="R180">
            <v>5.1420000000000003</v>
          </cell>
          <cell r="S180">
            <v>1.7470000000000001</v>
          </cell>
          <cell r="T180">
            <v>2.661</v>
          </cell>
          <cell r="U180">
            <v>1.6719999999999999</v>
          </cell>
          <cell r="V180">
            <v>-8.2000000000000003E-2</v>
          </cell>
          <cell r="W180">
            <v>5.1029999999999998</v>
          </cell>
          <cell r="X180">
            <v>4.0720000000000001</v>
          </cell>
          <cell r="Y180">
            <v>0</v>
          </cell>
          <cell r="Z180">
            <v>4.431</v>
          </cell>
          <cell r="AA180">
            <v>2.3140000000000001</v>
          </cell>
          <cell r="AB180">
            <v>2.262</v>
          </cell>
          <cell r="AC180">
            <v>2.9489999999999998</v>
          </cell>
          <cell r="AD180">
            <v>0.80600000000000005</v>
          </cell>
          <cell r="AE180">
            <v>1.865</v>
          </cell>
          <cell r="AF180">
            <v>1.9179999999999999</v>
          </cell>
          <cell r="AG180">
            <v>4.1059999999999999</v>
          </cell>
          <cell r="AH180">
            <v>5.8</v>
          </cell>
          <cell r="AI180">
            <v>2.331</v>
          </cell>
          <cell r="AJ180">
            <v>3.4460000000000002</v>
          </cell>
          <cell r="AK180">
            <v>1.764</v>
          </cell>
          <cell r="AL180">
            <v>2.992</v>
          </cell>
          <cell r="AM180">
            <v>2.9790000000000001</v>
          </cell>
          <cell r="AN180">
            <v>2.98</v>
          </cell>
          <cell r="AO180">
            <v>2.98</v>
          </cell>
          <cell r="AP180">
            <v>2.98</v>
          </cell>
          <cell r="AQ180">
            <v>2.98</v>
          </cell>
          <cell r="AR180">
            <v>2.9207727272727269</v>
          </cell>
        </row>
        <row r="181">
          <cell r="A181" t="str">
            <v>Venezuela</v>
          </cell>
          <cell r="B181" t="str">
            <v>Inflation, end of period consumer prices</v>
          </cell>
          <cell r="C181" t="str">
            <v>Percent change</v>
          </cell>
          <cell r="E181" t="str">
            <v>See notes for:  Inflation, end of period consumer prices (Index).</v>
          </cell>
          <cell r="F181" t="str">
            <v>n/a</v>
          </cell>
          <cell r="G181" t="str">
            <v>n/a</v>
          </cell>
          <cell r="H181" t="str">
            <v>n/a</v>
          </cell>
          <cell r="I181" t="str">
            <v>n/a</v>
          </cell>
          <cell r="J181" t="str">
            <v>n/a</v>
          </cell>
          <cell r="K181">
            <v>9.1219999999999999</v>
          </cell>
          <cell r="L181">
            <v>12.711</v>
          </cell>
          <cell r="M181">
            <v>40.274999999999999</v>
          </cell>
          <cell r="N181">
            <v>35.51</v>
          </cell>
          <cell r="O181">
            <v>81.006</v>
          </cell>
          <cell r="P181">
            <v>36.478000000000002</v>
          </cell>
          <cell r="Q181">
            <v>31.018000000000001</v>
          </cell>
          <cell r="R181">
            <v>31.856999999999999</v>
          </cell>
          <cell r="S181">
            <v>45.941000000000003</v>
          </cell>
          <cell r="T181">
            <v>70.835999999999999</v>
          </cell>
          <cell r="U181">
            <v>56.615000000000002</v>
          </cell>
          <cell r="V181">
            <v>103.24299999999999</v>
          </cell>
          <cell r="W181">
            <v>37.609000000000002</v>
          </cell>
          <cell r="X181">
            <v>29.905999999999999</v>
          </cell>
          <cell r="Y181">
            <v>20.027999999999999</v>
          </cell>
          <cell r="Z181">
            <v>13.430999999999999</v>
          </cell>
          <cell r="AA181">
            <v>12.282</v>
          </cell>
          <cell r="AB181">
            <v>31.215</v>
          </cell>
          <cell r="AC181">
            <v>27.084</v>
          </cell>
          <cell r="AD181">
            <v>19.184999999999999</v>
          </cell>
          <cell r="AE181">
            <v>14.358000000000001</v>
          </cell>
          <cell r="AF181">
            <v>16.966000000000001</v>
          </cell>
          <cell r="AG181">
            <v>22.457000000000001</v>
          </cell>
          <cell r="AH181">
            <v>30.9</v>
          </cell>
          <cell r="AI181">
            <v>25.056999999999999</v>
          </cell>
          <cell r="AJ181">
            <v>27.184000000000001</v>
          </cell>
          <cell r="AK181">
            <v>25.216000000000001</v>
          </cell>
          <cell r="AL181">
            <v>33.412999999999997</v>
          </cell>
          <cell r="AM181">
            <v>28.7</v>
          </cell>
          <cell r="AN181">
            <v>28.3</v>
          </cell>
          <cell r="AO181">
            <v>27.7</v>
          </cell>
          <cell r="AP181">
            <v>27.4</v>
          </cell>
          <cell r="AQ181">
            <v>27.1</v>
          </cell>
          <cell r="AR181">
            <v>33.130272727272718</v>
          </cell>
        </row>
        <row r="182">
          <cell r="A182" t="str">
            <v>Vietnam</v>
          </cell>
          <cell r="B182" t="str">
            <v>Inflation, end of period consumer prices</v>
          </cell>
          <cell r="C182" t="str">
            <v>Percent change</v>
          </cell>
          <cell r="E182" t="str">
            <v>See notes for:  Inflation, end of period consumer prices (Index).</v>
          </cell>
          <cell r="F182" t="str">
            <v>n/a</v>
          </cell>
          <cell r="G182" t="str">
            <v>n/a</v>
          </cell>
          <cell r="H182" t="str">
            <v>n/a</v>
          </cell>
          <cell r="I182" t="str">
            <v>n/a</v>
          </cell>
          <cell r="J182" t="str">
            <v>n/a</v>
          </cell>
          <cell r="K182" t="str">
            <v>n/a</v>
          </cell>
          <cell r="L182" t="str">
            <v>n/a</v>
          </cell>
          <cell r="M182">
            <v>-34.570999999999998</v>
          </cell>
          <cell r="N182">
            <v>266.65199999999999</v>
          </cell>
          <cell r="O182">
            <v>34.667999999999999</v>
          </cell>
          <cell r="P182">
            <v>66.253</v>
          </cell>
          <cell r="Q182">
            <v>67.588999999999999</v>
          </cell>
          <cell r="R182">
            <v>17.605</v>
          </cell>
          <cell r="S182">
            <v>5.28</v>
          </cell>
          <cell r="T182">
            <v>14.528</v>
          </cell>
          <cell r="U182">
            <v>3.5990000000000002</v>
          </cell>
          <cell r="V182">
            <v>9.2080000000000002</v>
          </cell>
          <cell r="W182">
            <v>-0.16600000000000001</v>
          </cell>
          <cell r="X182">
            <v>-12.845000000000001</v>
          </cell>
          <cell r="Y182">
            <v>-0.307</v>
          </cell>
          <cell r="Z182">
            <v>-0.63200000000000001</v>
          </cell>
          <cell r="AA182">
            <v>0.92500000000000004</v>
          </cell>
          <cell r="AB182">
            <v>4.1189999999999998</v>
          </cell>
          <cell r="AC182">
            <v>3.0830000000000002</v>
          </cell>
          <cell r="AD182">
            <v>9.8219999999999992</v>
          </cell>
          <cell r="AE182">
            <v>8.8190000000000008</v>
          </cell>
          <cell r="AF182">
            <v>6.6989999999999998</v>
          </cell>
          <cell r="AG182">
            <v>12.631</v>
          </cell>
          <cell r="AH182">
            <v>19.890999999999998</v>
          </cell>
          <cell r="AI182">
            <v>6.5179999999999998</v>
          </cell>
          <cell r="AJ182">
            <v>11.747999999999999</v>
          </cell>
          <cell r="AK182">
            <v>18.126999999999999</v>
          </cell>
          <cell r="AL182">
            <v>9.5169999999999995</v>
          </cell>
          <cell r="AM182">
            <v>5.851</v>
          </cell>
          <cell r="AN182">
            <v>5.5</v>
          </cell>
          <cell r="AO182">
            <v>5</v>
          </cell>
          <cell r="AP182">
            <v>5</v>
          </cell>
          <cell r="AQ182">
            <v>5</v>
          </cell>
          <cell r="AR182">
            <v>12.386090909090909</v>
          </cell>
        </row>
        <row r="183">
          <cell r="A183" t="str">
            <v>Republic of Yemen</v>
          </cell>
          <cell r="B183" t="str">
            <v>Inflation, end of period consumer prices</v>
          </cell>
          <cell r="C183" t="str">
            <v>Percent change</v>
          </cell>
          <cell r="E183" t="str">
            <v>See notes for:  Inflation, end of period consumer prices (Index).</v>
          </cell>
          <cell r="F183" t="str">
            <v>n/a</v>
          </cell>
          <cell r="G183" t="str">
            <v>n/a</v>
          </cell>
          <cell r="H183" t="str">
            <v>n/a</v>
          </cell>
          <cell r="I183" t="str">
            <v>n/a</v>
          </cell>
          <cell r="J183" t="str">
            <v>n/a</v>
          </cell>
          <cell r="K183" t="str">
            <v>n/a</v>
          </cell>
          <cell r="L183" t="str">
            <v>n/a</v>
          </cell>
          <cell r="M183" t="str">
            <v>n/a</v>
          </cell>
          <cell r="N183" t="str">
            <v>n/a</v>
          </cell>
          <cell r="O183" t="str">
            <v>n/a</v>
          </cell>
          <cell r="P183" t="str">
            <v>n/a</v>
          </cell>
          <cell r="Q183" t="str">
            <v>n/a</v>
          </cell>
          <cell r="R183" t="str">
            <v>n/a</v>
          </cell>
          <cell r="S183" t="str">
            <v>n/a</v>
          </cell>
          <cell r="T183" t="str">
            <v>n/a</v>
          </cell>
          <cell r="U183">
            <v>57.2</v>
          </cell>
          <cell r="V183">
            <v>27.225999999999999</v>
          </cell>
          <cell r="W183">
            <v>7.05</v>
          </cell>
          <cell r="X183">
            <v>11.91</v>
          </cell>
          <cell r="Y183">
            <v>10.183999999999999</v>
          </cell>
          <cell r="Z183">
            <v>8.4580000000000002</v>
          </cell>
          <cell r="AA183">
            <v>22.35</v>
          </cell>
          <cell r="AB183">
            <v>4.33</v>
          </cell>
          <cell r="AC183">
            <v>13.590999999999999</v>
          </cell>
          <cell r="AD183">
            <v>9.9809999999999999</v>
          </cell>
          <cell r="AE183">
            <v>12.478</v>
          </cell>
          <cell r="AF183">
            <v>7.8609999999999998</v>
          </cell>
          <cell r="AG183">
            <v>11.167999999999999</v>
          </cell>
          <cell r="AH183">
            <v>10.795</v>
          </cell>
          <cell r="AI183">
            <v>8.8330000000000002</v>
          </cell>
          <cell r="AJ183">
            <v>12.486000000000001</v>
          </cell>
          <cell r="AK183">
            <v>22.734000000000002</v>
          </cell>
          <cell r="AL183">
            <v>16.111999999999998</v>
          </cell>
          <cell r="AM183">
            <v>12</v>
          </cell>
          <cell r="AN183">
            <v>10</v>
          </cell>
          <cell r="AO183">
            <v>8</v>
          </cell>
          <cell r="AP183">
            <v>8</v>
          </cell>
          <cell r="AQ183">
            <v>8</v>
          </cell>
          <cell r="AR183">
            <v>15.213823529411764</v>
          </cell>
        </row>
        <row r="184">
          <cell r="A184" t="str">
            <v>Zambia</v>
          </cell>
          <cell r="B184" t="str">
            <v>Inflation, end of period consumer prices</v>
          </cell>
          <cell r="C184" t="str">
            <v>Percent change</v>
          </cell>
          <cell r="E184" t="str">
            <v>See notes for:  Inflation, end of period consumer prices (Index).</v>
          </cell>
          <cell r="F184" t="str">
            <v>n/a</v>
          </cell>
          <cell r="G184">
            <v>13.997</v>
          </cell>
          <cell r="H184">
            <v>12.494999999999999</v>
          </cell>
          <cell r="I184">
            <v>19.692</v>
          </cell>
          <cell r="J184">
            <v>20.018999999999998</v>
          </cell>
          <cell r="K184">
            <v>37.43</v>
          </cell>
          <cell r="L184">
            <v>54.8</v>
          </cell>
          <cell r="M184">
            <v>47.027999999999999</v>
          </cell>
          <cell r="N184">
            <v>54.042000000000002</v>
          </cell>
          <cell r="O184">
            <v>128.29400000000001</v>
          </cell>
          <cell r="P184">
            <v>96.007999999999996</v>
          </cell>
          <cell r="Q184">
            <v>99.650999999999996</v>
          </cell>
          <cell r="R184">
            <v>180.715</v>
          </cell>
          <cell r="S184">
            <v>128.10499999999999</v>
          </cell>
          <cell r="T184">
            <v>38.354999999999997</v>
          </cell>
          <cell r="U184">
            <v>45.98</v>
          </cell>
          <cell r="V184">
            <v>35.21</v>
          </cell>
          <cell r="W184">
            <v>18.581</v>
          </cell>
          <cell r="X184">
            <v>30.567</v>
          </cell>
          <cell r="Y184">
            <v>20.632999999999999</v>
          </cell>
          <cell r="Z184">
            <v>30.1</v>
          </cell>
          <cell r="AA184">
            <v>18.678000000000001</v>
          </cell>
          <cell r="AB184">
            <v>26.654</v>
          </cell>
          <cell r="AC184">
            <v>17.161000000000001</v>
          </cell>
          <cell r="AD184">
            <v>17.501999999999999</v>
          </cell>
          <cell r="AE184">
            <v>15.851000000000001</v>
          </cell>
          <cell r="AF184">
            <v>8.2390000000000008</v>
          </cell>
          <cell r="AG184">
            <v>8.9329999999999998</v>
          </cell>
          <cell r="AH184">
            <v>16.559999999999999</v>
          </cell>
          <cell r="AI184">
            <v>9.9</v>
          </cell>
          <cell r="AJ184">
            <v>7.9</v>
          </cell>
          <cell r="AK184">
            <v>7.2</v>
          </cell>
          <cell r="AL184">
            <v>5.9669999999999996</v>
          </cell>
          <cell r="AM184">
            <v>4.9889999999999999</v>
          </cell>
          <cell r="AN184">
            <v>5</v>
          </cell>
          <cell r="AO184">
            <v>5</v>
          </cell>
          <cell r="AP184">
            <v>5</v>
          </cell>
          <cell r="AQ184">
            <v>5</v>
          </cell>
          <cell r="AR184">
            <v>39.931045454545455</v>
          </cell>
        </row>
        <row r="185">
          <cell r="A185" t="str">
            <v>Zimbabwe</v>
          </cell>
          <cell r="B185" t="str">
            <v>Inflation, end of period consumer prices</v>
          </cell>
          <cell r="C185" t="str">
            <v>Percent change</v>
          </cell>
          <cell r="E185" t="str">
            <v>See notes for:  Inflation, end of period consumer prices (Index).</v>
          </cell>
          <cell r="F185" t="str">
            <v>n/a</v>
          </cell>
          <cell r="G185" t="str">
            <v>n/a</v>
          </cell>
          <cell r="H185" t="str">
            <v>n/a</v>
          </cell>
          <cell r="I185" t="str">
            <v>n/a</v>
          </cell>
          <cell r="J185" t="str">
            <v>n/a</v>
          </cell>
          <cell r="K185" t="str">
            <v>n/a</v>
          </cell>
          <cell r="L185" t="str">
            <v>n/a</v>
          </cell>
          <cell r="M185" t="str">
            <v>n/a</v>
          </cell>
          <cell r="N185" t="str">
            <v>n/a</v>
          </cell>
          <cell r="O185" t="str">
            <v>n/a</v>
          </cell>
          <cell r="P185" t="str">
            <v>n/a</v>
          </cell>
          <cell r="Q185" t="str">
            <v>n/a</v>
          </cell>
          <cell r="R185" t="str">
            <v>n/a</v>
          </cell>
          <cell r="S185" t="str">
            <v>n/a</v>
          </cell>
          <cell r="T185" t="str">
            <v>n/a</v>
          </cell>
          <cell r="U185" t="str">
            <v>n/a</v>
          </cell>
          <cell r="V185" t="str">
            <v>n/a</v>
          </cell>
          <cell r="W185" t="str">
            <v>n/a</v>
          </cell>
          <cell r="X185" t="str">
            <v>n/a</v>
          </cell>
          <cell r="Y185" t="str">
            <v>n/a</v>
          </cell>
          <cell r="Z185" t="str">
            <v>n/a</v>
          </cell>
          <cell r="AA185" t="str">
            <v>n/a</v>
          </cell>
          <cell r="AB185" t="str">
            <v>n/a</v>
          </cell>
          <cell r="AC185" t="str">
            <v>n/a</v>
          </cell>
          <cell r="AD185" t="str">
            <v>n/a</v>
          </cell>
          <cell r="AE185" t="str">
            <v>n/a</v>
          </cell>
          <cell r="AF185" t="str">
            <v>n/a</v>
          </cell>
          <cell r="AG185" t="str">
            <v>n/a</v>
          </cell>
          <cell r="AH185" t="str">
            <v>n/a</v>
          </cell>
          <cell r="AI185">
            <v>-7.67</v>
          </cell>
          <cell r="AJ185">
            <v>3.2170000000000001</v>
          </cell>
          <cell r="AK185">
            <v>4.92</v>
          </cell>
          <cell r="AL185">
            <v>6.4770000000000003</v>
          </cell>
          <cell r="AM185">
            <v>5.01</v>
          </cell>
          <cell r="AN185">
            <v>5.01</v>
          </cell>
          <cell r="AO185">
            <v>5.01</v>
          </cell>
          <cell r="AP185">
            <v>5.01</v>
          </cell>
          <cell r="AQ185">
            <v>5.01</v>
          </cell>
          <cell r="AR185">
            <v>0.15566666666666684</v>
          </cell>
        </row>
      </sheetData>
      <sheetData sheetId="7">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Gross domestic product based on purchasing-power-parity (PPP) per capita GDP</v>
          </cell>
          <cell r="C2" t="str">
            <v>Current international dollar</v>
          </cell>
          <cell r="D2" t="str">
            <v>Units</v>
          </cell>
          <cell r="E2" t="str">
            <v>See notes for:  Gross domestic product, current prices (National currency) Population (Persons).</v>
          </cell>
          <cell r="F2" t="str">
            <v>n/a</v>
          </cell>
          <cell r="G2" t="str">
            <v>n/a</v>
          </cell>
          <cell r="H2">
            <v>537.93399999999997</v>
          </cell>
          <cell r="I2">
            <v>570.6</v>
          </cell>
          <cell r="J2">
            <v>541.36699999999996</v>
          </cell>
          <cell r="K2">
            <v>591.40200000000004</v>
          </cell>
          <cell r="L2">
            <v>620.23199999999997</v>
          </cell>
          <cell r="M2">
            <v>707.04399999999998</v>
          </cell>
          <cell r="N2">
            <v>723.572</v>
          </cell>
          <cell r="O2">
            <v>857.471</v>
          </cell>
          <cell r="P2">
            <v>912.22</v>
          </cell>
          <cell r="Q2">
            <v>956.44799999999998</v>
          </cell>
          <cell r="R2">
            <v>1007.947</v>
          </cell>
          <cell r="S2">
            <v>1050.7819999999999</v>
          </cell>
          <cell r="T2">
            <v>1091.3800000000001</v>
          </cell>
          <cell r="U2">
            <v>1144.329</v>
          </cell>
          <cell r="V2">
            <v>1202.376</v>
          </cell>
          <cell r="W2">
            <v>1268.42</v>
          </cell>
          <cell r="X2">
            <v>2007</v>
          </cell>
        </row>
        <row r="3">
          <cell r="A3" t="str">
            <v>Albania</v>
          </cell>
          <cell r="B3" t="str">
            <v>Gross domestic product based on purchasing-power-parity (PPP) per capita GDP</v>
          </cell>
          <cell r="C3" t="str">
            <v>Current international dollar</v>
          </cell>
          <cell r="D3" t="str">
            <v>Units</v>
          </cell>
          <cell r="E3" t="str">
            <v>See notes for:  Gross domestic product, current prices (National currency) Population (Persons).</v>
          </cell>
          <cell r="F3">
            <v>3841.0210000000002</v>
          </cell>
          <cell r="G3">
            <v>4233.0259999999998</v>
          </cell>
          <cell r="H3">
            <v>4453.2979999999998</v>
          </cell>
          <cell r="I3">
            <v>4780.585</v>
          </cell>
          <cell r="J3">
            <v>4979.0600000000004</v>
          </cell>
          <cell r="K3">
            <v>5352.5119999999997</v>
          </cell>
          <cell r="L3">
            <v>5799.4390000000003</v>
          </cell>
          <cell r="M3">
            <v>6312.7879999999996</v>
          </cell>
          <cell r="N3">
            <v>6901.0129999999999</v>
          </cell>
          <cell r="O3">
            <v>7169.1880000000001</v>
          </cell>
          <cell r="P3">
            <v>7468.1930000000002</v>
          </cell>
          <cell r="Q3">
            <v>7741.4279999999999</v>
          </cell>
          <cell r="R3">
            <v>7840.6180000000004</v>
          </cell>
          <cell r="S3">
            <v>8054.1260000000002</v>
          </cell>
          <cell r="T3">
            <v>8335.7369999999992</v>
          </cell>
          <cell r="U3">
            <v>8638.125</v>
          </cell>
          <cell r="V3">
            <v>8952.5570000000007</v>
          </cell>
          <cell r="W3">
            <v>9308.2880000000005</v>
          </cell>
          <cell r="X3">
            <v>2008</v>
          </cell>
        </row>
        <row r="4">
          <cell r="A4" t="str">
            <v>Algeria</v>
          </cell>
          <cell r="B4" t="str">
            <v>Gross domestic product based on purchasing-power-parity (PPP) per capita GDP</v>
          </cell>
          <cell r="C4" t="str">
            <v>Current international dollar</v>
          </cell>
          <cell r="D4" t="str">
            <v>Units</v>
          </cell>
          <cell r="E4" t="str">
            <v>See notes for:  Gross domestic product, current prices (National currency) Population (Persons).</v>
          </cell>
          <cell r="F4">
            <v>4502.68</v>
          </cell>
          <cell r="G4">
            <v>4660.308</v>
          </cell>
          <cell r="H4">
            <v>4885.7389999999996</v>
          </cell>
          <cell r="I4">
            <v>5253.9160000000002</v>
          </cell>
          <cell r="J4">
            <v>5622.1959999999999</v>
          </cell>
          <cell r="K4">
            <v>6069.2929999999997</v>
          </cell>
          <cell r="L4">
            <v>6295.6729999999998</v>
          </cell>
          <cell r="M4">
            <v>6572.7730000000001</v>
          </cell>
          <cell r="N4">
            <v>6776.7169999999996</v>
          </cell>
          <cell r="O4">
            <v>6910.31</v>
          </cell>
          <cell r="P4">
            <v>7111.9930000000004</v>
          </cell>
          <cell r="Q4">
            <v>7333.2259999999997</v>
          </cell>
          <cell r="R4">
            <v>7541.8459999999995</v>
          </cell>
          <cell r="S4">
            <v>7800.933</v>
          </cell>
          <cell r="T4">
            <v>8063.0590000000002</v>
          </cell>
          <cell r="U4">
            <v>8354.9500000000007</v>
          </cell>
          <cell r="V4">
            <v>8720.5920000000006</v>
          </cell>
          <cell r="W4">
            <v>9139.6229999999996</v>
          </cell>
          <cell r="X4">
            <v>2010</v>
          </cell>
        </row>
        <row r="5">
          <cell r="A5" t="str">
            <v>Angola</v>
          </cell>
          <cell r="B5" t="str">
            <v>Gross domestic product based on purchasing-power-parity (PPP) per capita GDP</v>
          </cell>
          <cell r="C5" t="str">
            <v>Current international dollar</v>
          </cell>
          <cell r="D5" t="str">
            <v>Units</v>
          </cell>
          <cell r="E5" t="str">
            <v>See notes for:  Gross domestic product, current prices (National currency) Population (Persons).</v>
          </cell>
          <cell r="F5">
            <v>2243.931</v>
          </cell>
          <cell r="G5">
            <v>2299.364</v>
          </cell>
          <cell r="H5">
            <v>2599.9749999999999</v>
          </cell>
          <cell r="I5">
            <v>2664.3980000000001</v>
          </cell>
          <cell r="J5">
            <v>2953.529</v>
          </cell>
          <cell r="K5">
            <v>3328.61</v>
          </cell>
          <cell r="L5">
            <v>4034.3139999999999</v>
          </cell>
          <cell r="M5">
            <v>4954.1970000000001</v>
          </cell>
          <cell r="N5">
            <v>5614.7389999999996</v>
          </cell>
          <cell r="O5">
            <v>5661.0529999999999</v>
          </cell>
          <cell r="P5">
            <v>5748.8890000000001</v>
          </cell>
          <cell r="Q5">
            <v>5894.6170000000002</v>
          </cell>
          <cell r="R5">
            <v>6356.0190000000002</v>
          </cell>
          <cell r="S5">
            <v>6687.1270000000004</v>
          </cell>
          <cell r="T5">
            <v>7027.74</v>
          </cell>
          <cell r="U5">
            <v>7392.39</v>
          </cell>
          <cell r="V5">
            <v>7735.3509999999997</v>
          </cell>
          <cell r="W5">
            <v>8127.86</v>
          </cell>
          <cell r="X5">
            <v>2000</v>
          </cell>
        </row>
        <row r="6">
          <cell r="A6" t="str">
            <v>Antigua and Barbuda</v>
          </cell>
          <cell r="B6" t="str">
            <v>Gross domestic product based on purchasing-power-parity (PPP) per capita GDP</v>
          </cell>
          <cell r="C6" t="str">
            <v>Current international dollar</v>
          </cell>
          <cell r="D6" t="str">
            <v>Units</v>
          </cell>
          <cell r="E6" t="str">
            <v>See notes for:  Gross domestic product, current prices (National currency) Population (Persons).</v>
          </cell>
          <cell r="F6">
            <v>13534.442999999999</v>
          </cell>
          <cell r="G6">
            <v>12971.915999999999</v>
          </cell>
          <cell r="H6">
            <v>13293.688</v>
          </cell>
          <cell r="I6">
            <v>14134.019</v>
          </cell>
          <cell r="J6">
            <v>15058.209000000001</v>
          </cell>
          <cell r="K6">
            <v>16673.896000000001</v>
          </cell>
          <cell r="L6">
            <v>19164.126</v>
          </cell>
          <cell r="M6">
            <v>20894.679</v>
          </cell>
          <cell r="N6">
            <v>21423.969000000001</v>
          </cell>
          <cell r="O6">
            <v>19196.152999999998</v>
          </cell>
          <cell r="P6">
            <v>17692.521000000001</v>
          </cell>
          <cell r="Q6">
            <v>17980.651999999998</v>
          </cell>
          <cell r="R6">
            <v>18398.814999999999</v>
          </cell>
          <cell r="S6">
            <v>19146.331999999999</v>
          </cell>
          <cell r="T6">
            <v>20046.275000000001</v>
          </cell>
          <cell r="U6">
            <v>21058.152999999998</v>
          </cell>
          <cell r="V6">
            <v>22148.216</v>
          </cell>
          <cell r="W6">
            <v>23370.195</v>
          </cell>
          <cell r="X6">
            <v>2009</v>
          </cell>
        </row>
        <row r="7">
          <cell r="A7" t="str">
            <v>Argentina</v>
          </cell>
          <cell r="B7" t="str">
            <v>Gross domestic product based on purchasing-power-parity (PPP) per capita GDP</v>
          </cell>
          <cell r="C7" t="str">
            <v>Current international dollar</v>
          </cell>
          <cell r="D7" t="str">
            <v>Units</v>
          </cell>
          <cell r="E7" t="str">
            <v>See notes for:  Gross domestic product, current prices (National currency) Population (Persons).</v>
          </cell>
          <cell r="F7">
            <v>9197.2659999999996</v>
          </cell>
          <cell r="G7">
            <v>8900.3430000000008</v>
          </cell>
          <cell r="H7">
            <v>7981.8850000000002</v>
          </cell>
          <cell r="I7">
            <v>8796.5540000000001</v>
          </cell>
          <cell r="J7">
            <v>9750.6090000000004</v>
          </cell>
          <cell r="K7">
            <v>10859.666999999999</v>
          </cell>
          <cell r="L7">
            <v>12041.581</v>
          </cell>
          <cell r="M7">
            <v>13331.237999999999</v>
          </cell>
          <cell r="N7">
            <v>14405.406999999999</v>
          </cell>
          <cell r="O7">
            <v>14538.964</v>
          </cell>
          <cell r="P7">
            <v>15901.236999999999</v>
          </cell>
          <cell r="Q7">
            <v>17516.147000000001</v>
          </cell>
          <cell r="R7">
            <v>18318.715</v>
          </cell>
          <cell r="S7">
            <v>19160.359</v>
          </cell>
          <cell r="T7">
            <v>20083.107</v>
          </cell>
          <cell r="U7">
            <v>21095.855</v>
          </cell>
          <cell r="V7">
            <v>22191.213</v>
          </cell>
          <cell r="W7">
            <v>23429.035</v>
          </cell>
          <cell r="X7">
            <v>2006</v>
          </cell>
        </row>
        <row r="8">
          <cell r="A8" t="str">
            <v>Armenia</v>
          </cell>
          <cell r="B8" t="str">
            <v>Gross domestic product based on purchasing-power-parity (PPP) per capita GDP</v>
          </cell>
          <cell r="C8" t="str">
            <v>Current international dollar</v>
          </cell>
          <cell r="D8" t="str">
            <v>Units</v>
          </cell>
          <cell r="E8" t="str">
            <v>See notes for:  Gross domestic product, current prices (National currency) Population (Persons).</v>
          </cell>
          <cell r="F8">
            <v>1926.0840000000001</v>
          </cell>
          <cell r="G8">
            <v>2160.7869999999998</v>
          </cell>
          <cell r="H8">
            <v>2522.864</v>
          </cell>
          <cell r="I8">
            <v>2938.1660000000002</v>
          </cell>
          <cell r="J8">
            <v>3329.067</v>
          </cell>
          <cell r="K8">
            <v>3903.4960000000001</v>
          </cell>
          <cell r="L8">
            <v>4556.3609999999999</v>
          </cell>
          <cell r="M8">
            <v>5324.277</v>
          </cell>
          <cell r="N8">
            <v>5806.6239999999998</v>
          </cell>
          <cell r="O8">
            <v>4987.7179999999998</v>
          </cell>
          <cell r="P8">
            <v>5099.8999999999996</v>
          </cell>
          <cell r="Q8">
            <v>5384.0889999999999</v>
          </cell>
          <cell r="R8">
            <v>5604.7449999999999</v>
          </cell>
          <cell r="S8">
            <v>5858.4279999999999</v>
          </cell>
          <cell r="T8">
            <v>6121.5420000000004</v>
          </cell>
          <cell r="U8">
            <v>6404.5770000000002</v>
          </cell>
          <cell r="V8">
            <v>6701.5029999999997</v>
          </cell>
          <cell r="W8">
            <v>7034.7569999999996</v>
          </cell>
          <cell r="X8">
            <v>2011</v>
          </cell>
        </row>
        <row r="9">
          <cell r="A9" t="str">
            <v>Australia</v>
          </cell>
          <cell r="B9" t="str">
            <v>Gross domestic product based on purchasing-power-parity (PPP) per capita GDP</v>
          </cell>
          <cell r="C9" t="str">
            <v>Current international dollar</v>
          </cell>
          <cell r="D9" t="str">
            <v>Units</v>
          </cell>
          <cell r="E9" t="str">
            <v>See notes for:  Gross domestic product, current prices (National currency) Population (Persons).</v>
          </cell>
          <cell r="F9">
            <v>27249.85</v>
          </cell>
          <cell r="G9">
            <v>28211.087</v>
          </cell>
          <cell r="H9">
            <v>29438.705000000002</v>
          </cell>
          <cell r="I9">
            <v>30627.873</v>
          </cell>
          <cell r="J9">
            <v>32130.596000000001</v>
          </cell>
          <cell r="K9">
            <v>33602.745999999999</v>
          </cell>
          <cell r="L9">
            <v>35056.461000000003</v>
          </cell>
          <cell r="M9">
            <v>37068.71</v>
          </cell>
          <cell r="N9">
            <v>38002.961000000003</v>
          </cell>
          <cell r="O9">
            <v>38226.745000000003</v>
          </cell>
          <cell r="P9">
            <v>39090.474999999999</v>
          </cell>
          <cell r="Q9">
            <v>40234.321000000004</v>
          </cell>
          <cell r="R9">
            <v>41467.65</v>
          </cell>
          <cell r="S9">
            <v>43030.396000000001</v>
          </cell>
          <cell r="T9">
            <v>44634.182999999997</v>
          </cell>
          <cell r="U9">
            <v>46361.580999999998</v>
          </cell>
          <cell r="V9">
            <v>48155.216999999997</v>
          </cell>
          <cell r="W9">
            <v>50175.226000000002</v>
          </cell>
          <cell r="X9">
            <v>2011</v>
          </cell>
        </row>
        <row r="10">
          <cell r="A10" t="str">
            <v>Austria</v>
          </cell>
          <cell r="B10" t="str">
            <v>Gross domestic product based on purchasing-power-parity (PPP) per capita GDP</v>
          </cell>
          <cell r="C10" t="str">
            <v>Current international dollar</v>
          </cell>
          <cell r="D10" t="str">
            <v>Units</v>
          </cell>
          <cell r="E10" t="str">
            <v>See notes for:  Gross domestic product, current prices (National currency) Population (Persons).</v>
          </cell>
          <cell r="F10">
            <v>28803.601999999999</v>
          </cell>
          <cell r="G10">
            <v>29593.512999999999</v>
          </cell>
          <cell r="H10">
            <v>30431.321</v>
          </cell>
          <cell r="I10">
            <v>31200.873</v>
          </cell>
          <cell r="J10">
            <v>32558.037</v>
          </cell>
          <cell r="K10">
            <v>34128.237000000001</v>
          </cell>
          <cell r="L10">
            <v>36335.421999999999</v>
          </cell>
          <cell r="M10">
            <v>38621.171000000002</v>
          </cell>
          <cell r="N10">
            <v>39857.989000000001</v>
          </cell>
          <cell r="O10">
            <v>38621.258000000002</v>
          </cell>
          <cell r="P10">
            <v>39848.938999999998</v>
          </cell>
          <cell r="Q10">
            <v>41822</v>
          </cell>
          <cell r="R10">
            <v>42589.72</v>
          </cell>
          <cell r="S10">
            <v>43843.374000000003</v>
          </cell>
          <cell r="T10">
            <v>45285.326000000001</v>
          </cell>
          <cell r="U10">
            <v>46798.188999999998</v>
          </cell>
          <cell r="V10">
            <v>48336.909</v>
          </cell>
          <cell r="W10">
            <v>49962.086000000003</v>
          </cell>
          <cell r="X10">
            <v>2011</v>
          </cell>
        </row>
        <row r="11">
          <cell r="A11" t="str">
            <v>Azerbaijan</v>
          </cell>
          <cell r="B11" t="str">
            <v>Gross domestic product based on purchasing-power-parity (PPP) per capita GDP</v>
          </cell>
          <cell r="C11" t="str">
            <v>Current international dollar</v>
          </cell>
          <cell r="D11" t="str">
            <v>Units</v>
          </cell>
          <cell r="E11" t="str">
            <v>See notes for:  Gross domestic product, current prices (National currency) Population (Persons).</v>
          </cell>
          <cell r="F11">
            <v>2372.212</v>
          </cell>
          <cell r="G11">
            <v>2553.4340000000002</v>
          </cell>
          <cell r="H11">
            <v>2773.9989999999998</v>
          </cell>
          <cell r="I11">
            <v>3093.9389999999999</v>
          </cell>
          <cell r="J11">
            <v>3460.0439999999999</v>
          </cell>
          <cell r="K11">
            <v>4455.8270000000002</v>
          </cell>
          <cell r="L11">
            <v>6119.3829999999998</v>
          </cell>
          <cell r="M11">
            <v>7786.3980000000001</v>
          </cell>
          <cell r="N11">
            <v>8724.7070000000003</v>
          </cell>
          <cell r="O11">
            <v>9550.32</v>
          </cell>
          <cell r="P11">
            <v>10058.858</v>
          </cell>
          <cell r="Q11">
            <v>10201.603999999999</v>
          </cell>
          <cell r="R11">
            <v>10568.377</v>
          </cell>
          <cell r="S11">
            <v>10845.359</v>
          </cell>
          <cell r="T11">
            <v>11227.183000000001</v>
          </cell>
          <cell r="U11">
            <v>11645.388000000001</v>
          </cell>
          <cell r="V11">
            <v>12089.796</v>
          </cell>
          <cell r="W11">
            <v>12600.739</v>
          </cell>
          <cell r="X11">
            <v>2009</v>
          </cell>
        </row>
        <row r="12">
          <cell r="A12" t="str">
            <v>The Bahamas</v>
          </cell>
          <cell r="B12" t="str">
            <v>Gross domestic product based on purchasing-power-parity (PPP) per capita GDP</v>
          </cell>
          <cell r="C12" t="str">
            <v>Current international dollar</v>
          </cell>
          <cell r="D12" t="str">
            <v>Units</v>
          </cell>
          <cell r="E12" t="str">
            <v>See notes for:  Gross domestic product, current prices (National currency) Population (Persons).</v>
          </cell>
          <cell r="F12">
            <v>25167.722000000002</v>
          </cell>
          <cell r="G12">
            <v>26021.233</v>
          </cell>
          <cell r="H12">
            <v>26766.563999999998</v>
          </cell>
          <cell r="I12">
            <v>26605.396000000001</v>
          </cell>
          <cell r="J12">
            <v>27278.210999999999</v>
          </cell>
          <cell r="K12">
            <v>29281.616999999998</v>
          </cell>
          <cell r="L12">
            <v>30610.969000000001</v>
          </cell>
          <cell r="M12">
            <v>31573.39</v>
          </cell>
          <cell r="N12">
            <v>31471.375</v>
          </cell>
          <cell r="O12">
            <v>29754.583999999999</v>
          </cell>
          <cell r="P12">
            <v>30049.144</v>
          </cell>
          <cell r="Q12">
            <v>30958.55</v>
          </cell>
          <cell r="R12">
            <v>31784.151999999998</v>
          </cell>
          <cell r="S12">
            <v>32769.605000000003</v>
          </cell>
          <cell r="T12">
            <v>33651.989000000001</v>
          </cell>
          <cell r="U12">
            <v>34660.048999999999</v>
          </cell>
          <cell r="V12">
            <v>35772.258999999998</v>
          </cell>
          <cell r="W12">
            <v>36966.815999999999</v>
          </cell>
          <cell r="X12">
            <v>2008</v>
          </cell>
        </row>
        <row r="13">
          <cell r="A13" t="str">
            <v>Bahrain</v>
          </cell>
          <cell r="B13" t="str">
            <v>Gross domestic product based on purchasing-power-parity (PPP) per capita GDP</v>
          </cell>
          <cell r="C13" t="str">
            <v>Current international dollar</v>
          </cell>
          <cell r="D13" t="str">
            <v>Units</v>
          </cell>
          <cell r="E13" t="str">
            <v>See notes for:  Gross domestic product, current prices (National currency) Population (Persons).</v>
          </cell>
          <cell r="F13">
            <v>19643.324000000001</v>
          </cell>
          <cell r="G13">
            <v>20705.848999999998</v>
          </cell>
          <cell r="H13">
            <v>21501.440999999999</v>
          </cell>
          <cell r="I13">
            <v>23212.452000000001</v>
          </cell>
          <cell r="J13">
            <v>25136.620999999999</v>
          </cell>
          <cell r="K13">
            <v>27723.407999999999</v>
          </cell>
          <cell r="L13">
            <v>29924.787</v>
          </cell>
          <cell r="M13">
            <v>32720.260999999999</v>
          </cell>
          <cell r="N13">
            <v>34858.623</v>
          </cell>
          <cell r="O13">
            <v>27238.212</v>
          </cell>
          <cell r="P13">
            <v>27036.512999999999</v>
          </cell>
          <cell r="Q13">
            <v>27556.233</v>
          </cell>
          <cell r="R13">
            <v>27907.522000000001</v>
          </cell>
          <cell r="S13">
            <v>28558.969000000001</v>
          </cell>
          <cell r="T13">
            <v>29145.569</v>
          </cell>
          <cell r="U13">
            <v>29789.279999999999</v>
          </cell>
          <cell r="V13">
            <v>30538.935000000001</v>
          </cell>
          <cell r="W13">
            <v>31405.828000000001</v>
          </cell>
          <cell r="X13">
            <v>2010</v>
          </cell>
        </row>
        <row r="14">
          <cell r="A14" t="str">
            <v>Bangladesh</v>
          </cell>
          <cell r="B14" t="str">
            <v>Gross domestic product based on purchasing-power-parity (PPP) per capita GDP</v>
          </cell>
          <cell r="C14" t="str">
            <v>Current international dollar</v>
          </cell>
          <cell r="D14" t="str">
            <v>Units</v>
          </cell>
          <cell r="E14" t="str">
            <v>See notes for:  Gross domestic product, current prices (National currency) Population (Persons).</v>
          </cell>
          <cell r="F14">
            <v>834.64499999999998</v>
          </cell>
          <cell r="G14">
            <v>879.01300000000003</v>
          </cell>
          <cell r="H14">
            <v>920.41099999999994</v>
          </cell>
          <cell r="I14">
            <v>977.39700000000005</v>
          </cell>
          <cell r="J14">
            <v>1051.413</v>
          </cell>
          <cell r="K14">
            <v>1134.018</v>
          </cell>
          <cell r="L14">
            <v>1228.2729999999999</v>
          </cell>
          <cell r="M14">
            <v>1324.1020000000001</v>
          </cell>
          <cell r="N14">
            <v>1413.982</v>
          </cell>
          <cell r="O14">
            <v>1492.6289999999999</v>
          </cell>
          <cell r="P14">
            <v>1584.529</v>
          </cell>
          <cell r="Q14">
            <v>1692.9570000000001</v>
          </cell>
          <cell r="R14">
            <v>1790.2650000000001</v>
          </cell>
          <cell r="S14">
            <v>1907.259</v>
          </cell>
          <cell r="T14">
            <v>2038.8610000000001</v>
          </cell>
          <cell r="U14">
            <v>2187.317</v>
          </cell>
          <cell r="V14">
            <v>2349.0569999999998</v>
          </cell>
          <cell r="W14">
            <v>2533.2359999999999</v>
          </cell>
          <cell r="X14">
            <v>2010</v>
          </cell>
        </row>
        <row r="15">
          <cell r="A15" t="str">
            <v>Barbados</v>
          </cell>
          <cell r="B15" t="str">
            <v>Gross domestic product based on purchasing-power-parity (PPP) per capita GDP</v>
          </cell>
          <cell r="C15" t="str">
            <v>Current international dollar</v>
          </cell>
          <cell r="D15" t="str">
            <v>Units</v>
          </cell>
          <cell r="E15" t="str">
            <v>See notes for:  Gross domestic product, current prices (National currency) Population (Persons).</v>
          </cell>
          <cell r="F15">
            <v>15874.652</v>
          </cell>
          <cell r="G15">
            <v>15771.484</v>
          </cell>
          <cell r="H15">
            <v>16083.717000000001</v>
          </cell>
          <cell r="I15">
            <v>16693.538</v>
          </cell>
          <cell r="J15">
            <v>17957.060000000001</v>
          </cell>
          <cell r="K15">
            <v>20226.849999999999</v>
          </cell>
          <cell r="L15">
            <v>21576.262999999999</v>
          </cell>
          <cell r="M15">
            <v>22992.931</v>
          </cell>
          <cell r="N15">
            <v>23409.402999999998</v>
          </cell>
          <cell r="O15">
            <v>22621.004000000001</v>
          </cell>
          <cell r="P15">
            <v>22870.291000000001</v>
          </cell>
          <cell r="Q15">
            <v>23416.651000000002</v>
          </cell>
          <cell r="R15">
            <v>23870.460999999999</v>
          </cell>
          <cell r="S15">
            <v>24533.284</v>
          </cell>
          <cell r="T15">
            <v>25330.237000000001</v>
          </cell>
          <cell r="U15">
            <v>26314.577000000001</v>
          </cell>
          <cell r="V15">
            <v>27420.473999999998</v>
          </cell>
          <cell r="W15">
            <v>28748.431</v>
          </cell>
          <cell r="X15">
            <v>2009</v>
          </cell>
        </row>
        <row r="16">
          <cell r="A16" t="str">
            <v>Belarus</v>
          </cell>
          <cell r="B16" t="str">
            <v>Gross domestic product based on purchasing-power-parity (PPP) per capita GDP</v>
          </cell>
          <cell r="C16" t="str">
            <v>Current international dollar</v>
          </cell>
          <cell r="D16" t="str">
            <v>Units</v>
          </cell>
          <cell r="E16" t="str">
            <v>See notes for:  Gross domestic product, current prices (National currency) Population (Persons).</v>
          </cell>
          <cell r="F16">
            <v>5085.9629999999997</v>
          </cell>
          <cell r="G16">
            <v>5467.9960000000001</v>
          </cell>
          <cell r="H16">
            <v>5867.5330000000004</v>
          </cell>
          <cell r="I16">
            <v>6445.433</v>
          </cell>
          <cell r="J16">
            <v>7272.5010000000002</v>
          </cell>
          <cell r="K16">
            <v>8562.3549999999996</v>
          </cell>
          <cell r="L16">
            <v>9759.7880000000005</v>
          </cell>
          <cell r="M16">
            <v>10938.44</v>
          </cell>
          <cell r="N16">
            <v>12554.939</v>
          </cell>
          <cell r="O16">
            <v>12726.897999999999</v>
          </cell>
          <cell r="P16">
            <v>13897.718999999999</v>
          </cell>
          <cell r="Q16">
            <v>15028.295</v>
          </cell>
          <cell r="R16">
            <v>15755.834000000001</v>
          </cell>
          <cell r="S16">
            <v>16612.167000000001</v>
          </cell>
          <cell r="T16">
            <v>17689.504000000001</v>
          </cell>
          <cell r="U16">
            <v>18932.544999999998</v>
          </cell>
          <cell r="V16">
            <v>20283.710999999999</v>
          </cell>
          <cell r="W16">
            <v>21815.222000000002</v>
          </cell>
          <cell r="X16">
            <v>2010</v>
          </cell>
        </row>
        <row r="17">
          <cell r="A17" t="str">
            <v>Belgium</v>
          </cell>
          <cell r="B17" t="str">
            <v>Gross domestic product based on purchasing-power-parity (PPP) per capita GDP</v>
          </cell>
          <cell r="C17" t="str">
            <v>Current international dollar</v>
          </cell>
          <cell r="D17" t="str">
            <v>Units</v>
          </cell>
          <cell r="E17" t="str">
            <v>See notes for:  Gross domestic product, current prices (National currency) Population (Persons).</v>
          </cell>
          <cell r="F17">
            <v>27153.707999999999</v>
          </cell>
          <cell r="G17">
            <v>27925.316999999999</v>
          </cell>
          <cell r="H17">
            <v>28633.974999999999</v>
          </cell>
          <cell r="I17">
            <v>29340.891</v>
          </cell>
          <cell r="J17">
            <v>30934.886999999999</v>
          </cell>
          <cell r="K17">
            <v>32311.218000000001</v>
          </cell>
          <cell r="L17">
            <v>34043.008000000002</v>
          </cell>
          <cell r="M17">
            <v>35797.506000000001</v>
          </cell>
          <cell r="N17">
            <v>36656.387999999999</v>
          </cell>
          <cell r="O17">
            <v>35702.39</v>
          </cell>
          <cell r="P17">
            <v>36635.786</v>
          </cell>
          <cell r="Q17">
            <v>37736.857000000004</v>
          </cell>
          <cell r="R17">
            <v>37995.230000000003</v>
          </cell>
          <cell r="S17">
            <v>38617.921000000002</v>
          </cell>
          <cell r="T17">
            <v>39423.578999999998</v>
          </cell>
          <cell r="U17">
            <v>40400.572</v>
          </cell>
          <cell r="V17">
            <v>41481.565999999999</v>
          </cell>
          <cell r="W17">
            <v>42811.235000000001</v>
          </cell>
          <cell r="X17">
            <v>2011</v>
          </cell>
        </row>
        <row r="18">
          <cell r="A18" t="str">
            <v>Belize</v>
          </cell>
          <cell r="B18" t="str">
            <v>Gross domestic product based on purchasing-power-parity (PPP) per capita GDP</v>
          </cell>
          <cell r="C18" t="str">
            <v>Current international dollar</v>
          </cell>
          <cell r="D18" t="str">
            <v>Units</v>
          </cell>
          <cell r="E18" t="str">
            <v>See notes for:  Gross domestic product, current prices (National currency) Population (Persons).</v>
          </cell>
          <cell r="F18">
            <v>5814.0479999999998</v>
          </cell>
          <cell r="G18">
            <v>6058.0519999999997</v>
          </cell>
          <cell r="H18">
            <v>6277.69</v>
          </cell>
          <cell r="I18">
            <v>6789.5240000000003</v>
          </cell>
          <cell r="J18">
            <v>7064.8950000000004</v>
          </cell>
          <cell r="K18">
            <v>7324.8509999999997</v>
          </cell>
          <cell r="L18">
            <v>7703.259</v>
          </cell>
          <cell r="M18">
            <v>7659.1080000000002</v>
          </cell>
          <cell r="N18">
            <v>7930.067</v>
          </cell>
          <cell r="O18">
            <v>7836.96</v>
          </cell>
          <cell r="P18">
            <v>8069.6289999999999</v>
          </cell>
          <cell r="Q18">
            <v>8263.6229999999996</v>
          </cell>
          <cell r="R18">
            <v>8412.0759999999991</v>
          </cell>
          <cell r="S18">
            <v>8561.7369999999992</v>
          </cell>
          <cell r="T18">
            <v>8711.1440000000002</v>
          </cell>
          <cell r="U18">
            <v>8874.3860000000004</v>
          </cell>
          <cell r="V18">
            <v>9041.7749999999996</v>
          </cell>
          <cell r="W18">
            <v>9241.9599999999991</v>
          </cell>
          <cell r="X18">
            <v>2010</v>
          </cell>
        </row>
        <row r="19">
          <cell r="A19" t="str">
            <v>Benin</v>
          </cell>
          <cell r="B19" t="str">
            <v>Gross domestic product based on purchasing-power-parity (PPP) per capita GDP</v>
          </cell>
          <cell r="C19" t="str">
            <v>Current international dollar</v>
          </cell>
          <cell r="D19" t="str">
            <v>Units</v>
          </cell>
          <cell r="E19" t="str">
            <v>See notes for:  Gross domestic product, current prices (National currency) Population (Persons).</v>
          </cell>
          <cell r="F19">
            <v>1051.133</v>
          </cell>
          <cell r="G19">
            <v>1105.021</v>
          </cell>
          <cell r="H19">
            <v>1135.325</v>
          </cell>
          <cell r="I19">
            <v>1166.5029999999999</v>
          </cell>
          <cell r="J19">
            <v>1195.807</v>
          </cell>
          <cell r="K19">
            <v>1246.2439999999999</v>
          </cell>
          <cell r="L19">
            <v>1298.43</v>
          </cell>
          <cell r="M19">
            <v>1359.8420000000001</v>
          </cell>
          <cell r="N19">
            <v>1419.998</v>
          </cell>
          <cell r="O19">
            <v>1433.1189999999999</v>
          </cell>
          <cell r="P19">
            <v>1446.454</v>
          </cell>
          <cell r="Q19">
            <v>1481.0630000000001</v>
          </cell>
          <cell r="R19">
            <v>1510.2629999999999</v>
          </cell>
          <cell r="S19">
            <v>1562.1079999999999</v>
          </cell>
          <cell r="T19">
            <v>1615.7470000000001</v>
          </cell>
          <cell r="U19">
            <v>1674.3309999999999</v>
          </cell>
          <cell r="V19">
            <v>1735.8240000000001</v>
          </cell>
          <cell r="W19">
            <v>1805.5029999999999</v>
          </cell>
          <cell r="X19">
            <v>2010</v>
          </cell>
        </row>
        <row r="20">
          <cell r="A20" t="str">
            <v>Bhutan</v>
          </cell>
          <cell r="B20" t="str">
            <v>Gross domestic product based on purchasing-power-parity (PPP) per capita GDP</v>
          </cell>
          <cell r="C20" t="str">
            <v>Current international dollar</v>
          </cell>
          <cell r="D20" t="str">
            <v>Units</v>
          </cell>
          <cell r="E20" t="str">
            <v>See notes for:  Gross domestic product, current prices (National currency) Population (Persons).</v>
          </cell>
          <cell r="F20">
            <v>2514.502</v>
          </cell>
          <cell r="G20">
            <v>2699.9569999999999</v>
          </cell>
          <cell r="H20">
            <v>2944.0990000000002</v>
          </cell>
          <cell r="I20">
            <v>3137.5340000000001</v>
          </cell>
          <cell r="J20">
            <v>3339.5309999999999</v>
          </cell>
          <cell r="K20">
            <v>3530.8</v>
          </cell>
          <cell r="L20">
            <v>3811.69</v>
          </cell>
          <cell r="M20">
            <v>4542.7659999999996</v>
          </cell>
          <cell r="N20">
            <v>4784.2730000000001</v>
          </cell>
          <cell r="O20">
            <v>5082.0169999999998</v>
          </cell>
          <cell r="P20">
            <v>5661.0590000000002</v>
          </cell>
          <cell r="Q20">
            <v>6112.0429999999997</v>
          </cell>
          <cell r="R20">
            <v>6615.5389999999998</v>
          </cell>
          <cell r="S20">
            <v>7369.6139999999996</v>
          </cell>
          <cell r="T20">
            <v>8294.0480000000007</v>
          </cell>
          <cell r="U20">
            <v>8845.5480000000007</v>
          </cell>
          <cell r="V20">
            <v>10411.999</v>
          </cell>
          <cell r="W20">
            <v>11024.974</v>
          </cell>
          <cell r="X20">
            <v>0</v>
          </cell>
        </row>
        <row r="21">
          <cell r="A21" t="str">
            <v>Bolivia</v>
          </cell>
          <cell r="B21" t="str">
            <v>Gross domestic product based on purchasing-power-parity (PPP) per capita GDP</v>
          </cell>
          <cell r="C21" t="str">
            <v>Current international dollar</v>
          </cell>
          <cell r="D21" t="str">
            <v>Units</v>
          </cell>
          <cell r="E21" t="str">
            <v>See notes for:  Gross domestic product, current prices (National currency) Population (Persons).</v>
          </cell>
          <cell r="F21">
            <v>3101.9850000000001</v>
          </cell>
          <cell r="G21">
            <v>3152.009</v>
          </cell>
          <cell r="H21">
            <v>3208.4479999999999</v>
          </cell>
          <cell r="I21">
            <v>3302.7570000000001</v>
          </cell>
          <cell r="J21">
            <v>3453.7260000000001</v>
          </cell>
          <cell r="K21">
            <v>3664.3139999999999</v>
          </cell>
          <cell r="L21">
            <v>3807.9160000000002</v>
          </cell>
          <cell r="M21">
            <v>4042.98</v>
          </cell>
          <cell r="N21">
            <v>4299.1980000000003</v>
          </cell>
          <cell r="O21">
            <v>4402.75</v>
          </cell>
          <cell r="P21">
            <v>4548.7740000000003</v>
          </cell>
          <cell r="Q21">
            <v>4789.2120000000004</v>
          </cell>
          <cell r="R21">
            <v>4995.9650000000001</v>
          </cell>
          <cell r="S21">
            <v>5223.4650000000001</v>
          </cell>
          <cell r="T21">
            <v>5459.4970000000003</v>
          </cell>
          <cell r="U21">
            <v>5713.4229999999998</v>
          </cell>
          <cell r="V21">
            <v>5979.8779999999997</v>
          </cell>
          <cell r="W21">
            <v>6278.8969999999999</v>
          </cell>
          <cell r="X21">
            <v>2004</v>
          </cell>
        </row>
        <row r="22">
          <cell r="A22" t="str">
            <v>Bosnia and Herzegovina</v>
          </cell>
          <cell r="B22" t="str">
            <v>Gross domestic product based on purchasing-power-parity (PPP) per capita GDP</v>
          </cell>
          <cell r="C22" t="str">
            <v>Current international dollar</v>
          </cell>
          <cell r="D22" t="str">
            <v>Units</v>
          </cell>
          <cell r="E22" t="str">
            <v>See notes for:  Gross domestic product, current prices (National currency) Population (Persons).</v>
          </cell>
          <cell r="F22">
            <v>4456.5879999999997</v>
          </cell>
          <cell r="G22">
            <v>4644.0649999999996</v>
          </cell>
          <cell r="H22">
            <v>4918.8829999999998</v>
          </cell>
          <cell r="I22">
            <v>5175.2290000000003</v>
          </cell>
          <cell r="J22">
            <v>5553.0739999999996</v>
          </cell>
          <cell r="K22">
            <v>6022.7219999999998</v>
          </cell>
          <cell r="L22">
            <v>6588.2120000000004</v>
          </cell>
          <cell r="M22">
            <v>7205.0770000000002</v>
          </cell>
          <cell r="N22">
            <v>7796.3379999999997</v>
          </cell>
          <cell r="O22">
            <v>7659.509</v>
          </cell>
          <cell r="P22">
            <v>7816.107</v>
          </cell>
          <cell r="Q22">
            <v>8133.0039999999999</v>
          </cell>
          <cell r="R22">
            <v>8250.6219999999994</v>
          </cell>
          <cell r="S22">
            <v>8472.4120000000003</v>
          </cell>
          <cell r="T22">
            <v>8827.7279999999992</v>
          </cell>
          <cell r="U22">
            <v>9302.0889999999999</v>
          </cell>
          <cell r="V22">
            <v>9805.8989999999994</v>
          </cell>
          <cell r="W22">
            <v>10372.459000000001</v>
          </cell>
          <cell r="X22">
            <v>2010</v>
          </cell>
        </row>
        <row r="23">
          <cell r="A23" t="str">
            <v>Botswana</v>
          </cell>
          <cell r="B23" t="str">
            <v>Gross domestic product based on purchasing-power-parity (PPP) per capita GDP</v>
          </cell>
          <cell r="C23" t="str">
            <v>Current international dollar</v>
          </cell>
          <cell r="D23" t="str">
            <v>Units</v>
          </cell>
          <cell r="E23" t="str">
            <v>See notes for:  Gross domestic product, current prices (National currency) Population (Persons).</v>
          </cell>
          <cell r="F23">
            <v>8840.23</v>
          </cell>
          <cell r="G23">
            <v>9251.125</v>
          </cell>
          <cell r="H23">
            <v>10127.486000000001</v>
          </cell>
          <cell r="I23">
            <v>10868.828</v>
          </cell>
          <cell r="J23">
            <v>12269.865</v>
          </cell>
          <cell r="K23">
            <v>12513.13</v>
          </cell>
          <cell r="L23">
            <v>13471.556</v>
          </cell>
          <cell r="M23">
            <v>14343.671</v>
          </cell>
          <cell r="N23">
            <v>14920.267</v>
          </cell>
          <cell r="O23">
            <v>14165.632</v>
          </cell>
          <cell r="P23">
            <v>15179.74</v>
          </cell>
          <cell r="Q23">
            <v>16029.808999999999</v>
          </cell>
          <cell r="R23">
            <v>16578.594000000001</v>
          </cell>
          <cell r="S23">
            <v>17390.75</v>
          </cell>
          <cell r="T23">
            <v>18212.391</v>
          </cell>
          <cell r="U23">
            <v>19114.367999999999</v>
          </cell>
          <cell r="V23">
            <v>20071.237000000001</v>
          </cell>
          <cell r="W23">
            <v>21085.941999999999</v>
          </cell>
          <cell r="X23">
            <v>2008</v>
          </cell>
        </row>
        <row r="24">
          <cell r="A24" t="str">
            <v>Brazil</v>
          </cell>
          <cell r="B24" t="str">
            <v>Gross domestic product based on purchasing-power-parity (PPP) per capita GDP</v>
          </cell>
          <cell r="C24" t="str">
            <v>Current international dollar</v>
          </cell>
          <cell r="D24" t="str">
            <v>Units</v>
          </cell>
          <cell r="E24" t="str">
            <v>See notes for:  Gross domestic product, current prices (National currency) Population (Persons).</v>
          </cell>
          <cell r="F24">
            <v>7207.0119999999997</v>
          </cell>
          <cell r="G24">
            <v>7357.5780000000004</v>
          </cell>
          <cell r="H24">
            <v>7563.4979999999996</v>
          </cell>
          <cell r="I24">
            <v>7697.8959999999997</v>
          </cell>
          <cell r="J24">
            <v>8231.3320000000003</v>
          </cell>
          <cell r="K24">
            <v>8603.3649999999998</v>
          </cell>
          <cell r="L24">
            <v>9164</v>
          </cell>
          <cell r="M24">
            <v>9893.92</v>
          </cell>
          <cell r="N24">
            <v>10525.578</v>
          </cell>
          <cell r="O24">
            <v>10498.316999999999</v>
          </cell>
          <cell r="P24">
            <v>11314.484</v>
          </cell>
          <cell r="Q24">
            <v>11769.411</v>
          </cell>
          <cell r="R24">
            <v>12181.341</v>
          </cell>
          <cell r="S24">
            <v>12779.887000000001</v>
          </cell>
          <cell r="T24">
            <v>13389.514999999999</v>
          </cell>
          <cell r="U24">
            <v>14049.502</v>
          </cell>
          <cell r="V24">
            <v>14737.906000000001</v>
          </cell>
          <cell r="W24">
            <v>15509.91</v>
          </cell>
          <cell r="X24">
            <v>2010</v>
          </cell>
        </row>
        <row r="25">
          <cell r="A25" t="str">
            <v>Brunei Darussalam</v>
          </cell>
          <cell r="B25" t="str">
            <v>Gross domestic product based on purchasing-power-parity (PPP) per capita GDP</v>
          </cell>
          <cell r="C25" t="str">
            <v>Current international dollar</v>
          </cell>
          <cell r="D25" t="str">
            <v>Units</v>
          </cell>
          <cell r="E25" t="str">
            <v>See notes for:  Gross domestic product, current prices (National currency) Population (Persons).</v>
          </cell>
          <cell r="F25">
            <v>43320.173999999999</v>
          </cell>
          <cell r="G25">
            <v>44415.099000000002</v>
          </cell>
          <cell r="H25">
            <v>45335.021000000001</v>
          </cell>
          <cell r="I25">
            <v>46896.557999999997</v>
          </cell>
          <cell r="J25">
            <v>47126.415000000001</v>
          </cell>
          <cell r="K25">
            <v>47465.343000000001</v>
          </cell>
          <cell r="L25">
            <v>49430.815000000002</v>
          </cell>
          <cell r="M25">
            <v>50028.887000000002</v>
          </cell>
          <cell r="N25">
            <v>49139.387000000002</v>
          </cell>
          <cell r="O25">
            <v>47796.521000000001</v>
          </cell>
          <cell r="P25">
            <v>48621.411999999997</v>
          </cell>
          <cell r="Q25">
            <v>49384.398999999998</v>
          </cell>
          <cell r="R25">
            <v>50440.03</v>
          </cell>
          <cell r="S25">
            <v>50959.42</v>
          </cell>
          <cell r="T25">
            <v>53111.004999999997</v>
          </cell>
          <cell r="U25">
            <v>54536.849000000002</v>
          </cell>
          <cell r="V25">
            <v>56428.055999999997</v>
          </cell>
          <cell r="W25">
            <v>58276.919000000002</v>
          </cell>
          <cell r="X25">
            <v>2010</v>
          </cell>
        </row>
        <row r="26">
          <cell r="A26" t="str">
            <v>Bulgaria</v>
          </cell>
          <cell r="B26" t="str">
            <v>Gross domestic product based on purchasing-power-parity (PPP) per capita GDP</v>
          </cell>
          <cell r="C26" t="str">
            <v>Current international dollar</v>
          </cell>
          <cell r="D26" t="str">
            <v>Units</v>
          </cell>
          <cell r="E26" t="str">
            <v>See notes for:  Gross domestic product, current prices (National currency) Population (Persons).</v>
          </cell>
          <cell r="F26">
            <v>6269.2160000000003</v>
          </cell>
          <cell r="G26">
            <v>6895.6480000000001</v>
          </cell>
          <cell r="H26">
            <v>7375.4470000000001</v>
          </cell>
          <cell r="I26">
            <v>7990.5240000000003</v>
          </cell>
          <cell r="J26">
            <v>8718.6239999999998</v>
          </cell>
          <cell r="K26">
            <v>9940.8169999999991</v>
          </cell>
          <cell r="L26">
            <v>10986.32</v>
          </cell>
          <cell r="M26">
            <v>12095.575999999999</v>
          </cell>
          <cell r="N26">
            <v>13187.386</v>
          </cell>
          <cell r="O26">
            <v>12668.075999999999</v>
          </cell>
          <cell r="P26">
            <v>12965.109</v>
          </cell>
          <cell r="Q26">
            <v>13597.403</v>
          </cell>
          <cell r="R26">
            <v>14020.602000000001</v>
          </cell>
          <cell r="S26">
            <v>14590.388999999999</v>
          </cell>
          <cell r="T26">
            <v>15327.786</v>
          </cell>
          <cell r="U26">
            <v>16280.148999999999</v>
          </cell>
          <cell r="V26">
            <v>17460.852999999999</v>
          </cell>
          <cell r="W26">
            <v>18787.438999999998</v>
          </cell>
          <cell r="X26">
            <v>2010</v>
          </cell>
        </row>
        <row r="27">
          <cell r="A27" t="str">
            <v>Burkina Faso</v>
          </cell>
          <cell r="B27" t="str">
            <v>Gross domestic product based on purchasing-power-parity (PPP) per capita GDP</v>
          </cell>
          <cell r="C27" t="str">
            <v>Current international dollar</v>
          </cell>
          <cell r="D27" t="str">
            <v>Units</v>
          </cell>
          <cell r="E27" t="str">
            <v>See notes for:  Gross domestic product, current prices (National currency) Population (Persons).</v>
          </cell>
          <cell r="F27">
            <v>886.49800000000005</v>
          </cell>
          <cell r="G27">
            <v>937.16</v>
          </cell>
          <cell r="H27">
            <v>962.59199999999998</v>
          </cell>
          <cell r="I27">
            <v>1025.7919999999999</v>
          </cell>
          <cell r="J27">
            <v>1000.188</v>
          </cell>
          <cell r="K27">
            <v>1097.4549999999999</v>
          </cell>
          <cell r="L27">
            <v>1168.211</v>
          </cell>
          <cell r="M27">
            <v>1216.8</v>
          </cell>
          <cell r="N27">
            <v>1278.952</v>
          </cell>
          <cell r="O27">
            <v>1303.402</v>
          </cell>
          <cell r="P27">
            <v>1390.9580000000001</v>
          </cell>
          <cell r="Q27">
            <v>1466.143</v>
          </cell>
          <cell r="R27">
            <v>1524.0630000000001</v>
          </cell>
          <cell r="S27">
            <v>1608.6110000000001</v>
          </cell>
          <cell r="T27">
            <v>1703.6659999999999</v>
          </cell>
          <cell r="U27">
            <v>1806.2260000000001</v>
          </cell>
          <cell r="V27">
            <v>1919.0920000000001</v>
          </cell>
          <cell r="W27">
            <v>2045.588</v>
          </cell>
          <cell r="X27">
            <v>2010</v>
          </cell>
        </row>
        <row r="28">
          <cell r="A28" t="str">
            <v>Burundi</v>
          </cell>
          <cell r="B28" t="str">
            <v>Gross domestic product based on purchasing-power-parity (PPP) per capita GDP</v>
          </cell>
          <cell r="C28" t="str">
            <v>Current international dollar</v>
          </cell>
          <cell r="D28" t="str">
            <v>Units</v>
          </cell>
          <cell r="E28" t="str">
            <v>See notes for:  Gross domestic product, current prices (National currency) Population (Persons).</v>
          </cell>
          <cell r="F28">
            <v>407.10899999999998</v>
          </cell>
          <cell r="G28">
            <v>402.92500000000001</v>
          </cell>
          <cell r="H28">
            <v>404.11700000000002</v>
          </cell>
          <cell r="I28">
            <v>411.06</v>
          </cell>
          <cell r="J28">
            <v>453.08300000000003</v>
          </cell>
          <cell r="K28">
            <v>470.358</v>
          </cell>
          <cell r="L28">
            <v>501.66800000000001</v>
          </cell>
          <cell r="M28">
            <v>530.32399999999996</v>
          </cell>
          <cell r="N28">
            <v>558.28499999999997</v>
          </cell>
          <cell r="O28">
            <v>572.298</v>
          </cell>
          <cell r="P28">
            <v>589.02200000000005</v>
          </cell>
          <cell r="Q28">
            <v>614.52</v>
          </cell>
          <cell r="R28">
            <v>639.51</v>
          </cell>
          <cell r="S28">
            <v>668.45500000000004</v>
          </cell>
          <cell r="T28">
            <v>704.697</v>
          </cell>
          <cell r="U28">
            <v>742.46199999999999</v>
          </cell>
          <cell r="V28">
            <v>783.34199999999998</v>
          </cell>
          <cell r="W28">
            <v>830.22799999999995</v>
          </cell>
          <cell r="X28">
            <v>0</v>
          </cell>
        </row>
        <row r="29">
          <cell r="A29" t="str">
            <v>Cambodia</v>
          </cell>
          <cell r="B29" t="str">
            <v>Gross domestic product based on purchasing-power-parity (PPP) per capita GDP</v>
          </cell>
          <cell r="C29" t="str">
            <v>Current international dollar</v>
          </cell>
          <cell r="D29" t="str">
            <v>Units</v>
          </cell>
          <cell r="E29" t="str">
            <v>See notes for:  Gross domestic product, current prices (National currency) Population (Persons).</v>
          </cell>
          <cell r="F29">
            <v>907.827</v>
          </cell>
          <cell r="G29">
            <v>987.72299999999996</v>
          </cell>
          <cell r="H29">
            <v>1052.194</v>
          </cell>
          <cell r="I29">
            <v>1146.2539999999999</v>
          </cell>
          <cell r="J29">
            <v>1270.194</v>
          </cell>
          <cell r="K29">
            <v>1456.7</v>
          </cell>
          <cell r="L29">
            <v>1626.348</v>
          </cell>
          <cell r="M29">
            <v>1823.752</v>
          </cell>
          <cell r="N29">
            <v>1956.415</v>
          </cell>
          <cell r="O29">
            <v>1946.2719999999999</v>
          </cell>
          <cell r="P29">
            <v>2065.373</v>
          </cell>
          <cell r="Q29">
            <v>2215.6909999999998</v>
          </cell>
          <cell r="R29">
            <v>2360.6930000000002</v>
          </cell>
          <cell r="S29">
            <v>2524.4009999999998</v>
          </cell>
          <cell r="T29">
            <v>2711.692</v>
          </cell>
          <cell r="U29">
            <v>2934.7579999999998</v>
          </cell>
          <cell r="V29">
            <v>3180.2730000000001</v>
          </cell>
          <cell r="W29">
            <v>3457.06</v>
          </cell>
          <cell r="X29">
            <v>2008</v>
          </cell>
        </row>
        <row r="30">
          <cell r="A30" t="str">
            <v>Cameroon</v>
          </cell>
          <cell r="B30" t="str">
            <v>Gross domestic product based on purchasing-power-parity (PPP) per capita GDP</v>
          </cell>
          <cell r="C30" t="str">
            <v>Current international dollar</v>
          </cell>
          <cell r="D30" t="str">
            <v>Units</v>
          </cell>
          <cell r="E30" t="str">
            <v>See notes for:  Gross domestic product, current prices (National currency) Population (Persons).</v>
          </cell>
          <cell r="F30">
            <v>1723.644</v>
          </cell>
          <cell r="G30">
            <v>1791.9860000000001</v>
          </cell>
          <cell r="H30">
            <v>1816.98</v>
          </cell>
          <cell r="I30">
            <v>1877.405</v>
          </cell>
          <cell r="J30">
            <v>1943.5709999999999</v>
          </cell>
          <cell r="K30">
            <v>1953.664</v>
          </cell>
          <cell r="L30">
            <v>2025.0740000000001</v>
          </cell>
          <cell r="M30">
            <v>2095.6610000000001</v>
          </cell>
          <cell r="N30">
            <v>2137.0880000000002</v>
          </cell>
          <cell r="O30">
            <v>2142.3110000000001</v>
          </cell>
          <cell r="P30">
            <v>2175.9920000000002</v>
          </cell>
          <cell r="Q30">
            <v>2257.125</v>
          </cell>
          <cell r="R30">
            <v>2321.73</v>
          </cell>
          <cell r="S30">
            <v>2402.7979999999998</v>
          </cell>
          <cell r="T30">
            <v>2490.6219999999998</v>
          </cell>
          <cell r="U30">
            <v>2587.3960000000002</v>
          </cell>
          <cell r="V30">
            <v>2693.384</v>
          </cell>
          <cell r="W30">
            <v>2812.7330000000002</v>
          </cell>
          <cell r="X30">
            <v>2010</v>
          </cell>
        </row>
        <row r="31">
          <cell r="A31" t="str">
            <v>Canada</v>
          </cell>
          <cell r="B31" t="str">
            <v>Gross domestic product based on purchasing-power-parity (PPP) per capita GDP</v>
          </cell>
          <cell r="C31" t="str">
            <v>Current international dollar</v>
          </cell>
          <cell r="D31" t="str">
            <v>Units</v>
          </cell>
          <cell r="E31" t="str">
            <v>See notes for:  Gross domestic product, current prices (National currency) Population (Persons).</v>
          </cell>
          <cell r="F31">
            <v>28992.749</v>
          </cell>
          <cell r="G31">
            <v>29861.506000000001</v>
          </cell>
          <cell r="H31">
            <v>30897.993999999999</v>
          </cell>
          <cell r="I31">
            <v>31842.829000000002</v>
          </cell>
          <cell r="J31">
            <v>33409.034</v>
          </cell>
          <cell r="K31">
            <v>35150.175999999999</v>
          </cell>
          <cell r="L31">
            <v>36933.864000000001</v>
          </cell>
          <cell r="M31">
            <v>38427.474999999999</v>
          </cell>
          <cell r="N31">
            <v>39095.497000000003</v>
          </cell>
          <cell r="O31">
            <v>37946.413</v>
          </cell>
          <cell r="P31">
            <v>39154.328000000001</v>
          </cell>
          <cell r="Q31">
            <v>40541.093000000001</v>
          </cell>
          <cell r="R31">
            <v>41335.055</v>
          </cell>
          <cell r="S31">
            <v>42270.392</v>
          </cell>
          <cell r="T31">
            <v>43329.103000000003</v>
          </cell>
          <cell r="U31">
            <v>44583.779000000002</v>
          </cell>
          <cell r="V31">
            <v>45878.319000000003</v>
          </cell>
          <cell r="W31">
            <v>47321.9</v>
          </cell>
          <cell r="X31">
            <v>2011</v>
          </cell>
        </row>
        <row r="32">
          <cell r="A32" t="str">
            <v>Cape Verde</v>
          </cell>
          <cell r="B32" t="str">
            <v>Gross domestic product based on purchasing-power-parity (PPP) per capita GDP</v>
          </cell>
          <cell r="C32" t="str">
            <v>Current international dollar</v>
          </cell>
          <cell r="D32" t="str">
            <v>Units</v>
          </cell>
          <cell r="E32" t="str">
            <v>See notes for:  Gross domestic product, current prices (National currency) Population (Persons).</v>
          </cell>
          <cell r="F32">
            <v>2029.124</v>
          </cell>
          <cell r="G32">
            <v>2174.5100000000002</v>
          </cell>
          <cell r="H32">
            <v>2284.942</v>
          </cell>
          <cell r="I32">
            <v>2401.4070000000002</v>
          </cell>
          <cell r="J32">
            <v>2357.3380000000002</v>
          </cell>
          <cell r="K32">
            <v>2602.59</v>
          </cell>
          <cell r="L32">
            <v>2915.076</v>
          </cell>
          <cell r="M32">
            <v>3212.3209999999999</v>
          </cell>
          <cell r="N32">
            <v>3438.4360000000001</v>
          </cell>
          <cell r="O32">
            <v>3554.3009999999999</v>
          </cell>
          <cell r="P32">
            <v>3730.2939999999999</v>
          </cell>
          <cell r="Q32">
            <v>3947.2649999999999</v>
          </cell>
          <cell r="R32">
            <v>4112.2560000000003</v>
          </cell>
          <cell r="S32">
            <v>4298.5619999999999</v>
          </cell>
          <cell r="T32">
            <v>4497.884</v>
          </cell>
          <cell r="U32">
            <v>4719.942</v>
          </cell>
          <cell r="V32">
            <v>4967.0969999999998</v>
          </cell>
          <cell r="W32">
            <v>5245.2359999999999</v>
          </cell>
          <cell r="X32">
            <v>2007</v>
          </cell>
        </row>
        <row r="33">
          <cell r="A33" t="str">
            <v>Central African Republic</v>
          </cell>
          <cell r="B33" t="str">
            <v>Gross domestic product based on purchasing-power-parity (PPP) per capita GDP</v>
          </cell>
          <cell r="C33" t="str">
            <v>Current international dollar</v>
          </cell>
          <cell r="D33" t="str">
            <v>Units</v>
          </cell>
          <cell r="E33" t="str">
            <v>See notes for:  Gross domestic product, current prices (National currency) Population (Persons).</v>
          </cell>
          <cell r="F33">
            <v>650.93799999999999</v>
          </cell>
          <cell r="G33">
            <v>656.51099999999997</v>
          </cell>
          <cell r="H33">
            <v>650.13499999999999</v>
          </cell>
          <cell r="I33">
            <v>604.58500000000004</v>
          </cell>
          <cell r="J33">
            <v>627.745</v>
          </cell>
          <cell r="K33">
            <v>657.923</v>
          </cell>
          <cell r="L33">
            <v>691.16800000000001</v>
          </cell>
          <cell r="M33">
            <v>723.07600000000002</v>
          </cell>
          <cell r="N33">
            <v>739.11300000000006</v>
          </cell>
          <cell r="O33">
            <v>732.66600000000005</v>
          </cell>
          <cell r="P33">
            <v>746.88499999999999</v>
          </cell>
          <cell r="Q33">
            <v>767.61500000000001</v>
          </cell>
          <cell r="R33">
            <v>789.20899999999995</v>
          </cell>
          <cell r="S33">
            <v>814.68399999999997</v>
          </cell>
          <cell r="T33">
            <v>853.88900000000001</v>
          </cell>
          <cell r="U33">
            <v>892.06899999999996</v>
          </cell>
          <cell r="V33">
            <v>934.41200000000003</v>
          </cell>
          <cell r="W33">
            <v>982.17700000000002</v>
          </cell>
          <cell r="X33">
            <v>2004</v>
          </cell>
        </row>
        <row r="34">
          <cell r="A34" t="str">
            <v>Chad</v>
          </cell>
          <cell r="B34" t="str">
            <v>Gross domestic product based on purchasing-power-parity (PPP) per capita GDP</v>
          </cell>
          <cell r="C34" t="str">
            <v>Current international dollar</v>
          </cell>
          <cell r="D34" t="str">
            <v>Units</v>
          </cell>
          <cell r="E34" t="str">
            <v>See notes for:  Gross domestic product, current prices (National currency) Population (Persons).</v>
          </cell>
          <cell r="F34">
            <v>886.62699999999995</v>
          </cell>
          <cell r="G34">
            <v>987.67</v>
          </cell>
          <cell r="H34">
            <v>1062.327</v>
          </cell>
          <cell r="I34">
            <v>1136.7809999999999</v>
          </cell>
          <cell r="J34">
            <v>1513.365</v>
          </cell>
          <cell r="K34">
            <v>1648.4349999999999</v>
          </cell>
          <cell r="L34">
            <v>1662.721</v>
          </cell>
          <cell r="M34">
            <v>1672.277</v>
          </cell>
          <cell r="N34">
            <v>1695.2239999999999</v>
          </cell>
          <cell r="O34">
            <v>1651.248</v>
          </cell>
          <cell r="P34">
            <v>1841.8820000000001</v>
          </cell>
          <cell r="Q34">
            <v>1865.12</v>
          </cell>
          <cell r="R34">
            <v>1969.9069999999999</v>
          </cell>
          <cell r="S34">
            <v>1953.7170000000001</v>
          </cell>
          <cell r="T34">
            <v>1996.3679999999999</v>
          </cell>
          <cell r="U34">
            <v>2044.33</v>
          </cell>
          <cell r="V34">
            <v>2089.2469999999998</v>
          </cell>
          <cell r="W34">
            <v>2126.826</v>
          </cell>
          <cell r="X34">
            <v>2004</v>
          </cell>
        </row>
        <row r="35">
          <cell r="A35" t="str">
            <v>Chile</v>
          </cell>
          <cell r="B35" t="str">
            <v>Gross domestic product based on purchasing-power-parity (PPP) per capita GDP</v>
          </cell>
          <cell r="C35" t="str">
            <v>Current international dollar</v>
          </cell>
          <cell r="D35" t="str">
            <v>Units</v>
          </cell>
          <cell r="E35" t="str">
            <v>See notes for:  Gross domestic product, current prices (National currency) Population (Persons).</v>
          </cell>
          <cell r="F35">
            <v>9854.5049999999992</v>
          </cell>
          <cell r="G35">
            <v>10285.022000000001</v>
          </cell>
          <cell r="H35">
            <v>10550.132</v>
          </cell>
          <cell r="I35">
            <v>11024.101000000001</v>
          </cell>
          <cell r="J35">
            <v>11897.550999999999</v>
          </cell>
          <cell r="K35">
            <v>12740.965</v>
          </cell>
          <cell r="L35">
            <v>13758.861000000001</v>
          </cell>
          <cell r="M35">
            <v>14742.36</v>
          </cell>
          <cell r="N35">
            <v>15373.177</v>
          </cell>
          <cell r="O35">
            <v>15189.263000000001</v>
          </cell>
          <cell r="P35">
            <v>16111.834999999999</v>
          </cell>
          <cell r="Q35">
            <v>17221.688999999998</v>
          </cell>
          <cell r="R35">
            <v>17974.196</v>
          </cell>
          <cell r="S35">
            <v>18843.937000000002</v>
          </cell>
          <cell r="T35">
            <v>19804.528999999999</v>
          </cell>
          <cell r="U35">
            <v>20844.449000000001</v>
          </cell>
          <cell r="V35">
            <v>21941.61</v>
          </cell>
          <cell r="W35">
            <v>23170.831999999999</v>
          </cell>
          <cell r="X35">
            <v>2009</v>
          </cell>
        </row>
        <row r="36">
          <cell r="A36" t="str">
            <v>China</v>
          </cell>
          <cell r="B36" t="str">
            <v>Gross domestic product based on purchasing-power-parity (PPP) per capita GDP</v>
          </cell>
          <cell r="C36" t="str">
            <v>Current international dollar</v>
          </cell>
          <cell r="D36" t="str">
            <v>Units</v>
          </cell>
          <cell r="E36" t="str">
            <v>See notes for:  Gross domestic product, current prices (National currency) Population (Persons).</v>
          </cell>
          <cell r="F36">
            <v>2378.7429999999999</v>
          </cell>
          <cell r="G36">
            <v>2616.154</v>
          </cell>
          <cell r="H36">
            <v>2881.3130000000001</v>
          </cell>
          <cell r="I36">
            <v>3217.4560000000001</v>
          </cell>
          <cell r="J36">
            <v>3614.1039999999998</v>
          </cell>
          <cell r="K36">
            <v>4102.4949999999999</v>
          </cell>
          <cell r="L36">
            <v>4746.7950000000001</v>
          </cell>
          <cell r="M36">
            <v>5547.5479999999998</v>
          </cell>
          <cell r="N36">
            <v>6185.4229999999998</v>
          </cell>
          <cell r="O36">
            <v>6792.2749999999996</v>
          </cell>
          <cell r="P36">
            <v>7550.4769999999999</v>
          </cell>
          <cell r="Q36">
            <v>8382.0139999999992</v>
          </cell>
          <cell r="R36">
            <v>9142.6679999999997</v>
          </cell>
          <cell r="S36">
            <v>10046.514999999999</v>
          </cell>
          <cell r="T36">
            <v>11030.144</v>
          </cell>
          <cell r="U36">
            <v>12121.206</v>
          </cell>
          <cell r="V36">
            <v>13304.825000000001</v>
          </cell>
          <cell r="W36">
            <v>14640.038</v>
          </cell>
          <cell r="X36">
            <v>2011</v>
          </cell>
        </row>
        <row r="37">
          <cell r="A37" t="str">
            <v>Colombia</v>
          </cell>
          <cell r="B37" t="str">
            <v>Gross domestic product based on purchasing-power-parity (PPP) per capita GDP</v>
          </cell>
          <cell r="C37" t="str">
            <v>Current international dollar</v>
          </cell>
          <cell r="D37" t="str">
            <v>Units</v>
          </cell>
          <cell r="E37" t="str">
            <v>See notes for:  Gross domestic product, current prices (National currency) Population (Persons).</v>
          </cell>
          <cell r="F37">
            <v>5855.0770000000002</v>
          </cell>
          <cell r="G37">
            <v>6009.6580000000004</v>
          </cell>
          <cell r="H37">
            <v>6180.9409999999998</v>
          </cell>
          <cell r="I37">
            <v>6476.7160000000003</v>
          </cell>
          <cell r="J37">
            <v>6897.6120000000001</v>
          </cell>
          <cell r="K37">
            <v>7339.5219999999999</v>
          </cell>
          <cell r="L37">
            <v>7987.8810000000003</v>
          </cell>
          <cell r="M37">
            <v>8682.7070000000003</v>
          </cell>
          <cell r="N37">
            <v>9081.6849999999995</v>
          </cell>
          <cell r="O37">
            <v>9219.6779999999999</v>
          </cell>
          <cell r="P37">
            <v>9585.2150000000001</v>
          </cell>
          <cell r="Q37">
            <v>10248.589</v>
          </cell>
          <cell r="R37">
            <v>10742.401</v>
          </cell>
          <cell r="S37">
            <v>11254.300999999999</v>
          </cell>
          <cell r="T37">
            <v>11792.017</v>
          </cell>
          <cell r="U37">
            <v>12371.108</v>
          </cell>
          <cell r="V37">
            <v>12981.545</v>
          </cell>
          <cell r="W37">
            <v>13666.666999999999</v>
          </cell>
          <cell r="X37">
            <v>2009</v>
          </cell>
        </row>
        <row r="38">
          <cell r="A38" t="str">
            <v>Comoros</v>
          </cell>
          <cell r="B38" t="str">
            <v>Gross domestic product based on purchasing-power-parity (PPP) per capita GDP</v>
          </cell>
          <cell r="C38" t="str">
            <v>Current international dollar</v>
          </cell>
          <cell r="D38" t="str">
            <v>Units</v>
          </cell>
          <cell r="E38" t="str">
            <v>See notes for:  Gross domestic product, current prices (National currency) Population (Persons).</v>
          </cell>
          <cell r="F38">
            <v>973.86900000000003</v>
          </cell>
          <cell r="G38">
            <v>1007.572</v>
          </cell>
          <cell r="H38">
            <v>1044.133</v>
          </cell>
          <cell r="I38">
            <v>1069.683</v>
          </cell>
          <cell r="J38">
            <v>1072.598</v>
          </cell>
          <cell r="K38">
            <v>1128.002</v>
          </cell>
          <cell r="L38">
            <v>1154.6610000000001</v>
          </cell>
          <cell r="M38">
            <v>1169.4469999999999</v>
          </cell>
          <cell r="N38">
            <v>1182.21</v>
          </cell>
          <cell r="O38">
            <v>1191.2950000000001</v>
          </cell>
          <cell r="P38">
            <v>1204.434</v>
          </cell>
          <cell r="Q38">
            <v>1231.672</v>
          </cell>
          <cell r="R38">
            <v>1251.73</v>
          </cell>
          <cell r="S38">
            <v>1294.336</v>
          </cell>
          <cell r="T38">
            <v>1338.001</v>
          </cell>
          <cell r="U38">
            <v>1384.373</v>
          </cell>
          <cell r="V38">
            <v>1432.5329999999999</v>
          </cell>
          <cell r="W38">
            <v>1487.14</v>
          </cell>
          <cell r="X38">
            <v>2003</v>
          </cell>
        </row>
        <row r="39">
          <cell r="A39" t="str">
            <v>Democratic Republic of Congo</v>
          </cell>
          <cell r="B39" t="str">
            <v>Gross domestic product based on purchasing-power-parity (PPP) per capita GDP</v>
          </cell>
          <cell r="C39" t="str">
            <v>Current international dollar</v>
          </cell>
          <cell r="D39" t="str">
            <v>Units</v>
          </cell>
          <cell r="E39" t="str">
            <v>See notes for:  Gross domestic product, current prices (National currency) Population (Persons).</v>
          </cell>
          <cell r="F39">
            <v>213.19800000000001</v>
          </cell>
          <cell r="G39">
            <v>213.43799999999999</v>
          </cell>
          <cell r="H39">
            <v>217.88</v>
          </cell>
          <cell r="I39">
            <v>228.49100000000001</v>
          </cell>
          <cell r="J39">
            <v>242.749</v>
          </cell>
          <cell r="K39">
            <v>261.69400000000002</v>
          </cell>
          <cell r="L39">
            <v>276.92</v>
          </cell>
          <cell r="M39">
            <v>293.96800000000002</v>
          </cell>
          <cell r="N39">
            <v>309.69200000000001</v>
          </cell>
          <cell r="O39">
            <v>312.45699999999999</v>
          </cell>
          <cell r="P39">
            <v>328.346</v>
          </cell>
          <cell r="Q39">
            <v>348.09800000000001</v>
          </cell>
          <cell r="R39">
            <v>364.47500000000002</v>
          </cell>
          <cell r="S39">
            <v>383.40800000000002</v>
          </cell>
          <cell r="T39">
            <v>404.77699999999999</v>
          </cell>
          <cell r="U39">
            <v>427.1</v>
          </cell>
          <cell r="V39">
            <v>448.38</v>
          </cell>
          <cell r="W39">
            <v>468.91500000000002</v>
          </cell>
          <cell r="X39">
            <v>1983</v>
          </cell>
        </row>
        <row r="40">
          <cell r="A40" t="str">
            <v>Republic of Congo</v>
          </cell>
          <cell r="B40" t="str">
            <v>Gross domestic product based on purchasing-power-parity (PPP) per capita GDP</v>
          </cell>
          <cell r="C40" t="str">
            <v>Current international dollar</v>
          </cell>
          <cell r="D40" t="str">
            <v>Units</v>
          </cell>
          <cell r="E40" t="str">
            <v>See notes for:  Gross domestic product, current prices (National currency) Population (Persons).</v>
          </cell>
          <cell r="F40">
            <v>2889.9209999999998</v>
          </cell>
          <cell r="G40">
            <v>2981.1469999999999</v>
          </cell>
          <cell r="H40">
            <v>3078.93</v>
          </cell>
          <cell r="I40">
            <v>3079.9279999999999</v>
          </cell>
          <cell r="J40">
            <v>3472.8069999999998</v>
          </cell>
          <cell r="K40">
            <v>3566.1219999999998</v>
          </cell>
          <cell r="L40">
            <v>3800.7020000000002</v>
          </cell>
          <cell r="M40">
            <v>3740.6210000000001</v>
          </cell>
          <cell r="N40">
            <v>3922.88</v>
          </cell>
          <cell r="O40">
            <v>4140.2939999999999</v>
          </cell>
          <cell r="P40">
            <v>4426.1180000000004</v>
          </cell>
          <cell r="Q40">
            <v>4589.098</v>
          </cell>
          <cell r="R40">
            <v>4656.6670000000004</v>
          </cell>
          <cell r="S40">
            <v>4840.2520000000004</v>
          </cell>
          <cell r="T40">
            <v>5030.5110000000004</v>
          </cell>
          <cell r="U40">
            <v>5176.076</v>
          </cell>
          <cell r="V40">
            <v>5323.49</v>
          </cell>
          <cell r="W40">
            <v>5499.4669999999996</v>
          </cell>
          <cell r="X40">
            <v>2004</v>
          </cell>
        </row>
        <row r="41">
          <cell r="A41" t="str">
            <v>Costa Rica</v>
          </cell>
          <cell r="B41" t="str">
            <v>Gross domestic product based on purchasing-power-parity (PPP) per capita GDP</v>
          </cell>
          <cell r="C41" t="str">
            <v>Current international dollar</v>
          </cell>
          <cell r="D41" t="str">
            <v>Units</v>
          </cell>
          <cell r="E41" t="str">
            <v>See notes for:  Gross domestic product, current prices (National currency) Population (Persons).</v>
          </cell>
          <cell r="F41">
            <v>7140.027</v>
          </cell>
          <cell r="G41">
            <v>7197.567</v>
          </cell>
          <cell r="H41">
            <v>7354.7929999999997</v>
          </cell>
          <cell r="I41">
            <v>7812.7849999999999</v>
          </cell>
          <cell r="J41">
            <v>8181.7129999999997</v>
          </cell>
          <cell r="K41">
            <v>8739.0490000000009</v>
          </cell>
          <cell r="L41">
            <v>9615.902</v>
          </cell>
          <cell r="M41">
            <v>10465.550999999999</v>
          </cell>
          <cell r="N41">
            <v>10771.545</v>
          </cell>
          <cell r="O41">
            <v>10837.687</v>
          </cell>
          <cell r="P41">
            <v>11339.073</v>
          </cell>
          <cell r="Q41">
            <v>11927.454</v>
          </cell>
          <cell r="R41">
            <v>12424.647000000001</v>
          </cell>
          <cell r="S41">
            <v>12998.618</v>
          </cell>
          <cell r="T41">
            <v>13630.334000000001</v>
          </cell>
          <cell r="U41">
            <v>14313.546</v>
          </cell>
          <cell r="V41">
            <v>15033.689</v>
          </cell>
          <cell r="W41">
            <v>15840.867</v>
          </cell>
          <cell r="X41">
            <v>2010</v>
          </cell>
        </row>
        <row r="42">
          <cell r="A42" t="str">
            <v>Côte d'Ivoire</v>
          </cell>
          <cell r="B42" t="str">
            <v>Gross domestic product based on purchasing-power-parity (PPP) per capita GDP</v>
          </cell>
          <cell r="C42" t="str">
            <v>Current international dollar</v>
          </cell>
          <cell r="D42" t="str">
            <v>Units</v>
          </cell>
          <cell r="E42" t="str">
            <v>See notes for:  Gross domestic product, current prices (National currency) Population (Persons).</v>
          </cell>
          <cell r="F42">
            <v>1600.2670000000001</v>
          </cell>
          <cell r="G42">
            <v>1606.405</v>
          </cell>
          <cell r="H42">
            <v>1580.2819999999999</v>
          </cell>
          <cell r="I42">
            <v>1562.3430000000001</v>
          </cell>
          <cell r="J42">
            <v>1551.0319999999999</v>
          </cell>
          <cell r="K42">
            <v>1580.1590000000001</v>
          </cell>
          <cell r="L42">
            <v>1595.2570000000001</v>
          </cell>
          <cell r="M42">
            <v>1618.9939999999999</v>
          </cell>
          <cell r="N42">
            <v>1644.125</v>
          </cell>
          <cell r="O42">
            <v>1673.5719999999999</v>
          </cell>
          <cell r="P42">
            <v>1682.886</v>
          </cell>
          <cell r="Q42">
            <v>1589.83</v>
          </cell>
          <cell r="R42">
            <v>1690.404</v>
          </cell>
          <cell r="S42">
            <v>1769.421</v>
          </cell>
          <cell r="T42">
            <v>1857.1590000000001</v>
          </cell>
          <cell r="U42">
            <v>1953.7650000000001</v>
          </cell>
          <cell r="V42">
            <v>2057.6129999999998</v>
          </cell>
          <cell r="W42">
            <v>2172.9789999999998</v>
          </cell>
          <cell r="X42">
            <v>2009</v>
          </cell>
        </row>
        <row r="43">
          <cell r="A43" t="str">
            <v>Croatia</v>
          </cell>
          <cell r="B43" t="str">
            <v>Gross domestic product based on purchasing-power-parity (PPP) per capita GDP</v>
          </cell>
          <cell r="C43" t="str">
            <v>Current international dollar</v>
          </cell>
          <cell r="D43" t="str">
            <v>Units</v>
          </cell>
          <cell r="E43" t="str">
            <v>See notes for:  Gross domestic product, current prices (National currency) Population (Persons).</v>
          </cell>
          <cell r="F43">
            <v>11131.681</v>
          </cell>
          <cell r="G43">
            <v>11650.474</v>
          </cell>
          <cell r="H43">
            <v>12399.838</v>
          </cell>
          <cell r="I43">
            <v>13343.659</v>
          </cell>
          <cell r="J43">
            <v>14188.212</v>
          </cell>
          <cell r="K43">
            <v>15254.19</v>
          </cell>
          <cell r="L43">
            <v>16531.685000000001</v>
          </cell>
          <cell r="M43">
            <v>17888.253000000001</v>
          </cell>
          <cell r="N43">
            <v>18685.897000000001</v>
          </cell>
          <cell r="O43">
            <v>17775.805</v>
          </cell>
          <cell r="P43">
            <v>17818.611000000001</v>
          </cell>
          <cell r="Q43">
            <v>18191.682000000001</v>
          </cell>
          <cell r="R43">
            <v>18331.021000000001</v>
          </cell>
          <cell r="S43">
            <v>18785.988000000001</v>
          </cell>
          <cell r="T43">
            <v>19349.416000000001</v>
          </cell>
          <cell r="U43">
            <v>20053.292000000001</v>
          </cell>
          <cell r="V43">
            <v>20887.16</v>
          </cell>
          <cell r="W43">
            <v>21825.699000000001</v>
          </cell>
          <cell r="X43">
            <v>2010</v>
          </cell>
        </row>
        <row r="44">
          <cell r="A44" t="str">
            <v>Cyprus</v>
          </cell>
          <cell r="B44" t="str">
            <v>Gross domestic product based on purchasing-power-parity (PPP) per capita GDP</v>
          </cell>
          <cell r="C44" t="str">
            <v>Current international dollar</v>
          </cell>
          <cell r="D44" t="str">
            <v>Units</v>
          </cell>
          <cell r="E44" t="str">
            <v>See notes for:  Gross domestic product, current prices (National currency) Population (Persons).</v>
          </cell>
          <cell r="F44">
            <v>20183.377</v>
          </cell>
          <cell r="G44">
            <v>21252.731</v>
          </cell>
          <cell r="H44">
            <v>21806.78</v>
          </cell>
          <cell r="I44">
            <v>22376.848999999998</v>
          </cell>
          <cell r="J44">
            <v>23489.798999999999</v>
          </cell>
          <cell r="K44">
            <v>24705.81</v>
          </cell>
          <cell r="L44">
            <v>25959.896000000001</v>
          </cell>
          <cell r="M44">
            <v>27631.541000000001</v>
          </cell>
          <cell r="N44">
            <v>28864.973999999998</v>
          </cell>
          <cell r="O44">
            <v>28355.06</v>
          </cell>
          <cell r="P44">
            <v>28782.167000000001</v>
          </cell>
          <cell r="Q44">
            <v>29074.125</v>
          </cell>
          <cell r="R44">
            <v>28645.624</v>
          </cell>
          <cell r="S44">
            <v>28850.213</v>
          </cell>
          <cell r="T44">
            <v>29345.170999999998</v>
          </cell>
          <cell r="U44">
            <v>30099.73</v>
          </cell>
          <cell r="V44">
            <v>30946.492999999999</v>
          </cell>
          <cell r="W44">
            <v>32022.809000000001</v>
          </cell>
          <cell r="X44">
            <v>2010</v>
          </cell>
        </row>
        <row r="45">
          <cell r="A45" t="str">
            <v>Czech Republic</v>
          </cell>
          <cell r="B45" t="str">
            <v>Gross domestic product based on purchasing-power-parity (PPP) per capita GDP</v>
          </cell>
          <cell r="C45" t="str">
            <v>Current international dollar</v>
          </cell>
          <cell r="D45" t="str">
            <v>Units</v>
          </cell>
          <cell r="E45" t="str">
            <v>See notes for:  Gross domestic product, current prices (National currency) Population (Persons).</v>
          </cell>
          <cell r="F45">
            <v>15453.009</v>
          </cell>
          <cell r="G45">
            <v>16309.984</v>
          </cell>
          <cell r="H45">
            <v>17030</v>
          </cell>
          <cell r="I45">
            <v>18048.601999999999</v>
          </cell>
          <cell r="J45">
            <v>19475.751</v>
          </cell>
          <cell r="K45">
            <v>21179.530999999999</v>
          </cell>
          <cell r="L45">
            <v>23329.207999999999</v>
          </cell>
          <cell r="M45">
            <v>25293.788</v>
          </cell>
          <cell r="N45">
            <v>26414.798999999999</v>
          </cell>
          <cell r="O45">
            <v>25230.203000000001</v>
          </cell>
          <cell r="P45">
            <v>26121.681</v>
          </cell>
          <cell r="Q45">
            <v>27062.242999999999</v>
          </cell>
          <cell r="R45">
            <v>27380.561000000002</v>
          </cell>
          <cell r="S45">
            <v>28309.3</v>
          </cell>
          <cell r="T45">
            <v>29623.600999999999</v>
          </cell>
          <cell r="U45">
            <v>31141.434000000001</v>
          </cell>
          <cell r="V45">
            <v>32752.808000000001</v>
          </cell>
          <cell r="W45">
            <v>34531.360999999997</v>
          </cell>
          <cell r="X45">
            <v>2010</v>
          </cell>
        </row>
        <row r="46">
          <cell r="A46" t="str">
            <v>Denmark</v>
          </cell>
          <cell r="B46" t="str">
            <v>Gross domestic product based on purchasing-power-parity (PPP) per capita GDP</v>
          </cell>
          <cell r="C46" t="str">
            <v>Current international dollar</v>
          </cell>
          <cell r="D46" t="str">
            <v>Units</v>
          </cell>
          <cell r="E46" t="str">
            <v>See notes for:  Gross domestic product, current prices (National currency) Population (Persons).</v>
          </cell>
          <cell r="F46">
            <v>28405.678</v>
          </cell>
          <cell r="G46">
            <v>29147.348999999998</v>
          </cell>
          <cell r="H46">
            <v>29651.137999999999</v>
          </cell>
          <cell r="I46">
            <v>30305.330999999998</v>
          </cell>
          <cell r="J46">
            <v>31765.882000000001</v>
          </cell>
          <cell r="K46">
            <v>33527.735999999997</v>
          </cell>
          <cell r="L46">
            <v>35680.230000000003</v>
          </cell>
          <cell r="M46">
            <v>37162.396000000001</v>
          </cell>
          <cell r="N46">
            <v>37491.294999999998</v>
          </cell>
          <cell r="O46">
            <v>35445.879000000001</v>
          </cell>
          <cell r="P46">
            <v>36165.675999999999</v>
          </cell>
          <cell r="Q46">
            <v>37151.508000000002</v>
          </cell>
          <cell r="R46">
            <v>37713.417999999998</v>
          </cell>
          <cell r="S46">
            <v>38627.230000000003</v>
          </cell>
          <cell r="T46">
            <v>39801.417000000001</v>
          </cell>
          <cell r="U46">
            <v>41084.828999999998</v>
          </cell>
          <cell r="V46">
            <v>42371.199000000001</v>
          </cell>
          <cell r="W46">
            <v>43407.247000000003</v>
          </cell>
          <cell r="X46">
            <v>2011</v>
          </cell>
        </row>
        <row r="47">
          <cell r="A47" t="str">
            <v>Djibouti</v>
          </cell>
          <cell r="B47" t="str">
            <v>Gross domestic product based on purchasing-power-parity (PPP) per capita GDP</v>
          </cell>
          <cell r="C47" t="str">
            <v>Current international dollar</v>
          </cell>
          <cell r="D47" t="str">
            <v>Units</v>
          </cell>
          <cell r="E47" t="str">
            <v>See notes for:  Gross domestic product, current prices (National currency) Population (Persons).</v>
          </cell>
          <cell r="F47">
            <v>1733.4259999999999</v>
          </cell>
          <cell r="G47">
            <v>1771.34</v>
          </cell>
          <cell r="H47">
            <v>1811.57</v>
          </cell>
          <cell r="I47">
            <v>1876.3869999999999</v>
          </cell>
          <cell r="J47">
            <v>1955.5640000000001</v>
          </cell>
          <cell r="K47">
            <v>2041.72</v>
          </cell>
          <cell r="L47">
            <v>2155.34</v>
          </cell>
          <cell r="M47">
            <v>2273.6190000000001</v>
          </cell>
          <cell r="N47">
            <v>2399.3780000000002</v>
          </cell>
          <cell r="O47">
            <v>2484.2420000000002</v>
          </cell>
          <cell r="P47">
            <v>2537.0419999999999</v>
          </cell>
          <cell r="Q47">
            <v>2641.5390000000002</v>
          </cell>
          <cell r="R47">
            <v>2734.7719999999999</v>
          </cell>
          <cell r="S47">
            <v>2843.08</v>
          </cell>
          <cell r="T47">
            <v>2956.0529999999999</v>
          </cell>
          <cell r="U47">
            <v>3092.1489999999999</v>
          </cell>
          <cell r="V47">
            <v>3243.8989999999999</v>
          </cell>
          <cell r="W47">
            <v>3414.5239999999999</v>
          </cell>
          <cell r="X47">
            <v>0</v>
          </cell>
        </row>
        <row r="48">
          <cell r="A48" t="str">
            <v>Dominica</v>
          </cell>
          <cell r="B48" t="str">
            <v>Gross domestic product based on purchasing-power-parity (PPP) per capita GDP</v>
          </cell>
          <cell r="C48" t="str">
            <v>Current international dollar</v>
          </cell>
          <cell r="D48" t="str">
            <v>Units</v>
          </cell>
          <cell r="E48" t="str">
            <v>See notes for:  Gross domestic product, current prices (National currency) Population (Persons).</v>
          </cell>
          <cell r="F48">
            <v>8378.0630000000001</v>
          </cell>
          <cell r="G48">
            <v>8605.9210000000003</v>
          </cell>
          <cell r="H48">
            <v>8553.8009999999995</v>
          </cell>
          <cell r="I48">
            <v>9282.2099999999991</v>
          </cell>
          <cell r="J48">
            <v>10401.799000000001</v>
          </cell>
          <cell r="K48">
            <v>10445.522000000001</v>
          </cell>
          <cell r="L48">
            <v>11183.630999999999</v>
          </cell>
          <cell r="M48">
            <v>11962.49</v>
          </cell>
          <cell r="N48">
            <v>13187.297</v>
          </cell>
          <cell r="O48">
            <v>13237.485000000001</v>
          </cell>
          <cell r="P48">
            <v>13444.111000000001</v>
          </cell>
          <cell r="Q48">
            <v>13815.721</v>
          </cell>
          <cell r="R48">
            <v>14202.632</v>
          </cell>
          <cell r="S48">
            <v>14669.539000000001</v>
          </cell>
          <cell r="T48">
            <v>15213.71</v>
          </cell>
          <cell r="U48">
            <v>15813.516</v>
          </cell>
          <cell r="V48">
            <v>16369.844999999999</v>
          </cell>
          <cell r="W48">
            <v>17008.613000000001</v>
          </cell>
          <cell r="X48">
            <v>2010</v>
          </cell>
        </row>
        <row r="49">
          <cell r="A49" t="str">
            <v>Dominican Republic</v>
          </cell>
          <cell r="B49" t="str">
            <v>Gross domestic product based on purchasing-power-parity (PPP) per capita GDP</v>
          </cell>
          <cell r="C49" t="str">
            <v>Current international dollar</v>
          </cell>
          <cell r="D49" t="str">
            <v>Units</v>
          </cell>
          <cell r="E49" t="str">
            <v>See notes for:  Gross domestic product, current prices (National currency) Population (Persons).</v>
          </cell>
          <cell r="F49">
            <v>5374.9030000000002</v>
          </cell>
          <cell r="G49">
            <v>5496.9430000000002</v>
          </cell>
          <cell r="H49">
            <v>5804.924</v>
          </cell>
          <cell r="I49">
            <v>5807.5309999999999</v>
          </cell>
          <cell r="J49">
            <v>5685.9459999999999</v>
          </cell>
          <cell r="K49">
            <v>6196.692</v>
          </cell>
          <cell r="L49">
            <v>6954.5159999999996</v>
          </cell>
          <cell r="M49">
            <v>7625.6850000000004</v>
          </cell>
          <cell r="N49">
            <v>8059.5950000000003</v>
          </cell>
          <cell r="O49">
            <v>8275.4840000000004</v>
          </cell>
          <cell r="P49">
            <v>8859.6440000000002</v>
          </cell>
          <cell r="Q49">
            <v>9286.7240000000002</v>
          </cell>
          <cell r="R49">
            <v>9654.6720000000005</v>
          </cell>
          <cell r="S49">
            <v>10059.967000000001</v>
          </cell>
          <cell r="T49">
            <v>10528.902</v>
          </cell>
          <cell r="U49">
            <v>11033.657999999999</v>
          </cell>
          <cell r="V49">
            <v>11564.002</v>
          </cell>
          <cell r="W49">
            <v>12158.832</v>
          </cell>
          <cell r="X49">
            <v>2004</v>
          </cell>
        </row>
        <row r="50">
          <cell r="A50" t="str">
            <v>Ecuador</v>
          </cell>
          <cell r="B50" t="str">
            <v>Gross domestic product based on purchasing-power-parity (PPP) per capita GDP</v>
          </cell>
          <cell r="C50" t="str">
            <v>Current international dollar</v>
          </cell>
          <cell r="D50" t="str">
            <v>Units</v>
          </cell>
          <cell r="E50" t="str">
            <v>See notes for:  Gross domestic product, current prices (National currency) Population (Persons).</v>
          </cell>
          <cell r="F50">
            <v>4732.9369999999999</v>
          </cell>
          <cell r="G50">
            <v>4995.5200000000004</v>
          </cell>
          <cell r="H50">
            <v>5174.28</v>
          </cell>
          <cell r="I50">
            <v>5377.4690000000001</v>
          </cell>
          <cell r="J50">
            <v>5919.3059999999996</v>
          </cell>
          <cell r="K50">
            <v>6371.3990000000003</v>
          </cell>
          <cell r="L50">
            <v>6789.2060000000001</v>
          </cell>
          <cell r="M50">
            <v>7023.7619999999997</v>
          </cell>
          <cell r="N50">
            <v>7586.2790000000005</v>
          </cell>
          <cell r="O50">
            <v>7580.9709999999995</v>
          </cell>
          <cell r="P50">
            <v>7827.8249999999998</v>
          </cell>
          <cell r="Q50">
            <v>8492.4290000000001</v>
          </cell>
          <cell r="R50">
            <v>8854.0040000000008</v>
          </cell>
          <cell r="S50">
            <v>9201.848</v>
          </cell>
          <cell r="T50">
            <v>9544.5300000000007</v>
          </cell>
          <cell r="U50">
            <v>9896.3729999999996</v>
          </cell>
          <cell r="V50">
            <v>10251.405000000001</v>
          </cell>
          <cell r="W50">
            <v>10173.932000000001</v>
          </cell>
          <cell r="X50">
            <v>2010</v>
          </cell>
        </row>
        <row r="51">
          <cell r="A51" t="str">
            <v>Egypt</v>
          </cell>
          <cell r="B51" t="str">
            <v>Gross domestic product based on purchasing-power-parity (PPP) per capita GDP</v>
          </cell>
          <cell r="C51" t="str">
            <v>Current international dollar</v>
          </cell>
          <cell r="D51" t="str">
            <v>Units</v>
          </cell>
          <cell r="E51" t="str">
            <v>See notes for:  Gross domestic product, current prices (National currency) Population (Persons).</v>
          </cell>
          <cell r="F51">
            <v>3912.143</v>
          </cell>
          <cell r="G51">
            <v>4051.913</v>
          </cell>
          <cell r="H51">
            <v>4164.9970000000003</v>
          </cell>
          <cell r="I51">
            <v>4303.6210000000001</v>
          </cell>
          <cell r="J51">
            <v>4513.884</v>
          </cell>
          <cell r="K51">
            <v>4762.1189999999997</v>
          </cell>
          <cell r="L51">
            <v>5156.6719999999996</v>
          </cell>
          <cell r="M51">
            <v>5504.8190000000004</v>
          </cell>
          <cell r="N51">
            <v>5901.2979999999998</v>
          </cell>
          <cell r="O51">
            <v>6112.2359999999999</v>
          </cell>
          <cell r="P51">
            <v>6417.2790000000005</v>
          </cell>
          <cell r="Q51">
            <v>6539.8440000000001</v>
          </cell>
          <cell r="R51">
            <v>6594.0020000000004</v>
          </cell>
          <cell r="S51">
            <v>6781.6440000000002</v>
          </cell>
          <cell r="T51">
            <v>7081.93</v>
          </cell>
          <cell r="U51">
            <v>7493.2420000000002</v>
          </cell>
          <cell r="V51">
            <v>7949.7380000000003</v>
          </cell>
          <cell r="W51">
            <v>8380.0959999999995</v>
          </cell>
          <cell r="X51">
            <v>2010</v>
          </cell>
        </row>
        <row r="52">
          <cell r="A52" t="str">
            <v>El Salvador</v>
          </cell>
          <cell r="B52" t="str">
            <v>Gross domestic product based on purchasing-power-parity (PPP) per capita GDP</v>
          </cell>
          <cell r="C52" t="str">
            <v>Current international dollar</v>
          </cell>
          <cell r="D52" t="str">
            <v>Units</v>
          </cell>
          <cell r="E52" t="str">
            <v>See notes for:  Gross domestic product, current prices (National currency) Population (Persons).</v>
          </cell>
          <cell r="F52">
            <v>5242.68</v>
          </cell>
          <cell r="G52">
            <v>5415.3829999999998</v>
          </cell>
          <cell r="H52">
            <v>5593.2690000000002</v>
          </cell>
          <cell r="I52">
            <v>5802.1909999999998</v>
          </cell>
          <cell r="J52">
            <v>6013.2209999999995</v>
          </cell>
          <cell r="K52">
            <v>6375.4179999999997</v>
          </cell>
          <cell r="L52">
            <v>6791.9989999999998</v>
          </cell>
          <cell r="M52">
            <v>7207.674</v>
          </cell>
          <cell r="N52">
            <v>7410.2550000000001</v>
          </cell>
          <cell r="O52">
            <v>7204.1</v>
          </cell>
          <cell r="P52">
            <v>7340.2920000000004</v>
          </cell>
          <cell r="Q52">
            <v>7549.79</v>
          </cell>
          <cell r="R52">
            <v>7745.9809999999998</v>
          </cell>
          <cell r="S52">
            <v>8004.3429999999998</v>
          </cell>
          <cell r="T52">
            <v>8308.8860000000004</v>
          </cell>
          <cell r="U52">
            <v>8677.866</v>
          </cell>
          <cell r="V52">
            <v>9064.3209999999999</v>
          </cell>
          <cell r="W52">
            <v>9498.4490000000005</v>
          </cell>
          <cell r="X52">
            <v>2007</v>
          </cell>
        </row>
        <row r="53">
          <cell r="A53" t="str">
            <v>Equatorial Guinea</v>
          </cell>
          <cell r="B53" t="str">
            <v>Gross domestic product based on purchasing-power-parity (PPP) per capita GDP</v>
          </cell>
          <cell r="C53" t="str">
            <v>Current international dollar</v>
          </cell>
          <cell r="D53" t="str">
            <v>Units</v>
          </cell>
          <cell r="E53" t="str">
            <v>See notes for:  Gross domestic product, current prices (National currency) Population (Persons).</v>
          </cell>
          <cell r="F53">
            <v>4156.6059999999998</v>
          </cell>
          <cell r="G53">
            <v>6435.8810000000003</v>
          </cell>
          <cell r="H53">
            <v>7592.7820000000002</v>
          </cell>
          <cell r="I53">
            <v>8585.3549999999996</v>
          </cell>
          <cell r="J53">
            <v>12125.221</v>
          </cell>
          <cell r="K53">
            <v>13251.948</v>
          </cell>
          <cell r="L53">
            <v>13462.091</v>
          </cell>
          <cell r="M53">
            <v>16347.495999999999</v>
          </cell>
          <cell r="N53">
            <v>17974.753000000001</v>
          </cell>
          <cell r="O53">
            <v>18664.623</v>
          </cell>
          <cell r="P53">
            <v>18208.990000000002</v>
          </cell>
          <cell r="Q53">
            <v>19355.545999999998</v>
          </cell>
          <cell r="R53">
            <v>19818.105</v>
          </cell>
          <cell r="S53">
            <v>20876.735000000001</v>
          </cell>
          <cell r="T53">
            <v>21099.736000000001</v>
          </cell>
          <cell r="U53">
            <v>20424.743999999999</v>
          </cell>
          <cell r="V53">
            <v>19601.322</v>
          </cell>
          <cell r="W53">
            <v>20428.447</v>
          </cell>
          <cell r="X53">
            <v>2010</v>
          </cell>
        </row>
        <row r="54">
          <cell r="A54" t="str">
            <v>Eritrea</v>
          </cell>
          <cell r="B54" t="str">
            <v>Gross domestic product based on purchasing-power-parity (PPP) per capita GDP</v>
          </cell>
          <cell r="C54" t="str">
            <v>Current international dollar</v>
          </cell>
          <cell r="D54" t="str">
            <v>Units</v>
          </cell>
          <cell r="E54" t="str">
            <v>See notes for:  Gross domestic product, current prices (National currency) Population (Persons).</v>
          </cell>
          <cell r="F54">
            <v>755.077</v>
          </cell>
          <cell r="G54">
            <v>807.80799999999999</v>
          </cell>
          <cell r="H54">
            <v>811.15099999999995</v>
          </cell>
          <cell r="I54">
            <v>772.83299999999997</v>
          </cell>
          <cell r="J54">
            <v>788.52599999999995</v>
          </cell>
          <cell r="K54">
            <v>751.39499999999998</v>
          </cell>
          <cell r="L54">
            <v>741.97699999999998</v>
          </cell>
          <cell r="M54">
            <v>749.072</v>
          </cell>
          <cell r="N54">
            <v>669.4</v>
          </cell>
          <cell r="O54">
            <v>681.41899999999998</v>
          </cell>
          <cell r="P54">
            <v>683.07600000000002</v>
          </cell>
          <cell r="Q54">
            <v>735.471</v>
          </cell>
          <cell r="R54">
            <v>776.97799999999995</v>
          </cell>
          <cell r="S54">
            <v>791.86099999999999</v>
          </cell>
          <cell r="T54">
            <v>798.005</v>
          </cell>
          <cell r="U54">
            <v>800.60599999999999</v>
          </cell>
          <cell r="V54">
            <v>807.28499999999997</v>
          </cell>
          <cell r="W54">
            <v>777.05899999999997</v>
          </cell>
          <cell r="X54">
            <v>2006</v>
          </cell>
        </row>
        <row r="55">
          <cell r="A55" t="str">
            <v>Estonia</v>
          </cell>
          <cell r="B55" t="str">
            <v>Gross domestic product based on purchasing-power-parity (PPP) per capita GDP</v>
          </cell>
          <cell r="C55" t="str">
            <v>Current international dollar</v>
          </cell>
          <cell r="D55" t="str">
            <v>Units</v>
          </cell>
          <cell r="E55" t="str">
            <v>See notes for:  Gross domestic product, current prices (National currency) Population (Persons).</v>
          </cell>
          <cell r="F55">
            <v>9894.35</v>
          </cell>
          <cell r="G55">
            <v>10919.061</v>
          </cell>
          <cell r="H55">
            <v>12027.165999999999</v>
          </cell>
          <cell r="I55">
            <v>13284.406999999999</v>
          </cell>
          <cell r="J55">
            <v>14882.22</v>
          </cell>
          <cell r="K55">
            <v>16618.432000000001</v>
          </cell>
          <cell r="L55">
            <v>18927.357</v>
          </cell>
          <cell r="M55">
            <v>20971.236000000001</v>
          </cell>
          <cell r="N55">
            <v>20672.189999999999</v>
          </cell>
          <cell r="O55">
            <v>17918.760999999999</v>
          </cell>
          <cell r="P55">
            <v>18539.302</v>
          </cell>
          <cell r="Q55">
            <v>20379.763999999999</v>
          </cell>
          <cell r="R55">
            <v>21059.795999999998</v>
          </cell>
          <cell r="S55">
            <v>22138.075000000001</v>
          </cell>
          <cell r="T55">
            <v>23292.332999999999</v>
          </cell>
          <cell r="U55">
            <v>24563.155999999999</v>
          </cell>
          <cell r="V55">
            <v>25958.991999999998</v>
          </cell>
          <cell r="W55">
            <v>27530.846000000001</v>
          </cell>
          <cell r="X55">
            <v>2011</v>
          </cell>
        </row>
        <row r="56">
          <cell r="A56" t="str">
            <v>Ethiopia</v>
          </cell>
          <cell r="B56" t="str">
            <v>Gross domestic product based on purchasing-power-parity (PPP) per capita GDP</v>
          </cell>
          <cell r="C56" t="str">
            <v>Current international dollar</v>
          </cell>
          <cell r="D56" t="str">
            <v>Units</v>
          </cell>
          <cell r="E56" t="str">
            <v>See notes for:  Gross domestic product, current prices (National currency) Population (Persons).</v>
          </cell>
          <cell r="F56">
            <v>475.14100000000002</v>
          </cell>
          <cell r="G56">
            <v>508.28899999999999</v>
          </cell>
          <cell r="H56">
            <v>511.37400000000002</v>
          </cell>
          <cell r="I56">
            <v>498.03199999999998</v>
          </cell>
          <cell r="J56">
            <v>560.32899999999995</v>
          </cell>
          <cell r="K56">
            <v>632.68499999999995</v>
          </cell>
          <cell r="L56">
            <v>709.79499999999996</v>
          </cell>
          <cell r="M56">
            <v>795.58699999999999</v>
          </cell>
          <cell r="N56">
            <v>881.05399999999997</v>
          </cell>
          <cell r="O56">
            <v>954.82799999999997</v>
          </cell>
          <cell r="P56">
            <v>1018.711</v>
          </cell>
          <cell r="Q56">
            <v>1092.6289999999999</v>
          </cell>
          <cell r="R56">
            <v>1135.1569999999999</v>
          </cell>
          <cell r="S56">
            <v>1186.711</v>
          </cell>
          <cell r="T56">
            <v>1252.0360000000001</v>
          </cell>
          <cell r="U56">
            <v>1325.713</v>
          </cell>
          <cell r="V56">
            <v>1403.963</v>
          </cell>
          <cell r="W56">
            <v>1491.566</v>
          </cell>
          <cell r="X56">
            <v>2008</v>
          </cell>
        </row>
        <row r="57">
          <cell r="A57" t="str">
            <v>Fiji</v>
          </cell>
          <cell r="B57" t="str">
            <v>Gross domestic product based on purchasing-power-parity (PPP) per capita GDP</v>
          </cell>
          <cell r="C57" t="str">
            <v>Current international dollar</v>
          </cell>
          <cell r="D57" t="str">
            <v>Units</v>
          </cell>
          <cell r="E57" t="str">
            <v>See notes for:  Gross domestic product, current prices (National currency) Population (Persons).</v>
          </cell>
          <cell r="F57">
            <v>3404.0079999999998</v>
          </cell>
          <cell r="G57">
            <v>3512.2280000000001</v>
          </cell>
          <cell r="H57">
            <v>3644.5050000000001</v>
          </cell>
          <cell r="I57">
            <v>3721.7539999999999</v>
          </cell>
          <cell r="J57">
            <v>3965.3119999999999</v>
          </cell>
          <cell r="K57">
            <v>4161.2719999999999</v>
          </cell>
          <cell r="L57">
            <v>4336.9179999999997</v>
          </cell>
          <cell r="M57">
            <v>4387.3149999999996</v>
          </cell>
          <cell r="N57">
            <v>4494.0320000000002</v>
          </cell>
          <cell r="O57">
            <v>4448.8500000000004</v>
          </cell>
          <cell r="P57">
            <v>4459.3090000000002</v>
          </cell>
          <cell r="Q57">
            <v>4620.1940000000004</v>
          </cell>
          <cell r="R57">
            <v>4728.0630000000001</v>
          </cell>
          <cell r="S57">
            <v>4856.2510000000002</v>
          </cell>
          <cell r="T57">
            <v>4999.0010000000002</v>
          </cell>
          <cell r="U57">
            <v>5170.2280000000001</v>
          </cell>
          <cell r="V57">
            <v>5349.1289999999999</v>
          </cell>
          <cell r="W57">
            <v>5553.241</v>
          </cell>
          <cell r="X57">
            <v>2007</v>
          </cell>
        </row>
        <row r="58">
          <cell r="A58" t="str">
            <v>Finland</v>
          </cell>
          <cell r="B58" t="str">
            <v>Gross domestic product based on purchasing-power-parity (PPP) per capita GDP</v>
          </cell>
          <cell r="C58" t="str">
            <v>Current international dollar</v>
          </cell>
          <cell r="D58" t="str">
            <v>Units</v>
          </cell>
          <cell r="E58" t="str">
            <v>See notes for:  Gross domestic product, current prices (National currency) Population (Persons).</v>
          </cell>
          <cell r="F58">
            <v>24467.743999999999</v>
          </cell>
          <cell r="G58">
            <v>25524.137999999999</v>
          </cell>
          <cell r="H58">
            <v>26355.327000000001</v>
          </cell>
          <cell r="I58">
            <v>27380.44</v>
          </cell>
          <cell r="J58">
            <v>29165.057000000001</v>
          </cell>
          <cell r="K58">
            <v>30459.156999999999</v>
          </cell>
          <cell r="L58">
            <v>32697.441999999999</v>
          </cell>
          <cell r="M58">
            <v>35283.921000000002</v>
          </cell>
          <cell r="N58">
            <v>35996.938999999998</v>
          </cell>
          <cell r="O58">
            <v>33181.33</v>
          </cell>
          <cell r="P58">
            <v>34661.281000000003</v>
          </cell>
          <cell r="Q58">
            <v>36235.97</v>
          </cell>
          <cell r="R58">
            <v>36736.334000000003</v>
          </cell>
          <cell r="S58">
            <v>37793.991999999998</v>
          </cell>
          <cell r="T58">
            <v>39061.659</v>
          </cell>
          <cell r="U58">
            <v>40281.006999999998</v>
          </cell>
          <cell r="V58">
            <v>41544.786999999997</v>
          </cell>
          <cell r="W58">
            <v>42988.68</v>
          </cell>
          <cell r="X58">
            <v>2010</v>
          </cell>
        </row>
        <row r="59">
          <cell r="A59" t="str">
            <v>France</v>
          </cell>
          <cell r="B59" t="str">
            <v>Gross domestic product based on purchasing-power-parity (PPP) per capita GDP</v>
          </cell>
          <cell r="C59" t="str">
            <v>Current international dollar</v>
          </cell>
          <cell r="D59" t="str">
            <v>Units</v>
          </cell>
          <cell r="E59" t="str">
            <v>See notes for:  Gross domestic product, current prices (National currency) Population (Persons).</v>
          </cell>
          <cell r="F59">
            <v>25971.844000000001</v>
          </cell>
          <cell r="G59">
            <v>26845.776000000002</v>
          </cell>
          <cell r="H59">
            <v>27346.082999999999</v>
          </cell>
          <cell r="I59">
            <v>27977.953000000001</v>
          </cell>
          <cell r="J59">
            <v>29175.897000000001</v>
          </cell>
          <cell r="K59">
            <v>30406.417000000001</v>
          </cell>
          <cell r="L59">
            <v>32005.526000000002</v>
          </cell>
          <cell r="M59">
            <v>33470.1</v>
          </cell>
          <cell r="N59">
            <v>33959.302000000003</v>
          </cell>
          <cell r="O59">
            <v>33237.607000000004</v>
          </cell>
          <cell r="P59">
            <v>33996.502</v>
          </cell>
          <cell r="Q59">
            <v>35156.451000000001</v>
          </cell>
          <cell r="R59">
            <v>35613.453000000001</v>
          </cell>
          <cell r="S59">
            <v>36349.561999999998</v>
          </cell>
          <cell r="T59">
            <v>37398.980000000003</v>
          </cell>
          <cell r="U59">
            <v>38543.317999999999</v>
          </cell>
          <cell r="V59">
            <v>39747.487999999998</v>
          </cell>
          <cell r="W59">
            <v>41146.385000000002</v>
          </cell>
          <cell r="X59">
            <v>2011</v>
          </cell>
        </row>
        <row r="60">
          <cell r="A60" t="str">
            <v>Gabon</v>
          </cell>
          <cell r="B60" t="str">
            <v>Gross domestic product based on purchasing-power-parity (PPP) per capita GDP</v>
          </cell>
          <cell r="C60" t="str">
            <v>Current international dollar</v>
          </cell>
          <cell r="D60" t="str">
            <v>Units</v>
          </cell>
          <cell r="E60" t="str">
            <v>See notes for:  Gross domestic product, current prices (National currency) Population (Persons).</v>
          </cell>
          <cell r="F60">
            <v>12105.143</v>
          </cell>
          <cell r="G60">
            <v>12336.373</v>
          </cell>
          <cell r="H60">
            <v>12195.709000000001</v>
          </cell>
          <cell r="I60">
            <v>12450.630999999999</v>
          </cell>
          <cell r="J60">
            <v>12633.841</v>
          </cell>
          <cell r="K60">
            <v>13081.164000000001</v>
          </cell>
          <cell r="L60">
            <v>13329.385</v>
          </cell>
          <cell r="M60">
            <v>14125.573</v>
          </cell>
          <cell r="N60">
            <v>14559.218999999999</v>
          </cell>
          <cell r="O60">
            <v>14297.620999999999</v>
          </cell>
          <cell r="P60">
            <v>15197.371999999999</v>
          </cell>
          <cell r="Q60">
            <v>16183.114</v>
          </cell>
          <cell r="R60">
            <v>17053.469000000001</v>
          </cell>
          <cell r="S60">
            <v>17447.487000000001</v>
          </cell>
          <cell r="T60">
            <v>17927.144</v>
          </cell>
          <cell r="U60">
            <v>18430.785</v>
          </cell>
          <cell r="V60">
            <v>18961.741000000002</v>
          </cell>
          <cell r="W60">
            <v>19508.595000000001</v>
          </cell>
          <cell r="X60">
            <v>0</v>
          </cell>
        </row>
        <row r="61">
          <cell r="A61" t="str">
            <v>The Gambia</v>
          </cell>
          <cell r="B61" t="str">
            <v>Gross domestic product based on purchasing-power-parity (PPP) per capita GDP</v>
          </cell>
          <cell r="C61" t="str">
            <v>Current international dollar</v>
          </cell>
          <cell r="D61" t="str">
            <v>Units</v>
          </cell>
          <cell r="E61" t="str">
            <v>See notes for:  Gross domestic product, current prices (National currency) Population (Persons).</v>
          </cell>
          <cell r="F61">
            <v>1427.769</v>
          </cell>
          <cell r="G61">
            <v>1492.7719999999999</v>
          </cell>
          <cell r="H61">
            <v>1420.357</v>
          </cell>
          <cell r="I61">
            <v>1501.422</v>
          </cell>
          <cell r="J61">
            <v>1571.095</v>
          </cell>
          <cell r="K61">
            <v>1558.6210000000001</v>
          </cell>
          <cell r="L61">
            <v>1575.713</v>
          </cell>
          <cell r="M61">
            <v>1639.1010000000001</v>
          </cell>
          <cell r="N61">
            <v>1735.5709999999999</v>
          </cell>
          <cell r="O61">
            <v>1821.604</v>
          </cell>
          <cell r="P61">
            <v>1892.7049999999999</v>
          </cell>
          <cell r="Q61">
            <v>1943.4290000000001</v>
          </cell>
          <cell r="R61">
            <v>1883.8520000000001</v>
          </cell>
          <cell r="S61">
            <v>2042.21</v>
          </cell>
          <cell r="T61">
            <v>2185.6750000000002</v>
          </cell>
          <cell r="U61">
            <v>2313.837</v>
          </cell>
          <cell r="V61">
            <v>2417.1460000000002</v>
          </cell>
          <cell r="W61">
            <v>2533.623</v>
          </cell>
          <cell r="X61">
            <v>2010</v>
          </cell>
        </row>
        <row r="62">
          <cell r="A62" t="str">
            <v>Georgia</v>
          </cell>
          <cell r="B62" t="str">
            <v>Gross domestic product based on purchasing-power-parity (PPP) per capita GDP</v>
          </cell>
          <cell r="C62" t="str">
            <v>Current international dollar</v>
          </cell>
          <cell r="D62" t="str">
            <v>Units</v>
          </cell>
          <cell r="E62" t="str">
            <v>See notes for:  Gross domestic product, current prices (National currency) Population (Persons).</v>
          </cell>
          <cell r="F62">
            <v>2230.2379999999998</v>
          </cell>
          <cell r="G62">
            <v>2406.1619999999998</v>
          </cell>
          <cell r="H62">
            <v>2597.2460000000001</v>
          </cell>
          <cell r="I62">
            <v>2965.83</v>
          </cell>
          <cell r="J62">
            <v>3242.1640000000002</v>
          </cell>
          <cell r="K62">
            <v>3643.8180000000002</v>
          </cell>
          <cell r="L62">
            <v>4039.9430000000002</v>
          </cell>
          <cell r="M62">
            <v>4677.08</v>
          </cell>
          <cell r="N62">
            <v>4905.5069999999996</v>
          </cell>
          <cell r="O62">
            <v>4766.5060000000003</v>
          </cell>
          <cell r="P62">
            <v>5063.9719999999998</v>
          </cell>
          <cell r="Q62">
            <v>5491.0910000000003</v>
          </cell>
          <cell r="R62">
            <v>5929.3270000000002</v>
          </cell>
          <cell r="S62">
            <v>6388.3370000000004</v>
          </cell>
          <cell r="T62">
            <v>6883.91</v>
          </cell>
          <cell r="U62">
            <v>7426.3130000000001</v>
          </cell>
          <cell r="V62">
            <v>8013.6869999999999</v>
          </cell>
          <cell r="W62">
            <v>8677.4470000000001</v>
          </cell>
          <cell r="X62">
            <v>2009</v>
          </cell>
        </row>
        <row r="63">
          <cell r="A63" t="str">
            <v>Germany</v>
          </cell>
          <cell r="B63" t="str">
            <v>Gross domestic product based on purchasing-power-parity (PPP) per capita GDP</v>
          </cell>
          <cell r="C63" t="str">
            <v>Current international dollar</v>
          </cell>
          <cell r="D63" t="str">
            <v>Units</v>
          </cell>
          <cell r="E63" t="str">
            <v>See notes for:  Gross domestic product, current prices (National currency) Population (Persons).</v>
          </cell>
          <cell r="F63">
            <v>26089.845000000001</v>
          </cell>
          <cell r="G63">
            <v>27066.402999999998</v>
          </cell>
          <cell r="H63">
            <v>27464.080000000002</v>
          </cell>
          <cell r="I63">
            <v>27920.91</v>
          </cell>
          <cell r="J63">
            <v>29079.302</v>
          </cell>
          <cell r="K63">
            <v>30220.901999999998</v>
          </cell>
          <cell r="L63">
            <v>32449.402999999998</v>
          </cell>
          <cell r="M63">
            <v>34567.482000000004</v>
          </cell>
          <cell r="N63">
            <v>35681.769</v>
          </cell>
          <cell r="O63">
            <v>34329.597000000002</v>
          </cell>
          <cell r="P63">
            <v>36013.343999999997</v>
          </cell>
          <cell r="Q63">
            <v>37896.947999999997</v>
          </cell>
          <cell r="R63">
            <v>38695.938999999998</v>
          </cell>
          <cell r="S63">
            <v>39939.053</v>
          </cell>
          <cell r="T63">
            <v>41120.964999999997</v>
          </cell>
          <cell r="U63">
            <v>42405.934000000001</v>
          </cell>
          <cell r="V63">
            <v>43727.616000000002</v>
          </cell>
          <cell r="W63">
            <v>45236.650999999998</v>
          </cell>
          <cell r="X63">
            <v>2011</v>
          </cell>
        </row>
        <row r="64">
          <cell r="A64" t="str">
            <v>Ghana</v>
          </cell>
          <cell r="B64" t="str">
            <v>Gross domestic product based on purchasing-power-parity (PPP) per capita GDP</v>
          </cell>
          <cell r="C64" t="str">
            <v>Current international dollar</v>
          </cell>
          <cell r="D64" t="str">
            <v>Units</v>
          </cell>
          <cell r="E64" t="str">
            <v>See notes for:  Gross domestic product, current prices (National currency) Population (Persons).</v>
          </cell>
          <cell r="F64">
            <v>1442.9659999999999</v>
          </cell>
          <cell r="G64">
            <v>1503.502</v>
          </cell>
          <cell r="H64">
            <v>1559.0930000000001</v>
          </cell>
          <cell r="I64">
            <v>1631.547</v>
          </cell>
          <cell r="J64">
            <v>1928.1790000000001</v>
          </cell>
          <cell r="K64">
            <v>2030.0239999999999</v>
          </cell>
          <cell r="L64">
            <v>2168.4430000000002</v>
          </cell>
          <cell r="M64">
            <v>2316.2910000000002</v>
          </cell>
          <cell r="N64">
            <v>2503.2860000000001</v>
          </cell>
          <cell r="O64">
            <v>2565.1089999999999</v>
          </cell>
          <cell r="P64">
            <v>2725.2289999999998</v>
          </cell>
          <cell r="Q64">
            <v>3083.2930000000001</v>
          </cell>
          <cell r="R64">
            <v>3312.7060000000001</v>
          </cell>
          <cell r="S64">
            <v>3521.5909999999999</v>
          </cell>
          <cell r="T64">
            <v>3715.3020000000001</v>
          </cell>
          <cell r="U64">
            <v>3913.5839999999998</v>
          </cell>
          <cell r="V64">
            <v>4099.68</v>
          </cell>
          <cell r="W64">
            <v>4306.4380000000001</v>
          </cell>
          <cell r="X64">
            <v>0</v>
          </cell>
        </row>
        <row r="65">
          <cell r="A65" t="str">
            <v>Greece</v>
          </cell>
          <cell r="B65" t="str">
            <v>Gross domestic product based on purchasing-power-parity (PPP) per capita GDP</v>
          </cell>
          <cell r="C65" t="str">
            <v>Current international dollar</v>
          </cell>
          <cell r="D65" t="str">
            <v>Units</v>
          </cell>
          <cell r="E65" t="str">
            <v>See notes for:  Gross domestic product, current prices (National currency) Population (Persons).</v>
          </cell>
          <cell r="F65">
            <v>18799.849999999999</v>
          </cell>
          <cell r="G65">
            <v>19973.307000000001</v>
          </cell>
          <cell r="H65">
            <v>20945.022000000001</v>
          </cell>
          <cell r="I65">
            <v>22613.501</v>
          </cell>
          <cell r="J65">
            <v>24059.278999999999</v>
          </cell>
          <cell r="K65">
            <v>25076.080999999998</v>
          </cell>
          <cell r="L65">
            <v>27024.648000000001</v>
          </cell>
          <cell r="M65">
            <v>28587.467000000001</v>
          </cell>
          <cell r="N65">
            <v>29115.850999999999</v>
          </cell>
          <cell r="O65">
            <v>28403.343000000001</v>
          </cell>
          <cell r="P65">
            <v>27668.285</v>
          </cell>
          <cell r="Q65">
            <v>26293.949000000001</v>
          </cell>
          <cell r="R65">
            <v>25343.239000000001</v>
          </cell>
          <cell r="S65">
            <v>25717.368999999999</v>
          </cell>
          <cell r="T65">
            <v>26742.955000000002</v>
          </cell>
          <cell r="U65">
            <v>28010.555</v>
          </cell>
          <cell r="V65">
            <v>29316.221000000001</v>
          </cell>
          <cell r="W65">
            <v>30730.528999999999</v>
          </cell>
          <cell r="X65">
            <v>2010</v>
          </cell>
        </row>
        <row r="66">
          <cell r="A66" t="str">
            <v>Grenada</v>
          </cell>
          <cell r="B66" t="str">
            <v>Gross domestic product based on purchasing-power-parity (PPP) per capita GDP</v>
          </cell>
          <cell r="C66" t="str">
            <v>Current international dollar</v>
          </cell>
          <cell r="D66" t="str">
            <v>Units</v>
          </cell>
          <cell r="E66" t="str">
            <v>See notes for:  Gross domestic product, current prices (National currency) Population (Persons).</v>
          </cell>
          <cell r="F66">
            <v>9770.82</v>
          </cell>
          <cell r="G66">
            <v>9881.1139999999996</v>
          </cell>
          <cell r="H66">
            <v>10272.929</v>
          </cell>
          <cell r="I66">
            <v>11385.976000000001</v>
          </cell>
          <cell r="J66">
            <v>11487.186</v>
          </cell>
          <cell r="K66">
            <v>12763.858</v>
          </cell>
          <cell r="L66">
            <v>12598.847</v>
          </cell>
          <cell r="M66">
            <v>13779.109</v>
          </cell>
          <cell r="N66">
            <v>14184.578</v>
          </cell>
          <cell r="O66">
            <v>13520.126</v>
          </cell>
          <cell r="P66">
            <v>13502.33</v>
          </cell>
          <cell r="Q66">
            <v>13895.543</v>
          </cell>
          <cell r="R66">
            <v>14238.182000000001</v>
          </cell>
          <cell r="S66">
            <v>14700.371999999999</v>
          </cell>
          <cell r="T66">
            <v>15238.748</v>
          </cell>
          <cell r="U66">
            <v>15818.096</v>
          </cell>
          <cell r="V66">
            <v>16427.534</v>
          </cell>
          <cell r="W66">
            <v>17115.343000000001</v>
          </cell>
          <cell r="X66">
            <v>2009</v>
          </cell>
        </row>
        <row r="67">
          <cell r="A67" t="str">
            <v>Guatemala</v>
          </cell>
          <cell r="B67" t="str">
            <v>Gross domestic product based on purchasing-power-parity (PPP) per capita GDP</v>
          </cell>
          <cell r="C67" t="str">
            <v>Current international dollar</v>
          </cell>
          <cell r="D67" t="str">
            <v>Units</v>
          </cell>
          <cell r="E67" t="str">
            <v>See notes for:  Gross domestic product, current prices (National currency) Population (Persons).</v>
          </cell>
          <cell r="F67">
            <v>3736.029</v>
          </cell>
          <cell r="G67">
            <v>3818.6410000000001</v>
          </cell>
          <cell r="H67">
            <v>3932.4250000000002</v>
          </cell>
          <cell r="I67">
            <v>4015.2750000000001</v>
          </cell>
          <cell r="J67">
            <v>4109.68</v>
          </cell>
          <cell r="K67">
            <v>4178.3819999999996</v>
          </cell>
          <cell r="L67">
            <v>4434.1559999999999</v>
          </cell>
          <cell r="M67">
            <v>4732.41</v>
          </cell>
          <cell r="N67">
            <v>4874.8909999999996</v>
          </cell>
          <cell r="O67">
            <v>4832.8779999999997</v>
          </cell>
          <cell r="P67">
            <v>4902.2449999999999</v>
          </cell>
          <cell r="Q67">
            <v>5069.6940000000004</v>
          </cell>
          <cell r="R67">
            <v>5164.7089999999998</v>
          </cell>
          <cell r="S67">
            <v>5278.5529999999999</v>
          </cell>
          <cell r="T67">
            <v>5398.326</v>
          </cell>
          <cell r="U67">
            <v>5533.1620000000003</v>
          </cell>
          <cell r="V67">
            <v>5677.5339999999997</v>
          </cell>
          <cell r="W67">
            <v>5844.4160000000002</v>
          </cell>
          <cell r="X67">
            <v>2005</v>
          </cell>
        </row>
        <row r="68">
          <cell r="A68" t="str">
            <v>Guinea</v>
          </cell>
          <cell r="B68" t="str">
            <v>Gross domestic product based on purchasing-power-parity (PPP) per capita GDP</v>
          </cell>
          <cell r="C68" t="str">
            <v>Current international dollar</v>
          </cell>
          <cell r="D68" t="str">
            <v>Units</v>
          </cell>
          <cell r="E68" t="str">
            <v>See notes for:  Gross domestic product, current prices (National currency) Population (Persons).</v>
          </cell>
          <cell r="F68">
            <v>865.94899999999996</v>
          </cell>
          <cell r="G68">
            <v>901.53399999999999</v>
          </cell>
          <cell r="H68">
            <v>936.65800000000002</v>
          </cell>
          <cell r="I68">
            <v>949.93799999999999</v>
          </cell>
          <cell r="J68">
            <v>936.17200000000003</v>
          </cell>
          <cell r="K68">
            <v>952.00099999999998</v>
          </cell>
          <cell r="L68">
            <v>986.846</v>
          </cell>
          <cell r="M68">
            <v>1011.491</v>
          </cell>
          <cell r="N68">
            <v>1060.9169999999999</v>
          </cell>
          <cell r="O68">
            <v>1043.0319999999999</v>
          </cell>
          <cell r="P68">
            <v>1049.2370000000001</v>
          </cell>
          <cell r="Q68">
            <v>1082.635</v>
          </cell>
          <cell r="R68">
            <v>1119.53</v>
          </cell>
          <cell r="S68">
            <v>1162.194</v>
          </cell>
          <cell r="T68">
            <v>1208.434</v>
          </cell>
          <cell r="U68">
            <v>1435.165</v>
          </cell>
          <cell r="V68">
            <v>1705.989</v>
          </cell>
          <cell r="W68">
            <v>1941.6310000000001</v>
          </cell>
          <cell r="X68">
            <v>2009</v>
          </cell>
        </row>
        <row r="69">
          <cell r="A69" t="str">
            <v>Guinea-Bissau</v>
          </cell>
          <cell r="B69" t="str">
            <v>Gross domestic product based on purchasing-power-parity (PPP) per capita GDP</v>
          </cell>
          <cell r="C69" t="str">
            <v>Current international dollar</v>
          </cell>
          <cell r="D69" t="str">
            <v>Units</v>
          </cell>
          <cell r="E69" t="str">
            <v>See notes for:  Gross domestic product, current prices (National currency) Population (Persons).</v>
          </cell>
          <cell r="F69">
            <v>926.25300000000004</v>
          </cell>
          <cell r="G69">
            <v>943.04700000000003</v>
          </cell>
          <cell r="H69">
            <v>922.40700000000004</v>
          </cell>
          <cell r="I69">
            <v>922.226</v>
          </cell>
          <cell r="J69">
            <v>923.23</v>
          </cell>
          <cell r="K69">
            <v>944.24900000000002</v>
          </cell>
          <cell r="L69">
            <v>972.93700000000001</v>
          </cell>
          <cell r="M69">
            <v>1010.3390000000001</v>
          </cell>
          <cell r="N69">
            <v>1042.7370000000001</v>
          </cell>
          <cell r="O69">
            <v>1061.5229999999999</v>
          </cell>
          <cell r="P69">
            <v>1086.9449999999999</v>
          </cell>
          <cell r="Q69">
            <v>1144.0640000000001</v>
          </cell>
          <cell r="R69">
            <v>1184.241</v>
          </cell>
          <cell r="S69">
            <v>1231.8810000000001</v>
          </cell>
          <cell r="T69">
            <v>1280.6590000000001</v>
          </cell>
          <cell r="U69">
            <v>1332.675</v>
          </cell>
          <cell r="V69">
            <v>1387.2170000000001</v>
          </cell>
          <cell r="W69">
            <v>1445.796</v>
          </cell>
          <cell r="X69">
            <v>2004</v>
          </cell>
        </row>
        <row r="70">
          <cell r="A70" t="str">
            <v>Guyana</v>
          </cell>
          <cell r="B70" t="str">
            <v>Gross domestic product based on purchasing-power-parity (PPP) per capita GDP</v>
          </cell>
          <cell r="C70" t="str">
            <v>Current international dollar</v>
          </cell>
          <cell r="D70" t="str">
            <v>Units</v>
          </cell>
          <cell r="E70" t="str">
            <v>See notes for:  Gross domestic product, current prices (National currency) Population (Persons).</v>
          </cell>
          <cell r="F70">
            <v>4445.4679999999998</v>
          </cell>
          <cell r="G70">
            <v>4641.8519999999999</v>
          </cell>
          <cell r="H70">
            <v>4726.6260000000002</v>
          </cell>
          <cell r="I70">
            <v>4778.3440000000001</v>
          </cell>
          <cell r="J70">
            <v>5002.8950000000004</v>
          </cell>
          <cell r="K70">
            <v>5213.6210000000001</v>
          </cell>
          <cell r="L70">
            <v>5638.8159999999998</v>
          </cell>
          <cell r="M70">
            <v>6191.8329999999996</v>
          </cell>
          <cell r="N70">
            <v>6423.665</v>
          </cell>
          <cell r="O70">
            <v>6685.3919999999998</v>
          </cell>
          <cell r="P70">
            <v>7035.3010000000004</v>
          </cell>
          <cell r="Q70">
            <v>7465.5680000000002</v>
          </cell>
          <cell r="R70">
            <v>7829.7470000000003</v>
          </cell>
          <cell r="S70">
            <v>8423.9639999999999</v>
          </cell>
          <cell r="T70">
            <v>9044.0030000000006</v>
          </cell>
          <cell r="U70">
            <v>9710.0849999999991</v>
          </cell>
          <cell r="V70">
            <v>10045.151</v>
          </cell>
          <cell r="W70">
            <v>10539.433000000001</v>
          </cell>
          <cell r="X70">
            <v>2002</v>
          </cell>
        </row>
        <row r="71">
          <cell r="A71" t="str">
            <v>Haiti</v>
          </cell>
          <cell r="B71" t="str">
            <v>Gross domestic product based on purchasing-power-parity (PPP) per capita GDP</v>
          </cell>
          <cell r="C71" t="str">
            <v>Current international dollar</v>
          </cell>
          <cell r="D71" t="str">
            <v>Units</v>
          </cell>
          <cell r="E71" t="str">
            <v>See notes for:  Gross domestic product, current prices (National currency) Population (Persons).</v>
          </cell>
          <cell r="F71">
            <v>1066.9839999999999</v>
          </cell>
          <cell r="G71">
            <v>1062.5160000000001</v>
          </cell>
          <cell r="H71">
            <v>1059.864</v>
          </cell>
          <cell r="I71">
            <v>1068.8040000000001</v>
          </cell>
          <cell r="J71">
            <v>1028.6959999999999</v>
          </cell>
          <cell r="K71">
            <v>1072.1880000000001</v>
          </cell>
          <cell r="L71">
            <v>1113.3820000000001</v>
          </cell>
          <cell r="M71">
            <v>1164.644</v>
          </cell>
          <cell r="N71">
            <v>1180.8910000000001</v>
          </cell>
          <cell r="O71">
            <v>1207.7360000000001</v>
          </cell>
          <cell r="P71">
            <v>1163.452</v>
          </cell>
          <cell r="Q71">
            <v>1234.953</v>
          </cell>
          <cell r="R71">
            <v>1328.41</v>
          </cell>
          <cell r="S71">
            <v>1420.5940000000001</v>
          </cell>
          <cell r="T71">
            <v>1508.33</v>
          </cell>
          <cell r="U71">
            <v>1600.4929999999999</v>
          </cell>
          <cell r="V71">
            <v>1691.9259999999999</v>
          </cell>
          <cell r="W71">
            <v>1787.829</v>
          </cell>
          <cell r="X71">
            <v>0</v>
          </cell>
        </row>
        <row r="72">
          <cell r="A72" t="str">
            <v>Honduras</v>
          </cell>
          <cell r="B72" t="str">
            <v>Gross domestic product based on purchasing-power-parity (PPP) per capita GDP</v>
          </cell>
          <cell r="C72" t="str">
            <v>Current international dollar</v>
          </cell>
          <cell r="D72" t="str">
            <v>Units</v>
          </cell>
          <cell r="E72" t="str">
            <v>See notes for:  Gross domestic product, current prices (National currency) Population (Persons).</v>
          </cell>
          <cell r="F72">
            <v>2993.1210000000001</v>
          </cell>
          <cell r="G72">
            <v>3066.5889999999999</v>
          </cell>
          <cell r="H72">
            <v>3153.645</v>
          </cell>
          <cell r="I72">
            <v>3284.9270000000001</v>
          </cell>
          <cell r="J72">
            <v>3430.4830000000002</v>
          </cell>
          <cell r="K72">
            <v>3559.1610000000001</v>
          </cell>
          <cell r="L72">
            <v>3828.2310000000002</v>
          </cell>
          <cell r="M72">
            <v>4090.143</v>
          </cell>
          <cell r="N72">
            <v>4256.9620000000004</v>
          </cell>
          <cell r="O72">
            <v>4119.4480000000003</v>
          </cell>
          <cell r="P72">
            <v>4192.3450000000003</v>
          </cell>
          <cell r="Q72">
            <v>4345.1480000000001</v>
          </cell>
          <cell r="R72">
            <v>4461.2110000000002</v>
          </cell>
          <cell r="S72">
            <v>4593.9840000000004</v>
          </cell>
          <cell r="T72">
            <v>4744.6840000000002</v>
          </cell>
          <cell r="U72">
            <v>4917.9539999999997</v>
          </cell>
          <cell r="V72">
            <v>5098.165</v>
          </cell>
          <cell r="W72">
            <v>5301.9830000000002</v>
          </cell>
          <cell r="X72">
            <v>2001</v>
          </cell>
        </row>
        <row r="73">
          <cell r="A73" t="str">
            <v>Hong Kong SAR</v>
          </cell>
          <cell r="B73" t="str">
            <v>Gross domestic product based on purchasing-power-parity (PPP) per capita GDP</v>
          </cell>
          <cell r="C73" t="str">
            <v>Current international dollar</v>
          </cell>
          <cell r="D73" t="str">
            <v>Units</v>
          </cell>
          <cell r="E73" t="str">
            <v>See notes for:  Gross domestic product, current prices (National currency) Population (Persons).</v>
          </cell>
          <cell r="F73">
            <v>26179.555</v>
          </cell>
          <cell r="G73">
            <v>26922.275000000001</v>
          </cell>
          <cell r="H73">
            <v>27703.659</v>
          </cell>
          <cell r="I73">
            <v>28992.95</v>
          </cell>
          <cell r="J73">
            <v>32109.001</v>
          </cell>
          <cell r="K73">
            <v>35207.123</v>
          </cell>
          <cell r="L73">
            <v>38704.900999999998</v>
          </cell>
          <cell r="M73">
            <v>42217.534</v>
          </cell>
          <cell r="N73">
            <v>43865.673000000003</v>
          </cell>
          <cell r="O73">
            <v>42878.175999999999</v>
          </cell>
          <cell r="P73">
            <v>46127.970999999998</v>
          </cell>
          <cell r="Q73">
            <v>49137.468000000001</v>
          </cell>
          <cell r="R73">
            <v>50716.137000000002</v>
          </cell>
          <cell r="S73">
            <v>53317.339</v>
          </cell>
          <cell r="T73">
            <v>56070.466</v>
          </cell>
          <cell r="U73">
            <v>59058.824999999997</v>
          </cell>
          <cell r="V73">
            <v>62234.177000000003</v>
          </cell>
          <cell r="W73">
            <v>65799.03</v>
          </cell>
          <cell r="X73">
            <v>2010</v>
          </cell>
        </row>
        <row r="74">
          <cell r="A74" t="str">
            <v>Hungary</v>
          </cell>
          <cell r="B74" t="str">
            <v>Gross domestic product based on purchasing-power-parity (PPP) per capita GDP</v>
          </cell>
          <cell r="C74" t="str">
            <v>Current international dollar</v>
          </cell>
          <cell r="D74" t="str">
            <v>Units</v>
          </cell>
          <cell r="E74" t="str">
            <v>See notes for:  Gross domestic product, current prices (National currency) Population (Persons).</v>
          </cell>
          <cell r="F74">
            <v>12017.18</v>
          </cell>
          <cell r="G74">
            <v>12770.903</v>
          </cell>
          <cell r="H74">
            <v>13594.996999999999</v>
          </cell>
          <cell r="I74">
            <v>14469.175999999999</v>
          </cell>
          <cell r="J74">
            <v>15740.46</v>
          </cell>
          <cell r="K74">
            <v>16967.659</v>
          </cell>
          <cell r="L74">
            <v>18236.978999999999</v>
          </cell>
          <cell r="M74">
            <v>18805.419000000002</v>
          </cell>
          <cell r="N74">
            <v>19436.052</v>
          </cell>
          <cell r="O74">
            <v>18331.097000000002</v>
          </cell>
          <cell r="P74">
            <v>18809.499</v>
          </cell>
          <cell r="Q74">
            <v>19591.395</v>
          </cell>
          <cell r="R74">
            <v>19891.569</v>
          </cell>
          <cell r="S74">
            <v>20597.452000000001</v>
          </cell>
          <cell r="T74">
            <v>21364.717000000001</v>
          </cell>
          <cell r="U74">
            <v>22242.593000000001</v>
          </cell>
          <cell r="V74">
            <v>23147.678</v>
          </cell>
          <cell r="W74">
            <v>24163.909</v>
          </cell>
          <cell r="X74">
            <v>2011</v>
          </cell>
        </row>
        <row r="75">
          <cell r="A75" t="str">
            <v>Iceland</v>
          </cell>
          <cell r="B75" t="str">
            <v>Gross domestic product based on purchasing-power-parity (PPP) per capita GDP</v>
          </cell>
          <cell r="C75" t="str">
            <v>Current international dollar</v>
          </cell>
          <cell r="D75" t="str">
            <v>Units</v>
          </cell>
          <cell r="E75" t="str">
            <v>See notes for:  Gross domestic product, current prices (National currency) Population (Persons).</v>
          </cell>
          <cell r="F75">
            <v>26955.38</v>
          </cell>
          <cell r="G75">
            <v>28324.184000000001</v>
          </cell>
          <cell r="H75">
            <v>28633.312000000002</v>
          </cell>
          <cell r="I75">
            <v>29730.809000000001</v>
          </cell>
          <cell r="J75">
            <v>32618.764999999999</v>
          </cell>
          <cell r="K75">
            <v>35238.459000000003</v>
          </cell>
          <cell r="L75">
            <v>37126.832000000002</v>
          </cell>
          <cell r="M75">
            <v>39753.574000000001</v>
          </cell>
          <cell r="N75">
            <v>40756.94</v>
          </cell>
          <cell r="O75">
            <v>38011.947999999997</v>
          </cell>
          <cell r="P75">
            <v>36535.163999999997</v>
          </cell>
          <cell r="Q75">
            <v>38060.836000000003</v>
          </cell>
          <cell r="R75">
            <v>39082.925000000003</v>
          </cell>
          <cell r="S75">
            <v>40287.226999999999</v>
          </cell>
          <cell r="T75">
            <v>41647.385999999999</v>
          </cell>
          <cell r="U75">
            <v>43275.366999999998</v>
          </cell>
          <cell r="V75">
            <v>44967.824999999997</v>
          </cell>
          <cell r="W75">
            <v>46945.599999999999</v>
          </cell>
          <cell r="X75">
            <v>2011</v>
          </cell>
        </row>
        <row r="76">
          <cell r="A76" t="str">
            <v>India</v>
          </cell>
          <cell r="B76" t="str">
            <v>Gross domestic product based on purchasing-power-parity (PPP) per capita GDP</v>
          </cell>
          <cell r="C76" t="str">
            <v>Current international dollar</v>
          </cell>
          <cell r="D76" t="str">
            <v>Units</v>
          </cell>
          <cell r="E76" t="str">
            <v>See notes for:  Gross domestic product, current prices (National currency) Population (Persons).</v>
          </cell>
          <cell r="F76">
            <v>1534.2560000000001</v>
          </cell>
          <cell r="G76">
            <v>1599.0440000000001</v>
          </cell>
          <cell r="H76">
            <v>1673.357</v>
          </cell>
          <cell r="I76">
            <v>1798.047</v>
          </cell>
          <cell r="J76">
            <v>1973.3389999999999</v>
          </cell>
          <cell r="K76">
            <v>2190.27</v>
          </cell>
          <cell r="L76">
            <v>2441.3209999999999</v>
          </cell>
          <cell r="M76">
            <v>2724.444</v>
          </cell>
          <cell r="N76">
            <v>2916.2849999999999</v>
          </cell>
          <cell r="O76">
            <v>3098.1350000000002</v>
          </cell>
          <cell r="P76">
            <v>3418.6010000000001</v>
          </cell>
          <cell r="Q76">
            <v>3693.529</v>
          </cell>
          <cell r="R76">
            <v>3944.3029999999999</v>
          </cell>
          <cell r="S76">
            <v>4240.09</v>
          </cell>
          <cell r="T76">
            <v>4567.3289999999997</v>
          </cell>
          <cell r="U76">
            <v>4933.83</v>
          </cell>
          <cell r="V76">
            <v>5333.5540000000001</v>
          </cell>
          <cell r="W76">
            <v>5800.74</v>
          </cell>
          <cell r="X76">
            <v>2010</v>
          </cell>
        </row>
        <row r="77">
          <cell r="A77" t="str">
            <v>Indonesia</v>
          </cell>
          <cell r="B77" t="str">
            <v>Gross domestic product based on purchasing-power-parity (PPP) per capita GDP</v>
          </cell>
          <cell r="C77" t="str">
            <v>Current international dollar</v>
          </cell>
          <cell r="D77" t="str">
            <v>Units</v>
          </cell>
          <cell r="E77" t="str">
            <v>See notes for:  Gross domestic product, current prices (National currency) Population (Persons).</v>
          </cell>
          <cell r="F77">
            <v>2428.8510000000001</v>
          </cell>
          <cell r="G77">
            <v>2538.0349999999999</v>
          </cell>
          <cell r="H77">
            <v>2657.2809999999999</v>
          </cell>
          <cell r="I77">
            <v>2802.89</v>
          </cell>
          <cell r="J77">
            <v>2978.6689999999999</v>
          </cell>
          <cell r="K77">
            <v>3185.0450000000001</v>
          </cell>
          <cell r="L77">
            <v>3420.058</v>
          </cell>
          <cell r="M77">
            <v>3689.9679999999998</v>
          </cell>
          <cell r="N77">
            <v>3942.41</v>
          </cell>
          <cell r="O77">
            <v>4109.8159999999998</v>
          </cell>
          <cell r="P77">
            <v>4352.6080000000002</v>
          </cell>
          <cell r="Q77">
            <v>4666.0069999999996</v>
          </cell>
          <cell r="R77">
            <v>4943.5649999999996</v>
          </cell>
          <cell r="S77">
            <v>5274.2860000000001</v>
          </cell>
          <cell r="T77">
            <v>5641.0079999999998</v>
          </cell>
          <cell r="U77">
            <v>6046.5609999999997</v>
          </cell>
          <cell r="V77">
            <v>6482.049</v>
          </cell>
          <cell r="W77">
            <v>6971.259</v>
          </cell>
          <cell r="X77">
            <v>2011</v>
          </cell>
        </row>
        <row r="78">
          <cell r="A78" t="str">
            <v>Iran</v>
          </cell>
          <cell r="B78" t="str">
            <v>Gross domestic product based on purchasing-power-parity (PPP) per capita GDP</v>
          </cell>
          <cell r="C78" t="str">
            <v>Current international dollar</v>
          </cell>
          <cell r="D78" t="str">
            <v>Units</v>
          </cell>
          <cell r="E78" t="str">
            <v>See notes for:  Gross domestic product, current prices (National currency) Population (Persons).</v>
          </cell>
          <cell r="F78">
            <v>6854.6109999999999</v>
          </cell>
          <cell r="G78">
            <v>7185.4409999999998</v>
          </cell>
          <cell r="H78">
            <v>7768.5780000000004</v>
          </cell>
          <cell r="I78">
            <v>8360.06</v>
          </cell>
          <cell r="J78">
            <v>9043.4159999999993</v>
          </cell>
          <cell r="K78">
            <v>9869.1910000000007</v>
          </cell>
          <cell r="L78">
            <v>10651.144</v>
          </cell>
          <cell r="M78">
            <v>11489.134</v>
          </cell>
          <cell r="N78">
            <v>11640.458000000001</v>
          </cell>
          <cell r="O78">
            <v>12050.754000000001</v>
          </cell>
          <cell r="P78">
            <v>12721.599</v>
          </cell>
          <cell r="Q78">
            <v>13053.422</v>
          </cell>
          <cell r="R78">
            <v>13071.633</v>
          </cell>
          <cell r="S78">
            <v>13237.785</v>
          </cell>
          <cell r="T78">
            <v>13452.763000000001</v>
          </cell>
          <cell r="U78">
            <v>13732.879000000001</v>
          </cell>
          <cell r="V78">
            <v>14021.253000000001</v>
          </cell>
          <cell r="W78">
            <v>14362.433000000001</v>
          </cell>
          <cell r="X78">
            <v>2010</v>
          </cell>
        </row>
        <row r="79">
          <cell r="A79" t="str">
            <v>Iraq</v>
          </cell>
          <cell r="B79" t="str">
            <v>Gross domestic product based on purchasing-power-parity (PPP) per capita GDP</v>
          </cell>
          <cell r="C79" t="str">
            <v>Current international dollar</v>
          </cell>
          <cell r="D79" t="str">
            <v>Units</v>
          </cell>
          <cell r="E79" t="str">
            <v>See notes for:  Gross domestic product, current prices (National currency) Population (Persons).</v>
          </cell>
          <cell r="F79" t="str">
            <v>n/a</v>
          </cell>
          <cell r="G79" t="str">
            <v>n/a</v>
          </cell>
          <cell r="H79" t="str">
            <v>n/a</v>
          </cell>
          <cell r="I79" t="str">
            <v>n/a</v>
          </cell>
          <cell r="J79" t="str">
            <v>n/a</v>
          </cell>
          <cell r="K79">
            <v>2958.29</v>
          </cell>
          <cell r="L79">
            <v>3148.895</v>
          </cell>
          <cell r="M79">
            <v>3196.0050000000001</v>
          </cell>
          <cell r="N79">
            <v>3480.3229999999999</v>
          </cell>
          <cell r="O79">
            <v>3568.8470000000002</v>
          </cell>
          <cell r="P79">
            <v>3548.16</v>
          </cell>
          <cell r="Q79">
            <v>3885.623</v>
          </cell>
          <cell r="R79">
            <v>4271.6040000000003</v>
          </cell>
          <cell r="S79">
            <v>4809.62</v>
          </cell>
          <cell r="T79">
            <v>5303.2749999999996</v>
          </cell>
          <cell r="U79">
            <v>5728.7389999999996</v>
          </cell>
          <cell r="V79">
            <v>6249.817</v>
          </cell>
          <cell r="W79">
            <v>6801.7979999999998</v>
          </cell>
          <cell r="X79">
            <v>2004</v>
          </cell>
        </row>
        <row r="80">
          <cell r="A80" t="str">
            <v>Ireland</v>
          </cell>
          <cell r="B80" t="str">
            <v>Gross domestic product based on purchasing-power-parity (PPP) per capita GDP</v>
          </cell>
          <cell r="C80" t="str">
            <v>Current international dollar</v>
          </cell>
          <cell r="D80" t="str">
            <v>Units</v>
          </cell>
          <cell r="E80" t="str">
            <v>See notes for:  Gross domestic product, current prices (National currency) Population (Persons).</v>
          </cell>
          <cell r="F80">
            <v>29703.25</v>
          </cell>
          <cell r="G80">
            <v>31352.706999999999</v>
          </cell>
          <cell r="H80">
            <v>33128.913999999997</v>
          </cell>
          <cell r="I80">
            <v>34677.300000000003</v>
          </cell>
          <cell r="J80">
            <v>36576.758000000002</v>
          </cell>
          <cell r="K80">
            <v>38662.156999999999</v>
          </cell>
          <cell r="L80">
            <v>40980.623</v>
          </cell>
          <cell r="M80">
            <v>43340.923999999999</v>
          </cell>
          <cell r="N80">
            <v>42177.748</v>
          </cell>
          <cell r="O80">
            <v>39310.794000000002</v>
          </cell>
          <cell r="P80">
            <v>39491.563999999998</v>
          </cell>
          <cell r="Q80">
            <v>39638.6</v>
          </cell>
          <cell r="R80">
            <v>40443.262999999999</v>
          </cell>
          <cell r="S80">
            <v>42288.067000000003</v>
          </cell>
          <cell r="T80">
            <v>44283.334000000003</v>
          </cell>
          <cell r="U80">
            <v>46598.548999999999</v>
          </cell>
          <cell r="V80">
            <v>48905.96</v>
          </cell>
          <cell r="W80">
            <v>51513.447999999997</v>
          </cell>
          <cell r="X80">
            <v>2011</v>
          </cell>
        </row>
        <row r="81">
          <cell r="A81" t="str">
            <v>Israel</v>
          </cell>
          <cell r="B81" t="str">
            <v>Gross domestic product based on purchasing-power-parity (PPP) per capita GDP</v>
          </cell>
          <cell r="C81" t="str">
            <v>Current international dollar</v>
          </cell>
          <cell r="D81" t="str">
            <v>Units</v>
          </cell>
          <cell r="E81" t="str">
            <v>See notes for:  Gross domestic product, current prices (National currency) Population (Persons).</v>
          </cell>
          <cell r="F81">
            <v>21242.16</v>
          </cell>
          <cell r="G81">
            <v>21230.478999999999</v>
          </cell>
          <cell r="H81">
            <v>21033.522000000001</v>
          </cell>
          <cell r="I81">
            <v>21395.261999999999</v>
          </cell>
          <cell r="J81">
            <v>22664.063999999998</v>
          </cell>
          <cell r="K81">
            <v>24170.384999999998</v>
          </cell>
          <cell r="L81">
            <v>25886.903999999999</v>
          </cell>
          <cell r="M81">
            <v>27497.311000000002</v>
          </cell>
          <cell r="N81">
            <v>28609.988000000001</v>
          </cell>
          <cell r="O81">
            <v>28526.322</v>
          </cell>
          <cell r="P81">
            <v>29601.776000000002</v>
          </cell>
          <cell r="Q81">
            <v>30975.092000000001</v>
          </cell>
          <cell r="R81">
            <v>31514.882000000001</v>
          </cell>
          <cell r="S81">
            <v>32504.524000000001</v>
          </cell>
          <cell r="T81">
            <v>33510.531000000003</v>
          </cell>
          <cell r="U81">
            <v>34523.635000000002</v>
          </cell>
          <cell r="V81">
            <v>35556.908000000003</v>
          </cell>
          <cell r="W81">
            <v>36694.523000000001</v>
          </cell>
          <cell r="X81">
            <v>2010</v>
          </cell>
        </row>
        <row r="82">
          <cell r="A82" t="str">
            <v>Italy</v>
          </cell>
          <cell r="B82" t="str">
            <v>Gross domestic product based on purchasing-power-parity (PPP) per capita GDP</v>
          </cell>
          <cell r="C82" t="str">
            <v>Current international dollar</v>
          </cell>
          <cell r="D82" t="str">
            <v>Units</v>
          </cell>
          <cell r="E82" t="str">
            <v>See notes for:  Gross domestic product, current prices (National currency) Population (Persons).</v>
          </cell>
          <cell r="F82">
            <v>24669.346000000001</v>
          </cell>
          <cell r="G82">
            <v>25679.916000000001</v>
          </cell>
          <cell r="H82">
            <v>26198.296999999999</v>
          </cell>
          <cell r="I82">
            <v>26584.116000000002</v>
          </cell>
          <cell r="J82">
            <v>27343.273000000001</v>
          </cell>
          <cell r="K82">
            <v>28078.937000000002</v>
          </cell>
          <cell r="L82">
            <v>29477.745999999999</v>
          </cell>
          <cell r="M82">
            <v>30645.56</v>
          </cell>
          <cell r="N82">
            <v>30709.602999999999</v>
          </cell>
          <cell r="O82">
            <v>29120.6</v>
          </cell>
          <cell r="P82">
            <v>29840.629000000001</v>
          </cell>
          <cell r="Q82">
            <v>30464.429</v>
          </cell>
          <cell r="R82">
            <v>30132.594000000001</v>
          </cell>
          <cell r="S82">
            <v>30373.845000000001</v>
          </cell>
          <cell r="T82">
            <v>30858.441999999999</v>
          </cell>
          <cell r="U82">
            <v>31556.748</v>
          </cell>
          <cell r="V82">
            <v>32347.248</v>
          </cell>
          <cell r="W82">
            <v>33274.411</v>
          </cell>
          <cell r="X82">
            <v>2010</v>
          </cell>
        </row>
        <row r="83">
          <cell r="A83" t="str">
            <v>Jamaica</v>
          </cell>
          <cell r="B83" t="str">
            <v>Gross domestic product based on purchasing-power-parity (PPP) per capita GDP</v>
          </cell>
          <cell r="C83" t="str">
            <v>Current international dollar</v>
          </cell>
          <cell r="D83" t="str">
            <v>Units</v>
          </cell>
          <cell r="E83" t="str">
            <v>See notes for:  Gross domestic product, current prices (National currency) Population (Persons).</v>
          </cell>
          <cell r="F83">
            <v>6846.4889999999996</v>
          </cell>
          <cell r="G83">
            <v>7037.8109999999997</v>
          </cell>
          <cell r="H83">
            <v>7142.0969999999998</v>
          </cell>
          <cell r="I83">
            <v>7499.3119999999999</v>
          </cell>
          <cell r="J83">
            <v>7768.29</v>
          </cell>
          <cell r="K83">
            <v>8150.7659999999996</v>
          </cell>
          <cell r="L83">
            <v>8607.4449999999997</v>
          </cell>
          <cell r="M83">
            <v>8940.8379999999997</v>
          </cell>
          <cell r="N83">
            <v>9026.5460000000003</v>
          </cell>
          <cell r="O83">
            <v>8804.8729999999996</v>
          </cell>
          <cell r="P83">
            <v>8742.8289999999997</v>
          </cell>
          <cell r="Q83">
            <v>9029.3009999999995</v>
          </cell>
          <cell r="R83">
            <v>9199.0069999999996</v>
          </cell>
          <cell r="S83">
            <v>9397.8970000000008</v>
          </cell>
          <cell r="T83">
            <v>9609.8850000000002</v>
          </cell>
          <cell r="U83">
            <v>9848.8310000000001</v>
          </cell>
          <cell r="V83">
            <v>10097.422</v>
          </cell>
          <cell r="W83">
            <v>10400.974</v>
          </cell>
          <cell r="X83">
            <v>2010</v>
          </cell>
        </row>
        <row r="84">
          <cell r="A84" t="str">
            <v>Japan</v>
          </cell>
          <cell r="B84" t="str">
            <v>Gross domestic product based on purchasing-power-parity (PPP) per capita GDP</v>
          </cell>
          <cell r="C84" t="str">
            <v>Current international dollar</v>
          </cell>
          <cell r="D84" t="str">
            <v>Units</v>
          </cell>
          <cell r="E84" t="str">
            <v>See notes for:  Gross domestic product, current prices (National currency) Population (Persons).</v>
          </cell>
          <cell r="F84">
            <v>25668.739000000001</v>
          </cell>
          <cell r="G84">
            <v>26279.715</v>
          </cell>
          <cell r="H84">
            <v>26726.203000000001</v>
          </cell>
          <cell r="I84">
            <v>27697.190999999999</v>
          </cell>
          <cell r="J84">
            <v>29013.537</v>
          </cell>
          <cell r="K84">
            <v>30446.351999999999</v>
          </cell>
          <cell r="L84">
            <v>31963.681</v>
          </cell>
          <cell r="M84">
            <v>33609.203999999998</v>
          </cell>
          <cell r="N84">
            <v>34014.095000000001</v>
          </cell>
          <cell r="O84">
            <v>32509.327000000001</v>
          </cell>
          <cell r="P84">
            <v>34330.197999999997</v>
          </cell>
          <cell r="Q84">
            <v>34739.654999999999</v>
          </cell>
          <cell r="R84">
            <v>36040.137000000002</v>
          </cell>
          <cell r="S84">
            <v>37388.249000000003</v>
          </cell>
          <cell r="T84">
            <v>38689.599999999999</v>
          </cell>
          <cell r="U84">
            <v>39976.247000000003</v>
          </cell>
          <cell r="V84">
            <v>41279.313000000002</v>
          </cell>
          <cell r="W84">
            <v>42752.754999999997</v>
          </cell>
          <cell r="X84">
            <v>2011</v>
          </cell>
        </row>
        <row r="85">
          <cell r="A85" t="str">
            <v>Jordan</v>
          </cell>
          <cell r="B85" t="str">
            <v>Gross domestic product based on purchasing-power-parity (PPP) per capita GDP</v>
          </cell>
          <cell r="C85" t="str">
            <v>Current international dollar</v>
          </cell>
          <cell r="D85" t="str">
            <v>Units</v>
          </cell>
          <cell r="E85" t="str">
            <v>See notes for:  Gross domestic product, current prices (National currency) Population (Persons).</v>
          </cell>
          <cell r="F85">
            <v>3225.96</v>
          </cell>
          <cell r="G85">
            <v>3388.2719999999999</v>
          </cell>
          <cell r="H85">
            <v>3556.6129999999998</v>
          </cell>
          <cell r="I85">
            <v>3687.7139999999999</v>
          </cell>
          <cell r="J85">
            <v>4016.2080000000001</v>
          </cell>
          <cell r="K85">
            <v>4289.1180000000004</v>
          </cell>
          <cell r="L85">
            <v>4677.5190000000002</v>
          </cell>
          <cell r="M85">
            <v>5094.8500000000004</v>
          </cell>
          <cell r="N85">
            <v>5463.2640000000001</v>
          </cell>
          <cell r="O85">
            <v>5696.6790000000001</v>
          </cell>
          <cell r="P85">
            <v>5767.1719999999996</v>
          </cell>
          <cell r="Q85">
            <v>5899.6769999999997</v>
          </cell>
          <cell r="R85">
            <v>6001.7629999999999</v>
          </cell>
          <cell r="S85">
            <v>6134.3530000000001</v>
          </cell>
          <cell r="T85">
            <v>6286.0290000000005</v>
          </cell>
          <cell r="U85">
            <v>6474.5910000000003</v>
          </cell>
          <cell r="V85">
            <v>6695.3370000000004</v>
          </cell>
          <cell r="W85">
            <v>6965.902</v>
          </cell>
          <cell r="X85">
            <v>2009</v>
          </cell>
        </row>
        <row r="86">
          <cell r="A86" t="str">
            <v>Kazakhstan</v>
          </cell>
          <cell r="B86" t="str">
            <v>Gross domestic product based on purchasing-power-parity (PPP) per capita GDP</v>
          </cell>
          <cell r="C86" t="str">
            <v>Current international dollar</v>
          </cell>
          <cell r="D86" t="str">
            <v>Units</v>
          </cell>
          <cell r="E86" t="str">
            <v>See notes for:  Gross domestic product, current prices (National currency) Population (Persons).</v>
          </cell>
          <cell r="F86">
            <v>4823.3860000000004</v>
          </cell>
          <cell r="G86">
            <v>5603.7179999999998</v>
          </cell>
          <cell r="H86">
            <v>6245.8819999999996</v>
          </cell>
          <cell r="I86">
            <v>6930.9880000000003</v>
          </cell>
          <cell r="J86">
            <v>7734.5829999999996</v>
          </cell>
          <cell r="K86">
            <v>8657.7890000000007</v>
          </cell>
          <cell r="L86">
            <v>9781.2019999999993</v>
          </cell>
          <cell r="M86">
            <v>10840.376</v>
          </cell>
          <cell r="N86">
            <v>11281.305</v>
          </cell>
          <cell r="O86">
            <v>11235.865</v>
          </cell>
          <cell r="P86">
            <v>12014.671</v>
          </cell>
          <cell r="Q86">
            <v>13001.396000000001</v>
          </cell>
          <cell r="R86">
            <v>13926.371999999999</v>
          </cell>
          <cell r="S86">
            <v>14970.041999999999</v>
          </cell>
          <cell r="T86">
            <v>16116.888999999999</v>
          </cell>
          <cell r="U86">
            <v>17389.938999999998</v>
          </cell>
          <cell r="V86">
            <v>18765.8</v>
          </cell>
          <cell r="W86">
            <v>20334.782999999999</v>
          </cell>
          <cell r="X86">
            <v>2011</v>
          </cell>
        </row>
        <row r="87">
          <cell r="A87" t="str">
            <v>Kenya</v>
          </cell>
          <cell r="B87" t="str">
            <v>Gross domestic product based on purchasing-power-parity (PPP) per capita GDP</v>
          </cell>
          <cell r="C87" t="str">
            <v>Current international dollar</v>
          </cell>
          <cell r="D87" t="str">
            <v>Units</v>
          </cell>
          <cell r="E87" t="str">
            <v>See notes for:  Gross domestic product, current prices (National currency) Population (Persons).</v>
          </cell>
          <cell r="F87">
            <v>1216.8800000000001</v>
          </cell>
          <cell r="G87">
            <v>1270.9100000000001</v>
          </cell>
          <cell r="H87">
            <v>1268.5340000000001</v>
          </cell>
          <cell r="I87">
            <v>1304.452</v>
          </cell>
          <cell r="J87">
            <v>1335.4169999999999</v>
          </cell>
          <cell r="K87">
            <v>1398.703</v>
          </cell>
          <cell r="L87">
            <v>1490.4059999999999</v>
          </cell>
          <cell r="M87">
            <v>1592.9860000000001</v>
          </cell>
          <cell r="N87">
            <v>1604.925</v>
          </cell>
          <cell r="O87">
            <v>1616.143</v>
          </cell>
          <cell r="P87">
            <v>1675.9179999999999</v>
          </cell>
          <cell r="Q87">
            <v>1745.962</v>
          </cell>
          <cell r="R87">
            <v>1807.529</v>
          </cell>
          <cell r="S87">
            <v>1884.816</v>
          </cell>
          <cell r="T87">
            <v>1976.489</v>
          </cell>
          <cell r="U87">
            <v>2075.87</v>
          </cell>
          <cell r="V87">
            <v>2184.9340000000002</v>
          </cell>
          <cell r="W87">
            <v>2307.4090000000001</v>
          </cell>
          <cell r="X87">
            <v>2010</v>
          </cell>
        </row>
        <row r="88">
          <cell r="A88" t="str">
            <v>Kiribati</v>
          </cell>
          <cell r="B88" t="str">
            <v>Gross domestic product based on purchasing-power-parity (PPP) per capita GDP</v>
          </cell>
          <cell r="C88" t="str">
            <v>Current international dollar</v>
          </cell>
          <cell r="D88" t="str">
            <v>Units</v>
          </cell>
          <cell r="E88" t="str">
            <v>See notes for:  Gross domestic product, current prices (National currency) Population (Persons).</v>
          </cell>
          <cell r="F88">
            <v>5132.9939999999997</v>
          </cell>
          <cell r="G88">
            <v>4994.0590000000002</v>
          </cell>
          <cell r="H88">
            <v>5326.7690000000002</v>
          </cell>
          <cell r="I88">
            <v>5570.87</v>
          </cell>
          <cell r="J88">
            <v>5459.8469999999998</v>
          </cell>
          <cell r="K88">
            <v>5706.02</v>
          </cell>
          <cell r="L88">
            <v>5870.8050000000003</v>
          </cell>
          <cell r="M88">
            <v>5960.5379999999996</v>
          </cell>
          <cell r="N88">
            <v>5835.6629999999996</v>
          </cell>
          <cell r="O88">
            <v>5544.9560000000001</v>
          </cell>
          <cell r="P88">
            <v>5590.9620000000004</v>
          </cell>
          <cell r="Q88">
            <v>5721.5619999999999</v>
          </cell>
          <cell r="R88">
            <v>5846.24</v>
          </cell>
          <cell r="S88">
            <v>6016.39</v>
          </cell>
          <cell r="T88">
            <v>6126.9229999999998</v>
          </cell>
          <cell r="U88">
            <v>6247.393</v>
          </cell>
          <cell r="V88">
            <v>6370.9970000000003</v>
          </cell>
          <cell r="W88">
            <v>6517.95</v>
          </cell>
          <cell r="X88">
            <v>2009</v>
          </cell>
        </row>
        <row r="89">
          <cell r="A89" t="str">
            <v>Korea</v>
          </cell>
          <cell r="B89" t="str">
            <v>Gross domestic product based on purchasing-power-parity (PPP) per capita GDP</v>
          </cell>
          <cell r="C89" t="str">
            <v>Current international dollar</v>
          </cell>
          <cell r="D89" t="str">
            <v>Units</v>
          </cell>
          <cell r="E89" t="str">
            <v>See notes for:  Gross domestic product, current prices (National currency) Population (Persons).</v>
          </cell>
          <cell r="F89">
            <v>16502.576000000001</v>
          </cell>
          <cell r="G89">
            <v>17416.63</v>
          </cell>
          <cell r="H89">
            <v>18858.628000000001</v>
          </cell>
          <cell r="I89">
            <v>19696.819</v>
          </cell>
          <cell r="J89">
            <v>21138.101999999999</v>
          </cell>
          <cell r="K89">
            <v>22783.227999999999</v>
          </cell>
          <cell r="L89">
            <v>24655.919999999998</v>
          </cell>
          <cell r="M89">
            <v>26579.125</v>
          </cell>
          <cell r="N89">
            <v>27707.047999999999</v>
          </cell>
          <cell r="O89">
            <v>28008.261999999999</v>
          </cell>
          <cell r="P89">
            <v>30041.595000000001</v>
          </cell>
          <cell r="Q89">
            <v>31713.669000000002</v>
          </cell>
          <cell r="R89">
            <v>33171.53</v>
          </cell>
          <cell r="S89">
            <v>34910.519</v>
          </cell>
          <cell r="T89">
            <v>36746.214</v>
          </cell>
          <cell r="U89">
            <v>38734.417000000001</v>
          </cell>
          <cell r="V89">
            <v>40815.127</v>
          </cell>
          <cell r="W89">
            <v>43140.514999999999</v>
          </cell>
          <cell r="X89">
            <v>2010</v>
          </cell>
        </row>
        <row r="90">
          <cell r="A90" t="str">
            <v>Kosovo</v>
          </cell>
          <cell r="B90" t="str">
            <v>Gross domestic product based on purchasing-power-parity (PPP) per capita GDP</v>
          </cell>
          <cell r="C90" t="str">
            <v>Current international dollar</v>
          </cell>
          <cell r="D90" t="str">
            <v>Units</v>
          </cell>
        </row>
        <row r="91">
          <cell r="A91" t="str">
            <v>Kuwait</v>
          </cell>
          <cell r="B91" t="str">
            <v>Gross domestic product based on purchasing-power-parity (PPP) per capita GDP</v>
          </cell>
          <cell r="C91" t="str">
            <v>Current international dollar</v>
          </cell>
          <cell r="D91" t="str">
            <v>Units</v>
          </cell>
          <cell r="E91" t="str">
            <v>See notes for:  Gross domestic product, current prices (National currency) Population (Persons).</v>
          </cell>
          <cell r="F91">
            <v>31733.672999999999</v>
          </cell>
          <cell r="G91">
            <v>31367.580999999998</v>
          </cell>
          <cell r="H91">
            <v>31281.478999999999</v>
          </cell>
          <cell r="I91">
            <v>35631.591</v>
          </cell>
          <cell r="J91">
            <v>36008.432999999997</v>
          </cell>
          <cell r="K91">
            <v>36955.607000000004</v>
          </cell>
          <cell r="L91">
            <v>37738.311000000002</v>
          </cell>
          <cell r="M91">
            <v>37979.625999999997</v>
          </cell>
          <cell r="N91">
            <v>40250.713000000003</v>
          </cell>
          <cell r="O91">
            <v>38103.050999999999</v>
          </cell>
          <cell r="P91">
            <v>38778.387000000002</v>
          </cell>
          <cell r="Q91">
            <v>41690.642</v>
          </cell>
          <cell r="R91">
            <v>43773.877999999997</v>
          </cell>
          <cell r="S91">
            <v>44027.576999999997</v>
          </cell>
          <cell r="T91">
            <v>44885.642999999996</v>
          </cell>
          <cell r="U91">
            <v>46097.368999999999</v>
          </cell>
          <cell r="V91">
            <v>47355.006999999998</v>
          </cell>
          <cell r="W91">
            <v>48815.319000000003</v>
          </cell>
          <cell r="X91">
            <v>2010</v>
          </cell>
        </row>
        <row r="92">
          <cell r="A92" t="str">
            <v>Kyrgyz Republic</v>
          </cell>
          <cell r="B92" t="str">
            <v>Gross domestic product based on purchasing-power-parity (PPP) per capita GDP</v>
          </cell>
          <cell r="C92" t="str">
            <v>Current international dollar</v>
          </cell>
          <cell r="D92" t="str">
            <v>Units</v>
          </cell>
          <cell r="E92" t="str">
            <v>See notes for:  Gross domestic product, current prices (National currency) Population (Persons).</v>
          </cell>
          <cell r="F92">
            <v>1337.434</v>
          </cell>
          <cell r="G92">
            <v>1426.779</v>
          </cell>
          <cell r="H92">
            <v>1436.4949999999999</v>
          </cell>
          <cell r="I92">
            <v>1550.8130000000001</v>
          </cell>
          <cell r="J92">
            <v>1682.5119999999999</v>
          </cell>
          <cell r="K92">
            <v>1712.5170000000001</v>
          </cell>
          <cell r="L92">
            <v>1802.373</v>
          </cell>
          <cell r="M92">
            <v>1997.277</v>
          </cell>
          <cell r="N92">
            <v>2171.7779999999998</v>
          </cell>
          <cell r="O92">
            <v>2229.1660000000002</v>
          </cell>
          <cell r="P92">
            <v>2219.9009999999998</v>
          </cell>
          <cell r="Q92">
            <v>2372.4050000000002</v>
          </cell>
          <cell r="R92">
            <v>2497.665</v>
          </cell>
          <cell r="S92">
            <v>2647.2339999999999</v>
          </cell>
          <cell r="T92">
            <v>2806.6379999999999</v>
          </cell>
          <cell r="U92">
            <v>2963.444</v>
          </cell>
          <cell r="V92">
            <v>3129.4459999999999</v>
          </cell>
          <cell r="W92">
            <v>3315.44</v>
          </cell>
          <cell r="X92">
            <v>2010</v>
          </cell>
        </row>
        <row r="93">
          <cell r="A93" t="str">
            <v>Lao PDR</v>
          </cell>
          <cell r="B93" t="str">
            <v>Gross domestic product based on purchasing-power-parity (PPP) per capita GDP</v>
          </cell>
          <cell r="C93" t="str">
            <v>Current international dollar</v>
          </cell>
          <cell r="D93" t="str">
            <v>Units</v>
          </cell>
          <cell r="E93" t="str">
            <v>See notes for:  Gross domestic product, current prices (National currency) Population (Persons).</v>
          </cell>
          <cell r="F93">
            <v>1180.133</v>
          </cell>
          <cell r="G93">
            <v>1239.1959999999999</v>
          </cell>
          <cell r="H93">
            <v>1323.1179999999999</v>
          </cell>
          <cell r="I93">
            <v>1411.8869999999999</v>
          </cell>
          <cell r="J93">
            <v>1525.6769999999999</v>
          </cell>
          <cell r="K93">
            <v>1647.3889999999999</v>
          </cell>
          <cell r="L93">
            <v>1815.825</v>
          </cell>
          <cell r="M93">
            <v>1978.9949999999999</v>
          </cell>
          <cell r="N93">
            <v>2140.6559999999999</v>
          </cell>
          <cell r="O93">
            <v>2285.0929999999998</v>
          </cell>
          <cell r="P93">
            <v>2449.2539999999999</v>
          </cell>
          <cell r="Q93">
            <v>2658.9290000000001</v>
          </cell>
          <cell r="R93">
            <v>2865.741</v>
          </cell>
          <cell r="S93">
            <v>3058.7809999999999</v>
          </cell>
          <cell r="T93">
            <v>3273.2550000000001</v>
          </cell>
          <cell r="U93">
            <v>3523.1529999999998</v>
          </cell>
          <cell r="V93">
            <v>3774.8409999999999</v>
          </cell>
          <cell r="W93">
            <v>3994.415</v>
          </cell>
          <cell r="X93">
            <v>2009</v>
          </cell>
        </row>
        <row r="94">
          <cell r="A94" t="str">
            <v>Latvia</v>
          </cell>
          <cell r="B94" t="str">
            <v>Gross domestic product based on purchasing-power-parity (PPP) per capita GDP</v>
          </cell>
          <cell r="C94" t="str">
            <v>Current international dollar</v>
          </cell>
          <cell r="D94" t="str">
            <v>Units</v>
          </cell>
          <cell r="E94" t="str">
            <v>See notes for:  Gross domestic product, current prices (National currency) Population (Persons).</v>
          </cell>
          <cell r="F94">
            <v>7691.83</v>
          </cell>
          <cell r="G94">
            <v>8545.875</v>
          </cell>
          <cell r="H94">
            <v>9319.3169999999991</v>
          </cell>
          <cell r="I94">
            <v>10262.030000000001</v>
          </cell>
          <cell r="J94">
            <v>11505.777</v>
          </cell>
          <cell r="K94">
            <v>13181.385</v>
          </cell>
          <cell r="L94">
            <v>15117.329</v>
          </cell>
          <cell r="M94">
            <v>17148.684000000001</v>
          </cell>
          <cell r="N94">
            <v>17032.594000000001</v>
          </cell>
          <cell r="O94">
            <v>14220.84</v>
          </cell>
          <cell r="P94">
            <v>14418.722</v>
          </cell>
          <cell r="Q94">
            <v>15662.380999999999</v>
          </cell>
          <cell r="R94">
            <v>16235.027</v>
          </cell>
          <cell r="S94">
            <v>16944.253000000001</v>
          </cell>
          <cell r="T94">
            <v>17763.491000000002</v>
          </cell>
          <cell r="U94">
            <v>18741.57</v>
          </cell>
          <cell r="V94">
            <v>19864.217000000001</v>
          </cell>
          <cell r="W94">
            <v>21123.631000000001</v>
          </cell>
          <cell r="X94">
            <v>2010</v>
          </cell>
        </row>
        <row r="95">
          <cell r="A95" t="str">
            <v>Lebanon</v>
          </cell>
          <cell r="B95" t="str">
            <v>Gross domestic product based on purchasing-power-parity (PPP) per capita GDP</v>
          </cell>
          <cell r="C95" t="str">
            <v>Current international dollar</v>
          </cell>
          <cell r="D95" t="str">
            <v>Units</v>
          </cell>
          <cell r="E95" t="str">
            <v>See notes for:  Gross domestic product, current prices (National currency) Population (Persons).</v>
          </cell>
          <cell r="F95">
            <v>8076.7539999999999</v>
          </cell>
          <cell r="G95">
            <v>8477.9709999999995</v>
          </cell>
          <cell r="H95">
            <v>8792.3520000000008</v>
          </cell>
          <cell r="I95">
            <v>9144.0849999999991</v>
          </cell>
          <cell r="J95">
            <v>9958.5149999999994</v>
          </cell>
          <cell r="K95">
            <v>10366.741</v>
          </cell>
          <cell r="L95">
            <v>10750.993</v>
          </cell>
          <cell r="M95">
            <v>11892.653</v>
          </cell>
          <cell r="N95">
            <v>13116.450999999999</v>
          </cell>
          <cell r="O95">
            <v>14196.962</v>
          </cell>
          <cell r="P95">
            <v>15168.446</v>
          </cell>
          <cell r="Q95">
            <v>15522.766</v>
          </cell>
          <cell r="R95">
            <v>15985.495999999999</v>
          </cell>
          <cell r="S95">
            <v>16659.548999999999</v>
          </cell>
          <cell r="T95">
            <v>17356.21</v>
          </cell>
          <cell r="U95">
            <v>18104.913</v>
          </cell>
          <cell r="V95">
            <v>18888.182000000001</v>
          </cell>
          <cell r="W95">
            <v>19768.739000000001</v>
          </cell>
          <cell r="X95">
            <v>2007</v>
          </cell>
        </row>
        <row r="96">
          <cell r="A96" t="str">
            <v>Lesotho</v>
          </cell>
          <cell r="B96" t="str">
            <v>Gross domestic product based on purchasing-power-parity (PPP) per capita GDP</v>
          </cell>
          <cell r="C96" t="str">
            <v>Current international dollar</v>
          </cell>
          <cell r="D96" t="str">
            <v>Units</v>
          </cell>
          <cell r="E96" t="str">
            <v>See notes for:  Gross domestic product, current prices (National currency) Population (Persons).</v>
          </cell>
          <cell r="F96">
            <v>1017.3</v>
          </cell>
          <cell r="G96">
            <v>1066.7159999999999</v>
          </cell>
          <cell r="H96">
            <v>1093.232</v>
          </cell>
          <cell r="I96">
            <v>1153.3900000000001</v>
          </cell>
          <cell r="J96">
            <v>1228.4839999999999</v>
          </cell>
          <cell r="K96">
            <v>1304.771</v>
          </cell>
          <cell r="L96">
            <v>1475.24</v>
          </cell>
          <cell r="M96">
            <v>1581.1590000000001</v>
          </cell>
          <cell r="N96">
            <v>1680.7270000000001</v>
          </cell>
          <cell r="O96">
            <v>1746.463</v>
          </cell>
          <cell r="P96">
            <v>1854.7149999999999</v>
          </cell>
          <cell r="Q96">
            <v>1959.77</v>
          </cell>
          <cell r="R96">
            <v>2072.8649999999998</v>
          </cell>
          <cell r="S96">
            <v>2134.538</v>
          </cell>
          <cell r="T96">
            <v>2277.5279999999998</v>
          </cell>
          <cell r="U96">
            <v>2442.6619999999998</v>
          </cell>
          <cell r="V96">
            <v>2541.1219999999998</v>
          </cell>
          <cell r="W96">
            <v>2652.9969999999998</v>
          </cell>
          <cell r="X96">
            <v>2006</v>
          </cell>
        </row>
        <row r="97">
          <cell r="A97" t="str">
            <v>Liberia</v>
          </cell>
          <cell r="B97" t="str">
            <v>Gross domestic product based on purchasing-power-parity (PPP) per capita GDP</v>
          </cell>
          <cell r="C97" t="str">
            <v>Current international dollar</v>
          </cell>
          <cell r="D97" t="str">
            <v>Units</v>
          </cell>
          <cell r="E97" t="str">
            <v>See notes for:  Gross domestic product, current prices (National currency) Population (Persons).</v>
          </cell>
          <cell r="F97">
            <v>428.47500000000002</v>
          </cell>
          <cell r="G97">
            <v>434.84399999999999</v>
          </cell>
          <cell r="H97">
            <v>449.28199999999998</v>
          </cell>
          <cell r="I97">
            <v>310.98099999999999</v>
          </cell>
          <cell r="J97">
            <v>354.25599999999997</v>
          </cell>
          <cell r="K97">
            <v>362.54599999999999</v>
          </cell>
          <cell r="L97">
            <v>387.93299999999999</v>
          </cell>
          <cell r="M97">
            <v>416.904</v>
          </cell>
          <cell r="N97">
            <v>424.56200000000001</v>
          </cell>
          <cell r="O97">
            <v>423.03500000000003</v>
          </cell>
          <cell r="P97">
            <v>430.97699999999998</v>
          </cell>
          <cell r="Q97">
            <v>456.44200000000001</v>
          </cell>
          <cell r="R97">
            <v>490.40699999999998</v>
          </cell>
          <cell r="S97">
            <v>509.69400000000002</v>
          </cell>
          <cell r="T97">
            <v>533.72699999999998</v>
          </cell>
          <cell r="U97">
            <v>564.69500000000005</v>
          </cell>
          <cell r="V97">
            <v>596.27599999999995</v>
          </cell>
          <cell r="W97">
            <v>644.71</v>
          </cell>
          <cell r="X97">
            <v>2009</v>
          </cell>
        </row>
        <row r="98">
          <cell r="A98" t="str">
            <v>Libya</v>
          </cell>
          <cell r="B98" t="str">
            <v>Gross domestic product based on purchasing-power-parity (PPP) per capita GDP</v>
          </cell>
          <cell r="C98" t="str">
            <v>Current international dollar</v>
          </cell>
          <cell r="D98" t="str">
            <v>Units</v>
          </cell>
          <cell r="E98" t="str">
            <v>See notes for:  Gross domestic product, current prices (National currency) Population (Persons).</v>
          </cell>
          <cell r="F98">
            <v>9681.2080000000005</v>
          </cell>
          <cell r="G98">
            <v>9279.2489999999998</v>
          </cell>
          <cell r="H98">
            <v>9122.9130000000005</v>
          </cell>
          <cell r="I98">
            <v>10311.968000000001</v>
          </cell>
          <cell r="J98">
            <v>10787.075000000001</v>
          </cell>
          <cell r="K98">
            <v>11565.833000000001</v>
          </cell>
          <cell r="L98">
            <v>12483.978999999999</v>
          </cell>
          <cell r="M98">
            <v>13532.325999999999</v>
          </cell>
          <cell r="N98">
            <v>14285.08</v>
          </cell>
          <cell r="O98">
            <v>14145.96</v>
          </cell>
          <cell r="P98">
            <v>14383.528</v>
          </cell>
          <cell r="Q98">
            <v>5786.6530000000002</v>
          </cell>
          <cell r="R98">
            <v>10129.611999999999</v>
          </cell>
          <cell r="S98">
            <v>12197.065000000001</v>
          </cell>
          <cell r="T98">
            <v>12906.205</v>
          </cell>
          <cell r="U98">
            <v>13606.197</v>
          </cell>
          <cell r="V98">
            <v>14243.196</v>
          </cell>
          <cell r="W98">
            <v>14844.871999999999</v>
          </cell>
          <cell r="X98">
            <v>2008</v>
          </cell>
        </row>
        <row r="99">
          <cell r="A99" t="str">
            <v>Lithuania</v>
          </cell>
          <cell r="B99" t="str">
            <v>Gross domestic product based on purchasing-power-parity (PPP) per capita GDP</v>
          </cell>
          <cell r="C99" t="str">
            <v>Current international dollar</v>
          </cell>
          <cell r="D99" t="str">
            <v>Units</v>
          </cell>
          <cell r="E99" t="str">
            <v>See notes for:  Gross domestic product, current prices (National currency) Population (Persons).</v>
          </cell>
          <cell r="F99">
            <v>8484.4539999999997</v>
          </cell>
          <cell r="G99">
            <v>9305.8459999999995</v>
          </cell>
          <cell r="H99">
            <v>10138.686</v>
          </cell>
          <cell r="I99">
            <v>11464.89</v>
          </cell>
          <cell r="J99">
            <v>12682.555</v>
          </cell>
          <cell r="K99">
            <v>14285.538</v>
          </cell>
          <cell r="L99">
            <v>15993.334000000001</v>
          </cell>
          <cell r="M99">
            <v>18168.652999999998</v>
          </cell>
          <cell r="N99">
            <v>19212.087</v>
          </cell>
          <cell r="O99">
            <v>16626.530999999999</v>
          </cell>
          <cell r="P99">
            <v>17333.178</v>
          </cell>
          <cell r="Q99">
            <v>18856.187000000002</v>
          </cell>
          <cell r="R99">
            <v>19600.888999999999</v>
          </cell>
          <cell r="S99">
            <v>20566.22</v>
          </cell>
          <cell r="T99">
            <v>21809.608</v>
          </cell>
          <cell r="U99">
            <v>23100.09</v>
          </cell>
          <cell r="V99">
            <v>24498.422999999999</v>
          </cell>
          <cell r="W99">
            <v>26083.292000000001</v>
          </cell>
          <cell r="X99">
            <v>2011</v>
          </cell>
        </row>
        <row r="100">
          <cell r="A100" t="str">
            <v>Luxembourg</v>
          </cell>
          <cell r="B100" t="str">
            <v>Gross domestic product based on purchasing-power-parity (PPP) per capita GDP</v>
          </cell>
          <cell r="C100" t="str">
            <v>Current international dollar</v>
          </cell>
          <cell r="D100" t="str">
            <v>Units</v>
          </cell>
          <cell r="E100" t="str">
            <v>See notes for:  Gross domestic product, current prices (National currency) Population (Persons).</v>
          </cell>
          <cell r="F100">
            <v>55589.652999999998</v>
          </cell>
          <cell r="G100">
            <v>57616.563999999998</v>
          </cell>
          <cell r="H100">
            <v>60295.75</v>
          </cell>
          <cell r="I100">
            <v>61767.203000000001</v>
          </cell>
          <cell r="J100">
            <v>65751.103000000003</v>
          </cell>
          <cell r="K100">
            <v>70628.269</v>
          </cell>
          <cell r="L100">
            <v>75334.157999999996</v>
          </cell>
          <cell r="M100">
            <v>81356.956000000006</v>
          </cell>
          <cell r="N100">
            <v>82363.627999999997</v>
          </cell>
          <cell r="O100">
            <v>77363.513999999996</v>
          </cell>
          <cell r="P100">
            <v>78906.289000000004</v>
          </cell>
          <cell r="Q100">
            <v>80119.084000000003</v>
          </cell>
          <cell r="R100">
            <v>79649.487999999998</v>
          </cell>
          <cell r="S100">
            <v>81041.452999999994</v>
          </cell>
          <cell r="T100">
            <v>82491.048999999999</v>
          </cell>
          <cell r="U100">
            <v>84792.308000000005</v>
          </cell>
          <cell r="V100">
            <v>87333.282999999996</v>
          </cell>
          <cell r="W100">
            <v>90281.553</v>
          </cell>
          <cell r="X100">
            <v>2011</v>
          </cell>
        </row>
        <row r="101">
          <cell r="A101" t="str">
            <v>Macedonia</v>
          </cell>
          <cell r="B101" t="str">
            <v>Gross domestic product based on purchasing-power-parity (PPP) per capita GDP</v>
          </cell>
          <cell r="C101" t="str">
            <v>Current international dollar</v>
          </cell>
          <cell r="D101" t="str">
            <v>Units</v>
          </cell>
          <cell r="E101" t="str">
            <v>See notes for:  Gross domestic product, current prices (National currency) Population (Persons).</v>
          </cell>
          <cell r="F101">
            <v>6356.576</v>
          </cell>
          <cell r="G101">
            <v>6185.75</v>
          </cell>
          <cell r="H101">
            <v>6322.0039999999999</v>
          </cell>
          <cell r="I101">
            <v>6621.5360000000001</v>
          </cell>
          <cell r="J101">
            <v>7049.85</v>
          </cell>
          <cell r="K101">
            <v>7599.8239999999996</v>
          </cell>
          <cell r="L101">
            <v>8223.7090000000007</v>
          </cell>
          <cell r="M101">
            <v>8960.9860000000008</v>
          </cell>
          <cell r="N101">
            <v>9601.5580000000009</v>
          </cell>
          <cell r="O101">
            <v>9599.3950000000004</v>
          </cell>
          <cell r="P101">
            <v>9868.08</v>
          </cell>
          <cell r="Q101">
            <v>10366.766</v>
          </cell>
          <cell r="R101">
            <v>10692.14</v>
          </cell>
          <cell r="S101">
            <v>11182.728999999999</v>
          </cell>
          <cell r="T101">
            <v>11809.365</v>
          </cell>
          <cell r="U101">
            <v>12454.574000000001</v>
          </cell>
          <cell r="V101">
            <v>13142.406999999999</v>
          </cell>
          <cell r="W101">
            <v>13909.525</v>
          </cell>
          <cell r="X101">
            <v>2010</v>
          </cell>
        </row>
        <row r="102">
          <cell r="A102" t="str">
            <v>Madagascar</v>
          </cell>
          <cell r="B102" t="str">
            <v>Gross domestic product based on purchasing-power-parity (PPP) per capita GDP</v>
          </cell>
          <cell r="C102" t="str">
            <v>Current international dollar</v>
          </cell>
          <cell r="D102" t="str">
            <v>Units</v>
          </cell>
          <cell r="E102" t="str">
            <v>See notes for:  Gross domestic product, current prices (National currency) Population (Persons).</v>
          </cell>
          <cell r="F102">
            <v>762.90599999999995</v>
          </cell>
          <cell r="G102">
            <v>803.21100000000001</v>
          </cell>
          <cell r="H102">
            <v>694.80399999999997</v>
          </cell>
          <cell r="I102">
            <v>757.16200000000003</v>
          </cell>
          <cell r="J102">
            <v>795.42499999999995</v>
          </cell>
          <cell r="K102">
            <v>833.41899999999998</v>
          </cell>
          <cell r="L102">
            <v>879.20500000000004</v>
          </cell>
          <cell r="M102">
            <v>935.57100000000003</v>
          </cell>
          <cell r="N102">
            <v>997.53700000000003</v>
          </cell>
          <cell r="O102">
            <v>941.37199999999996</v>
          </cell>
          <cell r="P102">
            <v>932.726</v>
          </cell>
          <cell r="Q102">
            <v>933.59799999999996</v>
          </cell>
          <cell r="R102">
            <v>948.85699999999997</v>
          </cell>
          <cell r="S102">
            <v>987.60900000000004</v>
          </cell>
          <cell r="T102">
            <v>1028.675</v>
          </cell>
          <cell r="U102">
            <v>1073.6890000000001</v>
          </cell>
          <cell r="V102">
            <v>1122.0060000000001</v>
          </cell>
          <cell r="W102">
            <v>1177.537</v>
          </cell>
          <cell r="X102">
            <v>2006</v>
          </cell>
        </row>
        <row r="103">
          <cell r="A103" t="str">
            <v>Malawi</v>
          </cell>
          <cell r="B103" t="str">
            <v>Gross domestic product based on purchasing-power-parity (PPP) per capita GDP</v>
          </cell>
          <cell r="C103" t="str">
            <v>Current international dollar</v>
          </cell>
          <cell r="D103" t="str">
            <v>Units</v>
          </cell>
          <cell r="E103" t="str">
            <v>See notes for:  Gross domestic product, current prices (National currency) Population (Persons).</v>
          </cell>
          <cell r="F103">
            <v>558.27200000000005</v>
          </cell>
          <cell r="G103">
            <v>535.11199999999997</v>
          </cell>
          <cell r="H103">
            <v>532.71900000000005</v>
          </cell>
          <cell r="I103">
            <v>561.50900000000001</v>
          </cell>
          <cell r="J103">
            <v>606.48400000000004</v>
          </cell>
          <cell r="K103">
            <v>605.54999999999995</v>
          </cell>
          <cell r="L103">
            <v>620.37699999999995</v>
          </cell>
          <cell r="M103">
            <v>679.75099999999998</v>
          </cell>
          <cell r="N103">
            <v>732.13199999999995</v>
          </cell>
          <cell r="O103">
            <v>784.11400000000003</v>
          </cell>
          <cell r="P103">
            <v>821.11199999999997</v>
          </cell>
          <cell r="Q103">
            <v>859.851</v>
          </cell>
          <cell r="R103">
            <v>882.66600000000005</v>
          </cell>
          <cell r="S103">
            <v>907.01099999999997</v>
          </cell>
          <cell r="T103">
            <v>931.57100000000003</v>
          </cell>
          <cell r="U103">
            <v>957.38499999999999</v>
          </cell>
          <cell r="V103">
            <v>983.96100000000001</v>
          </cell>
          <cell r="W103">
            <v>1015.201</v>
          </cell>
          <cell r="X103">
            <v>2009</v>
          </cell>
        </row>
        <row r="104">
          <cell r="A104" t="str">
            <v>Malaysia</v>
          </cell>
          <cell r="B104" t="str">
            <v>Gross domestic product based on purchasing-power-parity (PPP) per capita GDP</v>
          </cell>
          <cell r="C104" t="str">
            <v>Current international dollar</v>
          </cell>
          <cell r="D104" t="str">
            <v>Units</v>
          </cell>
          <cell r="E104" t="str">
            <v>See notes for:  Gross domestic product, current prices (National currency) Population (Persons).</v>
          </cell>
          <cell r="F104">
            <v>9173.9150000000009</v>
          </cell>
          <cell r="G104">
            <v>9139.9169999999995</v>
          </cell>
          <cell r="H104">
            <v>9505.8610000000008</v>
          </cell>
          <cell r="I104">
            <v>10027.156999999999</v>
          </cell>
          <cell r="J104">
            <v>10717.858</v>
          </cell>
          <cell r="K104">
            <v>11379.963</v>
          </cell>
          <cell r="L104">
            <v>12270.451999999999</v>
          </cell>
          <cell r="M104">
            <v>13269.383</v>
          </cell>
          <cell r="N104">
            <v>14032.763000000001</v>
          </cell>
          <cell r="O104">
            <v>13771.431</v>
          </cell>
          <cell r="P104">
            <v>14744.343000000001</v>
          </cell>
          <cell r="Q104">
            <v>15567.932000000001</v>
          </cell>
          <cell r="R104">
            <v>16186.007</v>
          </cell>
          <cell r="S104">
            <v>16915.259999999998</v>
          </cell>
          <cell r="T104">
            <v>17722.082999999999</v>
          </cell>
          <cell r="U104">
            <v>18590.916000000001</v>
          </cell>
          <cell r="V104">
            <v>19504.686000000002</v>
          </cell>
          <cell r="W104">
            <v>20529.208999999999</v>
          </cell>
          <cell r="X104">
            <v>2010</v>
          </cell>
        </row>
        <row r="105">
          <cell r="A105" t="str">
            <v>Maldives</v>
          </cell>
          <cell r="B105" t="str">
            <v>Gross domestic product based on purchasing-power-parity (PPP) per capita GDP</v>
          </cell>
          <cell r="C105" t="str">
            <v>Current international dollar</v>
          </cell>
          <cell r="D105" t="str">
            <v>Units</v>
          </cell>
          <cell r="E105" t="str">
            <v>See notes for:  Gross domestic product, current prices (National currency) Population (Persons).</v>
          </cell>
          <cell r="F105">
            <v>4024.4270000000001</v>
          </cell>
          <cell r="G105">
            <v>4166.7510000000002</v>
          </cell>
          <cell r="H105">
            <v>4419.2659999999996</v>
          </cell>
          <cell r="I105">
            <v>5163.848</v>
          </cell>
          <cell r="J105">
            <v>5759.6540000000005</v>
          </cell>
          <cell r="K105">
            <v>5317.0910000000003</v>
          </cell>
          <cell r="L105">
            <v>6449.2839999999997</v>
          </cell>
          <cell r="M105">
            <v>7194.96</v>
          </cell>
          <cell r="N105">
            <v>8126.2460000000001</v>
          </cell>
          <cell r="O105">
            <v>7693.6540000000005</v>
          </cell>
          <cell r="P105">
            <v>8091.8549999999996</v>
          </cell>
          <cell r="Q105">
            <v>8731.2489999999998</v>
          </cell>
          <cell r="R105">
            <v>9077.8829999999998</v>
          </cell>
          <cell r="S105">
            <v>9379.6710000000003</v>
          </cell>
          <cell r="T105">
            <v>9688.6260000000002</v>
          </cell>
          <cell r="U105">
            <v>10017.097</v>
          </cell>
          <cell r="V105">
            <v>10357.948</v>
          </cell>
          <cell r="W105">
            <v>10744.858</v>
          </cell>
          <cell r="X105">
            <v>2006</v>
          </cell>
        </row>
        <row r="106">
          <cell r="A106" t="str">
            <v>Mali</v>
          </cell>
          <cell r="B106" t="str">
            <v>Gross domestic product based on purchasing-power-parity (PPP) per capita GDP</v>
          </cell>
          <cell r="C106" t="str">
            <v>Current international dollar</v>
          </cell>
          <cell r="D106" t="str">
            <v>Units</v>
          </cell>
          <cell r="E106" t="str">
            <v>See notes for:  Gross domestic product, current prices (National currency) Population (Persons).</v>
          </cell>
          <cell r="F106">
            <v>654.08399999999995</v>
          </cell>
          <cell r="G106">
            <v>726.01800000000003</v>
          </cell>
          <cell r="H106">
            <v>746.33</v>
          </cell>
          <cell r="I106">
            <v>795.00599999999997</v>
          </cell>
          <cell r="J106">
            <v>853.58399999999995</v>
          </cell>
          <cell r="K106">
            <v>914.72900000000004</v>
          </cell>
          <cell r="L106">
            <v>963.45399999999995</v>
          </cell>
          <cell r="M106">
            <v>1002.457</v>
          </cell>
          <cell r="N106">
            <v>1043.0309999999999</v>
          </cell>
          <cell r="O106">
            <v>1067.8030000000001</v>
          </cell>
          <cell r="P106">
            <v>1108.7570000000001</v>
          </cell>
          <cell r="Q106">
            <v>1127.518</v>
          </cell>
          <cell r="R106">
            <v>1173.635</v>
          </cell>
          <cell r="S106">
            <v>1222.607</v>
          </cell>
          <cell r="T106">
            <v>1270.6410000000001</v>
          </cell>
          <cell r="U106">
            <v>1318.902</v>
          </cell>
          <cell r="V106">
            <v>1368.434</v>
          </cell>
          <cell r="W106">
            <v>1425.1690000000001</v>
          </cell>
          <cell r="X106">
            <v>2010</v>
          </cell>
        </row>
        <row r="107">
          <cell r="A107" t="str">
            <v>Malta</v>
          </cell>
          <cell r="B107" t="str">
            <v>Gross domestic product based on purchasing-power-parity (PPP) per capita GDP</v>
          </cell>
          <cell r="C107" t="str">
            <v>Current international dollar</v>
          </cell>
          <cell r="D107" t="str">
            <v>Units</v>
          </cell>
          <cell r="E107" t="str">
            <v>See notes for:  Gross domestic product, current prices (National currency) Population (Persons).</v>
          </cell>
          <cell r="F107">
            <v>18570.462</v>
          </cell>
          <cell r="G107">
            <v>18353.216</v>
          </cell>
          <cell r="H107">
            <v>19031.695</v>
          </cell>
          <cell r="I107">
            <v>19330.195</v>
          </cell>
          <cell r="J107">
            <v>19537.434000000001</v>
          </cell>
          <cell r="K107">
            <v>20700.73</v>
          </cell>
          <cell r="L107">
            <v>21844.955999999998</v>
          </cell>
          <cell r="M107">
            <v>23300.276000000002</v>
          </cell>
          <cell r="N107">
            <v>24578.251</v>
          </cell>
          <cell r="O107">
            <v>23958.313999999998</v>
          </cell>
          <cell r="P107">
            <v>24586.934000000001</v>
          </cell>
          <cell r="Q107">
            <v>25428.080000000002</v>
          </cell>
          <cell r="R107">
            <v>25874.886999999999</v>
          </cell>
          <cell r="S107">
            <v>26603.93</v>
          </cell>
          <cell r="T107">
            <v>27383.420999999998</v>
          </cell>
          <cell r="U107">
            <v>28243.167000000001</v>
          </cell>
          <cell r="V107">
            <v>29138.19</v>
          </cell>
          <cell r="W107">
            <v>30177.371999999999</v>
          </cell>
          <cell r="X107">
            <v>2008</v>
          </cell>
        </row>
        <row r="108">
          <cell r="A108" t="str">
            <v>Mauritania</v>
          </cell>
          <cell r="B108" t="str">
            <v>Gross domestic product based on purchasing-power-parity (PPP) per capita GDP</v>
          </cell>
          <cell r="C108" t="str">
            <v>Current international dollar</v>
          </cell>
          <cell r="D108" t="str">
            <v>Units</v>
          </cell>
          <cell r="E108" t="str">
            <v>See notes for:  Gross domestic product, current prices (National currency) Population (Persons).</v>
          </cell>
          <cell r="F108">
            <v>1456.2750000000001</v>
          </cell>
          <cell r="G108">
            <v>1496.3430000000001</v>
          </cell>
          <cell r="H108">
            <v>1501.222</v>
          </cell>
          <cell r="I108">
            <v>1580.605</v>
          </cell>
          <cell r="J108">
            <v>1666.0940000000001</v>
          </cell>
          <cell r="K108">
            <v>1767.3889999999999</v>
          </cell>
          <cell r="L108">
            <v>1985.6510000000001</v>
          </cell>
          <cell r="M108">
            <v>2015.788</v>
          </cell>
          <cell r="N108">
            <v>2082.9720000000002</v>
          </cell>
          <cell r="O108">
            <v>2030.5350000000001</v>
          </cell>
          <cell r="P108">
            <v>2107.7289999999998</v>
          </cell>
          <cell r="Q108">
            <v>2178.6280000000002</v>
          </cell>
          <cell r="R108">
            <v>2268.692</v>
          </cell>
          <cell r="S108">
            <v>2385.7800000000002</v>
          </cell>
          <cell r="T108">
            <v>2517.6790000000001</v>
          </cell>
          <cell r="U108">
            <v>2632.2570000000001</v>
          </cell>
          <cell r="V108">
            <v>2753.395</v>
          </cell>
          <cell r="W108">
            <v>2886.096</v>
          </cell>
          <cell r="X108">
            <v>2009</v>
          </cell>
        </row>
        <row r="109">
          <cell r="A109" t="str">
            <v>Mauritius</v>
          </cell>
          <cell r="B109" t="str">
            <v>Gross domestic product based on purchasing-power-parity (PPP) per capita GDP</v>
          </cell>
          <cell r="C109" t="str">
            <v>Current international dollar</v>
          </cell>
          <cell r="D109" t="str">
            <v>Units</v>
          </cell>
          <cell r="E109" t="str">
            <v>See notes for:  Gross domestic product, current prices (National currency) Population (Persons).</v>
          </cell>
          <cell r="F109">
            <v>8476.0059999999994</v>
          </cell>
          <cell r="G109">
            <v>8803.5040000000008</v>
          </cell>
          <cell r="H109">
            <v>9017.61</v>
          </cell>
          <cell r="I109">
            <v>9500.9269999999997</v>
          </cell>
          <cell r="J109">
            <v>10185.537</v>
          </cell>
          <cell r="K109">
            <v>10488.787</v>
          </cell>
          <cell r="L109">
            <v>11231.116</v>
          </cell>
          <cell r="M109">
            <v>12118.305</v>
          </cell>
          <cell r="N109">
            <v>13029.326999999999</v>
          </cell>
          <cell r="O109">
            <v>13495.04</v>
          </cell>
          <cell r="P109">
            <v>14149.02</v>
          </cell>
          <cell r="Q109">
            <v>14954</v>
          </cell>
          <cell r="R109">
            <v>15595.272000000001</v>
          </cell>
          <cell r="S109">
            <v>16364.032999999999</v>
          </cell>
          <cell r="T109">
            <v>17194.344000000001</v>
          </cell>
          <cell r="U109">
            <v>18087.883999999998</v>
          </cell>
          <cell r="V109">
            <v>19056.703000000001</v>
          </cell>
          <cell r="W109">
            <v>20147.133999999998</v>
          </cell>
          <cell r="X109">
            <v>2010</v>
          </cell>
        </row>
        <row r="110">
          <cell r="A110" t="str">
            <v>Mexico</v>
          </cell>
          <cell r="B110" t="str">
            <v>Gross domestic product based on purchasing-power-parity (PPP) per capita GDP</v>
          </cell>
          <cell r="C110" t="str">
            <v>Current international dollar</v>
          </cell>
          <cell r="D110" t="str">
            <v>Units</v>
          </cell>
          <cell r="E110" t="str">
            <v>See notes for:  Gross domestic product, current prices (National currency) Population (Persons).</v>
          </cell>
          <cell r="F110">
            <v>10873.338</v>
          </cell>
          <cell r="G110">
            <v>10821.314</v>
          </cell>
          <cell r="H110">
            <v>10875.061</v>
          </cell>
          <cell r="I110">
            <v>11136.347</v>
          </cell>
          <cell r="J110">
            <v>11959.072</v>
          </cell>
          <cell r="K110">
            <v>12482.754000000001</v>
          </cell>
          <cell r="L110">
            <v>13367.188</v>
          </cell>
          <cell r="M110">
            <v>13971.369000000001</v>
          </cell>
          <cell r="N110">
            <v>14217.018</v>
          </cell>
          <cell r="O110">
            <v>13247.9</v>
          </cell>
          <cell r="P110">
            <v>13932.284</v>
          </cell>
          <cell r="Q110">
            <v>14609.77</v>
          </cell>
          <cell r="R110">
            <v>15177.511</v>
          </cell>
          <cell r="S110">
            <v>15811.269</v>
          </cell>
          <cell r="T110">
            <v>16491.327000000001</v>
          </cell>
          <cell r="U110">
            <v>17139.701000000001</v>
          </cell>
          <cell r="V110">
            <v>17810.192999999999</v>
          </cell>
          <cell r="W110">
            <v>18573.855</v>
          </cell>
          <cell r="X110">
            <v>2010</v>
          </cell>
        </row>
        <row r="111">
          <cell r="A111" t="str">
            <v>Moldova</v>
          </cell>
          <cell r="B111" t="str">
            <v>Gross domestic product based on purchasing-power-parity (PPP) per capita GDP</v>
          </cell>
          <cell r="C111" t="str">
            <v>Current international dollar</v>
          </cell>
          <cell r="D111" t="str">
            <v>Units</v>
          </cell>
          <cell r="E111" t="str">
            <v>See notes for:  Gross domestic product, current prices (National currency) Population (Persons).</v>
          </cell>
          <cell r="F111">
            <v>1481.925</v>
          </cell>
          <cell r="G111">
            <v>1612.704</v>
          </cell>
          <cell r="H111">
            <v>1772.1389999999999</v>
          </cell>
          <cell r="I111">
            <v>1933.001</v>
          </cell>
          <cell r="J111">
            <v>2136.0129999999999</v>
          </cell>
          <cell r="K111">
            <v>2371.239</v>
          </cell>
          <cell r="L111">
            <v>2571.0120000000002</v>
          </cell>
          <cell r="M111">
            <v>2728.9090000000001</v>
          </cell>
          <cell r="N111">
            <v>3010.2190000000001</v>
          </cell>
          <cell r="O111">
            <v>2862.087</v>
          </cell>
          <cell r="P111">
            <v>3103.7240000000002</v>
          </cell>
          <cell r="Q111">
            <v>3373.2979999999998</v>
          </cell>
          <cell r="R111">
            <v>3539.873</v>
          </cell>
          <cell r="S111">
            <v>3755.0630000000001</v>
          </cell>
          <cell r="T111">
            <v>4001.0529999999999</v>
          </cell>
          <cell r="U111">
            <v>4288.8850000000002</v>
          </cell>
          <cell r="V111">
            <v>4597.9759999999997</v>
          </cell>
          <cell r="W111">
            <v>4945.2020000000002</v>
          </cell>
          <cell r="X111">
            <v>2011</v>
          </cell>
        </row>
        <row r="112">
          <cell r="A112" t="str">
            <v>Mongolia</v>
          </cell>
          <cell r="B112" t="str">
            <v>Gross domestic product based on purchasing-power-parity (PPP) per capita GDP</v>
          </cell>
          <cell r="C112" t="str">
            <v>Current international dollar</v>
          </cell>
          <cell r="D112" t="str">
            <v>Units</v>
          </cell>
          <cell r="E112" t="str">
            <v>See notes for:  Gross domestic product, current prices (National currency) Population (Persons).</v>
          </cell>
          <cell r="F112">
            <v>2039.19</v>
          </cell>
          <cell r="G112">
            <v>2116.299</v>
          </cell>
          <cell r="H112">
            <v>2221.2069999999999</v>
          </cell>
          <cell r="I112">
            <v>2396.8539999999998</v>
          </cell>
          <cell r="J112">
            <v>2644.326</v>
          </cell>
          <cell r="K112">
            <v>2861.3180000000002</v>
          </cell>
          <cell r="L112">
            <v>3168.2069999999999</v>
          </cell>
          <cell r="M112">
            <v>3544.201</v>
          </cell>
          <cell r="N112">
            <v>3879.529</v>
          </cell>
          <cell r="O112">
            <v>3798.7370000000001</v>
          </cell>
          <cell r="P112">
            <v>4020.3069999999998</v>
          </cell>
          <cell r="Q112">
            <v>4743.7479999999996</v>
          </cell>
          <cell r="R112">
            <v>5548.33</v>
          </cell>
          <cell r="S112">
            <v>6206.1059999999998</v>
          </cell>
          <cell r="T112">
            <v>6960.8639999999996</v>
          </cell>
          <cell r="U112">
            <v>7284.63</v>
          </cell>
          <cell r="V112">
            <v>8315.9120000000003</v>
          </cell>
          <cell r="W112">
            <v>9112.2620000000006</v>
          </cell>
          <cell r="X112">
            <v>2009</v>
          </cell>
        </row>
        <row r="113">
          <cell r="A113" t="str">
            <v>Montenegro</v>
          </cell>
          <cell r="B113" t="str">
            <v>Gross domestic product based on purchasing-power-parity (PPP) per capita GDP</v>
          </cell>
          <cell r="C113" t="str">
            <v>Current international dollar</v>
          </cell>
          <cell r="D113" t="str">
            <v>Units</v>
          </cell>
          <cell r="E113" t="str">
            <v>See notes for:  Gross domestic product, current prices (National currency) Population (Persons).</v>
          </cell>
          <cell r="F113">
            <v>6420.4549999999999</v>
          </cell>
          <cell r="G113">
            <v>6594.4390000000003</v>
          </cell>
          <cell r="H113">
            <v>6795.2730000000001</v>
          </cell>
          <cell r="I113">
            <v>7061.1840000000002</v>
          </cell>
          <cell r="J113">
            <v>7369.16</v>
          </cell>
          <cell r="K113">
            <v>7959.5379999999996</v>
          </cell>
          <cell r="L113">
            <v>8909.5920000000006</v>
          </cell>
          <cell r="M113">
            <v>9930.2170000000006</v>
          </cell>
          <cell r="N113">
            <v>10823.696</v>
          </cell>
          <cell r="O113">
            <v>10271.091</v>
          </cell>
          <cell r="P113">
            <v>10601.207</v>
          </cell>
          <cell r="Q113">
            <v>11545.465</v>
          </cell>
          <cell r="R113">
            <v>11677.493</v>
          </cell>
          <cell r="S113">
            <v>11996.501</v>
          </cell>
          <cell r="T113">
            <v>12379.429</v>
          </cell>
          <cell r="U113">
            <v>12790.078</v>
          </cell>
          <cell r="V113">
            <v>13215.207</v>
          </cell>
          <cell r="W113">
            <v>13726.769</v>
          </cell>
          <cell r="X113">
            <v>2009</v>
          </cell>
        </row>
        <row r="114">
          <cell r="A114" t="str">
            <v>Morocco</v>
          </cell>
          <cell r="B114" t="str">
            <v>Gross domestic product based on purchasing-power-parity (PPP) per capita GDP</v>
          </cell>
          <cell r="C114" t="str">
            <v>Current international dollar</v>
          </cell>
          <cell r="D114" t="str">
            <v>Units</v>
          </cell>
          <cell r="E114" t="str">
            <v>See notes for:  Gross domestic product, current prices (National currency) Population (Persons).</v>
          </cell>
          <cell r="F114">
            <v>2667.107</v>
          </cell>
          <cell r="G114">
            <v>2895.9859999999999</v>
          </cell>
          <cell r="H114">
            <v>3003.8009999999999</v>
          </cell>
          <cell r="I114">
            <v>3223.6419999999998</v>
          </cell>
          <cell r="J114">
            <v>3415.018</v>
          </cell>
          <cell r="K114">
            <v>3585.1480000000001</v>
          </cell>
          <cell r="L114">
            <v>3944.5210000000002</v>
          </cell>
          <cell r="M114">
            <v>4123.5150000000003</v>
          </cell>
          <cell r="N114">
            <v>4402.4989999999998</v>
          </cell>
          <cell r="O114">
            <v>4619.1880000000001</v>
          </cell>
          <cell r="P114">
            <v>4793.9799999999996</v>
          </cell>
          <cell r="Q114">
            <v>5052.25</v>
          </cell>
          <cell r="R114">
            <v>5251.6540000000005</v>
          </cell>
          <cell r="S114">
            <v>5504.4260000000004</v>
          </cell>
          <cell r="T114">
            <v>5798.4170000000004</v>
          </cell>
          <cell r="U114">
            <v>6142.0330000000004</v>
          </cell>
          <cell r="V114">
            <v>6529.1719999999996</v>
          </cell>
          <cell r="W114">
            <v>6984.9639999999999</v>
          </cell>
          <cell r="X114">
            <v>2010</v>
          </cell>
        </row>
        <row r="115">
          <cell r="A115" t="str">
            <v>Mozambique</v>
          </cell>
          <cell r="B115" t="str">
            <v>Gross domestic product based on purchasing-power-parity (PPP) per capita GDP</v>
          </cell>
          <cell r="C115" t="str">
            <v>Current international dollar</v>
          </cell>
          <cell r="D115" t="str">
            <v>Units</v>
          </cell>
          <cell r="E115" t="str">
            <v>See notes for:  Gross domestic product, current prices (National currency) Population (Persons).</v>
          </cell>
          <cell r="F115">
            <v>474.89600000000002</v>
          </cell>
          <cell r="G115">
            <v>533.66999999999996</v>
          </cell>
          <cell r="H115">
            <v>580.58299999999997</v>
          </cell>
          <cell r="I115">
            <v>619.38499999999999</v>
          </cell>
          <cell r="J115">
            <v>663.57399999999996</v>
          </cell>
          <cell r="K115">
            <v>711.28200000000004</v>
          </cell>
          <cell r="L115">
            <v>782.36900000000003</v>
          </cell>
          <cell r="M115">
            <v>846.76</v>
          </cell>
          <cell r="N115">
            <v>906.53399999999999</v>
          </cell>
          <cell r="O115">
            <v>955.02599999999995</v>
          </cell>
          <cell r="P115">
            <v>1011.218</v>
          </cell>
          <cell r="Q115">
            <v>1084.8989999999999</v>
          </cell>
          <cell r="R115">
            <v>1149.9590000000001</v>
          </cell>
          <cell r="S115">
            <v>1226.56</v>
          </cell>
          <cell r="T115">
            <v>1315.327</v>
          </cell>
          <cell r="U115">
            <v>1413.058</v>
          </cell>
          <cell r="V115">
            <v>1517.9079999999999</v>
          </cell>
          <cell r="W115">
            <v>1635.1569999999999</v>
          </cell>
          <cell r="X115">
            <v>2010</v>
          </cell>
        </row>
        <row r="116">
          <cell r="A116" t="str">
            <v>Myanmar</v>
          </cell>
          <cell r="B116" t="str">
            <v>Gross domestic product based on purchasing-power-parity (PPP) per capita GDP</v>
          </cell>
          <cell r="C116" t="str">
            <v>Current international dollar</v>
          </cell>
          <cell r="D116" t="str">
            <v>Units</v>
          </cell>
          <cell r="E116" t="str">
            <v>See notes for:  Gross domestic product, current prices (National currency) Population (Persons).</v>
          </cell>
          <cell r="F116">
            <v>458.84699999999998</v>
          </cell>
          <cell r="G116">
            <v>522.33900000000006</v>
          </cell>
          <cell r="H116">
            <v>571.49</v>
          </cell>
          <cell r="I116">
            <v>651.05999999999995</v>
          </cell>
          <cell r="J116">
            <v>739.58</v>
          </cell>
          <cell r="K116">
            <v>859.21100000000001</v>
          </cell>
          <cell r="L116">
            <v>983.19299999999998</v>
          </cell>
          <cell r="M116">
            <v>1110.713</v>
          </cell>
          <cell r="N116">
            <v>1153.027</v>
          </cell>
          <cell r="O116">
            <v>1200.9849999999999</v>
          </cell>
          <cell r="P116">
            <v>1254.5219999999999</v>
          </cell>
          <cell r="Q116">
            <v>1324.627</v>
          </cell>
          <cell r="R116">
            <v>1393.886</v>
          </cell>
          <cell r="S116">
            <v>1469.2719999999999</v>
          </cell>
          <cell r="T116">
            <v>1548.9849999999999</v>
          </cell>
          <cell r="U116">
            <v>1638.1110000000001</v>
          </cell>
          <cell r="V116">
            <v>1734.3019999999999</v>
          </cell>
          <cell r="W116">
            <v>1845.6120000000001</v>
          </cell>
          <cell r="X116">
            <v>2006</v>
          </cell>
        </row>
        <row r="117">
          <cell r="A117" t="str">
            <v>Namibia</v>
          </cell>
          <cell r="B117" t="str">
            <v>Gross domestic product based on purchasing-power-parity (PPP) per capita GDP</v>
          </cell>
          <cell r="C117" t="str">
            <v>Current international dollar</v>
          </cell>
          <cell r="D117" t="str">
            <v>Units</v>
          </cell>
          <cell r="E117" t="str">
            <v>See notes for:  Gross domestic product, current prices (National currency) Population (Persons).</v>
          </cell>
          <cell r="F117">
            <v>4064.39</v>
          </cell>
          <cell r="G117">
            <v>4200.558</v>
          </cell>
          <cell r="H117">
            <v>4400.6790000000001</v>
          </cell>
          <cell r="I117">
            <v>4607.6689999999999</v>
          </cell>
          <cell r="J117">
            <v>5168.8710000000001</v>
          </cell>
          <cell r="K117">
            <v>5532.2479999999996</v>
          </cell>
          <cell r="L117">
            <v>6007.4809999999998</v>
          </cell>
          <cell r="M117">
            <v>6398.68</v>
          </cell>
          <cell r="N117">
            <v>6639.8029999999999</v>
          </cell>
          <cell r="O117">
            <v>6560.3490000000002</v>
          </cell>
          <cell r="P117">
            <v>7015.6329999999998</v>
          </cell>
          <cell r="Q117">
            <v>7363.1769999999997</v>
          </cell>
          <cell r="R117">
            <v>7694.4369999999999</v>
          </cell>
          <cell r="S117">
            <v>8073.9639999999999</v>
          </cell>
          <cell r="T117">
            <v>8477.73</v>
          </cell>
          <cell r="U117">
            <v>8914.1049999999996</v>
          </cell>
          <cell r="V117">
            <v>9374.2860000000001</v>
          </cell>
          <cell r="W117">
            <v>9892.9920000000002</v>
          </cell>
          <cell r="X117">
            <v>2008</v>
          </cell>
        </row>
        <row r="118">
          <cell r="A118" t="str">
            <v>Nepal</v>
          </cell>
          <cell r="B118" t="str">
            <v>Gross domestic product based on purchasing-power-parity (PPP) per capita GDP</v>
          </cell>
          <cell r="C118" t="str">
            <v>Current international dollar</v>
          </cell>
          <cell r="D118" t="str">
            <v>Units</v>
          </cell>
          <cell r="E118" t="str">
            <v>See notes for:  Gross domestic product, current prices (National currency) Population (Persons).</v>
          </cell>
          <cell r="F118">
            <v>791.21199999999999</v>
          </cell>
          <cell r="G118">
            <v>835.99800000000005</v>
          </cell>
          <cell r="H118">
            <v>832.55100000000004</v>
          </cell>
          <cell r="I118">
            <v>865.36099999999999</v>
          </cell>
          <cell r="J118">
            <v>904.61199999999997</v>
          </cell>
          <cell r="K118">
            <v>969.13400000000001</v>
          </cell>
          <cell r="L118">
            <v>1024.125</v>
          </cell>
          <cell r="M118">
            <v>1079.271</v>
          </cell>
          <cell r="N118">
            <v>1159.251</v>
          </cell>
          <cell r="O118">
            <v>1211.3499999999999</v>
          </cell>
          <cell r="P118">
            <v>1268.7170000000001</v>
          </cell>
          <cell r="Q118">
            <v>1327.999</v>
          </cell>
          <cell r="R118">
            <v>1388.383</v>
          </cell>
          <cell r="S118">
            <v>1448.462</v>
          </cell>
          <cell r="T118">
            <v>1511.027</v>
          </cell>
          <cell r="U118">
            <v>1578.6110000000001</v>
          </cell>
          <cell r="V118">
            <v>1649.9280000000001</v>
          </cell>
          <cell r="W118">
            <v>1730.011</v>
          </cell>
          <cell r="X118">
            <v>2005</v>
          </cell>
        </row>
        <row r="119">
          <cell r="A119" t="str">
            <v>Netherlands</v>
          </cell>
          <cell r="B119" t="str">
            <v>Gross domestic product based on purchasing-power-parity (PPP) per capita GDP</v>
          </cell>
          <cell r="C119" t="str">
            <v>Current international dollar</v>
          </cell>
          <cell r="D119" t="str">
            <v>Units</v>
          </cell>
          <cell r="E119" t="str">
            <v>See notes for:  Gross domestic product, current prices (National currency) Population (Persons).</v>
          </cell>
          <cell r="F119">
            <v>29746.260999999999</v>
          </cell>
          <cell r="G119">
            <v>30772.391</v>
          </cell>
          <cell r="H119">
            <v>31094.9</v>
          </cell>
          <cell r="I119">
            <v>31706.149000000001</v>
          </cell>
          <cell r="J119">
            <v>33110.402999999998</v>
          </cell>
          <cell r="K119">
            <v>35020.991000000002</v>
          </cell>
          <cell r="L119">
            <v>37320.25</v>
          </cell>
          <cell r="M119">
            <v>39821.038999999997</v>
          </cell>
          <cell r="N119">
            <v>41277.292999999998</v>
          </cell>
          <cell r="O119">
            <v>40057.226000000002</v>
          </cell>
          <cell r="P119">
            <v>40969.228999999999</v>
          </cell>
          <cell r="Q119">
            <v>42183.002</v>
          </cell>
          <cell r="R119">
            <v>42319.572</v>
          </cell>
          <cell r="S119">
            <v>43198.506999999998</v>
          </cell>
          <cell r="T119">
            <v>44327.184000000001</v>
          </cell>
          <cell r="U119">
            <v>45756.966999999997</v>
          </cell>
          <cell r="V119">
            <v>47268.747000000003</v>
          </cell>
          <cell r="W119">
            <v>49002.398000000001</v>
          </cell>
          <cell r="X119">
            <v>2010</v>
          </cell>
        </row>
        <row r="120">
          <cell r="A120" t="str">
            <v>New Zealand</v>
          </cell>
          <cell r="B120" t="str">
            <v>Gross domestic product based on purchasing-power-parity (PPP) per capita GDP</v>
          </cell>
          <cell r="C120" t="str">
            <v>Current international dollar</v>
          </cell>
          <cell r="D120" t="str">
            <v>Units</v>
          </cell>
          <cell r="E120" t="str">
            <v>See notes for:  Gross domestic product, current prices (National currency) Population (Persons).</v>
          </cell>
          <cell r="F120">
            <v>19668.189999999999</v>
          </cell>
          <cell r="G120">
            <v>20491.207999999999</v>
          </cell>
          <cell r="H120">
            <v>21469.777999999998</v>
          </cell>
          <cell r="I120">
            <v>22407.825000000001</v>
          </cell>
          <cell r="J120">
            <v>23813.985000000001</v>
          </cell>
          <cell r="K120">
            <v>24938.572</v>
          </cell>
          <cell r="L120">
            <v>25688.957999999999</v>
          </cell>
          <cell r="M120">
            <v>26904.544000000002</v>
          </cell>
          <cell r="N120">
            <v>27223.042000000001</v>
          </cell>
          <cell r="O120">
            <v>26658.338</v>
          </cell>
          <cell r="P120">
            <v>26996.518</v>
          </cell>
          <cell r="Q120">
            <v>27668.366999999998</v>
          </cell>
          <cell r="R120">
            <v>28372.27</v>
          </cell>
          <cell r="S120">
            <v>29426.366000000002</v>
          </cell>
          <cell r="T120">
            <v>30411.200000000001</v>
          </cell>
          <cell r="U120">
            <v>31381.975999999999</v>
          </cell>
          <cell r="V120">
            <v>32324.511999999999</v>
          </cell>
          <cell r="W120">
            <v>33384.387000000002</v>
          </cell>
          <cell r="X120">
            <v>2011</v>
          </cell>
        </row>
        <row r="121">
          <cell r="A121" t="str">
            <v>Nicaragua</v>
          </cell>
          <cell r="B121" t="str">
            <v>Gross domestic product based on purchasing-power-parity (PPP) per capita GDP</v>
          </cell>
          <cell r="C121" t="str">
            <v>Current international dollar</v>
          </cell>
          <cell r="D121" t="str">
            <v>Units</v>
          </cell>
          <cell r="E121" t="str">
            <v>See notes for:  Gross domestic product, current prices (National currency) Population (Persons).</v>
          </cell>
          <cell r="F121" t="str">
            <v>n/a</v>
          </cell>
          <cell r="G121" t="str">
            <v>n/a</v>
          </cell>
          <cell r="H121" t="str">
            <v>n/a</v>
          </cell>
          <cell r="I121" t="str">
            <v>n/a</v>
          </cell>
          <cell r="J121" t="str">
            <v>n/a</v>
          </cell>
          <cell r="K121">
            <v>2556.614</v>
          </cell>
          <cell r="L121">
            <v>2712.864</v>
          </cell>
          <cell r="M121">
            <v>2855.5740000000001</v>
          </cell>
          <cell r="N121">
            <v>2960.6419999999998</v>
          </cell>
          <cell r="O121">
            <v>2910.2280000000001</v>
          </cell>
          <cell r="P121">
            <v>3036.902</v>
          </cell>
          <cell r="Q121">
            <v>3205.6149999999998</v>
          </cell>
          <cell r="R121">
            <v>3325.125</v>
          </cell>
          <cell r="S121">
            <v>3453.58</v>
          </cell>
          <cell r="T121">
            <v>3586.7359999999999</v>
          </cell>
          <cell r="U121">
            <v>3730.6909999999998</v>
          </cell>
          <cell r="V121">
            <v>3891.319</v>
          </cell>
          <cell r="W121">
            <v>4072.6120000000001</v>
          </cell>
          <cell r="X121">
            <v>2007</v>
          </cell>
        </row>
        <row r="122">
          <cell r="A122" t="str">
            <v>Niger</v>
          </cell>
          <cell r="B122" t="str">
            <v>Gross domestic product based on purchasing-power-parity (PPP) per capita GDP</v>
          </cell>
          <cell r="C122" t="str">
            <v>Current international dollar</v>
          </cell>
          <cell r="D122" t="str">
            <v>Units</v>
          </cell>
          <cell r="E122" t="str">
            <v>See notes for:  Gross domestic product, current prices (National currency) Population (Persons).</v>
          </cell>
          <cell r="F122">
            <v>488.54700000000003</v>
          </cell>
          <cell r="G122">
            <v>523.52499999999998</v>
          </cell>
          <cell r="H122">
            <v>543.548</v>
          </cell>
          <cell r="I122">
            <v>576.26800000000003</v>
          </cell>
          <cell r="J122">
            <v>580.83000000000004</v>
          </cell>
          <cell r="K122">
            <v>624.17200000000003</v>
          </cell>
          <cell r="L122">
            <v>661.25599999999997</v>
          </cell>
          <cell r="M122">
            <v>680.75</v>
          </cell>
          <cell r="N122">
            <v>739.63499999999999</v>
          </cell>
          <cell r="O122">
            <v>718.4</v>
          </cell>
          <cell r="P122">
            <v>760.94500000000005</v>
          </cell>
          <cell r="Q122">
            <v>771.08</v>
          </cell>
          <cell r="R122">
            <v>863.45699999999999</v>
          </cell>
          <cell r="S122">
            <v>905.89800000000002</v>
          </cell>
          <cell r="T122">
            <v>956.34500000000003</v>
          </cell>
          <cell r="U122">
            <v>1007.67</v>
          </cell>
          <cell r="V122">
            <v>1062.558</v>
          </cell>
          <cell r="W122">
            <v>1108.2929999999999</v>
          </cell>
          <cell r="X122">
            <v>2005</v>
          </cell>
        </row>
        <row r="123">
          <cell r="A123" t="str">
            <v>Nigeria</v>
          </cell>
          <cell r="B123" t="str">
            <v>Gross domestic product based on purchasing-power-parity (PPP) per capita GDP</v>
          </cell>
          <cell r="C123" t="str">
            <v>Current international dollar</v>
          </cell>
          <cell r="D123" t="str">
            <v>Units</v>
          </cell>
          <cell r="E123" t="str">
            <v>See notes for:  Gross domestic product, current prices (National currency) Population (Persons).</v>
          </cell>
          <cell r="F123">
            <v>1129.751</v>
          </cell>
          <cell r="G123">
            <v>1216.123</v>
          </cell>
          <cell r="H123">
            <v>1457.404</v>
          </cell>
          <cell r="I123">
            <v>1597.864</v>
          </cell>
          <cell r="J123">
            <v>1773.307</v>
          </cell>
          <cell r="K123">
            <v>1795.5</v>
          </cell>
          <cell r="L123">
            <v>1915.8989999999999</v>
          </cell>
          <cell r="M123">
            <v>2052.4920000000002</v>
          </cell>
          <cell r="N123">
            <v>2164.04</v>
          </cell>
          <cell r="O123">
            <v>2276.4749999999999</v>
          </cell>
          <cell r="P123">
            <v>2419.8020000000001</v>
          </cell>
          <cell r="Q123">
            <v>2578.2489999999998</v>
          </cell>
          <cell r="R123">
            <v>2722.25</v>
          </cell>
          <cell r="S123">
            <v>2866.1819999999998</v>
          </cell>
          <cell r="T123">
            <v>3014.4929999999999</v>
          </cell>
          <cell r="U123">
            <v>3175.0590000000002</v>
          </cell>
          <cell r="V123">
            <v>3346.2710000000002</v>
          </cell>
          <cell r="W123">
            <v>3539.65</v>
          </cell>
          <cell r="X123">
            <v>2006</v>
          </cell>
        </row>
        <row r="124">
          <cell r="A124" t="str">
            <v>Norway</v>
          </cell>
          <cell r="B124" t="str">
            <v>Gross domestic product based on purchasing-power-parity (PPP) per capita GDP</v>
          </cell>
          <cell r="C124" t="str">
            <v>Current international dollar</v>
          </cell>
          <cell r="D124" t="str">
            <v>Units</v>
          </cell>
          <cell r="E124" t="str">
            <v>See notes for:  Gross domestic product, current prices (National currency) Population (Persons).</v>
          </cell>
          <cell r="F124">
            <v>39090.364000000001</v>
          </cell>
          <cell r="G124">
            <v>40600.735999999997</v>
          </cell>
          <cell r="H124">
            <v>41622.161</v>
          </cell>
          <cell r="I124">
            <v>42677.069000000003</v>
          </cell>
          <cell r="J124">
            <v>45380.267</v>
          </cell>
          <cell r="K124">
            <v>47841.792000000001</v>
          </cell>
          <cell r="L124">
            <v>50160.485000000001</v>
          </cell>
          <cell r="M124">
            <v>52426.7</v>
          </cell>
          <cell r="N124">
            <v>52862.061000000002</v>
          </cell>
          <cell r="O124">
            <v>51928.623</v>
          </cell>
          <cell r="P124">
            <v>52164.773000000001</v>
          </cell>
          <cell r="Q124">
            <v>53470.697</v>
          </cell>
          <cell r="R124">
            <v>54479.057999999997</v>
          </cell>
          <cell r="S124">
            <v>55815.050999999999</v>
          </cell>
          <cell r="T124">
            <v>57217.364000000001</v>
          </cell>
          <cell r="U124">
            <v>58780.053</v>
          </cell>
          <cell r="V124">
            <v>60334.783000000003</v>
          </cell>
          <cell r="W124">
            <v>62144.283000000003</v>
          </cell>
          <cell r="X124">
            <v>2011</v>
          </cell>
        </row>
        <row r="125">
          <cell r="A125" t="str">
            <v>Oman</v>
          </cell>
          <cell r="B125" t="str">
            <v>Gross domestic product based on purchasing-power-parity (PPP) per capita GDP</v>
          </cell>
          <cell r="C125" t="str">
            <v>Current international dollar</v>
          </cell>
          <cell r="D125" t="str">
            <v>Units</v>
          </cell>
          <cell r="E125" t="str">
            <v>See notes for:  Gross domestic product, current prices (National currency) Population (Persons).</v>
          </cell>
          <cell r="F125">
            <v>15485.78</v>
          </cell>
          <cell r="G125">
            <v>16434.494999999999</v>
          </cell>
          <cell r="H125">
            <v>16767.526000000002</v>
          </cell>
          <cell r="I125">
            <v>16895.385999999999</v>
          </cell>
          <cell r="J125">
            <v>18143.416000000001</v>
          </cell>
          <cell r="K125">
            <v>19548.429</v>
          </cell>
          <cell r="L125">
            <v>21152.802</v>
          </cell>
          <cell r="M125">
            <v>22454.774000000001</v>
          </cell>
          <cell r="N125">
            <v>25354.580999999998</v>
          </cell>
          <cell r="O125">
            <v>25032.755000000001</v>
          </cell>
          <cell r="P125">
            <v>25458.778999999999</v>
          </cell>
          <cell r="Q125">
            <v>26519.429</v>
          </cell>
          <cell r="R125">
            <v>27349.802</v>
          </cell>
          <cell r="S125">
            <v>27982.741999999998</v>
          </cell>
          <cell r="T125">
            <v>28417.547999999999</v>
          </cell>
          <cell r="U125">
            <v>28927.892</v>
          </cell>
          <cell r="V125">
            <v>29553.580999999998</v>
          </cell>
          <cell r="W125">
            <v>30367.052</v>
          </cell>
          <cell r="X125">
            <v>2008</v>
          </cell>
        </row>
        <row r="126">
          <cell r="A126" t="str">
            <v>Pakistan</v>
          </cell>
          <cell r="B126" t="str">
            <v>Gross domestic product based on purchasing-power-parity (PPP) per capita GDP</v>
          </cell>
          <cell r="C126" t="str">
            <v>Current international dollar</v>
          </cell>
          <cell r="D126" t="str">
            <v>Units</v>
          </cell>
          <cell r="E126" t="str">
            <v>See notes for:  Gross domestic product, current prices (National currency) Population (Persons).</v>
          </cell>
          <cell r="F126">
            <v>1780.2360000000001</v>
          </cell>
          <cell r="G126">
            <v>1818.85</v>
          </cell>
          <cell r="H126">
            <v>1868.4110000000001</v>
          </cell>
          <cell r="I126">
            <v>1949.1189999999999</v>
          </cell>
          <cell r="J126">
            <v>2083.1149999999998</v>
          </cell>
          <cell r="K126">
            <v>2231.0410000000002</v>
          </cell>
          <cell r="L126">
            <v>2392.587</v>
          </cell>
          <cell r="M126">
            <v>2583.2339999999999</v>
          </cell>
          <cell r="N126">
            <v>2690.201</v>
          </cell>
          <cell r="O126">
            <v>2646.8519999999999</v>
          </cell>
          <cell r="P126">
            <v>2720.5309999999999</v>
          </cell>
          <cell r="Q126">
            <v>2786.9459999999999</v>
          </cell>
          <cell r="R126">
            <v>2859.8649999999998</v>
          </cell>
          <cell r="S126">
            <v>2945.058</v>
          </cell>
          <cell r="T126">
            <v>3032.6660000000002</v>
          </cell>
          <cell r="U126">
            <v>3127.7559999999999</v>
          </cell>
          <cell r="V126">
            <v>3227.1640000000002</v>
          </cell>
          <cell r="W126">
            <v>3341.4290000000001</v>
          </cell>
          <cell r="X126">
            <v>2011</v>
          </cell>
        </row>
        <row r="127">
          <cell r="A127" t="str">
            <v>Panama</v>
          </cell>
          <cell r="B127" t="str">
            <v>Gross domestic product based on purchasing-power-parity (PPP) per capita GDP</v>
          </cell>
          <cell r="C127" t="str">
            <v>Current international dollar</v>
          </cell>
          <cell r="D127" t="str">
            <v>Units</v>
          </cell>
          <cell r="E127" t="str">
            <v>See notes for:  Gross domestic product, current prices (National currency) Population (Persons).</v>
          </cell>
          <cell r="F127">
            <v>6629.6750000000002</v>
          </cell>
          <cell r="G127">
            <v>6691.3119999999999</v>
          </cell>
          <cell r="H127">
            <v>6823.7969999999996</v>
          </cell>
          <cell r="I127">
            <v>7129.4219999999996</v>
          </cell>
          <cell r="J127">
            <v>7727.7749999999996</v>
          </cell>
          <cell r="K127">
            <v>8354.0169999999998</v>
          </cell>
          <cell r="L127">
            <v>9200.4339999999993</v>
          </cell>
          <cell r="M127">
            <v>10426.460999999999</v>
          </cell>
          <cell r="N127">
            <v>11528.483</v>
          </cell>
          <cell r="O127">
            <v>11885.445</v>
          </cell>
          <cell r="P127">
            <v>12706.41</v>
          </cell>
          <cell r="Q127">
            <v>14096.703</v>
          </cell>
          <cell r="R127">
            <v>15082</v>
          </cell>
          <cell r="S127">
            <v>16027.317999999999</v>
          </cell>
          <cell r="T127">
            <v>16920.539000000001</v>
          </cell>
          <cell r="U127">
            <v>17863.873</v>
          </cell>
          <cell r="V127">
            <v>18751.25</v>
          </cell>
          <cell r="W127">
            <v>19731.407999999999</v>
          </cell>
          <cell r="X127">
            <v>2010</v>
          </cell>
        </row>
        <row r="128">
          <cell r="A128" t="str">
            <v>Papua New Guinea</v>
          </cell>
          <cell r="B128" t="str">
            <v>Gross domestic product based on purchasing-power-parity (PPP) per capita GDP</v>
          </cell>
          <cell r="C128" t="str">
            <v>Current international dollar</v>
          </cell>
          <cell r="D128" t="str">
            <v>Units</v>
          </cell>
          <cell r="E128" t="str">
            <v>See notes for:  Gross domestic product, current prices (National currency) Population (Persons).</v>
          </cell>
          <cell r="F128">
            <v>1687.1780000000001</v>
          </cell>
          <cell r="G128">
            <v>1683.1420000000001</v>
          </cell>
          <cell r="H128">
            <v>1703.2</v>
          </cell>
          <cell r="I128">
            <v>1772.4580000000001</v>
          </cell>
          <cell r="J128">
            <v>1841.8420000000001</v>
          </cell>
          <cell r="K128">
            <v>1770.91</v>
          </cell>
          <cell r="L128">
            <v>1826.9870000000001</v>
          </cell>
          <cell r="M128">
            <v>1968.412</v>
          </cell>
          <cell r="N128">
            <v>2096.5450000000001</v>
          </cell>
          <cell r="O128">
            <v>2198.1089999999999</v>
          </cell>
          <cell r="P128">
            <v>2333.3870000000002</v>
          </cell>
          <cell r="Q128">
            <v>2532.1979999999999</v>
          </cell>
          <cell r="R128">
            <v>2694.049</v>
          </cell>
          <cell r="S128">
            <v>2774.6080000000002</v>
          </cell>
          <cell r="T128">
            <v>2959.0259999999998</v>
          </cell>
          <cell r="U128">
            <v>3502.4369999999999</v>
          </cell>
          <cell r="V128">
            <v>3659.7620000000002</v>
          </cell>
          <cell r="W128">
            <v>3817.982</v>
          </cell>
          <cell r="X128">
            <v>2011</v>
          </cell>
        </row>
        <row r="129">
          <cell r="A129" t="str">
            <v>Paraguay</v>
          </cell>
          <cell r="B129" t="str">
            <v>Gross domestic product based on purchasing-power-parity (PPP) per capita GDP</v>
          </cell>
          <cell r="C129" t="str">
            <v>Current international dollar</v>
          </cell>
          <cell r="D129" t="str">
            <v>Units</v>
          </cell>
          <cell r="E129" t="str">
            <v>See notes for:  Gross domestic product, current prices (National currency) Population (Persons).</v>
          </cell>
          <cell r="F129">
            <v>3340.788</v>
          </cell>
          <cell r="G129">
            <v>3417.6210000000001</v>
          </cell>
          <cell r="H129">
            <v>3403.7379999999998</v>
          </cell>
          <cell r="I129">
            <v>3539.8890000000001</v>
          </cell>
          <cell r="J129">
            <v>3735.4119999999998</v>
          </cell>
          <cell r="K129">
            <v>3972.4459999999999</v>
          </cell>
          <cell r="L129">
            <v>4194.9059999999999</v>
          </cell>
          <cell r="M129">
            <v>4518.1189999999997</v>
          </cell>
          <cell r="N129">
            <v>4791.5959999999995</v>
          </cell>
          <cell r="O129">
            <v>4564.6080000000002</v>
          </cell>
          <cell r="P129">
            <v>5207.692</v>
          </cell>
          <cell r="Q129">
            <v>5412.6989999999996</v>
          </cell>
          <cell r="R129">
            <v>5293.942</v>
          </cell>
          <cell r="S129">
            <v>5718.7619999999997</v>
          </cell>
          <cell r="T129">
            <v>5951.1559999999999</v>
          </cell>
          <cell r="U129">
            <v>6206.768</v>
          </cell>
          <cell r="V129">
            <v>6474.1360000000004</v>
          </cell>
          <cell r="W129">
            <v>6774.7489999999998</v>
          </cell>
          <cell r="X129">
            <v>2008</v>
          </cell>
        </row>
        <row r="130">
          <cell r="A130" t="str">
            <v>Peru</v>
          </cell>
          <cell r="B130" t="str">
            <v>Gross domestic product based on purchasing-power-parity (PPP) per capita GDP</v>
          </cell>
          <cell r="C130" t="str">
            <v>Current international dollar</v>
          </cell>
          <cell r="D130" t="str">
            <v>Units</v>
          </cell>
          <cell r="E130" t="str">
            <v>See notes for:  Gross domestic product, current prices (National currency) Population (Persons).</v>
          </cell>
          <cell r="F130">
            <v>5069.4070000000002</v>
          </cell>
          <cell r="G130">
            <v>5115.9570000000003</v>
          </cell>
          <cell r="H130">
            <v>5376.3760000000002</v>
          </cell>
          <cell r="I130">
            <v>5624.027</v>
          </cell>
          <cell r="J130">
            <v>5998.0550000000003</v>
          </cell>
          <cell r="K130">
            <v>6474.6959999999999</v>
          </cell>
          <cell r="L130">
            <v>7091.5720000000001</v>
          </cell>
          <cell r="M130">
            <v>7783.7250000000004</v>
          </cell>
          <cell r="N130">
            <v>8603.2080000000005</v>
          </cell>
          <cell r="O130">
            <v>8635.1810000000005</v>
          </cell>
          <cell r="P130">
            <v>9357.9539999999997</v>
          </cell>
          <cell r="Q130">
            <v>10062.44</v>
          </cell>
          <cell r="R130">
            <v>10588.683000000001</v>
          </cell>
          <cell r="S130">
            <v>11222.648999999999</v>
          </cell>
          <cell r="T130">
            <v>11891.073</v>
          </cell>
          <cell r="U130">
            <v>12611.287</v>
          </cell>
          <cell r="V130">
            <v>13377.406000000001</v>
          </cell>
          <cell r="W130">
            <v>14237.428</v>
          </cell>
          <cell r="X130">
            <v>2009</v>
          </cell>
        </row>
        <row r="131">
          <cell r="A131" t="str">
            <v>Philippines</v>
          </cell>
          <cell r="B131" t="str">
            <v>Gross domestic product based on purchasing-power-parity (PPP) per capita GDP</v>
          </cell>
          <cell r="C131" t="str">
            <v>Current international dollar</v>
          </cell>
          <cell r="D131" t="str">
            <v>Units</v>
          </cell>
          <cell r="E131" t="str">
            <v>See notes for:  Gross domestic product, current prices (National currency) Population (Persons).</v>
          </cell>
          <cell r="F131">
            <v>2441.88</v>
          </cell>
          <cell r="G131">
            <v>2510.4769999999999</v>
          </cell>
          <cell r="H131">
            <v>2592.348</v>
          </cell>
          <cell r="I131">
            <v>2720.0590000000002</v>
          </cell>
          <cell r="J131">
            <v>2904.9090000000001</v>
          </cell>
          <cell r="K131">
            <v>3061.018</v>
          </cell>
          <cell r="L131">
            <v>3260.2130000000002</v>
          </cell>
          <cell r="M131">
            <v>3506.627</v>
          </cell>
          <cell r="N131">
            <v>3659.4119999999998</v>
          </cell>
          <cell r="O131">
            <v>3671.5250000000001</v>
          </cell>
          <cell r="P131">
            <v>3920.2809999999999</v>
          </cell>
          <cell r="Q131">
            <v>4072.8789999999999</v>
          </cell>
          <cell r="R131">
            <v>4214.3860000000004</v>
          </cell>
          <cell r="S131">
            <v>4393.9470000000001</v>
          </cell>
          <cell r="T131">
            <v>4589.99</v>
          </cell>
          <cell r="U131">
            <v>4800.8540000000003</v>
          </cell>
          <cell r="V131">
            <v>5022.009</v>
          </cell>
          <cell r="W131">
            <v>5270.2539999999999</v>
          </cell>
          <cell r="X131">
            <v>2010</v>
          </cell>
        </row>
        <row r="132">
          <cell r="A132" t="str">
            <v>Poland</v>
          </cell>
          <cell r="B132" t="str">
            <v>Gross domestic product based on purchasing-power-parity (PPP) per capita GDP</v>
          </cell>
          <cell r="C132" t="str">
            <v>Current international dollar</v>
          </cell>
          <cell r="D132" t="str">
            <v>Units</v>
          </cell>
          <cell r="E132" t="str">
            <v>See notes for:  Gross domestic product, current prices (National currency) Population (Persons).</v>
          </cell>
          <cell r="F132">
            <v>10365.832</v>
          </cell>
          <cell r="G132">
            <v>10732.742</v>
          </cell>
          <cell r="H132">
            <v>11071.334000000001</v>
          </cell>
          <cell r="I132">
            <v>11748.217000000001</v>
          </cell>
          <cell r="J132">
            <v>12706.036</v>
          </cell>
          <cell r="K132">
            <v>13580.05</v>
          </cell>
          <cell r="L132">
            <v>14899.892</v>
          </cell>
          <cell r="M132">
            <v>16370.174999999999</v>
          </cell>
          <cell r="N132">
            <v>17579.334999999999</v>
          </cell>
          <cell r="O132">
            <v>18035</v>
          </cell>
          <cell r="P132">
            <v>18950.718000000001</v>
          </cell>
          <cell r="Q132">
            <v>20334.190999999999</v>
          </cell>
          <cell r="R132">
            <v>21310.289000000001</v>
          </cell>
          <cell r="S132">
            <v>22373.169000000002</v>
          </cell>
          <cell r="T132">
            <v>23583.954000000002</v>
          </cell>
          <cell r="U132">
            <v>24950.581999999999</v>
          </cell>
          <cell r="V132">
            <v>26366.25</v>
          </cell>
          <cell r="W132">
            <v>27964.161</v>
          </cell>
          <cell r="X132">
            <v>2011</v>
          </cell>
        </row>
        <row r="133">
          <cell r="A133" t="str">
            <v>Portugal</v>
          </cell>
          <cell r="B133" t="str">
            <v>Gross domestic product based on purchasing-power-parity (PPP) per capita GDP</v>
          </cell>
          <cell r="C133" t="str">
            <v>Current international dollar</v>
          </cell>
          <cell r="D133" t="str">
            <v>Units</v>
          </cell>
          <cell r="E133" t="str">
            <v>See notes for:  Gross domestic product, current prices (National currency) Population (Persons).</v>
          </cell>
          <cell r="F133">
            <v>18382.182000000001</v>
          </cell>
          <cell r="G133">
            <v>19053.600999999999</v>
          </cell>
          <cell r="H133">
            <v>19372.807000000001</v>
          </cell>
          <cell r="I133">
            <v>19452.847000000002</v>
          </cell>
          <cell r="J133">
            <v>20082.627</v>
          </cell>
          <cell r="K133">
            <v>20711.514999999999</v>
          </cell>
          <cell r="L133">
            <v>21607.627</v>
          </cell>
          <cell r="M133">
            <v>22697.116999999998</v>
          </cell>
          <cell r="N133">
            <v>23158.190999999999</v>
          </cell>
          <cell r="O133">
            <v>22701.233</v>
          </cell>
          <cell r="P133">
            <v>23257.296999999999</v>
          </cell>
          <cell r="Q133">
            <v>23361.25</v>
          </cell>
          <cell r="R133">
            <v>22853.382000000001</v>
          </cell>
          <cell r="S133">
            <v>23247.083999999999</v>
          </cell>
          <cell r="T133">
            <v>24057.471000000001</v>
          </cell>
          <cell r="U133">
            <v>24885.374</v>
          </cell>
          <cell r="V133">
            <v>25751.859</v>
          </cell>
          <cell r="W133">
            <v>26636.144</v>
          </cell>
          <cell r="X133">
            <v>2010</v>
          </cell>
        </row>
        <row r="134">
          <cell r="A134" t="str">
            <v>Qatar</v>
          </cell>
          <cell r="B134" t="str">
            <v>Gross domestic product based on purchasing-power-parity (PPP) per capita GDP</v>
          </cell>
          <cell r="C134" t="str">
            <v>Current international dollar</v>
          </cell>
          <cell r="D134" t="str">
            <v>Units</v>
          </cell>
          <cell r="E134" t="str">
            <v>See notes for:  Gross domestic product, current prices (National currency) Population (Persons).</v>
          </cell>
          <cell r="F134">
            <v>54473.408000000003</v>
          </cell>
          <cell r="G134">
            <v>56299.701000000001</v>
          </cell>
          <cell r="H134">
            <v>56127.375999999997</v>
          </cell>
          <cell r="I134">
            <v>57931.682999999997</v>
          </cell>
          <cell r="J134">
            <v>67766.91</v>
          </cell>
          <cell r="K134">
            <v>66493.762000000002</v>
          </cell>
          <cell r="L134">
            <v>73863.429999999993</v>
          </cell>
          <cell r="M134">
            <v>76185.726999999999</v>
          </cell>
          <cell r="N134">
            <v>77571.892999999996</v>
          </cell>
          <cell r="O134">
            <v>77567.615999999995</v>
          </cell>
          <cell r="P134">
            <v>88221.506999999998</v>
          </cell>
          <cell r="Q134">
            <v>102943.321</v>
          </cell>
          <cell r="R134">
            <v>106283.955</v>
          </cell>
          <cell r="S134">
            <v>108467.476</v>
          </cell>
          <cell r="T134">
            <v>110751.431</v>
          </cell>
          <cell r="U134">
            <v>114554.005</v>
          </cell>
          <cell r="V134">
            <v>118558.765</v>
          </cell>
          <cell r="W134">
            <v>124309.868</v>
          </cell>
          <cell r="X134">
            <v>2011</v>
          </cell>
        </row>
        <row r="135">
          <cell r="A135" t="str">
            <v>Romania</v>
          </cell>
          <cell r="B135" t="str">
            <v>Gross domestic product based on purchasing-power-parity (PPP) per capita GDP</v>
          </cell>
          <cell r="C135" t="str">
            <v>Current international dollar</v>
          </cell>
          <cell r="D135" t="str">
            <v>Units</v>
          </cell>
          <cell r="E135" t="str">
            <v>See notes for:  Gross domestic product, current prices (National currency) Population (Persons).</v>
          </cell>
          <cell r="F135">
            <v>6130.24</v>
          </cell>
          <cell r="G135">
            <v>6627.4080000000004</v>
          </cell>
          <cell r="H135">
            <v>7081.7690000000002</v>
          </cell>
          <cell r="I135">
            <v>7828.2070000000003</v>
          </cell>
          <cell r="J135">
            <v>8769.0149999999994</v>
          </cell>
          <cell r="K135">
            <v>9409.5609999999997</v>
          </cell>
          <cell r="L135">
            <v>10495.049000000001</v>
          </cell>
          <cell r="M135">
            <v>11494.495000000001</v>
          </cell>
          <cell r="N135">
            <v>12633.298000000001</v>
          </cell>
          <cell r="O135">
            <v>11944.967000000001</v>
          </cell>
          <cell r="P135">
            <v>11904.036</v>
          </cell>
          <cell r="Q135">
            <v>12476.463</v>
          </cell>
          <cell r="R135">
            <v>12843.141</v>
          </cell>
          <cell r="S135">
            <v>13456.579</v>
          </cell>
          <cell r="T135">
            <v>14194.584000000001</v>
          </cell>
          <cell r="U135">
            <v>15027.726000000001</v>
          </cell>
          <cell r="V135">
            <v>15911.008</v>
          </cell>
          <cell r="W135">
            <v>16901.539000000001</v>
          </cell>
          <cell r="X135">
            <v>2010</v>
          </cell>
        </row>
        <row r="136">
          <cell r="A136" t="str">
            <v>Russia</v>
          </cell>
          <cell r="B136" t="str">
            <v>Gross domestic product based on purchasing-power-parity (PPP) per capita GDP</v>
          </cell>
          <cell r="C136" t="str">
            <v>Current international dollar</v>
          </cell>
          <cell r="D136" t="str">
            <v>Units</v>
          </cell>
          <cell r="E136" t="str">
            <v>See notes for:  Gross domestic product, current prices (National currency) Population (Persons).</v>
          </cell>
          <cell r="F136">
            <v>7661.47</v>
          </cell>
          <cell r="G136">
            <v>8273.0499999999993</v>
          </cell>
          <cell r="H136">
            <v>8842.2489999999998</v>
          </cell>
          <cell r="I136">
            <v>9736.7430000000004</v>
          </cell>
          <cell r="J136">
            <v>10779.22</v>
          </cell>
          <cell r="K136">
            <v>11881.876</v>
          </cell>
          <cell r="L136">
            <v>13321.870999999999</v>
          </cell>
          <cell r="M136">
            <v>14899.377</v>
          </cell>
          <cell r="N136">
            <v>16040.348</v>
          </cell>
          <cell r="O136">
            <v>14945.261</v>
          </cell>
          <cell r="P136">
            <v>15657.027</v>
          </cell>
          <cell r="Q136">
            <v>16736.047999999999</v>
          </cell>
          <cell r="R136">
            <v>17691.071</v>
          </cell>
          <cell r="S136">
            <v>18728.816999999999</v>
          </cell>
          <cell r="T136">
            <v>19820.150000000001</v>
          </cell>
          <cell r="U136">
            <v>21001.649000000001</v>
          </cell>
          <cell r="V136">
            <v>22244.644</v>
          </cell>
          <cell r="W136">
            <v>23637.011999999999</v>
          </cell>
          <cell r="X136">
            <v>2011</v>
          </cell>
        </row>
        <row r="137">
          <cell r="A137" t="str">
            <v>Rwanda</v>
          </cell>
          <cell r="B137" t="str">
            <v>Gross domestic product based on purchasing-power-parity (PPP) per capita GDP</v>
          </cell>
          <cell r="C137" t="str">
            <v>Current international dollar</v>
          </cell>
          <cell r="D137" t="str">
            <v>Units</v>
          </cell>
          <cell r="E137" t="str">
            <v>See notes for:  Gross domestic product, current prices (National currency) Population (Persons).</v>
          </cell>
          <cell r="F137">
            <v>566.50800000000004</v>
          </cell>
          <cell r="G137">
            <v>601.58500000000004</v>
          </cell>
          <cell r="H137">
            <v>673.41300000000001</v>
          </cell>
          <cell r="I137">
            <v>691.17100000000005</v>
          </cell>
          <cell r="J137">
            <v>758.60900000000004</v>
          </cell>
          <cell r="K137">
            <v>855.68499999999995</v>
          </cell>
          <cell r="L137">
            <v>947.77099999999996</v>
          </cell>
          <cell r="M137">
            <v>1007.924</v>
          </cell>
          <cell r="N137">
            <v>1122.02</v>
          </cell>
          <cell r="O137">
            <v>1156.5329999999999</v>
          </cell>
          <cell r="P137">
            <v>1231.693</v>
          </cell>
          <cell r="Q137">
            <v>1340.5319999999999</v>
          </cell>
          <cell r="R137">
            <v>1430.846</v>
          </cell>
          <cell r="S137">
            <v>1522.174</v>
          </cell>
          <cell r="T137">
            <v>1618.788</v>
          </cell>
          <cell r="U137">
            <v>1720.4939999999999</v>
          </cell>
          <cell r="V137">
            <v>1823.673</v>
          </cell>
          <cell r="W137">
            <v>1939.258</v>
          </cell>
          <cell r="X137">
            <v>2010</v>
          </cell>
        </row>
        <row r="138">
          <cell r="A138" t="str">
            <v>Samoa</v>
          </cell>
          <cell r="B138" t="str">
            <v>Gross domestic product based on purchasing-power-parity (PPP) per capita GDP</v>
          </cell>
          <cell r="C138" t="str">
            <v>Current international dollar</v>
          </cell>
          <cell r="D138" t="str">
            <v>Units</v>
          </cell>
          <cell r="E138" t="str">
            <v>See notes for:  Gross domestic product, current prices (National currency) Population (Persons).</v>
          </cell>
          <cell r="F138">
            <v>3527.11</v>
          </cell>
          <cell r="G138">
            <v>3859.7950000000001</v>
          </cell>
          <cell r="H138">
            <v>4154.2330000000002</v>
          </cell>
          <cell r="I138">
            <v>4392.259</v>
          </cell>
          <cell r="J138">
            <v>4689.9189999999999</v>
          </cell>
          <cell r="K138">
            <v>5128.8689999999997</v>
          </cell>
          <cell r="L138">
            <v>5388.1689999999999</v>
          </cell>
          <cell r="M138">
            <v>5621.3519999999999</v>
          </cell>
          <cell r="N138">
            <v>5965.0680000000002</v>
          </cell>
          <cell r="O138">
            <v>5681.991</v>
          </cell>
          <cell r="P138">
            <v>5740.183</v>
          </cell>
          <cell r="Q138">
            <v>5965.0219999999999</v>
          </cell>
          <cell r="R138">
            <v>6104.7619999999997</v>
          </cell>
          <cell r="S138">
            <v>6292.7389999999996</v>
          </cell>
          <cell r="T138">
            <v>6507.9269999999997</v>
          </cell>
          <cell r="U138">
            <v>6752.94</v>
          </cell>
          <cell r="V138">
            <v>7012.5479999999998</v>
          </cell>
          <cell r="W138">
            <v>7318.9629999999997</v>
          </cell>
          <cell r="X138">
            <v>2008</v>
          </cell>
        </row>
        <row r="139">
          <cell r="A139" t="str">
            <v>São Tomé and Príncipe</v>
          </cell>
          <cell r="B139" t="str">
            <v>Gross domestic product based on purchasing-power-parity (PPP) per capita GDP</v>
          </cell>
          <cell r="C139" t="str">
            <v>Current international dollar</v>
          </cell>
          <cell r="D139" t="str">
            <v>Units</v>
          </cell>
          <cell r="E139" t="str">
            <v>See notes for:  Gross domestic product, current prices (National currency) Population (Persons).</v>
          </cell>
          <cell r="F139">
            <v>1112.4649999999999</v>
          </cell>
          <cell r="G139">
            <v>1152.0840000000001</v>
          </cell>
          <cell r="H139">
            <v>1174.9380000000001</v>
          </cell>
          <cell r="I139">
            <v>1260.752</v>
          </cell>
          <cell r="J139">
            <v>1354.5719999999999</v>
          </cell>
          <cell r="K139">
            <v>1534.1020000000001</v>
          </cell>
          <cell r="L139">
            <v>1756.866</v>
          </cell>
          <cell r="M139">
            <v>1815.904</v>
          </cell>
          <cell r="N139">
            <v>1993.069</v>
          </cell>
          <cell r="O139">
            <v>2060.7939999999999</v>
          </cell>
          <cell r="P139">
            <v>2140.6</v>
          </cell>
          <cell r="Q139">
            <v>2251.7640000000001</v>
          </cell>
          <cell r="R139">
            <v>2359.1260000000002</v>
          </cell>
          <cell r="S139">
            <v>2487.7289999999998</v>
          </cell>
          <cell r="T139">
            <v>2622.7350000000001</v>
          </cell>
          <cell r="U139">
            <v>3905.5189999999998</v>
          </cell>
          <cell r="V139">
            <v>4013.8139999999999</v>
          </cell>
          <cell r="W139">
            <v>4158.1059999999998</v>
          </cell>
          <cell r="X139">
            <v>2008</v>
          </cell>
        </row>
        <row r="140">
          <cell r="A140" t="str">
            <v>Saudi Arabia</v>
          </cell>
          <cell r="B140" t="str">
            <v>Gross domestic product based on purchasing-power-parity (PPP) per capita GDP</v>
          </cell>
          <cell r="C140" t="str">
            <v>Current international dollar</v>
          </cell>
          <cell r="D140" t="str">
            <v>Units</v>
          </cell>
          <cell r="E140" t="str">
            <v>See notes for:  Gross domestic product, current prices (National currency) Population (Persons).</v>
          </cell>
          <cell r="F140">
            <v>17260.975999999999</v>
          </cell>
          <cell r="G140">
            <v>17322.411</v>
          </cell>
          <cell r="H140">
            <v>17203.059000000001</v>
          </cell>
          <cell r="I140">
            <v>18457.069</v>
          </cell>
          <cell r="J140">
            <v>19487.143</v>
          </cell>
          <cell r="K140">
            <v>21236.347000000002</v>
          </cell>
          <cell r="L140">
            <v>21674.440999999999</v>
          </cell>
          <cell r="M140">
            <v>22006.062999999998</v>
          </cell>
          <cell r="N140">
            <v>22676.38</v>
          </cell>
          <cell r="O140">
            <v>22186.38</v>
          </cell>
          <cell r="P140">
            <v>22714.21</v>
          </cell>
          <cell r="Q140">
            <v>24237.401000000002</v>
          </cell>
          <cell r="R140">
            <v>25465.977999999999</v>
          </cell>
          <cell r="S140">
            <v>26343.088</v>
          </cell>
          <cell r="T140">
            <v>27329.023000000001</v>
          </cell>
          <cell r="U140">
            <v>28389.523000000001</v>
          </cell>
          <cell r="V140">
            <v>29485.491000000002</v>
          </cell>
          <cell r="W140">
            <v>30696.357</v>
          </cell>
          <cell r="X140">
            <v>2010</v>
          </cell>
        </row>
        <row r="141">
          <cell r="A141" t="str">
            <v>Senegal</v>
          </cell>
          <cell r="B141" t="str">
            <v>Gross domestic product based on purchasing-power-parity (PPP) per capita GDP</v>
          </cell>
          <cell r="C141" t="str">
            <v>Current international dollar</v>
          </cell>
          <cell r="D141" t="str">
            <v>Units</v>
          </cell>
          <cell r="E141" t="str">
            <v>See notes for:  Gross domestic product, current prices (National currency) Population (Persons).</v>
          </cell>
          <cell r="F141">
            <v>1273.6389999999999</v>
          </cell>
          <cell r="G141">
            <v>1329.308</v>
          </cell>
          <cell r="H141">
            <v>1327.3050000000001</v>
          </cell>
          <cell r="I141">
            <v>1411.663</v>
          </cell>
          <cell r="J141">
            <v>1469.806</v>
          </cell>
          <cell r="K141">
            <v>1565.479</v>
          </cell>
          <cell r="L141">
            <v>1616.7</v>
          </cell>
          <cell r="M141">
            <v>1705.1020000000001</v>
          </cell>
          <cell r="N141">
            <v>1764.6990000000001</v>
          </cell>
          <cell r="O141">
            <v>1777.367</v>
          </cell>
          <cell r="P141">
            <v>1828.085</v>
          </cell>
          <cell r="Q141">
            <v>1870.9880000000001</v>
          </cell>
          <cell r="R141">
            <v>1921.4949999999999</v>
          </cell>
          <cell r="S141">
            <v>1991.396</v>
          </cell>
          <cell r="T141">
            <v>2070.1260000000002</v>
          </cell>
          <cell r="U141">
            <v>2161.078</v>
          </cell>
          <cell r="V141">
            <v>2259.489</v>
          </cell>
          <cell r="W141">
            <v>2371.893</v>
          </cell>
          <cell r="X141">
            <v>2009</v>
          </cell>
        </row>
        <row r="142">
          <cell r="A142" t="str">
            <v>Serbia</v>
          </cell>
          <cell r="B142" t="str">
            <v>Gross domestic product based on purchasing-power-parity (PPP) per capita GDP</v>
          </cell>
          <cell r="C142" t="str">
            <v>Current international dollar</v>
          </cell>
          <cell r="D142" t="str">
            <v>Units</v>
          </cell>
          <cell r="E142" t="str">
            <v>See notes for:  Gross domestic product, current prices (National currency) Population (Persons).</v>
          </cell>
          <cell r="F142">
            <v>5654.7950000000001</v>
          </cell>
          <cell r="G142">
            <v>6099.5330000000004</v>
          </cell>
          <cell r="H142">
            <v>6467.7510000000002</v>
          </cell>
          <cell r="I142">
            <v>6786.45</v>
          </cell>
          <cell r="J142">
            <v>7597.8130000000001</v>
          </cell>
          <cell r="K142">
            <v>8315.2099999999991</v>
          </cell>
          <cell r="L142">
            <v>8927.9539999999997</v>
          </cell>
          <cell r="M142">
            <v>9722.41</v>
          </cell>
          <cell r="N142">
            <v>10315.687</v>
          </cell>
          <cell r="O142">
            <v>10059.682000000001</v>
          </cell>
          <cell r="P142">
            <v>10257.706</v>
          </cell>
          <cell r="Q142">
            <v>10641.991</v>
          </cell>
          <cell r="R142">
            <v>10810.966</v>
          </cell>
          <cell r="S142">
            <v>11278.48</v>
          </cell>
          <cell r="T142">
            <v>11879.111999999999</v>
          </cell>
          <cell r="U142">
            <v>12527.582</v>
          </cell>
          <cell r="V142">
            <v>13213.038</v>
          </cell>
          <cell r="W142">
            <v>13913.623</v>
          </cell>
          <cell r="X142">
            <v>2002</v>
          </cell>
        </row>
        <row r="143">
          <cell r="A143" t="str">
            <v>Seychelles</v>
          </cell>
          <cell r="B143" t="str">
            <v>Gross domestic product based on purchasing-power-parity (PPP) per capita GDP</v>
          </cell>
          <cell r="C143" t="str">
            <v>Current international dollar</v>
          </cell>
          <cell r="D143" t="str">
            <v>Units</v>
          </cell>
          <cell r="E143" t="str">
            <v>See notes for:  Gross domestic product, current prices (National currency) Population (Persons).</v>
          </cell>
          <cell r="F143">
            <v>14096.094999999999</v>
          </cell>
          <cell r="G143">
            <v>14074.929</v>
          </cell>
          <cell r="H143">
            <v>14210.119000000001</v>
          </cell>
          <cell r="I143">
            <v>13645.225</v>
          </cell>
          <cell r="J143">
            <v>16714.649000000001</v>
          </cell>
          <cell r="K143">
            <v>18356.781999999999</v>
          </cell>
          <cell r="L143">
            <v>19736.857</v>
          </cell>
          <cell r="M143">
            <v>22201.903999999999</v>
          </cell>
          <cell r="N143">
            <v>21971.948</v>
          </cell>
          <cell r="O143">
            <v>22232.357</v>
          </cell>
          <cell r="P143">
            <v>23336.657999999999</v>
          </cell>
          <cell r="Q143">
            <v>24726.094000000001</v>
          </cell>
          <cell r="R143">
            <v>25439.920999999998</v>
          </cell>
          <cell r="S143">
            <v>26472.023000000001</v>
          </cell>
          <cell r="T143">
            <v>27636.21</v>
          </cell>
          <cell r="U143">
            <v>28906.079000000002</v>
          </cell>
          <cell r="V143">
            <v>30166.002</v>
          </cell>
          <cell r="W143">
            <v>31591.745999999999</v>
          </cell>
          <cell r="X143">
            <v>2009</v>
          </cell>
        </row>
        <row r="144">
          <cell r="A144" t="str">
            <v>Sierra Leone</v>
          </cell>
          <cell r="B144" t="str">
            <v>Gross domestic product based on purchasing-power-parity (PPP) per capita GDP</v>
          </cell>
          <cell r="C144" t="str">
            <v>Current international dollar</v>
          </cell>
          <cell r="D144" t="str">
            <v>Units</v>
          </cell>
          <cell r="E144" t="str">
            <v>See notes for:  Gross domestic product, current prices (National currency) Population (Persons).</v>
          </cell>
          <cell r="F144">
            <v>362.87700000000001</v>
          </cell>
          <cell r="G144">
            <v>424.48599999999999</v>
          </cell>
          <cell r="H144">
            <v>528.79300000000001</v>
          </cell>
          <cell r="I144">
            <v>567.02499999999998</v>
          </cell>
          <cell r="J144">
            <v>601.32399999999996</v>
          </cell>
          <cell r="K144">
            <v>639.904</v>
          </cell>
          <cell r="L144">
            <v>686.65099999999995</v>
          </cell>
          <cell r="M144">
            <v>731.33500000000004</v>
          </cell>
          <cell r="N144">
            <v>769.13699999999994</v>
          </cell>
          <cell r="O144">
            <v>782.40300000000002</v>
          </cell>
          <cell r="P144">
            <v>809.53800000000001</v>
          </cell>
          <cell r="Q144">
            <v>848.81600000000003</v>
          </cell>
          <cell r="R144">
            <v>1138.463</v>
          </cell>
          <cell r="S144">
            <v>1228.79</v>
          </cell>
          <cell r="T144">
            <v>1270.546</v>
          </cell>
          <cell r="U144">
            <v>1311.3530000000001</v>
          </cell>
          <cell r="V144">
            <v>1354.3050000000001</v>
          </cell>
          <cell r="W144">
            <v>1403.8409999999999</v>
          </cell>
          <cell r="X144">
            <v>2010</v>
          </cell>
        </row>
        <row r="145">
          <cell r="A145" t="str">
            <v>Singapore</v>
          </cell>
          <cell r="B145" t="str">
            <v>Gross domestic product based on purchasing-power-parity (PPP) per capita GDP</v>
          </cell>
          <cell r="C145" t="str">
            <v>Current international dollar</v>
          </cell>
          <cell r="D145" t="str">
            <v>Units</v>
          </cell>
          <cell r="E145" t="str">
            <v>See notes for:  Gross domestic product, current prices (National currency) Population (Persons).</v>
          </cell>
          <cell r="F145">
            <v>32262.25</v>
          </cell>
          <cell r="G145">
            <v>32313.690999999999</v>
          </cell>
          <cell r="H145">
            <v>34725.593000000001</v>
          </cell>
          <cell r="I145">
            <v>36617.964</v>
          </cell>
          <cell r="J145">
            <v>40330.023000000001</v>
          </cell>
          <cell r="K145">
            <v>43975.7</v>
          </cell>
          <cell r="L145">
            <v>47360.737999999998</v>
          </cell>
          <cell r="M145">
            <v>50301.970999999998</v>
          </cell>
          <cell r="N145">
            <v>50738.46</v>
          </cell>
          <cell r="O145">
            <v>49880.438999999998</v>
          </cell>
          <cell r="P145">
            <v>56708.21</v>
          </cell>
          <cell r="Q145">
            <v>59711.239000000001</v>
          </cell>
          <cell r="R145">
            <v>61046.957999999999</v>
          </cell>
          <cell r="S145">
            <v>63285.207999999999</v>
          </cell>
          <cell r="T145">
            <v>65709.714000000007</v>
          </cell>
          <cell r="U145">
            <v>68247.861000000004</v>
          </cell>
          <cell r="V145">
            <v>70892.539999999994</v>
          </cell>
          <cell r="W145">
            <v>73846.577000000005</v>
          </cell>
          <cell r="X145">
            <v>2010</v>
          </cell>
        </row>
        <row r="146">
          <cell r="A146" t="str">
            <v>Slovak Republic</v>
          </cell>
          <cell r="B146" t="str">
            <v>Gross domestic product based on purchasing-power-parity (PPP) per capita GDP</v>
          </cell>
          <cell r="C146" t="str">
            <v>Current international dollar</v>
          </cell>
          <cell r="D146" t="str">
            <v>Units</v>
          </cell>
          <cell r="E146" t="str">
            <v>See notes for:  Gross domestic product, current prices (National currency) Population (Persons).</v>
          </cell>
          <cell r="F146">
            <v>11237.278</v>
          </cell>
          <cell r="G146">
            <v>11943.504000000001</v>
          </cell>
          <cell r="H146">
            <v>12692.61</v>
          </cell>
          <cell r="I146">
            <v>13576.081</v>
          </cell>
          <cell r="J146">
            <v>14600.641</v>
          </cell>
          <cell r="K146">
            <v>16031.054</v>
          </cell>
          <cell r="L146">
            <v>17915.342000000001</v>
          </cell>
          <cell r="M146">
            <v>20341.974999999999</v>
          </cell>
          <cell r="N146">
            <v>21943.115000000002</v>
          </cell>
          <cell r="O146">
            <v>21031.850999999999</v>
          </cell>
          <cell r="P146">
            <v>22121.67</v>
          </cell>
          <cell r="Q146">
            <v>23303.874</v>
          </cell>
          <cell r="R146">
            <v>24144.778999999999</v>
          </cell>
          <cell r="S146">
            <v>25244.167000000001</v>
          </cell>
          <cell r="T146">
            <v>26512.732</v>
          </cell>
          <cell r="U146">
            <v>27961.059000000001</v>
          </cell>
          <cell r="V146">
            <v>29406.892</v>
          </cell>
          <cell r="W146">
            <v>31026.994999999999</v>
          </cell>
          <cell r="X146">
            <v>2010</v>
          </cell>
        </row>
        <row r="147">
          <cell r="A147" t="str">
            <v>Slovenia</v>
          </cell>
          <cell r="B147" t="str">
            <v>Gross domestic product based on purchasing-power-parity (PPP) per capita GDP</v>
          </cell>
          <cell r="C147" t="str">
            <v>Current international dollar</v>
          </cell>
          <cell r="D147" t="str">
            <v>Units</v>
          </cell>
          <cell r="E147" t="str">
            <v>See notes for:  Gross domestic product, current prices (National currency) Population (Persons).</v>
          </cell>
          <cell r="F147">
            <v>17528.455000000002</v>
          </cell>
          <cell r="G147">
            <v>18415.018</v>
          </cell>
          <cell r="H147">
            <v>19419.534</v>
          </cell>
          <cell r="I147">
            <v>20394.572</v>
          </cell>
          <cell r="J147">
            <v>21830.036</v>
          </cell>
          <cell r="K147">
            <v>23366.721000000001</v>
          </cell>
          <cell r="L147">
            <v>25443.64</v>
          </cell>
          <cell r="M147">
            <v>27992.31</v>
          </cell>
          <cell r="N147">
            <v>29595.392</v>
          </cell>
          <cell r="O147">
            <v>27470.833999999999</v>
          </cell>
          <cell r="P147">
            <v>28131.145</v>
          </cell>
          <cell r="Q147">
            <v>28641.567999999999</v>
          </cell>
          <cell r="R147">
            <v>28704.934000000001</v>
          </cell>
          <cell r="S147">
            <v>29532.695</v>
          </cell>
          <cell r="T147">
            <v>30432.652999999998</v>
          </cell>
          <cell r="U147">
            <v>31494.273000000001</v>
          </cell>
          <cell r="V147">
            <v>32627.233</v>
          </cell>
          <cell r="W147">
            <v>33921.438000000002</v>
          </cell>
          <cell r="X147">
            <v>2011</v>
          </cell>
        </row>
        <row r="148">
          <cell r="A148" t="str">
            <v>Solomon Islands</v>
          </cell>
          <cell r="B148" t="str">
            <v>Gross domestic product based on purchasing-power-parity (PPP) per capita GDP</v>
          </cell>
          <cell r="C148" t="str">
            <v>Current international dollar</v>
          </cell>
          <cell r="D148" t="str">
            <v>Units</v>
          </cell>
          <cell r="E148" t="str">
            <v>See notes for:  Gross domestic product, current prices (National currency) Population (Persons).</v>
          </cell>
          <cell r="F148">
            <v>2138.7449999999999</v>
          </cell>
          <cell r="G148">
            <v>1958.1</v>
          </cell>
          <cell r="H148">
            <v>1881.288</v>
          </cell>
          <cell r="I148">
            <v>1990.425</v>
          </cell>
          <cell r="J148">
            <v>2165.8380000000002</v>
          </cell>
          <cell r="K148">
            <v>2396.2060000000001</v>
          </cell>
          <cell r="L148">
            <v>2571.9760000000001</v>
          </cell>
          <cell r="M148">
            <v>2751.1109999999999</v>
          </cell>
          <cell r="N148">
            <v>2942.88</v>
          </cell>
          <cell r="O148">
            <v>2768.0390000000002</v>
          </cell>
          <cell r="P148">
            <v>2927.3429999999998</v>
          </cell>
          <cell r="Q148">
            <v>3191.5520000000001</v>
          </cell>
          <cell r="R148">
            <v>3348.1329999999998</v>
          </cell>
          <cell r="S148">
            <v>3454.9279999999999</v>
          </cell>
          <cell r="T148">
            <v>3541.0369999999998</v>
          </cell>
          <cell r="U148">
            <v>3643.933</v>
          </cell>
          <cell r="V148">
            <v>3760.9630000000002</v>
          </cell>
          <cell r="W148">
            <v>3896.855</v>
          </cell>
          <cell r="X148">
            <v>2009</v>
          </cell>
        </row>
        <row r="149">
          <cell r="A149" t="str">
            <v>South Africa</v>
          </cell>
          <cell r="B149" t="str">
            <v>Gross domestic product based on purchasing-power-parity (PPP) per capita GDP</v>
          </cell>
          <cell r="C149" t="str">
            <v>Current international dollar</v>
          </cell>
          <cell r="D149" t="str">
            <v>Units</v>
          </cell>
          <cell r="E149" t="str">
            <v>See notes for:  Gross domestic product, current prices (National currency) Population (Persons).</v>
          </cell>
          <cell r="F149">
            <v>6643.1090000000004</v>
          </cell>
          <cell r="G149">
            <v>6900.0349999999999</v>
          </cell>
          <cell r="H149">
            <v>7187.7939999999999</v>
          </cell>
          <cell r="I149">
            <v>7478.3549999999996</v>
          </cell>
          <cell r="J149">
            <v>7999.87</v>
          </cell>
          <cell r="K149">
            <v>8653.7080000000005</v>
          </cell>
          <cell r="L149">
            <v>9333.8410000000003</v>
          </cell>
          <cell r="M149">
            <v>9933.7639999999992</v>
          </cell>
          <cell r="N149">
            <v>10403.632</v>
          </cell>
          <cell r="O149">
            <v>10236.058000000001</v>
          </cell>
          <cell r="P149">
            <v>10540.781000000001</v>
          </cell>
          <cell r="Q149">
            <v>10973.005999999999</v>
          </cell>
          <cell r="R149">
            <v>11273.081</v>
          </cell>
          <cell r="S149">
            <v>11697.289000000001</v>
          </cell>
          <cell r="T149">
            <v>12194.945</v>
          </cell>
          <cell r="U149">
            <v>12724.987999999999</v>
          </cell>
          <cell r="V149">
            <v>13251.08</v>
          </cell>
          <cell r="W149">
            <v>13842.495999999999</v>
          </cell>
          <cell r="X149">
            <v>2008</v>
          </cell>
        </row>
        <row r="150">
          <cell r="A150" t="str">
            <v>Spain</v>
          </cell>
          <cell r="B150" t="str">
            <v>Gross domestic product based on purchasing-power-parity (PPP) per capita GDP</v>
          </cell>
          <cell r="C150" t="str">
            <v>Current international dollar</v>
          </cell>
          <cell r="D150" t="str">
            <v>Units</v>
          </cell>
          <cell r="E150" t="str">
            <v>See notes for:  Gross domestic product, current prices (National currency) Population (Persons).</v>
          </cell>
          <cell r="F150">
            <v>22358.679</v>
          </cell>
          <cell r="G150">
            <v>23431.192999999999</v>
          </cell>
          <cell r="H150">
            <v>24316.539000000001</v>
          </cell>
          <cell r="I150">
            <v>25165.617999999999</v>
          </cell>
          <cell r="J150">
            <v>26235.942999999999</v>
          </cell>
          <cell r="K150">
            <v>27524.088</v>
          </cell>
          <cell r="L150">
            <v>29085.27</v>
          </cell>
          <cell r="M150">
            <v>30471.563999999998</v>
          </cell>
          <cell r="N150">
            <v>30862.773000000001</v>
          </cell>
          <cell r="O150">
            <v>29665.02</v>
          </cell>
          <cell r="P150">
            <v>29880.607</v>
          </cell>
          <cell r="Q150">
            <v>30625.746999999999</v>
          </cell>
          <cell r="R150">
            <v>30315.481</v>
          </cell>
          <cell r="S150">
            <v>30688.275000000001</v>
          </cell>
          <cell r="T150">
            <v>31374.91</v>
          </cell>
          <cell r="U150">
            <v>32273.550999999999</v>
          </cell>
          <cell r="V150">
            <v>33228.42</v>
          </cell>
          <cell r="W150">
            <v>34348.466999999997</v>
          </cell>
          <cell r="X150">
            <v>2010</v>
          </cell>
        </row>
        <row r="151">
          <cell r="A151" t="str">
            <v>Sri Lanka</v>
          </cell>
          <cell r="B151" t="str">
            <v>Gross domestic product based on purchasing-power-parity (PPP) per capita GDP</v>
          </cell>
          <cell r="C151" t="str">
            <v>Current international dollar</v>
          </cell>
          <cell r="D151" t="str">
            <v>Units</v>
          </cell>
          <cell r="E151" t="str">
            <v>See notes for:  Gross domestic product, current prices (National currency) Population (Persons).</v>
          </cell>
          <cell r="F151">
            <v>2771.3939999999998</v>
          </cell>
          <cell r="G151">
            <v>2750.768</v>
          </cell>
          <cell r="H151">
            <v>2864.078</v>
          </cell>
          <cell r="I151">
            <v>3061.8139999999999</v>
          </cell>
          <cell r="J151">
            <v>3262.8780000000002</v>
          </cell>
          <cell r="K151">
            <v>3554.6219999999998</v>
          </cell>
          <cell r="L151">
            <v>3920.1019999999999</v>
          </cell>
          <cell r="M151">
            <v>4274.4669999999996</v>
          </cell>
          <cell r="N151">
            <v>4593.1959999999999</v>
          </cell>
          <cell r="O151">
            <v>4768.5020000000004</v>
          </cell>
          <cell r="P151">
            <v>5169.1880000000001</v>
          </cell>
          <cell r="Q151">
            <v>5673.6890000000003</v>
          </cell>
          <cell r="R151">
            <v>6135.4690000000001</v>
          </cell>
          <cell r="S151">
            <v>6618.9530000000004</v>
          </cell>
          <cell r="T151">
            <v>7104.79</v>
          </cell>
          <cell r="U151">
            <v>7688.0910000000003</v>
          </cell>
          <cell r="V151">
            <v>8320.2800000000007</v>
          </cell>
          <cell r="W151">
            <v>9033.4249999999993</v>
          </cell>
          <cell r="X151">
            <v>2011</v>
          </cell>
        </row>
        <row r="152">
          <cell r="A152" t="str">
            <v>St. Kitts and Nevis</v>
          </cell>
          <cell r="B152" t="str">
            <v>Gross domestic product based on purchasing-power-parity (PPP) per capita GDP</v>
          </cell>
          <cell r="C152" t="str">
            <v>Current international dollar</v>
          </cell>
          <cell r="D152" t="str">
            <v>Units</v>
          </cell>
          <cell r="E152" t="str">
            <v>See notes for:  Gross domestic product, current prices (National currency) Population (Persons).</v>
          </cell>
          <cell r="F152">
            <v>13958.192999999999</v>
          </cell>
          <cell r="G152">
            <v>14474.196</v>
          </cell>
          <cell r="H152">
            <v>14601.536</v>
          </cell>
          <cell r="I152">
            <v>14092.849</v>
          </cell>
          <cell r="J152">
            <v>15023.092000000001</v>
          </cell>
          <cell r="K152">
            <v>15206.365</v>
          </cell>
          <cell r="L152">
            <v>15921.224</v>
          </cell>
          <cell r="M152">
            <v>16865.062999999998</v>
          </cell>
          <cell r="N152">
            <v>17584.29</v>
          </cell>
          <cell r="O152">
            <v>16446.738000000001</v>
          </cell>
          <cell r="P152">
            <v>15870.968999999999</v>
          </cell>
          <cell r="Q152">
            <v>15573.471</v>
          </cell>
          <cell r="R152">
            <v>15616.796</v>
          </cell>
          <cell r="S152">
            <v>15826.358</v>
          </cell>
          <cell r="T152">
            <v>16217.663</v>
          </cell>
          <cell r="U152">
            <v>16720.036</v>
          </cell>
          <cell r="V152">
            <v>17239.633999999998</v>
          </cell>
          <cell r="W152">
            <v>17833.358</v>
          </cell>
          <cell r="X152">
            <v>2003</v>
          </cell>
        </row>
        <row r="153">
          <cell r="A153" t="str">
            <v>St. Lucia</v>
          </cell>
          <cell r="B153" t="str">
            <v>Gross domestic product based on purchasing-power-parity (PPP) per capita GDP</v>
          </cell>
          <cell r="C153" t="str">
            <v>Current international dollar</v>
          </cell>
          <cell r="D153" t="str">
            <v>Units</v>
          </cell>
          <cell r="E153" t="str">
            <v>See notes for:  Gross domestic product, current prices (National currency) Population (Persons).</v>
          </cell>
          <cell r="F153">
            <v>8046.3119999999999</v>
          </cell>
          <cell r="G153">
            <v>7801.6170000000002</v>
          </cell>
          <cell r="H153">
            <v>7745.1570000000002</v>
          </cell>
          <cell r="I153">
            <v>8241.5820000000003</v>
          </cell>
          <cell r="J153">
            <v>9146.8510000000006</v>
          </cell>
          <cell r="K153">
            <v>9736.9030000000002</v>
          </cell>
          <cell r="L153">
            <v>10742.047</v>
          </cell>
          <cell r="M153">
            <v>11158.859</v>
          </cell>
          <cell r="N153">
            <v>12002.6</v>
          </cell>
          <cell r="O153">
            <v>11909.203</v>
          </cell>
          <cell r="P153">
            <v>12390.576999999999</v>
          </cell>
          <cell r="Q153">
            <v>12607.143</v>
          </cell>
          <cell r="R153">
            <v>12927.293</v>
          </cell>
          <cell r="S153">
            <v>13359.214</v>
          </cell>
          <cell r="T153">
            <v>13783.005999999999</v>
          </cell>
          <cell r="U153">
            <v>14249.396000000001</v>
          </cell>
          <cell r="V153">
            <v>14746.401</v>
          </cell>
          <cell r="W153">
            <v>15321.888000000001</v>
          </cell>
          <cell r="X153">
            <v>2010</v>
          </cell>
        </row>
        <row r="154">
          <cell r="A154" t="str">
            <v>St. Vincent and the Grenadines</v>
          </cell>
          <cell r="B154" t="str">
            <v>Gross domestic product based on purchasing-power-parity (PPP) per capita GDP</v>
          </cell>
          <cell r="C154" t="str">
            <v>Current international dollar</v>
          </cell>
          <cell r="D154" t="str">
            <v>Units</v>
          </cell>
          <cell r="E154" t="str">
            <v>See notes for:  Gross domestic product, current prices (National currency) Population (Persons).</v>
          </cell>
          <cell r="F154">
            <v>6857.5219999999999</v>
          </cell>
          <cell r="G154">
            <v>7120.5990000000002</v>
          </cell>
          <cell r="H154">
            <v>7644.6540000000005</v>
          </cell>
          <cell r="I154">
            <v>8333.0290000000005</v>
          </cell>
          <cell r="J154">
            <v>9413.1200000000008</v>
          </cell>
          <cell r="K154">
            <v>9891.9009999999998</v>
          </cell>
          <cell r="L154">
            <v>10775.255999999999</v>
          </cell>
          <cell r="M154">
            <v>11383.888000000001</v>
          </cell>
          <cell r="N154">
            <v>11555.528</v>
          </cell>
          <cell r="O154">
            <v>11397.743</v>
          </cell>
          <cell r="P154">
            <v>11306.071</v>
          </cell>
          <cell r="Q154">
            <v>11490.906999999999</v>
          </cell>
          <cell r="R154">
            <v>11863.63</v>
          </cell>
          <cell r="S154">
            <v>12271.478999999999</v>
          </cell>
          <cell r="T154">
            <v>12751.3</v>
          </cell>
          <cell r="U154">
            <v>13396.101000000001</v>
          </cell>
          <cell r="V154">
            <v>14075.198</v>
          </cell>
          <cell r="W154">
            <v>14836.302</v>
          </cell>
          <cell r="X154">
            <v>2001</v>
          </cell>
        </row>
        <row r="155">
          <cell r="A155" t="str">
            <v>Sudan</v>
          </cell>
          <cell r="B155" t="str">
            <v>Gross domestic product based on purchasing-power-parity (PPP) per capita GDP</v>
          </cell>
          <cell r="C155" t="str">
            <v>Current international dollar</v>
          </cell>
          <cell r="D155" t="str">
            <v>Units</v>
          </cell>
          <cell r="E155" t="str">
            <v>See notes for:  Gross domestic product, current prices (National currency) Population (Persons).</v>
          </cell>
          <cell r="F155">
            <v>1294.144</v>
          </cell>
          <cell r="G155">
            <v>1374.067</v>
          </cell>
          <cell r="H155">
            <v>1449.704</v>
          </cell>
          <cell r="I155">
            <v>1551.962</v>
          </cell>
          <cell r="J155">
            <v>1627.7439999999999</v>
          </cell>
          <cell r="K155">
            <v>1699.9259999999999</v>
          </cell>
          <cell r="L155">
            <v>1882.5229999999999</v>
          </cell>
          <cell r="M155">
            <v>2105.4789999999998</v>
          </cell>
          <cell r="N155">
            <v>2163.7310000000002</v>
          </cell>
          <cell r="O155">
            <v>2194.886</v>
          </cell>
          <cell r="P155">
            <v>2260.9270000000001</v>
          </cell>
          <cell r="Q155">
            <v>2726.4160000000002</v>
          </cell>
          <cell r="R155">
            <v>2495.902</v>
          </cell>
          <cell r="S155">
            <v>2431.2049999999999</v>
          </cell>
          <cell r="T155">
            <v>2421.38</v>
          </cell>
          <cell r="U155">
            <v>2428.8110000000001</v>
          </cell>
          <cell r="V155">
            <v>2437.681</v>
          </cell>
          <cell r="W155">
            <v>2462.614</v>
          </cell>
          <cell r="X155">
            <v>2006</v>
          </cell>
        </row>
        <row r="156">
          <cell r="A156" t="str">
            <v>Suriname</v>
          </cell>
          <cell r="B156" t="str">
            <v>Gross domestic product based on purchasing-power-parity (PPP) per capita GDP</v>
          </cell>
          <cell r="C156" t="str">
            <v>Current international dollar</v>
          </cell>
          <cell r="D156" t="str">
            <v>Units</v>
          </cell>
          <cell r="E156" t="str">
            <v>See notes for:  Gross domestic product, current prices (National currency) Population (Persons).</v>
          </cell>
          <cell r="F156">
            <v>4782.6419999999998</v>
          </cell>
          <cell r="G156">
            <v>5036.41</v>
          </cell>
          <cell r="H156">
            <v>5197.2190000000001</v>
          </cell>
          <cell r="I156">
            <v>5561.6490000000003</v>
          </cell>
          <cell r="J156">
            <v>6278.9809999999998</v>
          </cell>
          <cell r="K156">
            <v>6944.8109999999997</v>
          </cell>
          <cell r="L156">
            <v>7422.7659999999996</v>
          </cell>
          <cell r="M156">
            <v>7899.1760000000004</v>
          </cell>
          <cell r="N156">
            <v>8310.1460000000006</v>
          </cell>
          <cell r="O156">
            <v>8592.2880000000005</v>
          </cell>
          <cell r="P156">
            <v>8980.4930000000004</v>
          </cell>
          <cell r="Q156">
            <v>9475.39</v>
          </cell>
          <cell r="R156">
            <v>9953.9220000000005</v>
          </cell>
          <cell r="S156">
            <v>10527.7</v>
          </cell>
          <cell r="T156">
            <v>11352.646000000001</v>
          </cell>
          <cell r="U156">
            <v>12032.679</v>
          </cell>
          <cell r="V156">
            <v>12738.743</v>
          </cell>
          <cell r="W156">
            <v>13548.557000000001</v>
          </cell>
          <cell r="X156">
            <v>2007</v>
          </cell>
        </row>
        <row r="157">
          <cell r="A157" t="str">
            <v>Swaziland</v>
          </cell>
          <cell r="B157" t="str">
            <v>Gross domestic product based on purchasing-power-parity (PPP) per capita GDP</v>
          </cell>
          <cell r="C157" t="str">
            <v>Current international dollar</v>
          </cell>
          <cell r="D157" t="str">
            <v>Units</v>
          </cell>
          <cell r="E157" t="str">
            <v>See notes for:  Gross domestic product, current prices (National currency) Population (Persons).</v>
          </cell>
          <cell r="F157">
            <v>3567.105</v>
          </cell>
          <cell r="G157">
            <v>3640.6680000000001</v>
          </cell>
          <cell r="H157">
            <v>3736.067</v>
          </cell>
          <cell r="I157">
            <v>3937.2750000000001</v>
          </cell>
          <cell r="J157">
            <v>4110.6130000000003</v>
          </cell>
          <cell r="K157">
            <v>4336.2470000000003</v>
          </cell>
          <cell r="L157">
            <v>4553.7079999999996</v>
          </cell>
          <cell r="M157">
            <v>4758.6909999999998</v>
          </cell>
          <cell r="N157">
            <v>4940.2629999999999</v>
          </cell>
          <cell r="O157">
            <v>4978.5150000000003</v>
          </cell>
          <cell r="P157">
            <v>5156.2920000000004</v>
          </cell>
          <cell r="Q157">
            <v>5301.9650000000001</v>
          </cell>
          <cell r="R157">
            <v>5247.8689999999997</v>
          </cell>
          <cell r="S157">
            <v>5300.57</v>
          </cell>
          <cell r="T157">
            <v>5416.63</v>
          </cell>
          <cell r="U157">
            <v>5544.0590000000002</v>
          </cell>
          <cell r="V157">
            <v>5671.6059999999998</v>
          </cell>
          <cell r="W157">
            <v>5822.3450000000003</v>
          </cell>
          <cell r="X157">
            <v>2008</v>
          </cell>
        </row>
        <row r="158">
          <cell r="A158" t="str">
            <v>Sweden</v>
          </cell>
          <cell r="B158" t="str">
            <v>Gross domestic product based on purchasing-power-parity (PPP) per capita GDP</v>
          </cell>
          <cell r="C158" t="str">
            <v>Current international dollar</v>
          </cell>
          <cell r="D158" t="str">
            <v>Units</v>
          </cell>
          <cell r="E158" t="str">
            <v>See notes for:  Gross domestic product, current prices (National currency) Population (Persons).</v>
          </cell>
          <cell r="F158">
            <v>26464.79</v>
          </cell>
          <cell r="G158">
            <v>27372.092000000001</v>
          </cell>
          <cell r="H158">
            <v>28417.863000000001</v>
          </cell>
          <cell r="I158">
            <v>29625.241000000002</v>
          </cell>
          <cell r="J158">
            <v>31395.652999999998</v>
          </cell>
          <cell r="K158">
            <v>33146.182999999997</v>
          </cell>
          <cell r="L158">
            <v>35485.186999999998</v>
          </cell>
          <cell r="M158">
            <v>37481.002999999997</v>
          </cell>
          <cell r="N158">
            <v>37714.377</v>
          </cell>
          <cell r="O158">
            <v>35938.177000000003</v>
          </cell>
          <cell r="P158">
            <v>38170.760999999999</v>
          </cell>
          <cell r="Q158">
            <v>40393.561000000002</v>
          </cell>
          <cell r="R158">
            <v>41129.934999999998</v>
          </cell>
          <cell r="S158">
            <v>42457.968999999997</v>
          </cell>
          <cell r="T158">
            <v>44324.425000000003</v>
          </cell>
          <cell r="U158">
            <v>46242.222999999998</v>
          </cell>
          <cell r="V158">
            <v>47968.201999999997</v>
          </cell>
          <cell r="W158">
            <v>49919.182000000001</v>
          </cell>
          <cell r="X158">
            <v>2011</v>
          </cell>
        </row>
        <row r="159">
          <cell r="A159" t="str">
            <v>Switzerland</v>
          </cell>
          <cell r="B159" t="str">
            <v>Gross domestic product based on purchasing-power-parity (PPP) per capita GDP</v>
          </cell>
          <cell r="C159" t="str">
            <v>Current international dollar</v>
          </cell>
          <cell r="D159" t="str">
            <v>Units</v>
          </cell>
          <cell r="E159" t="str">
            <v>See notes for:  Gross domestic product, current prices (National currency) Population (Persons).</v>
          </cell>
          <cell r="F159">
            <v>31110.021000000001</v>
          </cell>
          <cell r="G159">
            <v>31990.74</v>
          </cell>
          <cell r="H159">
            <v>32392.316999999999</v>
          </cell>
          <cell r="I159">
            <v>32764.115000000002</v>
          </cell>
          <cell r="J159">
            <v>34249.747000000003</v>
          </cell>
          <cell r="K159">
            <v>35815.618000000002</v>
          </cell>
          <cell r="L159">
            <v>38075.485000000001</v>
          </cell>
          <cell r="M159">
            <v>40246.898000000001</v>
          </cell>
          <cell r="N159">
            <v>41471.269</v>
          </cell>
          <cell r="O159">
            <v>40611.216999999997</v>
          </cell>
          <cell r="P159">
            <v>41942.006000000001</v>
          </cell>
          <cell r="Q159">
            <v>43369.711000000003</v>
          </cell>
          <cell r="R159">
            <v>44015.964999999997</v>
          </cell>
          <cell r="S159">
            <v>45180.851999999999</v>
          </cell>
          <cell r="T159">
            <v>46413.315999999999</v>
          </cell>
          <cell r="U159">
            <v>47763.245999999999</v>
          </cell>
          <cell r="V159">
            <v>49158.345000000001</v>
          </cell>
          <cell r="W159">
            <v>50781.883000000002</v>
          </cell>
          <cell r="X159">
            <v>2009</v>
          </cell>
        </row>
        <row r="160">
          <cell r="A160" t="str">
            <v>Syrian Arab Republic</v>
          </cell>
          <cell r="B160" t="str">
            <v>Gross domestic product based on purchasing-power-parity (PPP) per capita GDP</v>
          </cell>
          <cell r="C160" t="str">
            <v>Current international dollar</v>
          </cell>
          <cell r="D160" t="str">
            <v>Units</v>
          </cell>
          <cell r="E160" t="str">
            <v>See notes for:  Gross domestic product, current prices (National currency) Population (Persons).</v>
          </cell>
          <cell r="F160">
            <v>3351.13</v>
          </cell>
          <cell r="G160">
            <v>3458.7280000000001</v>
          </cell>
          <cell r="H160">
            <v>3620.0569999999998</v>
          </cell>
          <cell r="I160">
            <v>3517.3009999999999</v>
          </cell>
          <cell r="J160">
            <v>3840.9949999999999</v>
          </cell>
          <cell r="K160">
            <v>3998.8029999999999</v>
          </cell>
          <cell r="L160">
            <v>4231.2659999999996</v>
          </cell>
          <cell r="M160">
            <v>4489.6530000000002</v>
          </cell>
          <cell r="N160">
            <v>4678.5159999999996</v>
          </cell>
          <cell r="O160">
            <v>4886.1130000000003</v>
          </cell>
          <cell r="P160">
            <v>5040.5339999999997</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Gross domestic product based on purchasing-power-parity (PPP) per capita GDP</v>
          </cell>
          <cell r="C161" t="str">
            <v>Current international dollar</v>
          </cell>
          <cell r="D161" t="str">
            <v>Units</v>
          </cell>
          <cell r="E161" t="str">
            <v>See notes for:  Gross domestic product, current prices (National currency) Population (Persons).</v>
          </cell>
          <cell r="F161">
            <v>20289.510999999999</v>
          </cell>
          <cell r="G161">
            <v>20288.137999999999</v>
          </cell>
          <cell r="H161">
            <v>21590.778999999999</v>
          </cell>
          <cell r="I161">
            <v>22769.013999999999</v>
          </cell>
          <cell r="J161">
            <v>24942.06</v>
          </cell>
          <cell r="K161">
            <v>26657.330999999998</v>
          </cell>
          <cell r="L161">
            <v>28880.339</v>
          </cell>
          <cell r="M161">
            <v>31384.050999999999</v>
          </cell>
          <cell r="N161">
            <v>32203.874</v>
          </cell>
          <cell r="O161">
            <v>31840.168000000001</v>
          </cell>
          <cell r="P161">
            <v>35595.160000000003</v>
          </cell>
          <cell r="Q161">
            <v>37719.616999999998</v>
          </cell>
          <cell r="R161">
            <v>39217.775000000001</v>
          </cell>
          <cell r="S161">
            <v>41313.745999999999</v>
          </cell>
          <cell r="T161">
            <v>43534.906999999999</v>
          </cell>
          <cell r="U161">
            <v>45942.781000000003</v>
          </cell>
          <cell r="V161">
            <v>48537.981</v>
          </cell>
          <cell r="W161">
            <v>51473.050999999999</v>
          </cell>
          <cell r="X161">
            <v>2011</v>
          </cell>
        </row>
        <row r="162">
          <cell r="A162" t="str">
            <v>Tajikistan</v>
          </cell>
          <cell r="B162" t="str">
            <v>Gross domestic product based on purchasing-power-parity (PPP) per capita GDP</v>
          </cell>
          <cell r="C162" t="str">
            <v>Current international dollar</v>
          </cell>
          <cell r="D162" t="str">
            <v>Units</v>
          </cell>
          <cell r="E162" t="str">
            <v>See notes for:  Gross domestic product, current prices (National currency) Population (Persons).</v>
          </cell>
          <cell r="F162">
            <v>882.58600000000001</v>
          </cell>
          <cell r="G162">
            <v>975.00900000000001</v>
          </cell>
          <cell r="H162">
            <v>1059.1949999999999</v>
          </cell>
          <cell r="I162">
            <v>1167.818</v>
          </cell>
          <cell r="J162">
            <v>1297.0070000000001</v>
          </cell>
          <cell r="K162">
            <v>1397.971</v>
          </cell>
          <cell r="L162">
            <v>1512.7940000000001</v>
          </cell>
          <cell r="M162">
            <v>1642.7809999999999</v>
          </cell>
          <cell r="N162">
            <v>1773.0260000000001</v>
          </cell>
          <cell r="O162">
            <v>1823.0940000000001</v>
          </cell>
          <cell r="P162">
            <v>1923.5530000000001</v>
          </cell>
          <cell r="Q162">
            <v>2066.5889999999999</v>
          </cell>
          <cell r="R162">
            <v>2173.0189999999998</v>
          </cell>
          <cell r="S162">
            <v>2290.1120000000001</v>
          </cell>
          <cell r="T162">
            <v>2412.7080000000001</v>
          </cell>
          <cell r="U162">
            <v>2545.0859999999998</v>
          </cell>
          <cell r="V162">
            <v>2685.05</v>
          </cell>
          <cell r="W162">
            <v>2841.826</v>
          </cell>
          <cell r="X162">
            <v>2011</v>
          </cell>
        </row>
        <row r="163">
          <cell r="A163" t="str">
            <v>Tanzania</v>
          </cell>
          <cell r="B163" t="str">
            <v>Gross domestic product based on purchasing-power-parity (PPP) per capita GDP</v>
          </cell>
          <cell r="C163" t="str">
            <v>Current international dollar</v>
          </cell>
          <cell r="D163" t="str">
            <v>Units</v>
          </cell>
          <cell r="E163" t="str">
            <v>See notes for:  Gross domestic product, current prices (National currency) Population (Persons).</v>
          </cell>
          <cell r="F163">
            <v>731.92</v>
          </cell>
          <cell r="G163">
            <v>772.65499999999997</v>
          </cell>
          <cell r="H163">
            <v>824.678</v>
          </cell>
          <cell r="I163">
            <v>882.45500000000004</v>
          </cell>
          <cell r="J163">
            <v>942.2</v>
          </cell>
          <cell r="K163">
            <v>1008.924</v>
          </cell>
          <cell r="L163">
            <v>1094.444</v>
          </cell>
          <cell r="M163">
            <v>1180.847</v>
          </cell>
          <cell r="N163">
            <v>1269.7249999999999</v>
          </cell>
          <cell r="O163">
            <v>1342.299</v>
          </cell>
          <cell r="P163">
            <v>1418.2850000000001</v>
          </cell>
          <cell r="Q163">
            <v>1514.885</v>
          </cell>
          <cell r="R163">
            <v>1600.721</v>
          </cell>
          <cell r="S163">
            <v>1699.1369999999999</v>
          </cell>
          <cell r="T163">
            <v>1807.778</v>
          </cell>
          <cell r="U163">
            <v>1928.213</v>
          </cell>
          <cell r="V163">
            <v>2056.422</v>
          </cell>
          <cell r="W163">
            <v>2199.0990000000002</v>
          </cell>
          <cell r="X163">
            <v>2006</v>
          </cell>
        </row>
        <row r="164">
          <cell r="A164" t="str">
            <v>Thailand</v>
          </cell>
          <cell r="B164" t="str">
            <v>Gross domestic product based on purchasing-power-parity (PPP) per capita GDP</v>
          </cell>
          <cell r="C164" t="str">
            <v>Current international dollar</v>
          </cell>
          <cell r="D164" t="str">
            <v>Units</v>
          </cell>
          <cell r="E164" t="str">
            <v>See notes for:  Gross domestic product, current prices (National currency) Population (Persons).</v>
          </cell>
          <cell r="F164">
            <v>5007.07</v>
          </cell>
          <cell r="G164">
            <v>5195.0709999999999</v>
          </cell>
          <cell r="H164">
            <v>5516.442</v>
          </cell>
          <cell r="I164">
            <v>6007.2889999999998</v>
          </cell>
          <cell r="J164">
            <v>6668.6</v>
          </cell>
          <cell r="K164">
            <v>7132.4920000000002</v>
          </cell>
          <cell r="L164">
            <v>7691.0640000000003</v>
          </cell>
          <cell r="M164">
            <v>8286.1460000000006</v>
          </cell>
          <cell r="N164">
            <v>8638.5589999999993</v>
          </cell>
          <cell r="O164">
            <v>8506.6740000000009</v>
          </cell>
          <cell r="P164">
            <v>9222.3860000000004</v>
          </cell>
          <cell r="Q164">
            <v>9396.2420000000002</v>
          </cell>
          <cell r="R164">
            <v>9979.2270000000008</v>
          </cell>
          <cell r="S164">
            <v>10828.286</v>
          </cell>
          <cell r="T164">
            <v>11414.208000000001</v>
          </cell>
          <cell r="U164">
            <v>12058.607</v>
          </cell>
          <cell r="V164">
            <v>12765.278</v>
          </cell>
          <cell r="W164">
            <v>13582.713</v>
          </cell>
          <cell r="X164">
            <v>2011</v>
          </cell>
        </row>
        <row r="165">
          <cell r="A165" t="str">
            <v>Timor-Leste</v>
          </cell>
          <cell r="B165" t="str">
            <v>Gross domestic product based on purchasing-power-parity (PPP) per capita GDP</v>
          </cell>
          <cell r="C165" t="str">
            <v>Current international dollar</v>
          </cell>
          <cell r="D165" t="str">
            <v>Units</v>
          </cell>
          <cell r="E165" t="str">
            <v>See notes for:  Gross domestic product, current prices (National currency) Population (Persons).</v>
          </cell>
          <cell r="F165">
            <v>2329.8310000000001</v>
          </cell>
          <cell r="G165">
            <v>2790.0419999999999</v>
          </cell>
          <cell r="H165">
            <v>2803.2040000000002</v>
          </cell>
          <cell r="I165">
            <v>2767.913</v>
          </cell>
          <cell r="J165">
            <v>3723.1570000000002</v>
          </cell>
          <cell r="K165">
            <v>5237.7759999999998</v>
          </cell>
          <cell r="L165">
            <v>5111.7179999999998</v>
          </cell>
          <cell r="M165">
            <v>5733.95</v>
          </cell>
          <cell r="N165">
            <v>6559.4160000000002</v>
          </cell>
          <cell r="O165">
            <v>7298.6660000000002</v>
          </cell>
          <cell r="P165">
            <v>7889.2520000000004</v>
          </cell>
          <cell r="Q165">
            <v>8701.2720000000008</v>
          </cell>
          <cell r="R165">
            <v>9467.7579999999998</v>
          </cell>
          <cell r="S165">
            <v>10327.651</v>
          </cell>
          <cell r="T165">
            <v>11264.620999999999</v>
          </cell>
          <cell r="U165">
            <v>12305.17</v>
          </cell>
          <cell r="V165">
            <v>13446.739</v>
          </cell>
          <cell r="W165">
            <v>14745.093999999999</v>
          </cell>
          <cell r="X165">
            <v>2007</v>
          </cell>
        </row>
        <row r="166">
          <cell r="A166" t="str">
            <v>Togo</v>
          </cell>
          <cell r="B166" t="str">
            <v>Gross domestic product based on purchasing-power-parity (PPP) per capita GDP</v>
          </cell>
          <cell r="C166" t="str">
            <v>Current international dollar</v>
          </cell>
          <cell r="D166" t="str">
            <v>Units</v>
          </cell>
          <cell r="E166" t="str">
            <v>See notes for:  Gross domestic product, current prices (National currency) Population (Persons).</v>
          </cell>
          <cell r="F166">
            <v>685.39300000000003</v>
          </cell>
          <cell r="G166">
            <v>669.09400000000005</v>
          </cell>
          <cell r="H166">
            <v>655.12400000000002</v>
          </cell>
          <cell r="I166">
            <v>683.73500000000001</v>
          </cell>
          <cell r="J166">
            <v>695.66700000000003</v>
          </cell>
          <cell r="K166">
            <v>754.36699999999996</v>
          </cell>
          <cell r="L166">
            <v>790.30600000000004</v>
          </cell>
          <cell r="M166">
            <v>811.33699999999999</v>
          </cell>
          <cell r="N166">
            <v>828.11300000000006</v>
          </cell>
          <cell r="O166">
            <v>844.08299999999997</v>
          </cell>
          <cell r="P166">
            <v>866.36099999999999</v>
          </cell>
          <cell r="Q166">
            <v>898.66300000000001</v>
          </cell>
          <cell r="R166">
            <v>926.66499999999996</v>
          </cell>
          <cell r="S166">
            <v>959.52700000000004</v>
          </cell>
          <cell r="T166">
            <v>994.95100000000002</v>
          </cell>
          <cell r="U166">
            <v>1028.923</v>
          </cell>
          <cell r="V166">
            <v>1063.414</v>
          </cell>
          <cell r="W166">
            <v>1101.0429999999999</v>
          </cell>
          <cell r="X166">
            <v>2009</v>
          </cell>
        </row>
        <row r="167">
          <cell r="A167" t="str">
            <v>Tonga</v>
          </cell>
          <cell r="B167" t="str">
            <v>Gross domestic product based on purchasing-power-parity (PPP) per capita GDP</v>
          </cell>
          <cell r="C167" t="str">
            <v>Current international dollar</v>
          </cell>
          <cell r="D167" t="str">
            <v>Units</v>
          </cell>
          <cell r="E167" t="str">
            <v>See notes for:  Gross domestic product, current prices (National currency) Population (Persons).</v>
          </cell>
          <cell r="F167">
            <v>5313.8109999999997</v>
          </cell>
          <cell r="G167">
            <v>5642.5529999999999</v>
          </cell>
          <cell r="H167">
            <v>5943.4809999999998</v>
          </cell>
          <cell r="I167">
            <v>6113.33</v>
          </cell>
          <cell r="J167">
            <v>6438.1660000000002</v>
          </cell>
          <cell r="K167">
            <v>6809.3630000000003</v>
          </cell>
          <cell r="L167">
            <v>6684.8209999999999</v>
          </cell>
          <cell r="M167">
            <v>6687.0389999999998</v>
          </cell>
          <cell r="N167">
            <v>6842.5910000000003</v>
          </cell>
          <cell r="O167">
            <v>6951.1540000000005</v>
          </cell>
          <cell r="P167">
            <v>7116.11</v>
          </cell>
          <cell r="Q167">
            <v>7344.3779999999997</v>
          </cell>
          <cell r="R167">
            <v>7510.4489999999996</v>
          </cell>
          <cell r="S167">
            <v>7705.21</v>
          </cell>
          <cell r="T167">
            <v>7925.3389999999999</v>
          </cell>
          <cell r="U167">
            <v>8163.3789999999999</v>
          </cell>
          <cell r="V167">
            <v>8410.3169999999991</v>
          </cell>
          <cell r="W167">
            <v>8693.2829999999994</v>
          </cell>
          <cell r="X167">
            <v>2006</v>
          </cell>
        </row>
        <row r="168">
          <cell r="A168" t="str">
            <v>Trinidad and Tobago</v>
          </cell>
          <cell r="B168" t="str">
            <v>Gross domestic product based on purchasing-power-parity (PPP) per capita GDP</v>
          </cell>
          <cell r="C168" t="str">
            <v>Current international dollar</v>
          </cell>
          <cell r="D168" t="str">
            <v>Units</v>
          </cell>
          <cell r="E168" t="str">
            <v>See notes for:  Gross domestic product, current prices (National currency) Population (Persons).</v>
          </cell>
          <cell r="F168">
            <v>10308.48</v>
          </cell>
          <cell r="G168">
            <v>10942.434999999999</v>
          </cell>
          <cell r="H168">
            <v>11918.33</v>
          </cell>
          <cell r="I168">
            <v>13853.126</v>
          </cell>
          <cell r="J168">
            <v>15484.085999999999</v>
          </cell>
          <cell r="K168">
            <v>15554.315000000001</v>
          </cell>
          <cell r="L168">
            <v>18129.409</v>
          </cell>
          <cell r="M168">
            <v>19463.710999999999</v>
          </cell>
          <cell r="N168">
            <v>20355.567999999999</v>
          </cell>
          <cell r="O168">
            <v>19872.78</v>
          </cell>
          <cell r="P168">
            <v>19980.764999999999</v>
          </cell>
          <cell r="Q168">
            <v>20053.394</v>
          </cell>
          <cell r="R168">
            <v>20573.45</v>
          </cell>
          <cell r="S168">
            <v>21287.316999999999</v>
          </cell>
          <cell r="T168">
            <v>22038.117999999999</v>
          </cell>
          <cell r="U168">
            <v>22845.016</v>
          </cell>
          <cell r="V168">
            <v>23688.508999999998</v>
          </cell>
          <cell r="W168">
            <v>24676.063999999998</v>
          </cell>
          <cell r="X168">
            <v>2010</v>
          </cell>
        </row>
        <row r="169">
          <cell r="A169" t="str">
            <v>Tunisia</v>
          </cell>
          <cell r="B169" t="str">
            <v>Gross domestic product based on purchasing-power-parity (PPP) per capita GDP</v>
          </cell>
          <cell r="C169" t="str">
            <v>Current international dollar</v>
          </cell>
          <cell r="D169" t="str">
            <v>Units</v>
          </cell>
          <cell r="E169" t="str">
            <v>See notes for:  Gross domestic product, current prices (National currency) Population (Persons).</v>
          </cell>
          <cell r="F169">
            <v>5272.5339999999997</v>
          </cell>
          <cell r="G169">
            <v>5602.1490000000003</v>
          </cell>
          <cell r="H169">
            <v>5731.2749999999996</v>
          </cell>
          <cell r="I169">
            <v>6114.915</v>
          </cell>
          <cell r="J169">
            <v>6652.8819999999996</v>
          </cell>
          <cell r="K169">
            <v>7182.3580000000002</v>
          </cell>
          <cell r="L169">
            <v>7757.1760000000004</v>
          </cell>
          <cell r="M169">
            <v>8401.27</v>
          </cell>
          <cell r="N169">
            <v>8887.6020000000008</v>
          </cell>
          <cell r="O169">
            <v>9164.6790000000001</v>
          </cell>
          <cell r="P169">
            <v>9454.1380000000008</v>
          </cell>
          <cell r="Q169">
            <v>9477.5110000000004</v>
          </cell>
          <cell r="R169">
            <v>9706.5910000000003</v>
          </cell>
          <cell r="S169">
            <v>10090.983</v>
          </cell>
          <cell r="T169">
            <v>10624.873</v>
          </cell>
          <cell r="U169">
            <v>11348.888000000001</v>
          </cell>
          <cell r="V169">
            <v>12177.243</v>
          </cell>
          <cell r="W169">
            <v>13109.352999999999</v>
          </cell>
          <cell r="X169">
            <v>2010</v>
          </cell>
        </row>
        <row r="170">
          <cell r="A170" t="str">
            <v>Turkey</v>
          </cell>
          <cell r="B170" t="str">
            <v>Gross domestic product based on purchasing-power-parity (PPP) per capita GDP</v>
          </cell>
          <cell r="C170" t="str">
            <v>Current international dollar</v>
          </cell>
          <cell r="D170" t="str">
            <v>Units</v>
          </cell>
          <cell r="E170" t="str">
            <v>See notes for:  Gross domestic product, current prices (National currency) Population (Persons).</v>
          </cell>
          <cell r="F170">
            <v>7983.3450000000003</v>
          </cell>
          <cell r="G170">
            <v>7594.4859999999999</v>
          </cell>
          <cell r="H170">
            <v>8084.5339999999997</v>
          </cell>
          <cell r="I170">
            <v>8576.7780000000002</v>
          </cell>
          <cell r="J170">
            <v>9725.402</v>
          </cell>
          <cell r="K170">
            <v>10899.370999999999</v>
          </cell>
          <cell r="L170">
            <v>11883.507</v>
          </cell>
          <cell r="M170">
            <v>12649.721</v>
          </cell>
          <cell r="N170">
            <v>12854.364</v>
          </cell>
          <cell r="O170">
            <v>12199.255999999999</v>
          </cell>
          <cell r="P170">
            <v>13275.371999999999</v>
          </cell>
          <cell r="Q170">
            <v>14517.446</v>
          </cell>
          <cell r="R170">
            <v>14852.977000000001</v>
          </cell>
          <cell r="S170">
            <v>15365.072</v>
          </cell>
          <cell r="T170">
            <v>16029.037</v>
          </cell>
          <cell r="U170">
            <v>16797.617999999999</v>
          </cell>
          <cell r="V170">
            <v>17643.773000000001</v>
          </cell>
          <cell r="W170">
            <v>18611.116999999998</v>
          </cell>
          <cell r="X170">
            <v>2010</v>
          </cell>
        </row>
        <row r="171">
          <cell r="A171" t="str">
            <v>Turkmenistan</v>
          </cell>
          <cell r="B171" t="str">
            <v>Gross domestic product based on purchasing-power-parity (PPP) per capita GDP</v>
          </cell>
          <cell r="C171" t="str">
            <v>Current international dollar</v>
          </cell>
          <cell r="D171" t="str">
            <v>Units</v>
          </cell>
          <cell r="E171" t="str">
            <v>See notes for:  Gross domestic product, current prices (National currency) Population (Persons).</v>
          </cell>
          <cell r="F171">
            <v>1906.8030000000001</v>
          </cell>
          <cell r="G171">
            <v>2309.19</v>
          </cell>
          <cell r="H171">
            <v>2674.6550000000002</v>
          </cell>
          <cell r="I171">
            <v>3149.799</v>
          </cell>
          <cell r="J171">
            <v>3658.0569999999998</v>
          </cell>
          <cell r="K171">
            <v>4050.962</v>
          </cell>
          <cell r="L171">
            <v>4567.41</v>
          </cell>
          <cell r="M171">
            <v>5137.415</v>
          </cell>
          <cell r="N171">
            <v>5930.8950000000004</v>
          </cell>
          <cell r="O171">
            <v>6258.24</v>
          </cell>
          <cell r="P171">
            <v>6804.9759999999997</v>
          </cell>
          <cell r="Q171">
            <v>7846.3509999999997</v>
          </cell>
          <cell r="R171">
            <v>8366.9429999999993</v>
          </cell>
          <cell r="S171">
            <v>8923.6149999999998</v>
          </cell>
          <cell r="T171">
            <v>9463.5079999999998</v>
          </cell>
          <cell r="U171">
            <v>10060.294</v>
          </cell>
          <cell r="V171">
            <v>10673.495999999999</v>
          </cell>
          <cell r="W171">
            <v>11362.609</v>
          </cell>
          <cell r="X171">
            <v>2007</v>
          </cell>
        </row>
        <row r="172">
          <cell r="A172" t="str">
            <v>Tuvalu</v>
          </cell>
          <cell r="B172" t="str">
            <v>Gross domestic product based on purchasing-power-parity (PPP) per capita GDP</v>
          </cell>
          <cell r="C172" t="str">
            <v>Current international dollar</v>
          </cell>
          <cell r="D172" t="str">
            <v>Units</v>
          </cell>
          <cell r="E172" t="str">
            <v>See notes for:  Gross domestic product, current prices (National currency) Population (Persons).</v>
          </cell>
          <cell r="F172" t="str">
            <v>n/a</v>
          </cell>
          <cell r="G172" t="str">
            <v>n/a</v>
          </cell>
          <cell r="H172" t="str">
            <v>n/a</v>
          </cell>
          <cell r="I172">
            <v>2803.7489999999998</v>
          </cell>
          <cell r="J172">
            <v>2765.0949999999998</v>
          </cell>
          <cell r="K172">
            <v>2717.7339999999999</v>
          </cell>
          <cell r="L172">
            <v>2689.5410000000002</v>
          </cell>
          <cell r="M172">
            <v>2963.1669999999999</v>
          </cell>
          <cell r="N172">
            <v>3252.5790000000002</v>
          </cell>
          <cell r="O172">
            <v>3269.0509999999999</v>
          </cell>
          <cell r="P172">
            <v>3240.14</v>
          </cell>
          <cell r="Q172" t="str">
            <v>n/a</v>
          </cell>
          <cell r="R172" t="str">
            <v>n/a</v>
          </cell>
          <cell r="S172" t="str">
            <v>n/a</v>
          </cell>
          <cell r="T172" t="str">
            <v>n/a</v>
          </cell>
          <cell r="U172" t="str">
            <v>n/a</v>
          </cell>
          <cell r="V172" t="str">
            <v>n/a</v>
          </cell>
          <cell r="W172" t="str">
            <v>n/a</v>
          </cell>
          <cell r="X172">
            <v>2010</v>
          </cell>
        </row>
        <row r="173">
          <cell r="A173" t="str">
            <v>Uganda</v>
          </cell>
          <cell r="B173" t="str">
            <v>Gross domestic product based on purchasing-power-parity (PPP) per capita GDP</v>
          </cell>
          <cell r="C173" t="str">
            <v>Current international dollar</v>
          </cell>
          <cell r="D173" t="str">
            <v>Units</v>
          </cell>
          <cell r="E173" t="str">
            <v>See notes for:  Gross domestic product, current prices (National currency) Population (Persons).</v>
          </cell>
          <cell r="F173">
            <v>688.87699999999995</v>
          </cell>
          <cell r="G173">
            <v>717.952</v>
          </cell>
          <cell r="H173">
            <v>768.33299999999997</v>
          </cell>
          <cell r="I173">
            <v>808.71400000000006</v>
          </cell>
          <cell r="J173">
            <v>932.74</v>
          </cell>
          <cell r="K173">
            <v>901.19399999999996</v>
          </cell>
          <cell r="L173">
            <v>997.52200000000005</v>
          </cell>
          <cell r="M173">
            <v>1076.579</v>
          </cell>
          <cell r="N173">
            <v>1158.2929999999999</v>
          </cell>
          <cell r="O173">
            <v>1211.741</v>
          </cell>
          <cell r="P173">
            <v>1252.3900000000001</v>
          </cell>
          <cell r="Q173">
            <v>1317.258</v>
          </cell>
          <cell r="R173">
            <v>1341.396</v>
          </cell>
          <cell r="S173">
            <v>1384.8679999999999</v>
          </cell>
          <cell r="T173">
            <v>1438.248</v>
          </cell>
          <cell r="U173">
            <v>1509.3</v>
          </cell>
          <cell r="V173">
            <v>1584.0519999999999</v>
          </cell>
          <cell r="W173">
            <v>1667.9280000000001</v>
          </cell>
          <cell r="X173">
            <v>2010</v>
          </cell>
        </row>
        <row r="174">
          <cell r="A174" t="str">
            <v>Ukraine</v>
          </cell>
          <cell r="B174" t="str">
            <v>Gross domestic product based on purchasing-power-parity (PPP) per capita GDP</v>
          </cell>
          <cell r="C174" t="str">
            <v>Current international dollar</v>
          </cell>
          <cell r="D174" t="str">
            <v>Units</v>
          </cell>
          <cell r="E174" t="str">
            <v>See notes for:  Gross domestic product, current prices (National currency) Population (Persons).</v>
          </cell>
          <cell r="F174">
            <v>3205.569</v>
          </cell>
          <cell r="G174">
            <v>3711.8560000000002</v>
          </cell>
          <cell r="H174">
            <v>4002.8670000000002</v>
          </cell>
          <cell r="I174">
            <v>4518.5360000000001</v>
          </cell>
          <cell r="J174">
            <v>5244.36</v>
          </cell>
          <cell r="K174">
            <v>5583.95</v>
          </cell>
          <cell r="L174">
            <v>6231.6629999999996</v>
          </cell>
          <cell r="M174">
            <v>6961.2749999999996</v>
          </cell>
          <cell r="N174">
            <v>7322.4129999999996</v>
          </cell>
          <cell r="O174">
            <v>6335.9250000000002</v>
          </cell>
          <cell r="P174">
            <v>6697.9790000000003</v>
          </cell>
          <cell r="Q174">
            <v>7233.1509999999998</v>
          </cell>
          <cell r="R174">
            <v>7584.0590000000002</v>
          </cell>
          <cell r="S174">
            <v>8008.1530000000002</v>
          </cell>
          <cell r="T174">
            <v>8449.7180000000008</v>
          </cell>
          <cell r="U174">
            <v>8928.4150000000009</v>
          </cell>
          <cell r="V174">
            <v>9438.491</v>
          </cell>
          <cell r="W174">
            <v>10010.259</v>
          </cell>
          <cell r="X174">
            <v>2010</v>
          </cell>
        </row>
        <row r="175">
          <cell r="A175" t="str">
            <v>United Arab Emirates</v>
          </cell>
          <cell r="B175" t="str">
            <v>Gross domestic product based on purchasing-power-parity (PPP) per capita GDP</v>
          </cell>
          <cell r="C175" t="str">
            <v>Current international dollar</v>
          </cell>
          <cell r="D175" t="str">
            <v>Units</v>
          </cell>
          <cell r="E175" t="str">
            <v>See notes for:  Gross domestic product, current prices (National currency) Population (Persons).</v>
          </cell>
          <cell r="F175">
            <v>39314.690999999999</v>
          </cell>
          <cell r="G175">
            <v>38722.703999999998</v>
          </cell>
          <cell r="H175">
            <v>36936.357000000004</v>
          </cell>
          <cell r="I175">
            <v>41398.241000000002</v>
          </cell>
          <cell r="J175">
            <v>44088.542999999998</v>
          </cell>
          <cell r="K175">
            <v>44477.199000000001</v>
          </cell>
          <cell r="L175">
            <v>48522.038999999997</v>
          </cell>
          <cell r="M175">
            <v>50130.144</v>
          </cell>
          <cell r="N175">
            <v>50832.267999999996</v>
          </cell>
          <cell r="O175">
            <v>46733.762999999999</v>
          </cell>
          <cell r="P175">
            <v>46298.940999999999</v>
          </cell>
          <cell r="Q175">
            <v>48157.836000000003</v>
          </cell>
          <cell r="R175">
            <v>48434.595999999998</v>
          </cell>
          <cell r="S175">
            <v>49085.904000000002</v>
          </cell>
          <cell r="T175">
            <v>49958.493000000002</v>
          </cell>
          <cell r="U175">
            <v>50984.116999999998</v>
          </cell>
          <cell r="V175">
            <v>52225.942000000003</v>
          </cell>
          <cell r="W175">
            <v>53689.42</v>
          </cell>
          <cell r="X175">
            <v>2009</v>
          </cell>
        </row>
        <row r="176">
          <cell r="A176" t="str">
            <v>United Kingdom</v>
          </cell>
          <cell r="B176" t="str">
            <v>Gross domestic product based on purchasing-power-parity (PPP) per capita GDP</v>
          </cell>
          <cell r="C176" t="str">
            <v>Current international dollar</v>
          </cell>
          <cell r="D176" t="str">
            <v>Units</v>
          </cell>
          <cell r="E176" t="str">
            <v>See notes for:  Gross domestic product, current prices (National currency) Population (Persons).</v>
          </cell>
          <cell r="F176">
            <v>25254.588</v>
          </cell>
          <cell r="G176">
            <v>26536.639999999999</v>
          </cell>
          <cell r="H176">
            <v>27584.937999999998</v>
          </cell>
          <cell r="I176">
            <v>29043.188999999998</v>
          </cell>
          <cell r="J176">
            <v>30653.227999999999</v>
          </cell>
          <cell r="K176">
            <v>32089.702000000001</v>
          </cell>
          <cell r="L176">
            <v>33794.466</v>
          </cell>
          <cell r="M176">
            <v>35751.417999999998</v>
          </cell>
          <cell r="N176">
            <v>35907.120999999999</v>
          </cell>
          <cell r="O176">
            <v>34460.036999999997</v>
          </cell>
          <cell r="P176">
            <v>35343.699999999997</v>
          </cell>
          <cell r="Q176">
            <v>36089.595000000001</v>
          </cell>
          <cell r="R176">
            <v>36605.021999999997</v>
          </cell>
          <cell r="S176">
            <v>37662.686999999998</v>
          </cell>
          <cell r="T176">
            <v>38935.324999999997</v>
          </cell>
          <cell r="U176">
            <v>40323.972999999998</v>
          </cell>
          <cell r="V176">
            <v>41803.807000000001</v>
          </cell>
          <cell r="W176">
            <v>43533.915999999997</v>
          </cell>
          <cell r="X176">
            <v>2007</v>
          </cell>
        </row>
        <row r="177">
          <cell r="A177" t="str">
            <v>United States</v>
          </cell>
          <cell r="B177" t="str">
            <v>Gross domestic product based on purchasing-power-parity (PPP) per capita GDP</v>
          </cell>
          <cell r="C177" t="str">
            <v>Current international dollar</v>
          </cell>
          <cell r="D177" t="str">
            <v>Units</v>
          </cell>
          <cell r="E177" t="str">
            <v>See notes for:  Gross domestic product, current prices (National currency) Population (Persons).</v>
          </cell>
          <cell r="F177">
            <v>35251.927000000003</v>
          </cell>
          <cell r="G177">
            <v>36064.519999999997</v>
          </cell>
          <cell r="H177">
            <v>36949.993000000002</v>
          </cell>
          <cell r="I177">
            <v>38324.553</v>
          </cell>
          <cell r="J177">
            <v>40401.197</v>
          </cell>
          <cell r="K177">
            <v>42628.552000000003</v>
          </cell>
          <cell r="L177">
            <v>44750.288</v>
          </cell>
          <cell r="M177">
            <v>46467.466</v>
          </cell>
          <cell r="N177">
            <v>46900.904999999999</v>
          </cell>
          <cell r="O177">
            <v>45348.455999999998</v>
          </cell>
          <cell r="P177">
            <v>46900.385000000002</v>
          </cell>
          <cell r="Q177">
            <v>48386.686000000002</v>
          </cell>
          <cell r="R177">
            <v>49601.41</v>
          </cell>
          <cell r="S177">
            <v>51057.58</v>
          </cell>
          <cell r="T177">
            <v>52816.951999999997</v>
          </cell>
          <cell r="U177">
            <v>54920.843999999997</v>
          </cell>
          <cell r="V177">
            <v>57220.23</v>
          </cell>
          <cell r="W177">
            <v>59707.866999999998</v>
          </cell>
          <cell r="X177">
            <v>2011</v>
          </cell>
        </row>
        <row r="178">
          <cell r="A178" t="str">
            <v>Uruguay</v>
          </cell>
          <cell r="B178" t="str">
            <v>Gross domestic product based on purchasing-power-parity (PPP) per capita GDP</v>
          </cell>
          <cell r="C178" t="str">
            <v>Current international dollar</v>
          </cell>
          <cell r="D178" t="str">
            <v>Units</v>
          </cell>
          <cell r="E178" t="str">
            <v>See notes for:  Gross domestic product, current prices (National currency) Population (Persons).</v>
          </cell>
          <cell r="F178">
            <v>8148.5919999999996</v>
          </cell>
          <cell r="G178">
            <v>8026.1059999999998</v>
          </cell>
          <cell r="H178">
            <v>7580.5680000000002</v>
          </cell>
          <cell r="I178">
            <v>7932.0739999999996</v>
          </cell>
          <cell r="J178">
            <v>8762.0820000000003</v>
          </cell>
          <cell r="K178">
            <v>9694.7900000000009</v>
          </cell>
          <cell r="L178">
            <v>10390.763000000001</v>
          </cell>
          <cell r="M178">
            <v>11359.333000000001</v>
          </cell>
          <cell r="N178">
            <v>12406.641</v>
          </cell>
          <cell r="O178">
            <v>12798.897000000001</v>
          </cell>
          <cell r="P178">
            <v>14048.878000000001</v>
          </cell>
          <cell r="Q178">
            <v>15112.562</v>
          </cell>
          <cell r="R178">
            <v>15785.934999999999</v>
          </cell>
          <cell r="S178">
            <v>16607.216</v>
          </cell>
          <cell r="T178">
            <v>17465.524000000001</v>
          </cell>
          <cell r="U178">
            <v>18391.433000000001</v>
          </cell>
          <cell r="V178">
            <v>19368.742999999999</v>
          </cell>
          <cell r="W178">
            <v>20463.614000000001</v>
          </cell>
          <cell r="X178">
            <v>2005</v>
          </cell>
        </row>
        <row r="179">
          <cell r="A179" t="str">
            <v>Uzbekistan</v>
          </cell>
          <cell r="B179" t="str">
            <v>Gross domestic product based on purchasing-power-parity (PPP) per capita GDP</v>
          </cell>
          <cell r="C179" t="str">
            <v>Current international dollar</v>
          </cell>
          <cell r="D179" t="str">
            <v>Units</v>
          </cell>
          <cell r="E179" t="str">
            <v>See notes for:  Gross domestic product, current prices (National currency) Population (Persons).</v>
          </cell>
          <cell r="F179">
            <v>1416.9880000000001</v>
          </cell>
          <cell r="G179">
            <v>1491.722</v>
          </cell>
          <cell r="H179">
            <v>1557.2380000000001</v>
          </cell>
          <cell r="I179">
            <v>1638.8510000000001</v>
          </cell>
          <cell r="J179">
            <v>1790.7059999999999</v>
          </cell>
          <cell r="K179">
            <v>1952.027</v>
          </cell>
          <cell r="L179">
            <v>2137.8209999999999</v>
          </cell>
          <cell r="M179">
            <v>2372.6590000000001</v>
          </cell>
          <cell r="N179">
            <v>2606.5230000000001</v>
          </cell>
          <cell r="O179">
            <v>2801.9270000000001</v>
          </cell>
          <cell r="P179">
            <v>3021.1419999999998</v>
          </cell>
          <cell r="Q179">
            <v>3302.1019999999999</v>
          </cell>
          <cell r="R179">
            <v>3536.087</v>
          </cell>
          <cell r="S179">
            <v>3777.5070000000001</v>
          </cell>
          <cell r="T179">
            <v>4034.058</v>
          </cell>
          <cell r="U179">
            <v>4293.24</v>
          </cell>
          <cell r="V179">
            <v>4569.6229999999996</v>
          </cell>
          <cell r="W179">
            <v>4856.4309999999996</v>
          </cell>
          <cell r="X179">
            <v>2010</v>
          </cell>
        </row>
        <row r="180">
          <cell r="A180" t="str">
            <v>Vanuatu</v>
          </cell>
          <cell r="B180" t="str">
            <v>Gross domestic product based on purchasing-power-parity (PPP) per capita GDP</v>
          </cell>
          <cell r="C180" t="str">
            <v>Current international dollar</v>
          </cell>
          <cell r="D180" t="str">
            <v>Units</v>
          </cell>
          <cell r="E180" t="str">
            <v>See notes for:  Gross domestic product, current prices (National currency) Population (Persons).</v>
          </cell>
          <cell r="F180">
            <v>3629.41</v>
          </cell>
          <cell r="G180">
            <v>3501.9789999999998</v>
          </cell>
          <cell r="H180">
            <v>3326.0509999999999</v>
          </cell>
          <cell r="I180">
            <v>3444.2040000000002</v>
          </cell>
          <cell r="J180">
            <v>3588.3809999999999</v>
          </cell>
          <cell r="K180">
            <v>3743.3040000000001</v>
          </cell>
          <cell r="L180">
            <v>4055.9679999999998</v>
          </cell>
          <cell r="M180">
            <v>4345.9620000000004</v>
          </cell>
          <cell r="N180">
            <v>4611.0889999999999</v>
          </cell>
          <cell r="O180">
            <v>4712.8819999999996</v>
          </cell>
          <cell r="P180">
            <v>4765.232</v>
          </cell>
          <cell r="Q180">
            <v>4916.1639999999998</v>
          </cell>
          <cell r="R180">
            <v>5064.5950000000003</v>
          </cell>
          <cell r="S180">
            <v>5226.4679999999998</v>
          </cell>
          <cell r="T180">
            <v>5392.5379999999996</v>
          </cell>
          <cell r="U180">
            <v>5570.9340000000002</v>
          </cell>
          <cell r="V180">
            <v>5755.9229999999998</v>
          </cell>
          <cell r="W180">
            <v>5966.1890000000003</v>
          </cell>
          <cell r="X180">
            <v>2009</v>
          </cell>
        </row>
        <row r="181">
          <cell r="A181" t="str">
            <v>Venezuela</v>
          </cell>
          <cell r="B181" t="str">
            <v>Gross domestic product based on purchasing-power-parity (PPP) per capita GDP</v>
          </cell>
          <cell r="C181" t="str">
            <v>Current international dollar</v>
          </cell>
          <cell r="D181" t="str">
            <v>Units</v>
          </cell>
          <cell r="E181" t="str">
            <v>See notes for:  Gross domestic product, current prices (National currency) Population (Persons).</v>
          </cell>
          <cell r="F181">
            <v>8541.7139999999999</v>
          </cell>
          <cell r="G181">
            <v>8942.4509999999991</v>
          </cell>
          <cell r="H181">
            <v>8119.5829999999996</v>
          </cell>
          <cell r="I181">
            <v>7499.866</v>
          </cell>
          <cell r="J181">
            <v>8924.9220000000005</v>
          </cell>
          <cell r="K181">
            <v>9992.027</v>
          </cell>
          <cell r="L181">
            <v>11110.404</v>
          </cell>
          <cell r="M181">
            <v>12189.398999999999</v>
          </cell>
          <cell r="N181">
            <v>12860.15</v>
          </cell>
          <cell r="O181">
            <v>12333.027</v>
          </cell>
          <cell r="P181">
            <v>12048.319</v>
          </cell>
          <cell r="Q181">
            <v>12568.029</v>
          </cell>
          <cell r="R181">
            <v>13070.441000000001</v>
          </cell>
          <cell r="S181">
            <v>13423.385</v>
          </cell>
          <cell r="T181">
            <v>13765.387000000001</v>
          </cell>
          <cell r="U181">
            <v>14144.084999999999</v>
          </cell>
          <cell r="V181">
            <v>14507.169</v>
          </cell>
          <cell r="W181">
            <v>14913.263999999999</v>
          </cell>
          <cell r="X181">
            <v>2010</v>
          </cell>
        </row>
        <row r="182">
          <cell r="A182" t="str">
            <v>Vietnam</v>
          </cell>
          <cell r="B182" t="str">
            <v>Gross domestic product based on purchasing-power-parity (PPP) per capita GDP</v>
          </cell>
          <cell r="C182" t="str">
            <v>Current international dollar</v>
          </cell>
          <cell r="D182" t="str">
            <v>Units</v>
          </cell>
          <cell r="E182" t="str">
            <v>See notes for:  Gross domestic product, current prices (National currency) Population (Persons).</v>
          </cell>
          <cell r="F182">
            <v>1423.9490000000001</v>
          </cell>
          <cell r="G182">
            <v>1535.7460000000001</v>
          </cell>
          <cell r="H182">
            <v>1649.2760000000001</v>
          </cell>
          <cell r="I182">
            <v>1781.396</v>
          </cell>
          <cell r="J182">
            <v>1949.43</v>
          </cell>
          <cell r="K182">
            <v>2142.7159999999999</v>
          </cell>
          <cell r="L182">
            <v>2364.1060000000002</v>
          </cell>
          <cell r="M182">
            <v>2607.46</v>
          </cell>
          <cell r="N182">
            <v>2799.9029999999998</v>
          </cell>
          <cell r="O182">
            <v>2944.721</v>
          </cell>
          <cell r="P182">
            <v>3142.9720000000002</v>
          </cell>
          <cell r="Q182">
            <v>3358.6709999999998</v>
          </cell>
          <cell r="R182">
            <v>3549.9490000000001</v>
          </cell>
          <cell r="S182">
            <v>3783.8420000000001</v>
          </cell>
          <cell r="T182">
            <v>4056.9360000000001</v>
          </cell>
          <cell r="U182">
            <v>4368.6580000000004</v>
          </cell>
          <cell r="V182">
            <v>4715.6970000000001</v>
          </cell>
          <cell r="W182">
            <v>5106.6809999999996</v>
          </cell>
          <cell r="X182">
            <v>2007</v>
          </cell>
        </row>
        <row r="183">
          <cell r="A183" t="str">
            <v>Republic of Yemen</v>
          </cell>
          <cell r="B183" t="str">
            <v>Gross domestic product based on purchasing-power-parity (PPP) per capita GDP</v>
          </cell>
          <cell r="C183" t="str">
            <v>Current international dollar</v>
          </cell>
          <cell r="D183" t="str">
            <v>Units</v>
          </cell>
          <cell r="E183" t="str">
            <v>See notes for:  Gross domestic product, current prices (National currency) Population (Persons).</v>
          </cell>
          <cell r="F183">
            <v>2018.7339999999999</v>
          </cell>
          <cell r="G183">
            <v>2076.9389999999999</v>
          </cell>
          <cell r="H183">
            <v>2126.0300000000002</v>
          </cell>
          <cell r="I183">
            <v>2182.5819999999999</v>
          </cell>
          <cell r="J183">
            <v>2109.2730000000001</v>
          </cell>
          <cell r="K183">
            <v>2203.0459999999998</v>
          </cell>
          <cell r="L183">
            <v>2276.0700000000002</v>
          </cell>
          <cell r="M183">
            <v>2347.8200000000002</v>
          </cell>
          <cell r="N183">
            <v>2412.9389999999999</v>
          </cell>
          <cell r="O183">
            <v>2456.83</v>
          </cell>
          <cell r="P183">
            <v>2598.569</v>
          </cell>
          <cell r="Q183">
            <v>2306.6950000000002</v>
          </cell>
          <cell r="R183">
            <v>2248.6190000000001</v>
          </cell>
          <cell r="S183">
            <v>2281.433</v>
          </cell>
          <cell r="T183">
            <v>2347.1619999999998</v>
          </cell>
          <cell r="U183">
            <v>2423.3739999999998</v>
          </cell>
          <cell r="V183">
            <v>2504.4430000000002</v>
          </cell>
          <cell r="W183">
            <v>2593.8040000000001</v>
          </cell>
          <cell r="X183">
            <v>2008</v>
          </cell>
        </row>
        <row r="184">
          <cell r="A184" t="str">
            <v>Zambia</v>
          </cell>
          <cell r="B184" t="str">
            <v>Gross domestic product based on purchasing-power-parity (PPP) per capita GDP</v>
          </cell>
          <cell r="C184" t="str">
            <v>Current international dollar</v>
          </cell>
          <cell r="D184" t="str">
            <v>Units</v>
          </cell>
          <cell r="E184" t="str">
            <v>See notes for:  Gross domestic product, current prices (National currency) Population (Persons).</v>
          </cell>
          <cell r="F184">
            <v>909.12</v>
          </cell>
          <cell r="G184">
            <v>951.79600000000005</v>
          </cell>
          <cell r="H184">
            <v>976.70600000000002</v>
          </cell>
          <cell r="I184">
            <v>1025.298</v>
          </cell>
          <cell r="J184">
            <v>1084.0830000000001</v>
          </cell>
          <cell r="K184">
            <v>1130.4090000000001</v>
          </cell>
          <cell r="L184">
            <v>1210.5989999999999</v>
          </cell>
          <cell r="M184">
            <v>1291.1869999999999</v>
          </cell>
          <cell r="N184">
            <v>1360.991</v>
          </cell>
          <cell r="O184">
            <v>1427.779</v>
          </cell>
          <cell r="P184">
            <v>1516.5160000000001</v>
          </cell>
          <cell r="Q184">
            <v>1610.722</v>
          </cell>
          <cell r="R184">
            <v>1714.6130000000001</v>
          </cell>
          <cell r="S184">
            <v>1838.9870000000001</v>
          </cell>
          <cell r="T184">
            <v>1964.0250000000001</v>
          </cell>
          <cell r="U184">
            <v>2102.8090000000002</v>
          </cell>
          <cell r="V184">
            <v>2249.5100000000002</v>
          </cell>
          <cell r="W184">
            <v>2408.8130000000001</v>
          </cell>
          <cell r="X184">
            <v>2010</v>
          </cell>
        </row>
        <row r="185">
          <cell r="A185" t="str">
            <v>Zimbabwe</v>
          </cell>
          <cell r="B185" t="str">
            <v>Gross domestic product based on purchasing-power-parity (PPP) per capita GDP</v>
          </cell>
          <cell r="C185" t="str">
            <v>Current international dollar</v>
          </cell>
          <cell r="D185" t="str">
            <v>Units</v>
          </cell>
          <cell r="E185" t="str">
            <v>See notes for:  Gross domestic product, current prices (National currency) Population (Persons).</v>
          </cell>
          <cell r="F185">
            <v>832.68299999999999</v>
          </cell>
          <cell r="G185">
            <v>859.46900000000005</v>
          </cell>
          <cell r="H185">
            <v>794.25400000000002</v>
          </cell>
          <cell r="I185">
            <v>666.14</v>
          </cell>
          <cell r="J185">
            <v>294.19499999999999</v>
          </cell>
          <cell r="K185">
            <v>452.25700000000001</v>
          </cell>
          <cell r="L185">
            <v>451.11399999999998</v>
          </cell>
          <cell r="M185">
            <v>446.14699999999999</v>
          </cell>
          <cell r="N185">
            <v>373.24599999999998</v>
          </cell>
          <cell r="O185">
            <v>399.06599999999997</v>
          </cell>
          <cell r="P185">
            <v>436.35399999999998</v>
          </cell>
          <cell r="Q185">
            <v>487.197</v>
          </cell>
          <cell r="R185">
            <v>516.46699999999998</v>
          </cell>
          <cell r="S185">
            <v>557.27099999999996</v>
          </cell>
          <cell r="T185">
            <v>594.86800000000005</v>
          </cell>
          <cell r="U185">
            <v>632.80100000000004</v>
          </cell>
          <cell r="V185">
            <v>669.52599999999995</v>
          </cell>
          <cell r="W185">
            <v>706.90700000000004</v>
          </cell>
          <cell r="X185">
            <v>2000</v>
          </cell>
        </row>
      </sheetData>
      <sheetData sheetId="8">
        <row r="1">
          <cell r="A1" t="str">
            <v>Country</v>
          </cell>
          <cell r="B1" t="str">
            <v>Subject Descriptor</v>
          </cell>
          <cell r="C1" t="str">
            <v>Units</v>
          </cell>
          <cell r="D1" t="str">
            <v>Scale</v>
          </cell>
          <cell r="E1" t="str">
            <v>Country/Series-specific Notes</v>
          </cell>
          <cell r="F1">
            <v>2000</v>
          </cell>
          <cell r="G1">
            <v>2001</v>
          </cell>
          <cell r="H1">
            <v>2002</v>
          </cell>
          <cell r="I1">
            <v>2003</v>
          </cell>
          <cell r="J1">
            <v>2004</v>
          </cell>
          <cell r="K1">
            <v>2005</v>
          </cell>
          <cell r="L1">
            <v>2006</v>
          </cell>
          <cell r="M1">
            <v>2007</v>
          </cell>
          <cell r="N1">
            <v>2008</v>
          </cell>
          <cell r="O1">
            <v>2009</v>
          </cell>
          <cell r="P1">
            <v>2010</v>
          </cell>
          <cell r="Q1">
            <v>2011</v>
          </cell>
          <cell r="R1">
            <v>2012</v>
          </cell>
          <cell r="S1">
            <v>2013</v>
          </cell>
          <cell r="T1">
            <v>2014</v>
          </cell>
          <cell r="U1">
            <v>2015</v>
          </cell>
          <cell r="V1">
            <v>2016</v>
          </cell>
          <cell r="W1">
            <v>2017</v>
          </cell>
          <cell r="X1" t="str">
            <v>Estimates Start After</v>
          </cell>
        </row>
        <row r="2">
          <cell r="A2" t="str">
            <v>Afghanistan</v>
          </cell>
          <cell r="B2" t="str">
            <v>Population</v>
          </cell>
          <cell r="C2" t="str">
            <v>Persons</v>
          </cell>
          <cell r="D2" t="str">
            <v>Millions</v>
          </cell>
          <cell r="E2" t="str">
            <v>Source: National Statistical Office Latest actual data: 2007 Primary domestic currency: Afghani Data last updated: 02/2012</v>
          </cell>
          <cell r="F2" t="str">
            <v>n/a</v>
          </cell>
          <cell r="G2" t="str">
            <v>n/a</v>
          </cell>
          <cell r="H2">
            <v>22.8</v>
          </cell>
          <cell r="I2">
            <v>23.8</v>
          </cell>
          <cell r="J2">
            <v>24.728000000000002</v>
          </cell>
          <cell r="K2">
            <v>25.693000000000001</v>
          </cell>
          <cell r="L2">
            <v>26.695</v>
          </cell>
          <cell r="M2">
            <v>27.407</v>
          </cell>
          <cell r="N2">
            <v>28.364000000000001</v>
          </cell>
          <cell r="O2">
            <v>29.271999999999998</v>
          </cell>
          <cell r="P2">
            <v>30.178999999999998</v>
          </cell>
          <cell r="Q2">
            <v>31.084</v>
          </cell>
          <cell r="R2">
            <v>32.017000000000003</v>
          </cell>
          <cell r="S2">
            <v>32.976999999999997</v>
          </cell>
          <cell r="T2">
            <v>33.966999999999999</v>
          </cell>
          <cell r="U2">
            <v>34.985999999999997</v>
          </cell>
          <cell r="V2">
            <v>36.034999999999997</v>
          </cell>
          <cell r="W2">
            <v>37.116</v>
          </cell>
          <cell r="X2">
            <v>2007</v>
          </cell>
        </row>
        <row r="3">
          <cell r="A3" t="str">
            <v>Albania</v>
          </cell>
          <cell r="B3" t="str">
            <v>Population</v>
          </cell>
          <cell r="C3" t="str">
            <v>Persons</v>
          </cell>
          <cell r="D3" t="str">
            <v>Millions</v>
          </cell>
          <cell r="E3" t="str">
            <v>Source: World Bank. INSTAT Latest actual data: 2008 Primary domestic currency: Albanian leks Data last updated: 03/2012</v>
          </cell>
          <cell r="F3">
            <v>3.0579999999999998</v>
          </cell>
          <cell r="G3">
            <v>3.0630000000000002</v>
          </cell>
          <cell r="H3">
            <v>3.0840000000000001</v>
          </cell>
          <cell r="I3">
            <v>3.1030000000000002</v>
          </cell>
          <cell r="J3">
            <v>3.12</v>
          </cell>
          <cell r="K3">
            <v>3.1349999999999998</v>
          </cell>
          <cell r="L3">
            <v>3.149</v>
          </cell>
          <cell r="M3">
            <v>3.153</v>
          </cell>
          <cell r="N3">
            <v>3.17</v>
          </cell>
          <cell r="O3">
            <v>3.1859999999999999</v>
          </cell>
          <cell r="P3">
            <v>3.202</v>
          </cell>
          <cell r="Q3">
            <v>3.218</v>
          </cell>
          <cell r="R3">
            <v>3.234</v>
          </cell>
          <cell r="S3">
            <v>3.25</v>
          </cell>
          <cell r="T3">
            <v>3.266</v>
          </cell>
          <cell r="U3">
            <v>3.2829999999999999</v>
          </cell>
          <cell r="V3">
            <v>3.2989999999999999</v>
          </cell>
          <cell r="W3">
            <v>3.3159999999999998</v>
          </cell>
          <cell r="X3">
            <v>2008</v>
          </cell>
        </row>
        <row r="4">
          <cell r="A4" t="str">
            <v>Algeria</v>
          </cell>
          <cell r="B4" t="str">
            <v>Population</v>
          </cell>
          <cell r="C4" t="str">
            <v>Persons</v>
          </cell>
          <cell r="D4" t="str">
            <v>Millions</v>
          </cell>
          <cell r="E4" t="str">
            <v>Source: National Statistical Office Latest actual data: 2010 Primary domestic currency: Algerian dinars Data last updated: 03/2012</v>
          </cell>
          <cell r="F4">
            <v>30.506</v>
          </cell>
          <cell r="G4">
            <v>30.954000000000001</v>
          </cell>
          <cell r="H4">
            <v>31.414000000000001</v>
          </cell>
          <cell r="I4">
            <v>31.885000000000002</v>
          </cell>
          <cell r="J4">
            <v>32.366</v>
          </cell>
          <cell r="K4">
            <v>32.854999999999997</v>
          </cell>
          <cell r="L4">
            <v>33.350999999999999</v>
          </cell>
          <cell r="M4">
            <v>33.857999999999997</v>
          </cell>
          <cell r="N4">
            <v>34.372999999999998</v>
          </cell>
          <cell r="O4">
            <v>34.895000000000003</v>
          </cell>
          <cell r="P4">
            <v>35.423000000000002</v>
          </cell>
          <cell r="Q4">
            <v>35.954000000000001</v>
          </cell>
          <cell r="R4">
            <v>36.494</v>
          </cell>
          <cell r="S4">
            <v>37.040999999999997</v>
          </cell>
          <cell r="T4">
            <v>37.597000000000001</v>
          </cell>
          <cell r="U4">
            <v>38.161000000000001</v>
          </cell>
          <cell r="V4">
            <v>38.732999999999997</v>
          </cell>
          <cell r="W4">
            <v>39.314</v>
          </cell>
          <cell r="X4">
            <v>2010</v>
          </cell>
        </row>
        <row r="5">
          <cell r="A5" t="str">
            <v>Angola</v>
          </cell>
          <cell r="B5" t="str">
            <v>Population</v>
          </cell>
          <cell r="C5" t="str">
            <v>Persons</v>
          </cell>
          <cell r="D5" t="str">
            <v>Millions</v>
          </cell>
          <cell r="E5" t="str">
            <v>Source: National Statistical Office Latest actual data: 2000 Primary domestic currency: Angolan kwanzas Data last updated: 03/2012</v>
          </cell>
          <cell r="F5">
            <v>14.382999999999999</v>
          </cell>
          <cell r="G5">
            <v>14.805</v>
          </cell>
          <cell r="H5">
            <v>15.239000000000001</v>
          </cell>
          <cell r="I5">
            <v>15.685</v>
          </cell>
          <cell r="J5">
            <v>16.145</v>
          </cell>
          <cell r="K5">
            <v>16.617999999999999</v>
          </cell>
          <cell r="L5">
            <v>17.088999999999999</v>
          </cell>
          <cell r="M5">
            <v>17.555</v>
          </cell>
          <cell r="N5">
            <v>18.021000000000001</v>
          </cell>
          <cell r="O5">
            <v>18.498000000000001</v>
          </cell>
          <cell r="P5">
            <v>19.053000000000001</v>
          </cell>
          <cell r="Q5">
            <v>19.625</v>
          </cell>
          <cell r="R5">
            <v>20.213000000000001</v>
          </cell>
          <cell r="S5">
            <v>20.82</v>
          </cell>
          <cell r="T5">
            <v>21.443999999999999</v>
          </cell>
          <cell r="U5">
            <v>22.088000000000001</v>
          </cell>
          <cell r="V5">
            <v>22.75</v>
          </cell>
          <cell r="W5">
            <v>23.433</v>
          </cell>
          <cell r="X5">
            <v>2000</v>
          </cell>
        </row>
        <row r="6">
          <cell r="A6" t="str">
            <v>Antigua and Barbuda</v>
          </cell>
          <cell r="B6" t="str">
            <v>Population</v>
          </cell>
          <cell r="C6" t="str">
            <v>Persons</v>
          </cell>
          <cell r="D6" t="str">
            <v>Millions</v>
          </cell>
          <cell r="E6" t="str">
            <v>Source: IFS - International Finance Statistics Latest actual data: 2009 Primary domestic currency: Eastern Caribbean dollars Data last updated: 03/2012</v>
          </cell>
          <cell r="F6">
            <v>7.6999999999999999E-2</v>
          </cell>
          <cell r="G6">
            <v>7.9000000000000001E-2</v>
          </cell>
          <cell r="H6">
            <v>0.08</v>
          </cell>
          <cell r="I6">
            <v>8.1000000000000003E-2</v>
          </cell>
          <cell r="J6">
            <v>8.2000000000000003E-2</v>
          </cell>
          <cell r="K6">
            <v>8.4000000000000005E-2</v>
          </cell>
          <cell r="L6">
            <v>8.5000000000000006E-2</v>
          </cell>
          <cell r="M6">
            <v>8.5999999999999993E-2</v>
          </cell>
          <cell r="N6">
            <v>8.6999999999999994E-2</v>
          </cell>
          <cell r="O6">
            <v>8.7999999999999995E-2</v>
          </cell>
          <cell r="P6">
            <v>8.7999999999999995E-2</v>
          </cell>
          <cell r="Q6">
            <v>8.7999999999999995E-2</v>
          </cell>
          <cell r="R6">
            <v>8.7999999999999995E-2</v>
          </cell>
          <cell r="S6">
            <v>8.7999999999999995E-2</v>
          </cell>
          <cell r="T6">
            <v>8.7999999999999995E-2</v>
          </cell>
          <cell r="U6">
            <v>8.7999999999999995E-2</v>
          </cell>
          <cell r="V6">
            <v>8.7999999999999995E-2</v>
          </cell>
          <cell r="W6">
            <v>8.7999999999999995E-2</v>
          </cell>
          <cell r="X6">
            <v>2009</v>
          </cell>
        </row>
        <row r="7">
          <cell r="A7" t="str">
            <v>Argentina</v>
          </cell>
          <cell r="B7" t="str">
            <v>Population</v>
          </cell>
          <cell r="C7" t="str">
            <v>Persons</v>
          </cell>
          <cell r="D7" t="str">
            <v>Millions</v>
          </cell>
          <cell r="E7" t="str">
            <v>Source: National Statistical Office Latest actual data: 2006 Notes: Based on the National Census of 2001 Primary domestic currency: Argentine pesos Data last updated: 04/2012</v>
          </cell>
          <cell r="F7">
            <v>36.783999999999999</v>
          </cell>
          <cell r="G7">
            <v>37.155999999999999</v>
          </cell>
          <cell r="H7">
            <v>37.515999999999998</v>
          </cell>
          <cell r="I7">
            <v>37.869999999999997</v>
          </cell>
          <cell r="J7">
            <v>38.225999999999999</v>
          </cell>
          <cell r="K7">
            <v>38.591999999999999</v>
          </cell>
          <cell r="L7">
            <v>38.970999999999997</v>
          </cell>
          <cell r="M7">
            <v>39.356000000000002</v>
          </cell>
          <cell r="N7">
            <v>39.746000000000002</v>
          </cell>
          <cell r="O7">
            <v>40.134</v>
          </cell>
          <cell r="P7">
            <v>40.518999999999998</v>
          </cell>
          <cell r="Q7">
            <v>40.9</v>
          </cell>
          <cell r="R7">
            <v>41.281999999999996</v>
          </cell>
          <cell r="S7">
            <v>41.66</v>
          </cell>
          <cell r="T7">
            <v>42.034999999999997</v>
          </cell>
          <cell r="U7">
            <v>42.402999999999999</v>
          </cell>
          <cell r="V7">
            <v>42.774999999999999</v>
          </cell>
          <cell r="W7">
            <v>43.149000000000001</v>
          </cell>
          <cell r="X7">
            <v>2006</v>
          </cell>
        </row>
        <row r="8">
          <cell r="A8" t="str">
            <v>Armenia</v>
          </cell>
          <cell r="B8" t="str">
            <v>Population</v>
          </cell>
          <cell r="C8" t="str">
            <v>Persons</v>
          </cell>
          <cell r="D8" t="str">
            <v>Millions</v>
          </cell>
          <cell r="E8" t="str">
            <v>Source: National Statistical Office Primary domestic currency: Armenian drams Data last updated: 03/2012</v>
          </cell>
          <cell r="F8">
            <v>3.2210000000000001</v>
          </cell>
          <cell r="G8">
            <v>3.214</v>
          </cell>
          <cell r="H8">
            <v>3.2120000000000002</v>
          </cell>
          <cell r="I8">
            <v>3.2109999999999999</v>
          </cell>
          <cell r="J8">
            <v>3.214</v>
          </cell>
          <cell r="K8">
            <v>3.218</v>
          </cell>
          <cell r="L8">
            <v>3.2210000000000001</v>
          </cell>
          <cell r="M8">
            <v>3.2269999999999999</v>
          </cell>
          <cell r="N8">
            <v>3.234</v>
          </cell>
          <cell r="O8">
            <v>3.2669999999999999</v>
          </cell>
          <cell r="P8">
            <v>3.2989999999999999</v>
          </cell>
          <cell r="Q8">
            <v>3.3319999999999999</v>
          </cell>
          <cell r="R8">
            <v>3.3660000000000001</v>
          </cell>
          <cell r="S8">
            <v>3.399</v>
          </cell>
          <cell r="T8">
            <v>3.4329999999999998</v>
          </cell>
          <cell r="U8">
            <v>3.468</v>
          </cell>
          <cell r="V8">
            <v>3.5019999999999998</v>
          </cell>
          <cell r="W8">
            <v>3.5369999999999999</v>
          </cell>
        </row>
        <row r="9">
          <cell r="A9" t="str">
            <v>Australia</v>
          </cell>
          <cell r="B9" t="str">
            <v>Population</v>
          </cell>
          <cell r="C9" t="str">
            <v>Persons</v>
          </cell>
          <cell r="D9" t="str">
            <v>Millions</v>
          </cell>
          <cell r="E9" t="str">
            <v>Source: National Statistical Office. Australian Bureau of Statistics (via Time Series Plus &amp; dXdata) Latest actual data: 2011 Primary domestic currency: Australian dollars Data last updated: 03/2012</v>
          </cell>
          <cell r="F9">
            <v>19.273</v>
          </cell>
          <cell r="G9">
            <v>19.533999999999999</v>
          </cell>
          <cell r="H9">
            <v>19.771000000000001</v>
          </cell>
          <cell r="I9">
            <v>20.012</v>
          </cell>
          <cell r="J9">
            <v>20.251999999999999</v>
          </cell>
          <cell r="K9">
            <v>20.544</v>
          </cell>
          <cell r="L9">
            <v>20.873999999999999</v>
          </cell>
          <cell r="M9">
            <v>21.263000000000002</v>
          </cell>
          <cell r="N9">
            <v>21.731000000000002</v>
          </cell>
          <cell r="O9">
            <v>22.131</v>
          </cell>
          <cell r="P9">
            <v>22.448</v>
          </cell>
          <cell r="Q9">
            <v>22.728999999999999</v>
          </cell>
          <cell r="R9">
            <v>23.013000000000002</v>
          </cell>
          <cell r="S9">
            <v>23.300999999999998</v>
          </cell>
          <cell r="T9">
            <v>23.591999999999999</v>
          </cell>
          <cell r="U9">
            <v>23.887</v>
          </cell>
          <cell r="V9">
            <v>24.184999999999999</v>
          </cell>
          <cell r="W9">
            <v>24.488</v>
          </cell>
          <cell r="X9">
            <v>2011</v>
          </cell>
        </row>
        <row r="10">
          <cell r="A10" t="str">
            <v>Austria</v>
          </cell>
          <cell r="B10" t="str">
            <v>Population</v>
          </cell>
          <cell r="C10" t="str">
            <v>Persons</v>
          </cell>
          <cell r="D10" t="str">
            <v>Millions</v>
          </cell>
          <cell r="E10" t="str">
            <v>Source: National Statistical Office Latest actual data: 2011 Primary domestic currency: Euros Data last updated: 03/2012</v>
          </cell>
          <cell r="F10">
            <v>8.0120000000000005</v>
          </cell>
          <cell r="G10">
            <v>8.0419999999999998</v>
          </cell>
          <cell r="H10">
            <v>8.0820000000000007</v>
          </cell>
          <cell r="I10">
            <v>8.1180000000000003</v>
          </cell>
          <cell r="J10">
            <v>8.1690000000000005</v>
          </cell>
          <cell r="K10">
            <v>8.2249999999999996</v>
          </cell>
          <cell r="L10">
            <v>8.2680000000000007</v>
          </cell>
          <cell r="M10">
            <v>8.3010000000000002</v>
          </cell>
          <cell r="N10">
            <v>8.3369999999999997</v>
          </cell>
          <cell r="O10">
            <v>8.3629999999999995</v>
          </cell>
          <cell r="P10">
            <v>8.3879999999999999</v>
          </cell>
          <cell r="Q10">
            <v>8.4169999999999998</v>
          </cell>
          <cell r="R10">
            <v>8.4499999999999993</v>
          </cell>
          <cell r="S10">
            <v>8.484</v>
          </cell>
          <cell r="T10">
            <v>8.52</v>
          </cell>
          <cell r="U10">
            <v>8.5559999999999992</v>
          </cell>
          <cell r="V10">
            <v>8.5939999999999994</v>
          </cell>
          <cell r="W10">
            <v>8.6280000000000001</v>
          </cell>
          <cell r="X10">
            <v>2011</v>
          </cell>
        </row>
        <row r="11">
          <cell r="A11" t="str">
            <v>Azerbaijan</v>
          </cell>
          <cell r="B11" t="str">
            <v>Population</v>
          </cell>
          <cell r="C11" t="str">
            <v>Persons</v>
          </cell>
          <cell r="D11" t="str">
            <v>Millions</v>
          </cell>
          <cell r="E11" t="str">
            <v>Source: National Statistical Office Latest actual data: 2009 Notes: Data prior to 1994 cannot be confirmed by national sources at this time. Primary domestic currency: Azerbaijan manat Data last updated: 03/2012</v>
          </cell>
          <cell r="F11">
            <v>8.1389999999999993</v>
          </cell>
          <cell r="G11">
            <v>8.234</v>
          </cell>
          <cell r="H11">
            <v>8.3279999999999994</v>
          </cell>
          <cell r="I11">
            <v>8.423</v>
          </cell>
          <cell r="J11">
            <v>8.5180000000000007</v>
          </cell>
          <cell r="K11">
            <v>8.6129999999999995</v>
          </cell>
          <cell r="L11">
            <v>8.7070000000000007</v>
          </cell>
          <cell r="M11">
            <v>8.8019999999999996</v>
          </cell>
          <cell r="N11">
            <v>8.8970000000000002</v>
          </cell>
          <cell r="O11">
            <v>8.9770000000000003</v>
          </cell>
          <cell r="P11">
            <v>9.0489999999999995</v>
          </cell>
          <cell r="Q11">
            <v>9.1219999999999999</v>
          </cell>
          <cell r="R11">
            <v>9.1950000000000003</v>
          </cell>
          <cell r="S11">
            <v>9.2680000000000007</v>
          </cell>
          <cell r="T11">
            <v>9.3420000000000005</v>
          </cell>
          <cell r="U11">
            <v>9.4169999999999998</v>
          </cell>
          <cell r="V11">
            <v>9.4920000000000009</v>
          </cell>
          <cell r="W11">
            <v>9.5679999999999996</v>
          </cell>
          <cell r="X11">
            <v>2009</v>
          </cell>
        </row>
        <row r="12">
          <cell r="A12" t="str">
            <v>The Bahamas</v>
          </cell>
          <cell r="B12" t="str">
            <v>Population</v>
          </cell>
          <cell r="C12" t="str">
            <v>Persons</v>
          </cell>
          <cell r="D12" t="str">
            <v>Millions</v>
          </cell>
          <cell r="E12" t="str">
            <v>Source: National Statistical Office Latest actual data: 2008 Primary domestic currency: Bahamian dollars Data last updated: 04/2012</v>
          </cell>
          <cell r="F12">
            <v>0.30299999999999999</v>
          </cell>
          <cell r="G12">
            <v>0.307</v>
          </cell>
          <cell r="H12">
            <v>0.312</v>
          </cell>
          <cell r="I12">
            <v>0.316</v>
          </cell>
          <cell r="J12">
            <v>0.32100000000000001</v>
          </cell>
          <cell r="K12">
            <v>0.32500000000000001</v>
          </cell>
          <cell r="L12">
            <v>0.32900000000000001</v>
          </cell>
          <cell r="M12">
            <v>0.33300000000000002</v>
          </cell>
          <cell r="N12">
            <v>0.33700000000000002</v>
          </cell>
          <cell r="O12">
            <v>0.34100000000000003</v>
          </cell>
          <cell r="P12">
            <v>0.34499999999999997</v>
          </cell>
          <cell r="Q12">
            <v>0.34799999999999998</v>
          </cell>
          <cell r="R12">
            <v>0.35199999999999998</v>
          </cell>
          <cell r="S12">
            <v>0.35599999999999998</v>
          </cell>
          <cell r="T12">
            <v>0.36</v>
          </cell>
          <cell r="U12">
            <v>0.36399999999999999</v>
          </cell>
          <cell r="V12">
            <v>0.36799999999999999</v>
          </cell>
          <cell r="W12">
            <v>0.372</v>
          </cell>
          <cell r="X12">
            <v>2008</v>
          </cell>
        </row>
        <row r="13">
          <cell r="A13" t="str">
            <v>Bahrain</v>
          </cell>
          <cell r="B13" t="str">
            <v>Population</v>
          </cell>
          <cell r="C13" t="str">
            <v>Persons</v>
          </cell>
          <cell r="D13" t="str">
            <v>Millions</v>
          </cell>
          <cell r="E13" t="str">
            <v>Source: National Statistical Office. For data prior to 1990, the source is IFS - International Financial Statistics Latest actual data: 2010 Primary domestic currency: Bahrain dinars Data last updated: 03/2012</v>
          </cell>
          <cell r="F13">
            <v>0.67</v>
          </cell>
          <cell r="G13">
            <v>0.68</v>
          </cell>
          <cell r="H13">
            <v>0.7</v>
          </cell>
          <cell r="I13">
            <v>0.71</v>
          </cell>
          <cell r="J13">
            <v>0.72</v>
          </cell>
          <cell r="K13">
            <v>0.73399999999999999</v>
          </cell>
          <cell r="L13">
            <v>0.749</v>
          </cell>
          <cell r="M13">
            <v>0.76400000000000001</v>
          </cell>
          <cell r="N13">
            <v>0.77900000000000003</v>
          </cell>
          <cell r="O13">
            <v>1.0389999999999999</v>
          </cell>
          <cell r="P13">
            <v>1.107</v>
          </cell>
          <cell r="Q13">
            <v>1.129</v>
          </cell>
          <cell r="R13">
            <v>1.151</v>
          </cell>
          <cell r="S13">
            <v>1.1739999999999999</v>
          </cell>
          <cell r="T13">
            <v>1.198</v>
          </cell>
          <cell r="U13">
            <v>1.222</v>
          </cell>
          <cell r="V13">
            <v>1.246</v>
          </cell>
          <cell r="W13">
            <v>1.2709999999999999</v>
          </cell>
          <cell r="X13">
            <v>2010</v>
          </cell>
        </row>
        <row r="14">
          <cell r="A14" t="str">
            <v>Bangladesh</v>
          </cell>
          <cell r="B14" t="str">
            <v>Population</v>
          </cell>
          <cell r="C14" t="str">
            <v>Persons</v>
          </cell>
          <cell r="D14" t="str">
            <v>Millions</v>
          </cell>
          <cell r="E14" t="str">
            <v>Source: IFS - International Finance Statistics Latest actual data: 2010 Primary domestic currency: Bangladesh taka Data last updated: 03/2012</v>
          </cell>
          <cell r="F14">
            <v>140.767</v>
          </cell>
          <cell r="G14">
            <v>143.28899999999999</v>
          </cell>
          <cell r="H14">
            <v>145.797</v>
          </cell>
          <cell r="I14">
            <v>148.28100000000001</v>
          </cell>
          <cell r="J14">
            <v>150.726</v>
          </cell>
          <cell r="K14">
            <v>153.12200000000001</v>
          </cell>
          <cell r="L14">
            <v>155.46299999999999</v>
          </cell>
          <cell r="M14">
            <v>157.75299999999999</v>
          </cell>
          <cell r="N14">
            <v>160</v>
          </cell>
          <cell r="O14">
            <v>162.221</v>
          </cell>
          <cell r="P14">
            <v>164.42500000000001</v>
          </cell>
          <cell r="Q14">
            <v>166.70699999999999</v>
          </cell>
          <cell r="R14">
            <v>169.02199999999999</v>
          </cell>
          <cell r="S14">
            <v>171.36799999999999</v>
          </cell>
          <cell r="T14">
            <v>173.74700000000001</v>
          </cell>
          <cell r="U14">
            <v>176.15799999999999</v>
          </cell>
          <cell r="V14">
            <v>178.60400000000001</v>
          </cell>
          <cell r="W14">
            <v>181.083</v>
          </cell>
          <cell r="X14">
            <v>2010</v>
          </cell>
        </row>
        <row r="15">
          <cell r="A15" t="str">
            <v>Barbados</v>
          </cell>
          <cell r="B15" t="str">
            <v>Population</v>
          </cell>
          <cell r="C15" t="str">
            <v>Persons</v>
          </cell>
          <cell r="D15" t="str">
            <v>Millions</v>
          </cell>
          <cell r="E15" t="str">
            <v>Source: National Statistical Office Latest actual data: 2009 Primary domestic currency: Barbados dollars Data last updated: 03/2012</v>
          </cell>
          <cell r="F15">
            <v>0.26900000000000002</v>
          </cell>
          <cell r="G15">
            <v>0.27</v>
          </cell>
          <cell r="H15">
            <v>0.27100000000000002</v>
          </cell>
          <cell r="I15">
            <v>0.27200000000000002</v>
          </cell>
          <cell r="J15">
            <v>0.27300000000000002</v>
          </cell>
          <cell r="K15">
            <v>0.27300000000000002</v>
          </cell>
          <cell r="L15">
            <v>0.27400000000000002</v>
          </cell>
          <cell r="M15">
            <v>0.27500000000000002</v>
          </cell>
          <cell r="N15">
            <v>0.27500000000000002</v>
          </cell>
          <cell r="O15">
            <v>0.27600000000000002</v>
          </cell>
          <cell r="P15">
            <v>0.27700000000000002</v>
          </cell>
          <cell r="Q15">
            <v>0.27700000000000002</v>
          </cell>
          <cell r="R15">
            <v>0.27800000000000002</v>
          </cell>
          <cell r="S15">
            <v>0.27900000000000003</v>
          </cell>
          <cell r="T15">
            <v>0.27900000000000003</v>
          </cell>
          <cell r="U15">
            <v>0.28000000000000003</v>
          </cell>
          <cell r="V15">
            <v>0.28100000000000003</v>
          </cell>
          <cell r="W15">
            <v>0.28100000000000003</v>
          </cell>
          <cell r="X15">
            <v>2009</v>
          </cell>
        </row>
        <row r="16">
          <cell r="A16" t="str">
            <v>Belarus</v>
          </cell>
          <cell r="B16" t="str">
            <v>Population</v>
          </cell>
          <cell r="C16" t="str">
            <v>Persons</v>
          </cell>
          <cell r="D16" t="str">
            <v>Millions</v>
          </cell>
          <cell r="E16" t="str">
            <v>Source: National Statistical Office. Formally, the National Statistical Committee of the Republic of Belarus Latest actual data: 2010 Primary domestic currency: Belarusian rubels Data last updated: 03/2012</v>
          </cell>
          <cell r="F16">
            <v>9.99</v>
          </cell>
          <cell r="G16">
            <v>9.9510000000000005</v>
          </cell>
          <cell r="H16">
            <v>9.8989999999999991</v>
          </cell>
          <cell r="I16">
            <v>9.8490000000000002</v>
          </cell>
          <cell r="J16">
            <v>9.8000000000000007</v>
          </cell>
          <cell r="K16">
            <v>9.7509999999999994</v>
          </cell>
          <cell r="L16">
            <v>9.7140000000000004</v>
          </cell>
          <cell r="M16">
            <v>9.69</v>
          </cell>
          <cell r="N16">
            <v>9.5139999999999993</v>
          </cell>
          <cell r="O16">
            <v>9.5</v>
          </cell>
          <cell r="P16">
            <v>9.4809999999999999</v>
          </cell>
          <cell r="Q16">
            <v>9.4339999999999993</v>
          </cell>
          <cell r="R16">
            <v>9.3859999999999992</v>
          </cell>
          <cell r="S16">
            <v>9.3390000000000004</v>
          </cell>
          <cell r="T16">
            <v>9.2929999999999993</v>
          </cell>
          <cell r="U16">
            <v>9.2460000000000004</v>
          </cell>
          <cell r="V16">
            <v>9.1999999999999993</v>
          </cell>
          <cell r="W16">
            <v>9.1539999999999999</v>
          </cell>
          <cell r="X16">
            <v>2010</v>
          </cell>
        </row>
        <row r="17">
          <cell r="A17" t="str">
            <v>Belgium</v>
          </cell>
          <cell r="B17" t="str">
            <v>Population</v>
          </cell>
          <cell r="C17" t="str">
            <v>Persons</v>
          </cell>
          <cell r="D17" t="str">
            <v>Millions</v>
          </cell>
          <cell r="E17" t="str">
            <v>Source: Central Bank Latest actual data: 2011 Primary domestic currency: Euros Data last updated: 03/2012</v>
          </cell>
          <cell r="F17">
            <v>10.239000000000001</v>
          </cell>
          <cell r="G17">
            <v>10.263</v>
          </cell>
          <cell r="H17">
            <v>10.31</v>
          </cell>
          <cell r="I17">
            <v>10.356</v>
          </cell>
          <cell r="J17">
            <v>10.396000000000001</v>
          </cell>
          <cell r="K17">
            <v>10.446</v>
          </cell>
          <cell r="L17">
            <v>10.510999999999999</v>
          </cell>
          <cell r="M17">
            <v>10.585000000000001</v>
          </cell>
          <cell r="N17">
            <v>10.667</v>
          </cell>
          <cell r="O17">
            <v>10.753</v>
          </cell>
          <cell r="P17">
            <v>10.84</v>
          </cell>
          <cell r="Q17">
            <v>10.952</v>
          </cell>
          <cell r="R17">
            <v>11.016999999999999</v>
          </cell>
          <cell r="S17">
            <v>11.093999999999999</v>
          </cell>
          <cell r="T17">
            <v>11.172000000000001</v>
          </cell>
          <cell r="U17">
            <v>11.25</v>
          </cell>
          <cell r="V17">
            <v>11.329000000000001</v>
          </cell>
          <cell r="W17">
            <v>11.385999999999999</v>
          </cell>
          <cell r="X17">
            <v>2011</v>
          </cell>
        </row>
        <row r="18">
          <cell r="A18" t="str">
            <v>Belize</v>
          </cell>
          <cell r="B18" t="str">
            <v>Population</v>
          </cell>
          <cell r="C18" t="str">
            <v>Persons</v>
          </cell>
          <cell r="D18" t="str">
            <v>Millions</v>
          </cell>
          <cell r="E18" t="str">
            <v>Source: National Statistical Office Latest actual data: 2010. Preliminary census report Primary domestic currency: Belize dollars Data last updated: 03/2012</v>
          </cell>
          <cell r="F18">
            <v>0.25</v>
          </cell>
          <cell r="G18">
            <v>0.25700000000000001</v>
          </cell>
          <cell r="H18">
            <v>0.26500000000000001</v>
          </cell>
          <cell r="I18">
            <v>0.27400000000000002</v>
          </cell>
          <cell r="J18">
            <v>0.28299999999999997</v>
          </cell>
          <cell r="K18">
            <v>0.29199999999999998</v>
          </cell>
          <cell r="L18">
            <v>0.3</v>
          </cell>
          <cell r="M18">
            <v>0.314</v>
          </cell>
          <cell r="N18">
            <v>0.32100000000000001</v>
          </cell>
          <cell r="O18">
            <v>0.32800000000000001</v>
          </cell>
          <cell r="P18">
            <v>0.33200000000000002</v>
          </cell>
          <cell r="Q18">
            <v>0.33900000000000002</v>
          </cell>
          <cell r="R18">
            <v>0.34599999999999997</v>
          </cell>
          <cell r="S18">
            <v>0.35399999999999998</v>
          </cell>
          <cell r="T18">
            <v>0.36199999999999999</v>
          </cell>
          <cell r="U18">
            <v>0.37</v>
          </cell>
          <cell r="V18">
            <v>0.378</v>
          </cell>
          <cell r="W18">
            <v>0.38700000000000001</v>
          </cell>
          <cell r="X18">
            <v>2010</v>
          </cell>
        </row>
        <row r="19">
          <cell r="A19" t="str">
            <v>Benin</v>
          </cell>
          <cell r="B19" t="str">
            <v>Population</v>
          </cell>
          <cell r="C19" t="str">
            <v>Persons</v>
          </cell>
          <cell r="D19" t="str">
            <v>Millions</v>
          </cell>
          <cell r="E19" t="str">
            <v>Source: National Statistical Office Latest actual data: 2010 Primary domestic currency: CFA francs Data last updated: 03/2012</v>
          </cell>
          <cell r="F19">
            <v>7.141</v>
          </cell>
          <cell r="G19">
            <v>7.3769999999999998</v>
          </cell>
          <cell r="H19">
            <v>7.62</v>
          </cell>
          <cell r="I19">
            <v>7.8719999999999999</v>
          </cell>
          <cell r="J19">
            <v>8.1319999999999997</v>
          </cell>
          <cell r="K19">
            <v>8.4</v>
          </cell>
          <cell r="L19">
            <v>8.6349999999999998</v>
          </cell>
          <cell r="M19">
            <v>8.8770000000000007</v>
          </cell>
          <cell r="N19">
            <v>9.1259999999999994</v>
          </cell>
          <cell r="O19">
            <v>9.3810000000000002</v>
          </cell>
          <cell r="P19">
            <v>9.6440000000000001</v>
          </cell>
          <cell r="Q19">
            <v>9.9139999999999997</v>
          </cell>
          <cell r="R19">
            <v>10.191000000000001</v>
          </cell>
          <cell r="S19">
            <v>10.477</v>
          </cell>
          <cell r="T19">
            <v>10.77</v>
          </cell>
          <cell r="U19">
            <v>11.071999999999999</v>
          </cell>
          <cell r="V19">
            <v>11.382</v>
          </cell>
          <cell r="W19">
            <v>11.7</v>
          </cell>
          <cell r="X19">
            <v>2010</v>
          </cell>
        </row>
        <row r="20">
          <cell r="A20" t="str">
            <v>Bhutan</v>
          </cell>
          <cell r="B20" t="str">
            <v>Population</v>
          </cell>
          <cell r="C20" t="str">
            <v>Persons</v>
          </cell>
          <cell r="D20" t="str">
            <v>Millions</v>
          </cell>
          <cell r="E20" t="str">
            <v>Source: World Bank. World Development Indicators Latest actual data: 2007 Primary domestic currency: Bhutanese ngultrum Data last updated: 02/2012</v>
          </cell>
          <cell r="F20">
            <v>0.56100000000000005</v>
          </cell>
          <cell r="G20">
            <v>0.57799999999999996</v>
          </cell>
          <cell r="H20">
            <v>0.59699999999999998</v>
          </cell>
          <cell r="I20">
            <v>0.61599999999999999</v>
          </cell>
          <cell r="J20">
            <v>0.63400000000000001</v>
          </cell>
          <cell r="K20">
            <v>0.65</v>
          </cell>
          <cell r="L20">
            <v>0.66400000000000003</v>
          </cell>
          <cell r="M20">
            <v>0.67600000000000005</v>
          </cell>
          <cell r="N20">
            <v>0.68700000000000006</v>
          </cell>
          <cell r="O20">
            <v>0.69699999999999995</v>
          </cell>
          <cell r="P20">
            <v>0.7</v>
          </cell>
          <cell r="Q20">
            <v>0.70099999999999996</v>
          </cell>
          <cell r="R20">
            <v>0.70199999999999996</v>
          </cell>
          <cell r="S20">
            <v>0.70299999999999996</v>
          </cell>
          <cell r="T20">
            <v>0.70399999999999996</v>
          </cell>
          <cell r="U20">
            <v>0.70499999999999996</v>
          </cell>
          <cell r="V20">
            <v>0.70599999999999996</v>
          </cell>
          <cell r="W20">
            <v>0.70699999999999996</v>
          </cell>
          <cell r="X20">
            <v>2007</v>
          </cell>
        </row>
        <row r="21">
          <cell r="A21" t="str">
            <v>Bolivia</v>
          </cell>
          <cell r="B21" t="str">
            <v>Population</v>
          </cell>
          <cell r="C21" t="str">
            <v>Persons</v>
          </cell>
          <cell r="D21" t="str">
            <v>Millions</v>
          </cell>
          <cell r="E21" t="str">
            <v>Source: National Statistical Office Latest actual data: 2004 Primary domestic currency: Thousands of Bolivianos Data last updated: 04/2012</v>
          </cell>
          <cell r="F21">
            <v>8.4280000000000008</v>
          </cell>
          <cell r="G21">
            <v>8.6240000000000006</v>
          </cell>
          <cell r="H21">
            <v>8.8239999999999998</v>
          </cell>
          <cell r="I21">
            <v>9.0250000000000004</v>
          </cell>
          <cell r="J21">
            <v>9.2270000000000003</v>
          </cell>
          <cell r="K21">
            <v>9.4269999999999996</v>
          </cell>
          <cell r="L21">
            <v>9.6270000000000007</v>
          </cell>
          <cell r="M21">
            <v>9.8279999999999994</v>
          </cell>
          <cell r="N21">
            <v>10.028</v>
          </cell>
          <cell r="O21">
            <v>10.227</v>
          </cell>
          <cell r="P21">
            <v>10.426</v>
          </cell>
          <cell r="Q21">
            <v>10.629</v>
          </cell>
          <cell r="R21">
            <v>10.836</v>
          </cell>
          <cell r="S21">
            <v>11.045999999999999</v>
          </cell>
          <cell r="T21">
            <v>11.260999999999999</v>
          </cell>
          <cell r="U21">
            <v>11.48</v>
          </cell>
          <cell r="V21">
            <v>11.702999999999999</v>
          </cell>
          <cell r="W21">
            <v>11.930999999999999</v>
          </cell>
          <cell r="X21">
            <v>2004</v>
          </cell>
        </row>
        <row r="22">
          <cell r="A22" t="str">
            <v>Bosnia and Herzegovina</v>
          </cell>
          <cell r="B22" t="str">
            <v>Population</v>
          </cell>
          <cell r="C22" t="str">
            <v>Persons</v>
          </cell>
          <cell r="D22" t="str">
            <v>Millions</v>
          </cell>
          <cell r="E22" t="str">
            <v>Source: Central Bank and LABORSTA Labour Statistics Database of the INTERNATIONAL LABOUR ORGANIZATION Geneva Latest actual data: 2011 Notes: No census has been taken since the 1990-s (pre-war); data estimated by national authority. Primary domestic currency: Convertible marka Data last updated: 03/2012</v>
          </cell>
          <cell r="F22">
            <v>3.7810000000000001</v>
          </cell>
          <cell r="G22">
            <v>3.798</v>
          </cell>
          <cell r="H22">
            <v>3.8279999999999998</v>
          </cell>
          <cell r="I22">
            <v>3.8580000000000001</v>
          </cell>
          <cell r="J22">
            <v>3.8889999999999998</v>
          </cell>
          <cell r="K22">
            <v>3.919</v>
          </cell>
          <cell r="L22">
            <v>3.92</v>
          </cell>
          <cell r="M22">
            <v>3.9159999999999999</v>
          </cell>
          <cell r="N22">
            <v>3.911</v>
          </cell>
          <cell r="O22">
            <v>3.9039999999999999</v>
          </cell>
          <cell r="P22">
            <v>3.8969999999999998</v>
          </cell>
          <cell r="Q22">
            <v>3.89</v>
          </cell>
          <cell r="R22">
            <v>3.8839999999999999</v>
          </cell>
          <cell r="S22">
            <v>3.8780000000000001</v>
          </cell>
          <cell r="T22">
            <v>3.871</v>
          </cell>
          <cell r="U22">
            <v>3.863</v>
          </cell>
          <cell r="V22">
            <v>3.8540000000000001</v>
          </cell>
          <cell r="W22">
            <v>3.8450000000000002</v>
          </cell>
          <cell r="X22">
            <v>2011</v>
          </cell>
        </row>
        <row r="23">
          <cell r="A23" t="str">
            <v>Botswana</v>
          </cell>
          <cell r="B23" t="str">
            <v>Population</v>
          </cell>
          <cell r="C23" t="str">
            <v>Persons</v>
          </cell>
          <cell r="D23" t="str">
            <v>Millions</v>
          </cell>
          <cell r="E23" t="str">
            <v>Source: World Bank. World Development Indicators Latest actual data: 2008 Primary domestic currency: Botswana pula Data last updated: 04/2012</v>
          </cell>
          <cell r="F23">
            <v>1.641</v>
          </cell>
          <cell r="G23">
            <v>1.66</v>
          </cell>
          <cell r="H23">
            <v>1.679</v>
          </cell>
          <cell r="I23">
            <v>1.698</v>
          </cell>
          <cell r="J23">
            <v>1.7170000000000001</v>
          </cell>
          <cell r="K23">
            <v>1.7310000000000001</v>
          </cell>
          <cell r="L23">
            <v>1.7450000000000001</v>
          </cell>
          <cell r="M23">
            <v>1.768</v>
          </cell>
          <cell r="N23">
            <v>1.7889999999999999</v>
          </cell>
          <cell r="O23">
            <v>1.81</v>
          </cell>
          <cell r="P23">
            <v>1.831</v>
          </cell>
          <cell r="Q23">
            <v>1.853</v>
          </cell>
          <cell r="R23">
            <v>1.875</v>
          </cell>
          <cell r="S23">
            <v>1.8979999999999999</v>
          </cell>
          <cell r="T23">
            <v>1.92</v>
          </cell>
          <cell r="U23">
            <v>1.9430000000000001</v>
          </cell>
          <cell r="V23">
            <v>1.966</v>
          </cell>
          <cell r="W23">
            <v>1.9890000000000001</v>
          </cell>
          <cell r="X23">
            <v>2008</v>
          </cell>
        </row>
        <row r="24">
          <cell r="A24" t="str">
            <v>Brazil</v>
          </cell>
          <cell r="B24" t="str">
            <v>Population</v>
          </cell>
          <cell r="C24" t="str">
            <v>Persons</v>
          </cell>
          <cell r="D24" t="str">
            <v>Millions</v>
          </cell>
          <cell r="E24" t="str">
            <v>Source: National Statistical Office Latest actual data: 2010 Primary domestic currency: Brazilian reais Data last updated: 03/2012</v>
          </cell>
          <cell r="F24">
            <v>171.28</v>
          </cell>
          <cell r="G24">
            <v>173.822</v>
          </cell>
          <cell r="H24">
            <v>176.39099999999999</v>
          </cell>
          <cell r="I24">
            <v>178.98500000000001</v>
          </cell>
          <cell r="J24">
            <v>181.58600000000001</v>
          </cell>
          <cell r="K24">
            <v>184.184</v>
          </cell>
          <cell r="L24">
            <v>185.56399999999999</v>
          </cell>
          <cell r="M24">
            <v>187.642</v>
          </cell>
          <cell r="N24">
            <v>189.613</v>
          </cell>
          <cell r="O24">
            <v>191.48099999999999</v>
          </cell>
          <cell r="P24">
            <v>193.25299999999999</v>
          </cell>
          <cell r="Q24">
            <v>194.93299999999999</v>
          </cell>
          <cell r="R24">
            <v>196.52600000000001</v>
          </cell>
          <cell r="S24">
            <v>198.04300000000001</v>
          </cell>
          <cell r="T24">
            <v>199.49199999999999</v>
          </cell>
          <cell r="U24">
            <v>201.12299999999999</v>
          </cell>
          <cell r="V24">
            <v>202.768</v>
          </cell>
          <cell r="W24">
            <v>204.42500000000001</v>
          </cell>
          <cell r="X24">
            <v>2010</v>
          </cell>
        </row>
        <row r="25">
          <cell r="A25" t="str">
            <v>Brunei Darussalam</v>
          </cell>
          <cell r="B25" t="str">
            <v>Population</v>
          </cell>
          <cell r="C25" t="str">
            <v>Persons</v>
          </cell>
          <cell r="D25" t="str">
            <v>Millions</v>
          </cell>
          <cell r="E25" t="str">
            <v>Source: Prime Minister's Office, Economic Planning and Development Department Latest actual data: 2010 Primary domestic currency: Brunei dollars Data last updated: 03/2012</v>
          </cell>
          <cell r="F25">
            <v>0.32500000000000001</v>
          </cell>
          <cell r="G25">
            <v>0.33300000000000002</v>
          </cell>
          <cell r="H25">
            <v>0.34399999999999997</v>
          </cell>
          <cell r="I25">
            <v>0.35</v>
          </cell>
          <cell r="J25">
            <v>0.36</v>
          </cell>
          <cell r="K25">
            <v>0.37</v>
          </cell>
          <cell r="L25">
            <v>0.38300000000000001</v>
          </cell>
          <cell r="M25">
            <v>0.39</v>
          </cell>
          <cell r="N25">
            <v>0.39800000000000002</v>
          </cell>
          <cell r="O25">
            <v>0.40600000000000003</v>
          </cell>
          <cell r="P25">
            <v>0.41399999999999998</v>
          </cell>
          <cell r="Q25">
            <v>0.42499999999999999</v>
          </cell>
          <cell r="R25">
            <v>0.434</v>
          </cell>
          <cell r="S25">
            <v>0.443</v>
          </cell>
          <cell r="T25">
            <v>0.45300000000000001</v>
          </cell>
          <cell r="U25">
            <v>0.46300000000000002</v>
          </cell>
          <cell r="V25">
            <v>0.47299999999999998</v>
          </cell>
          <cell r="W25">
            <v>0.48399999999999999</v>
          </cell>
          <cell r="X25">
            <v>2010</v>
          </cell>
        </row>
        <row r="26">
          <cell r="A26" t="str">
            <v>Bulgaria</v>
          </cell>
          <cell r="B26" t="str">
            <v>Population</v>
          </cell>
          <cell r="C26" t="str">
            <v>Persons</v>
          </cell>
          <cell r="D26" t="str">
            <v>Millions</v>
          </cell>
          <cell r="E26" t="str">
            <v>Source: National Statistical Office Latest actual data: 2010 Primary domestic currency: Bulgarian leva Data last updated: 03/2012</v>
          </cell>
          <cell r="F26">
            <v>8.1489999999999991</v>
          </cell>
          <cell r="G26">
            <v>7.891</v>
          </cell>
          <cell r="H26">
            <v>7.8460000000000001</v>
          </cell>
          <cell r="I26">
            <v>7.8010000000000002</v>
          </cell>
          <cell r="J26">
            <v>7.7610000000000001</v>
          </cell>
          <cell r="K26">
            <v>7.7190000000000003</v>
          </cell>
          <cell r="L26">
            <v>7.6790000000000003</v>
          </cell>
          <cell r="M26">
            <v>7.64</v>
          </cell>
          <cell r="N26">
            <v>7.6070000000000002</v>
          </cell>
          <cell r="O26">
            <v>7.5640000000000001</v>
          </cell>
          <cell r="P26">
            <v>7.5049999999999999</v>
          </cell>
          <cell r="Q26">
            <v>7.431</v>
          </cell>
          <cell r="R26">
            <v>7.3570000000000002</v>
          </cell>
          <cell r="S26">
            <v>7.2839999999999998</v>
          </cell>
          <cell r="T26">
            <v>7.2119999999999997</v>
          </cell>
          <cell r="U26">
            <v>7.141</v>
          </cell>
          <cell r="V26">
            <v>7.07</v>
          </cell>
          <cell r="W26">
            <v>7</v>
          </cell>
          <cell r="X26">
            <v>2010</v>
          </cell>
        </row>
        <row r="27">
          <cell r="A27" t="str">
            <v>Burkina Faso</v>
          </cell>
          <cell r="B27" t="str">
            <v>Population</v>
          </cell>
          <cell r="C27" t="str">
            <v>Persons</v>
          </cell>
          <cell r="D27" t="str">
            <v>Millions</v>
          </cell>
          <cell r="E27" t="str">
            <v>Source: IFS - International Finance Statistics Latest actual data: 2010 Primary domestic currency: CFA francs Data last updated: 03/2012</v>
          </cell>
          <cell r="F27">
            <v>11.292</v>
          </cell>
          <cell r="G27">
            <v>11.645</v>
          </cell>
          <cell r="H27">
            <v>12.022</v>
          </cell>
          <cell r="I27">
            <v>12.417999999999999</v>
          </cell>
          <cell r="J27">
            <v>12.805</v>
          </cell>
          <cell r="K27">
            <v>13.113</v>
          </cell>
          <cell r="L27">
            <v>13.417999999999999</v>
          </cell>
          <cell r="M27">
            <v>13.727</v>
          </cell>
          <cell r="N27">
            <v>14.042</v>
          </cell>
          <cell r="O27">
            <v>14.365</v>
          </cell>
          <cell r="P27">
            <v>14.696</v>
          </cell>
          <cell r="Q27">
            <v>15.034000000000001</v>
          </cell>
          <cell r="R27">
            <v>15.379</v>
          </cell>
          <cell r="S27">
            <v>15.733000000000001</v>
          </cell>
          <cell r="T27">
            <v>16.094999999999999</v>
          </cell>
          <cell r="U27">
            <v>16.465</v>
          </cell>
          <cell r="V27">
            <v>16.844000000000001</v>
          </cell>
          <cell r="W27">
            <v>17.231000000000002</v>
          </cell>
          <cell r="X27">
            <v>2010</v>
          </cell>
        </row>
        <row r="28">
          <cell r="A28" t="str">
            <v>Burundi</v>
          </cell>
          <cell r="B28" t="str">
            <v>Population</v>
          </cell>
          <cell r="C28" t="str">
            <v>Persons</v>
          </cell>
          <cell r="D28" t="str">
            <v>Millions</v>
          </cell>
          <cell r="E28" t="str">
            <v>Source: National Statistical Office Latest actual data: IMF staff estimates Primary domestic currency: Burundi francs Data last updated: 03/2012</v>
          </cell>
          <cell r="F28">
            <v>6.4260000000000002</v>
          </cell>
          <cell r="G28">
            <v>6.75</v>
          </cell>
          <cell r="H28">
            <v>7</v>
          </cell>
          <cell r="I28">
            <v>7.2</v>
          </cell>
          <cell r="J28">
            <v>7.3440000000000003</v>
          </cell>
          <cell r="K28">
            <v>7.4909999999999997</v>
          </cell>
          <cell r="L28">
            <v>7.641</v>
          </cell>
          <cell r="M28">
            <v>7.7939999999999996</v>
          </cell>
          <cell r="N28">
            <v>7.9489999999999998</v>
          </cell>
          <cell r="O28">
            <v>8.1080000000000005</v>
          </cell>
          <cell r="P28">
            <v>8.2710000000000008</v>
          </cell>
          <cell r="Q28">
            <v>8.4359999999999999</v>
          </cell>
          <cell r="R28">
            <v>8.6050000000000004</v>
          </cell>
          <cell r="S28">
            <v>8.7769999999999992</v>
          </cell>
          <cell r="T28">
            <v>8.952</v>
          </cell>
          <cell r="U28">
            <v>9.1310000000000002</v>
          </cell>
          <cell r="V28">
            <v>9.3140000000000001</v>
          </cell>
          <cell r="W28">
            <v>9.5</v>
          </cell>
          <cell r="X28">
            <v>0</v>
          </cell>
        </row>
        <row r="29">
          <cell r="A29" t="str">
            <v>Cambodia</v>
          </cell>
          <cell r="B29" t="str">
            <v>Population</v>
          </cell>
          <cell r="C29" t="str">
            <v>Persons</v>
          </cell>
          <cell r="D29" t="str">
            <v>Millions</v>
          </cell>
          <cell r="E29" t="str">
            <v>Source: National Statistical Office Latest actual data: 2008 Primary domestic currency: Cambodian riels Data last updated: 03/2012</v>
          </cell>
          <cell r="F29">
            <v>12.68</v>
          </cell>
          <cell r="G29">
            <v>12.888999999999999</v>
          </cell>
          <cell r="H29">
            <v>13.103999999999999</v>
          </cell>
          <cell r="I29">
            <v>13.326000000000001</v>
          </cell>
          <cell r="J29">
            <v>13.55</v>
          </cell>
          <cell r="K29">
            <v>13.827999999999999</v>
          </cell>
          <cell r="L29">
            <v>14.163</v>
          </cell>
          <cell r="M29">
            <v>14.324</v>
          </cell>
          <cell r="N29">
            <v>14.561999999999999</v>
          </cell>
          <cell r="O29">
            <v>14.805</v>
          </cell>
          <cell r="P29">
            <v>14.952999999999999</v>
          </cell>
          <cell r="Q29">
            <v>15.103</v>
          </cell>
          <cell r="R29">
            <v>15.254</v>
          </cell>
          <cell r="S29">
            <v>15.407</v>
          </cell>
          <cell r="T29">
            <v>15.561</v>
          </cell>
          <cell r="U29">
            <v>15.715999999999999</v>
          </cell>
          <cell r="V29">
            <v>15.872999999999999</v>
          </cell>
          <cell r="W29">
            <v>16.032</v>
          </cell>
          <cell r="X29">
            <v>2008</v>
          </cell>
        </row>
        <row r="30">
          <cell r="A30" t="str">
            <v>Cameroon</v>
          </cell>
          <cell r="B30" t="str">
            <v>Population</v>
          </cell>
          <cell r="C30" t="str">
            <v>Persons</v>
          </cell>
          <cell r="D30" t="str">
            <v>Millions</v>
          </cell>
          <cell r="E30" t="str">
            <v>Source: National Statistical Office Latest actual data: 2010 Primary domestic currency: CFA francs Data last updated: 03/2012</v>
          </cell>
          <cell r="F30">
            <v>15.326000000000001</v>
          </cell>
          <cell r="G30">
            <v>15.755000000000001</v>
          </cell>
          <cell r="H30">
            <v>16.422999999999998</v>
          </cell>
          <cell r="I30">
            <v>16.882999999999999</v>
          </cell>
          <cell r="J30">
            <v>17.356000000000002</v>
          </cell>
          <cell r="K30">
            <v>17.841999999999999</v>
          </cell>
          <cell r="L30">
            <v>18.341000000000001</v>
          </cell>
          <cell r="M30">
            <v>18.855</v>
          </cell>
          <cell r="N30">
            <v>19.382999999999999</v>
          </cell>
          <cell r="O30">
            <v>19.925999999999998</v>
          </cell>
          <cell r="P30">
            <v>20.423999999999999</v>
          </cell>
          <cell r="Q30">
            <v>20.934000000000001</v>
          </cell>
          <cell r="R30">
            <v>21.457999999999998</v>
          </cell>
          <cell r="S30">
            <v>21.994</v>
          </cell>
          <cell r="T30">
            <v>22.544</v>
          </cell>
          <cell r="U30">
            <v>23.108000000000001</v>
          </cell>
          <cell r="V30">
            <v>23.684999999999999</v>
          </cell>
          <cell r="W30">
            <v>24.277000000000001</v>
          </cell>
          <cell r="X30">
            <v>2010</v>
          </cell>
        </row>
        <row r="31">
          <cell r="A31" t="str">
            <v>Canada</v>
          </cell>
          <cell r="B31" t="str">
            <v>Population</v>
          </cell>
          <cell r="C31" t="str">
            <v>Persons</v>
          </cell>
          <cell r="D31" t="str">
            <v>Millions</v>
          </cell>
          <cell r="E31" t="str">
            <v>Source: National Statistical Office Latest actual data: 2011 Primary domestic currency: Canadian dollars Data last updated: 04/2012</v>
          </cell>
          <cell r="F31">
            <v>30.646999999999998</v>
          </cell>
          <cell r="G31">
            <v>30.971</v>
          </cell>
          <cell r="H31">
            <v>31.306000000000001</v>
          </cell>
          <cell r="I31">
            <v>31.6</v>
          </cell>
          <cell r="J31">
            <v>31.9</v>
          </cell>
          <cell r="K31">
            <v>32.204999999999998</v>
          </cell>
          <cell r="L31">
            <v>32.533000000000001</v>
          </cell>
          <cell r="M31">
            <v>32.884</v>
          </cell>
          <cell r="N31">
            <v>33.265999999999998</v>
          </cell>
          <cell r="O31">
            <v>33.676000000000002</v>
          </cell>
          <cell r="P31">
            <v>34.073999999999998</v>
          </cell>
          <cell r="Q31">
            <v>34.436999999999998</v>
          </cell>
          <cell r="R31">
            <v>34.911999999999999</v>
          </cell>
          <cell r="S31">
            <v>35.405000000000001</v>
          </cell>
          <cell r="T31">
            <v>35.880000000000003</v>
          </cell>
          <cell r="U31">
            <v>36.287999999999997</v>
          </cell>
          <cell r="V31">
            <v>36.664999999999999</v>
          </cell>
          <cell r="W31">
            <v>37.046999999999997</v>
          </cell>
          <cell r="X31">
            <v>2011</v>
          </cell>
        </row>
        <row r="32">
          <cell r="A32" t="str">
            <v>Cape Verde</v>
          </cell>
          <cell r="B32" t="str">
            <v>Population</v>
          </cell>
          <cell r="C32" t="str">
            <v>Persons</v>
          </cell>
          <cell r="D32" t="str">
            <v>Millions</v>
          </cell>
          <cell r="E32" t="str">
            <v>Source: National Statistical Office Latest actual data: 2007 Primary domestic currency: Cape Verde escudos Data last updated: 03/2012</v>
          </cell>
          <cell r="F32">
            <v>0.441</v>
          </cell>
          <cell r="G32">
            <v>0.44700000000000001</v>
          </cell>
          <cell r="H32">
            <v>0.45500000000000002</v>
          </cell>
          <cell r="I32">
            <v>0.46200000000000002</v>
          </cell>
          <cell r="J32">
            <v>0.47</v>
          </cell>
          <cell r="K32">
            <v>0.47699999999999998</v>
          </cell>
          <cell r="L32">
            <v>0.48499999999999999</v>
          </cell>
          <cell r="M32">
            <v>0.49199999999999999</v>
          </cell>
          <cell r="N32">
            <v>0.499</v>
          </cell>
          <cell r="O32">
            <v>0.50600000000000001</v>
          </cell>
          <cell r="P32">
            <v>0.51300000000000001</v>
          </cell>
          <cell r="Q32">
            <v>0.52</v>
          </cell>
          <cell r="R32">
            <v>0.52700000000000002</v>
          </cell>
          <cell r="S32">
            <v>0.53400000000000003</v>
          </cell>
          <cell r="T32">
            <v>0.54200000000000004</v>
          </cell>
          <cell r="U32">
            <v>0.54900000000000004</v>
          </cell>
          <cell r="V32">
            <v>0.55700000000000005</v>
          </cell>
          <cell r="W32">
            <v>0.56499999999999995</v>
          </cell>
          <cell r="X32">
            <v>2007</v>
          </cell>
        </row>
        <row r="33">
          <cell r="A33" t="str">
            <v>Central African Republic</v>
          </cell>
          <cell r="B33" t="str">
            <v>Population</v>
          </cell>
          <cell r="C33" t="str">
            <v>Persons</v>
          </cell>
          <cell r="D33" t="str">
            <v>Millions</v>
          </cell>
          <cell r="E33" t="str">
            <v>Source: World Bank Latest actual data: 2004. IMF projections Primary domestic currency: CFA francs Data last updated: 03/2012</v>
          </cell>
          <cell r="F33">
            <v>3.7170000000000001</v>
          </cell>
          <cell r="G33">
            <v>3.7909999999999999</v>
          </cell>
          <cell r="H33">
            <v>3.867</v>
          </cell>
          <cell r="I33">
            <v>3.9449999999999998</v>
          </cell>
          <cell r="J33">
            <v>4.0229999999999997</v>
          </cell>
          <cell r="K33">
            <v>4.1040000000000001</v>
          </cell>
          <cell r="L33">
            <v>4.1859999999999999</v>
          </cell>
          <cell r="M33">
            <v>4.2699999999999996</v>
          </cell>
          <cell r="N33">
            <v>4.3550000000000004</v>
          </cell>
          <cell r="O33">
            <v>4.5149999999999997</v>
          </cell>
          <cell r="P33">
            <v>4.6280000000000001</v>
          </cell>
          <cell r="Q33">
            <v>4.7439999999999998</v>
          </cell>
          <cell r="R33">
            <v>4.8620000000000001</v>
          </cell>
          <cell r="S33">
            <v>4.984</v>
          </cell>
          <cell r="T33">
            <v>5.109</v>
          </cell>
          <cell r="U33">
            <v>5.2359999999999998</v>
          </cell>
          <cell r="V33">
            <v>5.367</v>
          </cell>
          <cell r="W33">
            <v>5.5010000000000003</v>
          </cell>
          <cell r="X33">
            <v>2004</v>
          </cell>
        </row>
        <row r="34">
          <cell r="A34" t="str">
            <v>Chad</v>
          </cell>
          <cell r="B34" t="str">
            <v>Population</v>
          </cell>
          <cell r="C34" t="str">
            <v>Persons</v>
          </cell>
          <cell r="D34" t="str">
            <v>Millions</v>
          </cell>
          <cell r="E34" t="str">
            <v>Source: National Statistical Office Latest actual data: 2004 Primary domestic currency: CFA francs Data last updated: 03/2012</v>
          </cell>
          <cell r="F34">
            <v>7.4779999999999998</v>
          </cell>
          <cell r="G34">
            <v>7.665</v>
          </cell>
          <cell r="H34">
            <v>7.8570000000000002</v>
          </cell>
          <cell r="I34">
            <v>8.6</v>
          </cell>
          <cell r="J34">
            <v>8.8149999999999995</v>
          </cell>
          <cell r="K34">
            <v>9.0350000000000001</v>
          </cell>
          <cell r="L34">
            <v>9.2609999999999992</v>
          </cell>
          <cell r="M34">
            <v>9.4930000000000003</v>
          </cell>
          <cell r="N34">
            <v>9.73</v>
          </cell>
          <cell r="O34">
            <v>9.9730000000000008</v>
          </cell>
          <cell r="P34">
            <v>10.223000000000001</v>
          </cell>
          <cell r="Q34">
            <v>10.478</v>
          </cell>
          <cell r="R34">
            <v>10.74</v>
          </cell>
          <cell r="S34">
            <v>11.009</v>
          </cell>
          <cell r="T34">
            <v>11.284000000000001</v>
          </cell>
          <cell r="U34">
            <v>11.566000000000001</v>
          </cell>
          <cell r="V34">
            <v>11.855</v>
          </cell>
          <cell r="W34">
            <v>12.185</v>
          </cell>
          <cell r="X34">
            <v>2004</v>
          </cell>
        </row>
        <row r="35">
          <cell r="A35" t="str">
            <v>Chile</v>
          </cell>
          <cell r="B35" t="str">
            <v>Population</v>
          </cell>
          <cell r="C35" t="str">
            <v>Persons</v>
          </cell>
          <cell r="D35" t="str">
            <v>Millions</v>
          </cell>
          <cell r="E35" t="str">
            <v>Source: National Statistical Office Latest actual data: 2009 Primary domestic currency: Chilean pesos Data last updated: 04/2012</v>
          </cell>
          <cell r="F35">
            <v>15.211</v>
          </cell>
          <cell r="G35">
            <v>15.401999999999999</v>
          </cell>
          <cell r="H35">
            <v>15.589</v>
          </cell>
          <cell r="I35">
            <v>15.749000000000001</v>
          </cell>
          <cell r="J35">
            <v>15.991</v>
          </cell>
          <cell r="K35">
            <v>16.225999999999999</v>
          </cell>
          <cell r="L35">
            <v>16.414000000000001</v>
          </cell>
          <cell r="M35">
            <v>16.584</v>
          </cell>
          <cell r="N35">
            <v>16.75</v>
          </cell>
          <cell r="O35">
            <v>16.984000000000002</v>
          </cell>
          <cell r="P35">
            <v>17.190000000000001</v>
          </cell>
          <cell r="Q35">
            <v>17.399000000000001</v>
          </cell>
          <cell r="R35">
            <v>17.609000000000002</v>
          </cell>
          <cell r="S35">
            <v>17.823</v>
          </cell>
          <cell r="T35">
            <v>17.983000000000001</v>
          </cell>
          <cell r="U35">
            <v>18.145</v>
          </cell>
          <cell r="V35">
            <v>18.308</v>
          </cell>
          <cell r="W35">
            <v>18.472999999999999</v>
          </cell>
          <cell r="X35">
            <v>2009</v>
          </cell>
        </row>
        <row r="36">
          <cell r="A36" t="str">
            <v>China</v>
          </cell>
          <cell r="B36" t="str">
            <v>Population</v>
          </cell>
          <cell r="C36" t="str">
            <v>Persons</v>
          </cell>
          <cell r="D36" t="str">
            <v>Millions</v>
          </cell>
          <cell r="E36" t="str">
            <v>Source: CEIC Latest actual data: 2011 Primary domestic currency: Chinese yuan Data last updated: 03/2012</v>
          </cell>
          <cell r="F36">
            <v>1267.43</v>
          </cell>
          <cell r="G36">
            <v>1276.27</v>
          </cell>
          <cell r="H36">
            <v>1284.53</v>
          </cell>
          <cell r="I36">
            <v>1292.27</v>
          </cell>
          <cell r="J36">
            <v>1299.8800000000001</v>
          </cell>
          <cell r="K36">
            <v>1307.56</v>
          </cell>
          <cell r="L36">
            <v>1314.48</v>
          </cell>
          <cell r="M36">
            <v>1321.29</v>
          </cell>
          <cell r="N36">
            <v>1328.02</v>
          </cell>
          <cell r="O36">
            <v>1334.74</v>
          </cell>
          <cell r="P36">
            <v>1341.414</v>
          </cell>
          <cell r="Q36">
            <v>1348.1210000000001</v>
          </cell>
          <cell r="R36">
            <v>1354.8610000000001</v>
          </cell>
          <cell r="S36">
            <v>1361.636</v>
          </cell>
          <cell r="T36">
            <v>1368.444</v>
          </cell>
          <cell r="U36">
            <v>1375.2860000000001</v>
          </cell>
          <cell r="V36">
            <v>1382.163</v>
          </cell>
          <cell r="W36">
            <v>1389.0730000000001</v>
          </cell>
          <cell r="X36">
            <v>2011</v>
          </cell>
        </row>
        <row r="37">
          <cell r="A37" t="str">
            <v>Colombia</v>
          </cell>
          <cell r="B37" t="str">
            <v>Population</v>
          </cell>
          <cell r="C37" t="str">
            <v>Persons</v>
          </cell>
          <cell r="D37" t="str">
            <v>Millions</v>
          </cell>
          <cell r="E37" t="str">
            <v>Source: EMED Latest actual data: 2009 Primary domestic currency: Colombian pesos Data last updated: 03/2012</v>
          </cell>
          <cell r="F37">
            <v>40.281999999999996</v>
          </cell>
          <cell r="G37">
            <v>40.805999999999997</v>
          </cell>
          <cell r="H37">
            <v>41.326999999999998</v>
          </cell>
          <cell r="I37">
            <v>41.847000000000001</v>
          </cell>
          <cell r="J37">
            <v>42.368000000000002</v>
          </cell>
          <cell r="K37">
            <v>42.889000000000003</v>
          </cell>
          <cell r="L37">
            <v>43.405000000000001</v>
          </cell>
          <cell r="M37">
            <v>43.926000000000002</v>
          </cell>
          <cell r="N37">
            <v>44.45</v>
          </cell>
          <cell r="O37">
            <v>44.978000000000002</v>
          </cell>
          <cell r="P37">
            <v>45.512</v>
          </cell>
          <cell r="Q37">
            <v>46.052</v>
          </cell>
          <cell r="R37">
            <v>46.597999999999999</v>
          </cell>
          <cell r="S37">
            <v>47.151000000000003</v>
          </cell>
          <cell r="T37">
            <v>47.710999999999999</v>
          </cell>
          <cell r="U37">
            <v>48.277000000000001</v>
          </cell>
          <cell r="V37">
            <v>48.85</v>
          </cell>
          <cell r="W37">
            <v>49.429000000000002</v>
          </cell>
          <cell r="X37">
            <v>2009</v>
          </cell>
        </row>
        <row r="38">
          <cell r="A38" t="str">
            <v>Comoros</v>
          </cell>
          <cell r="B38" t="str">
            <v>Population</v>
          </cell>
          <cell r="C38" t="str">
            <v>Persons</v>
          </cell>
          <cell r="D38" t="str">
            <v>Millions</v>
          </cell>
          <cell r="E38" t="str">
            <v>Source: IMF Staff Latest actual data: 2003 Primary domestic currency: Comorian francs Data last updated: 03/2012</v>
          </cell>
          <cell r="F38">
            <v>0.54</v>
          </cell>
          <cell r="G38">
            <v>0.55200000000000005</v>
          </cell>
          <cell r="H38">
            <v>0.56399999999999995</v>
          </cell>
          <cell r="I38">
            <v>0.57599999999999996</v>
          </cell>
          <cell r="J38">
            <v>0.58799999999999997</v>
          </cell>
          <cell r="K38">
            <v>0.6</v>
          </cell>
          <cell r="L38">
            <v>0.61299999999999999</v>
          </cell>
          <cell r="M38">
            <v>0.626</v>
          </cell>
          <cell r="N38">
            <v>0.63900000000000001</v>
          </cell>
          <cell r="O38">
            <v>0.65200000000000002</v>
          </cell>
          <cell r="P38">
            <v>0.66600000000000004</v>
          </cell>
          <cell r="Q38">
            <v>0.68</v>
          </cell>
          <cell r="R38">
            <v>0.69399999999999995</v>
          </cell>
          <cell r="S38">
            <v>0.70899999999999996</v>
          </cell>
          <cell r="T38">
            <v>0.72399999999999998</v>
          </cell>
          <cell r="U38">
            <v>0.73899999999999999</v>
          </cell>
          <cell r="V38">
            <v>0.754</v>
          </cell>
          <cell r="W38">
            <v>0.77</v>
          </cell>
          <cell r="X38">
            <v>2003</v>
          </cell>
        </row>
        <row r="39">
          <cell r="A39" t="str">
            <v>Democratic Republic of Congo</v>
          </cell>
          <cell r="B39" t="str">
            <v>Population</v>
          </cell>
          <cell r="C39" t="str">
            <v>Persons</v>
          </cell>
          <cell r="D39" t="str">
            <v>Millions</v>
          </cell>
          <cell r="E39" t="str">
            <v>Source: National Statistical Office Latest actual data: 1983 Notes: There has not been a census since 1983. Primary domestic currency: Congo francs Data last updated: 03/2012</v>
          </cell>
          <cell r="F39">
            <v>54</v>
          </cell>
          <cell r="G39">
            <v>54</v>
          </cell>
          <cell r="H39">
            <v>55.62</v>
          </cell>
          <cell r="I39">
            <v>57.289000000000001</v>
          </cell>
          <cell r="J39">
            <v>59.006999999999998</v>
          </cell>
          <cell r="K39">
            <v>60.777000000000001</v>
          </cell>
          <cell r="L39">
            <v>62.600999999999999</v>
          </cell>
          <cell r="M39">
            <v>64.478999999999999</v>
          </cell>
          <cell r="N39">
            <v>66.412999999999997</v>
          </cell>
          <cell r="O39">
            <v>68.406000000000006</v>
          </cell>
          <cell r="P39">
            <v>70.457999999999998</v>
          </cell>
          <cell r="Q39">
            <v>72.570999999999998</v>
          </cell>
          <cell r="R39">
            <v>74.748999999999995</v>
          </cell>
          <cell r="S39">
            <v>76.991</v>
          </cell>
          <cell r="T39">
            <v>79.301000000000002</v>
          </cell>
          <cell r="U39">
            <v>81.680000000000007</v>
          </cell>
          <cell r="V39">
            <v>84.13</v>
          </cell>
          <cell r="W39">
            <v>86.653999999999996</v>
          </cell>
          <cell r="X39">
            <v>1983</v>
          </cell>
        </row>
        <row r="40">
          <cell r="A40" t="str">
            <v>Republic of Congo</v>
          </cell>
          <cell r="B40" t="str">
            <v>Population</v>
          </cell>
          <cell r="C40" t="str">
            <v>Persons</v>
          </cell>
          <cell r="D40" t="str">
            <v>Millions</v>
          </cell>
          <cell r="E40" t="str">
            <v>Source: National Statistical Office Latest actual data: 2004 Primary domestic currency: CFA francs Data last updated: 03/2012</v>
          </cell>
          <cell r="F40">
            <v>2.9039999999999999</v>
          </cell>
          <cell r="G40">
            <v>2.988</v>
          </cell>
          <cell r="H40">
            <v>3.0750000000000002</v>
          </cell>
          <cell r="I40">
            <v>3.1640000000000001</v>
          </cell>
          <cell r="J40">
            <v>3.2559999999999998</v>
          </cell>
          <cell r="K40">
            <v>3.35</v>
          </cell>
          <cell r="L40">
            <v>3.4470000000000001</v>
          </cell>
          <cell r="M40">
            <v>3.5470000000000002</v>
          </cell>
          <cell r="N40">
            <v>3.65</v>
          </cell>
          <cell r="O40">
            <v>3.7559999999999998</v>
          </cell>
          <cell r="P40">
            <v>3.8650000000000002</v>
          </cell>
          <cell r="Q40">
            <v>3.9769999999999999</v>
          </cell>
          <cell r="R40">
            <v>4.0919999999999996</v>
          </cell>
          <cell r="S40">
            <v>4.2110000000000003</v>
          </cell>
          <cell r="T40">
            <v>4.3330000000000002</v>
          </cell>
          <cell r="U40">
            <v>4.4589999999999996</v>
          </cell>
          <cell r="V40">
            <v>4.5880000000000001</v>
          </cell>
          <cell r="W40">
            <v>4.7210000000000001</v>
          </cell>
          <cell r="X40">
            <v>2004</v>
          </cell>
        </row>
        <row r="41">
          <cell r="A41" t="str">
            <v>Costa Rica</v>
          </cell>
          <cell r="B41" t="str">
            <v>Population</v>
          </cell>
          <cell r="C41" t="str">
            <v>Persons</v>
          </cell>
          <cell r="D41" t="str">
            <v>Millions</v>
          </cell>
          <cell r="E41" t="str">
            <v>Source: National Statistical Office Latest actual data: 2010 Primary domestic currency: Costa Rican colones Data last updated: 03/2012</v>
          </cell>
          <cell r="F41">
            <v>3.81</v>
          </cell>
          <cell r="G41">
            <v>3.907</v>
          </cell>
          <cell r="H41">
            <v>3.9980000000000002</v>
          </cell>
          <cell r="I41">
            <v>4.0890000000000004</v>
          </cell>
          <cell r="J41">
            <v>4.1790000000000003</v>
          </cell>
          <cell r="K41">
            <v>4.266</v>
          </cell>
          <cell r="L41">
            <v>4.3540000000000001</v>
          </cell>
          <cell r="M41">
            <v>4.4429999999999996</v>
          </cell>
          <cell r="N41">
            <v>4.5330000000000004</v>
          </cell>
          <cell r="O41">
            <v>4.5069999999999997</v>
          </cell>
          <cell r="P41">
            <v>4.5609999999999999</v>
          </cell>
          <cell r="Q41">
            <v>4.6130000000000004</v>
          </cell>
          <cell r="R41">
            <v>4.665</v>
          </cell>
          <cell r="S41">
            <v>4.7160000000000002</v>
          </cell>
          <cell r="T41">
            <v>4.7679999999999998</v>
          </cell>
          <cell r="U41">
            <v>4.8209999999999997</v>
          </cell>
          <cell r="V41">
            <v>4.8739999999999997</v>
          </cell>
          <cell r="W41">
            <v>4.9279999999999999</v>
          </cell>
          <cell r="X41">
            <v>2010</v>
          </cell>
        </row>
        <row r="42">
          <cell r="A42" t="str">
            <v>Côte d'Ivoire</v>
          </cell>
          <cell r="B42" t="str">
            <v>Population</v>
          </cell>
          <cell r="C42" t="str">
            <v>Persons</v>
          </cell>
          <cell r="D42" t="str">
            <v>Millions</v>
          </cell>
          <cell r="E42" t="str">
            <v>Source: National Statistical Office Latest actual data: 2009 Primary domestic currency: CFA francs Data last updated: 03/2012</v>
          </cell>
          <cell r="F42">
            <v>16.734999999999999</v>
          </cell>
          <cell r="G42">
            <v>17.050999999999998</v>
          </cell>
          <cell r="H42">
            <v>17.335999999999999</v>
          </cell>
          <cell r="I42">
            <v>17.603999999999999</v>
          </cell>
          <cell r="J42">
            <v>18.5</v>
          </cell>
          <cell r="K42">
            <v>19</v>
          </cell>
          <cell r="L42">
            <v>19.57</v>
          </cell>
          <cell r="M42">
            <v>20.157</v>
          </cell>
          <cell r="N42">
            <v>20.762</v>
          </cell>
          <cell r="O42">
            <v>21.385000000000002</v>
          </cell>
          <cell r="P42">
            <v>22.026</v>
          </cell>
          <cell r="Q42">
            <v>22.687000000000001</v>
          </cell>
          <cell r="R42">
            <v>23.367999999999999</v>
          </cell>
          <cell r="S42">
            <v>24.068999999999999</v>
          </cell>
          <cell r="T42">
            <v>24.791</v>
          </cell>
          <cell r="U42">
            <v>25.533999999999999</v>
          </cell>
          <cell r="V42">
            <v>26.3</v>
          </cell>
          <cell r="W42">
            <v>27.088999999999999</v>
          </cell>
          <cell r="X42">
            <v>2009</v>
          </cell>
        </row>
        <row r="43">
          <cell r="A43" t="str">
            <v>Croatia</v>
          </cell>
          <cell r="B43" t="str">
            <v>Population</v>
          </cell>
          <cell r="C43" t="str">
            <v>Persons</v>
          </cell>
          <cell r="D43" t="str">
            <v>Millions</v>
          </cell>
          <cell r="E43" t="str">
            <v>Source: Haver Analytics. Formally, the Croatian National Bank Latest actual data: 2010 Primary domestic currency: Croatian kunas Data last updated: 03/2012</v>
          </cell>
          <cell r="F43">
            <v>4.3810000000000002</v>
          </cell>
          <cell r="G43">
            <v>4.4370000000000003</v>
          </cell>
          <cell r="H43">
            <v>4.4429999999999996</v>
          </cell>
          <cell r="I43">
            <v>4.4420000000000002</v>
          </cell>
          <cell r="J43">
            <v>4.4390000000000001</v>
          </cell>
          <cell r="K43">
            <v>4.4420000000000002</v>
          </cell>
          <cell r="L43">
            <v>4.4400000000000004</v>
          </cell>
          <cell r="M43">
            <v>4.4359999999999999</v>
          </cell>
          <cell r="N43">
            <v>4.4349999999999996</v>
          </cell>
          <cell r="O43">
            <v>4.4290000000000003</v>
          </cell>
          <cell r="P43">
            <v>4.4160000000000004</v>
          </cell>
          <cell r="Q43">
            <v>4.4160000000000004</v>
          </cell>
          <cell r="R43">
            <v>4.4160000000000004</v>
          </cell>
          <cell r="S43">
            <v>4.4160000000000004</v>
          </cell>
          <cell r="T43">
            <v>4.4160000000000004</v>
          </cell>
          <cell r="U43">
            <v>4.4160000000000004</v>
          </cell>
          <cell r="V43">
            <v>4.4160000000000004</v>
          </cell>
          <cell r="W43">
            <v>4.4160000000000004</v>
          </cell>
          <cell r="X43">
            <v>2010</v>
          </cell>
        </row>
        <row r="44">
          <cell r="A44" t="str">
            <v>Cyprus</v>
          </cell>
          <cell r="B44" t="str">
            <v>Population</v>
          </cell>
          <cell r="C44" t="str">
            <v>Persons</v>
          </cell>
          <cell r="D44" t="str">
            <v>Millions</v>
          </cell>
          <cell r="E44" t="str">
            <v>Source: Eurostat Latest actual data: 2011 Notes: Annual data prior to 1994 are end of year. Starting 1995 annual data are as of January 1 of each year. Figure for 2011 is provisional. Primary domestic currency: Euros Data last updated: 03/2012</v>
          </cell>
          <cell r="F44">
            <v>0.69</v>
          </cell>
          <cell r="G44">
            <v>0.69799999999999995</v>
          </cell>
          <cell r="H44">
            <v>0.70599999999999996</v>
          </cell>
          <cell r="I44">
            <v>0.71499999999999997</v>
          </cell>
          <cell r="J44">
            <v>0.73</v>
          </cell>
          <cell r="K44">
            <v>0.749</v>
          </cell>
          <cell r="L44">
            <v>0.76600000000000001</v>
          </cell>
          <cell r="M44">
            <v>0.77900000000000003</v>
          </cell>
          <cell r="N44">
            <v>0.78900000000000003</v>
          </cell>
          <cell r="O44">
            <v>0.79700000000000004</v>
          </cell>
          <cell r="P44">
            <v>0.80300000000000005</v>
          </cell>
          <cell r="Q44">
            <v>0.81599999999999995</v>
          </cell>
          <cell r="R44">
            <v>0.82899999999999996</v>
          </cell>
          <cell r="S44">
            <v>0.84199999999999997</v>
          </cell>
          <cell r="T44">
            <v>0.85499999999999998</v>
          </cell>
          <cell r="U44">
            <v>0.86899999999999999</v>
          </cell>
          <cell r="V44">
            <v>0.88200000000000001</v>
          </cell>
          <cell r="W44">
            <v>0.89500000000000002</v>
          </cell>
          <cell r="X44">
            <v>2011</v>
          </cell>
        </row>
        <row r="45">
          <cell r="A45" t="str">
            <v>Czech Republic</v>
          </cell>
          <cell r="B45" t="str">
            <v>Population</v>
          </cell>
          <cell r="C45" t="str">
            <v>Persons</v>
          </cell>
          <cell r="D45" t="str">
            <v>Millions</v>
          </cell>
          <cell r="E45" t="str">
            <v>Source: Haver Analytics Latest actual data: 2010 Primary domestic currency: Czech koruny Data last updated: 03/2012</v>
          </cell>
          <cell r="F45">
            <v>10.278</v>
          </cell>
          <cell r="G45">
            <v>10.266999999999999</v>
          </cell>
          <cell r="H45">
            <v>10.206</v>
          </cell>
          <cell r="I45">
            <v>10.202999999999999</v>
          </cell>
          <cell r="J45">
            <v>10.211</v>
          </cell>
          <cell r="K45">
            <v>10.221</v>
          </cell>
          <cell r="L45">
            <v>10.250999999999999</v>
          </cell>
          <cell r="M45">
            <v>10.287000000000001</v>
          </cell>
          <cell r="N45">
            <v>10.381</v>
          </cell>
          <cell r="O45">
            <v>10.468</v>
          </cell>
          <cell r="P45">
            <v>10.507</v>
          </cell>
          <cell r="Q45">
            <v>10.53</v>
          </cell>
          <cell r="R45">
            <v>10.553000000000001</v>
          </cell>
          <cell r="S45">
            <v>10.574999999999999</v>
          </cell>
          <cell r="T45">
            <v>10.593999999999999</v>
          </cell>
          <cell r="U45">
            <v>10.61</v>
          </cell>
          <cell r="V45">
            <v>10.625</v>
          </cell>
          <cell r="W45">
            <v>10.637</v>
          </cell>
          <cell r="X45">
            <v>2010</v>
          </cell>
        </row>
        <row r="46">
          <cell r="A46" t="str">
            <v>Denmark</v>
          </cell>
          <cell r="B46" t="str">
            <v>Population</v>
          </cell>
          <cell r="C46" t="str">
            <v>Persons</v>
          </cell>
          <cell r="D46" t="str">
            <v>Millions</v>
          </cell>
          <cell r="E46" t="str">
            <v>Source: National Statistical Office Latest actual data: 2011 Primary domestic currency: Danish kroner Data last updated: 04/2012</v>
          </cell>
          <cell r="F46">
            <v>5.33</v>
          </cell>
          <cell r="G46">
            <v>5.3490000000000002</v>
          </cell>
          <cell r="H46">
            <v>5.3680000000000003</v>
          </cell>
          <cell r="I46">
            <v>5.3840000000000003</v>
          </cell>
          <cell r="J46">
            <v>5.3979999999999997</v>
          </cell>
          <cell r="K46">
            <v>5.4109999999999996</v>
          </cell>
          <cell r="L46">
            <v>5.4269999999999996</v>
          </cell>
          <cell r="M46">
            <v>5.4470000000000001</v>
          </cell>
          <cell r="N46">
            <v>5.476</v>
          </cell>
          <cell r="O46">
            <v>5.5110000000000001</v>
          </cell>
          <cell r="P46">
            <v>5.5350000000000001</v>
          </cell>
          <cell r="Q46">
            <v>5.5609999999999999</v>
          </cell>
          <cell r="R46">
            <v>5.5759999999999996</v>
          </cell>
          <cell r="S46">
            <v>5.5910000000000002</v>
          </cell>
          <cell r="T46">
            <v>5.6059999999999999</v>
          </cell>
          <cell r="U46">
            <v>5.6230000000000002</v>
          </cell>
          <cell r="V46">
            <v>5.64</v>
          </cell>
          <cell r="W46">
            <v>5.7140000000000004</v>
          </cell>
          <cell r="X46">
            <v>2011</v>
          </cell>
        </row>
        <row r="47">
          <cell r="A47" t="str">
            <v>Djibouti</v>
          </cell>
          <cell r="B47" t="str">
            <v>Population</v>
          </cell>
          <cell r="C47" t="str">
            <v>Persons</v>
          </cell>
          <cell r="D47" t="str">
            <v>Millions</v>
          </cell>
          <cell r="E47" t="str">
            <v>Source: Official population data are not available. Data prior to 1993 are taken from the World Bank World Development Indicators; other data are from U.N. sources, 2009. Latest actual data: IMF staff estimates Primary domestic currency: Djibouti francs Data last updated: 04/2012</v>
          </cell>
          <cell r="F47">
            <v>0.66600000000000004</v>
          </cell>
          <cell r="G47">
            <v>0.68</v>
          </cell>
          <cell r="H47">
            <v>0.69299999999999995</v>
          </cell>
          <cell r="I47">
            <v>0.70499999999999996</v>
          </cell>
          <cell r="J47">
            <v>0.71599999999999997</v>
          </cell>
          <cell r="K47">
            <v>0.72799999999999998</v>
          </cell>
          <cell r="L47">
            <v>0.747</v>
          </cell>
          <cell r="M47">
            <v>0.76500000000000001</v>
          </cell>
          <cell r="N47">
            <v>0.78400000000000003</v>
          </cell>
          <cell r="O47">
            <v>0.80400000000000005</v>
          </cell>
          <cell r="P47">
            <v>0.82399999999999995</v>
          </cell>
          <cell r="Q47">
            <v>0.84499999999999997</v>
          </cell>
          <cell r="R47">
            <v>0.86599999999999999</v>
          </cell>
          <cell r="S47">
            <v>0.88700000000000001</v>
          </cell>
          <cell r="T47">
            <v>0.91</v>
          </cell>
          <cell r="U47">
            <v>0.93200000000000005</v>
          </cell>
          <cell r="V47">
            <v>0.95599999999999996</v>
          </cell>
          <cell r="W47">
            <v>0.98</v>
          </cell>
          <cell r="X47">
            <v>0</v>
          </cell>
        </row>
        <row r="48">
          <cell r="A48" t="str">
            <v>Dominica</v>
          </cell>
          <cell r="B48" t="str">
            <v>Population</v>
          </cell>
          <cell r="C48" t="str">
            <v>Persons</v>
          </cell>
          <cell r="D48" t="str">
            <v>Millions</v>
          </cell>
          <cell r="E48" t="str">
            <v>Source: National Statistical Office Latest actual data: 2011 Notes: The data source has been changed from World Bank World Development Indicators database to National Statistical Office. Primary domestic currency: Eastern Caribbean dollars Data last updated: 03/2012</v>
          </cell>
          <cell r="F48">
            <v>7.0999999999999994E-2</v>
          </cell>
          <cell r="G48">
            <v>7.0999999999999994E-2</v>
          </cell>
          <cell r="H48">
            <v>7.0999999999999994E-2</v>
          </cell>
          <cell r="I48">
            <v>7.0999999999999994E-2</v>
          </cell>
          <cell r="J48">
            <v>7.0999999999999994E-2</v>
          </cell>
          <cell r="K48">
            <v>7.0999999999999994E-2</v>
          </cell>
          <cell r="L48">
            <v>7.0999999999999994E-2</v>
          </cell>
          <cell r="M48">
            <v>7.0999999999999994E-2</v>
          </cell>
          <cell r="N48">
            <v>7.0999999999999994E-2</v>
          </cell>
          <cell r="O48">
            <v>7.0999999999999994E-2</v>
          </cell>
          <cell r="P48">
            <v>7.0999999999999994E-2</v>
          </cell>
          <cell r="Q48">
            <v>7.0999999999999994E-2</v>
          </cell>
          <cell r="R48">
            <v>7.0999999999999994E-2</v>
          </cell>
          <cell r="S48">
            <v>7.0999999999999994E-2</v>
          </cell>
          <cell r="T48">
            <v>7.0999999999999994E-2</v>
          </cell>
          <cell r="U48">
            <v>7.0999999999999994E-2</v>
          </cell>
          <cell r="V48">
            <v>7.0999999999999994E-2</v>
          </cell>
          <cell r="W48">
            <v>7.0999999999999994E-2</v>
          </cell>
          <cell r="X48">
            <v>2011</v>
          </cell>
        </row>
        <row r="49">
          <cell r="A49" t="str">
            <v>Dominican Republic</v>
          </cell>
          <cell r="B49" t="str">
            <v>Population</v>
          </cell>
          <cell r="C49" t="str">
            <v>Persons</v>
          </cell>
          <cell r="D49" t="str">
            <v>Millions</v>
          </cell>
          <cell r="E49" t="str">
            <v>Source: IFS - International Finance Statistics. IFS - International Financial Statistics. Latest actual data: 2004 Primary domestic currency: Dominican pesos Data last updated: 03/2012</v>
          </cell>
          <cell r="F49">
            <v>8.2629999999999999</v>
          </cell>
          <cell r="G49">
            <v>8.4109999999999996</v>
          </cell>
          <cell r="H49">
            <v>8.5630000000000006</v>
          </cell>
          <cell r="I49">
            <v>8.7170000000000005</v>
          </cell>
          <cell r="J49">
            <v>8.8729999999999993</v>
          </cell>
          <cell r="K49">
            <v>9.0329999999999995</v>
          </cell>
          <cell r="L49">
            <v>9.1950000000000003</v>
          </cell>
          <cell r="M49">
            <v>9.3610000000000007</v>
          </cell>
          <cell r="N49">
            <v>9.5289999999999999</v>
          </cell>
          <cell r="O49">
            <v>9.702</v>
          </cell>
          <cell r="P49">
            <v>9.8770000000000007</v>
          </cell>
          <cell r="Q49">
            <v>10.055999999999999</v>
          </cell>
          <cell r="R49">
            <v>10.237</v>
          </cell>
          <cell r="S49">
            <v>10.422000000000001</v>
          </cell>
          <cell r="T49">
            <v>10.61</v>
          </cell>
          <cell r="U49">
            <v>10.802</v>
          </cell>
          <cell r="V49">
            <v>10.997</v>
          </cell>
          <cell r="W49">
            <v>11.195</v>
          </cell>
          <cell r="X49">
            <v>2004</v>
          </cell>
        </row>
        <row r="50">
          <cell r="A50" t="str">
            <v>Ecuador</v>
          </cell>
          <cell r="B50" t="str">
            <v>Population</v>
          </cell>
          <cell r="C50" t="str">
            <v>Persons</v>
          </cell>
          <cell r="D50" t="str">
            <v>Millions</v>
          </cell>
          <cell r="E50" t="str">
            <v>Source: National Statistical Office Latest actual data: 2010 Primary domestic currency: U.S. dollars Data last updated: 04/2012</v>
          </cell>
          <cell r="F50">
            <v>12.771000000000001</v>
          </cell>
          <cell r="G50">
            <v>12.962</v>
          </cell>
          <cell r="H50">
            <v>13.153</v>
          </cell>
          <cell r="I50">
            <v>13.345000000000001</v>
          </cell>
          <cell r="J50">
            <v>13.539</v>
          </cell>
          <cell r="K50">
            <v>13.736000000000001</v>
          </cell>
          <cell r="L50">
            <v>13.94</v>
          </cell>
          <cell r="M50">
            <v>14.148</v>
          </cell>
          <cell r="N50">
            <v>14.359</v>
          </cell>
          <cell r="O50">
            <v>14.573</v>
          </cell>
          <cell r="P50">
            <v>14.787000000000001</v>
          </cell>
          <cell r="Q50">
            <v>15.005000000000001</v>
          </cell>
          <cell r="R50">
            <v>15.225</v>
          </cell>
          <cell r="S50">
            <v>15.449</v>
          </cell>
          <cell r="T50">
            <v>15.676</v>
          </cell>
          <cell r="U50">
            <v>15.907</v>
          </cell>
          <cell r="V50">
            <v>16.14</v>
          </cell>
          <cell r="W50">
            <v>17.14</v>
          </cell>
          <cell r="X50">
            <v>2010</v>
          </cell>
        </row>
        <row r="51">
          <cell r="A51" t="str">
            <v>Egypt</v>
          </cell>
          <cell r="B51" t="str">
            <v>Population</v>
          </cell>
          <cell r="C51" t="str">
            <v>Persons</v>
          </cell>
          <cell r="D51" t="str">
            <v>Millions</v>
          </cell>
          <cell r="E51" t="str">
            <v>Source: Central Agency for Public Mobilization and Statistics (CAPMAS) Latest actual data: 2009/10 Primary domestic currency: Egyptian pounds Data last updated: 03/2012</v>
          </cell>
          <cell r="F51">
            <v>63.3</v>
          </cell>
          <cell r="G51">
            <v>64.7</v>
          </cell>
          <cell r="H51">
            <v>66</v>
          </cell>
          <cell r="I51">
            <v>67.3</v>
          </cell>
          <cell r="J51">
            <v>68.599999999999994</v>
          </cell>
          <cell r="K51">
            <v>70</v>
          </cell>
          <cell r="L51">
            <v>71.3</v>
          </cell>
          <cell r="M51">
            <v>73.599999999999994</v>
          </cell>
          <cell r="N51">
            <v>75.2</v>
          </cell>
          <cell r="O51">
            <v>76.8</v>
          </cell>
          <cell r="P51">
            <v>77.8</v>
          </cell>
          <cell r="Q51">
            <v>79.355999999999995</v>
          </cell>
          <cell r="R51">
            <v>80.942999999999998</v>
          </cell>
          <cell r="S51">
            <v>82.561999999999998</v>
          </cell>
          <cell r="T51">
            <v>84.212999999999994</v>
          </cell>
          <cell r="U51">
            <v>85.897000000000006</v>
          </cell>
          <cell r="V51">
            <v>87.614999999999995</v>
          </cell>
          <cell r="W51">
            <v>90.244</v>
          </cell>
          <cell r="X51">
            <v>2010</v>
          </cell>
        </row>
        <row r="52">
          <cell r="A52" t="str">
            <v>El Salvador</v>
          </cell>
          <cell r="B52" t="str">
            <v>Population</v>
          </cell>
          <cell r="C52" t="str">
            <v>Persons</v>
          </cell>
          <cell r="D52" t="str">
            <v>Millions</v>
          </cell>
          <cell r="E52" t="str">
            <v>Source: National Statistical Office Latest actual data: 2007 Primary domestic currency: U.S. dollars Data last updated: 03/2012</v>
          </cell>
          <cell r="F52">
            <v>5.4740000000000002</v>
          </cell>
          <cell r="G52">
            <v>5.5119999999999996</v>
          </cell>
          <cell r="H52">
            <v>5.55</v>
          </cell>
          <cell r="I52">
            <v>5.5880000000000001</v>
          </cell>
          <cell r="J52">
            <v>5.6269999999999998</v>
          </cell>
          <cell r="K52">
            <v>5.6660000000000004</v>
          </cell>
          <cell r="L52">
            <v>5.7050000000000001</v>
          </cell>
          <cell r="M52">
            <v>5.7439999999999998</v>
          </cell>
          <cell r="N52">
            <v>5.7839999999999998</v>
          </cell>
          <cell r="O52">
            <v>5.8239999999999998</v>
          </cell>
          <cell r="P52">
            <v>5.8639999999999999</v>
          </cell>
          <cell r="Q52">
            <v>5.9039999999999999</v>
          </cell>
          <cell r="R52">
            <v>5.9450000000000003</v>
          </cell>
          <cell r="S52">
            <v>5.9859999999999998</v>
          </cell>
          <cell r="T52">
            <v>6.0270000000000001</v>
          </cell>
          <cell r="U52">
            <v>6.069</v>
          </cell>
          <cell r="V52">
            <v>6.1109999999999998</v>
          </cell>
          <cell r="W52">
            <v>6.1529999999999996</v>
          </cell>
          <cell r="X52">
            <v>2007</v>
          </cell>
        </row>
        <row r="53">
          <cell r="A53" t="str">
            <v>Equatorial Guinea</v>
          </cell>
          <cell r="B53" t="str">
            <v>Population</v>
          </cell>
          <cell r="C53" t="str">
            <v>Persons</v>
          </cell>
          <cell r="D53" t="str">
            <v>Millions</v>
          </cell>
          <cell r="E53" t="str">
            <v>Source: National Statistical Office Latest actual data: 2010 Notes: The data correspond to the official 2001 Census data. From 2001 onwards, the 2.9% population growth rate was provided by the authorities. Primary domestic currency: CFA francs Data last updated: 03/2012</v>
          </cell>
          <cell r="F53">
            <v>0.94099999999999995</v>
          </cell>
          <cell r="G53">
            <v>1.0149999999999999</v>
          </cell>
          <cell r="H53">
            <v>1.044</v>
          </cell>
          <cell r="I53">
            <v>1.075</v>
          </cell>
          <cell r="J53">
            <v>1.1060000000000001</v>
          </cell>
          <cell r="K53">
            <v>1.1379999999999999</v>
          </cell>
          <cell r="L53">
            <v>1.171</v>
          </cell>
          <cell r="M53">
            <v>1.2050000000000001</v>
          </cell>
          <cell r="N53">
            <v>1.24</v>
          </cell>
          <cell r="O53">
            <v>1.276</v>
          </cell>
          <cell r="P53">
            <v>1.3129999999999999</v>
          </cell>
          <cell r="Q53">
            <v>1.351</v>
          </cell>
          <cell r="R53">
            <v>1.39</v>
          </cell>
          <cell r="S53">
            <v>1.43</v>
          </cell>
          <cell r="T53">
            <v>1.472</v>
          </cell>
          <cell r="U53">
            <v>1.5149999999999999</v>
          </cell>
          <cell r="V53">
            <v>1.5580000000000001</v>
          </cell>
          <cell r="W53">
            <v>1.6040000000000001</v>
          </cell>
          <cell r="X53">
            <v>2010</v>
          </cell>
        </row>
        <row r="54">
          <cell r="A54" t="str">
            <v>Eritrea</v>
          </cell>
          <cell r="B54" t="str">
            <v>Population</v>
          </cell>
          <cell r="C54" t="str">
            <v>Persons</v>
          </cell>
          <cell r="D54" t="str">
            <v>Millions</v>
          </cell>
          <cell r="E54" t="str">
            <v>Source: UN Population Prospects 2006 Latest actual data: 2006 Primary domestic currency: Eritrean nakfa Data last updated: 03/2012</v>
          </cell>
          <cell r="F54">
            <v>3.706</v>
          </cell>
          <cell r="G54">
            <v>3.8519999999999999</v>
          </cell>
          <cell r="H54">
            <v>4.016</v>
          </cell>
          <cell r="I54">
            <v>4.1890000000000001</v>
          </cell>
          <cell r="J54">
            <v>4.3630000000000004</v>
          </cell>
          <cell r="K54">
            <v>4.532</v>
          </cell>
          <cell r="L54">
            <v>4.6920000000000002</v>
          </cell>
          <cell r="M54">
            <v>4.851</v>
          </cell>
          <cell r="N54">
            <v>5.0060000000000002</v>
          </cell>
          <cell r="O54">
            <v>5.1619999999999999</v>
          </cell>
          <cell r="P54">
            <v>5.3230000000000004</v>
          </cell>
          <cell r="Q54">
            <v>5.4889999999999999</v>
          </cell>
          <cell r="R54">
            <v>5.6589999999999998</v>
          </cell>
          <cell r="S54">
            <v>5.8310000000000004</v>
          </cell>
          <cell r="T54">
            <v>6</v>
          </cell>
          <cell r="U54">
            <v>6.165</v>
          </cell>
          <cell r="V54">
            <v>6.3250000000000002</v>
          </cell>
          <cell r="W54">
            <v>6.4820000000000002</v>
          </cell>
          <cell r="X54">
            <v>2006</v>
          </cell>
        </row>
        <row r="55">
          <cell r="A55" t="str">
            <v>Estonia</v>
          </cell>
          <cell r="B55" t="str">
            <v>Population</v>
          </cell>
          <cell r="C55" t="str">
            <v>Persons</v>
          </cell>
          <cell r="D55" t="str">
            <v>Millions</v>
          </cell>
          <cell r="E55" t="str">
            <v>Source: National Statistical Office Latest actual data: 2011 Primary domestic currency: Euro Data last updated: 03/2012</v>
          </cell>
          <cell r="F55">
            <v>1.3720000000000001</v>
          </cell>
          <cell r="G55">
            <v>1.367</v>
          </cell>
          <cell r="H55">
            <v>1.361</v>
          </cell>
          <cell r="I55">
            <v>1.3560000000000001</v>
          </cell>
          <cell r="J55">
            <v>1.351</v>
          </cell>
          <cell r="K55">
            <v>1.3480000000000001</v>
          </cell>
          <cell r="L55">
            <v>1.345</v>
          </cell>
          <cell r="M55">
            <v>1.3420000000000001</v>
          </cell>
          <cell r="N55">
            <v>1.341</v>
          </cell>
          <cell r="O55">
            <v>1.34</v>
          </cell>
          <cell r="P55">
            <v>1.34</v>
          </cell>
          <cell r="Q55">
            <v>1.34</v>
          </cell>
          <cell r="R55">
            <v>1.34</v>
          </cell>
          <cell r="S55">
            <v>1.34</v>
          </cell>
          <cell r="T55">
            <v>1.34</v>
          </cell>
          <cell r="U55">
            <v>1.34</v>
          </cell>
          <cell r="V55">
            <v>1.34</v>
          </cell>
          <cell r="W55">
            <v>1.34</v>
          </cell>
          <cell r="X55">
            <v>2011</v>
          </cell>
        </row>
        <row r="56">
          <cell r="A56" t="str">
            <v>Ethiopia</v>
          </cell>
          <cell r="B56" t="str">
            <v>Population</v>
          </cell>
          <cell r="C56" t="str">
            <v>Persons</v>
          </cell>
          <cell r="D56" t="str">
            <v>Millions</v>
          </cell>
          <cell r="E56" t="str">
            <v>Source: World Bank. Human Development Indicators Latest actual data: 2008 Primary domestic currency: Ethiopian birr Data last updated: 03/2012</v>
          </cell>
          <cell r="F56">
            <v>65.515000000000001</v>
          </cell>
          <cell r="G56">
            <v>67.272000000000006</v>
          </cell>
          <cell r="H56">
            <v>69.058999999999997</v>
          </cell>
          <cell r="I56">
            <v>70.881</v>
          </cell>
          <cell r="J56">
            <v>72.745999999999995</v>
          </cell>
          <cell r="K56">
            <v>74.661000000000001</v>
          </cell>
          <cell r="L56">
            <v>76.628</v>
          </cell>
          <cell r="M56">
            <v>78.646000000000001</v>
          </cell>
          <cell r="N56">
            <v>80.712999999999994</v>
          </cell>
          <cell r="O56">
            <v>82.811999999999998</v>
          </cell>
          <cell r="P56">
            <v>84.799000000000007</v>
          </cell>
          <cell r="Q56">
            <v>86.834000000000003</v>
          </cell>
          <cell r="R56">
            <v>88.918000000000006</v>
          </cell>
          <cell r="S56">
            <v>91.052000000000007</v>
          </cell>
          <cell r="T56">
            <v>93.238</v>
          </cell>
          <cell r="U56">
            <v>95.289000000000001</v>
          </cell>
          <cell r="V56">
            <v>97.385000000000005</v>
          </cell>
          <cell r="W56">
            <v>99.528000000000006</v>
          </cell>
          <cell r="X56">
            <v>2008</v>
          </cell>
        </row>
        <row r="57">
          <cell r="A57" t="str">
            <v>Fiji</v>
          </cell>
          <cell r="B57" t="str">
            <v>Population</v>
          </cell>
          <cell r="C57" t="str">
            <v>Persons</v>
          </cell>
          <cell r="D57" t="str">
            <v>Millions</v>
          </cell>
          <cell r="E57" t="str">
            <v>Source: National Statistical Office. Fiji Islands Bureau of Statistics Latest actual data: 2007 Primary domestic currency: Fiji dollars Data last updated: 01/2012</v>
          </cell>
          <cell r="F57">
            <v>0.81399999999999995</v>
          </cell>
          <cell r="G57">
            <v>0.82199999999999995</v>
          </cell>
          <cell r="H57">
            <v>0.83099999999999996</v>
          </cell>
          <cell r="I57">
            <v>0.83899999999999997</v>
          </cell>
          <cell r="J57">
            <v>0.84699999999999998</v>
          </cell>
          <cell r="K57">
            <v>0.85399999999999998</v>
          </cell>
          <cell r="L57">
            <v>0.86199999999999999</v>
          </cell>
          <cell r="M57">
            <v>0.86899999999999999</v>
          </cell>
          <cell r="N57">
            <v>0.877</v>
          </cell>
          <cell r="O57">
            <v>0.88300000000000001</v>
          </cell>
          <cell r="P57">
            <v>0.89</v>
          </cell>
          <cell r="Q57">
            <v>0.89400000000000002</v>
          </cell>
          <cell r="R57">
            <v>0.89900000000000002</v>
          </cell>
          <cell r="S57">
            <v>0.90300000000000002</v>
          </cell>
          <cell r="T57">
            <v>0.90800000000000003</v>
          </cell>
          <cell r="U57">
            <v>0.91200000000000003</v>
          </cell>
          <cell r="V57">
            <v>0.91700000000000004</v>
          </cell>
          <cell r="W57">
            <v>0.92200000000000004</v>
          </cell>
          <cell r="X57">
            <v>2007</v>
          </cell>
        </row>
        <row r="58">
          <cell r="A58" t="str">
            <v>Finland</v>
          </cell>
          <cell r="B58" t="str">
            <v>Population</v>
          </cell>
          <cell r="C58" t="str">
            <v>Persons</v>
          </cell>
          <cell r="D58" t="str">
            <v>Millions</v>
          </cell>
          <cell r="E58" t="str">
            <v>Source: National Statistical Office. Downloaded through DataInsight Latest actual data: 2010 Primary domestic currency: Euros Data last updated: 03/2012</v>
          </cell>
          <cell r="F58">
            <v>5.181</v>
          </cell>
          <cell r="G58">
            <v>5.1950000000000003</v>
          </cell>
          <cell r="H58">
            <v>5.2060000000000004</v>
          </cell>
          <cell r="I58">
            <v>5.22</v>
          </cell>
          <cell r="J58">
            <v>5.2370000000000001</v>
          </cell>
          <cell r="K58">
            <v>5.2560000000000002</v>
          </cell>
          <cell r="L58">
            <v>5.2770000000000001</v>
          </cell>
          <cell r="M58">
            <v>5.3</v>
          </cell>
          <cell r="N58">
            <v>5.3259999999999996</v>
          </cell>
          <cell r="O58">
            <v>5.351</v>
          </cell>
          <cell r="P58">
            <v>5.375</v>
          </cell>
          <cell r="Q58">
            <v>5.4009999999999998</v>
          </cell>
          <cell r="R58">
            <v>5.4269999999999996</v>
          </cell>
          <cell r="S58">
            <v>5.4539999999999997</v>
          </cell>
          <cell r="T58">
            <v>5.48</v>
          </cell>
          <cell r="U58">
            <v>5.5060000000000002</v>
          </cell>
          <cell r="V58">
            <v>5.532</v>
          </cell>
          <cell r="W58">
            <v>5.5570000000000004</v>
          </cell>
          <cell r="X58">
            <v>2010</v>
          </cell>
        </row>
        <row r="59">
          <cell r="A59" t="str">
            <v>France</v>
          </cell>
          <cell r="B59" t="str">
            <v>Population</v>
          </cell>
          <cell r="C59" t="str">
            <v>Persons</v>
          </cell>
          <cell r="D59" t="str">
            <v>Millions</v>
          </cell>
          <cell r="E59" t="str">
            <v>Source: National Statistical Office Latest actual data: 2011 Primary domestic currency: Euros Data last updated: 03/2012</v>
          </cell>
          <cell r="F59">
            <v>59.061999999999998</v>
          </cell>
          <cell r="G59">
            <v>59.475999999999999</v>
          </cell>
          <cell r="H59">
            <v>59.893999999999998</v>
          </cell>
          <cell r="I59">
            <v>60.304000000000002</v>
          </cell>
          <cell r="J59">
            <v>60.734000000000002</v>
          </cell>
          <cell r="K59">
            <v>61.180999999999997</v>
          </cell>
          <cell r="L59">
            <v>61.597000000000001</v>
          </cell>
          <cell r="M59">
            <v>61.965000000000003</v>
          </cell>
          <cell r="N59">
            <v>62.304000000000002</v>
          </cell>
          <cell r="O59">
            <v>62.637</v>
          </cell>
          <cell r="P59">
            <v>62.798999999999999</v>
          </cell>
          <cell r="Q59">
            <v>63.087000000000003</v>
          </cell>
          <cell r="R59">
            <v>63.375</v>
          </cell>
          <cell r="S59">
            <v>63.664999999999999</v>
          </cell>
          <cell r="T59">
            <v>63.957000000000001</v>
          </cell>
          <cell r="U59">
            <v>64.25</v>
          </cell>
          <cell r="V59">
            <v>64.543999999999997</v>
          </cell>
          <cell r="W59">
            <v>64.838999999999999</v>
          </cell>
          <cell r="X59">
            <v>2011</v>
          </cell>
        </row>
        <row r="60">
          <cell r="A60" t="str">
            <v>Gabon</v>
          </cell>
          <cell r="B60" t="str">
            <v>Population</v>
          </cell>
          <cell r="C60" t="str">
            <v>Persons</v>
          </cell>
          <cell r="D60" t="str">
            <v>Millions</v>
          </cell>
          <cell r="E60" t="str">
            <v>Source: National Statistical Office. In close cooperation with World Bank and country authorities. Latest actual data: IMF staff estimates Primary domestic currency: CFA francs Data last updated: 03/2012</v>
          </cell>
          <cell r="F60">
            <v>1.2050000000000001</v>
          </cell>
          <cell r="G60">
            <v>1.2350000000000001</v>
          </cell>
          <cell r="H60">
            <v>1.266</v>
          </cell>
          <cell r="I60">
            <v>1.298</v>
          </cell>
          <cell r="J60">
            <v>1.33</v>
          </cell>
          <cell r="K60">
            <v>1.3640000000000001</v>
          </cell>
          <cell r="L60">
            <v>1.3979999999999999</v>
          </cell>
          <cell r="M60">
            <v>1.4330000000000001</v>
          </cell>
          <cell r="N60">
            <v>1.454</v>
          </cell>
          <cell r="O60">
            <v>1.4750000000000001</v>
          </cell>
          <cell r="P60">
            <v>1.496</v>
          </cell>
          <cell r="Q60">
            <v>1.518</v>
          </cell>
          <cell r="R60">
            <v>1.5409999999999999</v>
          </cell>
          <cell r="S60">
            <v>1.5629999999999999</v>
          </cell>
          <cell r="T60">
            <v>1.5860000000000001</v>
          </cell>
          <cell r="U60">
            <v>1.6080000000000001</v>
          </cell>
          <cell r="V60">
            <v>1.631</v>
          </cell>
          <cell r="W60">
            <v>1.6539999999999999</v>
          </cell>
          <cell r="X60">
            <v>0</v>
          </cell>
        </row>
        <row r="61">
          <cell r="A61" t="str">
            <v>The Gambia</v>
          </cell>
          <cell r="B61" t="str">
            <v>Population</v>
          </cell>
          <cell r="C61" t="str">
            <v>Persons</v>
          </cell>
          <cell r="D61" t="str">
            <v>Millions</v>
          </cell>
          <cell r="E61" t="str">
            <v>Source: World Bank. Human Development Indicators Latest actual data: 2010 Primary domestic currency: Gambian dalasis Data last updated: 03/2012</v>
          </cell>
          <cell r="F61">
            <v>1.302</v>
          </cell>
          <cell r="G61">
            <v>1.347</v>
          </cell>
          <cell r="H61">
            <v>1.391</v>
          </cell>
          <cell r="I61">
            <v>1.4359999999999999</v>
          </cell>
          <cell r="J61">
            <v>1.4810000000000001</v>
          </cell>
          <cell r="K61">
            <v>1.526</v>
          </cell>
          <cell r="L61">
            <v>1.571</v>
          </cell>
          <cell r="M61">
            <v>1.6160000000000001</v>
          </cell>
          <cell r="N61">
            <v>1.66</v>
          </cell>
          <cell r="O61">
            <v>1.7050000000000001</v>
          </cell>
          <cell r="P61">
            <v>1.7509999999999999</v>
          </cell>
          <cell r="Q61">
            <v>1.7989999999999999</v>
          </cell>
          <cell r="R61">
            <v>1.8480000000000001</v>
          </cell>
          <cell r="S61">
            <v>1.8979999999999999</v>
          </cell>
          <cell r="T61">
            <v>1.9490000000000001</v>
          </cell>
          <cell r="U61">
            <v>2.0019999999999998</v>
          </cell>
          <cell r="V61">
            <v>2.056</v>
          </cell>
          <cell r="W61">
            <v>2.1120000000000001</v>
          </cell>
          <cell r="X61">
            <v>2010</v>
          </cell>
        </row>
        <row r="62">
          <cell r="A62" t="str">
            <v>Georgia</v>
          </cell>
          <cell r="B62" t="str">
            <v>Population</v>
          </cell>
          <cell r="C62" t="str">
            <v>Persons</v>
          </cell>
          <cell r="D62" t="str">
            <v>Millions</v>
          </cell>
          <cell r="E62" t="str">
            <v>Source: National Statistical Office Latest actual data: 2009 Primary domestic currency: Georgian lari Data last updated: 03/2012</v>
          </cell>
          <cell r="F62">
            <v>4.4349999999999996</v>
          </cell>
          <cell r="G62">
            <v>4.4009999999999998</v>
          </cell>
          <cell r="H62">
            <v>4.3719999999999999</v>
          </cell>
          <cell r="I62">
            <v>4.343</v>
          </cell>
          <cell r="J62">
            <v>4.3150000000000004</v>
          </cell>
          <cell r="K62">
            <v>4.3220000000000001</v>
          </cell>
          <cell r="L62">
            <v>4.4009999999999998</v>
          </cell>
          <cell r="M62">
            <v>4.3949999999999996</v>
          </cell>
          <cell r="N62">
            <v>4.3819999999999997</v>
          </cell>
          <cell r="O62">
            <v>4.3849999999999998</v>
          </cell>
          <cell r="P62">
            <v>4.4359999999999999</v>
          </cell>
          <cell r="Q62">
            <v>4.4690000000000003</v>
          </cell>
          <cell r="R62">
            <v>4.444</v>
          </cell>
          <cell r="S62">
            <v>4.4169999999999998</v>
          </cell>
          <cell r="T62">
            <v>4.3890000000000002</v>
          </cell>
          <cell r="U62">
            <v>4.3620000000000001</v>
          </cell>
          <cell r="V62">
            <v>4.3330000000000002</v>
          </cell>
          <cell r="W62">
            <v>4.3040000000000003</v>
          </cell>
          <cell r="X62">
            <v>2009</v>
          </cell>
        </row>
        <row r="63">
          <cell r="A63" t="str">
            <v>Germany</v>
          </cell>
          <cell r="B63" t="str">
            <v>Population</v>
          </cell>
          <cell r="C63" t="str">
            <v>Persons</v>
          </cell>
          <cell r="D63" t="str">
            <v>Millions</v>
          </cell>
          <cell r="E63" t="str">
            <v>Source: National Statistical Office Latest actual data: 2011 Notes: Data until 1990 refers to German federation only (West Germany). Data from 1991 refer to United Germany. Primary domestic currency: Euros Data last updated: 04/2012</v>
          </cell>
          <cell r="F63">
            <v>82.188000000000002</v>
          </cell>
          <cell r="G63">
            <v>82.34</v>
          </cell>
          <cell r="H63">
            <v>82.481999999999999</v>
          </cell>
          <cell r="I63">
            <v>82.52</v>
          </cell>
          <cell r="J63">
            <v>82.501000000000005</v>
          </cell>
          <cell r="K63">
            <v>82.465000000000003</v>
          </cell>
          <cell r="L63">
            <v>82.366</v>
          </cell>
          <cell r="M63">
            <v>82.262</v>
          </cell>
          <cell r="N63">
            <v>82.12</v>
          </cell>
          <cell r="O63">
            <v>81.875</v>
          </cell>
          <cell r="P63">
            <v>81.757000000000005</v>
          </cell>
          <cell r="Q63">
            <v>81.777000000000001</v>
          </cell>
          <cell r="R63">
            <v>81.613</v>
          </cell>
          <cell r="S63">
            <v>81.45</v>
          </cell>
          <cell r="T63">
            <v>81.287000000000006</v>
          </cell>
          <cell r="U63">
            <v>81.123999999999995</v>
          </cell>
          <cell r="V63">
            <v>80.962000000000003</v>
          </cell>
          <cell r="W63">
            <v>80.8</v>
          </cell>
          <cell r="X63">
            <v>2011</v>
          </cell>
        </row>
        <row r="64">
          <cell r="A64" t="str">
            <v>Ghana</v>
          </cell>
          <cell r="B64" t="str">
            <v>Population</v>
          </cell>
          <cell r="C64" t="str">
            <v>Persons</v>
          </cell>
          <cell r="D64" t="str">
            <v>Millions</v>
          </cell>
          <cell r="E64" t="str">
            <v>Source: National Statistical Office Latest actual data: IMF staff estimates Notes: Data cannot be confirmed by national sources at this time. Primary domestic currency: Ghanaian cedis Data last updated: 03/2012</v>
          </cell>
          <cell r="F64">
            <v>18.411999999999999</v>
          </cell>
          <cell r="G64">
            <v>18.882999999999999</v>
          </cell>
          <cell r="H64">
            <v>19.366</v>
          </cell>
          <cell r="I64">
            <v>19.861000000000001</v>
          </cell>
          <cell r="J64">
            <v>20.367999999999999</v>
          </cell>
          <cell r="K64">
            <v>20.888999999999999</v>
          </cell>
          <cell r="L64">
            <v>21.422999999999998</v>
          </cell>
          <cell r="M64">
            <v>21.97</v>
          </cell>
          <cell r="N64">
            <v>22.532</v>
          </cell>
          <cell r="O64">
            <v>23.108000000000001</v>
          </cell>
          <cell r="P64">
            <v>23.699000000000002</v>
          </cell>
          <cell r="Q64">
            <v>24.303999999999998</v>
          </cell>
          <cell r="R64">
            <v>24.925999999999998</v>
          </cell>
          <cell r="S64">
            <v>25.562999999999999</v>
          </cell>
          <cell r="T64">
            <v>26.216000000000001</v>
          </cell>
          <cell r="U64">
            <v>26.885999999999999</v>
          </cell>
          <cell r="V64">
            <v>27.573</v>
          </cell>
          <cell r="W64">
            <v>28.277999999999999</v>
          </cell>
          <cell r="X64">
            <v>0</v>
          </cell>
        </row>
        <row r="65">
          <cell r="A65" t="str">
            <v>Greece</v>
          </cell>
          <cell r="B65" t="str">
            <v>Population</v>
          </cell>
          <cell r="C65" t="str">
            <v>Persons</v>
          </cell>
          <cell r="D65" t="str">
            <v>Millions</v>
          </cell>
          <cell r="E65" t="str">
            <v>Source: IFS - International Finance Statistics Latest actual data: 2010 Primary domestic currency: Euros Data last updated: 03/2012</v>
          </cell>
          <cell r="F65">
            <v>10.942</v>
          </cell>
          <cell r="G65">
            <v>10.974</v>
          </cell>
          <cell r="H65">
            <v>11</v>
          </cell>
          <cell r="I65">
            <v>11.021000000000001</v>
          </cell>
          <cell r="J65">
            <v>11.042</v>
          </cell>
          <cell r="K65">
            <v>11.064</v>
          </cell>
          <cell r="L65">
            <v>11.087</v>
          </cell>
          <cell r="M65">
            <v>11.112</v>
          </cell>
          <cell r="N65">
            <v>11.137</v>
          </cell>
          <cell r="O65">
            <v>11.161</v>
          </cell>
          <cell r="P65">
            <v>11.183</v>
          </cell>
          <cell r="Q65">
            <v>11.194000000000001</v>
          </cell>
          <cell r="R65">
            <v>11.204000000000001</v>
          </cell>
          <cell r="S65">
            <v>11.212999999999999</v>
          </cell>
          <cell r="T65">
            <v>11.221</v>
          </cell>
          <cell r="U65">
            <v>11.228</v>
          </cell>
          <cell r="V65">
            <v>11.233000000000001</v>
          </cell>
          <cell r="W65">
            <v>11.238</v>
          </cell>
          <cell r="X65">
            <v>2010</v>
          </cell>
        </row>
        <row r="66">
          <cell r="A66" t="str">
            <v>Grenada</v>
          </cell>
          <cell r="B66" t="str">
            <v>Population</v>
          </cell>
          <cell r="C66" t="str">
            <v>Persons</v>
          </cell>
          <cell r="D66" t="str">
            <v>Millions</v>
          </cell>
          <cell r="E66" t="str">
            <v>Source: National Statistical Office Latest actual data: 2009 Primary domestic currency: Eastern Caribbean dollars Data last updated: 03/2012</v>
          </cell>
          <cell r="F66">
            <v>0.10100000000000001</v>
          </cell>
          <cell r="G66">
            <v>0.10100000000000001</v>
          </cell>
          <cell r="H66">
            <v>0.10199999999999999</v>
          </cell>
          <cell r="I66">
            <v>0.10199999999999999</v>
          </cell>
          <cell r="J66">
            <v>0.10199999999999999</v>
          </cell>
          <cell r="K66">
            <v>0.10299999999999999</v>
          </cell>
          <cell r="L66">
            <v>0.10299999999999999</v>
          </cell>
          <cell r="M66">
            <v>0.10299999999999999</v>
          </cell>
          <cell r="N66">
            <v>0.104</v>
          </cell>
          <cell r="O66">
            <v>0.104</v>
          </cell>
          <cell r="P66">
            <v>0.104</v>
          </cell>
          <cell r="Q66">
            <v>0.104</v>
          </cell>
          <cell r="R66">
            <v>0.105</v>
          </cell>
          <cell r="S66">
            <v>0.105</v>
          </cell>
          <cell r="T66">
            <v>0.105</v>
          </cell>
          <cell r="U66">
            <v>0.106</v>
          </cell>
          <cell r="V66">
            <v>0.106</v>
          </cell>
          <cell r="W66">
            <v>0.106</v>
          </cell>
          <cell r="X66">
            <v>2009</v>
          </cell>
        </row>
        <row r="67">
          <cell r="A67" t="str">
            <v>Guatemala</v>
          </cell>
          <cell r="B67" t="str">
            <v>Population</v>
          </cell>
          <cell r="C67" t="str">
            <v>Persons</v>
          </cell>
          <cell r="D67" t="str">
            <v>Millions</v>
          </cell>
          <cell r="E67" t="str">
            <v>Source: National Statistical Office Latest actual data: 2005 Primary domestic currency: Guatemalan quetzales Data last updated: 03/2012</v>
          </cell>
          <cell r="F67">
            <v>11.231</v>
          </cell>
          <cell r="G67">
            <v>11.506</v>
          </cell>
          <cell r="H67">
            <v>11.792999999999999</v>
          </cell>
          <cell r="I67">
            <v>12.090999999999999</v>
          </cell>
          <cell r="J67">
            <v>12.397</v>
          </cell>
          <cell r="K67">
            <v>12.71</v>
          </cell>
          <cell r="L67">
            <v>13.029</v>
          </cell>
          <cell r="M67">
            <v>13.353999999999999</v>
          </cell>
          <cell r="N67">
            <v>13.686</v>
          </cell>
          <cell r="O67">
            <v>14.026999999999999</v>
          </cell>
          <cell r="P67">
            <v>14.377000000000001</v>
          </cell>
          <cell r="Q67">
            <v>14.736000000000001</v>
          </cell>
          <cell r="R67">
            <v>15.105</v>
          </cell>
          <cell r="S67">
            <v>15.481999999999999</v>
          </cell>
          <cell r="T67">
            <v>15.87</v>
          </cell>
          <cell r="U67">
            <v>16.265999999999998</v>
          </cell>
          <cell r="V67">
            <v>16.672999999999998</v>
          </cell>
          <cell r="W67">
            <v>17.09</v>
          </cell>
          <cell r="X67">
            <v>2005</v>
          </cell>
        </row>
        <row r="68">
          <cell r="A68" t="str">
            <v>Guinea</v>
          </cell>
          <cell r="B68" t="str">
            <v>Population</v>
          </cell>
          <cell r="C68" t="str">
            <v>Persons</v>
          </cell>
          <cell r="D68" t="str">
            <v>Millions</v>
          </cell>
          <cell r="E68" t="str">
            <v>Source: National Statistical Office Latest actual data: 2009 Notes: Data prior to 1995 cannot be confirmed by national sources at this time. Primary domestic currency: Guinean francs Data last updated: 03/2012</v>
          </cell>
          <cell r="F68">
            <v>8.3840000000000003</v>
          </cell>
          <cell r="G68">
            <v>8.5449999999999999</v>
          </cell>
          <cell r="H68">
            <v>8.7059999999999995</v>
          </cell>
          <cell r="I68">
            <v>8.8699999999999992</v>
          </cell>
          <cell r="J68">
            <v>9.0410000000000004</v>
          </cell>
          <cell r="K68">
            <v>9.2210000000000001</v>
          </cell>
          <cell r="L68">
            <v>9.4120000000000008</v>
          </cell>
          <cell r="M68">
            <v>9.6150000000000002</v>
          </cell>
          <cell r="N68">
            <v>9.8330000000000002</v>
          </cell>
          <cell r="O68">
            <v>10.079000000000001</v>
          </cell>
          <cell r="P68">
            <v>10.331</v>
          </cell>
          <cell r="Q68">
            <v>10.589</v>
          </cell>
          <cell r="R68">
            <v>10.853999999999999</v>
          </cell>
          <cell r="S68">
            <v>11.125</v>
          </cell>
          <cell r="T68">
            <v>11.403</v>
          </cell>
          <cell r="U68">
            <v>11.688000000000001</v>
          </cell>
          <cell r="V68">
            <v>11.981</v>
          </cell>
          <cell r="W68">
            <v>12.28</v>
          </cell>
          <cell r="X68">
            <v>2009</v>
          </cell>
        </row>
        <row r="69">
          <cell r="A69" t="str">
            <v>Guinea-Bissau</v>
          </cell>
          <cell r="B69" t="str">
            <v>Population</v>
          </cell>
          <cell r="C69" t="str">
            <v>Persons</v>
          </cell>
          <cell r="D69" t="str">
            <v>Millions</v>
          </cell>
          <cell r="E69" t="str">
            <v>Source: World Bank. Human Development Indicators. Latest actual data: 2004 Primary domestic currency: CFA francs Data last updated: 04/2012</v>
          </cell>
          <cell r="F69">
            <v>1.304</v>
          </cell>
          <cell r="G69">
            <v>1.335</v>
          </cell>
          <cell r="H69">
            <v>1.369</v>
          </cell>
          <cell r="I69">
            <v>1.403</v>
          </cell>
          <cell r="J69">
            <v>1.4379999999999999</v>
          </cell>
          <cell r="K69">
            <v>1.4730000000000001</v>
          </cell>
          <cell r="L69">
            <v>1.5069999999999999</v>
          </cell>
          <cell r="M69">
            <v>1.5409999999999999</v>
          </cell>
          <cell r="N69">
            <v>1.575</v>
          </cell>
          <cell r="O69">
            <v>1.611</v>
          </cell>
          <cell r="P69">
            <v>1.6459999999999999</v>
          </cell>
          <cell r="Q69">
            <v>1.6830000000000001</v>
          </cell>
          <cell r="R69">
            <v>1.72</v>
          </cell>
          <cell r="S69">
            <v>1.758</v>
          </cell>
          <cell r="T69">
            <v>1.7969999999999999</v>
          </cell>
          <cell r="U69">
            <v>1.837</v>
          </cell>
          <cell r="V69">
            <v>1.8779999999999999</v>
          </cell>
          <cell r="W69">
            <v>1.919</v>
          </cell>
          <cell r="X69">
            <v>2004</v>
          </cell>
        </row>
        <row r="70">
          <cell r="A70" t="str">
            <v>Guyana</v>
          </cell>
          <cell r="B70" t="str">
            <v>Population</v>
          </cell>
          <cell r="C70" t="str">
            <v>Persons</v>
          </cell>
          <cell r="D70" t="str">
            <v>Millions</v>
          </cell>
          <cell r="E70" t="str">
            <v>Source: National Statistical Office Latest actual data: 2002 Primary domestic currency: Guyana dollars Data last updated: 02/2012</v>
          </cell>
          <cell r="F70">
            <v>0.74299999999999999</v>
          </cell>
          <cell r="G70">
            <v>0.74399999999999999</v>
          </cell>
          <cell r="H70">
            <v>0.751</v>
          </cell>
          <cell r="I70">
            <v>0.754</v>
          </cell>
          <cell r="J70">
            <v>0.75600000000000001</v>
          </cell>
          <cell r="K70">
            <v>0.75900000000000001</v>
          </cell>
          <cell r="L70">
            <v>0.76200000000000001</v>
          </cell>
          <cell r="M70">
            <v>0.76400000000000001</v>
          </cell>
          <cell r="N70">
            <v>0.76700000000000002</v>
          </cell>
          <cell r="O70">
            <v>0.77</v>
          </cell>
          <cell r="P70">
            <v>0.77200000000000002</v>
          </cell>
          <cell r="Q70">
            <v>0.77500000000000002</v>
          </cell>
          <cell r="R70">
            <v>0.77700000000000002</v>
          </cell>
          <cell r="S70">
            <v>0.77900000000000003</v>
          </cell>
          <cell r="T70">
            <v>0.78200000000000003</v>
          </cell>
          <cell r="U70">
            <v>0.78400000000000003</v>
          </cell>
          <cell r="V70">
            <v>0.78600000000000003</v>
          </cell>
          <cell r="W70">
            <v>0.78900000000000003</v>
          </cell>
          <cell r="X70">
            <v>2002</v>
          </cell>
        </row>
        <row r="71">
          <cell r="A71" t="str">
            <v>Haiti</v>
          </cell>
          <cell r="B71" t="str">
            <v>Population</v>
          </cell>
          <cell r="C71" t="str">
            <v>Persons</v>
          </cell>
          <cell r="D71" t="str">
            <v>Millions</v>
          </cell>
          <cell r="E71" t="str">
            <v>Source: IMF Staff Latest actual data: IMF staff estimates Primary domestic currency: Haitian gourdes Data last updated: 03/2012</v>
          </cell>
          <cell r="F71">
            <v>8.5760000000000005</v>
          </cell>
          <cell r="G71">
            <v>8.7149999999999999</v>
          </cell>
          <cell r="H71">
            <v>8.8559999999999999</v>
          </cell>
          <cell r="I71">
            <v>8.9990000000000006</v>
          </cell>
          <cell r="J71">
            <v>9.1440000000000001</v>
          </cell>
          <cell r="K71">
            <v>9.2919999999999998</v>
          </cell>
          <cell r="L71">
            <v>9.4450000000000003</v>
          </cell>
          <cell r="M71">
            <v>9.6020000000000003</v>
          </cell>
          <cell r="N71">
            <v>9.7620000000000005</v>
          </cell>
          <cell r="O71">
            <v>9.923</v>
          </cell>
          <cell r="P71">
            <v>9.8550000000000004</v>
          </cell>
          <cell r="Q71">
            <v>10.013</v>
          </cell>
          <cell r="R71">
            <v>10.163</v>
          </cell>
          <cell r="S71">
            <v>10.316000000000001</v>
          </cell>
          <cell r="T71">
            <v>10.47</v>
          </cell>
          <cell r="U71">
            <v>10.627000000000001</v>
          </cell>
          <cell r="V71">
            <v>10.776</v>
          </cell>
          <cell r="W71">
            <v>10.916</v>
          </cell>
          <cell r="X71">
            <v>0</v>
          </cell>
        </row>
        <row r="72">
          <cell r="A72" t="str">
            <v>Honduras</v>
          </cell>
          <cell r="B72" t="str">
            <v>Population</v>
          </cell>
          <cell r="C72" t="str">
            <v>Persons</v>
          </cell>
          <cell r="D72" t="str">
            <v>Millions</v>
          </cell>
          <cell r="E72" t="str">
            <v>Source: National Statistical Office Latest actual data: 2001 Primary domestic currency: Honduran lempiras Data last updated: 03/2012</v>
          </cell>
          <cell r="F72">
            <v>6.3689999999999998</v>
          </cell>
          <cell r="G72">
            <v>6.53</v>
          </cell>
          <cell r="H72">
            <v>6.6950000000000003</v>
          </cell>
          <cell r="I72">
            <v>6.8609999999999998</v>
          </cell>
          <cell r="J72">
            <v>7.0279999999999996</v>
          </cell>
          <cell r="K72">
            <v>7.1970000000000001</v>
          </cell>
          <cell r="L72">
            <v>7.367</v>
          </cell>
          <cell r="M72">
            <v>7.5369999999999999</v>
          </cell>
          <cell r="N72">
            <v>7.7069999999999999</v>
          </cell>
          <cell r="O72">
            <v>7.8769999999999998</v>
          </cell>
          <cell r="P72">
            <v>8.0459999999999994</v>
          </cell>
          <cell r="Q72">
            <v>8.2149999999999999</v>
          </cell>
          <cell r="R72">
            <v>8.3849999999999998</v>
          </cell>
          <cell r="S72">
            <v>8.5549999999999997</v>
          </cell>
          <cell r="T72">
            <v>8.7249999999999996</v>
          </cell>
          <cell r="U72">
            <v>8.8949999999999996</v>
          </cell>
          <cell r="V72">
            <v>9.0679999999999996</v>
          </cell>
          <cell r="W72">
            <v>9.2449999999999992</v>
          </cell>
          <cell r="X72">
            <v>2001</v>
          </cell>
        </row>
        <row r="73">
          <cell r="A73" t="str">
            <v>Hong Kong SAR</v>
          </cell>
          <cell r="B73" t="str">
            <v>Population</v>
          </cell>
          <cell r="C73" t="str">
            <v>Persons</v>
          </cell>
          <cell r="D73" t="str">
            <v>Millions</v>
          </cell>
          <cell r="E73" t="str">
            <v>Source: CEIC Latest actual data: 2010 Primary domestic currency: Hong Kong dollars Data last updated: 03/2012</v>
          </cell>
          <cell r="F73">
            <v>6.73</v>
          </cell>
          <cell r="G73">
            <v>6.726</v>
          </cell>
          <cell r="H73">
            <v>6.7640000000000002</v>
          </cell>
          <cell r="I73">
            <v>6.798</v>
          </cell>
          <cell r="J73">
            <v>6.8380000000000001</v>
          </cell>
          <cell r="K73">
            <v>6.9039999999999999</v>
          </cell>
          <cell r="L73">
            <v>6.9379999999999997</v>
          </cell>
          <cell r="M73">
            <v>6.9640000000000004</v>
          </cell>
          <cell r="N73">
            <v>7.0090000000000003</v>
          </cell>
          <cell r="O73">
            <v>7.0540000000000003</v>
          </cell>
          <cell r="P73">
            <v>7.1</v>
          </cell>
          <cell r="Q73">
            <v>7.1459999999999999</v>
          </cell>
          <cell r="R73">
            <v>7.1920000000000002</v>
          </cell>
          <cell r="S73">
            <v>7.2380000000000004</v>
          </cell>
          <cell r="T73">
            <v>7.2850000000000001</v>
          </cell>
          <cell r="U73">
            <v>7.3319999999999999</v>
          </cell>
          <cell r="V73">
            <v>7.38</v>
          </cell>
          <cell r="W73">
            <v>7.4269999999999996</v>
          </cell>
          <cell r="X73">
            <v>2010</v>
          </cell>
        </row>
        <row r="74">
          <cell r="A74" t="str">
            <v>Hungary</v>
          </cell>
          <cell r="B74" t="str">
            <v>Population</v>
          </cell>
          <cell r="C74" t="str">
            <v>Persons</v>
          </cell>
          <cell r="D74" t="str">
            <v>Millions</v>
          </cell>
          <cell r="E74" t="str">
            <v>Source: National Statistical Office. Hungarian Central Statistical Office (HCSO) Latest actual data: 2011. The HCSO updated population data in February 2012. Primary domestic currency: Hungarian forint Data last updated: 03/2012</v>
          </cell>
          <cell r="F74">
            <v>10.222</v>
          </cell>
          <cell r="G74">
            <v>10.199999999999999</v>
          </cell>
          <cell r="H74">
            <v>10.175000000000001</v>
          </cell>
          <cell r="I74">
            <v>10.141999999999999</v>
          </cell>
          <cell r="J74">
            <v>10.117000000000001</v>
          </cell>
          <cell r="K74">
            <v>10.098000000000001</v>
          </cell>
          <cell r="L74">
            <v>10.077</v>
          </cell>
          <cell r="M74">
            <v>10.066000000000001</v>
          </cell>
          <cell r="N74">
            <v>10.045</v>
          </cell>
          <cell r="O74">
            <v>10.031000000000001</v>
          </cell>
          <cell r="P74">
            <v>10.013999999999999</v>
          </cell>
          <cell r="Q74">
            <v>9.9860000000000007</v>
          </cell>
          <cell r="R74">
            <v>9.9619999999999997</v>
          </cell>
          <cell r="S74">
            <v>9.9420000000000002</v>
          </cell>
          <cell r="T74">
            <v>9.9220000000000006</v>
          </cell>
          <cell r="U74">
            <v>9.9019999999999992</v>
          </cell>
          <cell r="V74">
            <v>9.8829999999999991</v>
          </cell>
          <cell r="W74">
            <v>9.8629999999999995</v>
          </cell>
          <cell r="X74">
            <v>2011</v>
          </cell>
        </row>
        <row r="75">
          <cell r="A75" t="str">
            <v>Iceland</v>
          </cell>
          <cell r="B75" t="str">
            <v>Population</v>
          </cell>
          <cell r="C75" t="str">
            <v>Persons</v>
          </cell>
          <cell r="D75" t="str">
            <v>Millions</v>
          </cell>
          <cell r="E75" t="str">
            <v>Source: National Statistical Office Latest actual data: 2011 Primary domestic currency: Icelandic krónur Data last updated: 03/2012</v>
          </cell>
          <cell r="F75">
            <v>0.28299999999999997</v>
          </cell>
          <cell r="G75">
            <v>0.28699999999999998</v>
          </cell>
          <cell r="H75">
            <v>0.28799999999999998</v>
          </cell>
          <cell r="I75">
            <v>0.29099999999999998</v>
          </cell>
          <cell r="J75">
            <v>0.29399999999999998</v>
          </cell>
          <cell r="K75">
            <v>0.3</v>
          </cell>
          <cell r="L75">
            <v>0.308</v>
          </cell>
          <cell r="M75">
            <v>0.313</v>
          </cell>
          <cell r="N75">
            <v>0.316</v>
          </cell>
          <cell r="O75">
            <v>0.31900000000000001</v>
          </cell>
          <cell r="P75">
            <v>0.32300000000000001</v>
          </cell>
          <cell r="Q75">
            <v>0.32600000000000001</v>
          </cell>
          <cell r="R75">
            <v>0.32900000000000001</v>
          </cell>
          <cell r="S75">
            <v>0.33300000000000002</v>
          </cell>
          <cell r="T75">
            <v>0.33400000000000002</v>
          </cell>
          <cell r="U75">
            <v>0.33500000000000002</v>
          </cell>
          <cell r="V75">
            <v>0.33600000000000002</v>
          </cell>
          <cell r="W75">
            <v>0.33800000000000002</v>
          </cell>
          <cell r="X75">
            <v>2011</v>
          </cell>
        </row>
        <row r="76">
          <cell r="A76" t="str">
            <v>India</v>
          </cell>
          <cell r="B76" t="str">
            <v>Population</v>
          </cell>
          <cell r="C76" t="str">
            <v>Persons</v>
          </cell>
          <cell r="D76" t="str">
            <v>Millions</v>
          </cell>
          <cell r="E76" t="str">
            <v>Source: Haver, IMF staff converted fiscal-year data to calendar years by taking 3/4 data of  year t and 1/4 data of year t+1 as data for calendar year t. Latest actual data: 2010 Primary domestic currency: Indian rupees Data last updated: 03/2012</v>
          </cell>
          <cell r="F76">
            <v>1024.25</v>
          </cell>
          <cell r="G76">
            <v>1044</v>
          </cell>
          <cell r="H76">
            <v>1060</v>
          </cell>
          <cell r="I76">
            <v>1076.25</v>
          </cell>
          <cell r="J76">
            <v>1093.25</v>
          </cell>
          <cell r="K76">
            <v>1110</v>
          </cell>
          <cell r="L76">
            <v>1126</v>
          </cell>
          <cell r="M76">
            <v>1142</v>
          </cell>
          <cell r="N76">
            <v>1158</v>
          </cell>
          <cell r="O76">
            <v>1174</v>
          </cell>
          <cell r="P76">
            <v>1190.5239999999999</v>
          </cell>
          <cell r="Q76">
            <v>1206.9169999999999</v>
          </cell>
          <cell r="R76">
            <v>1223.17</v>
          </cell>
          <cell r="S76">
            <v>1239.261</v>
          </cell>
          <cell r="T76">
            <v>1255.5650000000001</v>
          </cell>
          <cell r="U76">
            <v>1272.0830000000001</v>
          </cell>
          <cell r="V76">
            <v>1288.818</v>
          </cell>
          <cell r="W76">
            <v>1305.7739999999999</v>
          </cell>
          <cell r="X76">
            <v>2010</v>
          </cell>
        </row>
        <row r="77">
          <cell r="A77" t="str">
            <v>Indonesia</v>
          </cell>
          <cell r="B77" t="str">
            <v>Population</v>
          </cell>
          <cell r="C77" t="str">
            <v>Persons</v>
          </cell>
          <cell r="D77" t="str">
            <v>Millions</v>
          </cell>
          <cell r="E77" t="str">
            <v>Source: CEIC Latest actual data: 2011 Primary domestic currency: Indonesian rupiah Data last updated: 03/2012</v>
          </cell>
          <cell r="F77">
            <v>206.26499999999999</v>
          </cell>
          <cell r="G77">
            <v>209.20599999999999</v>
          </cell>
          <cell r="H77">
            <v>212.19</v>
          </cell>
          <cell r="I77">
            <v>215.21600000000001</v>
          </cell>
          <cell r="J77">
            <v>218.285</v>
          </cell>
          <cell r="K77">
            <v>221.398</v>
          </cell>
          <cell r="L77">
            <v>224.55500000000001</v>
          </cell>
          <cell r="M77">
            <v>227.75800000000001</v>
          </cell>
          <cell r="N77">
            <v>231.006</v>
          </cell>
          <cell r="O77">
            <v>234.3</v>
          </cell>
          <cell r="P77">
            <v>237.64099999999999</v>
          </cell>
          <cell r="Q77">
            <v>241.03</v>
          </cell>
          <cell r="R77">
            <v>244.46799999999999</v>
          </cell>
          <cell r="S77">
            <v>247.95400000000001</v>
          </cell>
          <cell r="T77">
            <v>251.49</v>
          </cell>
          <cell r="U77">
            <v>255.077</v>
          </cell>
          <cell r="V77">
            <v>258.714</v>
          </cell>
          <cell r="W77">
            <v>262.404</v>
          </cell>
          <cell r="X77">
            <v>2011</v>
          </cell>
        </row>
        <row r="78">
          <cell r="A78" t="str">
            <v>Iran</v>
          </cell>
          <cell r="B78" t="str">
            <v>Population</v>
          </cell>
          <cell r="C78" t="str">
            <v>Persons</v>
          </cell>
          <cell r="D78" t="str">
            <v>Millions</v>
          </cell>
          <cell r="E78" t="str">
            <v>Source: National Statistical Office Latest actual data: 2010 Primary domestic currency: Iranian rials Data last updated: 03/2012</v>
          </cell>
          <cell r="F78">
            <v>63.862000000000002</v>
          </cell>
          <cell r="G78">
            <v>64.584000000000003</v>
          </cell>
          <cell r="H78">
            <v>65.656999999999996</v>
          </cell>
          <cell r="I78">
            <v>67.314999999999998</v>
          </cell>
          <cell r="J78">
            <v>68.344999999999999</v>
          </cell>
          <cell r="K78">
            <v>69.39</v>
          </cell>
          <cell r="L78">
            <v>70.495999999999995</v>
          </cell>
          <cell r="M78">
            <v>71.531999999999996</v>
          </cell>
          <cell r="N78">
            <v>72.584000000000003</v>
          </cell>
          <cell r="O78">
            <v>73.650999999999996</v>
          </cell>
          <cell r="P78">
            <v>74.733000000000004</v>
          </cell>
          <cell r="Q78">
            <v>75.858999999999995</v>
          </cell>
          <cell r="R78">
            <v>77.001999999999995</v>
          </cell>
          <cell r="S78">
            <v>78.162000000000006</v>
          </cell>
          <cell r="T78">
            <v>79.34</v>
          </cell>
          <cell r="U78">
            <v>80.534999999999997</v>
          </cell>
          <cell r="V78">
            <v>81.748000000000005</v>
          </cell>
          <cell r="W78">
            <v>82.98</v>
          </cell>
          <cell r="X78">
            <v>2010</v>
          </cell>
        </row>
        <row r="79">
          <cell r="A79" t="str">
            <v>Iraq</v>
          </cell>
          <cell r="B79" t="str">
            <v>Population</v>
          </cell>
          <cell r="C79" t="str">
            <v>Persons</v>
          </cell>
          <cell r="D79" t="str">
            <v>Millions</v>
          </cell>
          <cell r="E79" t="str">
            <v>Source: National Statistical Office Latest actual data: 2004 Primary domestic currency: Iraqi Dinar (ID) Data last updated: 03/2012</v>
          </cell>
          <cell r="F79" t="str">
            <v>n/a</v>
          </cell>
          <cell r="G79" t="str">
            <v>n/a</v>
          </cell>
          <cell r="H79" t="str">
            <v>n/a</v>
          </cell>
          <cell r="I79" t="str">
            <v>n/a</v>
          </cell>
          <cell r="J79" t="str">
            <v>n/a</v>
          </cell>
          <cell r="K79">
            <v>27.913</v>
          </cell>
          <cell r="L79">
            <v>28.75</v>
          </cell>
          <cell r="M79">
            <v>29.584</v>
          </cell>
          <cell r="N79">
            <v>30.413</v>
          </cell>
          <cell r="O79">
            <v>31.234000000000002</v>
          </cell>
          <cell r="P79">
            <v>32.045999999999999</v>
          </cell>
          <cell r="Q79">
            <v>32.847000000000001</v>
          </cell>
          <cell r="R79">
            <v>33.634999999999998</v>
          </cell>
          <cell r="S79">
            <v>34.408999999999999</v>
          </cell>
          <cell r="T79">
            <v>35.165999999999997</v>
          </cell>
          <cell r="U79">
            <v>35.904000000000003</v>
          </cell>
          <cell r="V79">
            <v>36.622</v>
          </cell>
          <cell r="W79">
            <v>37.317999999999998</v>
          </cell>
          <cell r="X79">
            <v>2004</v>
          </cell>
        </row>
        <row r="80">
          <cell r="A80" t="str">
            <v>Ireland</v>
          </cell>
          <cell r="B80" t="str">
            <v>Population</v>
          </cell>
          <cell r="C80" t="str">
            <v>Persons</v>
          </cell>
          <cell r="D80" t="str">
            <v>Millions</v>
          </cell>
          <cell r="E80" t="str">
            <v>Source: National Statistical Office. Central Statistical Office of Ireland (CSO). Latest actual data: 2011 Primary domestic currency: Euros Data last updated: 04/2012</v>
          </cell>
          <cell r="F80">
            <v>3.79</v>
          </cell>
          <cell r="G80">
            <v>3.847</v>
          </cell>
          <cell r="H80">
            <v>3.9169999999999998</v>
          </cell>
          <cell r="I80">
            <v>3.98</v>
          </cell>
          <cell r="J80">
            <v>4.0449999999999999</v>
          </cell>
          <cell r="K80">
            <v>4.1340000000000003</v>
          </cell>
          <cell r="L80">
            <v>4.24</v>
          </cell>
          <cell r="M80">
            <v>4.3390000000000004</v>
          </cell>
          <cell r="N80">
            <v>4.4219999999999997</v>
          </cell>
          <cell r="O80">
            <v>4.4589999999999996</v>
          </cell>
          <cell r="P80">
            <v>4.4710000000000001</v>
          </cell>
          <cell r="Q80">
            <v>4.5810000000000004</v>
          </cell>
          <cell r="R80">
            <v>4.5709999999999997</v>
          </cell>
          <cell r="S80">
            <v>4.5279999999999996</v>
          </cell>
          <cell r="T80">
            <v>4.4950000000000001</v>
          </cell>
          <cell r="U80">
            <v>4.4640000000000004</v>
          </cell>
          <cell r="V80">
            <v>4.4459999999999997</v>
          </cell>
          <cell r="W80">
            <v>4.4279999999999999</v>
          </cell>
          <cell r="X80">
            <v>2011</v>
          </cell>
        </row>
        <row r="81">
          <cell r="A81" t="str">
            <v>Israel</v>
          </cell>
          <cell r="B81" t="str">
            <v>Population</v>
          </cell>
          <cell r="C81" t="str">
            <v>Persons</v>
          </cell>
          <cell r="D81" t="str">
            <v>Millions</v>
          </cell>
          <cell r="E81" t="str">
            <v>Source: IFS - International Finance Statistics Latest actual data: 2010 Primary domestic currency: Israeli new sheqalim Data last updated: 03/2012</v>
          </cell>
          <cell r="F81">
            <v>6.0839999999999996</v>
          </cell>
          <cell r="G81">
            <v>6.2110000000000003</v>
          </cell>
          <cell r="H81">
            <v>6.3339999999999996</v>
          </cell>
          <cell r="I81">
            <v>6.4539999999999997</v>
          </cell>
          <cell r="J81">
            <v>6.5730000000000004</v>
          </cell>
          <cell r="K81">
            <v>6.6920000000000002</v>
          </cell>
          <cell r="L81">
            <v>6.8109999999999999</v>
          </cell>
          <cell r="M81">
            <v>6.9610000000000003</v>
          </cell>
          <cell r="N81">
            <v>7.1139999999999999</v>
          </cell>
          <cell r="O81">
            <v>7.27</v>
          </cell>
          <cell r="P81">
            <v>7.43</v>
          </cell>
          <cell r="Q81">
            <v>7.5940000000000003</v>
          </cell>
          <cell r="R81">
            <v>7.7610000000000001</v>
          </cell>
          <cell r="S81">
            <v>7.9320000000000004</v>
          </cell>
          <cell r="T81">
            <v>8.1059999999999999</v>
          </cell>
          <cell r="U81">
            <v>8.2850000000000001</v>
          </cell>
          <cell r="V81">
            <v>8.4670000000000005</v>
          </cell>
          <cell r="W81">
            <v>8.6530000000000005</v>
          </cell>
          <cell r="X81">
            <v>2010</v>
          </cell>
        </row>
        <row r="82">
          <cell r="A82" t="str">
            <v>Italy</v>
          </cell>
          <cell r="B82" t="str">
            <v>Population</v>
          </cell>
          <cell r="C82" t="str">
            <v>Persons</v>
          </cell>
          <cell r="D82" t="str">
            <v>Millions</v>
          </cell>
          <cell r="E82" t="str">
            <v>Source: National Statistical Office Latest actual data: 2010 Primary domestic currency: Euros Data last updated: 03/2012</v>
          </cell>
          <cell r="F82">
            <v>56.923999999999999</v>
          </cell>
          <cell r="G82">
            <v>56.960999999999999</v>
          </cell>
          <cell r="H82">
            <v>56.994</v>
          </cell>
          <cell r="I82">
            <v>57.320999999999998</v>
          </cell>
          <cell r="J82">
            <v>57.887999999999998</v>
          </cell>
          <cell r="K82">
            <v>58.462000000000003</v>
          </cell>
          <cell r="L82">
            <v>58.752000000000002</v>
          </cell>
          <cell r="M82">
            <v>59.131</v>
          </cell>
          <cell r="N82">
            <v>59.619</v>
          </cell>
          <cell r="O82">
            <v>60.045000000000002</v>
          </cell>
          <cell r="P82">
            <v>60.34</v>
          </cell>
          <cell r="Q82">
            <v>60.625999999999998</v>
          </cell>
          <cell r="R82">
            <v>60.896000000000001</v>
          </cell>
          <cell r="S82">
            <v>61.148000000000003</v>
          </cell>
          <cell r="T82">
            <v>61.383000000000003</v>
          </cell>
          <cell r="U82">
            <v>61.6</v>
          </cell>
          <cell r="V82">
            <v>61.8</v>
          </cell>
          <cell r="W82">
            <v>61.981999999999999</v>
          </cell>
          <cell r="X82">
            <v>2010</v>
          </cell>
        </row>
        <row r="83">
          <cell r="A83" t="str">
            <v>Jamaica</v>
          </cell>
          <cell r="B83" t="str">
            <v>Population</v>
          </cell>
          <cell r="C83" t="str">
            <v>Persons</v>
          </cell>
          <cell r="D83" t="str">
            <v>Millions</v>
          </cell>
          <cell r="E83" t="str">
            <v>Source: National Statistical Office Latest actual data: 2010 Primary domestic currency: Jamaica dollars Data last updated: 04/2012</v>
          </cell>
          <cell r="F83">
            <v>2.5680000000000001</v>
          </cell>
          <cell r="G83">
            <v>2.589</v>
          </cell>
          <cell r="H83">
            <v>2.61</v>
          </cell>
          <cell r="I83">
            <v>2.6309999999999998</v>
          </cell>
          <cell r="J83">
            <v>2.65</v>
          </cell>
          <cell r="K83">
            <v>2.6680000000000001</v>
          </cell>
          <cell r="L83">
            <v>2.6829999999999998</v>
          </cell>
          <cell r="M83">
            <v>2.6960000000000002</v>
          </cell>
          <cell r="N83">
            <v>2.7080000000000002</v>
          </cell>
          <cell r="O83">
            <v>2.7189999999999999</v>
          </cell>
          <cell r="P83">
            <v>2.73</v>
          </cell>
          <cell r="Q83">
            <v>2.7410000000000001</v>
          </cell>
          <cell r="R83">
            <v>2.7519999999999998</v>
          </cell>
          <cell r="S83">
            <v>2.7629999999999999</v>
          </cell>
          <cell r="T83">
            <v>2.774</v>
          </cell>
          <cell r="U83">
            <v>2.786</v>
          </cell>
          <cell r="V83">
            <v>2.7970000000000002</v>
          </cell>
          <cell r="W83">
            <v>2.8079999999999998</v>
          </cell>
          <cell r="X83">
            <v>2010</v>
          </cell>
        </row>
        <row r="84">
          <cell r="A84" t="str">
            <v>Japan</v>
          </cell>
          <cell r="B84" t="str">
            <v>Population</v>
          </cell>
          <cell r="C84" t="str">
            <v>Persons</v>
          </cell>
          <cell r="D84" t="str">
            <v>Millions</v>
          </cell>
          <cell r="E84" t="str">
            <v>Source: Global Insight and Nomura database. Latest actual data: 2011. Actual surveys are taken every 5 years with the latest one being in 2010. Primary domestic currency: Japanese yen Data last updated: 03/2012</v>
          </cell>
          <cell r="F84">
            <v>126.831</v>
          </cell>
          <cell r="G84">
            <v>127.13200000000001</v>
          </cell>
          <cell r="H84">
            <v>127.4</v>
          </cell>
          <cell r="I84">
            <v>127.634</v>
          </cell>
          <cell r="J84">
            <v>127.73399999999999</v>
          </cell>
          <cell r="K84">
            <v>127.752</v>
          </cell>
          <cell r="L84">
            <v>127.746</v>
          </cell>
          <cell r="M84">
            <v>127.75700000000001</v>
          </cell>
          <cell r="N84">
            <v>127.69199999999999</v>
          </cell>
          <cell r="O84">
            <v>127.551</v>
          </cell>
          <cell r="P84">
            <v>127.59399999999999</v>
          </cell>
          <cell r="Q84">
            <v>127.819</v>
          </cell>
          <cell r="R84">
            <v>127.32899999999999</v>
          </cell>
          <cell r="S84">
            <v>126.71899999999999</v>
          </cell>
          <cell r="T84">
            <v>126.17</v>
          </cell>
          <cell r="U84">
            <v>125.681</v>
          </cell>
          <cell r="V84">
            <v>125.10299999999999</v>
          </cell>
          <cell r="W84">
            <v>124.54300000000001</v>
          </cell>
          <cell r="X84">
            <v>2011</v>
          </cell>
        </row>
        <row r="85">
          <cell r="A85" t="str">
            <v>Jordan</v>
          </cell>
          <cell r="B85" t="str">
            <v>Population</v>
          </cell>
          <cell r="C85" t="str">
            <v>Persons</v>
          </cell>
          <cell r="D85" t="str">
            <v>Millions</v>
          </cell>
          <cell r="E85" t="str">
            <v>Source: National Statistical Office Latest actual data: 2009 Primary domestic currency: Jordanian dinars Data last updated: 03/2012</v>
          </cell>
          <cell r="F85">
            <v>4.8570000000000002</v>
          </cell>
          <cell r="G85">
            <v>4.9779999999999998</v>
          </cell>
          <cell r="H85">
            <v>5.0979999999999999</v>
          </cell>
          <cell r="I85">
            <v>5.23</v>
          </cell>
          <cell r="J85">
            <v>5.35</v>
          </cell>
          <cell r="K85">
            <v>5.4729999999999999</v>
          </cell>
          <cell r="L85">
            <v>5.6</v>
          </cell>
          <cell r="M85">
            <v>5.7229999999999999</v>
          </cell>
          <cell r="N85">
            <v>5.85</v>
          </cell>
          <cell r="O85">
            <v>5.98</v>
          </cell>
          <cell r="P85">
            <v>6.1130000000000004</v>
          </cell>
          <cell r="Q85">
            <v>6.2530000000000001</v>
          </cell>
          <cell r="R85">
            <v>6.3970000000000002</v>
          </cell>
          <cell r="S85">
            <v>6.5439999999999996</v>
          </cell>
          <cell r="T85">
            <v>6.694</v>
          </cell>
          <cell r="U85">
            <v>6.8479999999999999</v>
          </cell>
          <cell r="V85">
            <v>7.0049999999999999</v>
          </cell>
          <cell r="W85">
            <v>7.1660000000000004</v>
          </cell>
          <cell r="X85">
            <v>2009</v>
          </cell>
        </row>
        <row r="86">
          <cell r="A86" t="str">
            <v>Kazakhstan</v>
          </cell>
          <cell r="B86" t="str">
            <v>Population</v>
          </cell>
          <cell r="C86" t="str">
            <v>Persons</v>
          </cell>
          <cell r="D86" t="str">
            <v>Millions</v>
          </cell>
          <cell r="E86" t="str">
            <v>Source: National Statistical Office Latest actual data: 2011 Notes: Data prior to 1996 cannot be confirmed by national sources at this time. Primary domestic currency: Kazakhstani tenge Data last updated: 03/2012</v>
          </cell>
          <cell r="F86">
            <v>14.866</v>
          </cell>
          <cell r="G86">
            <v>14.851000000000001</v>
          </cell>
          <cell r="H86">
            <v>14.867000000000001</v>
          </cell>
          <cell r="I86">
            <v>14.951000000000001</v>
          </cell>
          <cell r="J86">
            <v>15.074999999999999</v>
          </cell>
          <cell r="K86">
            <v>15.218999999999999</v>
          </cell>
          <cell r="L86">
            <v>15.395</v>
          </cell>
          <cell r="M86">
            <v>15.566000000000001</v>
          </cell>
          <cell r="N86">
            <v>15.778</v>
          </cell>
          <cell r="O86">
            <v>16.198</v>
          </cell>
          <cell r="P86">
            <v>16.434000000000001</v>
          </cell>
          <cell r="Q86">
            <v>16.673999999999999</v>
          </cell>
          <cell r="R86">
            <v>16.690999999999999</v>
          </cell>
          <cell r="S86">
            <v>16.707000000000001</v>
          </cell>
          <cell r="T86">
            <v>16.724</v>
          </cell>
          <cell r="U86">
            <v>16.741</v>
          </cell>
          <cell r="V86">
            <v>16.757999999999999</v>
          </cell>
          <cell r="W86">
            <v>16.774000000000001</v>
          </cell>
          <cell r="X86">
            <v>2011</v>
          </cell>
        </row>
        <row r="87">
          <cell r="A87" t="str">
            <v>Kenya</v>
          </cell>
          <cell r="B87" t="str">
            <v>Population</v>
          </cell>
          <cell r="C87" t="str">
            <v>Persons</v>
          </cell>
          <cell r="D87" t="str">
            <v>Millions</v>
          </cell>
          <cell r="E87" t="str">
            <v>Source: National Statistical Office Latest actual data: 2010 Primary domestic currency: Kenya shillings Data last updated: 03/2012</v>
          </cell>
          <cell r="F87">
            <v>30.856000000000002</v>
          </cell>
          <cell r="G87">
            <v>31.64</v>
          </cell>
          <cell r="H87">
            <v>32.308999999999997</v>
          </cell>
          <cell r="I87">
            <v>32.972999999999999</v>
          </cell>
          <cell r="J87">
            <v>33.631999999999998</v>
          </cell>
          <cell r="K87">
            <v>34.284999999999997</v>
          </cell>
          <cell r="L87">
            <v>35.316000000000003</v>
          </cell>
          <cell r="M87">
            <v>36.378999999999998</v>
          </cell>
          <cell r="N87">
            <v>37.472999999999999</v>
          </cell>
          <cell r="O87">
            <v>38.6</v>
          </cell>
          <cell r="P87">
            <v>39.741999999999997</v>
          </cell>
          <cell r="Q87">
            <v>40.909999999999997</v>
          </cell>
          <cell r="R87">
            <v>42.103999999999999</v>
          </cell>
          <cell r="S87">
            <v>43.323999999999998</v>
          </cell>
          <cell r="T87">
            <v>44.572000000000003</v>
          </cell>
          <cell r="U87">
            <v>45.845999999999997</v>
          </cell>
          <cell r="V87">
            <v>47.146999999999998</v>
          </cell>
          <cell r="W87">
            <v>48.475999999999999</v>
          </cell>
          <cell r="X87">
            <v>2010</v>
          </cell>
        </row>
        <row r="88">
          <cell r="A88" t="str">
            <v>Kiribati</v>
          </cell>
          <cell r="B88" t="str">
            <v>Population</v>
          </cell>
          <cell r="C88" t="str">
            <v>Persons</v>
          </cell>
          <cell r="D88" t="str">
            <v>Millions</v>
          </cell>
          <cell r="E88" t="str">
            <v>Source: National Statistical Office Latest actual data: 2009 Primary domestic currency: Australian dollars Data last updated: 02/2012</v>
          </cell>
          <cell r="F88">
            <v>8.4000000000000005E-2</v>
          </cell>
          <cell r="G88">
            <v>8.5999999999999993E-2</v>
          </cell>
          <cell r="H88">
            <v>8.6999999999999994E-2</v>
          </cell>
          <cell r="I88">
            <v>8.8999999999999996E-2</v>
          </cell>
          <cell r="J88">
            <v>0.09</v>
          </cell>
          <cell r="K88">
            <v>9.2999999999999999E-2</v>
          </cell>
          <cell r="L88">
            <v>9.4E-2</v>
          </cell>
          <cell r="M88">
            <v>9.6000000000000002E-2</v>
          </cell>
          <cell r="N88">
            <v>9.8000000000000004E-2</v>
          </cell>
          <cell r="O88">
            <v>0.10100000000000001</v>
          </cell>
          <cell r="P88">
            <v>0.10299999999999999</v>
          </cell>
          <cell r="Q88">
            <v>0.105</v>
          </cell>
          <cell r="R88">
            <v>0.106</v>
          </cell>
          <cell r="S88">
            <v>0.108</v>
          </cell>
          <cell r="T88">
            <v>0.11</v>
          </cell>
          <cell r="U88">
            <v>0.112</v>
          </cell>
          <cell r="V88">
            <v>0.113</v>
          </cell>
          <cell r="W88">
            <v>0.115</v>
          </cell>
          <cell r="X88">
            <v>2009</v>
          </cell>
        </row>
        <row r="89">
          <cell r="A89" t="str">
            <v>Korea</v>
          </cell>
          <cell r="B89" t="str">
            <v>Population</v>
          </cell>
          <cell r="C89" t="str">
            <v>Persons</v>
          </cell>
          <cell r="D89" t="str">
            <v>Millions</v>
          </cell>
          <cell r="E89" t="str">
            <v>Source: CEIC Latest actual data: 2010 Primary domestic currency: Korean won Data last updated: 04/2012</v>
          </cell>
          <cell r="F89">
            <v>47.008000000000003</v>
          </cell>
          <cell r="G89">
            <v>47.356999999999999</v>
          </cell>
          <cell r="H89">
            <v>47.622</v>
          </cell>
          <cell r="I89">
            <v>47.859000000000002</v>
          </cell>
          <cell r="J89">
            <v>48.039000000000001</v>
          </cell>
          <cell r="K89">
            <v>48.137999999999998</v>
          </cell>
          <cell r="L89">
            <v>48.296999999999997</v>
          </cell>
          <cell r="M89">
            <v>48.456000000000003</v>
          </cell>
          <cell r="N89">
            <v>48.606999999999999</v>
          </cell>
          <cell r="O89">
            <v>48.747</v>
          </cell>
          <cell r="P89">
            <v>48.875999999999998</v>
          </cell>
          <cell r="Q89">
            <v>49.006</v>
          </cell>
          <cell r="R89">
            <v>49.136000000000003</v>
          </cell>
          <cell r="S89">
            <v>49.265999999999998</v>
          </cell>
          <cell r="T89">
            <v>49.396999999999998</v>
          </cell>
          <cell r="U89">
            <v>49.527999999999999</v>
          </cell>
          <cell r="V89">
            <v>49.658999999999999</v>
          </cell>
          <cell r="W89">
            <v>49.790999999999997</v>
          </cell>
          <cell r="X89">
            <v>2010</v>
          </cell>
        </row>
        <row r="90">
          <cell r="A90" t="str">
            <v>Kosovo</v>
          </cell>
          <cell r="B90" t="str">
            <v>Population</v>
          </cell>
          <cell r="C90" t="str">
            <v>Persons</v>
          </cell>
          <cell r="D90" t="str">
            <v>Millions</v>
          </cell>
        </row>
        <row r="91">
          <cell r="A91" t="str">
            <v>Kuwait</v>
          </cell>
          <cell r="B91" t="str">
            <v>Population</v>
          </cell>
          <cell r="C91" t="str">
            <v>Persons</v>
          </cell>
          <cell r="D91" t="str">
            <v>Millions</v>
          </cell>
          <cell r="E91" t="str">
            <v>Source: Ministry of Planning, Central Statistical Office, and Civil Information Authority Latest actual data: 2010 Primary domestic currency: Kuwaiti dinars Data last updated: 03/2012</v>
          </cell>
          <cell r="F91">
            <v>2.2170000000000001</v>
          </cell>
          <cell r="G91">
            <v>2.3090000000000002</v>
          </cell>
          <cell r="H91">
            <v>2.42</v>
          </cell>
          <cell r="I91">
            <v>2.5470000000000002</v>
          </cell>
          <cell r="J91">
            <v>2.754</v>
          </cell>
          <cell r="K91">
            <v>2.9910000000000001</v>
          </cell>
          <cell r="L91">
            <v>3.1829999999999998</v>
          </cell>
          <cell r="M91">
            <v>3.4</v>
          </cell>
          <cell r="N91">
            <v>3.4420000000000002</v>
          </cell>
          <cell r="O91">
            <v>3.4849999999999999</v>
          </cell>
          <cell r="P91">
            <v>3.5819999999999999</v>
          </cell>
          <cell r="Q91">
            <v>3.6819999999999999</v>
          </cell>
          <cell r="R91">
            <v>3.7850000000000001</v>
          </cell>
          <cell r="S91">
            <v>3.89</v>
          </cell>
          <cell r="T91">
            <v>3.9990000000000001</v>
          </cell>
          <cell r="U91">
            <v>4.1100000000000003</v>
          </cell>
          <cell r="V91">
            <v>4.2249999999999996</v>
          </cell>
          <cell r="W91">
            <v>4.3419999999999996</v>
          </cell>
          <cell r="X91">
            <v>2010</v>
          </cell>
        </row>
        <row r="92">
          <cell r="A92" t="str">
            <v>Kyrgyz Republic</v>
          </cell>
          <cell r="B92" t="str">
            <v>Population</v>
          </cell>
          <cell r="C92" t="str">
            <v>Persons</v>
          </cell>
          <cell r="D92" t="str">
            <v>Millions</v>
          </cell>
          <cell r="E92" t="str">
            <v>Source: National Statistical Office Latest actual data: 2010 Primary domestic currency: Kyrgyz som Data last updated: 03/2012</v>
          </cell>
          <cell r="F92">
            <v>4.9219999999999997</v>
          </cell>
          <cell r="G92">
            <v>4.968</v>
          </cell>
          <cell r="H92">
            <v>5.0129999999999999</v>
          </cell>
          <cell r="I92">
            <v>5.0730000000000004</v>
          </cell>
          <cell r="J92">
            <v>5.1360000000000001</v>
          </cell>
          <cell r="K92">
            <v>5.1890000000000001</v>
          </cell>
          <cell r="L92">
            <v>5.2480000000000002</v>
          </cell>
          <cell r="M92">
            <v>5.2889999999999997</v>
          </cell>
          <cell r="N92">
            <v>5.3479999999999999</v>
          </cell>
          <cell r="O92">
            <v>5.4180000000000001</v>
          </cell>
          <cell r="P92">
            <v>5.4779999999999998</v>
          </cell>
          <cell r="Q92">
            <v>5.532</v>
          </cell>
          <cell r="R92">
            <v>5.5880000000000001</v>
          </cell>
          <cell r="S92">
            <v>5.6440000000000001</v>
          </cell>
          <cell r="T92">
            <v>5.7</v>
          </cell>
          <cell r="U92">
            <v>5.7569999999999997</v>
          </cell>
          <cell r="V92">
            <v>5.8150000000000004</v>
          </cell>
          <cell r="W92">
            <v>5.8730000000000002</v>
          </cell>
          <cell r="X92">
            <v>2010</v>
          </cell>
        </row>
        <row r="93">
          <cell r="A93" t="str">
            <v>Lao PDR</v>
          </cell>
          <cell r="B93" t="str">
            <v>Population</v>
          </cell>
          <cell r="C93" t="str">
            <v>Persons</v>
          </cell>
          <cell r="D93" t="str">
            <v>Millions</v>
          </cell>
          <cell r="E93" t="str">
            <v>Source: IFS - International Finance Statistics Latest actual data: 2009 Primary domestic currency: Lao kip Data last updated: 01/2012</v>
          </cell>
          <cell r="F93">
            <v>5.4029999999999996</v>
          </cell>
          <cell r="G93">
            <v>5.5049999999999999</v>
          </cell>
          <cell r="H93">
            <v>5.5990000000000002</v>
          </cell>
          <cell r="I93">
            <v>5.69</v>
          </cell>
          <cell r="J93">
            <v>5.7830000000000004</v>
          </cell>
          <cell r="K93">
            <v>5.88</v>
          </cell>
          <cell r="L93">
            <v>5.9829999999999997</v>
          </cell>
          <cell r="M93">
            <v>6.0919999999999996</v>
          </cell>
          <cell r="N93">
            <v>6.2050000000000001</v>
          </cell>
          <cell r="O93">
            <v>6.32</v>
          </cell>
          <cell r="P93">
            <v>6.4370000000000003</v>
          </cell>
          <cell r="Q93">
            <v>6.556</v>
          </cell>
          <cell r="R93">
            <v>6.6779999999999999</v>
          </cell>
          <cell r="S93">
            <v>6.8019999999999996</v>
          </cell>
          <cell r="T93">
            <v>6.9279999999999999</v>
          </cell>
          <cell r="U93">
            <v>7.056</v>
          </cell>
          <cell r="V93">
            <v>7.1870000000000003</v>
          </cell>
          <cell r="W93">
            <v>7.32</v>
          </cell>
          <cell r="X93">
            <v>2009</v>
          </cell>
        </row>
        <row r="94">
          <cell r="A94" t="str">
            <v>Latvia</v>
          </cell>
          <cell r="B94" t="str">
            <v>Population</v>
          </cell>
          <cell r="C94" t="str">
            <v>Persons</v>
          </cell>
          <cell r="D94" t="str">
            <v>Millions</v>
          </cell>
          <cell r="E94" t="str">
            <v>Source: National Statistical Office Latest actual data: 2010 Primary domestic currency: Latvian lats Data last updated: 03/2012</v>
          </cell>
          <cell r="F94">
            <v>2.3769999999999998</v>
          </cell>
          <cell r="G94">
            <v>2.3639999999999999</v>
          </cell>
          <cell r="H94">
            <v>2.3460000000000001</v>
          </cell>
          <cell r="I94">
            <v>2.331</v>
          </cell>
          <cell r="J94">
            <v>2.319</v>
          </cell>
          <cell r="K94">
            <v>2.306</v>
          </cell>
          <cell r="L94">
            <v>2.2949999999999999</v>
          </cell>
          <cell r="M94">
            <v>2.2810000000000001</v>
          </cell>
          <cell r="N94">
            <v>2.2709999999999999</v>
          </cell>
          <cell r="O94">
            <v>2.2610000000000001</v>
          </cell>
          <cell r="P94">
            <v>2.2480000000000002</v>
          </cell>
          <cell r="Q94">
            <v>2.23</v>
          </cell>
          <cell r="R94">
            <v>2.2229999999999999</v>
          </cell>
          <cell r="S94">
            <v>2.2160000000000002</v>
          </cell>
          <cell r="T94">
            <v>2.21</v>
          </cell>
          <cell r="U94">
            <v>2.2029999999999998</v>
          </cell>
          <cell r="V94">
            <v>2.1960000000000002</v>
          </cell>
          <cell r="W94">
            <v>2.19</v>
          </cell>
          <cell r="X94">
            <v>2010</v>
          </cell>
        </row>
        <row r="95">
          <cell r="A95" t="str">
            <v>Lebanon</v>
          </cell>
          <cell r="B95" t="str">
            <v>Population</v>
          </cell>
          <cell r="C95" t="str">
            <v>Persons</v>
          </cell>
          <cell r="D95" t="str">
            <v>Millions</v>
          </cell>
          <cell r="E95" t="str">
            <v>Source: National Statistical Office. Also: IMF staff. Latest actual data: 2007. The 2007 households living conditions was the latest official survey. Primary domestic currency: Lebanese pounds Data last updated: 03/2012</v>
          </cell>
          <cell r="F95">
            <v>3.5619999999999998</v>
          </cell>
          <cell r="G95">
            <v>3.609</v>
          </cell>
          <cell r="H95">
            <v>3.657</v>
          </cell>
          <cell r="I95">
            <v>3.7050000000000001</v>
          </cell>
          <cell r="J95">
            <v>3.754</v>
          </cell>
          <cell r="K95">
            <v>3.754</v>
          </cell>
          <cell r="L95">
            <v>3.7589999999999999</v>
          </cell>
          <cell r="M95">
            <v>3.7589999999999999</v>
          </cell>
          <cell r="N95">
            <v>3.8079999999999998</v>
          </cell>
          <cell r="O95">
            <v>3.8570000000000002</v>
          </cell>
          <cell r="P95">
            <v>3.9079999999999999</v>
          </cell>
          <cell r="Q95">
            <v>3.9580000000000002</v>
          </cell>
          <cell r="R95">
            <v>4.01</v>
          </cell>
          <cell r="S95">
            <v>4.0620000000000003</v>
          </cell>
          <cell r="T95">
            <v>4.1150000000000002</v>
          </cell>
          <cell r="U95">
            <v>4.1680000000000001</v>
          </cell>
          <cell r="V95">
            <v>4.2220000000000004</v>
          </cell>
          <cell r="W95">
            <v>4.2770000000000001</v>
          </cell>
          <cell r="X95">
            <v>2007</v>
          </cell>
        </row>
        <row r="96">
          <cell r="A96" t="str">
            <v>Lesotho</v>
          </cell>
          <cell r="B96" t="str">
            <v>Population</v>
          </cell>
          <cell r="C96" t="str">
            <v>Persons</v>
          </cell>
          <cell r="D96" t="str">
            <v>Millions</v>
          </cell>
          <cell r="E96" t="str">
            <v>Source: National Statistical Office Latest actual data: 2006 Primary domestic currency: Loti Data last updated: 04/2012</v>
          </cell>
          <cell r="F96">
            <v>1.895</v>
          </cell>
          <cell r="G96">
            <v>1.909</v>
          </cell>
          <cell r="H96">
            <v>1.923</v>
          </cell>
          <cell r="I96">
            <v>1.9359999999999999</v>
          </cell>
          <cell r="J96">
            <v>1.95</v>
          </cell>
          <cell r="K96">
            <v>1.964</v>
          </cell>
          <cell r="L96">
            <v>1.873</v>
          </cell>
          <cell r="M96">
            <v>1.8859999999999999</v>
          </cell>
          <cell r="N96">
            <v>1.9</v>
          </cell>
          <cell r="O96">
            <v>1.913</v>
          </cell>
          <cell r="P96">
            <v>1.927</v>
          </cell>
          <cell r="Q96">
            <v>1.9410000000000001</v>
          </cell>
          <cell r="R96">
            <v>1.9550000000000001</v>
          </cell>
          <cell r="S96">
            <v>1.9690000000000001</v>
          </cell>
          <cell r="T96">
            <v>1.9830000000000001</v>
          </cell>
          <cell r="U96">
            <v>1.9970000000000001</v>
          </cell>
          <cell r="V96">
            <v>2.0110000000000001</v>
          </cell>
          <cell r="W96">
            <v>2.0259999999999998</v>
          </cell>
          <cell r="X96">
            <v>2006</v>
          </cell>
        </row>
        <row r="97">
          <cell r="A97" t="str">
            <v>Liberia</v>
          </cell>
          <cell r="B97" t="str">
            <v>Population</v>
          </cell>
          <cell r="C97" t="str">
            <v>Persons</v>
          </cell>
          <cell r="D97" t="str">
            <v>Millions</v>
          </cell>
          <cell r="E97" t="str">
            <v>Source: National Statistical Office Latest actual data: 2009 Primary domestic currency: U.S. dollars Data last updated: 03/2012</v>
          </cell>
          <cell r="F97">
            <v>2.7090000000000001</v>
          </cell>
          <cell r="G97">
            <v>2.806</v>
          </cell>
          <cell r="H97">
            <v>2.8639999999999999</v>
          </cell>
          <cell r="I97">
            <v>2.903</v>
          </cell>
          <cell r="J97">
            <v>2.9529999999999998</v>
          </cell>
          <cell r="K97">
            <v>3.036</v>
          </cell>
          <cell r="L97">
            <v>3.157</v>
          </cell>
          <cell r="M97">
            <v>3.3079999999999998</v>
          </cell>
          <cell r="N97">
            <v>3.4769999999999999</v>
          </cell>
          <cell r="O97">
            <v>3.6240000000000001</v>
          </cell>
          <cell r="P97">
            <v>3.778</v>
          </cell>
          <cell r="Q97">
            <v>3.8759999999999999</v>
          </cell>
          <cell r="R97">
            <v>3.9769999999999999</v>
          </cell>
          <cell r="S97">
            <v>4.0810000000000004</v>
          </cell>
          <cell r="T97">
            <v>4.1870000000000003</v>
          </cell>
          <cell r="U97">
            <v>4.2960000000000003</v>
          </cell>
          <cell r="V97">
            <v>4.399</v>
          </cell>
          <cell r="W97">
            <v>4.5049999999999999</v>
          </cell>
          <cell r="X97">
            <v>2009</v>
          </cell>
        </row>
        <row r="98">
          <cell r="A98" t="str">
            <v>Libya</v>
          </cell>
          <cell r="B98" t="str">
            <v>Population</v>
          </cell>
          <cell r="C98" t="str">
            <v>Persons</v>
          </cell>
          <cell r="D98" t="str">
            <v>Millions</v>
          </cell>
          <cell r="E98" t="str">
            <v>Source: World Bank. World Development Indicators Latest actual data: 2008 Primary domestic currency: Libyan dinars Data last updated: 03/2012</v>
          </cell>
          <cell r="F98">
            <v>5.3460000000000001</v>
          </cell>
          <cell r="G98">
            <v>5.4569999999999999</v>
          </cell>
          <cell r="H98">
            <v>5.569</v>
          </cell>
          <cell r="I98">
            <v>5.6849999999999996</v>
          </cell>
          <cell r="J98">
            <v>5.8029999999999999</v>
          </cell>
          <cell r="K98">
            <v>5.923</v>
          </cell>
          <cell r="L98">
            <v>6.0449999999999999</v>
          </cell>
          <cell r="M98">
            <v>6.1689999999999996</v>
          </cell>
          <cell r="N98">
            <v>6.2939999999999996</v>
          </cell>
          <cell r="O98">
            <v>6.42</v>
          </cell>
          <cell r="P98">
            <v>6.548</v>
          </cell>
          <cell r="Q98">
            <v>6.4790000000000001</v>
          </cell>
          <cell r="R98">
            <v>6.6079999999999997</v>
          </cell>
          <cell r="S98">
            <v>6.74</v>
          </cell>
          <cell r="T98">
            <v>6.875</v>
          </cell>
          <cell r="U98">
            <v>7.0119999999999996</v>
          </cell>
          <cell r="V98">
            <v>7.1529999999999996</v>
          </cell>
          <cell r="W98">
            <v>7.2949999999999999</v>
          </cell>
          <cell r="X98">
            <v>2008</v>
          </cell>
        </row>
        <row r="99">
          <cell r="A99" t="str">
            <v>Lithuania</v>
          </cell>
          <cell r="B99" t="str">
            <v>Population</v>
          </cell>
          <cell r="C99" t="str">
            <v>Persons</v>
          </cell>
          <cell r="D99" t="str">
            <v>Millions</v>
          </cell>
          <cell r="E99" t="str">
            <v>Source: National Statistical Office. Data from Statistics Lithuania: http://www.stat.gov.lt/en/ Latest actual data: 2011 Primary domestic currency: Lithuanian litai Data last updated: 03/2012</v>
          </cell>
          <cell r="F99">
            <v>3.5</v>
          </cell>
          <cell r="G99">
            <v>3.4809999999999999</v>
          </cell>
          <cell r="H99">
            <v>3.4689999999999999</v>
          </cell>
          <cell r="I99">
            <v>3.4540000000000002</v>
          </cell>
          <cell r="J99">
            <v>3.4359999999999999</v>
          </cell>
          <cell r="K99">
            <v>3.4140000000000001</v>
          </cell>
          <cell r="L99">
            <v>3.3940000000000001</v>
          </cell>
          <cell r="M99">
            <v>3.3759999999999999</v>
          </cell>
          <cell r="N99">
            <v>3.3580000000000001</v>
          </cell>
          <cell r="O99">
            <v>3.339</v>
          </cell>
          <cell r="P99">
            <v>3.2869999999999999</v>
          </cell>
          <cell r="Q99">
            <v>3.2669999999999999</v>
          </cell>
          <cell r="R99">
            <v>3.2469999999999999</v>
          </cell>
          <cell r="S99">
            <v>3.2280000000000002</v>
          </cell>
          <cell r="T99">
            <v>3.2090000000000001</v>
          </cell>
          <cell r="U99">
            <v>3.1930000000000001</v>
          </cell>
          <cell r="V99">
            <v>3.177</v>
          </cell>
          <cell r="W99">
            <v>3.161</v>
          </cell>
          <cell r="X99">
            <v>2011</v>
          </cell>
        </row>
        <row r="100">
          <cell r="A100" t="str">
            <v>Luxembourg</v>
          </cell>
          <cell r="B100" t="str">
            <v>Population</v>
          </cell>
          <cell r="C100" t="str">
            <v>Persons</v>
          </cell>
          <cell r="D100" t="str">
            <v>Millions</v>
          </cell>
          <cell r="E100" t="str">
            <v>Source: National Statistical Office Latest actual data: 2011 Primary domestic currency: Euros Data last updated: 03/2012</v>
          </cell>
          <cell r="F100">
            <v>0.436</v>
          </cell>
          <cell r="G100">
            <v>0.441</v>
          </cell>
          <cell r="H100">
            <v>0.44600000000000001</v>
          </cell>
          <cell r="I100">
            <v>0.45200000000000001</v>
          </cell>
          <cell r="J100">
            <v>0.45800000000000002</v>
          </cell>
          <cell r="K100">
            <v>0.46500000000000002</v>
          </cell>
          <cell r="L100">
            <v>0.47199999999999998</v>
          </cell>
          <cell r="M100">
            <v>0.48</v>
          </cell>
          <cell r="N100">
            <v>0.48799999999999999</v>
          </cell>
          <cell r="O100">
            <v>0.497</v>
          </cell>
          <cell r="P100">
            <v>0.50600000000000001</v>
          </cell>
          <cell r="Q100">
            <v>0.51400000000000001</v>
          </cell>
          <cell r="R100">
            <v>0.52300000000000002</v>
          </cell>
          <cell r="S100">
            <v>0.53200000000000003</v>
          </cell>
          <cell r="T100">
            <v>0.54100000000000004</v>
          </cell>
          <cell r="U100">
            <v>0.55000000000000004</v>
          </cell>
          <cell r="V100">
            <v>0.55900000000000005</v>
          </cell>
          <cell r="W100">
            <v>0.56899999999999995</v>
          </cell>
          <cell r="X100">
            <v>2011</v>
          </cell>
        </row>
        <row r="101">
          <cell r="A101" t="str">
            <v>Macedonia</v>
          </cell>
          <cell r="B101" t="str">
            <v>Population</v>
          </cell>
          <cell r="C101" t="str">
            <v>Persons</v>
          </cell>
          <cell r="D101" t="str">
            <v>Millions</v>
          </cell>
          <cell r="E101" t="str">
            <v>Source: National Statistical Office Latest actual data: 2010 Primary domestic currency: Macedonia denars Data last updated: 03/2012</v>
          </cell>
          <cell r="F101">
            <v>2.0099999999999998</v>
          </cell>
          <cell r="G101">
            <v>2.016</v>
          </cell>
          <cell r="H101">
            <v>2.0219999999999998</v>
          </cell>
          <cell r="I101">
            <v>2.0259999999999998</v>
          </cell>
          <cell r="J101">
            <v>2.0329999999999999</v>
          </cell>
          <cell r="K101">
            <v>2.0369999999999999</v>
          </cell>
          <cell r="L101">
            <v>2.04</v>
          </cell>
          <cell r="M101">
            <v>2.0449999999999999</v>
          </cell>
          <cell r="N101">
            <v>2.0489999999999999</v>
          </cell>
          <cell r="O101">
            <v>2.052</v>
          </cell>
          <cell r="P101">
            <v>2.056</v>
          </cell>
          <cell r="Q101">
            <v>2.0590000000000002</v>
          </cell>
          <cell r="R101">
            <v>2.0619999999999998</v>
          </cell>
          <cell r="S101">
            <v>2.0659999999999998</v>
          </cell>
          <cell r="T101">
            <v>2.069</v>
          </cell>
          <cell r="U101">
            <v>2.073</v>
          </cell>
          <cell r="V101">
            <v>2.0760000000000001</v>
          </cell>
          <cell r="W101">
            <v>2.08</v>
          </cell>
          <cell r="X101">
            <v>2010</v>
          </cell>
        </row>
        <row r="102">
          <cell r="A102" t="str">
            <v>Madagascar</v>
          </cell>
          <cell r="B102" t="str">
            <v>Population</v>
          </cell>
          <cell r="C102" t="str">
            <v>Persons</v>
          </cell>
          <cell r="D102" t="str">
            <v>Millions</v>
          </cell>
          <cell r="E102" t="str">
            <v>Source: UN, World Bank, and National Statistical Office Latest actual data: 2006 Primary domestic currency: Malagasy ariary Data last updated: 03/2012</v>
          </cell>
          <cell r="F102">
            <v>16.187000000000001</v>
          </cell>
          <cell r="G102">
            <v>16.661999999999999</v>
          </cell>
          <cell r="H102">
            <v>17.145</v>
          </cell>
          <cell r="I102">
            <v>17.635999999999999</v>
          </cell>
          <cell r="J102">
            <v>18.135000000000002</v>
          </cell>
          <cell r="K102">
            <v>18.643000000000001</v>
          </cell>
          <cell r="L102">
            <v>19.158999999999999</v>
          </cell>
          <cell r="M102">
            <v>19.683</v>
          </cell>
          <cell r="N102">
            <v>20.215</v>
          </cell>
          <cell r="O102">
            <v>20.754000000000001</v>
          </cell>
          <cell r="P102">
            <v>21.298999999999999</v>
          </cell>
          <cell r="Q102">
            <v>21.850999999999999</v>
          </cell>
          <cell r="R102">
            <v>22.408000000000001</v>
          </cell>
          <cell r="S102">
            <v>22.97</v>
          </cell>
          <cell r="T102">
            <v>23.536999999999999</v>
          </cell>
          <cell r="U102">
            <v>24.106999999999999</v>
          </cell>
          <cell r="V102">
            <v>24.681000000000001</v>
          </cell>
          <cell r="W102">
            <v>25.257999999999999</v>
          </cell>
          <cell r="X102">
            <v>2006</v>
          </cell>
        </row>
        <row r="103">
          <cell r="A103" t="str">
            <v>Malawi</v>
          </cell>
          <cell r="B103" t="str">
            <v>Population</v>
          </cell>
          <cell r="C103" t="str">
            <v>Persons</v>
          </cell>
          <cell r="D103" t="str">
            <v>Millions</v>
          </cell>
          <cell r="E103" t="str">
            <v>Source: World Bank Primary domestic currency: Malawi kwacha Data last updated: 02/2012</v>
          </cell>
          <cell r="F103">
            <v>12.07</v>
          </cell>
          <cell r="G103">
            <v>12.343</v>
          </cell>
          <cell r="H103">
            <v>12.813000000000001</v>
          </cell>
          <cell r="I103">
            <v>13.098000000000001</v>
          </cell>
          <cell r="J103">
            <v>13.385</v>
          </cell>
          <cell r="K103">
            <v>13.654</v>
          </cell>
          <cell r="L103">
            <v>14.042999999999999</v>
          </cell>
          <cell r="M103">
            <v>14.439</v>
          </cell>
          <cell r="N103">
            <v>14.846</v>
          </cell>
          <cell r="O103">
            <v>15.273999999999999</v>
          </cell>
          <cell r="P103">
            <v>15.714</v>
          </cell>
          <cell r="Q103">
            <v>16.166</v>
          </cell>
          <cell r="R103">
            <v>16.632000000000001</v>
          </cell>
          <cell r="S103">
            <v>17.111000000000001</v>
          </cell>
          <cell r="T103">
            <v>17.603999999999999</v>
          </cell>
          <cell r="U103">
            <v>18.111000000000001</v>
          </cell>
          <cell r="V103">
            <v>18.632000000000001</v>
          </cell>
          <cell r="W103">
            <v>19.169</v>
          </cell>
        </row>
        <row r="104">
          <cell r="A104" t="str">
            <v>Malaysia</v>
          </cell>
          <cell r="B104" t="str">
            <v>Population</v>
          </cell>
          <cell r="C104" t="str">
            <v>Persons</v>
          </cell>
          <cell r="D104" t="str">
            <v>Millions</v>
          </cell>
          <cell r="E104" t="str">
            <v>Source: National Statistical Office Latest actual data: 2010 Primary domestic currency: Malaysian ringgit Data last updated: 03/2012</v>
          </cell>
          <cell r="F104">
            <v>23.274999999999999</v>
          </cell>
          <cell r="G104">
            <v>24.013000000000002</v>
          </cell>
          <cell r="H104">
            <v>24.727</v>
          </cell>
          <cell r="I104">
            <v>25.32</v>
          </cell>
          <cell r="J104">
            <v>25.905000000000001</v>
          </cell>
          <cell r="K104">
            <v>26.477</v>
          </cell>
          <cell r="L104">
            <v>26.832000000000001</v>
          </cell>
          <cell r="M104">
            <v>27.186</v>
          </cell>
          <cell r="N104">
            <v>27.541</v>
          </cell>
          <cell r="O104">
            <v>27.895</v>
          </cell>
          <cell r="P104">
            <v>28.251000000000001</v>
          </cell>
          <cell r="Q104">
            <v>28.731000000000002</v>
          </cell>
          <cell r="R104">
            <v>29.219000000000001</v>
          </cell>
          <cell r="S104">
            <v>29.716000000000001</v>
          </cell>
          <cell r="T104">
            <v>30.221</v>
          </cell>
          <cell r="U104">
            <v>30.734999999999999</v>
          </cell>
          <cell r="V104">
            <v>31.257000000000001</v>
          </cell>
          <cell r="W104">
            <v>31.789000000000001</v>
          </cell>
          <cell r="X104">
            <v>2010</v>
          </cell>
        </row>
        <row r="105">
          <cell r="A105" t="str">
            <v>Maldives</v>
          </cell>
          <cell r="B105" t="str">
            <v>Population</v>
          </cell>
          <cell r="C105" t="str">
            <v>Persons</v>
          </cell>
          <cell r="D105" t="str">
            <v>Millions</v>
          </cell>
          <cell r="E105" t="str">
            <v>Source: Department of National Planning. Latest actual data: 2006 Primary domestic currency: Maldivian rufiyaa Data last updated: 03/2012</v>
          </cell>
          <cell r="F105">
            <v>0.27</v>
          </cell>
          <cell r="G105">
            <v>0.27600000000000002</v>
          </cell>
          <cell r="H105">
            <v>0.28100000000000003</v>
          </cell>
          <cell r="I105">
            <v>0.28499999999999998</v>
          </cell>
          <cell r="J105">
            <v>0.28899999999999998</v>
          </cell>
          <cell r="K105">
            <v>0.29399999999999998</v>
          </cell>
          <cell r="L105">
            <v>0.29899999999999999</v>
          </cell>
          <cell r="M105">
            <v>0.30499999999999999</v>
          </cell>
          <cell r="N105">
            <v>0.31</v>
          </cell>
          <cell r="O105">
            <v>0.315</v>
          </cell>
          <cell r="P105">
            <v>0.32</v>
          </cell>
          <cell r="Q105">
            <v>0.32500000000000001</v>
          </cell>
          <cell r="R105">
            <v>0.33100000000000002</v>
          </cell>
          <cell r="S105">
            <v>0.33600000000000002</v>
          </cell>
          <cell r="T105">
            <v>0.34200000000000003</v>
          </cell>
          <cell r="U105">
            <v>0.34799999999999998</v>
          </cell>
          <cell r="V105">
            <v>0.35399999999999998</v>
          </cell>
          <cell r="W105">
            <v>0.36</v>
          </cell>
          <cell r="X105">
            <v>2006</v>
          </cell>
        </row>
        <row r="106">
          <cell r="A106" t="str">
            <v>Mali</v>
          </cell>
          <cell r="B106" t="str">
            <v>Population</v>
          </cell>
          <cell r="C106" t="str">
            <v>Persons</v>
          </cell>
          <cell r="D106" t="str">
            <v>Millions</v>
          </cell>
          <cell r="E106" t="str">
            <v>Source: Ministry of Finance Latest actual data: 2010 Notes: Population data from World Development Indicators. Primary domestic currency: CFA francs Data last updated: 03/2012</v>
          </cell>
          <cell r="F106">
            <v>11.295</v>
          </cell>
          <cell r="G106">
            <v>11.64</v>
          </cell>
          <cell r="H106">
            <v>12.002000000000001</v>
          </cell>
          <cell r="I106">
            <v>12.38</v>
          </cell>
          <cell r="J106">
            <v>12.772</v>
          </cell>
          <cell r="K106">
            <v>13.177</v>
          </cell>
          <cell r="L106">
            <v>13.593</v>
          </cell>
          <cell r="M106">
            <v>14.021000000000001</v>
          </cell>
          <cell r="N106">
            <v>14.46</v>
          </cell>
          <cell r="O106">
            <v>14.91</v>
          </cell>
          <cell r="P106">
            <v>15.37</v>
          </cell>
          <cell r="Q106">
            <v>15.85</v>
          </cell>
          <cell r="R106">
            <v>16.344999999999999</v>
          </cell>
          <cell r="S106">
            <v>16.853999999999999</v>
          </cell>
          <cell r="T106">
            <v>17.379000000000001</v>
          </cell>
          <cell r="U106">
            <v>17.920000000000002</v>
          </cell>
          <cell r="V106">
            <v>18.478000000000002</v>
          </cell>
          <cell r="W106">
            <v>19.053999999999998</v>
          </cell>
          <cell r="X106">
            <v>2010</v>
          </cell>
        </row>
        <row r="107">
          <cell r="A107" t="str">
            <v>Malta</v>
          </cell>
          <cell r="B107" t="str">
            <v>Population</v>
          </cell>
          <cell r="C107" t="str">
            <v>Persons</v>
          </cell>
          <cell r="D107" t="str">
            <v>Millions</v>
          </cell>
          <cell r="E107" t="str">
            <v>Source: Eurostat Latest actual data: 2008 Primary domestic currency: Euro Data last updated: 03/2012</v>
          </cell>
          <cell r="F107">
            <v>0.38600000000000001</v>
          </cell>
          <cell r="G107">
            <v>0.39300000000000002</v>
          </cell>
          <cell r="H107">
            <v>0.39600000000000002</v>
          </cell>
          <cell r="I107">
            <v>0.39900000000000002</v>
          </cell>
          <cell r="J107">
            <v>0.40100000000000002</v>
          </cell>
          <cell r="K107">
            <v>0.40400000000000003</v>
          </cell>
          <cell r="L107">
            <v>0.40600000000000003</v>
          </cell>
          <cell r="M107">
            <v>0.40899999999999997</v>
          </cell>
          <cell r="N107">
            <v>0.41299999999999998</v>
          </cell>
          <cell r="O107">
            <v>0.41599999999999998</v>
          </cell>
          <cell r="P107">
            <v>0.42</v>
          </cell>
          <cell r="Q107">
            <v>0.42299999999999999</v>
          </cell>
          <cell r="R107">
            <v>0.42599999999999999</v>
          </cell>
          <cell r="S107">
            <v>0.42899999999999999</v>
          </cell>
          <cell r="T107">
            <v>0.432</v>
          </cell>
          <cell r="U107">
            <v>0.435</v>
          </cell>
          <cell r="V107">
            <v>0.439</v>
          </cell>
          <cell r="W107">
            <v>0.442</v>
          </cell>
          <cell r="X107">
            <v>2008</v>
          </cell>
        </row>
        <row r="108">
          <cell r="A108" t="str">
            <v>Mauritania</v>
          </cell>
          <cell r="B108" t="str">
            <v>Population</v>
          </cell>
          <cell r="C108" t="str">
            <v>Persons</v>
          </cell>
          <cell r="D108" t="str">
            <v>Millions</v>
          </cell>
          <cell r="E108" t="str">
            <v>Source: National Statistical Office Latest actual data: 2009 Primary domestic currency: Mauritanian ouguiyas Data last updated: 03/2012</v>
          </cell>
          <cell r="F108">
            <v>2.508</v>
          </cell>
          <cell r="G108">
            <v>2.5680000000000001</v>
          </cell>
          <cell r="H108">
            <v>2.63</v>
          </cell>
          <cell r="I108">
            <v>2.6930000000000001</v>
          </cell>
          <cell r="J108">
            <v>2.758</v>
          </cell>
          <cell r="K108">
            <v>2.8239999999999998</v>
          </cell>
          <cell r="L108">
            <v>2.8919999999999999</v>
          </cell>
          <cell r="M108">
            <v>2.9609999999999999</v>
          </cell>
          <cell r="N108">
            <v>3.032</v>
          </cell>
          <cell r="O108">
            <v>3.105</v>
          </cell>
          <cell r="P108">
            <v>3.1789999999999998</v>
          </cell>
          <cell r="Q108">
            <v>3.2559999999999998</v>
          </cell>
          <cell r="R108">
            <v>3.3340000000000001</v>
          </cell>
          <cell r="S108">
            <v>3.4140000000000001</v>
          </cell>
          <cell r="T108">
            <v>3.496</v>
          </cell>
          <cell r="U108">
            <v>3.58</v>
          </cell>
          <cell r="V108">
            <v>3.6659999999999999</v>
          </cell>
          <cell r="W108">
            <v>3.754</v>
          </cell>
          <cell r="X108">
            <v>2009</v>
          </cell>
        </row>
        <row r="109">
          <cell r="A109" t="str">
            <v>Mauritius</v>
          </cell>
          <cell r="B109" t="str">
            <v>Population</v>
          </cell>
          <cell r="C109" t="str">
            <v>Persons</v>
          </cell>
          <cell r="D109" t="str">
            <v>Millions</v>
          </cell>
          <cell r="E109" t="str">
            <v>Source: National Statistical Office Latest actual data: 2010 Primary domestic currency: Mauritian rupees Data last updated: 03/2012</v>
          </cell>
          <cell r="F109">
            <v>1.1859999999999999</v>
          </cell>
          <cell r="G109">
            <v>1.1970000000000001</v>
          </cell>
          <cell r="H109">
            <v>1.21</v>
          </cell>
          <cell r="I109">
            <v>1.2230000000000001</v>
          </cell>
          <cell r="J109">
            <v>1.2330000000000001</v>
          </cell>
          <cell r="K109">
            <v>1.2430000000000001</v>
          </cell>
          <cell r="L109">
            <v>1.2529999999999999</v>
          </cell>
          <cell r="M109">
            <v>1.2649999999999999</v>
          </cell>
          <cell r="N109">
            <v>1.2689999999999999</v>
          </cell>
          <cell r="O109">
            <v>1.2749999999999999</v>
          </cell>
          <cell r="P109">
            <v>1.2809999999999999</v>
          </cell>
          <cell r="Q109">
            <v>1.2889999999999999</v>
          </cell>
          <cell r="R109">
            <v>1.2969999999999999</v>
          </cell>
          <cell r="S109">
            <v>1.3049999999999999</v>
          </cell>
          <cell r="T109">
            <v>1.3129999999999999</v>
          </cell>
          <cell r="U109">
            <v>1.321</v>
          </cell>
          <cell r="V109">
            <v>1.3280000000000001</v>
          </cell>
          <cell r="W109">
            <v>1.3340000000000001</v>
          </cell>
          <cell r="X109">
            <v>2010</v>
          </cell>
        </row>
        <row r="110">
          <cell r="A110" t="str">
            <v>Mexico</v>
          </cell>
          <cell r="B110" t="str">
            <v>Population</v>
          </cell>
          <cell r="C110" t="str">
            <v>Persons</v>
          </cell>
          <cell r="D110" t="str">
            <v>Millions</v>
          </cell>
          <cell r="E110" t="str">
            <v>Source: World Bank. World Development Indicators Latest actual data: 2010 Primary domestic currency: Mexican pesos Data last updated: 03/2012</v>
          </cell>
          <cell r="F110">
            <v>97.965999999999994</v>
          </cell>
          <cell r="G110">
            <v>99.730999999999995</v>
          </cell>
          <cell r="H110">
            <v>100.92100000000001</v>
          </cell>
          <cell r="I110">
            <v>102.00700000000001</v>
          </cell>
          <cell r="J110">
            <v>103.005</v>
          </cell>
          <cell r="K110">
            <v>103.946</v>
          </cell>
          <cell r="L110">
            <v>105.363</v>
          </cell>
          <cell r="M110">
            <v>107.09399999999999</v>
          </cell>
          <cell r="N110">
            <v>108.854</v>
          </cell>
          <cell r="O110">
            <v>110.642</v>
          </cell>
          <cell r="P110">
            <v>112.31699999999999</v>
          </cell>
          <cell r="Q110">
            <v>113.735</v>
          </cell>
          <cell r="R110">
            <v>114.872</v>
          </cell>
          <cell r="S110">
            <v>116.021</v>
          </cell>
          <cell r="T110">
            <v>117.181</v>
          </cell>
          <cell r="U110">
            <v>118.35299999999999</v>
          </cell>
          <cell r="V110">
            <v>119.536</v>
          </cell>
          <cell r="W110">
            <v>120.732</v>
          </cell>
          <cell r="X110">
            <v>2010</v>
          </cell>
        </row>
        <row r="111">
          <cell r="A111" t="str">
            <v>Moldova</v>
          </cell>
          <cell r="B111" t="str">
            <v>Population</v>
          </cell>
          <cell r="C111" t="str">
            <v>Persons</v>
          </cell>
          <cell r="D111" t="str">
            <v>Millions</v>
          </cell>
          <cell r="E111" t="str">
            <v>Source: National Statistical Office Latest actual data: 2011 Primary domestic currency: Moldovan lei Data last updated: 03/2012</v>
          </cell>
          <cell r="F111">
            <v>3.6280000000000001</v>
          </cell>
          <cell r="G111">
            <v>3.6179999999999999</v>
          </cell>
          <cell r="H111">
            <v>3.6070000000000002</v>
          </cell>
          <cell r="I111">
            <v>3.6</v>
          </cell>
          <cell r="J111">
            <v>3.59</v>
          </cell>
          <cell r="K111">
            <v>3.581</v>
          </cell>
          <cell r="L111">
            <v>3.573</v>
          </cell>
          <cell r="M111">
            <v>3.5680000000000001</v>
          </cell>
          <cell r="N111">
            <v>3.5640000000000001</v>
          </cell>
          <cell r="O111">
            <v>3.56</v>
          </cell>
          <cell r="P111">
            <v>3.5569999999999999</v>
          </cell>
          <cell r="Q111">
            <v>3.5569999999999999</v>
          </cell>
          <cell r="R111">
            <v>3.5529999999999999</v>
          </cell>
          <cell r="S111">
            <v>3.5529999999999999</v>
          </cell>
          <cell r="T111">
            <v>3.5529999999999999</v>
          </cell>
          <cell r="U111">
            <v>3.5529999999999999</v>
          </cell>
          <cell r="V111">
            <v>3.5529999999999999</v>
          </cell>
          <cell r="W111">
            <v>3.5529999999999999</v>
          </cell>
          <cell r="X111">
            <v>2011</v>
          </cell>
        </row>
        <row r="112">
          <cell r="A112" t="str">
            <v>Mongolia</v>
          </cell>
          <cell r="B112" t="str">
            <v>Population</v>
          </cell>
          <cell r="C112" t="str">
            <v>Persons</v>
          </cell>
          <cell r="D112" t="str">
            <v>Millions</v>
          </cell>
          <cell r="E112" t="str">
            <v>Source: National Statistical Office Latest actual data: 2009 Primary domestic currency: Mongolian togrogs Data last updated: 03/2012</v>
          </cell>
          <cell r="F112">
            <v>2.391</v>
          </cell>
          <cell r="G112">
            <v>2.4249999999999998</v>
          </cell>
          <cell r="H112">
            <v>2.4590000000000001</v>
          </cell>
          <cell r="I112">
            <v>2.4900000000000002</v>
          </cell>
          <cell r="J112">
            <v>2.5190000000000001</v>
          </cell>
          <cell r="K112">
            <v>2.548</v>
          </cell>
          <cell r="L112">
            <v>2.5790000000000002</v>
          </cell>
          <cell r="M112">
            <v>2.6150000000000002</v>
          </cell>
          <cell r="N112">
            <v>2.6589999999999998</v>
          </cell>
          <cell r="O112">
            <v>2.71</v>
          </cell>
          <cell r="P112">
            <v>2.7549999999999999</v>
          </cell>
          <cell r="Q112">
            <v>2.7959999999999998</v>
          </cell>
          <cell r="R112">
            <v>2.8380000000000001</v>
          </cell>
          <cell r="S112">
            <v>2.8809999999999998</v>
          </cell>
          <cell r="T112">
            <v>2.9239999999999999</v>
          </cell>
          <cell r="U112">
            <v>2.968</v>
          </cell>
          <cell r="V112">
            <v>3.012</v>
          </cell>
          <cell r="W112">
            <v>3.0569999999999999</v>
          </cell>
          <cell r="X112">
            <v>2009</v>
          </cell>
        </row>
        <row r="113">
          <cell r="A113" t="str">
            <v>Montenegro</v>
          </cell>
          <cell r="B113" t="str">
            <v>Population</v>
          </cell>
          <cell r="C113" t="str">
            <v>Persons</v>
          </cell>
          <cell r="D113" t="str">
            <v>Millions</v>
          </cell>
          <cell r="E113" t="str">
            <v>Source: National Statistical Office Latest actual data: 2009 Primary domestic currency: euro Data last updated: 03/2012</v>
          </cell>
          <cell r="F113">
            <v>0.60899999999999999</v>
          </cell>
          <cell r="G113">
            <v>0.61299999999999999</v>
          </cell>
          <cell r="H113">
            <v>0.61599999999999999</v>
          </cell>
          <cell r="I113">
            <v>0.62</v>
          </cell>
          <cell r="J113">
            <v>0.622</v>
          </cell>
          <cell r="K113">
            <v>0.623</v>
          </cell>
          <cell r="L113">
            <v>0.624</v>
          </cell>
          <cell r="M113">
            <v>0.63800000000000001</v>
          </cell>
          <cell r="N113">
            <v>0.64</v>
          </cell>
          <cell r="O113">
            <v>0.64200000000000002</v>
          </cell>
          <cell r="P113">
            <v>0.64500000000000002</v>
          </cell>
          <cell r="Q113">
            <v>0.62</v>
          </cell>
          <cell r="R113">
            <v>0.622</v>
          </cell>
          <cell r="S113">
            <v>0.624</v>
          </cell>
          <cell r="T113">
            <v>0.626</v>
          </cell>
          <cell r="U113">
            <v>0.628</v>
          </cell>
          <cell r="V113">
            <v>0.63</v>
          </cell>
          <cell r="W113">
            <v>0.63300000000000001</v>
          </cell>
          <cell r="X113">
            <v>2009</v>
          </cell>
        </row>
        <row r="114">
          <cell r="A114" t="str">
            <v>Morocco</v>
          </cell>
          <cell r="B114" t="str">
            <v>Population</v>
          </cell>
          <cell r="C114" t="str">
            <v>Persons</v>
          </cell>
          <cell r="D114" t="str">
            <v>Millions</v>
          </cell>
          <cell r="E114" t="str">
            <v>Source: National Statistical Office Latest actual data: 2010 Primary domestic currency: Moroccan dirhams Data last updated: 03/2012</v>
          </cell>
          <cell r="F114">
            <v>28.466000000000001</v>
          </cell>
          <cell r="G114">
            <v>28.832999999999998</v>
          </cell>
          <cell r="H114">
            <v>29.184999999999999</v>
          </cell>
          <cell r="I114">
            <v>29.52</v>
          </cell>
          <cell r="J114">
            <v>29.84</v>
          </cell>
          <cell r="K114">
            <v>30.172000000000001</v>
          </cell>
          <cell r="L114">
            <v>30.506</v>
          </cell>
          <cell r="M114">
            <v>30.841000000000001</v>
          </cell>
          <cell r="N114">
            <v>31.177</v>
          </cell>
          <cell r="O114">
            <v>31.513999999999999</v>
          </cell>
          <cell r="P114">
            <v>31.850999999999999</v>
          </cell>
          <cell r="Q114">
            <v>32.186999999999998</v>
          </cell>
          <cell r="R114">
            <v>32.521999999999998</v>
          </cell>
          <cell r="S114">
            <v>32.853000000000002</v>
          </cell>
          <cell r="T114">
            <v>33.179000000000002</v>
          </cell>
          <cell r="U114">
            <v>33.503</v>
          </cell>
          <cell r="V114">
            <v>33.826999999999998</v>
          </cell>
          <cell r="W114">
            <v>34.15</v>
          </cell>
          <cell r="X114">
            <v>2010</v>
          </cell>
        </row>
        <row r="115">
          <cell r="A115" t="str">
            <v>Mozambique</v>
          </cell>
          <cell r="B115" t="str">
            <v>Population</v>
          </cell>
          <cell r="C115" t="str">
            <v>Persons</v>
          </cell>
          <cell r="D115" t="str">
            <v>Millions</v>
          </cell>
          <cell r="E115" t="str">
            <v>Source: World Bank. Human Development Indicators. Latest actual data: 2010 Notes: Data prior to 1992 cannot be confirmed by national sources at this time. Primary domestic currency: Mozambican meticais Data last updated: 03/2012</v>
          </cell>
          <cell r="F115">
            <v>17.690999999999999</v>
          </cell>
          <cell r="G115">
            <v>18.071000000000002</v>
          </cell>
          <cell r="H115">
            <v>18.437999999999999</v>
          </cell>
          <cell r="I115">
            <v>18.791</v>
          </cell>
          <cell r="J115">
            <v>19.167000000000002</v>
          </cell>
          <cell r="K115">
            <v>19.550999999999998</v>
          </cell>
          <cell r="L115">
            <v>19.942</v>
          </cell>
          <cell r="M115">
            <v>20.34</v>
          </cell>
          <cell r="N115">
            <v>20.747</v>
          </cell>
          <cell r="O115">
            <v>21.161999999999999</v>
          </cell>
          <cell r="P115">
            <v>21.585000000000001</v>
          </cell>
          <cell r="Q115">
            <v>22.016999999999999</v>
          </cell>
          <cell r="R115">
            <v>22.457000000000001</v>
          </cell>
          <cell r="S115">
            <v>22.907</v>
          </cell>
          <cell r="T115">
            <v>23.364999999999998</v>
          </cell>
          <cell r="U115">
            <v>23.832000000000001</v>
          </cell>
          <cell r="V115">
            <v>24.309000000000001</v>
          </cell>
          <cell r="W115">
            <v>24.795000000000002</v>
          </cell>
          <cell r="X115">
            <v>2010</v>
          </cell>
        </row>
        <row r="116">
          <cell r="A116" t="str">
            <v>Myanmar</v>
          </cell>
          <cell r="B116" t="str">
            <v>Population</v>
          </cell>
          <cell r="C116" t="str">
            <v>Persons</v>
          </cell>
          <cell r="D116" t="str">
            <v>Millions</v>
          </cell>
          <cell r="E116" t="str">
            <v>Source: Department of Labour Latest actual data: 2006 Primary domestic currency: Myanmar kyats Data last updated: 02/2012</v>
          </cell>
          <cell r="F116">
            <v>50.13</v>
          </cell>
          <cell r="G116">
            <v>50.14</v>
          </cell>
          <cell r="H116">
            <v>52.17</v>
          </cell>
          <cell r="I116">
            <v>53.23</v>
          </cell>
          <cell r="J116">
            <v>54.3</v>
          </cell>
          <cell r="K116">
            <v>55.392000000000003</v>
          </cell>
          <cell r="L116">
            <v>56.505000000000003</v>
          </cell>
          <cell r="M116">
            <v>57.640999999999998</v>
          </cell>
          <cell r="N116">
            <v>58.798999999999999</v>
          </cell>
          <cell r="O116">
            <v>59.981000000000002</v>
          </cell>
          <cell r="P116">
            <v>61.186999999999998</v>
          </cell>
          <cell r="Q116">
            <v>62.417000000000002</v>
          </cell>
          <cell r="R116">
            <v>63.671999999999997</v>
          </cell>
          <cell r="S116">
            <v>64.951999999999998</v>
          </cell>
          <cell r="T116">
            <v>66.257000000000005</v>
          </cell>
          <cell r="U116">
            <v>67.588999999999999</v>
          </cell>
          <cell r="V116">
            <v>68.947999999999993</v>
          </cell>
          <cell r="W116">
            <v>70.334000000000003</v>
          </cell>
          <cell r="X116">
            <v>2006</v>
          </cell>
        </row>
        <row r="117">
          <cell r="A117" t="str">
            <v>Namibia</v>
          </cell>
          <cell r="B117" t="str">
            <v>Population</v>
          </cell>
          <cell r="C117" t="str">
            <v>Persons</v>
          </cell>
          <cell r="D117" t="str">
            <v>Millions</v>
          </cell>
          <cell r="E117" t="str">
            <v>Source: United Nations Latest actual data: 2008. The latest household survey was conducted in 1994. Primary domestic currency: Namibia dollars Data last updated: 03/2012</v>
          </cell>
          <cell r="F117">
            <v>1.8280000000000001</v>
          </cell>
          <cell r="G117">
            <v>1.83</v>
          </cell>
          <cell r="H117">
            <v>1.86</v>
          </cell>
          <cell r="I117">
            <v>1.891</v>
          </cell>
          <cell r="J117">
            <v>1.923</v>
          </cell>
          <cell r="K117">
            <v>1.9570000000000001</v>
          </cell>
          <cell r="L117">
            <v>1.992</v>
          </cell>
          <cell r="M117">
            <v>2.028</v>
          </cell>
          <cell r="N117">
            <v>2.0649999999999999</v>
          </cell>
          <cell r="O117">
            <v>2.1030000000000002</v>
          </cell>
          <cell r="P117">
            <v>2.12</v>
          </cell>
          <cell r="Q117">
            <v>2.1379999999999999</v>
          </cell>
          <cell r="R117">
            <v>2.1560000000000001</v>
          </cell>
          <cell r="S117">
            <v>2.1739999999999999</v>
          </cell>
          <cell r="T117">
            <v>2.1920000000000002</v>
          </cell>
          <cell r="U117">
            <v>2.21</v>
          </cell>
          <cell r="V117">
            <v>2.2280000000000002</v>
          </cell>
          <cell r="W117">
            <v>2.2469999999999999</v>
          </cell>
          <cell r="X117">
            <v>2008</v>
          </cell>
        </row>
        <row r="118">
          <cell r="A118" t="str">
            <v>Nepal</v>
          </cell>
          <cell r="B118" t="str">
            <v>Population</v>
          </cell>
          <cell r="C118" t="str">
            <v>Persons</v>
          </cell>
          <cell r="D118" t="str">
            <v>Millions</v>
          </cell>
          <cell r="E118" t="str">
            <v>Source: IMF Staff Latest actual data: 2005 Primary domestic currency: Nepalese rupees Data last updated: 03/2012</v>
          </cell>
          <cell r="F118">
            <v>24.431000000000001</v>
          </cell>
          <cell r="G118">
            <v>24.975000000000001</v>
          </cell>
          <cell r="H118">
            <v>25.515000000000001</v>
          </cell>
          <cell r="I118">
            <v>26.053000000000001</v>
          </cell>
          <cell r="J118">
            <v>26.591000000000001</v>
          </cell>
          <cell r="K118">
            <v>26.85</v>
          </cell>
          <cell r="L118">
            <v>27.111999999999998</v>
          </cell>
          <cell r="M118">
            <v>27.376999999999999</v>
          </cell>
          <cell r="N118">
            <v>27.643000000000001</v>
          </cell>
          <cell r="O118">
            <v>27.913</v>
          </cell>
          <cell r="P118">
            <v>28.184999999999999</v>
          </cell>
          <cell r="Q118">
            <v>28.46</v>
          </cell>
          <cell r="R118">
            <v>28.736999999999998</v>
          </cell>
          <cell r="S118">
            <v>29.018000000000001</v>
          </cell>
          <cell r="T118">
            <v>29.300999999999998</v>
          </cell>
          <cell r="U118">
            <v>29.585999999999999</v>
          </cell>
          <cell r="V118">
            <v>29.875</v>
          </cell>
          <cell r="W118">
            <v>30.166</v>
          </cell>
          <cell r="X118">
            <v>2005</v>
          </cell>
        </row>
        <row r="119">
          <cell r="A119" t="str">
            <v>Netherlands</v>
          </cell>
          <cell r="B119" t="str">
            <v>Population</v>
          </cell>
          <cell r="C119" t="str">
            <v>Persons</v>
          </cell>
          <cell r="D119" t="str">
            <v>Millions</v>
          </cell>
          <cell r="E119" t="str">
            <v>Source: National Statistical Office Latest actual data: 2010 Primary domestic currency: Euros Data last updated: 03/2012</v>
          </cell>
          <cell r="F119">
            <v>15.926</v>
          </cell>
          <cell r="G119">
            <v>16.045999999999999</v>
          </cell>
          <cell r="H119">
            <v>16.149000000000001</v>
          </cell>
          <cell r="I119">
            <v>16.225000000000001</v>
          </cell>
          <cell r="J119">
            <v>16.282</v>
          </cell>
          <cell r="K119">
            <v>16.32</v>
          </cell>
          <cell r="L119">
            <v>16.346</v>
          </cell>
          <cell r="M119">
            <v>16.382000000000001</v>
          </cell>
          <cell r="N119">
            <v>16.446000000000002</v>
          </cell>
          <cell r="O119">
            <v>16.53</v>
          </cell>
          <cell r="P119">
            <v>16.614999999999998</v>
          </cell>
          <cell r="Q119">
            <v>16.690000000000001</v>
          </cell>
          <cell r="R119">
            <v>16.765000000000001</v>
          </cell>
          <cell r="S119">
            <v>16.809000000000001</v>
          </cell>
          <cell r="T119">
            <v>16.850000000000001</v>
          </cell>
          <cell r="U119">
            <v>16.888999999999999</v>
          </cell>
          <cell r="V119">
            <v>16.925000000000001</v>
          </cell>
          <cell r="W119">
            <v>16.960999999999999</v>
          </cell>
          <cell r="X119">
            <v>2010</v>
          </cell>
        </row>
        <row r="120">
          <cell r="A120" t="str">
            <v>New Zealand</v>
          </cell>
          <cell r="B120" t="str">
            <v>Population</v>
          </cell>
          <cell r="C120" t="str">
            <v>Persons</v>
          </cell>
          <cell r="D120" t="str">
            <v>Millions</v>
          </cell>
          <cell r="E120" t="str">
            <v>Source: New Zealand Time Series Latest actual data: 2011 Primary domestic currency: New Zealand dollars Data last updated: 04/2012</v>
          </cell>
          <cell r="F120">
            <v>3.863</v>
          </cell>
          <cell r="G120">
            <v>3.8919999999999999</v>
          </cell>
          <cell r="H120">
            <v>3.96</v>
          </cell>
          <cell r="I120">
            <v>4.0369999999999999</v>
          </cell>
          <cell r="J120">
            <v>4.0949999999999998</v>
          </cell>
          <cell r="K120">
            <v>4.1420000000000003</v>
          </cell>
          <cell r="L120">
            <v>4.1920000000000002</v>
          </cell>
          <cell r="M120">
            <v>4.2359999999999998</v>
          </cell>
          <cell r="N120">
            <v>4.2759999999999998</v>
          </cell>
          <cell r="O120">
            <v>4.3209999999999997</v>
          </cell>
          <cell r="P120">
            <v>4.3689999999999998</v>
          </cell>
          <cell r="Q120">
            <v>4.4160000000000004</v>
          </cell>
          <cell r="R120">
            <v>4.4630000000000001</v>
          </cell>
          <cell r="S120">
            <v>4.5090000000000003</v>
          </cell>
          <cell r="T120">
            <v>4.5540000000000003</v>
          </cell>
          <cell r="U120">
            <v>4.5999999999999996</v>
          </cell>
          <cell r="V120">
            <v>4.6459999999999999</v>
          </cell>
          <cell r="W120">
            <v>4.6920000000000002</v>
          </cell>
          <cell r="X120">
            <v>2011</v>
          </cell>
        </row>
        <row r="121">
          <cell r="A121" t="str">
            <v>Nicaragua</v>
          </cell>
          <cell r="B121" t="str">
            <v>Population</v>
          </cell>
          <cell r="C121" t="str">
            <v>Persons</v>
          </cell>
          <cell r="D121" t="str">
            <v>Millions</v>
          </cell>
          <cell r="E121" t="str">
            <v>Source: Central Bank Latest actual data: 2007. last census took place in 2005. BCN publishes 2007 data: http://www.bcn.gob.ni/estadisticas/economicas_anuales/nicaragua_en_cifras/2009/Nicaragua_in_figures_2009.pdf Primary domestic currency: Nicaraguan córdobas Data last updated: 03/2012</v>
          </cell>
          <cell r="F121" t="str">
            <v>n/a</v>
          </cell>
          <cell r="G121" t="str">
            <v>n/a</v>
          </cell>
          <cell r="H121" t="str">
            <v>n/a</v>
          </cell>
          <cell r="I121" t="str">
            <v>n/a</v>
          </cell>
          <cell r="J121" t="str">
            <v>n/a</v>
          </cell>
          <cell r="K121">
            <v>5.45</v>
          </cell>
          <cell r="L121">
            <v>5.5229999999999997</v>
          </cell>
          <cell r="M121">
            <v>5.5960000000000001</v>
          </cell>
          <cell r="N121">
            <v>5.6689999999999996</v>
          </cell>
          <cell r="O121">
            <v>5.742</v>
          </cell>
          <cell r="P121">
            <v>5.8159999999999998</v>
          </cell>
          <cell r="Q121">
            <v>5.8890000000000002</v>
          </cell>
          <cell r="R121">
            <v>5.9630000000000001</v>
          </cell>
          <cell r="S121">
            <v>6.0609999999999999</v>
          </cell>
          <cell r="T121">
            <v>6.1589999999999998</v>
          </cell>
          <cell r="U121">
            <v>6.2569999999999997</v>
          </cell>
          <cell r="V121">
            <v>6.34</v>
          </cell>
          <cell r="W121">
            <v>6.4219999999999997</v>
          </cell>
          <cell r="X121">
            <v>2007</v>
          </cell>
        </row>
        <row r="122">
          <cell r="A122" t="str">
            <v>Niger</v>
          </cell>
          <cell r="B122" t="str">
            <v>Population</v>
          </cell>
          <cell r="C122" t="str">
            <v>Persons</v>
          </cell>
          <cell r="D122" t="str">
            <v>Millions</v>
          </cell>
          <cell r="E122" t="str">
            <v>Source: National Statistical Office Latest actual data: 2005 Primary domestic currency: CFA francs. Data last updated: 03/2012</v>
          </cell>
          <cell r="F122">
            <v>10.782</v>
          </cell>
          <cell r="G122">
            <v>11.116</v>
          </cell>
          <cell r="H122">
            <v>11.461</v>
          </cell>
          <cell r="I122">
            <v>11.816000000000001</v>
          </cell>
          <cell r="J122">
            <v>12.182</v>
          </cell>
          <cell r="K122">
            <v>12.56</v>
          </cell>
          <cell r="L122">
            <v>12.949</v>
          </cell>
          <cell r="M122">
            <v>13.351000000000001</v>
          </cell>
          <cell r="N122">
            <v>13.765000000000001</v>
          </cell>
          <cell r="O122">
            <v>14.191000000000001</v>
          </cell>
          <cell r="P122">
            <v>14.631</v>
          </cell>
          <cell r="Q122">
            <v>15.085000000000001</v>
          </cell>
          <cell r="R122">
            <v>15.553000000000001</v>
          </cell>
          <cell r="S122">
            <v>16.035</v>
          </cell>
          <cell r="T122">
            <v>16.532</v>
          </cell>
          <cell r="U122">
            <v>17.044</v>
          </cell>
          <cell r="V122">
            <v>17.573</v>
          </cell>
          <cell r="W122">
            <v>18.117000000000001</v>
          </cell>
          <cell r="X122">
            <v>2005</v>
          </cell>
        </row>
        <row r="123">
          <cell r="A123" t="str">
            <v>Nigeria</v>
          </cell>
          <cell r="B123" t="str">
            <v>Population</v>
          </cell>
          <cell r="C123" t="str">
            <v>Persons</v>
          </cell>
          <cell r="D123" t="str">
            <v>Millions</v>
          </cell>
          <cell r="E123" t="str">
            <v>Source: National Statistical Office Latest actual data: 2006 Primary domestic currency: Nigerian naira Data last updated: 03/2012</v>
          </cell>
          <cell r="F123">
            <v>118.953</v>
          </cell>
          <cell r="G123">
            <v>122.22799999999999</v>
          </cell>
          <cell r="H123">
            <v>125.593</v>
          </cell>
          <cell r="I123">
            <v>129.05000000000001</v>
          </cell>
          <cell r="J123">
            <v>132.602</v>
          </cell>
          <cell r="K123">
            <v>136.25299999999999</v>
          </cell>
          <cell r="L123">
            <v>140.00399999999999</v>
          </cell>
          <cell r="M123">
            <v>143.85400000000001</v>
          </cell>
          <cell r="N123">
            <v>147.81</v>
          </cell>
          <cell r="O123">
            <v>151.874</v>
          </cell>
          <cell r="P123">
            <v>156.05099999999999</v>
          </cell>
          <cell r="Q123">
            <v>160.34200000000001</v>
          </cell>
          <cell r="R123">
            <v>164.75200000000001</v>
          </cell>
          <cell r="S123">
            <v>169.28200000000001</v>
          </cell>
          <cell r="T123">
            <v>173.93799999999999</v>
          </cell>
          <cell r="U123">
            <v>178.721</v>
          </cell>
          <cell r="V123">
            <v>183.636</v>
          </cell>
          <cell r="W123">
            <v>188.68600000000001</v>
          </cell>
          <cell r="X123">
            <v>2006</v>
          </cell>
        </row>
        <row r="124">
          <cell r="A124" t="str">
            <v>Norway</v>
          </cell>
          <cell r="B124" t="str">
            <v>Population</v>
          </cell>
          <cell r="C124" t="str">
            <v>Persons</v>
          </cell>
          <cell r="D124" t="str">
            <v>Millions</v>
          </cell>
          <cell r="E124" t="str">
            <v>Source: National Statistical Office. Latest actual data: 2011 Primary domestic currency: Norwegian kroner Data last updated: 03/2012</v>
          </cell>
          <cell r="F124">
            <v>4.5010000000000003</v>
          </cell>
          <cell r="G124">
            <v>4.5190000000000001</v>
          </cell>
          <cell r="H124">
            <v>4.5469999999999997</v>
          </cell>
          <cell r="I124">
            <v>4.5730000000000004</v>
          </cell>
          <cell r="J124">
            <v>4.5990000000000002</v>
          </cell>
          <cell r="K124">
            <v>4.6319999999999997</v>
          </cell>
          <cell r="L124">
            <v>4.6719999999999997</v>
          </cell>
          <cell r="M124">
            <v>4.7220000000000004</v>
          </cell>
          <cell r="N124">
            <v>4.7869999999999999</v>
          </cell>
          <cell r="O124">
            <v>4.843</v>
          </cell>
          <cell r="P124">
            <v>4.9080000000000004</v>
          </cell>
          <cell r="Q124">
            <v>4.9729999999999999</v>
          </cell>
          <cell r="R124">
            <v>5.0330000000000004</v>
          </cell>
          <cell r="S124">
            <v>5.0880000000000001</v>
          </cell>
          <cell r="T124">
            <v>5.1440000000000001</v>
          </cell>
          <cell r="U124">
            <v>5.2009999999999996</v>
          </cell>
          <cell r="V124">
            <v>5.258</v>
          </cell>
          <cell r="W124">
            <v>5.3159999999999998</v>
          </cell>
          <cell r="X124">
            <v>2011</v>
          </cell>
        </row>
        <row r="125">
          <cell r="A125" t="str">
            <v>Oman</v>
          </cell>
          <cell r="B125" t="str">
            <v>Population</v>
          </cell>
          <cell r="C125" t="str">
            <v>Persons</v>
          </cell>
          <cell r="D125" t="str">
            <v>Millions</v>
          </cell>
          <cell r="E125" t="str">
            <v>Source: Ministry of Economy. For data prior to 1990, the source is IFS - International Financial Statistics. Latest actual data: 2008 Primary domestic currency: Rials Omani Data last updated: 03/2012</v>
          </cell>
          <cell r="F125">
            <v>2.4020000000000001</v>
          </cell>
          <cell r="G125">
            <v>2.4430000000000001</v>
          </cell>
          <cell r="H125">
            <v>2.484</v>
          </cell>
          <cell r="I125">
            <v>2.5259999999999998</v>
          </cell>
          <cell r="J125">
            <v>2.57</v>
          </cell>
          <cell r="K125">
            <v>2.6179999999999999</v>
          </cell>
          <cell r="L125">
            <v>2.67</v>
          </cell>
          <cell r="M125">
            <v>2.726</v>
          </cell>
          <cell r="N125">
            <v>2.7850000000000001</v>
          </cell>
          <cell r="O125">
            <v>2.883</v>
          </cell>
          <cell r="P125">
            <v>2.9809999999999999</v>
          </cell>
          <cell r="Q125">
            <v>3.0830000000000002</v>
          </cell>
          <cell r="R125">
            <v>3.18</v>
          </cell>
          <cell r="S125">
            <v>3.28</v>
          </cell>
          <cell r="T125">
            <v>3.3839999999999999</v>
          </cell>
          <cell r="U125">
            <v>3.492</v>
          </cell>
          <cell r="V125">
            <v>3.593</v>
          </cell>
          <cell r="W125">
            <v>3.6989999999999998</v>
          </cell>
          <cell r="X125">
            <v>2008</v>
          </cell>
        </row>
        <row r="126">
          <cell r="A126" t="str">
            <v>Pakistan</v>
          </cell>
          <cell r="B126" t="str">
            <v>Population</v>
          </cell>
          <cell r="C126" t="str">
            <v>Persons</v>
          </cell>
          <cell r="D126" t="str">
            <v>Millions</v>
          </cell>
          <cell r="E126" t="str">
            <v>Source: Ministry of Finance Latest actual data: 2011 Notes: Data refer to fiscal years Primary domestic currency: Pakistan rupees Data last updated: 03/2012</v>
          </cell>
          <cell r="F126">
            <v>137.53</v>
          </cell>
          <cell r="G126">
            <v>140.36000000000001</v>
          </cell>
          <cell r="H126">
            <v>143.16999999999999</v>
          </cell>
          <cell r="I126">
            <v>146.75</v>
          </cell>
          <cell r="J126">
            <v>149.65</v>
          </cell>
          <cell r="K126">
            <v>152.53</v>
          </cell>
          <cell r="L126">
            <v>155.37</v>
          </cell>
          <cell r="M126">
            <v>158.16999999999999</v>
          </cell>
          <cell r="N126">
            <v>160.97</v>
          </cell>
          <cell r="O126">
            <v>168.18</v>
          </cell>
          <cell r="P126">
            <v>171.73</v>
          </cell>
          <cell r="Q126">
            <v>175.31</v>
          </cell>
          <cell r="R126">
            <v>178.91200000000001</v>
          </cell>
          <cell r="S126">
            <v>182.53399999999999</v>
          </cell>
          <cell r="T126">
            <v>186.17500000000001</v>
          </cell>
          <cell r="U126">
            <v>189.833</v>
          </cell>
          <cell r="V126">
            <v>193.506</v>
          </cell>
          <cell r="W126">
            <v>197.191</v>
          </cell>
          <cell r="X126">
            <v>2011</v>
          </cell>
        </row>
        <row r="127">
          <cell r="A127" t="str">
            <v>Panama</v>
          </cell>
          <cell r="B127" t="str">
            <v>Population</v>
          </cell>
          <cell r="C127" t="str">
            <v>Persons</v>
          </cell>
          <cell r="D127" t="str">
            <v>Millions</v>
          </cell>
          <cell r="E127" t="str">
            <v>Source: National Statistical Office Latest actual data: 2010. The 2010 Census Primary domestic currency: U.S. dollars Data last updated: 03/2012</v>
          </cell>
          <cell r="F127">
            <v>2.948</v>
          </cell>
          <cell r="G127">
            <v>3.004</v>
          </cell>
          <cell r="H127">
            <v>3.06</v>
          </cell>
          <cell r="I127">
            <v>3.1160000000000001</v>
          </cell>
          <cell r="J127">
            <v>3.1720000000000002</v>
          </cell>
          <cell r="K127">
            <v>3.2280000000000002</v>
          </cell>
          <cell r="L127">
            <v>3.2839999999999998</v>
          </cell>
          <cell r="M127">
            <v>3.343</v>
          </cell>
          <cell r="N127">
            <v>3.403</v>
          </cell>
          <cell r="O127">
            <v>3.4649999999999999</v>
          </cell>
          <cell r="P127">
            <v>3.5270000000000001</v>
          </cell>
          <cell r="Q127">
            <v>3.59</v>
          </cell>
          <cell r="R127">
            <v>3.6549999999999998</v>
          </cell>
          <cell r="S127">
            <v>3.7210000000000001</v>
          </cell>
          <cell r="T127">
            <v>3.7879999999999998</v>
          </cell>
          <cell r="U127">
            <v>3.8559999999999999</v>
          </cell>
          <cell r="V127">
            <v>3.9249999999999998</v>
          </cell>
          <cell r="W127">
            <v>3.996</v>
          </cell>
          <cell r="X127">
            <v>2010</v>
          </cell>
        </row>
        <row r="128">
          <cell r="A128" t="str">
            <v>Papua New Guinea</v>
          </cell>
          <cell r="B128" t="str">
            <v>Population</v>
          </cell>
          <cell r="C128" t="str">
            <v>Persons</v>
          </cell>
          <cell r="D128" t="str">
            <v>Millions</v>
          </cell>
          <cell r="E128" t="str">
            <v>Source: Ministry of Finance Latest actual data: 2011 Primary domestic currency: Papua New Guinea kina Data last updated: 03/2012</v>
          </cell>
          <cell r="F128">
            <v>5.13</v>
          </cell>
          <cell r="G128">
            <v>5.2560000000000002</v>
          </cell>
          <cell r="H128">
            <v>5.3840000000000003</v>
          </cell>
          <cell r="I128">
            <v>5.5149999999999997</v>
          </cell>
          <cell r="J128">
            <v>5.6470000000000002</v>
          </cell>
          <cell r="K128">
            <v>5.7809999999999997</v>
          </cell>
          <cell r="L128">
            <v>5.9169999999999998</v>
          </cell>
          <cell r="M128">
            <v>6.056</v>
          </cell>
          <cell r="N128">
            <v>6.1959999999999997</v>
          </cell>
          <cell r="O128">
            <v>6.3390000000000004</v>
          </cell>
          <cell r="P128">
            <v>6.4969999999999999</v>
          </cell>
          <cell r="Q128">
            <v>6.66</v>
          </cell>
          <cell r="R128">
            <v>6.8259999999999996</v>
          </cell>
          <cell r="S128">
            <v>6.9969999999999999</v>
          </cell>
          <cell r="T128">
            <v>7.1719999999999997</v>
          </cell>
          <cell r="U128">
            <v>7.351</v>
          </cell>
          <cell r="V128">
            <v>7.5350000000000001</v>
          </cell>
          <cell r="W128">
            <v>7.7229999999999999</v>
          </cell>
          <cell r="X128">
            <v>2011</v>
          </cell>
        </row>
        <row r="129">
          <cell r="A129" t="str">
            <v>Paraguay</v>
          </cell>
          <cell r="B129" t="str">
            <v>Population</v>
          </cell>
          <cell r="C129" t="str">
            <v>Persons</v>
          </cell>
          <cell r="D129" t="str">
            <v>Millions</v>
          </cell>
          <cell r="E129" t="str">
            <v>Source: National Statistical Office. Census of 2002. Latest actual data: 2008 Primary domestic currency: Paraguayan guaraníes Data last updated: 03/2012</v>
          </cell>
          <cell r="F129">
            <v>5.3079999999999998</v>
          </cell>
          <cell r="G129">
            <v>5.415</v>
          </cell>
          <cell r="H129">
            <v>5.5229999999999997</v>
          </cell>
          <cell r="I129">
            <v>5.63</v>
          </cell>
          <cell r="J129">
            <v>5.702</v>
          </cell>
          <cell r="K129">
            <v>5.7990000000000004</v>
          </cell>
          <cell r="L129">
            <v>5.915</v>
          </cell>
          <cell r="M129">
            <v>6.0330000000000004</v>
          </cell>
          <cell r="N129">
            <v>6.1539999999999999</v>
          </cell>
          <cell r="O129">
            <v>6.2770000000000001</v>
          </cell>
          <cell r="P129">
            <v>6.4020000000000001</v>
          </cell>
          <cell r="Q129">
            <v>6.53</v>
          </cell>
          <cell r="R129">
            <v>6.6609999999999996</v>
          </cell>
          <cell r="S129">
            <v>6.7939999999999996</v>
          </cell>
          <cell r="T129">
            <v>6.93</v>
          </cell>
          <cell r="U129">
            <v>7.0679999999999996</v>
          </cell>
          <cell r="V129">
            <v>7.21</v>
          </cell>
          <cell r="W129">
            <v>7.3540000000000001</v>
          </cell>
          <cell r="X129">
            <v>2008</v>
          </cell>
        </row>
        <row r="130">
          <cell r="A130" t="str">
            <v>Peru</v>
          </cell>
          <cell r="B130" t="str">
            <v>Population</v>
          </cell>
          <cell r="C130" t="str">
            <v>Persons</v>
          </cell>
          <cell r="D130" t="str">
            <v>Millions</v>
          </cell>
          <cell r="E130" t="str">
            <v>Source: National Statistical Office Latest actual data: 2009 Primary domestic currency: Peruvian nuevos soles Data last updated: 03/2012</v>
          </cell>
          <cell r="F130">
            <v>25.207000000000001</v>
          </cell>
          <cell r="G130">
            <v>25.597000000000001</v>
          </cell>
          <cell r="H130">
            <v>25.992999999999999</v>
          </cell>
          <cell r="I130">
            <v>26.395</v>
          </cell>
          <cell r="J130">
            <v>26.803999999999998</v>
          </cell>
          <cell r="K130">
            <v>27.219000000000001</v>
          </cell>
          <cell r="L130">
            <v>27.64</v>
          </cell>
          <cell r="M130">
            <v>28.221</v>
          </cell>
          <cell r="N130">
            <v>28.657</v>
          </cell>
          <cell r="O130">
            <v>29.100999999999999</v>
          </cell>
          <cell r="P130">
            <v>29.552</v>
          </cell>
          <cell r="Q130">
            <v>30.009</v>
          </cell>
          <cell r="R130">
            <v>30.474</v>
          </cell>
          <cell r="S130">
            <v>30.946000000000002</v>
          </cell>
          <cell r="T130">
            <v>31.423999999999999</v>
          </cell>
          <cell r="U130">
            <v>31.911000000000001</v>
          </cell>
          <cell r="V130">
            <v>32.405000000000001</v>
          </cell>
          <cell r="W130">
            <v>32.906999999999996</v>
          </cell>
          <cell r="X130">
            <v>2009</v>
          </cell>
        </row>
        <row r="131">
          <cell r="A131" t="str">
            <v>Philippines</v>
          </cell>
          <cell r="B131" t="str">
            <v>Population</v>
          </cell>
          <cell r="C131" t="str">
            <v>Persons</v>
          </cell>
          <cell r="D131" t="str">
            <v>Millions</v>
          </cell>
          <cell r="E131" t="str">
            <v>Source: CEIC Latest actual data: 2010 Primary domestic currency: Philippine pesos Data last updated: 03/2012</v>
          </cell>
          <cell r="F131">
            <v>76.790000000000006</v>
          </cell>
          <cell r="G131">
            <v>78.59</v>
          </cell>
          <cell r="H131">
            <v>80.16</v>
          </cell>
          <cell r="I131">
            <v>81.88</v>
          </cell>
          <cell r="J131">
            <v>83.56</v>
          </cell>
          <cell r="K131">
            <v>85.26</v>
          </cell>
          <cell r="L131">
            <v>86.97</v>
          </cell>
          <cell r="M131">
            <v>88.71</v>
          </cell>
          <cell r="N131">
            <v>90.5</v>
          </cell>
          <cell r="O131">
            <v>92.2</v>
          </cell>
          <cell r="P131">
            <v>94.01</v>
          </cell>
          <cell r="Q131">
            <v>95.855999999999995</v>
          </cell>
          <cell r="R131">
            <v>97.736999999999995</v>
          </cell>
          <cell r="S131">
            <v>99.656000000000006</v>
          </cell>
          <cell r="T131">
            <v>101.649</v>
          </cell>
          <cell r="U131">
            <v>103.682</v>
          </cell>
          <cell r="V131">
            <v>105.756</v>
          </cell>
          <cell r="W131">
            <v>107.871</v>
          </cell>
          <cell r="X131">
            <v>2010</v>
          </cell>
        </row>
        <row r="132">
          <cell r="A132" t="str">
            <v>Poland</v>
          </cell>
          <cell r="B132" t="str">
            <v>Population</v>
          </cell>
          <cell r="C132" t="str">
            <v>Persons</v>
          </cell>
          <cell r="D132" t="str">
            <v>Millions</v>
          </cell>
          <cell r="E132" t="str">
            <v>Source: National Statistical Office Latest actual data: 2011 Primary domestic currency: Polish zlotys Data last updated: 03/2012</v>
          </cell>
          <cell r="F132">
            <v>38.247999999999998</v>
          </cell>
          <cell r="G132">
            <v>38.231000000000002</v>
          </cell>
          <cell r="H132">
            <v>38.204999999999998</v>
          </cell>
          <cell r="I132">
            <v>38.183</v>
          </cell>
          <cell r="J132">
            <v>38.165999999999997</v>
          </cell>
          <cell r="K132">
            <v>38.140999999999998</v>
          </cell>
          <cell r="L132">
            <v>38.121000000000002</v>
          </cell>
          <cell r="M132">
            <v>38.125999999999998</v>
          </cell>
          <cell r="N132">
            <v>38.152000000000001</v>
          </cell>
          <cell r="O132">
            <v>38.183999999999997</v>
          </cell>
          <cell r="P132">
            <v>38.207000000000001</v>
          </cell>
          <cell r="Q132">
            <v>37.948999999999998</v>
          </cell>
          <cell r="R132">
            <v>37.640999999999998</v>
          </cell>
          <cell r="S132">
            <v>37.555</v>
          </cell>
          <cell r="T132">
            <v>37.47</v>
          </cell>
          <cell r="U132">
            <v>37.387999999999998</v>
          </cell>
          <cell r="V132">
            <v>37.308</v>
          </cell>
          <cell r="W132">
            <v>37.231999999999999</v>
          </cell>
          <cell r="X132">
            <v>2011</v>
          </cell>
        </row>
        <row r="133">
          <cell r="A133" t="str">
            <v>Portugal</v>
          </cell>
          <cell r="B133" t="str">
            <v>Population</v>
          </cell>
          <cell r="C133" t="str">
            <v>Persons</v>
          </cell>
          <cell r="D133" t="str">
            <v>Millions</v>
          </cell>
          <cell r="E133" t="str">
            <v>Source: National Statistical Office Latest actual data: 2011 Primary domestic currency: Euros Data last updated: 03/2012</v>
          </cell>
          <cell r="F133">
            <v>10.195</v>
          </cell>
          <cell r="G133">
            <v>10.257</v>
          </cell>
          <cell r="H133">
            <v>10.329000000000001</v>
          </cell>
          <cell r="I133">
            <v>10.407</v>
          </cell>
          <cell r="J133">
            <v>10.475</v>
          </cell>
          <cell r="K133">
            <v>10.529</v>
          </cell>
          <cell r="L133">
            <v>10.57</v>
          </cell>
          <cell r="M133">
            <v>10.599</v>
          </cell>
          <cell r="N133">
            <v>10.618</v>
          </cell>
          <cell r="O133">
            <v>10.627000000000001</v>
          </cell>
          <cell r="P133">
            <v>10.638</v>
          </cell>
          <cell r="Q133">
            <v>10.657999999999999</v>
          </cell>
          <cell r="R133">
            <v>10.675000000000001</v>
          </cell>
          <cell r="S133">
            <v>10.69</v>
          </cell>
          <cell r="T133">
            <v>10.702999999999999</v>
          </cell>
          <cell r="U133">
            <v>10.712999999999999</v>
          </cell>
          <cell r="V133">
            <v>10.72</v>
          </cell>
          <cell r="W133">
            <v>10.724</v>
          </cell>
          <cell r="X133">
            <v>2011</v>
          </cell>
        </row>
        <row r="134">
          <cell r="A134" t="str">
            <v>Qatar</v>
          </cell>
          <cell r="B134" t="str">
            <v>Population</v>
          </cell>
          <cell r="C134" t="str">
            <v>Persons</v>
          </cell>
          <cell r="D134" t="str">
            <v>Millions</v>
          </cell>
          <cell r="E134" t="str">
            <v>Source: IMF Staff. Qatar Statistics Authority Latest actual data: 2011 Primary domestic currency: Qatar riyals Data last updated: 03/2012</v>
          </cell>
          <cell r="F134">
            <v>0.61699999999999999</v>
          </cell>
          <cell r="G134">
            <v>0.64900000000000002</v>
          </cell>
          <cell r="H134">
            <v>0.68200000000000005</v>
          </cell>
          <cell r="I134">
            <v>0.71799999999999997</v>
          </cell>
          <cell r="J134">
            <v>0.76100000000000001</v>
          </cell>
          <cell r="K134">
            <v>0.88800000000000001</v>
          </cell>
          <cell r="L134">
            <v>1.042</v>
          </cell>
          <cell r="M134">
            <v>1.226</v>
          </cell>
          <cell r="N134">
            <v>1.448</v>
          </cell>
          <cell r="O134">
            <v>1.639</v>
          </cell>
          <cell r="P134">
            <v>1.7</v>
          </cell>
          <cell r="Q134">
            <v>1.768</v>
          </cell>
          <cell r="R134">
            <v>1.839</v>
          </cell>
          <cell r="S134">
            <v>1.9119999999999999</v>
          </cell>
          <cell r="T134">
            <v>1.9890000000000001</v>
          </cell>
          <cell r="U134">
            <v>2.0680000000000001</v>
          </cell>
          <cell r="V134">
            <v>2.1509999999999998</v>
          </cell>
          <cell r="W134">
            <v>2.2370000000000001</v>
          </cell>
          <cell r="X134">
            <v>2011</v>
          </cell>
        </row>
        <row r="135">
          <cell r="A135" t="str">
            <v>Romania</v>
          </cell>
          <cell r="B135" t="str">
            <v>Population</v>
          </cell>
          <cell r="C135" t="str">
            <v>Persons</v>
          </cell>
          <cell r="D135" t="str">
            <v>Millions</v>
          </cell>
          <cell r="E135" t="str">
            <v>Source: National Statistical Office Latest actual data: 2010 Primary domestic currency: Romanian lei Data last updated: 03/2012</v>
          </cell>
          <cell r="F135">
            <v>22.334</v>
          </cell>
          <cell r="G135">
            <v>22.326000000000001</v>
          </cell>
          <cell r="H135">
            <v>22.309000000000001</v>
          </cell>
          <cell r="I135">
            <v>21.686</v>
          </cell>
          <cell r="J135">
            <v>21.638000000000002</v>
          </cell>
          <cell r="K135">
            <v>21.609000000000002</v>
          </cell>
          <cell r="L135">
            <v>21.574999999999999</v>
          </cell>
          <cell r="M135">
            <v>21.550999999999998</v>
          </cell>
          <cell r="N135">
            <v>21.516999999999999</v>
          </cell>
          <cell r="O135">
            <v>21.484000000000002</v>
          </cell>
          <cell r="P135">
            <v>21.446999999999999</v>
          </cell>
          <cell r="Q135">
            <v>21.411999999999999</v>
          </cell>
          <cell r="R135">
            <v>21.376000000000001</v>
          </cell>
          <cell r="S135">
            <v>21.335000000000001</v>
          </cell>
          <cell r="T135">
            <v>21.292999999999999</v>
          </cell>
          <cell r="U135">
            <v>21.248000000000001</v>
          </cell>
          <cell r="V135">
            <v>21.201000000000001</v>
          </cell>
          <cell r="W135">
            <v>21.155000000000001</v>
          </cell>
          <cell r="X135">
            <v>2010</v>
          </cell>
        </row>
        <row r="136">
          <cell r="A136" t="str">
            <v>Russia</v>
          </cell>
          <cell r="B136" t="str">
            <v>Population</v>
          </cell>
          <cell r="C136" t="str">
            <v>Persons</v>
          </cell>
          <cell r="D136" t="str">
            <v>Millions</v>
          </cell>
          <cell r="E136" t="str">
            <v>Source: National Statistical Office Latest actual data: 2011 Primary domestic currency: Russian rubles Data last updated: 03/2012</v>
          </cell>
          <cell r="F136">
            <v>146.30000000000001</v>
          </cell>
          <cell r="G136">
            <v>145.6</v>
          </cell>
          <cell r="H136">
            <v>145</v>
          </cell>
          <cell r="I136">
            <v>144.19999999999999</v>
          </cell>
          <cell r="J136">
            <v>143.5</v>
          </cell>
          <cell r="K136">
            <v>142.80000000000001</v>
          </cell>
          <cell r="L136">
            <v>142.19999999999999</v>
          </cell>
          <cell r="M136">
            <v>142</v>
          </cell>
          <cell r="N136">
            <v>141.9</v>
          </cell>
          <cell r="O136">
            <v>141.9</v>
          </cell>
          <cell r="P136">
            <v>142.9</v>
          </cell>
          <cell r="Q136">
            <v>142.411</v>
          </cell>
          <cell r="R136">
            <v>141.92400000000001</v>
          </cell>
          <cell r="S136">
            <v>141.43899999999999</v>
          </cell>
          <cell r="T136">
            <v>140.95500000000001</v>
          </cell>
          <cell r="U136">
            <v>140.47300000000001</v>
          </cell>
          <cell r="V136">
            <v>139.94399999999999</v>
          </cell>
          <cell r="W136">
            <v>139.41800000000001</v>
          </cell>
          <cell r="X136">
            <v>2011</v>
          </cell>
        </row>
        <row r="137">
          <cell r="A137" t="str">
            <v>Rwanda</v>
          </cell>
          <cell r="B137" t="str">
            <v>Population</v>
          </cell>
          <cell r="C137" t="str">
            <v>Persons</v>
          </cell>
          <cell r="D137" t="str">
            <v>Millions</v>
          </cell>
          <cell r="E137" t="str">
            <v>Source: Ministry of Finance Latest actual data: 2010 Primary domestic currency: Rwanda francs Data last updated: 02/2012</v>
          </cell>
          <cell r="F137">
            <v>8.0250000000000004</v>
          </cell>
          <cell r="G137">
            <v>8.3829999999999991</v>
          </cell>
          <cell r="H137">
            <v>8.6140000000000008</v>
          </cell>
          <cell r="I137">
            <v>8.7579999999999991</v>
          </cell>
          <cell r="J137">
            <v>8.8819999999999997</v>
          </cell>
          <cell r="K137">
            <v>9.0380000000000003</v>
          </cell>
          <cell r="L137">
            <v>9.1999999999999993</v>
          </cell>
          <cell r="M137">
            <v>9.3940000000000001</v>
          </cell>
          <cell r="N137">
            <v>9.5909999999999993</v>
          </cell>
          <cell r="O137">
            <v>9.7919999999999998</v>
          </cell>
          <cell r="P137">
            <v>9.9979999999999993</v>
          </cell>
          <cell r="Q137">
            <v>10.208</v>
          </cell>
          <cell r="R137">
            <v>10.422000000000001</v>
          </cell>
          <cell r="S137">
            <v>10.641</v>
          </cell>
          <cell r="T137">
            <v>10.865</v>
          </cell>
          <cell r="U137">
            <v>11.093</v>
          </cell>
          <cell r="V137">
            <v>11.326000000000001</v>
          </cell>
          <cell r="W137">
            <v>11.563000000000001</v>
          </cell>
          <cell r="X137">
            <v>2010</v>
          </cell>
        </row>
        <row r="138">
          <cell r="A138" t="str">
            <v>Samoa</v>
          </cell>
          <cell r="B138" t="str">
            <v>Population</v>
          </cell>
          <cell r="C138" t="str">
            <v>Persons</v>
          </cell>
          <cell r="D138" t="str">
            <v>Millions</v>
          </cell>
          <cell r="E138" t="str">
            <v>Source: Asian Development Bank Latest actual data: 2008 Primary domestic currency: Samoa tala Data last updated: 03/2012</v>
          </cell>
          <cell r="F138">
            <v>0.17499999999999999</v>
          </cell>
          <cell r="G138">
            <v>0.17699999999999999</v>
          </cell>
          <cell r="H138">
            <v>0.17699999999999999</v>
          </cell>
          <cell r="I138">
            <v>0.17799999999999999</v>
          </cell>
          <cell r="J138">
            <v>0.17799999999999999</v>
          </cell>
          <cell r="K138">
            <v>0.17899999999999999</v>
          </cell>
          <cell r="L138">
            <v>0.17899999999999999</v>
          </cell>
          <cell r="M138">
            <v>0.18</v>
          </cell>
          <cell r="N138">
            <v>0.18099999999999999</v>
          </cell>
          <cell r="O138">
            <v>0.18099999999999999</v>
          </cell>
          <cell r="P138">
            <v>0.182</v>
          </cell>
          <cell r="Q138">
            <v>0.183</v>
          </cell>
          <cell r="R138">
            <v>0.183</v>
          </cell>
          <cell r="S138">
            <v>0.184</v>
          </cell>
          <cell r="T138">
            <v>0.185</v>
          </cell>
          <cell r="U138">
            <v>0.185</v>
          </cell>
          <cell r="V138">
            <v>0.186</v>
          </cell>
          <cell r="W138">
            <v>0.187</v>
          </cell>
          <cell r="X138">
            <v>2008</v>
          </cell>
        </row>
        <row r="139">
          <cell r="A139" t="str">
            <v>São Tomé and Príncipe</v>
          </cell>
          <cell r="B139" t="str">
            <v>Population</v>
          </cell>
          <cell r="C139" t="str">
            <v>Persons</v>
          </cell>
          <cell r="D139" t="str">
            <v>Millions</v>
          </cell>
          <cell r="E139" t="str">
            <v>Source: World Bank. World Development Indicators. Latest actual data: 2008 Notes: Data revised to use the United Nations/World Bank database from 1980. Primary domestic currency: São Tomé and Príncipe dobras Data last updated: 04/2012</v>
          </cell>
          <cell r="F139">
            <v>0.14099999999999999</v>
          </cell>
          <cell r="G139">
            <v>0.14299999999999999</v>
          </cell>
          <cell r="H139">
            <v>0.14599999999999999</v>
          </cell>
          <cell r="I139">
            <v>0.14799999999999999</v>
          </cell>
          <cell r="J139">
            <v>0.15</v>
          </cell>
          <cell r="K139">
            <v>0.153</v>
          </cell>
          <cell r="L139">
            <v>0.155</v>
          </cell>
          <cell r="M139">
            <v>0.157</v>
          </cell>
          <cell r="N139">
            <v>0.16</v>
          </cell>
          <cell r="O139">
            <v>0.16300000000000001</v>
          </cell>
          <cell r="P139">
            <v>0.16500000000000001</v>
          </cell>
          <cell r="Q139">
            <v>0.16900000000000001</v>
          </cell>
          <cell r="R139">
            <v>0.17199999999999999</v>
          </cell>
          <cell r="S139">
            <v>0.17499999999999999</v>
          </cell>
          <cell r="T139">
            <v>0.17899999999999999</v>
          </cell>
          <cell r="U139">
            <v>0.182</v>
          </cell>
          <cell r="V139">
            <v>0.186</v>
          </cell>
          <cell r="W139">
            <v>0.189</v>
          </cell>
          <cell r="X139">
            <v>2008</v>
          </cell>
        </row>
        <row r="140">
          <cell r="A140" t="str">
            <v>Saudi Arabia</v>
          </cell>
          <cell r="B140" t="str">
            <v>Population</v>
          </cell>
          <cell r="C140" t="str">
            <v>Persons</v>
          </cell>
          <cell r="D140" t="str">
            <v>Millions</v>
          </cell>
          <cell r="E140" t="str">
            <v>Source: National Statistical Office. Central Department of Statistics, Ministry of Economy and Planning. Published by the Saudi Arabia Monetary Agency. Latest actual data: 2010 Primary domestic currency: Saudi Arabian riyals Data last updated: 03/2012</v>
          </cell>
          <cell r="F140">
            <v>20.474</v>
          </cell>
          <cell r="G140">
            <v>20.975999999999999</v>
          </cell>
          <cell r="H140">
            <v>21.491</v>
          </cell>
          <cell r="I140">
            <v>22.018999999999998</v>
          </cell>
          <cell r="J140">
            <v>22.529</v>
          </cell>
          <cell r="K140">
            <v>23.119</v>
          </cell>
          <cell r="L140">
            <v>24.122</v>
          </cell>
          <cell r="M140">
            <v>24.940999999999999</v>
          </cell>
          <cell r="N140">
            <v>25.786999999999999</v>
          </cell>
          <cell r="O140">
            <v>26.66</v>
          </cell>
          <cell r="P140">
            <v>27.562999999999999</v>
          </cell>
          <cell r="Q140">
            <v>28.169</v>
          </cell>
          <cell r="R140">
            <v>28.789000000000001</v>
          </cell>
          <cell r="S140">
            <v>29.422000000000001</v>
          </cell>
          <cell r="T140">
            <v>30.04</v>
          </cell>
          <cell r="U140">
            <v>30.640999999999998</v>
          </cell>
          <cell r="V140">
            <v>31.254000000000001</v>
          </cell>
          <cell r="W140">
            <v>31.879000000000001</v>
          </cell>
          <cell r="X140">
            <v>2010</v>
          </cell>
        </row>
        <row r="141">
          <cell r="A141" t="str">
            <v>Senegal</v>
          </cell>
          <cell r="B141" t="str">
            <v>Population</v>
          </cell>
          <cell r="C141" t="str">
            <v>Persons</v>
          </cell>
          <cell r="D141" t="str">
            <v>Millions</v>
          </cell>
          <cell r="E141" t="str">
            <v>Source: UN Population World Prospects. Latest actual data: 2009 Primary domestic currency: CFA francs Data last updated: 03/2012</v>
          </cell>
          <cell r="F141">
            <v>10.343</v>
          </cell>
          <cell r="G141">
            <v>10.598000000000001</v>
          </cell>
          <cell r="H141">
            <v>10.856</v>
          </cell>
          <cell r="I141">
            <v>11.119</v>
          </cell>
          <cell r="J141">
            <v>11.385999999999999</v>
          </cell>
          <cell r="K141">
            <v>11.657999999999999</v>
          </cell>
          <cell r="L141">
            <v>11.938000000000001</v>
          </cell>
          <cell r="M141">
            <v>12.225</v>
          </cell>
          <cell r="N141">
            <v>12.519</v>
          </cell>
          <cell r="O141">
            <v>12.82</v>
          </cell>
          <cell r="P141">
            <v>13.128</v>
          </cell>
          <cell r="Q141">
            <v>13.443</v>
          </cell>
          <cell r="R141">
            <v>13.766</v>
          </cell>
          <cell r="S141">
            <v>14.097</v>
          </cell>
          <cell r="T141">
            <v>14.436</v>
          </cell>
          <cell r="U141">
            <v>14.782</v>
          </cell>
          <cell r="V141">
            <v>15.138</v>
          </cell>
          <cell r="W141">
            <v>15.500999999999999</v>
          </cell>
          <cell r="X141">
            <v>2009</v>
          </cell>
        </row>
        <row r="142">
          <cell r="A142" t="str">
            <v>Serbia</v>
          </cell>
          <cell r="B142" t="str">
            <v>Population</v>
          </cell>
          <cell r="C142" t="str">
            <v>Persons</v>
          </cell>
          <cell r="D142" t="str">
            <v>Millions</v>
          </cell>
          <cell r="E142" t="str">
            <v>Source: National Statistical Office. Serbian Statistical Office Latest actual data: 2002 Primary domestic currency: Serbian dinars Data last updated: 02/2012</v>
          </cell>
          <cell r="F142">
            <v>7.516</v>
          </cell>
          <cell r="G142">
            <v>7.5030000000000001</v>
          </cell>
          <cell r="H142">
            <v>7.5</v>
          </cell>
          <cell r="I142">
            <v>7.4809999999999999</v>
          </cell>
          <cell r="J142">
            <v>7.4630000000000001</v>
          </cell>
          <cell r="K142">
            <v>7.4409999999999998</v>
          </cell>
          <cell r="L142">
            <v>7.4119999999999999</v>
          </cell>
          <cell r="M142">
            <v>7.3819999999999997</v>
          </cell>
          <cell r="N142">
            <v>7.3819999999999997</v>
          </cell>
          <cell r="O142">
            <v>7.3819999999999997</v>
          </cell>
          <cell r="P142">
            <v>7.3959999999999999</v>
          </cell>
          <cell r="Q142">
            <v>7.4109999999999996</v>
          </cell>
          <cell r="R142">
            <v>7.4260000000000002</v>
          </cell>
          <cell r="S142">
            <v>7.4409999999999998</v>
          </cell>
          <cell r="T142">
            <v>7.4560000000000004</v>
          </cell>
          <cell r="U142">
            <v>7.4710000000000001</v>
          </cell>
          <cell r="V142">
            <v>7.4859999999999998</v>
          </cell>
          <cell r="W142">
            <v>7.5010000000000003</v>
          </cell>
          <cell r="X142">
            <v>2002</v>
          </cell>
        </row>
        <row r="143">
          <cell r="A143" t="str">
            <v>Seychelles</v>
          </cell>
          <cell r="B143" t="str">
            <v>Population</v>
          </cell>
          <cell r="C143" t="str">
            <v>Persons</v>
          </cell>
          <cell r="D143" t="str">
            <v>Millions</v>
          </cell>
          <cell r="E143" t="str">
            <v>Source: National Statistical Office Latest actual data: 2009 Primary domestic currency: Seychelles rupees Data last updated: 04/2012</v>
          </cell>
          <cell r="F143">
            <v>8.1000000000000003E-2</v>
          </cell>
          <cell r="G143">
            <v>8.1000000000000003E-2</v>
          </cell>
          <cell r="H143">
            <v>8.3000000000000004E-2</v>
          </cell>
          <cell r="I143">
            <v>8.3000000000000004E-2</v>
          </cell>
          <cell r="J143">
            <v>8.2000000000000003E-2</v>
          </cell>
          <cell r="K143">
            <v>8.3000000000000004E-2</v>
          </cell>
          <cell r="L143">
            <v>8.5000000000000006E-2</v>
          </cell>
          <cell r="M143">
            <v>8.5000000000000006E-2</v>
          </cell>
          <cell r="N143">
            <v>8.6999999999999994E-2</v>
          </cell>
          <cell r="O143">
            <v>8.6999999999999994E-2</v>
          </cell>
          <cell r="P143">
            <v>0.09</v>
          </cell>
          <cell r="Q143">
            <v>9.0999999999999998E-2</v>
          </cell>
          <cell r="R143">
            <v>9.1999999999999998E-2</v>
          </cell>
          <cell r="S143">
            <v>9.2999999999999999E-2</v>
          </cell>
          <cell r="T143">
            <v>9.4E-2</v>
          </cell>
          <cell r="U143">
            <v>9.5000000000000001E-2</v>
          </cell>
          <cell r="V143">
            <v>9.6000000000000002E-2</v>
          </cell>
          <cell r="W143">
            <v>9.7000000000000003E-2</v>
          </cell>
          <cell r="X143">
            <v>2009</v>
          </cell>
        </row>
        <row r="144">
          <cell r="A144" t="str">
            <v>Sierra Leone</v>
          </cell>
          <cell r="B144" t="str">
            <v>Population</v>
          </cell>
          <cell r="C144" t="str">
            <v>Persons</v>
          </cell>
          <cell r="D144" t="str">
            <v>Millions</v>
          </cell>
          <cell r="E144" t="str">
            <v>Source: National Statistical Office Latest actual data: 2010 Primary domestic currency: Sierra Leonean leones Data last updated: 03/2012</v>
          </cell>
          <cell r="F144">
            <v>4.2279999999999998</v>
          </cell>
          <cell r="G144">
            <v>4.3680000000000003</v>
          </cell>
          <cell r="H144">
            <v>4.54</v>
          </cell>
          <cell r="I144">
            <v>4.7329999999999997</v>
          </cell>
          <cell r="J144">
            <v>4.9260000000000002</v>
          </cell>
          <cell r="K144">
            <v>5.1070000000000002</v>
          </cell>
          <cell r="L144">
            <v>5.2709999999999999</v>
          </cell>
          <cell r="M144">
            <v>5.42</v>
          </cell>
          <cell r="N144">
            <v>5.56</v>
          </cell>
          <cell r="O144">
            <v>5.7</v>
          </cell>
          <cell r="P144">
            <v>5.8479999999999999</v>
          </cell>
          <cell r="Q144">
            <v>6</v>
          </cell>
          <cell r="R144">
            <v>6.1559999999999997</v>
          </cell>
          <cell r="S144">
            <v>6.3159999999999998</v>
          </cell>
          <cell r="T144">
            <v>6.4809999999999999</v>
          </cell>
          <cell r="U144">
            <v>6.649</v>
          </cell>
          <cell r="V144">
            <v>6.8220000000000001</v>
          </cell>
          <cell r="W144">
            <v>6.9989999999999997</v>
          </cell>
          <cell r="X144">
            <v>2010</v>
          </cell>
        </row>
        <row r="145">
          <cell r="A145" t="str">
            <v>Singapore</v>
          </cell>
          <cell r="B145" t="str">
            <v>Population</v>
          </cell>
          <cell r="C145" t="str">
            <v>Persons</v>
          </cell>
          <cell r="D145" t="str">
            <v>Millions</v>
          </cell>
          <cell r="E145" t="str">
            <v>Source: National Statistical Office Latest actual data: 2010 Primary domestic currency: Singapore dollars Data last updated: 03/2012</v>
          </cell>
          <cell r="F145">
            <v>4.1379999999999999</v>
          </cell>
          <cell r="G145">
            <v>4.1760000000000002</v>
          </cell>
          <cell r="H145">
            <v>4.1150000000000002</v>
          </cell>
          <cell r="I145">
            <v>4.1669999999999998</v>
          </cell>
          <cell r="J145">
            <v>4.266</v>
          </cell>
          <cell r="K145">
            <v>4.4009999999999998</v>
          </cell>
          <cell r="L145">
            <v>4.5890000000000004</v>
          </cell>
          <cell r="M145">
            <v>4.8390000000000004</v>
          </cell>
          <cell r="N145">
            <v>4.9880000000000004</v>
          </cell>
          <cell r="O145">
            <v>5.077</v>
          </cell>
          <cell r="P145">
            <v>5.1840000000000002</v>
          </cell>
          <cell r="Q145">
            <v>5.274</v>
          </cell>
          <cell r="R145">
            <v>5.3659999999999997</v>
          </cell>
          <cell r="S145">
            <v>5.4589999999999996</v>
          </cell>
          <cell r="T145">
            <v>5.5540000000000003</v>
          </cell>
          <cell r="U145">
            <v>5.6509999999999998</v>
          </cell>
          <cell r="V145">
            <v>5.7489999999999997</v>
          </cell>
          <cell r="W145">
            <v>5.8490000000000002</v>
          </cell>
          <cell r="X145">
            <v>2010</v>
          </cell>
        </row>
        <row r="146">
          <cell r="A146" t="str">
            <v>Slovak Republic</v>
          </cell>
          <cell r="B146" t="str">
            <v>Population</v>
          </cell>
          <cell r="C146" t="str">
            <v>Persons</v>
          </cell>
          <cell r="D146" t="str">
            <v>Millions</v>
          </cell>
          <cell r="E146" t="str">
            <v>Source: National Statistical Office Latest actual data: 2010 Primary domestic currency: Euros Data last updated: 03/2012</v>
          </cell>
          <cell r="F146">
            <v>5.4029999999999996</v>
          </cell>
          <cell r="G146">
            <v>5.3789999999999996</v>
          </cell>
          <cell r="H146">
            <v>5.3789999999999996</v>
          </cell>
          <cell r="I146">
            <v>5.38</v>
          </cell>
          <cell r="J146">
            <v>5.3849999999999998</v>
          </cell>
          <cell r="K146">
            <v>5.3890000000000002</v>
          </cell>
          <cell r="L146">
            <v>5.3940000000000001</v>
          </cell>
          <cell r="M146">
            <v>5.4009999999999998</v>
          </cell>
          <cell r="N146">
            <v>5.4119999999999999</v>
          </cell>
          <cell r="O146">
            <v>5.4249999999999998</v>
          </cell>
          <cell r="P146">
            <v>5.4349999999999996</v>
          </cell>
          <cell r="Q146">
            <v>5.4459999999999997</v>
          </cell>
          <cell r="R146">
            <v>5.452</v>
          </cell>
          <cell r="S146">
            <v>5.4569999999999999</v>
          </cell>
          <cell r="T146">
            <v>5.4619999999999997</v>
          </cell>
          <cell r="U146">
            <v>5.468</v>
          </cell>
          <cell r="V146">
            <v>5.4729999999999999</v>
          </cell>
          <cell r="W146">
            <v>5.4790000000000001</v>
          </cell>
          <cell r="X146">
            <v>2010</v>
          </cell>
        </row>
        <row r="147">
          <cell r="A147" t="str">
            <v>Slovenia</v>
          </cell>
          <cell r="B147" t="str">
            <v>Population</v>
          </cell>
          <cell r="C147" t="str">
            <v>Persons</v>
          </cell>
          <cell r="D147" t="str">
            <v>Millions</v>
          </cell>
          <cell r="E147" t="str">
            <v>Source: National Statistical Office Latest actual data: 2011 Primary domestic currency: Euros Data last updated: 03/2012</v>
          </cell>
          <cell r="F147">
            <v>1.99</v>
          </cell>
          <cell r="G147">
            <v>1.994</v>
          </cell>
          <cell r="H147">
            <v>1.9950000000000001</v>
          </cell>
          <cell r="I147">
            <v>1.996</v>
          </cell>
          <cell r="J147">
            <v>1.998</v>
          </cell>
          <cell r="K147">
            <v>2.0030000000000001</v>
          </cell>
          <cell r="L147">
            <v>2.0099999999999998</v>
          </cell>
          <cell r="M147">
            <v>2.0099999999999998</v>
          </cell>
          <cell r="N147">
            <v>2.0129999999999999</v>
          </cell>
          <cell r="O147">
            <v>2.016</v>
          </cell>
          <cell r="P147">
            <v>2.0179999999999998</v>
          </cell>
          <cell r="Q147">
            <v>2.0209999999999999</v>
          </cell>
          <cell r="R147">
            <v>2.0219999999999998</v>
          </cell>
          <cell r="S147">
            <v>2.0230000000000001</v>
          </cell>
          <cell r="T147">
            <v>2.024</v>
          </cell>
          <cell r="U147">
            <v>2.0249999999999999</v>
          </cell>
          <cell r="V147">
            <v>2.0259999999999998</v>
          </cell>
          <cell r="W147">
            <v>2.0270000000000001</v>
          </cell>
          <cell r="X147">
            <v>2011</v>
          </cell>
        </row>
        <row r="148">
          <cell r="A148" t="str">
            <v>Solomon Islands</v>
          </cell>
          <cell r="B148" t="str">
            <v>Population</v>
          </cell>
          <cell r="C148" t="str">
            <v>Persons</v>
          </cell>
          <cell r="D148" t="str">
            <v>Millions</v>
          </cell>
          <cell r="E148" t="str">
            <v>Source: National Statistical Office. For data prior to 1990, the source is IMF staff estimates. Latest actual data: 2009 Primary domestic currency: Solomon Islands dollar Data last updated: 03/2012</v>
          </cell>
          <cell r="F148">
            <v>0.41899999999999998</v>
          </cell>
          <cell r="G148">
            <v>0.43099999999999999</v>
          </cell>
          <cell r="H148">
            <v>0.443</v>
          </cell>
          <cell r="I148">
            <v>0.45500000000000002</v>
          </cell>
          <cell r="J148">
            <v>0.46800000000000003</v>
          </cell>
          <cell r="K148">
            <v>0.48099999999999998</v>
          </cell>
          <cell r="L148">
            <v>0.48099999999999998</v>
          </cell>
          <cell r="M148">
            <v>0.49199999999999999</v>
          </cell>
          <cell r="N148">
            <v>0.504</v>
          </cell>
          <cell r="O148">
            <v>0.51600000000000001</v>
          </cell>
          <cell r="P148">
            <v>0.52800000000000002</v>
          </cell>
          <cell r="Q148">
            <v>0.54</v>
          </cell>
          <cell r="R148">
            <v>0.55300000000000005</v>
          </cell>
          <cell r="S148">
            <v>0.56599999999999995</v>
          </cell>
          <cell r="T148">
            <v>0.57899999999999996</v>
          </cell>
          <cell r="U148">
            <v>0.59299999999999997</v>
          </cell>
          <cell r="V148">
            <v>0.60699999999999998</v>
          </cell>
          <cell r="W148">
            <v>0.621</v>
          </cell>
          <cell r="X148">
            <v>2009</v>
          </cell>
        </row>
        <row r="149">
          <cell r="A149" t="str">
            <v>South Africa</v>
          </cell>
          <cell r="B149" t="str">
            <v>Population</v>
          </cell>
          <cell r="C149" t="str">
            <v>Persons</v>
          </cell>
          <cell r="D149" t="str">
            <v>Millions</v>
          </cell>
          <cell r="E149" t="str">
            <v>Source: National Statistical Office Latest actual data: 2008 Primary domestic currency: South African rand Data last updated: 03/2012</v>
          </cell>
          <cell r="F149">
            <v>44.523000000000003</v>
          </cell>
          <cell r="G149">
            <v>45.031999999999996</v>
          </cell>
          <cell r="H149">
            <v>45.540999999999997</v>
          </cell>
          <cell r="I149">
            <v>46.01</v>
          </cell>
          <cell r="J149">
            <v>46.460999999999999</v>
          </cell>
          <cell r="K149">
            <v>46.887999999999998</v>
          </cell>
          <cell r="L149">
            <v>47.390999999999998</v>
          </cell>
          <cell r="M149">
            <v>48.363</v>
          </cell>
          <cell r="N149">
            <v>48.911000000000001</v>
          </cell>
          <cell r="O149">
            <v>49.463999999999999</v>
          </cell>
          <cell r="P149">
            <v>49.991</v>
          </cell>
          <cell r="Q149">
            <v>50.591000000000001</v>
          </cell>
          <cell r="R149">
            <v>51.198</v>
          </cell>
          <cell r="S149">
            <v>51.811999999999998</v>
          </cell>
          <cell r="T149">
            <v>52.433999999999997</v>
          </cell>
          <cell r="U149">
            <v>53.063000000000002</v>
          </cell>
          <cell r="V149">
            <v>53.7</v>
          </cell>
          <cell r="W149">
            <v>54.344000000000001</v>
          </cell>
          <cell r="X149">
            <v>2008</v>
          </cell>
        </row>
        <row r="150">
          <cell r="A150" t="str">
            <v>Spain</v>
          </cell>
          <cell r="B150" t="str">
            <v>Population</v>
          </cell>
          <cell r="C150" t="str">
            <v>Persons</v>
          </cell>
          <cell r="D150" t="str">
            <v>Millions</v>
          </cell>
          <cell r="E150" t="str">
            <v>Source: National Statistical Office Latest actual data: 2010 Notes: There is a break in series starting 2002 Primary domestic currency: Euros Data last updated: 03/2012</v>
          </cell>
          <cell r="F150">
            <v>40.262999999999998</v>
          </cell>
          <cell r="G150">
            <v>40.72</v>
          </cell>
          <cell r="H150">
            <v>40.963999999999999</v>
          </cell>
          <cell r="I150">
            <v>41.664000000000001</v>
          </cell>
          <cell r="J150">
            <v>42.344999999999999</v>
          </cell>
          <cell r="K150">
            <v>43.037999999999997</v>
          </cell>
          <cell r="L150">
            <v>43.758000000000003</v>
          </cell>
          <cell r="M150">
            <v>44.475000000000001</v>
          </cell>
          <cell r="N150">
            <v>45.283000000000001</v>
          </cell>
          <cell r="O150">
            <v>45.828000000000003</v>
          </cell>
          <cell r="P150">
            <v>45.988999999999997</v>
          </cell>
          <cell r="Q150">
            <v>46.152999999999999</v>
          </cell>
          <cell r="R150">
            <v>46.36</v>
          </cell>
          <cell r="S150">
            <v>46.546999999999997</v>
          </cell>
          <cell r="T150">
            <v>46.734999999999999</v>
          </cell>
          <cell r="U150">
            <v>46.923000000000002</v>
          </cell>
          <cell r="V150">
            <v>47.128999999999998</v>
          </cell>
          <cell r="W150">
            <v>47.335999999999999</v>
          </cell>
          <cell r="X150">
            <v>2010</v>
          </cell>
        </row>
        <row r="151">
          <cell r="A151" t="str">
            <v>Sri Lanka</v>
          </cell>
          <cell r="B151" t="str">
            <v>Population</v>
          </cell>
          <cell r="C151" t="str">
            <v>Persons</v>
          </cell>
          <cell r="D151" t="str">
            <v>Millions</v>
          </cell>
          <cell r="E151" t="str">
            <v>Source: IMF Staff Latest actual data: 2011 Primary domestic currency: Sri Lanka rupees Data last updated: 03/2012</v>
          </cell>
          <cell r="F151">
            <v>18.466999999999999</v>
          </cell>
          <cell r="G151">
            <v>18.731999999999999</v>
          </cell>
          <cell r="H151">
            <v>19.007000000000001</v>
          </cell>
          <cell r="I151">
            <v>19.231999999999999</v>
          </cell>
          <cell r="J151">
            <v>19.443999999999999</v>
          </cell>
          <cell r="K151">
            <v>19.619</v>
          </cell>
          <cell r="L151">
            <v>19.773</v>
          </cell>
          <cell r="M151">
            <v>19.928000000000001</v>
          </cell>
          <cell r="N151">
            <v>20.085000000000001</v>
          </cell>
          <cell r="O151">
            <v>20.242000000000001</v>
          </cell>
          <cell r="P151">
            <v>20.401</v>
          </cell>
          <cell r="Q151">
            <v>20.541</v>
          </cell>
          <cell r="R151">
            <v>20.681000000000001</v>
          </cell>
          <cell r="S151">
            <v>20.821999999999999</v>
          </cell>
          <cell r="T151">
            <v>20.963999999999999</v>
          </cell>
          <cell r="U151">
            <v>20.963999999999999</v>
          </cell>
          <cell r="V151">
            <v>20.963999999999999</v>
          </cell>
          <cell r="W151">
            <v>20.963999999999999</v>
          </cell>
          <cell r="X151">
            <v>2011</v>
          </cell>
        </row>
        <row r="152">
          <cell r="A152" t="str">
            <v>St. Kitts and Nevis</v>
          </cell>
          <cell r="B152" t="str">
            <v>Population</v>
          </cell>
          <cell r="C152" t="str">
            <v>Persons</v>
          </cell>
          <cell r="D152" t="str">
            <v>Millions</v>
          </cell>
          <cell r="E152" t="str">
            <v>Source: National Statistical Office Latest actual data: 2003 Primary domestic currency: Eastern Caribbean dollars Data last updated: 03/2012</v>
          </cell>
          <cell r="F152">
            <v>4.3999999999999997E-2</v>
          </cell>
          <cell r="G152">
            <v>4.5999999999999999E-2</v>
          </cell>
          <cell r="H152">
            <v>4.7E-2</v>
          </cell>
          <cell r="I152">
            <v>4.8000000000000001E-2</v>
          </cell>
          <cell r="J152">
            <v>4.9000000000000002E-2</v>
          </cell>
          <cell r="K152">
            <v>0.05</v>
          </cell>
          <cell r="L152">
            <v>5.0999999999999997E-2</v>
          </cell>
          <cell r="M152">
            <v>5.1999999999999998E-2</v>
          </cell>
          <cell r="N152">
            <v>5.2999999999999999E-2</v>
          </cell>
          <cell r="O152">
            <v>5.3999999999999999E-2</v>
          </cell>
          <cell r="P152">
            <v>5.5E-2</v>
          </cell>
          <cell r="Q152">
            <v>5.6000000000000001E-2</v>
          </cell>
          <cell r="R152">
            <v>5.7000000000000002E-2</v>
          </cell>
          <cell r="S152">
            <v>5.8000000000000003E-2</v>
          </cell>
          <cell r="T152">
            <v>0.06</v>
          </cell>
          <cell r="U152">
            <v>6.0999999999999999E-2</v>
          </cell>
          <cell r="V152">
            <v>6.2E-2</v>
          </cell>
          <cell r="W152">
            <v>6.3E-2</v>
          </cell>
          <cell r="X152">
            <v>2003</v>
          </cell>
        </row>
        <row r="153">
          <cell r="A153" t="str">
            <v>St. Lucia</v>
          </cell>
          <cell r="B153" t="str">
            <v>Population</v>
          </cell>
          <cell r="C153" t="str">
            <v>Persons</v>
          </cell>
          <cell r="D153" t="str">
            <v>Millions</v>
          </cell>
          <cell r="E153" t="str">
            <v>Source: National Statistical Office Latest actual data: 2010 Primary domestic currency: Eastern Caribbean dollars Data last updated: 03/2012</v>
          </cell>
          <cell r="F153">
            <v>0.156</v>
          </cell>
          <cell r="G153">
            <v>0.158</v>
          </cell>
          <cell r="H153">
            <v>0.159</v>
          </cell>
          <cell r="I153">
            <v>0.159</v>
          </cell>
          <cell r="J153">
            <v>0.16</v>
          </cell>
          <cell r="K153">
            <v>0.161</v>
          </cell>
          <cell r="L153">
            <v>0.16200000000000001</v>
          </cell>
          <cell r="M153">
            <v>0.16300000000000001</v>
          </cell>
          <cell r="N153">
            <v>0.16400000000000001</v>
          </cell>
          <cell r="O153">
            <v>0.16500000000000001</v>
          </cell>
          <cell r="P153">
            <v>0.16600000000000001</v>
          </cell>
          <cell r="Q153">
            <v>0.16700000000000001</v>
          </cell>
          <cell r="R153">
            <v>0.16800000000000001</v>
          </cell>
          <cell r="S153">
            <v>0.16900000000000001</v>
          </cell>
          <cell r="T153">
            <v>0.17</v>
          </cell>
          <cell r="U153">
            <v>0.17100000000000001</v>
          </cell>
          <cell r="V153">
            <v>0.17199999999999999</v>
          </cell>
          <cell r="W153">
            <v>0.17299999999999999</v>
          </cell>
          <cell r="X153">
            <v>2010</v>
          </cell>
        </row>
        <row r="154">
          <cell r="A154" t="str">
            <v>St. Vincent and the Grenadines</v>
          </cell>
          <cell r="B154" t="str">
            <v>Population</v>
          </cell>
          <cell r="C154" t="str">
            <v>Persons</v>
          </cell>
          <cell r="D154" t="str">
            <v>Millions</v>
          </cell>
          <cell r="E154" t="str">
            <v>Source: National Statistical Office Latest actual data: 2001 Primary domestic currency: Eastern Caribbean dollars Data last updated: 03/2012</v>
          </cell>
          <cell r="F154">
            <v>0.106</v>
          </cell>
          <cell r="G154">
            <v>0.106</v>
          </cell>
          <cell r="H154">
            <v>0.107</v>
          </cell>
          <cell r="I154">
            <v>0.107</v>
          </cell>
          <cell r="J154">
            <v>0.108</v>
          </cell>
          <cell r="K154">
            <v>0.108</v>
          </cell>
          <cell r="L154">
            <v>0.109</v>
          </cell>
          <cell r="M154">
            <v>0.109</v>
          </cell>
          <cell r="N154">
            <v>0.109</v>
          </cell>
          <cell r="O154">
            <v>0.109</v>
          </cell>
          <cell r="P154">
            <v>0.109</v>
          </cell>
          <cell r="Q154">
            <v>0.11</v>
          </cell>
          <cell r="R154">
            <v>0.11</v>
          </cell>
          <cell r="S154">
            <v>0.11</v>
          </cell>
          <cell r="T154">
            <v>0.11</v>
          </cell>
          <cell r="U154">
            <v>0.11</v>
          </cell>
          <cell r="V154">
            <v>0.11</v>
          </cell>
          <cell r="W154">
            <v>0.11</v>
          </cell>
          <cell r="X154">
            <v>2001</v>
          </cell>
        </row>
        <row r="155">
          <cell r="A155" t="str">
            <v>Sudan</v>
          </cell>
          <cell r="B155" t="str">
            <v>Population</v>
          </cell>
          <cell r="C155" t="str">
            <v>Persons</v>
          </cell>
          <cell r="D155" t="str">
            <v>Millions</v>
          </cell>
          <cell r="E155" t="str">
            <v>Source: United Nations Population Division of Department of Economic and Social Affairs, World Bank, and Central Bureau of Statistics, Sudan . Latest actual data: 2006 Primary domestic currency: Sudanese Pound. Data last updated: 03/2012</v>
          </cell>
          <cell r="F155">
            <v>31.1</v>
          </cell>
          <cell r="G155">
            <v>31.9</v>
          </cell>
          <cell r="H155">
            <v>32.700000000000003</v>
          </cell>
          <cell r="I155">
            <v>33.6</v>
          </cell>
          <cell r="J155">
            <v>34.473999999999997</v>
          </cell>
          <cell r="K155">
            <v>35.299999999999997</v>
          </cell>
          <cell r="L155">
            <v>36.218000000000004</v>
          </cell>
          <cell r="M155">
            <v>37.158999999999999</v>
          </cell>
          <cell r="N155">
            <v>38.125999999999998</v>
          </cell>
          <cell r="O155">
            <v>39.116999999999997</v>
          </cell>
          <cell r="P155">
            <v>40.134</v>
          </cell>
          <cell r="Q155">
            <v>32.661000000000001</v>
          </cell>
          <cell r="R155">
            <v>33.51</v>
          </cell>
          <cell r="S155">
            <v>34.381999999999998</v>
          </cell>
          <cell r="T155">
            <v>35.276000000000003</v>
          </cell>
          <cell r="U155">
            <v>36.192999999999998</v>
          </cell>
          <cell r="V155">
            <v>37.134</v>
          </cell>
          <cell r="W155">
            <v>38.098999999999997</v>
          </cell>
          <cell r="X155">
            <v>2006</v>
          </cell>
        </row>
        <row r="156">
          <cell r="A156" t="str">
            <v>Suriname</v>
          </cell>
          <cell r="B156" t="str">
            <v>Population</v>
          </cell>
          <cell r="C156" t="str">
            <v>Persons</v>
          </cell>
          <cell r="D156" t="str">
            <v>Millions</v>
          </cell>
          <cell r="E156" t="str">
            <v>Source: National Statistical Office. And International Financial Statistics (IFS). Census as of March 31, 2003. Latest actual data: 2007 Primary domestic currency: Suriname dollars Data last updated: 02/2012</v>
          </cell>
          <cell r="F156">
            <v>0.46700000000000003</v>
          </cell>
          <cell r="G156">
            <v>0.47399999999999998</v>
          </cell>
          <cell r="H156">
            <v>0.47899999999999998</v>
          </cell>
          <cell r="I156">
            <v>0.48599999999999999</v>
          </cell>
          <cell r="J156">
            <v>0.49299999999999999</v>
          </cell>
          <cell r="K156">
            <v>0.499</v>
          </cell>
          <cell r="L156">
            <v>0.504</v>
          </cell>
          <cell r="M156">
            <v>0.51</v>
          </cell>
          <cell r="N156">
            <v>0.51600000000000001</v>
          </cell>
          <cell r="O156">
            <v>0.52200000000000002</v>
          </cell>
          <cell r="P156">
            <v>0.52800000000000002</v>
          </cell>
          <cell r="Q156">
            <v>0.53400000000000003</v>
          </cell>
          <cell r="R156">
            <v>0.54</v>
          </cell>
          <cell r="S156">
            <v>0.54600000000000004</v>
          </cell>
          <cell r="T156">
            <v>0.55300000000000005</v>
          </cell>
          <cell r="U156">
            <v>0.55900000000000005</v>
          </cell>
          <cell r="V156">
            <v>0.56599999999999995</v>
          </cell>
          <cell r="W156">
            <v>0.57199999999999995</v>
          </cell>
          <cell r="X156">
            <v>2007</v>
          </cell>
        </row>
        <row r="157">
          <cell r="A157" t="str">
            <v>Swaziland</v>
          </cell>
          <cell r="B157" t="str">
            <v>Population</v>
          </cell>
          <cell r="C157" t="str">
            <v>Persons</v>
          </cell>
          <cell r="D157" t="str">
            <v>Millions</v>
          </cell>
          <cell r="E157" t="str">
            <v>Source: National Statistical Office Latest actual data: 2008 Primary domestic currency: Swaziland emalangeni Data last updated: 03/2012</v>
          </cell>
          <cell r="F157">
            <v>1.08</v>
          </cell>
          <cell r="G157">
            <v>1.0920000000000001</v>
          </cell>
          <cell r="H157">
            <v>1.101</v>
          </cell>
          <cell r="I157">
            <v>1.1080000000000001</v>
          </cell>
          <cell r="J157">
            <v>1.115</v>
          </cell>
          <cell r="K157">
            <v>1.1240000000000001</v>
          </cell>
          <cell r="L157">
            <v>1.137</v>
          </cell>
          <cell r="M157">
            <v>1.151</v>
          </cell>
          <cell r="N157">
            <v>1.1679999999999999</v>
          </cell>
          <cell r="O157">
            <v>1.1850000000000001</v>
          </cell>
          <cell r="P157">
            <v>1.18</v>
          </cell>
          <cell r="Q157">
            <v>1.1759999999999999</v>
          </cell>
          <cell r="R157">
            <v>1.171</v>
          </cell>
          <cell r="S157">
            <v>1.1659999999999999</v>
          </cell>
          <cell r="T157">
            <v>1.161</v>
          </cell>
          <cell r="U157">
            <v>1.157</v>
          </cell>
          <cell r="V157">
            <v>1.1519999999999999</v>
          </cell>
          <cell r="W157">
            <v>1.1479999999999999</v>
          </cell>
          <cell r="X157">
            <v>2008</v>
          </cell>
        </row>
        <row r="158">
          <cell r="A158" t="str">
            <v>Sweden</v>
          </cell>
          <cell r="B158" t="str">
            <v>Population</v>
          </cell>
          <cell r="C158" t="str">
            <v>Persons</v>
          </cell>
          <cell r="D158" t="str">
            <v>Millions</v>
          </cell>
          <cell r="E158" t="str">
            <v>Source: National Statistical Office. Organisation for Economic Co-operation and Development (OECD) - Economic Outlook Database Latest actual data: 2011 Primary domestic currency: Swedish kronor Data last updated: 04/2012</v>
          </cell>
          <cell r="F158">
            <v>8.8810000000000002</v>
          </cell>
          <cell r="G158">
            <v>8.9049999999999994</v>
          </cell>
          <cell r="H158">
            <v>8.9339999999999993</v>
          </cell>
          <cell r="I158">
            <v>8.9670000000000005</v>
          </cell>
          <cell r="J158">
            <v>9.0030000000000001</v>
          </cell>
          <cell r="K158">
            <v>9.0389999999999997</v>
          </cell>
          <cell r="L158">
            <v>9.1129999999999995</v>
          </cell>
          <cell r="M158">
            <v>9.1829999999999998</v>
          </cell>
          <cell r="N158">
            <v>9.2560000000000002</v>
          </cell>
          <cell r="O158">
            <v>9.3409999999999993</v>
          </cell>
          <cell r="P158">
            <v>9.4160000000000004</v>
          </cell>
          <cell r="Q158">
            <v>9.4499999999999993</v>
          </cell>
          <cell r="R158">
            <v>9.48</v>
          </cell>
          <cell r="S158">
            <v>9.5399999999999991</v>
          </cell>
          <cell r="T158">
            <v>9.57</v>
          </cell>
          <cell r="U158">
            <v>9.6</v>
          </cell>
          <cell r="V158">
            <v>9.6300000000000008</v>
          </cell>
          <cell r="W158">
            <v>9.66</v>
          </cell>
          <cell r="X158">
            <v>2011</v>
          </cell>
        </row>
        <row r="159">
          <cell r="A159" t="str">
            <v>Switzerland</v>
          </cell>
          <cell r="B159" t="str">
            <v>Population</v>
          </cell>
          <cell r="C159" t="str">
            <v>Persons</v>
          </cell>
          <cell r="D159" t="str">
            <v>Millions</v>
          </cell>
          <cell r="E159" t="str">
            <v>Source: National Statistical Office Latest actual data: 2009 Primary domestic currency: Swiss francs Data last updated: 03/2012</v>
          </cell>
          <cell r="F159">
            <v>7.1840000000000002</v>
          </cell>
          <cell r="G159">
            <v>7.2270000000000003</v>
          </cell>
          <cell r="H159">
            <v>7.2850000000000001</v>
          </cell>
          <cell r="I159">
            <v>7.3390000000000004</v>
          </cell>
          <cell r="J159">
            <v>7.39</v>
          </cell>
          <cell r="K159">
            <v>7.4370000000000003</v>
          </cell>
          <cell r="L159">
            <v>7.484</v>
          </cell>
          <cell r="M159">
            <v>7.5510000000000002</v>
          </cell>
          <cell r="N159">
            <v>7.6479999999999997</v>
          </cell>
          <cell r="O159">
            <v>7.7439999999999998</v>
          </cell>
          <cell r="P159">
            <v>7.79</v>
          </cell>
          <cell r="Q159">
            <v>7.8369999999999997</v>
          </cell>
          <cell r="R159">
            <v>7.8840000000000003</v>
          </cell>
          <cell r="S159">
            <v>7.931</v>
          </cell>
          <cell r="T159">
            <v>7.9790000000000001</v>
          </cell>
          <cell r="U159">
            <v>8.0269999999999992</v>
          </cell>
          <cell r="V159">
            <v>8.0749999999999993</v>
          </cell>
          <cell r="W159">
            <v>8.1229999999999993</v>
          </cell>
          <cell r="X159">
            <v>2009</v>
          </cell>
        </row>
        <row r="160">
          <cell r="A160" t="str">
            <v>Syrian Arab Republic</v>
          </cell>
          <cell r="B160" t="str">
            <v>Population</v>
          </cell>
          <cell r="C160" t="str">
            <v>Persons</v>
          </cell>
          <cell r="D160" t="str">
            <v>Millions</v>
          </cell>
          <cell r="E160" t="str">
            <v>Source: National Statistical Office Latest actual data: 2010 Primary domestic currency: Syrian pounds Data last updated: 02/2012</v>
          </cell>
          <cell r="F160">
            <v>16.510999999999999</v>
          </cell>
          <cell r="G160">
            <v>16.960999999999999</v>
          </cell>
          <cell r="H160">
            <v>17.437999999999999</v>
          </cell>
          <cell r="I160">
            <v>17.952000000000002</v>
          </cell>
          <cell r="J160">
            <v>18.512</v>
          </cell>
          <cell r="K160">
            <v>19.120999999999999</v>
          </cell>
          <cell r="L160">
            <v>19.596</v>
          </cell>
          <cell r="M160">
            <v>20.082999999999998</v>
          </cell>
          <cell r="N160">
            <v>20.581</v>
          </cell>
          <cell r="O160">
            <v>21.091999999999999</v>
          </cell>
          <cell r="P160">
            <v>21.393000000000001</v>
          </cell>
          <cell r="Q160" t="str">
            <v>n/a</v>
          </cell>
          <cell r="R160" t="str">
            <v>n/a</v>
          </cell>
          <cell r="S160" t="str">
            <v>n/a</v>
          </cell>
          <cell r="T160" t="str">
            <v>n/a</v>
          </cell>
          <cell r="U160" t="str">
            <v>n/a</v>
          </cell>
          <cell r="V160" t="str">
            <v>n/a</v>
          </cell>
          <cell r="W160" t="str">
            <v>n/a</v>
          </cell>
          <cell r="X160">
            <v>2010</v>
          </cell>
        </row>
        <row r="161">
          <cell r="A161" t="str">
            <v>Taiwan Province of China</v>
          </cell>
          <cell r="B161" t="str">
            <v>Population</v>
          </cell>
          <cell r="C161" t="str">
            <v>Persons</v>
          </cell>
          <cell r="D161" t="str">
            <v>Millions</v>
          </cell>
          <cell r="E161" t="str">
            <v>Source: CEIC Latest actual data: 2011 Primary domestic currency: New Taiwan dollar Data last updated: 03/2012</v>
          </cell>
          <cell r="F161">
            <v>22.277000000000001</v>
          </cell>
          <cell r="G161">
            <v>22.405999999999999</v>
          </cell>
          <cell r="H161">
            <v>22.521000000000001</v>
          </cell>
          <cell r="I161">
            <v>22.605</v>
          </cell>
          <cell r="J161">
            <v>22.689</v>
          </cell>
          <cell r="K161">
            <v>22.77</v>
          </cell>
          <cell r="L161">
            <v>22.876999999999999</v>
          </cell>
          <cell r="M161">
            <v>22.957999999999998</v>
          </cell>
          <cell r="N161">
            <v>23.036999999999999</v>
          </cell>
          <cell r="O161">
            <v>23.12</v>
          </cell>
          <cell r="P161">
            <v>23.161999999999999</v>
          </cell>
          <cell r="Q161">
            <v>23.225000000000001</v>
          </cell>
          <cell r="R161">
            <v>23.434000000000001</v>
          </cell>
          <cell r="S161">
            <v>23.645</v>
          </cell>
          <cell r="T161">
            <v>23.858000000000001</v>
          </cell>
          <cell r="U161">
            <v>24.071999999999999</v>
          </cell>
          <cell r="V161">
            <v>24.289000000000001</v>
          </cell>
          <cell r="W161">
            <v>24.507999999999999</v>
          </cell>
          <cell r="X161">
            <v>2011</v>
          </cell>
        </row>
        <row r="162">
          <cell r="A162" t="str">
            <v>Tajikistan</v>
          </cell>
          <cell r="B162" t="str">
            <v>Population</v>
          </cell>
          <cell r="C162" t="str">
            <v>Persons</v>
          </cell>
          <cell r="D162" t="str">
            <v>Millions</v>
          </cell>
          <cell r="E162" t="str">
            <v>Source: IFS - International Finance Statistics Latest actual data: 2011 Primary domestic currency: Tajik somoni Data last updated: 04/2012</v>
          </cell>
          <cell r="F162">
            <v>6.25</v>
          </cell>
          <cell r="G162">
            <v>6.3760000000000003</v>
          </cell>
          <cell r="H162">
            <v>6.5069999999999997</v>
          </cell>
          <cell r="I162">
            <v>6.64</v>
          </cell>
          <cell r="J162">
            <v>6.78</v>
          </cell>
          <cell r="K162">
            <v>6.92</v>
          </cell>
          <cell r="L162">
            <v>7.0640000000000001</v>
          </cell>
          <cell r="M162">
            <v>7.2160000000000002</v>
          </cell>
          <cell r="N162">
            <v>7.3739999999999997</v>
          </cell>
          <cell r="O162">
            <v>7.53</v>
          </cell>
          <cell r="P162">
            <v>7.6879999999999997</v>
          </cell>
          <cell r="Q162">
            <v>7.8490000000000002</v>
          </cell>
          <cell r="R162">
            <v>8.0139999999999993</v>
          </cell>
          <cell r="S162">
            <v>8.1820000000000004</v>
          </cell>
          <cell r="T162">
            <v>8.3539999999999992</v>
          </cell>
          <cell r="U162">
            <v>8.5299999999999994</v>
          </cell>
          <cell r="V162">
            <v>8.7089999999999996</v>
          </cell>
          <cell r="W162">
            <v>8.8919999999999995</v>
          </cell>
          <cell r="X162">
            <v>2011</v>
          </cell>
        </row>
        <row r="163">
          <cell r="A163" t="str">
            <v>Tanzania</v>
          </cell>
          <cell r="B163" t="str">
            <v>Population</v>
          </cell>
          <cell r="C163" t="str">
            <v>Persons</v>
          </cell>
          <cell r="D163" t="str">
            <v>Millions</v>
          </cell>
          <cell r="E163" t="str">
            <v>Source: National Statistical Office Latest actual data: 2006 Primary domestic currency: Tanzania shillings Data last updated: 03/2012</v>
          </cell>
          <cell r="F163">
            <v>33.6</v>
          </cell>
          <cell r="G163">
            <v>34.5</v>
          </cell>
          <cell r="H163">
            <v>35.200000000000003</v>
          </cell>
          <cell r="I163">
            <v>35.9</v>
          </cell>
          <cell r="J163">
            <v>36.700000000000003</v>
          </cell>
          <cell r="K163">
            <v>37.5</v>
          </cell>
          <cell r="L163">
            <v>38.200000000000003</v>
          </cell>
          <cell r="M163">
            <v>38.963999999999999</v>
          </cell>
          <cell r="N163">
            <v>39.743000000000002</v>
          </cell>
          <cell r="O163">
            <v>40.537999999999997</v>
          </cell>
          <cell r="P163">
            <v>41.348999999999997</v>
          </cell>
          <cell r="Q163">
            <v>42.176000000000002</v>
          </cell>
          <cell r="R163">
            <v>43.018999999999998</v>
          </cell>
          <cell r="S163">
            <v>43.88</v>
          </cell>
          <cell r="T163">
            <v>44.756999999999998</v>
          </cell>
          <cell r="U163">
            <v>45.652999999999999</v>
          </cell>
          <cell r="V163">
            <v>46.566000000000003</v>
          </cell>
          <cell r="W163">
            <v>47.497</v>
          </cell>
          <cell r="X163">
            <v>2006</v>
          </cell>
        </row>
        <row r="164">
          <cell r="A164" t="str">
            <v>Thailand</v>
          </cell>
          <cell r="B164" t="str">
            <v>Population</v>
          </cell>
          <cell r="C164" t="str">
            <v>Persons</v>
          </cell>
          <cell r="D164" t="str">
            <v>Millions</v>
          </cell>
          <cell r="E164" t="str">
            <v>Source: National Statistical Office. Labour force survey Latest actual data: 2011 Primary domestic currency: Thai baht Data last updated: 03/2012</v>
          </cell>
          <cell r="F164">
            <v>61.878999999999998</v>
          </cell>
          <cell r="G164">
            <v>62.308999999999997</v>
          </cell>
          <cell r="H164">
            <v>62.8</v>
          </cell>
          <cell r="I164">
            <v>63.08</v>
          </cell>
          <cell r="J164">
            <v>61.973999999999997</v>
          </cell>
          <cell r="K164">
            <v>62.417999999999999</v>
          </cell>
          <cell r="L164">
            <v>62.829000000000001</v>
          </cell>
          <cell r="M164">
            <v>63.037999999999997</v>
          </cell>
          <cell r="N164">
            <v>63.39</v>
          </cell>
          <cell r="O164">
            <v>63.524999999999999</v>
          </cell>
          <cell r="P164">
            <v>63.878</v>
          </cell>
          <cell r="Q164">
            <v>64.075999999999993</v>
          </cell>
          <cell r="R164">
            <v>64.459999999999994</v>
          </cell>
          <cell r="S164">
            <v>64.846999999999994</v>
          </cell>
          <cell r="T164">
            <v>65.236000000000004</v>
          </cell>
          <cell r="U164">
            <v>65.628</v>
          </cell>
          <cell r="V164">
            <v>66.022000000000006</v>
          </cell>
          <cell r="W164">
            <v>66.418000000000006</v>
          </cell>
          <cell r="X164">
            <v>2011</v>
          </cell>
        </row>
        <row r="165">
          <cell r="A165" t="str">
            <v>Timor-Leste</v>
          </cell>
          <cell r="B165" t="str">
            <v>Population</v>
          </cell>
          <cell r="C165" t="str">
            <v>Persons</v>
          </cell>
          <cell r="D165" t="str">
            <v>Millions</v>
          </cell>
          <cell r="E165" t="str">
            <v>Source: National Statistical Office Latest actual data: 2009 Primary domestic currency: U.S. dollars Data last updated: 03/2012</v>
          </cell>
          <cell r="F165">
            <v>0.81799999999999995</v>
          </cell>
          <cell r="G165">
            <v>0.84499999999999997</v>
          </cell>
          <cell r="H165">
            <v>0.872</v>
          </cell>
          <cell r="I165">
            <v>0.90100000000000002</v>
          </cell>
          <cell r="J165">
            <v>0.92300000000000004</v>
          </cell>
          <cell r="K165">
            <v>0.94599999999999995</v>
          </cell>
          <cell r="L165">
            <v>0.96899999999999997</v>
          </cell>
          <cell r="M165">
            <v>0.99199999999999999</v>
          </cell>
          <cell r="N165">
            <v>1.0169999999999999</v>
          </cell>
          <cell r="O165">
            <v>1.0409999999999999</v>
          </cell>
          <cell r="P165">
            <v>1.0669999999999999</v>
          </cell>
          <cell r="Q165">
            <v>1.093</v>
          </cell>
          <cell r="R165">
            <v>1.119</v>
          </cell>
          <cell r="S165">
            <v>1.145</v>
          </cell>
          <cell r="T165">
            <v>1.1719999999999999</v>
          </cell>
          <cell r="U165">
            <v>1.1990000000000001</v>
          </cell>
          <cell r="V165">
            <v>1.2270000000000001</v>
          </cell>
          <cell r="W165">
            <v>1.254</v>
          </cell>
          <cell r="X165">
            <v>2009</v>
          </cell>
        </row>
        <row r="166">
          <cell r="A166" t="str">
            <v>Togo</v>
          </cell>
          <cell r="B166" t="str">
            <v>Population</v>
          </cell>
          <cell r="C166" t="str">
            <v>Persons</v>
          </cell>
          <cell r="D166" t="str">
            <v>Millions</v>
          </cell>
          <cell r="E166" t="str">
            <v>Source: National Statistical Office Latest actual data: 2009 Primary domestic currency: CFA francs Data last updated: 03/2012</v>
          </cell>
          <cell r="F166">
            <v>5.3639999999999999</v>
          </cell>
          <cell r="G166">
            <v>5.5270000000000001</v>
          </cell>
          <cell r="H166">
            <v>5.6840000000000002</v>
          </cell>
          <cell r="I166">
            <v>5.8360000000000003</v>
          </cell>
          <cell r="J166">
            <v>5.9880000000000004</v>
          </cell>
          <cell r="K166">
            <v>6.1449999999999996</v>
          </cell>
          <cell r="L166">
            <v>6.3</v>
          </cell>
          <cell r="M166">
            <v>6.46</v>
          </cell>
          <cell r="N166">
            <v>6.6230000000000002</v>
          </cell>
          <cell r="O166">
            <v>6.7910000000000004</v>
          </cell>
          <cell r="P166">
            <v>6.9630000000000001</v>
          </cell>
          <cell r="Q166">
            <v>7.1390000000000002</v>
          </cell>
          <cell r="R166">
            <v>7.319</v>
          </cell>
          <cell r="S166">
            <v>7.5049999999999999</v>
          </cell>
          <cell r="T166">
            <v>7.6950000000000003</v>
          </cell>
          <cell r="U166">
            <v>7.8890000000000002</v>
          </cell>
          <cell r="V166">
            <v>8.0890000000000004</v>
          </cell>
          <cell r="W166">
            <v>8.2929999999999993</v>
          </cell>
          <cell r="X166">
            <v>2009</v>
          </cell>
        </row>
        <row r="167">
          <cell r="A167" t="str">
            <v>Tonga</v>
          </cell>
          <cell r="B167" t="str">
            <v>Population</v>
          </cell>
          <cell r="C167" t="str">
            <v>Persons</v>
          </cell>
          <cell r="D167" t="str">
            <v>Millions</v>
          </cell>
          <cell r="E167" t="str">
            <v>Source: Central Bank Latest actual data: 2006 Primary domestic currency: Tongan pa?anga Data last updated: 03/2012</v>
          </cell>
          <cell r="F167">
            <v>0.1</v>
          </cell>
          <cell r="G167">
            <v>0.1</v>
          </cell>
          <cell r="H167">
            <v>0.1</v>
          </cell>
          <cell r="I167">
            <v>0.10100000000000001</v>
          </cell>
          <cell r="J167">
            <v>0.10100000000000001</v>
          </cell>
          <cell r="K167">
            <v>0.10100000000000001</v>
          </cell>
          <cell r="L167">
            <v>0.10199999999999999</v>
          </cell>
          <cell r="M167">
            <v>0.10199999999999999</v>
          </cell>
          <cell r="N167">
            <v>0.10299999999999999</v>
          </cell>
          <cell r="O167">
            <v>0.10299999999999999</v>
          </cell>
          <cell r="P167">
            <v>0.104</v>
          </cell>
          <cell r="Q167">
            <v>0.104</v>
          </cell>
          <cell r="R167">
            <v>0.104</v>
          </cell>
          <cell r="S167">
            <v>0.105</v>
          </cell>
          <cell r="T167">
            <v>0.105</v>
          </cell>
          <cell r="U167">
            <v>0.106</v>
          </cell>
          <cell r="V167">
            <v>0.106</v>
          </cell>
          <cell r="W167">
            <v>0.107</v>
          </cell>
          <cell r="X167">
            <v>2006</v>
          </cell>
        </row>
        <row r="168">
          <cell r="A168" t="str">
            <v>Trinidad and Tobago</v>
          </cell>
          <cell r="B168" t="str">
            <v>Population</v>
          </cell>
          <cell r="C168" t="str">
            <v>Persons</v>
          </cell>
          <cell r="D168" t="str">
            <v>Millions</v>
          </cell>
          <cell r="E168" t="str">
            <v>Source: National Statistical Office Latest actual data: 2010 Primary domestic currency: Trinidad and Tobago dollars Data last updated: 03/2012</v>
          </cell>
          <cell r="F168">
            <v>1.262</v>
          </cell>
          <cell r="G168">
            <v>1.2669999999999999</v>
          </cell>
          <cell r="H168">
            <v>1.276</v>
          </cell>
          <cell r="I168">
            <v>1.282</v>
          </cell>
          <cell r="J168">
            <v>1.2909999999999999</v>
          </cell>
          <cell r="K168">
            <v>1.294</v>
          </cell>
          <cell r="L168">
            <v>1.298</v>
          </cell>
          <cell r="M168">
            <v>1.3029999999999999</v>
          </cell>
          <cell r="N168">
            <v>1.3089999999999999</v>
          </cell>
          <cell r="O168">
            <v>1.31</v>
          </cell>
          <cell r="P168">
            <v>1.3180000000000001</v>
          </cell>
          <cell r="Q168">
            <v>1.323</v>
          </cell>
          <cell r="R168">
            <v>1.329</v>
          </cell>
          <cell r="S168">
            <v>1.335</v>
          </cell>
          <cell r="T168">
            <v>1.341</v>
          </cell>
          <cell r="U168">
            <v>1.3460000000000001</v>
          </cell>
          <cell r="V168">
            <v>1.3520000000000001</v>
          </cell>
          <cell r="W168">
            <v>1.3580000000000001</v>
          </cell>
          <cell r="X168">
            <v>2010</v>
          </cell>
        </row>
        <row r="169">
          <cell r="A169" t="str">
            <v>Tunisia</v>
          </cell>
          <cell r="B169" t="str">
            <v>Population</v>
          </cell>
          <cell r="C169" t="str">
            <v>Persons</v>
          </cell>
          <cell r="D169" t="str">
            <v>Millions</v>
          </cell>
          <cell r="E169" t="str">
            <v>Source: National Statistical Office Latest actual data: 2010 Primary domestic currency: Tunisian dinars Data last updated: 03/2012</v>
          </cell>
          <cell r="F169">
            <v>9.5640000000000001</v>
          </cell>
          <cell r="G169">
            <v>9.6509999999999998</v>
          </cell>
          <cell r="H169">
            <v>9.7490000000000006</v>
          </cell>
          <cell r="I169">
            <v>9.84</v>
          </cell>
          <cell r="J169">
            <v>9.9320000000000004</v>
          </cell>
          <cell r="K169">
            <v>10.029</v>
          </cell>
          <cell r="L169">
            <v>10.128</v>
          </cell>
          <cell r="M169">
            <v>10.225</v>
          </cell>
          <cell r="N169">
            <v>10.327</v>
          </cell>
          <cell r="O169">
            <v>10.435</v>
          </cell>
          <cell r="P169">
            <v>10.544</v>
          </cell>
          <cell r="Q169">
            <v>10.654999999999999</v>
          </cell>
          <cell r="R169">
            <v>10.766</v>
          </cell>
          <cell r="S169">
            <v>10.879</v>
          </cell>
          <cell r="T169">
            <v>10.993</v>
          </cell>
          <cell r="U169">
            <v>11.108000000000001</v>
          </cell>
          <cell r="V169">
            <v>11.225</v>
          </cell>
          <cell r="W169">
            <v>11.342000000000001</v>
          </cell>
          <cell r="X169">
            <v>2010</v>
          </cell>
        </row>
        <row r="170">
          <cell r="A170" t="str">
            <v>Turkey</v>
          </cell>
          <cell r="B170" t="str">
            <v>Population</v>
          </cell>
          <cell r="C170" t="str">
            <v>Persons</v>
          </cell>
          <cell r="D170" t="str">
            <v>Millions</v>
          </cell>
          <cell r="E170" t="str">
            <v>Source: Haver Analytics. Formally, the Turkish Statistical Institute (TurkStat) Latest actual data: 2011 Primary domestic currency: Turkish lira Data last updated: 04/2012</v>
          </cell>
          <cell r="F170">
            <v>64.251999999999995</v>
          </cell>
          <cell r="G170">
            <v>65.132999999999996</v>
          </cell>
          <cell r="H170">
            <v>66.007999999999996</v>
          </cell>
          <cell r="I170">
            <v>66.873000000000005</v>
          </cell>
          <cell r="J170">
            <v>67.722999999999999</v>
          </cell>
          <cell r="K170">
            <v>68.566000000000003</v>
          </cell>
          <cell r="L170">
            <v>69.394999999999996</v>
          </cell>
          <cell r="M170">
            <v>70.215000000000003</v>
          </cell>
          <cell r="N170">
            <v>71.094999999999999</v>
          </cell>
          <cell r="O170">
            <v>72.05</v>
          </cell>
          <cell r="P170">
            <v>73.003</v>
          </cell>
          <cell r="Q170">
            <v>73.95</v>
          </cell>
          <cell r="R170">
            <v>74.885000000000005</v>
          </cell>
          <cell r="S170">
            <v>75.811000000000007</v>
          </cell>
          <cell r="T170">
            <v>76.706999999999994</v>
          </cell>
          <cell r="U170">
            <v>77.600999999999999</v>
          </cell>
          <cell r="V170">
            <v>78.477999999999994</v>
          </cell>
          <cell r="W170">
            <v>79.337000000000003</v>
          </cell>
          <cell r="X170">
            <v>2011</v>
          </cell>
        </row>
        <row r="171">
          <cell r="A171" t="str">
            <v>Turkmenistan</v>
          </cell>
          <cell r="B171" t="str">
            <v>Population</v>
          </cell>
          <cell r="C171" t="str">
            <v>Persons</v>
          </cell>
          <cell r="D171" t="str">
            <v>Millions</v>
          </cell>
          <cell r="E171" t="str">
            <v>Source: Turkmenistan authorities. Latest actual data: 2007 Notes: Data prior to 1993 cannot be confirmed by national sources at this time. Primary domestic currency: Turkmen manat Data last updated: 03/2012</v>
          </cell>
          <cell r="F171">
            <v>4.6429999999999998</v>
          </cell>
          <cell r="G171">
            <v>4.72</v>
          </cell>
          <cell r="H171">
            <v>4.7939999999999996</v>
          </cell>
          <cell r="I171">
            <v>4.867</v>
          </cell>
          <cell r="J171">
            <v>4.9450000000000003</v>
          </cell>
          <cell r="K171">
            <v>5.024</v>
          </cell>
          <cell r="L171">
            <v>5.1040000000000001</v>
          </cell>
          <cell r="M171">
            <v>5.1859999999999999</v>
          </cell>
          <cell r="N171">
            <v>5.2690000000000001</v>
          </cell>
          <cell r="O171">
            <v>5.3529999999999998</v>
          </cell>
          <cell r="P171">
            <v>5.4390000000000001</v>
          </cell>
          <cell r="Q171">
            <v>5.5259999999999998</v>
          </cell>
          <cell r="R171">
            <v>5.6139999999999999</v>
          </cell>
          <cell r="S171">
            <v>5.7039999999999997</v>
          </cell>
          <cell r="T171">
            <v>5.7960000000000003</v>
          </cell>
          <cell r="U171">
            <v>5.8879999999999999</v>
          </cell>
          <cell r="V171">
            <v>5.9820000000000002</v>
          </cell>
          <cell r="W171">
            <v>6.0780000000000003</v>
          </cell>
          <cell r="X171">
            <v>2007</v>
          </cell>
        </row>
        <row r="172">
          <cell r="A172" t="str">
            <v>Tuvalu</v>
          </cell>
          <cell r="B172" t="str">
            <v>Population</v>
          </cell>
          <cell r="C172" t="str">
            <v>Persons</v>
          </cell>
          <cell r="D172" t="str">
            <v>Millions</v>
          </cell>
          <cell r="F172" t="str">
            <v>n/a</v>
          </cell>
          <cell r="G172" t="str">
            <v>n/a</v>
          </cell>
          <cell r="H172" t="str">
            <v>n/a</v>
          </cell>
          <cell r="I172">
            <v>0.01</v>
          </cell>
          <cell r="J172">
            <v>0.01</v>
          </cell>
          <cell r="K172">
            <v>0.01</v>
          </cell>
          <cell r="L172">
            <v>1.0999999999999999E-2</v>
          </cell>
          <cell r="M172">
            <v>1.0999999999999999E-2</v>
          </cell>
          <cell r="N172">
            <v>1.0999999999999999E-2</v>
          </cell>
          <cell r="O172">
            <v>1.0999999999999999E-2</v>
          </cell>
          <cell r="P172">
            <v>1.0999999999999999E-2</v>
          </cell>
          <cell r="Q172" t="str">
            <v>n/a</v>
          </cell>
          <cell r="R172" t="str">
            <v>n/a</v>
          </cell>
          <cell r="S172" t="str">
            <v>n/a</v>
          </cell>
          <cell r="T172" t="str">
            <v>n/a</v>
          </cell>
          <cell r="U172" t="str">
            <v>n/a</v>
          </cell>
          <cell r="V172" t="str">
            <v>n/a</v>
          </cell>
          <cell r="W172" t="str">
            <v>n/a</v>
          </cell>
        </row>
        <row r="173">
          <cell r="A173" t="str">
            <v>Uganda</v>
          </cell>
          <cell r="B173" t="str">
            <v>Population</v>
          </cell>
          <cell r="C173" t="str">
            <v>Persons</v>
          </cell>
          <cell r="D173" t="str">
            <v>Millions</v>
          </cell>
          <cell r="E173" t="str">
            <v>Source: National Statistical Office Latest actual data: 2010. 2009/10 Primary domestic currency: Uganda shillings Data last updated: 03/2012</v>
          </cell>
          <cell r="F173">
            <v>24.433</v>
          </cell>
          <cell r="G173">
            <v>25.216000000000001</v>
          </cell>
          <cell r="H173">
            <v>26.035</v>
          </cell>
          <cell r="I173">
            <v>26.89</v>
          </cell>
          <cell r="J173">
            <v>27.779</v>
          </cell>
          <cell r="K173">
            <v>28.699000000000002</v>
          </cell>
          <cell r="L173">
            <v>29.652000000000001</v>
          </cell>
          <cell r="M173">
            <v>30.638000000000002</v>
          </cell>
          <cell r="N173">
            <v>31.657</v>
          </cell>
          <cell r="O173">
            <v>32.796999999999997</v>
          </cell>
          <cell r="P173">
            <v>33.976999999999997</v>
          </cell>
          <cell r="Q173">
            <v>35.201000000000001</v>
          </cell>
          <cell r="R173">
            <v>36.468000000000004</v>
          </cell>
          <cell r="S173">
            <v>37.780999999999999</v>
          </cell>
          <cell r="T173">
            <v>39.140999999999998</v>
          </cell>
          <cell r="U173">
            <v>40.549999999999997</v>
          </cell>
          <cell r="V173">
            <v>42.01</v>
          </cell>
          <cell r="W173">
            <v>43.521999999999998</v>
          </cell>
          <cell r="X173">
            <v>2010</v>
          </cell>
        </row>
        <row r="174">
          <cell r="A174" t="str">
            <v>Ukraine</v>
          </cell>
          <cell r="B174" t="str">
            <v>Population</v>
          </cell>
          <cell r="C174" t="str">
            <v>Persons</v>
          </cell>
          <cell r="D174" t="str">
            <v>Millions</v>
          </cell>
          <cell r="E174" t="str">
            <v>Source: Haver Analytics. Formally, the State Statistics Committee of Ukraine Latest actual data: 2010 Primary domestic currency: Ukrainian hryvnias Data last updated: 03/2012</v>
          </cell>
          <cell r="F174">
            <v>49.115000000000002</v>
          </cell>
          <cell r="G174">
            <v>48.664000000000001</v>
          </cell>
          <cell r="H174">
            <v>48.241</v>
          </cell>
          <cell r="I174">
            <v>47.823</v>
          </cell>
          <cell r="J174">
            <v>47.442</v>
          </cell>
          <cell r="K174">
            <v>47.100999999999999</v>
          </cell>
          <cell r="L174">
            <v>46.749000000000002</v>
          </cell>
          <cell r="M174">
            <v>46.466000000000001</v>
          </cell>
          <cell r="N174">
            <v>46.192</v>
          </cell>
          <cell r="O174">
            <v>45.963000000000001</v>
          </cell>
          <cell r="P174">
            <v>45.783000000000001</v>
          </cell>
          <cell r="Q174">
            <v>45.554000000000002</v>
          </cell>
          <cell r="R174">
            <v>45.326000000000001</v>
          </cell>
          <cell r="S174">
            <v>45.098999999999997</v>
          </cell>
          <cell r="T174">
            <v>44.874000000000002</v>
          </cell>
          <cell r="U174">
            <v>44.649000000000001</v>
          </cell>
          <cell r="V174">
            <v>44.426000000000002</v>
          </cell>
          <cell r="W174">
            <v>44.204000000000001</v>
          </cell>
          <cell r="X174">
            <v>2010</v>
          </cell>
        </row>
        <row r="175">
          <cell r="A175" t="str">
            <v>United Arab Emirates</v>
          </cell>
          <cell r="B175" t="str">
            <v>Population</v>
          </cell>
          <cell r="C175" t="str">
            <v>Persons</v>
          </cell>
          <cell r="D175" t="str">
            <v>Millions</v>
          </cell>
          <cell r="E175" t="str">
            <v>Source: National Statistical Office Latest actual data: 2009 Primary domestic currency: U.A.E. dirhams Data last updated: 03/2012</v>
          </cell>
          <cell r="F175">
            <v>2.9950000000000001</v>
          </cell>
          <cell r="G175">
            <v>3.1669999999999998</v>
          </cell>
          <cell r="H175">
            <v>3.3490000000000002</v>
          </cell>
          <cell r="I175">
            <v>3.5510000000000002</v>
          </cell>
          <cell r="J175">
            <v>3.7610000000000001</v>
          </cell>
          <cell r="K175">
            <v>4.1059999999999999</v>
          </cell>
          <cell r="L175">
            <v>4.2290000000000001</v>
          </cell>
          <cell r="M175">
            <v>4.4880000000000004</v>
          </cell>
          <cell r="N175">
            <v>4.7649999999999997</v>
          </cell>
          <cell r="O175">
            <v>5.0659999999999998</v>
          </cell>
          <cell r="P175">
            <v>5.218</v>
          </cell>
          <cell r="Q175">
            <v>5.375</v>
          </cell>
          <cell r="R175">
            <v>5.5359999999999996</v>
          </cell>
          <cell r="S175">
            <v>5.702</v>
          </cell>
          <cell r="T175">
            <v>5.8730000000000002</v>
          </cell>
          <cell r="U175">
            <v>6.0490000000000004</v>
          </cell>
          <cell r="V175">
            <v>6.218</v>
          </cell>
          <cell r="W175">
            <v>6.3929999999999998</v>
          </cell>
          <cell r="X175">
            <v>2009</v>
          </cell>
        </row>
        <row r="176">
          <cell r="A176" t="str">
            <v>United Kingdom</v>
          </cell>
          <cell r="B176" t="str">
            <v>Population</v>
          </cell>
          <cell r="C176" t="str">
            <v>Persons</v>
          </cell>
          <cell r="D176" t="str">
            <v>Millions</v>
          </cell>
          <cell r="E176" t="str">
            <v>Source: National Statistical Office Latest actual data: 2007 Primary domestic currency: Sterling pounds Data last updated: 03/2012</v>
          </cell>
          <cell r="F176">
            <v>58.886000000000003</v>
          </cell>
          <cell r="G176">
            <v>59.113</v>
          </cell>
          <cell r="H176">
            <v>59.323</v>
          </cell>
          <cell r="I176">
            <v>59.557000000000002</v>
          </cell>
          <cell r="J176">
            <v>59.845999999999997</v>
          </cell>
          <cell r="K176">
            <v>60.238</v>
          </cell>
          <cell r="L176">
            <v>60.587000000000003</v>
          </cell>
          <cell r="M176">
            <v>60.975000000000001</v>
          </cell>
          <cell r="N176">
            <v>61.372999999999998</v>
          </cell>
          <cell r="O176">
            <v>61.798000000000002</v>
          </cell>
          <cell r="P176">
            <v>62.222000000000001</v>
          </cell>
          <cell r="Q176">
            <v>62.643999999999998</v>
          </cell>
          <cell r="R176">
            <v>63.064999999999998</v>
          </cell>
          <cell r="S176">
            <v>63.485999999999997</v>
          </cell>
          <cell r="T176">
            <v>63.905999999999999</v>
          </cell>
          <cell r="U176">
            <v>64.331999999999994</v>
          </cell>
          <cell r="V176">
            <v>64.763000000000005</v>
          </cell>
          <cell r="W176">
            <v>65.197999999999993</v>
          </cell>
          <cell r="X176">
            <v>2007</v>
          </cell>
        </row>
        <row r="177">
          <cell r="A177" t="str">
            <v>United States</v>
          </cell>
          <cell r="B177" t="str">
            <v>Population</v>
          </cell>
          <cell r="C177" t="str">
            <v>Persons</v>
          </cell>
          <cell r="D177" t="str">
            <v>Millions</v>
          </cell>
          <cell r="E177" t="str">
            <v>Source: Haver Analytics Latest actual data: 2011 Primary domestic currency: U.S. dollars Data last updated: 03/2012</v>
          </cell>
          <cell r="F177">
            <v>282.29599999999999</v>
          </cell>
          <cell r="G177">
            <v>285.21600000000001</v>
          </cell>
          <cell r="H177">
            <v>288.01900000000001</v>
          </cell>
          <cell r="I177">
            <v>290.733</v>
          </cell>
          <cell r="J177">
            <v>293.38900000000001</v>
          </cell>
          <cell r="K177">
            <v>296.11500000000001</v>
          </cell>
          <cell r="L177">
            <v>298.93</v>
          </cell>
          <cell r="M177">
            <v>301.90300000000002</v>
          </cell>
          <cell r="N177">
            <v>304.71800000000002</v>
          </cell>
          <cell r="O177">
            <v>307.37400000000002</v>
          </cell>
          <cell r="P177">
            <v>309.73200000000003</v>
          </cell>
          <cell r="Q177">
            <v>311.94600000000003</v>
          </cell>
          <cell r="R177">
            <v>314.70299999999997</v>
          </cell>
          <cell r="S177">
            <v>317.70800000000003</v>
          </cell>
          <cell r="T177">
            <v>320.74099999999999</v>
          </cell>
          <cell r="U177">
            <v>323.80399999999997</v>
          </cell>
          <cell r="V177">
            <v>326.89499999999998</v>
          </cell>
          <cell r="W177">
            <v>330.017</v>
          </cell>
          <cell r="X177">
            <v>2011</v>
          </cell>
        </row>
        <row r="178">
          <cell r="A178" t="str">
            <v>Uruguay</v>
          </cell>
          <cell r="B178" t="str">
            <v>Population</v>
          </cell>
          <cell r="C178" t="str">
            <v>Persons</v>
          </cell>
          <cell r="D178" t="str">
            <v>Millions</v>
          </cell>
          <cell r="E178" t="str">
            <v>Source: National Statistical Office. And World Bank World Development Indicators. Latest actual data: 2005 Primary domestic currency: Uruguayan pesos Data last updated: 04/2012</v>
          </cell>
          <cell r="F178">
            <v>3.3010000000000002</v>
          </cell>
          <cell r="G178">
            <v>3.3079999999999998</v>
          </cell>
          <cell r="H178">
            <v>3.3090000000000002</v>
          </cell>
          <cell r="I178">
            <v>3.3039999999999998</v>
          </cell>
          <cell r="J178">
            <v>3.302</v>
          </cell>
          <cell r="K178">
            <v>3.306</v>
          </cell>
          <cell r="L178">
            <v>3.3140000000000001</v>
          </cell>
          <cell r="M178">
            <v>3.3239999999999998</v>
          </cell>
          <cell r="N178">
            <v>3.3340000000000001</v>
          </cell>
          <cell r="O178">
            <v>3.3450000000000002</v>
          </cell>
          <cell r="P178">
            <v>3.3570000000000002</v>
          </cell>
          <cell r="Q178">
            <v>3.3690000000000002</v>
          </cell>
          <cell r="R178">
            <v>3.3809999999999998</v>
          </cell>
          <cell r="S178">
            <v>3.3919999999999999</v>
          </cell>
          <cell r="T178">
            <v>3.4039999999999999</v>
          </cell>
          <cell r="U178">
            <v>3.4159999999999999</v>
          </cell>
          <cell r="V178">
            <v>3.4279999999999999</v>
          </cell>
          <cell r="W178">
            <v>3.44</v>
          </cell>
          <cell r="X178">
            <v>2005</v>
          </cell>
        </row>
        <row r="179">
          <cell r="A179" t="str">
            <v>Uzbekistan</v>
          </cell>
          <cell r="B179" t="str">
            <v>Population</v>
          </cell>
          <cell r="C179" t="str">
            <v>Persons</v>
          </cell>
          <cell r="D179" t="str">
            <v>Millions</v>
          </cell>
          <cell r="E179" t="str">
            <v>Source: National Statistical Office Latest actual data: 2010 Primary domestic currency: Uzbek sum Data last updated: 03/2012</v>
          </cell>
          <cell r="F179">
            <v>24.908000000000001</v>
          </cell>
          <cell r="G179">
            <v>25.210999999999999</v>
          </cell>
          <cell r="H179">
            <v>25.523</v>
          </cell>
          <cell r="I179">
            <v>25.802</v>
          </cell>
          <cell r="J179">
            <v>26.116</v>
          </cell>
          <cell r="K179">
            <v>26.408000000000001</v>
          </cell>
          <cell r="L179">
            <v>26.759</v>
          </cell>
          <cell r="M179">
            <v>27.167000000000002</v>
          </cell>
          <cell r="N179">
            <v>27.553000000000001</v>
          </cell>
          <cell r="O179">
            <v>28</v>
          </cell>
          <cell r="P179">
            <v>28.5</v>
          </cell>
          <cell r="Q179">
            <v>28.841999999999999</v>
          </cell>
          <cell r="R179">
            <v>29.187999999999999</v>
          </cell>
          <cell r="S179">
            <v>29.538</v>
          </cell>
          <cell r="T179">
            <v>29.893000000000001</v>
          </cell>
          <cell r="U179">
            <v>30.251999999999999</v>
          </cell>
          <cell r="V179">
            <v>30.614999999999998</v>
          </cell>
          <cell r="W179">
            <v>30.981999999999999</v>
          </cell>
          <cell r="X179">
            <v>2010</v>
          </cell>
        </row>
        <row r="180">
          <cell r="A180" t="str">
            <v>Vanuatu</v>
          </cell>
          <cell r="B180" t="str">
            <v>Population</v>
          </cell>
          <cell r="C180" t="str">
            <v>Persons</v>
          </cell>
          <cell r="D180" t="str">
            <v>Millions</v>
          </cell>
          <cell r="E180" t="str">
            <v>Source: National Statistical Office Latest actual data: 2009 Primary domestic currency: Vanuatu vatu Data last updated: 03/2012</v>
          </cell>
          <cell r="F180">
            <v>0.191</v>
          </cell>
          <cell r="G180">
            <v>0.19500000000000001</v>
          </cell>
          <cell r="H180">
            <v>0.2</v>
          </cell>
          <cell r="I180">
            <v>0.20399999999999999</v>
          </cell>
          <cell r="J180">
            <v>0.20899999999999999</v>
          </cell>
          <cell r="K180">
            <v>0.214</v>
          </cell>
          <cell r="L180">
            <v>0.219</v>
          </cell>
          <cell r="M180">
            <v>0.224</v>
          </cell>
          <cell r="N180">
            <v>0.22900000000000001</v>
          </cell>
          <cell r="O180">
            <v>0.23400000000000001</v>
          </cell>
          <cell r="P180">
            <v>0.23899999999999999</v>
          </cell>
          <cell r="Q180">
            <v>0.245</v>
          </cell>
          <cell r="R180">
            <v>0.25</v>
          </cell>
          <cell r="S180">
            <v>0.25600000000000001</v>
          </cell>
          <cell r="T180">
            <v>0.26200000000000001</v>
          </cell>
          <cell r="U180">
            <v>0.26800000000000002</v>
          </cell>
          <cell r="V180">
            <v>0.27400000000000002</v>
          </cell>
          <cell r="W180">
            <v>0.28000000000000003</v>
          </cell>
          <cell r="X180">
            <v>2009</v>
          </cell>
        </row>
        <row r="181">
          <cell r="A181" t="str">
            <v>Venezuela</v>
          </cell>
          <cell r="B181" t="str">
            <v>Population</v>
          </cell>
          <cell r="C181" t="str">
            <v>Persons</v>
          </cell>
          <cell r="D181" t="str">
            <v>Millions</v>
          </cell>
          <cell r="E181" t="str">
            <v>Source: Ministry of Economy Latest actual data: 2010 Primary domestic currency: Venezuelan bolívares Data last updated: 03/2012</v>
          </cell>
          <cell r="F181">
            <v>24.18</v>
          </cell>
          <cell r="G181">
            <v>24.42</v>
          </cell>
          <cell r="H181">
            <v>24.91</v>
          </cell>
          <cell r="I181">
            <v>25.4</v>
          </cell>
          <cell r="J181">
            <v>25.91</v>
          </cell>
          <cell r="K181">
            <v>26.43</v>
          </cell>
          <cell r="L181">
            <v>26.96</v>
          </cell>
          <cell r="M181">
            <v>27.5</v>
          </cell>
          <cell r="N181">
            <v>28.05</v>
          </cell>
          <cell r="O181">
            <v>28.611000000000001</v>
          </cell>
          <cell r="P181">
            <v>29.183</v>
          </cell>
          <cell r="Q181">
            <v>29.766999999999999</v>
          </cell>
          <cell r="R181">
            <v>30.361999999999998</v>
          </cell>
          <cell r="S181">
            <v>30.969000000000001</v>
          </cell>
          <cell r="T181">
            <v>31.588999999999999</v>
          </cell>
          <cell r="U181">
            <v>32.220999999999997</v>
          </cell>
          <cell r="V181">
            <v>32.865000000000002</v>
          </cell>
          <cell r="W181">
            <v>33.521999999999998</v>
          </cell>
          <cell r="X181">
            <v>2010</v>
          </cell>
        </row>
        <row r="182">
          <cell r="A182" t="str">
            <v>Vietnam</v>
          </cell>
          <cell r="B182" t="str">
            <v>Population</v>
          </cell>
          <cell r="C182" t="str">
            <v>Persons</v>
          </cell>
          <cell r="D182" t="str">
            <v>Millions</v>
          </cell>
          <cell r="E182" t="str">
            <v>Source: National Statistical Office Latest actual data: 2007 Primary domestic currency: Vietnamese dong Data last updated: 03/2012</v>
          </cell>
          <cell r="F182">
            <v>77.635000000000005</v>
          </cell>
          <cell r="G182">
            <v>78.686000000000007</v>
          </cell>
          <cell r="H182">
            <v>79.727000000000004</v>
          </cell>
          <cell r="I182">
            <v>80.899000000000001</v>
          </cell>
          <cell r="J182">
            <v>82.031999999999996</v>
          </cell>
          <cell r="K182">
            <v>83.105999999999995</v>
          </cell>
          <cell r="L182">
            <v>84.156000000000006</v>
          </cell>
          <cell r="M182">
            <v>85.155000000000001</v>
          </cell>
          <cell r="N182">
            <v>86.177000000000007</v>
          </cell>
          <cell r="O182">
            <v>87.210999999999999</v>
          </cell>
          <cell r="P182">
            <v>88.257000000000005</v>
          </cell>
          <cell r="Q182">
            <v>89.316000000000003</v>
          </cell>
          <cell r="R182">
            <v>90.388000000000005</v>
          </cell>
          <cell r="S182">
            <v>91.472999999999999</v>
          </cell>
          <cell r="T182">
            <v>92.570999999999998</v>
          </cell>
          <cell r="U182">
            <v>93.680999999999997</v>
          </cell>
          <cell r="V182">
            <v>94.805999999999997</v>
          </cell>
          <cell r="W182">
            <v>95.942999999999998</v>
          </cell>
          <cell r="X182">
            <v>2007</v>
          </cell>
        </row>
        <row r="183">
          <cell r="A183" t="str">
            <v>Republic of Yemen</v>
          </cell>
          <cell r="B183" t="str">
            <v>Population</v>
          </cell>
          <cell r="C183" t="str">
            <v>Persons</v>
          </cell>
          <cell r="D183" t="str">
            <v>Millions</v>
          </cell>
          <cell r="E183" t="str">
            <v>Source: IMF Staff Latest actual data: 2008 Primary domestic currency: Yemeni rials Data last updated: 04/2012</v>
          </cell>
          <cell r="F183">
            <v>17.937000000000001</v>
          </cell>
          <cell r="G183">
            <v>18.506</v>
          </cell>
          <cell r="H183">
            <v>19.094000000000001</v>
          </cell>
          <cell r="I183">
            <v>19.702000000000002</v>
          </cell>
          <cell r="J183">
            <v>20.329000000000001</v>
          </cell>
          <cell r="K183">
            <v>20.975000000000001</v>
          </cell>
          <cell r="L183">
            <v>21.622</v>
          </cell>
          <cell r="M183">
            <v>22.29</v>
          </cell>
          <cell r="N183">
            <v>22.978000000000002</v>
          </cell>
          <cell r="O183">
            <v>23.687000000000001</v>
          </cell>
          <cell r="P183">
            <v>24.398</v>
          </cell>
          <cell r="Q183">
            <v>25.13</v>
          </cell>
          <cell r="R183">
            <v>25.884</v>
          </cell>
          <cell r="S183">
            <v>26.66</v>
          </cell>
          <cell r="T183">
            <v>27.46</v>
          </cell>
          <cell r="U183">
            <v>28.283999999999999</v>
          </cell>
          <cell r="V183">
            <v>29.132000000000001</v>
          </cell>
          <cell r="W183">
            <v>29.977</v>
          </cell>
          <cell r="X183">
            <v>2008</v>
          </cell>
        </row>
        <row r="184">
          <cell r="A184" t="str">
            <v>Zambia</v>
          </cell>
          <cell r="B184" t="str">
            <v>Population</v>
          </cell>
          <cell r="C184" t="str">
            <v>Persons</v>
          </cell>
          <cell r="D184" t="str">
            <v>Millions</v>
          </cell>
          <cell r="E184" t="str">
            <v>Source: World Bank Latest actual data: 2010 Primary domestic currency: Zambian kwacha Data last updated: 03/2012</v>
          </cell>
          <cell r="F184">
            <v>10.467000000000001</v>
          </cell>
          <cell r="G184">
            <v>10.724</v>
          </cell>
          <cell r="H184">
            <v>10.972</v>
          </cell>
          <cell r="I184">
            <v>11.218999999999999</v>
          </cell>
          <cell r="J184">
            <v>11.472</v>
          </cell>
          <cell r="K184">
            <v>11.738</v>
          </cell>
          <cell r="L184">
            <v>12.019</v>
          </cell>
          <cell r="M184">
            <v>12.314</v>
          </cell>
          <cell r="N184">
            <v>12.62</v>
          </cell>
          <cell r="O184">
            <v>12.935</v>
          </cell>
          <cell r="P184">
            <v>13.257</v>
          </cell>
          <cell r="Q184">
            <v>13.585000000000001</v>
          </cell>
          <cell r="R184">
            <v>13.920999999999999</v>
          </cell>
          <cell r="S184">
            <v>14.263999999999999</v>
          </cell>
          <cell r="T184">
            <v>14.617000000000001</v>
          </cell>
          <cell r="U184">
            <v>14.98</v>
          </cell>
          <cell r="V184">
            <v>15.353999999999999</v>
          </cell>
          <cell r="W184">
            <v>15.738</v>
          </cell>
          <cell r="X184">
            <v>2010</v>
          </cell>
        </row>
        <row r="185">
          <cell r="A185" t="str">
            <v>Zimbabwe</v>
          </cell>
          <cell r="B185" t="str">
            <v>Population</v>
          </cell>
          <cell r="C185" t="str">
            <v>Persons</v>
          </cell>
          <cell r="D185" t="str">
            <v>Millions</v>
          </cell>
          <cell r="E185" t="str">
            <v>Source: National Statistical Office Latest actual data: 2000 Notes: From 2001, data are unreliable. Primary domestic currency: U.S. dollars Data last updated: 03/2012</v>
          </cell>
          <cell r="F185">
            <v>12.134</v>
          </cell>
          <cell r="G185">
            <v>12.103</v>
          </cell>
          <cell r="H185">
            <v>12.07</v>
          </cell>
          <cell r="I185">
            <v>12.202999999999999</v>
          </cell>
          <cell r="J185">
            <v>12.337</v>
          </cell>
          <cell r="K185">
            <v>12.473000000000001</v>
          </cell>
          <cell r="L185">
            <v>12.459</v>
          </cell>
          <cell r="M185">
            <v>12.491</v>
          </cell>
          <cell r="N185">
            <v>12.574999999999999</v>
          </cell>
          <cell r="O185">
            <v>12.574999999999999</v>
          </cell>
          <cell r="P185">
            <v>12.574999999999999</v>
          </cell>
          <cell r="Q185">
            <v>12.574999999999999</v>
          </cell>
          <cell r="R185">
            <v>12.574999999999999</v>
          </cell>
          <cell r="S185">
            <v>12.574999999999999</v>
          </cell>
          <cell r="T185">
            <v>12.574999999999999</v>
          </cell>
          <cell r="U185">
            <v>12.574999999999999</v>
          </cell>
          <cell r="V185">
            <v>12.574999999999999</v>
          </cell>
          <cell r="W185">
            <v>12.574999999999999</v>
          </cell>
          <cell r="X185">
            <v>2000</v>
          </cell>
        </row>
      </sheetData>
      <sheetData sheetId="9">
        <row r="1">
          <cell r="B1" t="str">
            <v>Overall Index</v>
          </cell>
          <cell r="C1">
            <v>0</v>
          </cell>
          <cell r="D1" t="str">
            <v>Basic Requirements</v>
          </cell>
          <cell r="E1">
            <v>0</v>
          </cell>
          <cell r="F1" t="str">
            <v>Efficiency Enhancers</v>
          </cell>
          <cell r="G1">
            <v>0</v>
          </cell>
          <cell r="H1" t="str">
            <v>Innovation and Sophistication</v>
          </cell>
          <cell r="I1">
            <v>0</v>
          </cell>
        </row>
        <row r="2">
          <cell r="A2" t="str">
            <v>Country/Economy</v>
          </cell>
          <cell r="B2" t="str">
            <v>Rank</v>
          </cell>
          <cell r="C2" t="str">
            <v>Score</v>
          </cell>
          <cell r="D2" t="str">
            <v>Rank</v>
          </cell>
          <cell r="E2" t="str">
            <v>Score</v>
          </cell>
          <cell r="F2" t="str">
            <v>Rank</v>
          </cell>
          <cell r="G2" t="str">
            <v>Score</v>
          </cell>
          <cell r="H2" t="str">
            <v>Rank</v>
          </cell>
          <cell r="I2" t="str">
            <v>Score</v>
          </cell>
        </row>
        <row r="3">
          <cell r="A3" t="str">
            <v>Switzerland</v>
          </cell>
          <cell r="B3">
            <v>1</v>
          </cell>
          <cell r="C3">
            <v>5.74</v>
          </cell>
          <cell r="D3">
            <v>3</v>
          </cell>
          <cell r="E3">
            <v>6.18</v>
          </cell>
          <cell r="F3">
            <v>2</v>
          </cell>
          <cell r="G3">
            <v>5.53</v>
          </cell>
          <cell r="H3">
            <v>1</v>
          </cell>
          <cell r="I3">
            <v>5.79</v>
          </cell>
        </row>
        <row r="4">
          <cell r="A4" t="str">
            <v>Singapore</v>
          </cell>
          <cell r="B4">
            <v>2</v>
          </cell>
          <cell r="C4">
            <v>5.63</v>
          </cell>
          <cell r="D4">
            <v>1</v>
          </cell>
          <cell r="E4">
            <v>6.33</v>
          </cell>
          <cell r="F4">
            <v>1</v>
          </cell>
          <cell r="G4">
            <v>5.58</v>
          </cell>
          <cell r="H4">
            <v>11</v>
          </cell>
          <cell r="I4">
            <v>5.23</v>
          </cell>
        </row>
        <row r="5">
          <cell r="A5" t="str">
            <v>Sweden</v>
          </cell>
          <cell r="B5">
            <v>3</v>
          </cell>
          <cell r="C5">
            <v>5.61</v>
          </cell>
          <cell r="D5">
            <v>4</v>
          </cell>
          <cell r="E5">
            <v>6.06</v>
          </cell>
          <cell r="F5">
            <v>7</v>
          </cell>
          <cell r="G5">
            <v>5.33</v>
          </cell>
          <cell r="H5">
            <v>2</v>
          </cell>
          <cell r="I5">
            <v>5.79</v>
          </cell>
        </row>
        <row r="6">
          <cell r="A6" t="str">
            <v>Finland</v>
          </cell>
          <cell r="B6">
            <v>4</v>
          </cell>
          <cell r="C6">
            <v>5.47</v>
          </cell>
          <cell r="D6">
            <v>5</v>
          </cell>
          <cell r="E6">
            <v>6.02</v>
          </cell>
          <cell r="F6">
            <v>10</v>
          </cell>
          <cell r="G6">
            <v>5.19</v>
          </cell>
          <cell r="H6">
            <v>4</v>
          </cell>
          <cell r="I6">
            <v>5.56</v>
          </cell>
        </row>
        <row r="7">
          <cell r="A7" t="str">
            <v>United States</v>
          </cell>
          <cell r="B7">
            <v>5</v>
          </cell>
          <cell r="C7">
            <v>5.43</v>
          </cell>
          <cell r="D7">
            <v>36</v>
          </cell>
          <cell r="E7">
            <v>5.21</v>
          </cell>
          <cell r="F7">
            <v>3</v>
          </cell>
          <cell r="G7">
            <v>5.49</v>
          </cell>
          <cell r="H7">
            <v>6</v>
          </cell>
          <cell r="I7">
            <v>5.46</v>
          </cell>
        </row>
        <row r="8">
          <cell r="A8" t="str">
            <v>Germany</v>
          </cell>
          <cell r="B8">
            <v>6</v>
          </cell>
          <cell r="C8">
            <v>5.41</v>
          </cell>
          <cell r="D8">
            <v>11</v>
          </cell>
          <cell r="E8">
            <v>5.83</v>
          </cell>
          <cell r="F8">
            <v>13</v>
          </cell>
          <cell r="G8">
            <v>5.18</v>
          </cell>
          <cell r="H8">
            <v>5</v>
          </cell>
          <cell r="I8">
            <v>5.53</v>
          </cell>
        </row>
        <row r="9">
          <cell r="A9" t="str">
            <v>Netherlands</v>
          </cell>
          <cell r="B9">
            <v>7</v>
          </cell>
          <cell r="C9">
            <v>5.41</v>
          </cell>
          <cell r="D9">
            <v>7</v>
          </cell>
          <cell r="E9">
            <v>5.88</v>
          </cell>
          <cell r="F9">
            <v>8</v>
          </cell>
          <cell r="G9">
            <v>5.29</v>
          </cell>
          <cell r="H9">
            <v>9</v>
          </cell>
          <cell r="I9">
            <v>5.3</v>
          </cell>
        </row>
        <row r="10">
          <cell r="A10" t="str">
            <v>Denmark</v>
          </cell>
          <cell r="B10">
            <v>8</v>
          </cell>
          <cell r="C10">
            <v>5.4</v>
          </cell>
          <cell r="D10">
            <v>8</v>
          </cell>
          <cell r="E10">
            <v>5.86</v>
          </cell>
          <cell r="F10">
            <v>9</v>
          </cell>
          <cell r="G10">
            <v>5.27</v>
          </cell>
          <cell r="H10">
            <v>8</v>
          </cell>
          <cell r="I10">
            <v>5.31</v>
          </cell>
        </row>
        <row r="11">
          <cell r="A11" t="str">
            <v>Japan</v>
          </cell>
          <cell r="B11">
            <v>9</v>
          </cell>
          <cell r="C11">
            <v>5.4</v>
          </cell>
          <cell r="D11">
            <v>28</v>
          </cell>
          <cell r="E11">
            <v>5.4</v>
          </cell>
          <cell r="F11">
            <v>11</v>
          </cell>
          <cell r="G11">
            <v>5.19</v>
          </cell>
          <cell r="H11">
            <v>3</v>
          </cell>
          <cell r="I11">
            <v>5.75</v>
          </cell>
        </row>
        <row r="12">
          <cell r="A12" t="str">
            <v>United Kingdom</v>
          </cell>
          <cell r="B12">
            <v>10</v>
          </cell>
          <cell r="C12">
            <v>5.39</v>
          </cell>
          <cell r="D12">
            <v>21</v>
          </cell>
          <cell r="E12">
            <v>5.6</v>
          </cell>
          <cell r="F12">
            <v>5</v>
          </cell>
          <cell r="G12">
            <v>5.43</v>
          </cell>
          <cell r="H12">
            <v>12</v>
          </cell>
          <cell r="I12">
            <v>5.17</v>
          </cell>
        </row>
        <row r="13">
          <cell r="A13" t="str">
            <v>Hong Kong SAR</v>
          </cell>
          <cell r="B13">
            <v>11</v>
          </cell>
          <cell r="C13">
            <v>5.36</v>
          </cell>
          <cell r="D13">
            <v>2</v>
          </cell>
          <cell r="E13">
            <v>6.21</v>
          </cell>
          <cell r="F13">
            <v>4</v>
          </cell>
          <cell r="G13">
            <v>5.48</v>
          </cell>
          <cell r="H13">
            <v>25</v>
          </cell>
          <cell r="I13">
            <v>4.58</v>
          </cell>
        </row>
        <row r="14">
          <cell r="A14" t="str">
            <v>Canada</v>
          </cell>
          <cell r="B14">
            <v>12</v>
          </cell>
          <cell r="C14">
            <v>5.33</v>
          </cell>
          <cell r="D14">
            <v>13</v>
          </cell>
          <cell r="E14">
            <v>5.77</v>
          </cell>
          <cell r="F14">
            <v>6</v>
          </cell>
          <cell r="G14">
            <v>5.36</v>
          </cell>
          <cell r="H14">
            <v>15</v>
          </cell>
          <cell r="I14">
            <v>4.99</v>
          </cell>
        </row>
        <row r="15">
          <cell r="A15" t="str">
            <v>Taiwan, China</v>
          </cell>
          <cell r="B15">
            <v>13</v>
          </cell>
          <cell r="C15">
            <v>5.26</v>
          </cell>
          <cell r="D15">
            <v>15</v>
          </cell>
          <cell r="E15">
            <v>5.69</v>
          </cell>
          <cell r="F15">
            <v>16</v>
          </cell>
          <cell r="G15">
            <v>5.0999999999999996</v>
          </cell>
          <cell r="H15">
            <v>10</v>
          </cell>
          <cell r="I15">
            <v>5.25</v>
          </cell>
        </row>
        <row r="16">
          <cell r="A16" t="str">
            <v>Qatar</v>
          </cell>
          <cell r="B16">
            <v>14</v>
          </cell>
          <cell r="C16">
            <v>5.24</v>
          </cell>
          <cell r="D16">
            <v>12</v>
          </cell>
          <cell r="E16">
            <v>5.81</v>
          </cell>
          <cell r="F16">
            <v>27</v>
          </cell>
          <cell r="G16">
            <v>4.68</v>
          </cell>
          <cell r="H16">
            <v>16</v>
          </cell>
          <cell r="I16">
            <v>4.9800000000000004</v>
          </cell>
        </row>
        <row r="17">
          <cell r="A17" t="str">
            <v>Belgium</v>
          </cell>
          <cell r="B17">
            <v>15</v>
          </cell>
          <cell r="C17">
            <v>5.2</v>
          </cell>
          <cell r="D17">
            <v>22</v>
          </cell>
          <cell r="E17">
            <v>5.58</v>
          </cell>
          <cell r="F17">
            <v>15</v>
          </cell>
          <cell r="G17">
            <v>5.13</v>
          </cell>
          <cell r="H17">
            <v>14</v>
          </cell>
          <cell r="I17">
            <v>5.0599999999999996</v>
          </cell>
        </row>
        <row r="18">
          <cell r="A18" t="str">
            <v>Norway</v>
          </cell>
          <cell r="B18">
            <v>16</v>
          </cell>
          <cell r="C18">
            <v>5.18</v>
          </cell>
          <cell r="D18">
            <v>9</v>
          </cell>
          <cell r="E18">
            <v>5.85</v>
          </cell>
          <cell r="F18">
            <v>14</v>
          </cell>
          <cell r="G18">
            <v>5.15</v>
          </cell>
          <cell r="H18">
            <v>19</v>
          </cell>
          <cell r="I18">
            <v>4.78</v>
          </cell>
        </row>
        <row r="19">
          <cell r="A19" t="str">
            <v>Saudi Arabia</v>
          </cell>
          <cell r="B19">
            <v>17</v>
          </cell>
          <cell r="C19">
            <v>5.17</v>
          </cell>
          <cell r="D19">
            <v>16</v>
          </cell>
          <cell r="E19">
            <v>5.66</v>
          </cell>
          <cell r="F19">
            <v>24</v>
          </cell>
          <cell r="G19">
            <v>4.82</v>
          </cell>
          <cell r="H19">
            <v>24</v>
          </cell>
          <cell r="I19">
            <v>4.6399999999999997</v>
          </cell>
        </row>
        <row r="20">
          <cell r="A20" t="str">
            <v>France</v>
          </cell>
          <cell r="B20">
            <v>18</v>
          </cell>
          <cell r="C20">
            <v>5.14</v>
          </cell>
          <cell r="D20">
            <v>23</v>
          </cell>
          <cell r="E20">
            <v>5.57</v>
          </cell>
          <cell r="F20">
            <v>17</v>
          </cell>
          <cell r="G20">
            <v>5.09</v>
          </cell>
          <cell r="H20">
            <v>17</v>
          </cell>
          <cell r="I20">
            <v>4.93</v>
          </cell>
        </row>
        <row r="21">
          <cell r="A21" t="str">
            <v>Austria</v>
          </cell>
          <cell r="B21">
            <v>19</v>
          </cell>
          <cell r="C21">
            <v>5.14</v>
          </cell>
          <cell r="D21">
            <v>18</v>
          </cell>
          <cell r="E21">
            <v>5.65</v>
          </cell>
          <cell r="F21">
            <v>19</v>
          </cell>
          <cell r="G21">
            <v>4.9400000000000004</v>
          </cell>
          <cell r="H21">
            <v>13</v>
          </cell>
          <cell r="I21">
            <v>5.12</v>
          </cell>
        </row>
        <row r="22">
          <cell r="A22" t="str">
            <v>Australia</v>
          </cell>
          <cell r="B22">
            <v>20</v>
          </cell>
          <cell r="C22">
            <v>5.1100000000000003</v>
          </cell>
          <cell r="D22">
            <v>14</v>
          </cell>
          <cell r="E22">
            <v>5.74</v>
          </cell>
          <cell r="F22">
            <v>12</v>
          </cell>
          <cell r="G22">
            <v>5.18</v>
          </cell>
          <cell r="H22">
            <v>26</v>
          </cell>
          <cell r="I22">
            <v>4.57</v>
          </cell>
        </row>
        <row r="23">
          <cell r="A23" t="str">
            <v>Malaysia</v>
          </cell>
          <cell r="B23">
            <v>21</v>
          </cell>
          <cell r="C23">
            <v>5.08</v>
          </cell>
          <cell r="D23">
            <v>25</v>
          </cell>
          <cell r="E23">
            <v>5.45</v>
          </cell>
          <cell r="F23">
            <v>20</v>
          </cell>
          <cell r="G23">
            <v>4.88</v>
          </cell>
          <cell r="H23">
            <v>22</v>
          </cell>
          <cell r="I23">
            <v>4.6500000000000004</v>
          </cell>
        </row>
        <row r="24">
          <cell r="A24" t="str">
            <v>Israel</v>
          </cell>
          <cell r="B24">
            <v>22</v>
          </cell>
          <cell r="C24">
            <v>5.07</v>
          </cell>
          <cell r="D24">
            <v>35</v>
          </cell>
          <cell r="E24">
            <v>5.23</v>
          </cell>
          <cell r="F24">
            <v>21</v>
          </cell>
          <cell r="G24">
            <v>4.8600000000000003</v>
          </cell>
          <cell r="H24">
            <v>7</v>
          </cell>
          <cell r="I24">
            <v>5.32</v>
          </cell>
        </row>
        <row r="25">
          <cell r="A25" t="str">
            <v>Luxembourg</v>
          </cell>
          <cell r="B25">
            <v>23</v>
          </cell>
          <cell r="C25">
            <v>5.03</v>
          </cell>
          <cell r="D25">
            <v>6</v>
          </cell>
          <cell r="E25">
            <v>5.9</v>
          </cell>
          <cell r="F25">
            <v>23</v>
          </cell>
          <cell r="G25">
            <v>4.8600000000000003</v>
          </cell>
          <cell r="H25">
            <v>20</v>
          </cell>
          <cell r="I25">
            <v>4.75</v>
          </cell>
        </row>
        <row r="26">
          <cell r="A26" t="str">
            <v>Korea</v>
          </cell>
          <cell r="B26">
            <v>24</v>
          </cell>
          <cell r="C26">
            <v>5.0199999999999996</v>
          </cell>
          <cell r="D26">
            <v>19</v>
          </cell>
          <cell r="E26">
            <v>5.65</v>
          </cell>
          <cell r="F26">
            <v>22</v>
          </cell>
          <cell r="G26">
            <v>4.8600000000000003</v>
          </cell>
          <cell r="H26">
            <v>18</v>
          </cell>
          <cell r="I26">
            <v>4.87</v>
          </cell>
        </row>
        <row r="27">
          <cell r="A27" t="str">
            <v>New Zealand</v>
          </cell>
          <cell r="B27">
            <v>25</v>
          </cell>
          <cell r="C27">
            <v>4.93</v>
          </cell>
          <cell r="D27">
            <v>17</v>
          </cell>
          <cell r="E27">
            <v>5.66</v>
          </cell>
          <cell r="F27">
            <v>18</v>
          </cell>
          <cell r="G27">
            <v>4.99</v>
          </cell>
          <cell r="H27">
            <v>28</v>
          </cell>
          <cell r="I27">
            <v>4.34</v>
          </cell>
        </row>
        <row r="28">
          <cell r="A28" t="str">
            <v>China</v>
          </cell>
          <cell r="B28">
            <v>26</v>
          </cell>
          <cell r="C28">
            <v>4.9000000000000004</v>
          </cell>
          <cell r="D28">
            <v>30</v>
          </cell>
          <cell r="E28">
            <v>5.33</v>
          </cell>
          <cell r="F28">
            <v>26</v>
          </cell>
          <cell r="G28">
            <v>4.7</v>
          </cell>
          <cell r="H28">
            <v>31</v>
          </cell>
          <cell r="I28">
            <v>4.1500000000000004</v>
          </cell>
        </row>
        <row r="29">
          <cell r="A29" t="str">
            <v>United Arab Emirates</v>
          </cell>
          <cell r="B29">
            <v>27</v>
          </cell>
          <cell r="C29">
            <v>4.8899999999999997</v>
          </cell>
          <cell r="D29">
            <v>10</v>
          </cell>
          <cell r="E29">
            <v>5.84</v>
          </cell>
          <cell r="F29">
            <v>25</v>
          </cell>
          <cell r="G29">
            <v>4.78</v>
          </cell>
          <cell r="H29">
            <v>27</v>
          </cell>
          <cell r="I29">
            <v>4.43</v>
          </cell>
        </row>
        <row r="30">
          <cell r="A30" t="str">
            <v>Brunei Darussalam</v>
          </cell>
          <cell r="B30">
            <v>28</v>
          </cell>
          <cell r="C30">
            <v>4.78</v>
          </cell>
          <cell r="D30">
            <v>24</v>
          </cell>
          <cell r="E30">
            <v>5.48</v>
          </cell>
          <cell r="F30">
            <v>71</v>
          </cell>
          <cell r="G30">
            <v>4.03</v>
          </cell>
          <cell r="H30">
            <v>73</v>
          </cell>
          <cell r="I30">
            <v>3.45</v>
          </cell>
        </row>
        <row r="31">
          <cell r="A31" t="str">
            <v>Ireland</v>
          </cell>
          <cell r="B31">
            <v>29</v>
          </cell>
          <cell r="C31">
            <v>4.7699999999999996</v>
          </cell>
          <cell r="D31">
            <v>37</v>
          </cell>
          <cell r="E31">
            <v>5.2</v>
          </cell>
          <cell r="F31">
            <v>28</v>
          </cell>
          <cell r="G31">
            <v>4.67</v>
          </cell>
          <cell r="H31">
            <v>23</v>
          </cell>
          <cell r="I31">
            <v>4.6500000000000004</v>
          </cell>
        </row>
        <row r="32">
          <cell r="A32" t="str">
            <v>Iceland</v>
          </cell>
          <cell r="B32">
            <v>30</v>
          </cell>
          <cell r="C32">
            <v>4.75</v>
          </cell>
          <cell r="D32">
            <v>31</v>
          </cell>
          <cell r="E32">
            <v>5.31</v>
          </cell>
          <cell r="F32">
            <v>33</v>
          </cell>
          <cell r="G32">
            <v>4.57</v>
          </cell>
          <cell r="H32">
            <v>21</v>
          </cell>
          <cell r="I32">
            <v>4.67</v>
          </cell>
        </row>
        <row r="33">
          <cell r="A33" t="str">
            <v>Chile</v>
          </cell>
          <cell r="B33">
            <v>31</v>
          </cell>
          <cell r="C33">
            <v>4.7</v>
          </cell>
          <cell r="D33">
            <v>29</v>
          </cell>
          <cell r="E33">
            <v>5.37</v>
          </cell>
          <cell r="F33">
            <v>34</v>
          </cell>
          <cell r="G33">
            <v>4.54</v>
          </cell>
          <cell r="H33">
            <v>42</v>
          </cell>
          <cell r="I33">
            <v>3.88</v>
          </cell>
        </row>
        <row r="34">
          <cell r="A34" t="str">
            <v>Oman</v>
          </cell>
          <cell r="B34">
            <v>32</v>
          </cell>
          <cell r="C34">
            <v>4.6399999999999997</v>
          </cell>
          <cell r="D34">
            <v>20</v>
          </cell>
          <cell r="E34">
            <v>5.62</v>
          </cell>
          <cell r="F34">
            <v>45</v>
          </cell>
          <cell r="G34">
            <v>4.33</v>
          </cell>
          <cell r="H34">
            <v>44</v>
          </cell>
          <cell r="I34">
            <v>3.87</v>
          </cell>
        </row>
        <row r="35">
          <cell r="A35" t="str">
            <v>Estonia</v>
          </cell>
          <cell r="B35">
            <v>33</v>
          </cell>
          <cell r="C35">
            <v>4.62</v>
          </cell>
          <cell r="D35">
            <v>27</v>
          </cell>
          <cell r="E35">
            <v>5.41</v>
          </cell>
          <cell r="F35">
            <v>36</v>
          </cell>
          <cell r="G35">
            <v>4.5199999999999996</v>
          </cell>
          <cell r="H35">
            <v>37</v>
          </cell>
          <cell r="I35">
            <v>3.98</v>
          </cell>
        </row>
        <row r="36">
          <cell r="A36" t="str">
            <v>Kuwait</v>
          </cell>
          <cell r="B36">
            <v>34</v>
          </cell>
          <cell r="C36">
            <v>4.62</v>
          </cell>
          <cell r="D36">
            <v>34</v>
          </cell>
          <cell r="E36">
            <v>5.25</v>
          </cell>
          <cell r="F36">
            <v>67</v>
          </cell>
          <cell r="G36">
            <v>4.05</v>
          </cell>
          <cell r="H36">
            <v>66</v>
          </cell>
          <cell r="I36">
            <v>3.51</v>
          </cell>
        </row>
        <row r="37">
          <cell r="A37" t="str">
            <v>Puerto Rico</v>
          </cell>
          <cell r="B37">
            <v>35</v>
          </cell>
          <cell r="C37">
            <v>4.58</v>
          </cell>
          <cell r="D37">
            <v>41</v>
          </cell>
          <cell r="E37">
            <v>5.09</v>
          </cell>
          <cell r="F37">
            <v>35</v>
          </cell>
          <cell r="G37">
            <v>4.53</v>
          </cell>
          <cell r="H37">
            <v>29</v>
          </cell>
          <cell r="I37">
            <v>4.32</v>
          </cell>
        </row>
        <row r="38">
          <cell r="A38" t="str">
            <v>Spain</v>
          </cell>
          <cell r="B38">
            <v>36</v>
          </cell>
          <cell r="C38">
            <v>4.54</v>
          </cell>
          <cell r="D38">
            <v>38</v>
          </cell>
          <cell r="E38">
            <v>5.18</v>
          </cell>
          <cell r="F38">
            <v>32</v>
          </cell>
          <cell r="G38">
            <v>4.58</v>
          </cell>
          <cell r="H38">
            <v>33</v>
          </cell>
          <cell r="I38">
            <v>4.03</v>
          </cell>
        </row>
        <row r="39">
          <cell r="A39" t="str">
            <v>Bahrain</v>
          </cell>
          <cell r="B39">
            <v>37</v>
          </cell>
          <cell r="C39">
            <v>4.54</v>
          </cell>
          <cell r="D39">
            <v>26</v>
          </cell>
          <cell r="E39">
            <v>5.42</v>
          </cell>
          <cell r="F39">
            <v>31</v>
          </cell>
          <cell r="G39">
            <v>4.59</v>
          </cell>
          <cell r="H39">
            <v>46</v>
          </cell>
          <cell r="I39">
            <v>3.86</v>
          </cell>
        </row>
        <row r="40">
          <cell r="A40" t="str">
            <v>Czech Republic</v>
          </cell>
          <cell r="B40">
            <v>38</v>
          </cell>
          <cell r="C40">
            <v>4.5199999999999996</v>
          </cell>
          <cell r="D40">
            <v>45</v>
          </cell>
          <cell r="E40">
            <v>4.9000000000000004</v>
          </cell>
          <cell r="F40">
            <v>29</v>
          </cell>
          <cell r="G40">
            <v>4.63</v>
          </cell>
          <cell r="H40">
            <v>32</v>
          </cell>
          <cell r="I40">
            <v>4.09</v>
          </cell>
        </row>
        <row r="41">
          <cell r="A41" t="str">
            <v>Thailand</v>
          </cell>
          <cell r="B41">
            <v>39</v>
          </cell>
          <cell r="C41">
            <v>4.5199999999999996</v>
          </cell>
          <cell r="D41">
            <v>46</v>
          </cell>
          <cell r="E41">
            <v>4.88</v>
          </cell>
          <cell r="F41">
            <v>43</v>
          </cell>
          <cell r="G41">
            <v>4.38</v>
          </cell>
          <cell r="H41">
            <v>51</v>
          </cell>
          <cell r="I41">
            <v>3.75</v>
          </cell>
        </row>
        <row r="42">
          <cell r="A42" t="str">
            <v>Tunisia</v>
          </cell>
          <cell r="B42">
            <v>40</v>
          </cell>
          <cell r="C42">
            <v>4.47</v>
          </cell>
          <cell r="D42">
            <v>42</v>
          </cell>
          <cell r="E42">
            <v>5.08</v>
          </cell>
          <cell r="F42">
            <v>58</v>
          </cell>
          <cell r="G42">
            <v>4.1100000000000003</v>
          </cell>
          <cell r="H42">
            <v>43</v>
          </cell>
          <cell r="I42">
            <v>3.87</v>
          </cell>
        </row>
        <row r="43">
          <cell r="A43" t="str">
            <v>Poland</v>
          </cell>
          <cell r="B43">
            <v>41</v>
          </cell>
          <cell r="C43">
            <v>4.46</v>
          </cell>
          <cell r="D43">
            <v>56</v>
          </cell>
          <cell r="E43">
            <v>4.7</v>
          </cell>
          <cell r="F43">
            <v>30</v>
          </cell>
          <cell r="G43">
            <v>4.6100000000000003</v>
          </cell>
          <cell r="H43">
            <v>57</v>
          </cell>
          <cell r="I43">
            <v>3.64</v>
          </cell>
        </row>
        <row r="44">
          <cell r="A44" t="str">
            <v>Barbados</v>
          </cell>
          <cell r="B44">
            <v>42</v>
          </cell>
          <cell r="C44">
            <v>4.4400000000000004</v>
          </cell>
          <cell r="D44">
            <v>33</v>
          </cell>
          <cell r="E44">
            <v>5.25</v>
          </cell>
          <cell r="F44">
            <v>49</v>
          </cell>
          <cell r="G44">
            <v>4.28</v>
          </cell>
          <cell r="H44">
            <v>47</v>
          </cell>
          <cell r="I44">
            <v>3.86</v>
          </cell>
        </row>
        <row r="45">
          <cell r="A45" t="str">
            <v>Italy</v>
          </cell>
          <cell r="B45">
            <v>43</v>
          </cell>
          <cell r="C45">
            <v>4.43</v>
          </cell>
          <cell r="D45">
            <v>47</v>
          </cell>
          <cell r="E45">
            <v>4.84</v>
          </cell>
          <cell r="F45">
            <v>40</v>
          </cell>
          <cell r="G45">
            <v>4.41</v>
          </cell>
          <cell r="H45">
            <v>30</v>
          </cell>
          <cell r="I45">
            <v>4.18</v>
          </cell>
        </row>
        <row r="46">
          <cell r="A46" t="str">
            <v>Lithuania</v>
          </cell>
          <cell r="B46">
            <v>44</v>
          </cell>
          <cell r="C46">
            <v>4.41</v>
          </cell>
          <cell r="D46">
            <v>49</v>
          </cell>
          <cell r="E46">
            <v>4.82</v>
          </cell>
          <cell r="F46">
            <v>48</v>
          </cell>
          <cell r="G46">
            <v>4.3099999999999996</v>
          </cell>
          <cell r="H46">
            <v>50</v>
          </cell>
          <cell r="I46">
            <v>3.78</v>
          </cell>
        </row>
        <row r="47">
          <cell r="A47" t="str">
            <v>Portugal</v>
          </cell>
          <cell r="B47">
            <v>45</v>
          </cell>
          <cell r="C47">
            <v>4.4000000000000004</v>
          </cell>
          <cell r="D47">
            <v>44</v>
          </cell>
          <cell r="E47">
            <v>5</v>
          </cell>
          <cell r="F47">
            <v>39</v>
          </cell>
          <cell r="G47">
            <v>4.42</v>
          </cell>
          <cell r="H47">
            <v>38</v>
          </cell>
          <cell r="I47">
            <v>3.98</v>
          </cell>
        </row>
        <row r="48">
          <cell r="A48" t="str">
            <v>Indonesia</v>
          </cell>
          <cell r="B48">
            <v>46</v>
          </cell>
          <cell r="C48">
            <v>4.38</v>
          </cell>
          <cell r="D48">
            <v>53</v>
          </cell>
          <cell r="E48">
            <v>4.74</v>
          </cell>
          <cell r="F48">
            <v>56</v>
          </cell>
          <cell r="G48">
            <v>4.18</v>
          </cell>
          <cell r="H48">
            <v>41</v>
          </cell>
          <cell r="I48">
            <v>3.9</v>
          </cell>
        </row>
        <row r="49">
          <cell r="A49" t="str">
            <v>Cyprus</v>
          </cell>
          <cell r="B49">
            <v>47</v>
          </cell>
          <cell r="C49">
            <v>4.3600000000000003</v>
          </cell>
          <cell r="D49">
            <v>32</v>
          </cell>
          <cell r="E49">
            <v>5.26</v>
          </cell>
          <cell r="F49">
            <v>46</v>
          </cell>
          <cell r="G49">
            <v>4.32</v>
          </cell>
          <cell r="H49">
            <v>48</v>
          </cell>
          <cell r="I49">
            <v>3.83</v>
          </cell>
        </row>
        <row r="50">
          <cell r="A50" t="str">
            <v>Hungary</v>
          </cell>
          <cell r="B50">
            <v>48</v>
          </cell>
          <cell r="C50">
            <v>4.3600000000000003</v>
          </cell>
          <cell r="D50">
            <v>55</v>
          </cell>
          <cell r="E50">
            <v>4.72</v>
          </cell>
          <cell r="F50">
            <v>42</v>
          </cell>
          <cell r="G50">
            <v>4.3899999999999997</v>
          </cell>
          <cell r="H50">
            <v>52</v>
          </cell>
          <cell r="I50">
            <v>3.75</v>
          </cell>
        </row>
        <row r="51">
          <cell r="A51" t="str">
            <v>Panama</v>
          </cell>
          <cell r="B51">
            <v>49</v>
          </cell>
          <cell r="C51">
            <v>4.3499999999999996</v>
          </cell>
          <cell r="D51">
            <v>50</v>
          </cell>
          <cell r="E51">
            <v>4.8099999999999996</v>
          </cell>
          <cell r="F51">
            <v>57</v>
          </cell>
          <cell r="G51">
            <v>4.13</v>
          </cell>
          <cell r="H51">
            <v>54</v>
          </cell>
          <cell r="I51">
            <v>3.68</v>
          </cell>
        </row>
        <row r="52">
          <cell r="A52" t="str">
            <v>South Africa</v>
          </cell>
          <cell r="B52">
            <v>50</v>
          </cell>
          <cell r="C52">
            <v>4.34</v>
          </cell>
          <cell r="D52">
            <v>85</v>
          </cell>
          <cell r="E52">
            <v>4.32</v>
          </cell>
          <cell r="F52">
            <v>38</v>
          </cell>
          <cell r="G52">
            <v>4.4400000000000004</v>
          </cell>
          <cell r="H52">
            <v>39</v>
          </cell>
          <cell r="I52">
            <v>3.93</v>
          </cell>
        </row>
        <row r="53">
          <cell r="A53" t="str">
            <v>Malta</v>
          </cell>
          <cell r="B53">
            <v>51</v>
          </cell>
          <cell r="C53">
            <v>4.33</v>
          </cell>
          <cell r="D53">
            <v>40</v>
          </cell>
          <cell r="E53">
            <v>5.12</v>
          </cell>
          <cell r="F53">
            <v>47</v>
          </cell>
          <cell r="G53">
            <v>4.32</v>
          </cell>
          <cell r="H53">
            <v>49</v>
          </cell>
          <cell r="I53">
            <v>3.83</v>
          </cell>
        </row>
        <row r="54">
          <cell r="A54" t="str">
            <v>Sri Lanka</v>
          </cell>
          <cell r="B54">
            <v>52</v>
          </cell>
          <cell r="C54">
            <v>4.33</v>
          </cell>
          <cell r="D54">
            <v>65</v>
          </cell>
          <cell r="E54">
            <v>4.6100000000000003</v>
          </cell>
          <cell r="F54">
            <v>69</v>
          </cell>
          <cell r="G54">
            <v>4.03</v>
          </cell>
          <cell r="H54">
            <v>34</v>
          </cell>
          <cell r="I54">
            <v>4.03</v>
          </cell>
        </row>
        <row r="55">
          <cell r="A55" t="str">
            <v>Brazil</v>
          </cell>
          <cell r="B55">
            <v>53</v>
          </cell>
          <cell r="C55">
            <v>4.32</v>
          </cell>
          <cell r="D55">
            <v>83</v>
          </cell>
          <cell r="E55">
            <v>4.33</v>
          </cell>
          <cell r="F55">
            <v>41</v>
          </cell>
          <cell r="G55">
            <v>4.4000000000000004</v>
          </cell>
          <cell r="H55">
            <v>35</v>
          </cell>
          <cell r="I55">
            <v>4.0199999999999996</v>
          </cell>
        </row>
        <row r="56">
          <cell r="A56" t="str">
            <v>Mauritius</v>
          </cell>
          <cell r="B56">
            <v>54</v>
          </cell>
          <cell r="C56">
            <v>4.3099999999999996</v>
          </cell>
          <cell r="D56">
            <v>48</v>
          </cell>
          <cell r="E56">
            <v>4.83</v>
          </cell>
          <cell r="F56">
            <v>68</v>
          </cell>
          <cell r="G56">
            <v>4.04</v>
          </cell>
          <cell r="H56">
            <v>60</v>
          </cell>
          <cell r="I56">
            <v>3.62</v>
          </cell>
        </row>
        <row r="57">
          <cell r="A57" t="str">
            <v>Azerbaijan</v>
          </cell>
          <cell r="B57">
            <v>55</v>
          </cell>
          <cell r="C57">
            <v>4.3099999999999996</v>
          </cell>
          <cell r="D57">
            <v>59</v>
          </cell>
          <cell r="E57">
            <v>4.68</v>
          </cell>
          <cell r="F57">
            <v>77</v>
          </cell>
          <cell r="G57">
            <v>3.99</v>
          </cell>
          <cell r="H57">
            <v>67</v>
          </cell>
          <cell r="I57">
            <v>3.51</v>
          </cell>
        </row>
        <row r="58">
          <cell r="A58" t="str">
            <v>India</v>
          </cell>
          <cell r="B58">
            <v>56</v>
          </cell>
          <cell r="C58">
            <v>4.3</v>
          </cell>
          <cell r="D58">
            <v>91</v>
          </cell>
          <cell r="E58">
            <v>4.25</v>
          </cell>
          <cell r="F58">
            <v>37</v>
          </cell>
          <cell r="G58">
            <v>4.46</v>
          </cell>
          <cell r="H58">
            <v>40</v>
          </cell>
          <cell r="I58">
            <v>3.92</v>
          </cell>
        </row>
        <row r="59">
          <cell r="A59" t="str">
            <v>Slovenia</v>
          </cell>
          <cell r="B59">
            <v>57</v>
          </cell>
          <cell r="C59">
            <v>4.3</v>
          </cell>
          <cell r="D59">
            <v>39</v>
          </cell>
          <cell r="E59">
            <v>5.12</v>
          </cell>
          <cell r="F59">
            <v>51</v>
          </cell>
          <cell r="G59">
            <v>4.2300000000000004</v>
          </cell>
          <cell r="H59">
            <v>45</v>
          </cell>
          <cell r="I59">
            <v>3.87</v>
          </cell>
        </row>
        <row r="60">
          <cell r="A60" t="str">
            <v>Mexico</v>
          </cell>
          <cell r="B60">
            <v>58</v>
          </cell>
          <cell r="C60">
            <v>4.29</v>
          </cell>
          <cell r="D60">
            <v>67</v>
          </cell>
          <cell r="E60">
            <v>4.59</v>
          </cell>
          <cell r="F60">
            <v>53</v>
          </cell>
          <cell r="G60">
            <v>4.21</v>
          </cell>
          <cell r="H60">
            <v>55</v>
          </cell>
          <cell r="I60">
            <v>3.65</v>
          </cell>
        </row>
        <row r="61">
          <cell r="A61" t="str">
            <v>Turkey</v>
          </cell>
          <cell r="B61">
            <v>59</v>
          </cell>
          <cell r="C61">
            <v>4.28</v>
          </cell>
          <cell r="D61">
            <v>64</v>
          </cell>
          <cell r="E61">
            <v>4.6100000000000003</v>
          </cell>
          <cell r="F61">
            <v>52</v>
          </cell>
          <cell r="G61">
            <v>4.22</v>
          </cell>
          <cell r="H61">
            <v>58</v>
          </cell>
          <cell r="I61">
            <v>3.62</v>
          </cell>
        </row>
        <row r="62">
          <cell r="A62" t="str">
            <v>Montenegro</v>
          </cell>
          <cell r="B62">
            <v>60</v>
          </cell>
          <cell r="C62">
            <v>4.2699999999999996</v>
          </cell>
          <cell r="D62">
            <v>57</v>
          </cell>
          <cell r="E62">
            <v>4.6900000000000004</v>
          </cell>
          <cell r="F62">
            <v>63</v>
          </cell>
          <cell r="G62">
            <v>4.07</v>
          </cell>
          <cell r="H62">
            <v>59</v>
          </cell>
          <cell r="I62">
            <v>3.62</v>
          </cell>
        </row>
        <row r="63">
          <cell r="A63" t="str">
            <v>Costa Rica</v>
          </cell>
          <cell r="B63">
            <v>61</v>
          </cell>
          <cell r="C63">
            <v>4.2699999999999996</v>
          </cell>
          <cell r="D63">
            <v>70</v>
          </cell>
          <cell r="E63">
            <v>4.54</v>
          </cell>
          <cell r="F63">
            <v>61</v>
          </cell>
          <cell r="G63">
            <v>4.09</v>
          </cell>
          <cell r="H63">
            <v>36</v>
          </cell>
          <cell r="I63">
            <v>4.0199999999999996</v>
          </cell>
        </row>
        <row r="64">
          <cell r="A64" t="str">
            <v>Iran</v>
          </cell>
          <cell r="B64">
            <v>62</v>
          </cell>
          <cell r="C64">
            <v>4.26</v>
          </cell>
          <cell r="D64">
            <v>51</v>
          </cell>
          <cell r="E64">
            <v>4.8</v>
          </cell>
          <cell r="F64">
            <v>88</v>
          </cell>
          <cell r="G64">
            <v>3.76</v>
          </cell>
          <cell r="H64">
            <v>83</v>
          </cell>
          <cell r="I64">
            <v>3.37</v>
          </cell>
        </row>
        <row r="65">
          <cell r="A65" t="str">
            <v>Uruguay</v>
          </cell>
          <cell r="B65">
            <v>63</v>
          </cell>
          <cell r="C65">
            <v>4.25</v>
          </cell>
          <cell r="D65">
            <v>43</v>
          </cell>
          <cell r="E65">
            <v>5.04</v>
          </cell>
          <cell r="F65">
            <v>75</v>
          </cell>
          <cell r="G65">
            <v>4</v>
          </cell>
          <cell r="H65">
            <v>65</v>
          </cell>
          <cell r="I65">
            <v>3.51</v>
          </cell>
        </row>
        <row r="66">
          <cell r="A66" t="str">
            <v>Latvia</v>
          </cell>
          <cell r="B66">
            <v>64</v>
          </cell>
          <cell r="C66">
            <v>4.24</v>
          </cell>
          <cell r="D66">
            <v>66</v>
          </cell>
          <cell r="E66">
            <v>4.5999999999999996</v>
          </cell>
          <cell r="F66">
            <v>54</v>
          </cell>
          <cell r="G66">
            <v>4.2</v>
          </cell>
          <cell r="H66">
            <v>64</v>
          </cell>
          <cell r="I66">
            <v>3.53</v>
          </cell>
        </row>
        <row r="67">
          <cell r="A67" t="str">
            <v>Vietnam</v>
          </cell>
          <cell r="B67">
            <v>65</v>
          </cell>
          <cell r="C67">
            <v>4.24</v>
          </cell>
          <cell r="D67">
            <v>76</v>
          </cell>
          <cell r="E67">
            <v>4.41</v>
          </cell>
          <cell r="F67">
            <v>66</v>
          </cell>
          <cell r="G67">
            <v>4.05</v>
          </cell>
          <cell r="H67">
            <v>75</v>
          </cell>
          <cell r="I67">
            <v>3.44</v>
          </cell>
        </row>
        <row r="68">
          <cell r="A68" t="str">
            <v>Russia</v>
          </cell>
          <cell r="B68">
            <v>66</v>
          </cell>
          <cell r="C68">
            <v>4.21</v>
          </cell>
          <cell r="D68">
            <v>63</v>
          </cell>
          <cell r="E68">
            <v>4.6100000000000003</v>
          </cell>
          <cell r="F68">
            <v>55</v>
          </cell>
          <cell r="G68">
            <v>4.1900000000000004</v>
          </cell>
          <cell r="H68">
            <v>97</v>
          </cell>
          <cell r="I68">
            <v>3.24</v>
          </cell>
        </row>
        <row r="69">
          <cell r="A69" t="str">
            <v>Peru</v>
          </cell>
          <cell r="B69">
            <v>67</v>
          </cell>
          <cell r="C69">
            <v>4.21</v>
          </cell>
          <cell r="D69">
            <v>78</v>
          </cell>
          <cell r="E69">
            <v>4.38</v>
          </cell>
          <cell r="F69">
            <v>50</v>
          </cell>
          <cell r="G69">
            <v>4.25</v>
          </cell>
          <cell r="H69">
            <v>89</v>
          </cell>
          <cell r="I69">
            <v>3.32</v>
          </cell>
        </row>
        <row r="70">
          <cell r="A70" t="str">
            <v>Colombia</v>
          </cell>
          <cell r="B70">
            <v>68</v>
          </cell>
          <cell r="C70">
            <v>4.2</v>
          </cell>
          <cell r="D70">
            <v>73</v>
          </cell>
          <cell r="E70">
            <v>4.47</v>
          </cell>
          <cell r="F70">
            <v>60</v>
          </cell>
          <cell r="G70">
            <v>4.0999999999999996</v>
          </cell>
          <cell r="H70">
            <v>56</v>
          </cell>
          <cell r="I70">
            <v>3.65</v>
          </cell>
        </row>
        <row r="71">
          <cell r="A71" t="str">
            <v>Slovak Republic</v>
          </cell>
          <cell r="B71">
            <v>69</v>
          </cell>
          <cell r="C71">
            <v>4.1900000000000004</v>
          </cell>
          <cell r="D71">
            <v>60</v>
          </cell>
          <cell r="E71">
            <v>4.66</v>
          </cell>
          <cell r="F71">
            <v>44</v>
          </cell>
          <cell r="G71">
            <v>4.38</v>
          </cell>
          <cell r="H71">
            <v>71</v>
          </cell>
          <cell r="I71">
            <v>3.46</v>
          </cell>
        </row>
        <row r="72">
          <cell r="A72" t="str">
            <v>Rwanda</v>
          </cell>
          <cell r="B72">
            <v>70</v>
          </cell>
          <cell r="C72">
            <v>4.1900000000000004</v>
          </cell>
          <cell r="D72">
            <v>72</v>
          </cell>
          <cell r="E72">
            <v>4.53</v>
          </cell>
          <cell r="F72">
            <v>95</v>
          </cell>
          <cell r="G72">
            <v>3.71</v>
          </cell>
          <cell r="H72">
            <v>68</v>
          </cell>
          <cell r="I72">
            <v>3.51</v>
          </cell>
        </row>
        <row r="73">
          <cell r="A73" t="str">
            <v>Jordan</v>
          </cell>
          <cell r="B73">
            <v>71</v>
          </cell>
          <cell r="C73">
            <v>4.1900000000000004</v>
          </cell>
          <cell r="D73">
            <v>61</v>
          </cell>
          <cell r="E73">
            <v>4.6500000000000004</v>
          </cell>
          <cell r="F73">
            <v>78</v>
          </cell>
          <cell r="G73">
            <v>3.95</v>
          </cell>
          <cell r="H73">
            <v>70</v>
          </cell>
          <cell r="I73">
            <v>3.48</v>
          </cell>
        </row>
        <row r="74">
          <cell r="A74" t="str">
            <v>Kazakhstan</v>
          </cell>
          <cell r="B74">
            <v>72</v>
          </cell>
          <cell r="C74">
            <v>4.18</v>
          </cell>
          <cell r="D74">
            <v>62</v>
          </cell>
          <cell r="E74">
            <v>4.6399999999999997</v>
          </cell>
          <cell r="F74">
            <v>76</v>
          </cell>
          <cell r="G74">
            <v>4</v>
          </cell>
          <cell r="H74">
            <v>114</v>
          </cell>
          <cell r="I74">
            <v>3.04</v>
          </cell>
        </row>
        <row r="75">
          <cell r="A75" t="str">
            <v>Morocco</v>
          </cell>
          <cell r="B75">
            <v>73</v>
          </cell>
          <cell r="C75">
            <v>4.16</v>
          </cell>
          <cell r="D75">
            <v>54</v>
          </cell>
          <cell r="E75">
            <v>4.74</v>
          </cell>
          <cell r="F75">
            <v>83</v>
          </cell>
          <cell r="G75">
            <v>3.86</v>
          </cell>
          <cell r="H75">
            <v>79</v>
          </cell>
          <cell r="I75">
            <v>3.4</v>
          </cell>
        </row>
        <row r="76">
          <cell r="A76" t="str">
            <v>Bulgaria</v>
          </cell>
          <cell r="B76">
            <v>74</v>
          </cell>
          <cell r="C76">
            <v>4.16</v>
          </cell>
          <cell r="D76">
            <v>74</v>
          </cell>
          <cell r="E76">
            <v>4.46</v>
          </cell>
          <cell r="F76">
            <v>59</v>
          </cell>
          <cell r="G76">
            <v>4.0999999999999996</v>
          </cell>
          <cell r="H76">
            <v>96</v>
          </cell>
          <cell r="I76">
            <v>3.24</v>
          </cell>
        </row>
        <row r="77">
          <cell r="A77" t="str">
            <v>Philippines</v>
          </cell>
          <cell r="B77">
            <v>75</v>
          </cell>
          <cell r="C77">
            <v>4.08</v>
          </cell>
          <cell r="D77">
            <v>100</v>
          </cell>
          <cell r="E77">
            <v>4.17</v>
          </cell>
          <cell r="F77">
            <v>70</v>
          </cell>
          <cell r="G77">
            <v>4.03</v>
          </cell>
          <cell r="H77">
            <v>74</v>
          </cell>
          <cell r="I77">
            <v>3.45</v>
          </cell>
        </row>
        <row r="78">
          <cell r="A78" t="str">
            <v>Croatia</v>
          </cell>
          <cell r="B78">
            <v>76</v>
          </cell>
          <cell r="C78">
            <v>4.08</v>
          </cell>
          <cell r="D78">
            <v>52</v>
          </cell>
          <cell r="E78">
            <v>4.76</v>
          </cell>
          <cell r="F78">
            <v>72</v>
          </cell>
          <cell r="G78">
            <v>4.01</v>
          </cell>
          <cell r="H78">
            <v>82</v>
          </cell>
          <cell r="I78">
            <v>3.37</v>
          </cell>
        </row>
        <row r="79">
          <cell r="A79" t="str">
            <v>Romania</v>
          </cell>
          <cell r="B79">
            <v>77</v>
          </cell>
          <cell r="C79">
            <v>4.08</v>
          </cell>
          <cell r="D79">
            <v>89</v>
          </cell>
          <cell r="E79">
            <v>4.28</v>
          </cell>
          <cell r="F79">
            <v>62</v>
          </cell>
          <cell r="G79">
            <v>4.09</v>
          </cell>
          <cell r="H79">
            <v>99</v>
          </cell>
          <cell r="I79">
            <v>3.2</v>
          </cell>
        </row>
        <row r="80">
          <cell r="A80" t="str">
            <v>Albania</v>
          </cell>
          <cell r="B80">
            <v>78</v>
          </cell>
          <cell r="C80">
            <v>4.0599999999999996</v>
          </cell>
          <cell r="D80">
            <v>71</v>
          </cell>
          <cell r="E80">
            <v>4.53</v>
          </cell>
          <cell r="F80">
            <v>82</v>
          </cell>
          <cell r="G80">
            <v>3.87</v>
          </cell>
          <cell r="H80">
            <v>102</v>
          </cell>
          <cell r="I80">
            <v>3.18</v>
          </cell>
        </row>
        <row r="81">
          <cell r="A81" t="str">
            <v>Macedonia</v>
          </cell>
          <cell r="B81">
            <v>79</v>
          </cell>
          <cell r="C81">
            <v>4.05</v>
          </cell>
          <cell r="D81">
            <v>69</v>
          </cell>
          <cell r="E81">
            <v>4.55</v>
          </cell>
          <cell r="F81">
            <v>87</v>
          </cell>
          <cell r="G81">
            <v>3.83</v>
          </cell>
          <cell r="H81">
            <v>104</v>
          </cell>
          <cell r="I81">
            <v>3.14</v>
          </cell>
        </row>
        <row r="82">
          <cell r="A82" t="str">
            <v>Botswana</v>
          </cell>
          <cell r="B82">
            <v>80</v>
          </cell>
          <cell r="C82">
            <v>4.05</v>
          </cell>
          <cell r="D82">
            <v>81</v>
          </cell>
          <cell r="E82">
            <v>4.3499999999999996</v>
          </cell>
          <cell r="F82">
            <v>86</v>
          </cell>
          <cell r="G82">
            <v>3.83</v>
          </cell>
          <cell r="H82">
            <v>94</v>
          </cell>
          <cell r="I82">
            <v>3.26</v>
          </cell>
        </row>
        <row r="83">
          <cell r="A83" t="str">
            <v>Trinidad and Tobago</v>
          </cell>
          <cell r="B83">
            <v>81</v>
          </cell>
          <cell r="C83">
            <v>4</v>
          </cell>
          <cell r="D83">
            <v>58</v>
          </cell>
          <cell r="E83">
            <v>4.68</v>
          </cell>
          <cell r="F83">
            <v>79</v>
          </cell>
          <cell r="G83">
            <v>3.89</v>
          </cell>
          <cell r="H83">
            <v>76</v>
          </cell>
          <cell r="I83">
            <v>3.44</v>
          </cell>
        </row>
        <row r="84">
          <cell r="A84" t="str">
            <v>Ukraine</v>
          </cell>
          <cell r="B84">
            <v>82</v>
          </cell>
          <cell r="C84">
            <v>4</v>
          </cell>
          <cell r="D84">
            <v>98</v>
          </cell>
          <cell r="E84">
            <v>4.18</v>
          </cell>
          <cell r="F84">
            <v>74</v>
          </cell>
          <cell r="G84">
            <v>4</v>
          </cell>
          <cell r="H84">
            <v>93</v>
          </cell>
          <cell r="I84">
            <v>3.29</v>
          </cell>
        </row>
        <row r="85">
          <cell r="A85" t="str">
            <v>Namibia</v>
          </cell>
          <cell r="B85">
            <v>83</v>
          </cell>
          <cell r="C85">
            <v>4</v>
          </cell>
          <cell r="D85">
            <v>68</v>
          </cell>
          <cell r="E85">
            <v>4.5599999999999996</v>
          </cell>
          <cell r="F85">
            <v>97</v>
          </cell>
          <cell r="G85">
            <v>3.7</v>
          </cell>
          <cell r="H85">
            <v>95</v>
          </cell>
          <cell r="I85">
            <v>3.25</v>
          </cell>
        </row>
        <row r="86">
          <cell r="A86" t="str">
            <v>Guatemala</v>
          </cell>
          <cell r="B86">
            <v>84</v>
          </cell>
          <cell r="C86">
            <v>4</v>
          </cell>
          <cell r="D86">
            <v>93</v>
          </cell>
          <cell r="E86">
            <v>4.24</v>
          </cell>
          <cell r="F86">
            <v>81</v>
          </cell>
          <cell r="G86">
            <v>3.87</v>
          </cell>
          <cell r="H86">
            <v>63</v>
          </cell>
          <cell r="I86">
            <v>3.53</v>
          </cell>
        </row>
        <row r="87">
          <cell r="A87" t="str">
            <v>Argentina</v>
          </cell>
          <cell r="B87">
            <v>85</v>
          </cell>
          <cell r="C87">
            <v>3.99</v>
          </cell>
          <cell r="D87">
            <v>84</v>
          </cell>
          <cell r="E87">
            <v>4.33</v>
          </cell>
          <cell r="F87">
            <v>84</v>
          </cell>
          <cell r="G87">
            <v>3.85</v>
          </cell>
          <cell r="H87">
            <v>77</v>
          </cell>
          <cell r="I87">
            <v>3.43</v>
          </cell>
        </row>
        <row r="88">
          <cell r="A88" t="str">
            <v>Honduras</v>
          </cell>
          <cell r="B88">
            <v>86</v>
          </cell>
          <cell r="C88">
            <v>3.98</v>
          </cell>
          <cell r="D88">
            <v>90</v>
          </cell>
          <cell r="E88">
            <v>4.25</v>
          </cell>
          <cell r="F88">
            <v>104</v>
          </cell>
          <cell r="G88">
            <v>3.6</v>
          </cell>
          <cell r="H88">
            <v>90</v>
          </cell>
          <cell r="I88">
            <v>3.31</v>
          </cell>
        </row>
        <row r="89">
          <cell r="A89" t="str">
            <v>Algeria</v>
          </cell>
          <cell r="B89">
            <v>87</v>
          </cell>
          <cell r="C89">
            <v>3.96</v>
          </cell>
          <cell r="D89">
            <v>75</v>
          </cell>
          <cell r="E89">
            <v>4.4400000000000004</v>
          </cell>
          <cell r="F89">
            <v>122</v>
          </cell>
          <cell r="G89">
            <v>3.35</v>
          </cell>
          <cell r="H89">
            <v>136</v>
          </cell>
          <cell r="I89">
            <v>2.65</v>
          </cell>
        </row>
        <row r="90">
          <cell r="A90" t="str">
            <v>Georgia</v>
          </cell>
          <cell r="B90">
            <v>88</v>
          </cell>
          <cell r="C90">
            <v>3.95</v>
          </cell>
          <cell r="D90">
            <v>86</v>
          </cell>
          <cell r="E90">
            <v>4.32</v>
          </cell>
          <cell r="F90">
            <v>89</v>
          </cell>
          <cell r="G90">
            <v>3.74</v>
          </cell>
          <cell r="H90">
            <v>117</v>
          </cell>
          <cell r="I90">
            <v>3.01</v>
          </cell>
        </row>
        <row r="91">
          <cell r="A91" t="str">
            <v>Lebanon</v>
          </cell>
          <cell r="B91">
            <v>89</v>
          </cell>
          <cell r="C91">
            <v>3.95</v>
          </cell>
          <cell r="D91">
            <v>109</v>
          </cell>
          <cell r="E91">
            <v>3.97</v>
          </cell>
          <cell r="F91">
            <v>64</v>
          </cell>
          <cell r="G91">
            <v>4.0599999999999996</v>
          </cell>
          <cell r="H91">
            <v>78</v>
          </cell>
          <cell r="I91">
            <v>3.43</v>
          </cell>
        </row>
        <row r="92">
          <cell r="A92" t="str">
            <v>Greece</v>
          </cell>
          <cell r="B92">
            <v>90</v>
          </cell>
          <cell r="C92">
            <v>3.92</v>
          </cell>
          <cell r="D92">
            <v>80</v>
          </cell>
          <cell r="E92">
            <v>4.3600000000000003</v>
          </cell>
          <cell r="F92">
            <v>65</v>
          </cell>
          <cell r="G92">
            <v>4.0599999999999996</v>
          </cell>
          <cell r="H92">
            <v>81</v>
          </cell>
          <cell r="I92">
            <v>3.39</v>
          </cell>
        </row>
        <row r="93">
          <cell r="A93" t="str">
            <v>El Salvador</v>
          </cell>
          <cell r="B93">
            <v>91</v>
          </cell>
          <cell r="C93">
            <v>3.89</v>
          </cell>
          <cell r="D93">
            <v>87</v>
          </cell>
          <cell r="E93">
            <v>4.3099999999999996</v>
          </cell>
          <cell r="F93">
            <v>96</v>
          </cell>
          <cell r="G93">
            <v>3.71</v>
          </cell>
          <cell r="H93">
            <v>106</v>
          </cell>
          <cell r="I93">
            <v>3.14</v>
          </cell>
        </row>
        <row r="94">
          <cell r="A94" t="str">
            <v>Armenia</v>
          </cell>
          <cell r="B94">
            <v>92</v>
          </cell>
          <cell r="C94">
            <v>3.89</v>
          </cell>
          <cell r="D94">
            <v>94</v>
          </cell>
          <cell r="E94">
            <v>4.24</v>
          </cell>
          <cell r="F94">
            <v>91</v>
          </cell>
          <cell r="G94">
            <v>3.73</v>
          </cell>
          <cell r="H94">
            <v>110</v>
          </cell>
          <cell r="I94">
            <v>3.09</v>
          </cell>
        </row>
        <row r="95">
          <cell r="A95" t="str">
            <v>Moldova</v>
          </cell>
          <cell r="B95">
            <v>93</v>
          </cell>
          <cell r="C95">
            <v>3.89</v>
          </cell>
          <cell r="D95">
            <v>102</v>
          </cell>
          <cell r="E95">
            <v>4.13</v>
          </cell>
          <cell r="F95">
            <v>103</v>
          </cell>
          <cell r="G95">
            <v>3.62</v>
          </cell>
          <cell r="H95">
            <v>127</v>
          </cell>
          <cell r="I95">
            <v>2.86</v>
          </cell>
        </row>
        <row r="96">
          <cell r="A96" t="str">
            <v>Egypt</v>
          </cell>
          <cell r="B96">
            <v>94</v>
          </cell>
          <cell r="C96">
            <v>3.88</v>
          </cell>
          <cell r="D96">
            <v>99</v>
          </cell>
          <cell r="E96">
            <v>4.17</v>
          </cell>
          <cell r="F96">
            <v>94</v>
          </cell>
          <cell r="G96">
            <v>3.71</v>
          </cell>
          <cell r="H96">
            <v>86</v>
          </cell>
          <cell r="I96">
            <v>3.33</v>
          </cell>
        </row>
        <row r="97">
          <cell r="A97" t="str">
            <v>Serbia</v>
          </cell>
          <cell r="B97">
            <v>95</v>
          </cell>
          <cell r="C97">
            <v>3.88</v>
          </cell>
          <cell r="D97">
            <v>88</v>
          </cell>
          <cell r="E97">
            <v>4.28</v>
          </cell>
          <cell r="F97">
            <v>90</v>
          </cell>
          <cell r="G97">
            <v>3.73</v>
          </cell>
          <cell r="H97">
            <v>118</v>
          </cell>
          <cell r="I97">
            <v>2.99</v>
          </cell>
        </row>
        <row r="98">
          <cell r="A98" t="str">
            <v>Mongolia</v>
          </cell>
          <cell r="B98">
            <v>96</v>
          </cell>
          <cell r="C98">
            <v>3.86</v>
          </cell>
          <cell r="D98">
            <v>101</v>
          </cell>
          <cell r="E98">
            <v>4.16</v>
          </cell>
          <cell r="F98">
            <v>105</v>
          </cell>
          <cell r="G98">
            <v>3.56</v>
          </cell>
          <cell r="H98">
            <v>112</v>
          </cell>
          <cell r="I98">
            <v>3.04</v>
          </cell>
        </row>
        <row r="99">
          <cell r="A99" t="str">
            <v>Cambodia</v>
          </cell>
          <cell r="B99">
            <v>97</v>
          </cell>
          <cell r="C99">
            <v>3.85</v>
          </cell>
          <cell r="D99">
            <v>108</v>
          </cell>
          <cell r="E99">
            <v>3.99</v>
          </cell>
          <cell r="F99">
            <v>98</v>
          </cell>
          <cell r="G99">
            <v>3.69</v>
          </cell>
          <cell r="H99">
            <v>91</v>
          </cell>
          <cell r="I99">
            <v>3.31</v>
          </cell>
        </row>
        <row r="100">
          <cell r="A100" t="str">
            <v>Syria</v>
          </cell>
          <cell r="B100">
            <v>98</v>
          </cell>
          <cell r="C100">
            <v>3.85</v>
          </cell>
          <cell r="D100">
            <v>77</v>
          </cell>
          <cell r="E100">
            <v>4.41</v>
          </cell>
          <cell r="F100">
            <v>109</v>
          </cell>
          <cell r="G100">
            <v>3.51</v>
          </cell>
          <cell r="H100">
            <v>111</v>
          </cell>
          <cell r="I100">
            <v>3.06</v>
          </cell>
        </row>
        <row r="101">
          <cell r="A101" t="str">
            <v>The Gambia</v>
          </cell>
          <cell r="B101">
            <v>99</v>
          </cell>
          <cell r="C101">
            <v>3.84</v>
          </cell>
          <cell r="D101">
            <v>103</v>
          </cell>
          <cell r="E101">
            <v>4.08</v>
          </cell>
          <cell r="F101">
            <v>111</v>
          </cell>
          <cell r="G101">
            <v>3.48</v>
          </cell>
          <cell r="H101">
            <v>61</v>
          </cell>
          <cell r="I101">
            <v>3.55</v>
          </cell>
        </row>
        <row r="102">
          <cell r="A102" t="str">
            <v>Bosnia and Herzegovina</v>
          </cell>
          <cell r="B102">
            <v>100</v>
          </cell>
          <cell r="C102">
            <v>3.83</v>
          </cell>
          <cell r="D102">
            <v>92</v>
          </cell>
          <cell r="E102">
            <v>4.25</v>
          </cell>
          <cell r="F102">
            <v>102</v>
          </cell>
          <cell r="G102">
            <v>3.63</v>
          </cell>
          <cell r="H102">
            <v>108</v>
          </cell>
          <cell r="I102">
            <v>3.13</v>
          </cell>
        </row>
        <row r="103">
          <cell r="A103" t="str">
            <v>Ecuador</v>
          </cell>
          <cell r="B103">
            <v>101</v>
          </cell>
          <cell r="C103">
            <v>3.82</v>
          </cell>
          <cell r="D103">
            <v>82</v>
          </cell>
          <cell r="E103">
            <v>4.3499999999999996</v>
          </cell>
          <cell r="F103">
            <v>107</v>
          </cell>
          <cell r="G103">
            <v>3.53</v>
          </cell>
          <cell r="H103">
            <v>103</v>
          </cell>
          <cell r="I103">
            <v>3.17</v>
          </cell>
        </row>
        <row r="104">
          <cell r="A104" t="str">
            <v>Kenya</v>
          </cell>
          <cell r="B104">
            <v>102</v>
          </cell>
          <cell r="C104">
            <v>3.82</v>
          </cell>
          <cell r="D104">
            <v>118</v>
          </cell>
          <cell r="E104">
            <v>3.72</v>
          </cell>
          <cell r="F104">
            <v>73</v>
          </cell>
          <cell r="G104">
            <v>4.01</v>
          </cell>
          <cell r="H104">
            <v>53</v>
          </cell>
          <cell r="I104">
            <v>3.72</v>
          </cell>
        </row>
        <row r="105">
          <cell r="A105" t="str">
            <v>Bolivia</v>
          </cell>
          <cell r="B105">
            <v>103</v>
          </cell>
          <cell r="C105">
            <v>3.82</v>
          </cell>
          <cell r="D105">
            <v>95</v>
          </cell>
          <cell r="E105">
            <v>4.21</v>
          </cell>
          <cell r="F105">
            <v>125</v>
          </cell>
          <cell r="G105">
            <v>3.24</v>
          </cell>
          <cell r="H105">
            <v>107</v>
          </cell>
          <cell r="I105">
            <v>3.13</v>
          </cell>
        </row>
        <row r="106">
          <cell r="A106" t="str">
            <v>Benin</v>
          </cell>
          <cell r="B106">
            <v>104</v>
          </cell>
          <cell r="C106">
            <v>3.78</v>
          </cell>
          <cell r="D106">
            <v>107</v>
          </cell>
          <cell r="E106">
            <v>4.0199999999999996</v>
          </cell>
          <cell r="F106">
            <v>117</v>
          </cell>
          <cell r="G106">
            <v>3.43</v>
          </cell>
          <cell r="H106">
            <v>88</v>
          </cell>
          <cell r="I106">
            <v>3.33</v>
          </cell>
        </row>
        <row r="107">
          <cell r="A107" t="str">
            <v>Tajikistan</v>
          </cell>
          <cell r="B107">
            <v>105</v>
          </cell>
          <cell r="C107">
            <v>3.77</v>
          </cell>
          <cell r="D107">
            <v>106</v>
          </cell>
          <cell r="E107">
            <v>4.03</v>
          </cell>
          <cell r="F107">
            <v>118</v>
          </cell>
          <cell r="G107">
            <v>3.42</v>
          </cell>
          <cell r="H107">
            <v>100</v>
          </cell>
          <cell r="I107">
            <v>3.19</v>
          </cell>
        </row>
        <row r="108">
          <cell r="A108" t="str">
            <v>Ethiopia</v>
          </cell>
          <cell r="B108">
            <v>106</v>
          </cell>
          <cell r="C108">
            <v>3.76</v>
          </cell>
          <cell r="D108">
            <v>105</v>
          </cell>
          <cell r="E108">
            <v>4.0599999999999996</v>
          </cell>
          <cell r="F108">
            <v>121</v>
          </cell>
          <cell r="G108">
            <v>3.37</v>
          </cell>
          <cell r="H108">
            <v>120</v>
          </cell>
          <cell r="I108">
            <v>2.92</v>
          </cell>
        </row>
        <row r="109">
          <cell r="A109" t="str">
            <v>Jamaica</v>
          </cell>
          <cell r="B109">
            <v>107</v>
          </cell>
          <cell r="C109">
            <v>3.76</v>
          </cell>
          <cell r="D109">
            <v>116</v>
          </cell>
          <cell r="E109">
            <v>3.76</v>
          </cell>
          <cell r="F109">
            <v>85</v>
          </cell>
          <cell r="G109">
            <v>3.84</v>
          </cell>
          <cell r="H109">
            <v>84</v>
          </cell>
          <cell r="I109">
            <v>3.36</v>
          </cell>
        </row>
        <row r="110">
          <cell r="A110" t="str">
            <v>Bangladesh</v>
          </cell>
          <cell r="B110">
            <v>108</v>
          </cell>
          <cell r="C110">
            <v>3.73</v>
          </cell>
          <cell r="D110">
            <v>112</v>
          </cell>
          <cell r="E110">
            <v>3.81</v>
          </cell>
          <cell r="F110">
            <v>99</v>
          </cell>
          <cell r="G110">
            <v>3.69</v>
          </cell>
          <cell r="H110">
            <v>113</v>
          </cell>
          <cell r="I110">
            <v>3.04</v>
          </cell>
        </row>
        <row r="111">
          <cell r="A111" t="str">
            <v>Guyana</v>
          </cell>
          <cell r="B111">
            <v>109</v>
          </cell>
          <cell r="C111">
            <v>3.73</v>
          </cell>
          <cell r="D111">
            <v>104</v>
          </cell>
          <cell r="E111">
            <v>4.07</v>
          </cell>
          <cell r="F111">
            <v>110</v>
          </cell>
          <cell r="G111">
            <v>3.5</v>
          </cell>
          <cell r="H111">
            <v>87</v>
          </cell>
          <cell r="I111">
            <v>3.33</v>
          </cell>
        </row>
        <row r="112">
          <cell r="A112" t="str">
            <v>Dominican Republic</v>
          </cell>
          <cell r="B112">
            <v>110</v>
          </cell>
          <cell r="C112">
            <v>3.73</v>
          </cell>
          <cell r="D112">
            <v>110</v>
          </cell>
          <cell r="E112">
            <v>3.9</v>
          </cell>
          <cell r="F112">
            <v>93</v>
          </cell>
          <cell r="G112">
            <v>3.71</v>
          </cell>
          <cell r="H112">
            <v>109</v>
          </cell>
          <cell r="I112">
            <v>3.12</v>
          </cell>
        </row>
        <row r="113">
          <cell r="A113" t="str">
            <v>Senegal</v>
          </cell>
          <cell r="B113">
            <v>111</v>
          </cell>
          <cell r="C113">
            <v>3.7</v>
          </cell>
          <cell r="D113">
            <v>113</v>
          </cell>
          <cell r="E113">
            <v>3.81</v>
          </cell>
          <cell r="F113">
            <v>108</v>
          </cell>
          <cell r="G113">
            <v>3.53</v>
          </cell>
          <cell r="H113">
            <v>62</v>
          </cell>
          <cell r="I113">
            <v>3.54</v>
          </cell>
        </row>
        <row r="114">
          <cell r="A114" t="str">
            <v>Suriname</v>
          </cell>
          <cell r="B114">
            <v>112</v>
          </cell>
          <cell r="C114">
            <v>3.67</v>
          </cell>
          <cell r="D114">
            <v>79</v>
          </cell>
          <cell r="E114">
            <v>4.37</v>
          </cell>
          <cell r="F114">
            <v>124</v>
          </cell>
          <cell r="G114">
            <v>3.27</v>
          </cell>
          <cell r="H114">
            <v>122</v>
          </cell>
          <cell r="I114">
            <v>2.91</v>
          </cell>
        </row>
        <row r="115">
          <cell r="A115" t="str">
            <v>Zambia</v>
          </cell>
          <cell r="B115">
            <v>113</v>
          </cell>
          <cell r="C115">
            <v>3.67</v>
          </cell>
          <cell r="D115">
            <v>115</v>
          </cell>
          <cell r="E115">
            <v>3.77</v>
          </cell>
          <cell r="F115">
            <v>106</v>
          </cell>
          <cell r="G115">
            <v>3.54</v>
          </cell>
          <cell r="H115">
            <v>80</v>
          </cell>
          <cell r="I115">
            <v>3.4</v>
          </cell>
        </row>
        <row r="116">
          <cell r="A116" t="str">
            <v>Ghana</v>
          </cell>
          <cell r="B116">
            <v>114</v>
          </cell>
          <cell r="C116">
            <v>3.65</v>
          </cell>
          <cell r="D116">
            <v>122</v>
          </cell>
          <cell r="E116">
            <v>3.64</v>
          </cell>
          <cell r="F116">
            <v>92</v>
          </cell>
          <cell r="G116">
            <v>3.72</v>
          </cell>
          <cell r="H116">
            <v>98</v>
          </cell>
          <cell r="I116">
            <v>3.2</v>
          </cell>
        </row>
        <row r="117">
          <cell r="A117" t="str">
            <v>Nicaragua</v>
          </cell>
          <cell r="B117">
            <v>115</v>
          </cell>
          <cell r="C117">
            <v>3.61</v>
          </cell>
          <cell r="D117">
            <v>111</v>
          </cell>
          <cell r="E117">
            <v>3.85</v>
          </cell>
          <cell r="F117">
            <v>123</v>
          </cell>
          <cell r="G117">
            <v>3.31</v>
          </cell>
          <cell r="H117">
            <v>129</v>
          </cell>
          <cell r="I117">
            <v>2.81</v>
          </cell>
        </row>
        <row r="118">
          <cell r="A118" t="str">
            <v>Cameroon</v>
          </cell>
          <cell r="B118">
            <v>116</v>
          </cell>
          <cell r="C118">
            <v>3.61</v>
          </cell>
          <cell r="D118">
            <v>114</v>
          </cell>
          <cell r="E118">
            <v>3.78</v>
          </cell>
          <cell r="F118">
            <v>120</v>
          </cell>
          <cell r="G118">
            <v>3.37</v>
          </cell>
          <cell r="H118">
            <v>101</v>
          </cell>
          <cell r="I118">
            <v>3.19</v>
          </cell>
        </row>
        <row r="119">
          <cell r="A119" t="str">
            <v>Malawi</v>
          </cell>
          <cell r="B119">
            <v>117</v>
          </cell>
          <cell r="C119">
            <v>3.58</v>
          </cell>
          <cell r="D119">
            <v>120</v>
          </cell>
          <cell r="E119">
            <v>3.68</v>
          </cell>
          <cell r="F119">
            <v>116</v>
          </cell>
          <cell r="G119">
            <v>3.43</v>
          </cell>
          <cell r="H119">
            <v>85</v>
          </cell>
          <cell r="I119">
            <v>3.35</v>
          </cell>
        </row>
        <row r="120">
          <cell r="A120" t="str">
            <v>Pakistan</v>
          </cell>
          <cell r="B120">
            <v>118</v>
          </cell>
          <cell r="C120">
            <v>3.58</v>
          </cell>
          <cell r="D120">
            <v>130</v>
          </cell>
          <cell r="E120">
            <v>3.53</v>
          </cell>
          <cell r="F120">
            <v>100</v>
          </cell>
          <cell r="G120">
            <v>3.68</v>
          </cell>
          <cell r="H120">
            <v>72</v>
          </cell>
          <cell r="I120">
            <v>3.45</v>
          </cell>
        </row>
        <row r="121">
          <cell r="A121" t="str">
            <v>Cape Verde</v>
          </cell>
          <cell r="B121">
            <v>119</v>
          </cell>
          <cell r="C121">
            <v>3.58</v>
          </cell>
          <cell r="D121">
            <v>96</v>
          </cell>
          <cell r="E121">
            <v>4.1900000000000004</v>
          </cell>
          <cell r="F121">
            <v>126</v>
          </cell>
          <cell r="G121">
            <v>3.22</v>
          </cell>
          <cell r="H121">
            <v>124</v>
          </cell>
          <cell r="I121">
            <v>2.87</v>
          </cell>
        </row>
        <row r="122">
          <cell r="A122" t="str">
            <v>Tanzania</v>
          </cell>
          <cell r="B122">
            <v>120</v>
          </cell>
          <cell r="C122">
            <v>3.56</v>
          </cell>
          <cell r="D122">
            <v>123</v>
          </cell>
          <cell r="E122">
            <v>3.64</v>
          </cell>
          <cell r="F122">
            <v>113</v>
          </cell>
          <cell r="G122">
            <v>3.47</v>
          </cell>
          <cell r="H122">
            <v>92</v>
          </cell>
          <cell r="I122">
            <v>3.29</v>
          </cell>
        </row>
        <row r="123">
          <cell r="A123" t="str">
            <v>Uganda</v>
          </cell>
          <cell r="B123">
            <v>121</v>
          </cell>
          <cell r="C123">
            <v>3.56</v>
          </cell>
          <cell r="D123">
            <v>127</v>
          </cell>
          <cell r="E123">
            <v>3.55</v>
          </cell>
          <cell r="F123">
            <v>101</v>
          </cell>
          <cell r="G123">
            <v>3.64</v>
          </cell>
          <cell r="H123">
            <v>105</v>
          </cell>
          <cell r="I123">
            <v>3.14</v>
          </cell>
        </row>
        <row r="124">
          <cell r="A124" t="str">
            <v>Paraguay</v>
          </cell>
          <cell r="B124">
            <v>122</v>
          </cell>
          <cell r="C124">
            <v>3.53</v>
          </cell>
          <cell r="D124">
            <v>117</v>
          </cell>
          <cell r="E124">
            <v>3.75</v>
          </cell>
          <cell r="F124">
            <v>114</v>
          </cell>
          <cell r="G124">
            <v>3.47</v>
          </cell>
          <cell r="H124">
            <v>125</v>
          </cell>
          <cell r="I124">
            <v>2.86</v>
          </cell>
        </row>
        <row r="125">
          <cell r="A125" t="str">
            <v>Belize</v>
          </cell>
          <cell r="B125">
            <v>123</v>
          </cell>
          <cell r="C125">
            <v>3.52</v>
          </cell>
          <cell r="D125">
            <v>97</v>
          </cell>
          <cell r="E125">
            <v>4.18</v>
          </cell>
          <cell r="F125">
            <v>130</v>
          </cell>
          <cell r="G125">
            <v>3.14</v>
          </cell>
          <cell r="H125">
            <v>131</v>
          </cell>
          <cell r="I125">
            <v>2.78</v>
          </cell>
        </row>
        <row r="126">
          <cell r="A126" t="str">
            <v>Venezuela</v>
          </cell>
          <cell r="B126">
            <v>124</v>
          </cell>
          <cell r="C126">
            <v>3.51</v>
          </cell>
          <cell r="D126">
            <v>125</v>
          </cell>
          <cell r="E126">
            <v>3.62</v>
          </cell>
          <cell r="F126">
            <v>112</v>
          </cell>
          <cell r="G126">
            <v>3.48</v>
          </cell>
          <cell r="H126">
            <v>128</v>
          </cell>
          <cell r="I126">
            <v>2.82</v>
          </cell>
        </row>
        <row r="127">
          <cell r="A127" t="str">
            <v>Nepal</v>
          </cell>
          <cell r="B127">
            <v>125</v>
          </cell>
          <cell r="C127">
            <v>3.47</v>
          </cell>
          <cell r="D127">
            <v>121</v>
          </cell>
          <cell r="E127">
            <v>3.67</v>
          </cell>
          <cell r="F127">
            <v>127</v>
          </cell>
          <cell r="G127">
            <v>3.22</v>
          </cell>
          <cell r="H127">
            <v>132</v>
          </cell>
          <cell r="I127">
            <v>2.73</v>
          </cell>
        </row>
        <row r="128">
          <cell r="A128" t="str">
            <v>Kyrgyz Republic</v>
          </cell>
          <cell r="B128">
            <v>126</v>
          </cell>
          <cell r="C128">
            <v>3.45</v>
          </cell>
          <cell r="D128">
            <v>131</v>
          </cell>
          <cell r="E128">
            <v>3.52</v>
          </cell>
          <cell r="F128">
            <v>115</v>
          </cell>
          <cell r="G128">
            <v>3.44</v>
          </cell>
          <cell r="H128">
            <v>138</v>
          </cell>
          <cell r="I128">
            <v>2.57</v>
          </cell>
        </row>
        <row r="129">
          <cell r="A129" t="str">
            <v>Nigeria</v>
          </cell>
          <cell r="B129">
            <v>127</v>
          </cell>
          <cell r="C129">
            <v>3.45</v>
          </cell>
          <cell r="D129">
            <v>139</v>
          </cell>
          <cell r="E129">
            <v>3.19</v>
          </cell>
          <cell r="F129">
            <v>80</v>
          </cell>
          <cell r="G129">
            <v>3.88</v>
          </cell>
          <cell r="H129">
            <v>69</v>
          </cell>
          <cell r="I129">
            <v>3.49</v>
          </cell>
        </row>
        <row r="130">
          <cell r="A130" t="str">
            <v>Mali</v>
          </cell>
          <cell r="B130">
            <v>128</v>
          </cell>
          <cell r="C130">
            <v>3.39</v>
          </cell>
          <cell r="D130">
            <v>126</v>
          </cell>
          <cell r="E130">
            <v>3.59</v>
          </cell>
          <cell r="F130">
            <v>134</v>
          </cell>
          <cell r="G130">
            <v>3.1</v>
          </cell>
          <cell r="H130">
            <v>116</v>
          </cell>
          <cell r="I130">
            <v>3.02</v>
          </cell>
        </row>
        <row r="131">
          <cell r="A131" t="str">
            <v>Côte d'Ivoire</v>
          </cell>
          <cell r="B131">
            <v>129</v>
          </cell>
          <cell r="C131">
            <v>3.37</v>
          </cell>
          <cell r="D131">
            <v>135</v>
          </cell>
          <cell r="E131">
            <v>3.41</v>
          </cell>
          <cell r="F131">
            <v>119</v>
          </cell>
          <cell r="G131">
            <v>3.38</v>
          </cell>
          <cell r="H131">
            <v>121</v>
          </cell>
          <cell r="I131">
            <v>2.92</v>
          </cell>
        </row>
        <row r="132">
          <cell r="A132" t="str">
            <v>Madagascar</v>
          </cell>
          <cell r="B132">
            <v>130</v>
          </cell>
          <cell r="C132">
            <v>3.36</v>
          </cell>
          <cell r="D132">
            <v>128</v>
          </cell>
          <cell r="E132">
            <v>3.53</v>
          </cell>
          <cell r="F132">
            <v>131</v>
          </cell>
          <cell r="G132">
            <v>3.14</v>
          </cell>
          <cell r="H132">
            <v>123</v>
          </cell>
          <cell r="I132">
            <v>2.9</v>
          </cell>
        </row>
        <row r="133">
          <cell r="A133" t="str">
            <v>Timor-Leste</v>
          </cell>
          <cell r="B133">
            <v>131</v>
          </cell>
          <cell r="C133">
            <v>3.35</v>
          </cell>
          <cell r="D133">
            <v>119</v>
          </cell>
          <cell r="E133">
            <v>3.7</v>
          </cell>
          <cell r="F133">
            <v>138</v>
          </cell>
          <cell r="G133">
            <v>2.88</v>
          </cell>
          <cell r="H133">
            <v>137</v>
          </cell>
          <cell r="I133">
            <v>2.59</v>
          </cell>
        </row>
        <row r="134">
          <cell r="A134" t="str">
            <v>Zimbabwe</v>
          </cell>
          <cell r="B134">
            <v>132</v>
          </cell>
          <cell r="C134">
            <v>3.33</v>
          </cell>
          <cell r="D134">
            <v>132</v>
          </cell>
          <cell r="E134">
            <v>3.49</v>
          </cell>
          <cell r="F134">
            <v>133</v>
          </cell>
          <cell r="G134">
            <v>3.1</v>
          </cell>
          <cell r="H134">
            <v>119</v>
          </cell>
          <cell r="I134">
            <v>2.93</v>
          </cell>
        </row>
        <row r="135">
          <cell r="A135" t="str">
            <v>Mozambique</v>
          </cell>
          <cell r="B135">
            <v>133</v>
          </cell>
          <cell r="C135">
            <v>3.31</v>
          </cell>
          <cell r="D135">
            <v>133</v>
          </cell>
          <cell r="E135">
            <v>3.43</v>
          </cell>
          <cell r="F135">
            <v>129</v>
          </cell>
          <cell r="G135">
            <v>3.16</v>
          </cell>
          <cell r="H135">
            <v>115</v>
          </cell>
          <cell r="I135">
            <v>3.02</v>
          </cell>
        </row>
        <row r="136">
          <cell r="A136" t="str">
            <v>Swaziland</v>
          </cell>
          <cell r="B136">
            <v>134</v>
          </cell>
          <cell r="C136">
            <v>3.3</v>
          </cell>
          <cell r="D136">
            <v>124</v>
          </cell>
          <cell r="E136">
            <v>3.63</v>
          </cell>
          <cell r="F136">
            <v>128</v>
          </cell>
          <cell r="G136">
            <v>3.17</v>
          </cell>
          <cell r="H136">
            <v>134</v>
          </cell>
          <cell r="I136">
            <v>2.67</v>
          </cell>
        </row>
        <row r="137">
          <cell r="A137" t="str">
            <v>Lesotho</v>
          </cell>
          <cell r="B137">
            <v>135</v>
          </cell>
          <cell r="C137">
            <v>3.26</v>
          </cell>
          <cell r="D137">
            <v>134</v>
          </cell>
          <cell r="E137">
            <v>3.42</v>
          </cell>
          <cell r="F137">
            <v>135</v>
          </cell>
          <cell r="G137">
            <v>3.08</v>
          </cell>
          <cell r="H137">
            <v>133</v>
          </cell>
          <cell r="I137">
            <v>2.69</v>
          </cell>
        </row>
        <row r="138">
          <cell r="A138" t="str">
            <v>Burkina Faso</v>
          </cell>
          <cell r="B138">
            <v>136</v>
          </cell>
          <cell r="C138">
            <v>3.25</v>
          </cell>
          <cell r="D138">
            <v>136</v>
          </cell>
          <cell r="E138">
            <v>3.37</v>
          </cell>
          <cell r="F138">
            <v>132</v>
          </cell>
          <cell r="G138">
            <v>3.12</v>
          </cell>
          <cell r="H138">
            <v>126</v>
          </cell>
          <cell r="I138">
            <v>2.86</v>
          </cell>
        </row>
        <row r="139">
          <cell r="A139" t="str">
            <v>Mauritania</v>
          </cell>
          <cell r="B139">
            <v>137</v>
          </cell>
          <cell r="C139">
            <v>3.2</v>
          </cell>
          <cell r="D139">
            <v>129</v>
          </cell>
          <cell r="E139">
            <v>3.53</v>
          </cell>
          <cell r="F139">
            <v>141</v>
          </cell>
          <cell r="G139">
            <v>2.71</v>
          </cell>
          <cell r="H139">
            <v>135</v>
          </cell>
          <cell r="I139">
            <v>2.67</v>
          </cell>
        </row>
        <row r="140">
          <cell r="A140" t="str">
            <v>Republic of Yemen</v>
          </cell>
          <cell r="B140">
            <v>138</v>
          </cell>
          <cell r="C140">
            <v>3.06</v>
          </cell>
          <cell r="D140">
            <v>138</v>
          </cell>
          <cell r="E140">
            <v>3.21</v>
          </cell>
          <cell r="F140">
            <v>137</v>
          </cell>
          <cell r="G140">
            <v>2.91</v>
          </cell>
          <cell r="H140">
            <v>141</v>
          </cell>
          <cell r="I140">
            <v>2.33</v>
          </cell>
        </row>
        <row r="141">
          <cell r="A141" t="str">
            <v>Angola</v>
          </cell>
          <cell r="B141">
            <v>139</v>
          </cell>
          <cell r="C141">
            <v>2.96</v>
          </cell>
          <cell r="D141">
            <v>141</v>
          </cell>
          <cell r="E141">
            <v>2.98</v>
          </cell>
          <cell r="F141">
            <v>136</v>
          </cell>
          <cell r="G141">
            <v>3.04</v>
          </cell>
          <cell r="H141">
            <v>142</v>
          </cell>
          <cell r="I141">
            <v>2.23</v>
          </cell>
        </row>
        <row r="142">
          <cell r="A142" t="str">
            <v>Burundi</v>
          </cell>
          <cell r="B142">
            <v>140</v>
          </cell>
          <cell r="C142">
            <v>2.95</v>
          </cell>
          <cell r="D142">
            <v>137</v>
          </cell>
          <cell r="E142">
            <v>3.25</v>
          </cell>
          <cell r="F142">
            <v>142</v>
          </cell>
          <cell r="G142">
            <v>2.5099999999999998</v>
          </cell>
          <cell r="H142">
            <v>140</v>
          </cell>
          <cell r="I142">
            <v>2.44</v>
          </cell>
        </row>
        <row r="143">
          <cell r="A143" t="str">
            <v>Haiti</v>
          </cell>
          <cell r="B143">
            <v>141</v>
          </cell>
          <cell r="C143">
            <v>2.9</v>
          </cell>
          <cell r="D143">
            <v>140</v>
          </cell>
          <cell r="E143">
            <v>3.03</v>
          </cell>
          <cell r="F143">
            <v>140</v>
          </cell>
          <cell r="G143">
            <v>2.76</v>
          </cell>
          <cell r="H143">
            <v>139</v>
          </cell>
          <cell r="I143">
            <v>2.44</v>
          </cell>
        </row>
        <row r="144">
          <cell r="A144" t="str">
            <v>Chad</v>
          </cell>
          <cell r="B144">
            <v>142</v>
          </cell>
          <cell r="C144">
            <v>2.87</v>
          </cell>
          <cell r="D144">
            <v>142</v>
          </cell>
          <cell r="E144">
            <v>2.88</v>
          </cell>
          <cell r="F144">
            <v>139</v>
          </cell>
          <cell r="G144">
            <v>2.87</v>
          </cell>
          <cell r="H144">
            <v>130</v>
          </cell>
          <cell r="I144">
            <v>2.81</v>
          </cell>
        </row>
      </sheetData>
      <sheetData sheetId="10">
        <row r="1">
          <cell r="B1" t="str">
            <v>Basic Requeriments</v>
          </cell>
          <cell r="C1">
            <v>0</v>
          </cell>
          <cell r="D1" t="str">
            <v>Institutions</v>
          </cell>
          <cell r="E1">
            <v>0</v>
          </cell>
          <cell r="F1" t="str">
            <v>Infrastructure</v>
          </cell>
          <cell r="G1">
            <v>0</v>
          </cell>
          <cell r="H1" t="str">
            <v>Macroeconomic Env.</v>
          </cell>
          <cell r="I1">
            <v>0</v>
          </cell>
          <cell r="J1" t="str">
            <v>Health &amp; primary edu</v>
          </cell>
          <cell r="K1">
            <v>0</v>
          </cell>
        </row>
        <row r="2">
          <cell r="A2" t="str">
            <v>Country/Economy</v>
          </cell>
          <cell r="B2" t="str">
            <v>Rank</v>
          </cell>
          <cell r="C2" t="str">
            <v>Score</v>
          </cell>
          <cell r="D2" t="str">
            <v>Rank</v>
          </cell>
          <cell r="E2" t="str">
            <v>Score</v>
          </cell>
          <cell r="F2" t="str">
            <v>Rank</v>
          </cell>
          <cell r="G2" t="str">
            <v>Score</v>
          </cell>
          <cell r="H2" t="str">
            <v>Rank</v>
          </cell>
          <cell r="I2" t="str">
            <v>Score</v>
          </cell>
          <cell r="J2" t="str">
            <v>Rank</v>
          </cell>
          <cell r="K2" t="str">
            <v>Score</v>
          </cell>
        </row>
        <row r="3">
          <cell r="A3" t="str">
            <v>Albania</v>
          </cell>
          <cell r="B3">
            <v>71</v>
          </cell>
          <cell r="C3">
            <v>4.53</v>
          </cell>
          <cell r="D3">
            <v>57</v>
          </cell>
          <cell r="E3">
            <v>4.01</v>
          </cell>
          <cell r="F3">
            <v>72</v>
          </cell>
          <cell r="G3">
            <v>3.87</v>
          </cell>
          <cell r="H3">
            <v>86</v>
          </cell>
          <cell r="I3">
            <v>4.53</v>
          </cell>
          <cell r="J3">
            <v>65</v>
          </cell>
          <cell r="K3">
            <v>5.73</v>
          </cell>
        </row>
        <row r="4">
          <cell r="A4" t="str">
            <v>Algeria</v>
          </cell>
          <cell r="B4">
            <v>75</v>
          </cell>
          <cell r="C4">
            <v>4.4400000000000004</v>
          </cell>
          <cell r="D4">
            <v>127</v>
          </cell>
          <cell r="E4">
            <v>3.11</v>
          </cell>
          <cell r="F4">
            <v>93</v>
          </cell>
          <cell r="G4">
            <v>3.43</v>
          </cell>
          <cell r="H4">
            <v>19</v>
          </cell>
          <cell r="I4">
            <v>5.72</v>
          </cell>
          <cell r="J4">
            <v>82</v>
          </cell>
          <cell r="K4">
            <v>5.5</v>
          </cell>
        </row>
        <row r="5">
          <cell r="A5" t="str">
            <v>Angola</v>
          </cell>
          <cell r="B5">
            <v>141</v>
          </cell>
          <cell r="C5">
            <v>2.98</v>
          </cell>
          <cell r="D5">
            <v>135</v>
          </cell>
          <cell r="E5">
            <v>2.91</v>
          </cell>
          <cell r="F5">
            <v>140</v>
          </cell>
          <cell r="G5">
            <v>1.89</v>
          </cell>
          <cell r="H5">
            <v>110</v>
          </cell>
          <cell r="I5">
            <v>4.2300000000000004</v>
          </cell>
          <cell r="J5">
            <v>142</v>
          </cell>
          <cell r="K5">
            <v>2.89</v>
          </cell>
        </row>
        <row r="6">
          <cell r="A6" t="str">
            <v>Argentina</v>
          </cell>
          <cell r="B6">
            <v>84</v>
          </cell>
          <cell r="C6">
            <v>4.33</v>
          </cell>
          <cell r="D6">
            <v>134</v>
          </cell>
          <cell r="E6">
            <v>2.93</v>
          </cell>
          <cell r="F6">
            <v>81</v>
          </cell>
          <cell r="G6">
            <v>3.7</v>
          </cell>
          <cell r="H6">
            <v>62</v>
          </cell>
          <cell r="I6">
            <v>4.88</v>
          </cell>
          <cell r="J6">
            <v>56</v>
          </cell>
          <cell r="K6">
            <v>5.8</v>
          </cell>
        </row>
        <row r="7">
          <cell r="A7" t="str">
            <v>Armenia</v>
          </cell>
          <cell r="B7">
            <v>94</v>
          </cell>
          <cell r="C7">
            <v>4.24</v>
          </cell>
          <cell r="D7">
            <v>83</v>
          </cell>
          <cell r="E7">
            <v>3.65</v>
          </cell>
          <cell r="F7">
            <v>77</v>
          </cell>
          <cell r="G7">
            <v>3.75</v>
          </cell>
          <cell r="H7">
            <v>114</v>
          </cell>
          <cell r="I7">
            <v>4.1900000000000004</v>
          </cell>
          <cell r="J7">
            <v>94</v>
          </cell>
          <cell r="K7">
            <v>5.37</v>
          </cell>
        </row>
        <row r="8">
          <cell r="A8" t="str">
            <v>Australia</v>
          </cell>
          <cell r="B8">
            <v>14</v>
          </cell>
          <cell r="C8">
            <v>5.74</v>
          </cell>
          <cell r="D8">
            <v>13</v>
          </cell>
          <cell r="E8">
            <v>5.39</v>
          </cell>
          <cell r="F8">
            <v>24</v>
          </cell>
          <cell r="G8">
            <v>5.43</v>
          </cell>
          <cell r="H8">
            <v>26</v>
          </cell>
          <cell r="I8">
            <v>5.62</v>
          </cell>
          <cell r="J8">
            <v>10</v>
          </cell>
          <cell r="K8">
            <v>6.51</v>
          </cell>
        </row>
        <row r="9">
          <cell r="A9" t="str">
            <v>Austria</v>
          </cell>
          <cell r="B9">
            <v>18</v>
          </cell>
          <cell r="C9">
            <v>5.65</v>
          </cell>
          <cell r="D9">
            <v>20</v>
          </cell>
          <cell r="E9">
            <v>5.24</v>
          </cell>
          <cell r="F9">
            <v>18</v>
          </cell>
          <cell r="G9">
            <v>5.64</v>
          </cell>
          <cell r="H9">
            <v>33</v>
          </cell>
          <cell r="I9">
            <v>5.39</v>
          </cell>
          <cell r="J9">
            <v>19</v>
          </cell>
          <cell r="K9">
            <v>6.32</v>
          </cell>
        </row>
        <row r="10">
          <cell r="A10" t="str">
            <v>Azerbaijan</v>
          </cell>
          <cell r="B10">
            <v>59</v>
          </cell>
          <cell r="C10">
            <v>4.68</v>
          </cell>
          <cell r="D10">
            <v>68</v>
          </cell>
          <cell r="E10">
            <v>3.84</v>
          </cell>
          <cell r="F10">
            <v>73</v>
          </cell>
          <cell r="G10">
            <v>3.87</v>
          </cell>
          <cell r="H10">
            <v>16</v>
          </cell>
          <cell r="I10">
            <v>5.89</v>
          </cell>
          <cell r="J10">
            <v>105</v>
          </cell>
          <cell r="K10">
            <v>5.12</v>
          </cell>
        </row>
        <row r="11">
          <cell r="A11" t="str">
            <v>Bahrain</v>
          </cell>
          <cell r="B11">
            <v>26</v>
          </cell>
          <cell r="C11">
            <v>5.42</v>
          </cell>
          <cell r="D11">
            <v>17</v>
          </cell>
          <cell r="E11">
            <v>5.29</v>
          </cell>
          <cell r="F11">
            <v>30</v>
          </cell>
          <cell r="G11">
            <v>5.08</v>
          </cell>
          <cell r="H11">
            <v>45</v>
          </cell>
          <cell r="I11">
            <v>5.15</v>
          </cell>
          <cell r="J11">
            <v>31</v>
          </cell>
          <cell r="K11">
            <v>6.17</v>
          </cell>
        </row>
        <row r="12">
          <cell r="A12" t="str">
            <v>Bangladesh</v>
          </cell>
          <cell r="B12">
            <v>112</v>
          </cell>
          <cell r="C12">
            <v>3.81</v>
          </cell>
          <cell r="D12">
            <v>112</v>
          </cell>
          <cell r="E12">
            <v>3.31</v>
          </cell>
          <cell r="F12">
            <v>134</v>
          </cell>
          <cell r="G12">
            <v>2.2400000000000002</v>
          </cell>
          <cell r="H12">
            <v>75</v>
          </cell>
          <cell r="I12">
            <v>4.7</v>
          </cell>
          <cell r="J12">
            <v>108</v>
          </cell>
          <cell r="K12">
            <v>5.01</v>
          </cell>
        </row>
        <row r="13">
          <cell r="A13" t="str">
            <v>Barbados</v>
          </cell>
          <cell r="B13">
            <v>33</v>
          </cell>
          <cell r="C13">
            <v>5.25</v>
          </cell>
          <cell r="D13">
            <v>18</v>
          </cell>
          <cell r="E13">
            <v>5.29</v>
          </cell>
          <cell r="F13">
            <v>22</v>
          </cell>
          <cell r="G13">
            <v>5.49</v>
          </cell>
          <cell r="H13">
            <v>126</v>
          </cell>
          <cell r="I13">
            <v>3.88</v>
          </cell>
          <cell r="J13">
            <v>17</v>
          </cell>
          <cell r="K13">
            <v>6.35</v>
          </cell>
        </row>
        <row r="14">
          <cell r="A14" t="str">
            <v>Belgium</v>
          </cell>
          <cell r="B14">
            <v>22</v>
          </cell>
          <cell r="C14">
            <v>5.58</v>
          </cell>
          <cell r="D14">
            <v>27</v>
          </cell>
          <cell r="E14">
            <v>5.03</v>
          </cell>
          <cell r="F14">
            <v>17</v>
          </cell>
          <cell r="G14">
            <v>5.65</v>
          </cell>
          <cell r="H14">
            <v>60</v>
          </cell>
          <cell r="I14">
            <v>4.9000000000000004</v>
          </cell>
          <cell r="J14">
            <v>2</v>
          </cell>
          <cell r="K14">
            <v>6.75</v>
          </cell>
        </row>
        <row r="15">
          <cell r="A15" t="str">
            <v>Belize</v>
          </cell>
          <cell r="B15">
            <v>97</v>
          </cell>
          <cell r="C15">
            <v>4.18</v>
          </cell>
          <cell r="D15">
            <v>120</v>
          </cell>
          <cell r="E15">
            <v>3.21</v>
          </cell>
          <cell r="F15">
            <v>100</v>
          </cell>
          <cell r="G15">
            <v>3.21</v>
          </cell>
          <cell r="H15">
            <v>88</v>
          </cell>
          <cell r="I15">
            <v>4.5</v>
          </cell>
          <cell r="J15">
            <v>53</v>
          </cell>
          <cell r="K15">
            <v>5.81</v>
          </cell>
        </row>
        <row r="16">
          <cell r="A16" t="str">
            <v>Benin</v>
          </cell>
          <cell r="B16">
            <v>107</v>
          </cell>
          <cell r="C16">
            <v>4.0199999999999996</v>
          </cell>
          <cell r="D16">
            <v>92</v>
          </cell>
          <cell r="E16">
            <v>3.58</v>
          </cell>
          <cell r="F16">
            <v>119</v>
          </cell>
          <cell r="G16">
            <v>2.69</v>
          </cell>
          <cell r="H16">
            <v>58</v>
          </cell>
          <cell r="I16">
            <v>4.92</v>
          </cell>
          <cell r="J16">
            <v>110</v>
          </cell>
          <cell r="K16">
            <v>4.8899999999999997</v>
          </cell>
        </row>
        <row r="17">
          <cell r="A17" t="str">
            <v>Bolivia</v>
          </cell>
          <cell r="B17">
            <v>95</v>
          </cell>
          <cell r="C17">
            <v>4.21</v>
          </cell>
          <cell r="D17">
            <v>123</v>
          </cell>
          <cell r="E17">
            <v>3.14</v>
          </cell>
          <cell r="F17">
            <v>104</v>
          </cell>
          <cell r="G17">
            <v>3.1</v>
          </cell>
          <cell r="H17">
            <v>32</v>
          </cell>
          <cell r="I17">
            <v>5.39</v>
          </cell>
          <cell r="J17">
            <v>103</v>
          </cell>
          <cell r="K17">
            <v>5.2</v>
          </cell>
        </row>
        <row r="18">
          <cell r="A18" t="str">
            <v>Bosnia and Herzegovina</v>
          </cell>
          <cell r="B18">
            <v>92</v>
          </cell>
          <cell r="C18">
            <v>4.25</v>
          </cell>
          <cell r="D18">
            <v>109</v>
          </cell>
          <cell r="E18">
            <v>3.32</v>
          </cell>
          <cell r="F18">
            <v>99</v>
          </cell>
          <cell r="G18">
            <v>3.24</v>
          </cell>
          <cell r="H18">
            <v>78</v>
          </cell>
          <cell r="I18">
            <v>4.6500000000000004</v>
          </cell>
          <cell r="J18">
            <v>58</v>
          </cell>
          <cell r="K18">
            <v>5.79</v>
          </cell>
        </row>
        <row r="19">
          <cell r="A19" t="str">
            <v>Botswana</v>
          </cell>
          <cell r="B19">
            <v>81</v>
          </cell>
          <cell r="C19">
            <v>4.3499999999999996</v>
          </cell>
          <cell r="D19">
            <v>32</v>
          </cell>
          <cell r="E19">
            <v>4.87</v>
          </cell>
          <cell r="F19">
            <v>92</v>
          </cell>
          <cell r="G19">
            <v>3.48</v>
          </cell>
          <cell r="H19">
            <v>82</v>
          </cell>
          <cell r="I19">
            <v>4.5999999999999996</v>
          </cell>
          <cell r="J19">
            <v>120</v>
          </cell>
          <cell r="K19">
            <v>4.46</v>
          </cell>
        </row>
        <row r="20">
          <cell r="A20" t="str">
            <v>Brazil</v>
          </cell>
          <cell r="B20">
            <v>83</v>
          </cell>
          <cell r="C20">
            <v>4.33</v>
          </cell>
          <cell r="D20">
            <v>77</v>
          </cell>
          <cell r="E20">
            <v>3.72</v>
          </cell>
          <cell r="F20">
            <v>64</v>
          </cell>
          <cell r="G20">
            <v>3.99</v>
          </cell>
          <cell r="H20">
            <v>115</v>
          </cell>
          <cell r="I20">
            <v>4.16</v>
          </cell>
          <cell r="J20">
            <v>87</v>
          </cell>
          <cell r="K20">
            <v>5.45</v>
          </cell>
        </row>
        <row r="21">
          <cell r="A21" t="str">
            <v>Brunei Darussalam</v>
          </cell>
          <cell r="B21">
            <v>24</v>
          </cell>
          <cell r="C21">
            <v>5.48</v>
          </cell>
          <cell r="D21">
            <v>34</v>
          </cell>
          <cell r="E21">
            <v>4.8</v>
          </cell>
          <cell r="F21">
            <v>56</v>
          </cell>
          <cell r="G21">
            <v>4.2300000000000004</v>
          </cell>
          <cell r="H21">
            <v>1</v>
          </cell>
          <cell r="I21">
            <v>6.7</v>
          </cell>
          <cell r="J21">
            <v>30</v>
          </cell>
          <cell r="K21">
            <v>6.17</v>
          </cell>
        </row>
        <row r="22">
          <cell r="A22" t="str">
            <v>Bulgaria</v>
          </cell>
          <cell r="B22">
            <v>74</v>
          </cell>
          <cell r="C22">
            <v>4.46</v>
          </cell>
          <cell r="D22">
            <v>110</v>
          </cell>
          <cell r="E22">
            <v>3.32</v>
          </cell>
          <cell r="F22">
            <v>87</v>
          </cell>
          <cell r="G22">
            <v>3.62</v>
          </cell>
          <cell r="H22">
            <v>46</v>
          </cell>
          <cell r="I22">
            <v>5.13</v>
          </cell>
          <cell r="J22">
            <v>57</v>
          </cell>
          <cell r="K22">
            <v>5.8</v>
          </cell>
        </row>
        <row r="23">
          <cell r="A23" t="str">
            <v>Burkina Faso</v>
          </cell>
          <cell r="B23">
            <v>136</v>
          </cell>
          <cell r="C23">
            <v>3.37</v>
          </cell>
          <cell r="D23">
            <v>91</v>
          </cell>
          <cell r="E23">
            <v>3.58</v>
          </cell>
          <cell r="F23">
            <v>137</v>
          </cell>
          <cell r="G23">
            <v>2.12</v>
          </cell>
          <cell r="H23">
            <v>104</v>
          </cell>
          <cell r="I23">
            <v>4.3</v>
          </cell>
          <cell r="J23">
            <v>136</v>
          </cell>
          <cell r="K23">
            <v>3.46</v>
          </cell>
        </row>
        <row r="24">
          <cell r="A24" t="str">
            <v>Burundi</v>
          </cell>
          <cell r="B24">
            <v>137</v>
          </cell>
          <cell r="C24">
            <v>3.25</v>
          </cell>
          <cell r="D24">
            <v>139</v>
          </cell>
          <cell r="E24">
            <v>2.7</v>
          </cell>
          <cell r="F24">
            <v>136</v>
          </cell>
          <cell r="G24">
            <v>2.17</v>
          </cell>
          <cell r="H24">
            <v>123</v>
          </cell>
          <cell r="I24">
            <v>3.93</v>
          </cell>
          <cell r="J24">
            <v>126</v>
          </cell>
          <cell r="K24">
            <v>4.2</v>
          </cell>
        </row>
        <row r="25">
          <cell r="A25" t="str">
            <v>Cambodia</v>
          </cell>
          <cell r="B25">
            <v>108</v>
          </cell>
          <cell r="C25">
            <v>3.99</v>
          </cell>
          <cell r="D25">
            <v>79</v>
          </cell>
          <cell r="E25">
            <v>3.69</v>
          </cell>
          <cell r="F25">
            <v>107</v>
          </cell>
          <cell r="G25">
            <v>3.01</v>
          </cell>
          <cell r="H25">
            <v>101</v>
          </cell>
          <cell r="I25">
            <v>4.42</v>
          </cell>
          <cell r="J25">
            <v>111</v>
          </cell>
          <cell r="K25">
            <v>4.8600000000000003</v>
          </cell>
        </row>
        <row r="26">
          <cell r="A26" t="str">
            <v>Cameroon</v>
          </cell>
          <cell r="B26">
            <v>114</v>
          </cell>
          <cell r="C26">
            <v>3.78</v>
          </cell>
          <cell r="D26">
            <v>104</v>
          </cell>
          <cell r="E26">
            <v>3.43</v>
          </cell>
          <cell r="F26">
            <v>129</v>
          </cell>
          <cell r="G26">
            <v>2.4700000000000002</v>
          </cell>
          <cell r="H26">
            <v>77</v>
          </cell>
          <cell r="I26">
            <v>4.68</v>
          </cell>
          <cell r="J26">
            <v>116</v>
          </cell>
          <cell r="K26">
            <v>4.54</v>
          </cell>
        </row>
        <row r="27">
          <cell r="A27" t="str">
            <v>Canada</v>
          </cell>
          <cell r="B27">
            <v>13</v>
          </cell>
          <cell r="C27">
            <v>5.77</v>
          </cell>
          <cell r="D27">
            <v>11</v>
          </cell>
          <cell r="E27">
            <v>5.57</v>
          </cell>
          <cell r="F27">
            <v>11</v>
          </cell>
          <cell r="G27">
            <v>5.88</v>
          </cell>
          <cell r="H27">
            <v>49</v>
          </cell>
          <cell r="I27">
            <v>5.0599999999999996</v>
          </cell>
          <cell r="J27">
            <v>6</v>
          </cell>
          <cell r="K27">
            <v>6.58</v>
          </cell>
        </row>
        <row r="28">
          <cell r="A28" t="str">
            <v>Cape Verde</v>
          </cell>
          <cell r="B28">
            <v>96</v>
          </cell>
          <cell r="C28">
            <v>4.1900000000000004</v>
          </cell>
          <cell r="D28">
            <v>54</v>
          </cell>
          <cell r="E28">
            <v>4.1100000000000003</v>
          </cell>
          <cell r="F28">
            <v>109</v>
          </cell>
          <cell r="G28">
            <v>2.91</v>
          </cell>
          <cell r="H28">
            <v>102</v>
          </cell>
          <cell r="I28">
            <v>4.4000000000000004</v>
          </cell>
          <cell r="J28">
            <v>95</v>
          </cell>
          <cell r="K28">
            <v>5.36</v>
          </cell>
        </row>
        <row r="29">
          <cell r="A29" t="str">
            <v>Chad</v>
          </cell>
          <cell r="B29">
            <v>142</v>
          </cell>
          <cell r="C29">
            <v>2.88</v>
          </cell>
          <cell r="D29">
            <v>138</v>
          </cell>
          <cell r="E29">
            <v>2.83</v>
          </cell>
          <cell r="F29">
            <v>139</v>
          </cell>
          <cell r="G29">
            <v>2</v>
          </cell>
          <cell r="H29">
            <v>133</v>
          </cell>
          <cell r="I29">
            <v>3.71</v>
          </cell>
          <cell r="J29">
            <v>141</v>
          </cell>
          <cell r="K29">
            <v>2.96</v>
          </cell>
        </row>
        <row r="30">
          <cell r="A30" t="str">
            <v>Chile</v>
          </cell>
          <cell r="B30">
            <v>29</v>
          </cell>
          <cell r="C30">
            <v>5.37</v>
          </cell>
          <cell r="D30">
            <v>26</v>
          </cell>
          <cell r="E30">
            <v>5.0599999999999996</v>
          </cell>
          <cell r="F30">
            <v>41</v>
          </cell>
          <cell r="G30">
            <v>4.67</v>
          </cell>
          <cell r="H30">
            <v>14</v>
          </cell>
          <cell r="I30">
            <v>6.07</v>
          </cell>
          <cell r="J30">
            <v>71</v>
          </cell>
          <cell r="K30">
            <v>5.68</v>
          </cell>
        </row>
        <row r="31">
          <cell r="A31" t="str">
            <v>China</v>
          </cell>
          <cell r="B31">
            <v>30</v>
          </cell>
          <cell r="C31">
            <v>5.33</v>
          </cell>
          <cell r="D31">
            <v>48</v>
          </cell>
          <cell r="E31">
            <v>4.32</v>
          </cell>
          <cell r="F31">
            <v>44</v>
          </cell>
          <cell r="G31">
            <v>4.63</v>
          </cell>
          <cell r="H31">
            <v>10</v>
          </cell>
          <cell r="I31">
            <v>6.22</v>
          </cell>
          <cell r="J31">
            <v>32</v>
          </cell>
          <cell r="K31">
            <v>6.16</v>
          </cell>
        </row>
        <row r="32">
          <cell r="A32" t="str">
            <v>Colombia</v>
          </cell>
          <cell r="B32">
            <v>73</v>
          </cell>
          <cell r="C32">
            <v>4.47</v>
          </cell>
          <cell r="D32">
            <v>100</v>
          </cell>
          <cell r="E32">
            <v>3.47</v>
          </cell>
          <cell r="F32">
            <v>85</v>
          </cell>
          <cell r="G32">
            <v>3.66</v>
          </cell>
          <cell r="H32">
            <v>42</v>
          </cell>
          <cell r="I32">
            <v>5.17</v>
          </cell>
          <cell r="J32">
            <v>78</v>
          </cell>
          <cell r="K32">
            <v>5.58</v>
          </cell>
        </row>
        <row r="33">
          <cell r="A33" t="str">
            <v>Costa Rica</v>
          </cell>
          <cell r="B33">
            <v>70</v>
          </cell>
          <cell r="C33">
            <v>4.54</v>
          </cell>
          <cell r="D33">
            <v>53</v>
          </cell>
          <cell r="E33">
            <v>4.13</v>
          </cell>
          <cell r="F33">
            <v>83</v>
          </cell>
          <cell r="G33">
            <v>3.7</v>
          </cell>
          <cell r="H33">
            <v>109</v>
          </cell>
          <cell r="I33">
            <v>4.26</v>
          </cell>
          <cell r="J33">
            <v>39</v>
          </cell>
          <cell r="K33">
            <v>6.08</v>
          </cell>
        </row>
        <row r="34">
          <cell r="A34" t="str">
            <v>Côte d'Ivoire</v>
          </cell>
          <cell r="B34">
            <v>135</v>
          </cell>
          <cell r="C34">
            <v>3.41</v>
          </cell>
          <cell r="D34">
            <v>137</v>
          </cell>
          <cell r="E34">
            <v>2.87</v>
          </cell>
          <cell r="F34">
            <v>108</v>
          </cell>
          <cell r="G34">
            <v>2.97</v>
          </cell>
          <cell r="H34">
            <v>98</v>
          </cell>
          <cell r="I34">
            <v>4.43</v>
          </cell>
          <cell r="J34">
            <v>138</v>
          </cell>
          <cell r="K34">
            <v>3.35</v>
          </cell>
        </row>
        <row r="35">
          <cell r="A35" t="str">
            <v>Croatia</v>
          </cell>
          <cell r="B35">
            <v>52</v>
          </cell>
          <cell r="C35">
            <v>4.76</v>
          </cell>
          <cell r="D35">
            <v>90</v>
          </cell>
          <cell r="E35">
            <v>3.59</v>
          </cell>
          <cell r="F35">
            <v>39</v>
          </cell>
          <cell r="G35">
            <v>4.7300000000000004</v>
          </cell>
          <cell r="H35">
            <v>70</v>
          </cell>
          <cell r="I35">
            <v>4.75</v>
          </cell>
          <cell r="J35">
            <v>48</v>
          </cell>
          <cell r="K35">
            <v>5.96</v>
          </cell>
        </row>
        <row r="36">
          <cell r="A36" t="str">
            <v>Cyprus</v>
          </cell>
          <cell r="B36">
            <v>32</v>
          </cell>
          <cell r="C36">
            <v>5.26</v>
          </cell>
          <cell r="D36">
            <v>36</v>
          </cell>
          <cell r="E36">
            <v>4.76</v>
          </cell>
          <cell r="F36">
            <v>31</v>
          </cell>
          <cell r="G36">
            <v>5.01</v>
          </cell>
          <cell r="H36">
            <v>64</v>
          </cell>
          <cell r="I36">
            <v>4.8099999999999996</v>
          </cell>
          <cell r="J36">
            <v>13</v>
          </cell>
          <cell r="K36">
            <v>6.45</v>
          </cell>
        </row>
        <row r="37">
          <cell r="A37" t="str">
            <v>Czech Republic</v>
          </cell>
          <cell r="B37">
            <v>45</v>
          </cell>
          <cell r="C37">
            <v>4.9000000000000004</v>
          </cell>
          <cell r="D37">
            <v>84</v>
          </cell>
          <cell r="E37">
            <v>3.65</v>
          </cell>
          <cell r="F37">
            <v>36</v>
          </cell>
          <cell r="G37">
            <v>4.87</v>
          </cell>
          <cell r="H37">
            <v>43</v>
          </cell>
          <cell r="I37">
            <v>5.17</v>
          </cell>
          <cell r="J37">
            <v>51</v>
          </cell>
          <cell r="K37">
            <v>5.91</v>
          </cell>
        </row>
        <row r="38">
          <cell r="A38" t="str">
            <v>Denmark</v>
          </cell>
          <cell r="B38">
            <v>8</v>
          </cell>
          <cell r="C38">
            <v>5.86</v>
          </cell>
          <cell r="D38">
            <v>5</v>
          </cell>
          <cell r="E38">
            <v>5.94</v>
          </cell>
          <cell r="F38">
            <v>10</v>
          </cell>
          <cell r="G38">
            <v>5.89</v>
          </cell>
          <cell r="H38">
            <v>31</v>
          </cell>
          <cell r="I38">
            <v>5.39</v>
          </cell>
          <cell r="J38">
            <v>28</v>
          </cell>
          <cell r="K38">
            <v>6.24</v>
          </cell>
        </row>
        <row r="39">
          <cell r="A39" t="str">
            <v>Dominican Republic</v>
          </cell>
          <cell r="B39">
            <v>110</v>
          </cell>
          <cell r="C39">
            <v>3.9</v>
          </cell>
          <cell r="D39">
            <v>126</v>
          </cell>
          <cell r="E39">
            <v>3.11</v>
          </cell>
          <cell r="F39">
            <v>106</v>
          </cell>
          <cell r="G39">
            <v>3.03</v>
          </cell>
          <cell r="H39">
            <v>96</v>
          </cell>
          <cell r="I39">
            <v>4.45</v>
          </cell>
          <cell r="J39">
            <v>109</v>
          </cell>
          <cell r="K39">
            <v>5</v>
          </cell>
        </row>
        <row r="40">
          <cell r="A40" t="str">
            <v>Ecuador</v>
          </cell>
          <cell r="B40">
            <v>82</v>
          </cell>
          <cell r="C40">
            <v>4.3499999999999996</v>
          </cell>
          <cell r="D40">
            <v>125</v>
          </cell>
          <cell r="E40">
            <v>3.11</v>
          </cell>
          <cell r="F40">
            <v>94</v>
          </cell>
          <cell r="G40">
            <v>3.39</v>
          </cell>
          <cell r="H40">
            <v>40</v>
          </cell>
          <cell r="I40">
            <v>5.21</v>
          </cell>
          <cell r="J40">
            <v>70</v>
          </cell>
          <cell r="K40">
            <v>5.68</v>
          </cell>
        </row>
        <row r="41">
          <cell r="A41" t="str">
            <v>Egypt</v>
          </cell>
          <cell r="B41">
            <v>99</v>
          </cell>
          <cell r="C41">
            <v>4.17</v>
          </cell>
          <cell r="D41">
            <v>74</v>
          </cell>
          <cell r="E41">
            <v>3.78</v>
          </cell>
          <cell r="F41">
            <v>75</v>
          </cell>
          <cell r="G41">
            <v>3.81</v>
          </cell>
          <cell r="H41">
            <v>132</v>
          </cell>
          <cell r="I41">
            <v>3.74</v>
          </cell>
          <cell r="J41">
            <v>96</v>
          </cell>
          <cell r="K41">
            <v>5.36</v>
          </cell>
        </row>
        <row r="42">
          <cell r="A42" t="str">
            <v>El Salvador</v>
          </cell>
          <cell r="B42">
            <v>87</v>
          </cell>
          <cell r="C42">
            <v>4.3099999999999996</v>
          </cell>
          <cell r="D42">
            <v>118</v>
          </cell>
          <cell r="E42">
            <v>3.21</v>
          </cell>
          <cell r="F42">
            <v>65</v>
          </cell>
          <cell r="G42">
            <v>3.98</v>
          </cell>
          <cell r="H42">
            <v>80</v>
          </cell>
          <cell r="I42">
            <v>4.6100000000000003</v>
          </cell>
          <cell r="J42">
            <v>90</v>
          </cell>
          <cell r="K42">
            <v>5.42</v>
          </cell>
        </row>
        <row r="43">
          <cell r="A43" t="str">
            <v>Estonia</v>
          </cell>
          <cell r="B43">
            <v>27</v>
          </cell>
          <cell r="C43">
            <v>5.41</v>
          </cell>
          <cell r="D43">
            <v>29</v>
          </cell>
          <cell r="E43">
            <v>4.99</v>
          </cell>
          <cell r="F43">
            <v>40</v>
          </cell>
          <cell r="G43">
            <v>4.71</v>
          </cell>
          <cell r="H43">
            <v>21</v>
          </cell>
          <cell r="I43">
            <v>5.71</v>
          </cell>
          <cell r="J43">
            <v>26</v>
          </cell>
          <cell r="K43">
            <v>6.26</v>
          </cell>
        </row>
        <row r="44">
          <cell r="A44" t="str">
            <v>Ethiopia</v>
          </cell>
          <cell r="B44">
            <v>105</v>
          </cell>
          <cell r="C44">
            <v>4.0599999999999996</v>
          </cell>
          <cell r="D44">
            <v>58</v>
          </cell>
          <cell r="E44">
            <v>4</v>
          </cell>
          <cell r="F44">
            <v>120</v>
          </cell>
          <cell r="G44">
            <v>2.64</v>
          </cell>
          <cell r="H44">
            <v>47</v>
          </cell>
          <cell r="I44">
            <v>5.13</v>
          </cell>
          <cell r="J44">
            <v>117</v>
          </cell>
          <cell r="K44">
            <v>4.5</v>
          </cell>
        </row>
        <row r="45">
          <cell r="A45" t="str">
            <v>Finland</v>
          </cell>
          <cell r="B45">
            <v>5</v>
          </cell>
          <cell r="C45">
            <v>6.02</v>
          </cell>
          <cell r="D45">
            <v>4</v>
          </cell>
          <cell r="E45">
            <v>5.98</v>
          </cell>
          <cell r="F45">
            <v>19</v>
          </cell>
          <cell r="G45">
            <v>5.62</v>
          </cell>
          <cell r="H45">
            <v>20</v>
          </cell>
          <cell r="I45">
            <v>5.71</v>
          </cell>
          <cell r="J45">
            <v>1</v>
          </cell>
          <cell r="K45">
            <v>6.76</v>
          </cell>
        </row>
        <row r="46">
          <cell r="A46" t="str">
            <v>France</v>
          </cell>
          <cell r="B46">
            <v>23</v>
          </cell>
          <cell r="C46">
            <v>5.57</v>
          </cell>
          <cell r="D46">
            <v>28</v>
          </cell>
          <cell r="E46">
            <v>5</v>
          </cell>
          <cell r="F46">
            <v>4</v>
          </cell>
          <cell r="G46">
            <v>6.3</v>
          </cell>
          <cell r="H46">
            <v>83</v>
          </cell>
          <cell r="I46">
            <v>4.5999999999999996</v>
          </cell>
          <cell r="J46">
            <v>16</v>
          </cell>
          <cell r="K46">
            <v>6.37</v>
          </cell>
        </row>
        <row r="47">
          <cell r="A47" t="str">
            <v>The Gambia</v>
          </cell>
          <cell r="B47">
            <v>103</v>
          </cell>
          <cell r="C47">
            <v>4.08</v>
          </cell>
          <cell r="D47">
            <v>37</v>
          </cell>
          <cell r="E47">
            <v>4.6900000000000004</v>
          </cell>
          <cell r="F47">
            <v>80</v>
          </cell>
          <cell r="G47">
            <v>3.73</v>
          </cell>
          <cell r="H47">
            <v>135</v>
          </cell>
          <cell r="I47">
            <v>3.67</v>
          </cell>
          <cell r="J47">
            <v>125</v>
          </cell>
          <cell r="K47">
            <v>4.21</v>
          </cell>
        </row>
        <row r="48">
          <cell r="A48" t="str">
            <v>Georgia</v>
          </cell>
          <cell r="B48">
            <v>86</v>
          </cell>
          <cell r="C48">
            <v>4.32</v>
          </cell>
          <cell r="D48">
            <v>60</v>
          </cell>
          <cell r="E48">
            <v>3.97</v>
          </cell>
          <cell r="F48">
            <v>68</v>
          </cell>
          <cell r="G48">
            <v>3.95</v>
          </cell>
          <cell r="H48">
            <v>137</v>
          </cell>
          <cell r="I48">
            <v>3.65</v>
          </cell>
          <cell r="J48">
            <v>67</v>
          </cell>
          <cell r="K48">
            <v>5.7</v>
          </cell>
        </row>
        <row r="49">
          <cell r="A49" t="str">
            <v>Germany</v>
          </cell>
          <cell r="B49">
            <v>11</v>
          </cell>
          <cell r="C49">
            <v>5.83</v>
          </cell>
          <cell r="D49">
            <v>19</v>
          </cell>
          <cell r="E49">
            <v>5.27</v>
          </cell>
          <cell r="F49">
            <v>2</v>
          </cell>
          <cell r="G49">
            <v>6.35</v>
          </cell>
          <cell r="H49">
            <v>30</v>
          </cell>
          <cell r="I49">
            <v>5.43</v>
          </cell>
          <cell r="J49">
            <v>23</v>
          </cell>
          <cell r="K49">
            <v>6.27</v>
          </cell>
        </row>
        <row r="50">
          <cell r="A50" t="str">
            <v>Ghana</v>
          </cell>
          <cell r="B50">
            <v>122</v>
          </cell>
          <cell r="C50">
            <v>3.64</v>
          </cell>
          <cell r="D50">
            <v>61</v>
          </cell>
          <cell r="E50">
            <v>3.96</v>
          </cell>
          <cell r="F50">
            <v>110</v>
          </cell>
          <cell r="G50">
            <v>2.84</v>
          </cell>
          <cell r="H50">
            <v>139</v>
          </cell>
          <cell r="I50">
            <v>3.49</v>
          </cell>
          <cell r="J50">
            <v>124</v>
          </cell>
          <cell r="K50">
            <v>4.29</v>
          </cell>
        </row>
        <row r="51">
          <cell r="A51" t="str">
            <v>Greece</v>
          </cell>
          <cell r="B51">
            <v>80</v>
          </cell>
          <cell r="C51">
            <v>4.3600000000000003</v>
          </cell>
          <cell r="D51">
            <v>96</v>
          </cell>
          <cell r="E51">
            <v>3.52</v>
          </cell>
          <cell r="F51">
            <v>45</v>
          </cell>
          <cell r="G51">
            <v>4.54</v>
          </cell>
          <cell r="H51">
            <v>140</v>
          </cell>
          <cell r="I51">
            <v>3.29</v>
          </cell>
          <cell r="J51">
            <v>37</v>
          </cell>
          <cell r="K51">
            <v>6.09</v>
          </cell>
        </row>
        <row r="52">
          <cell r="A52" t="str">
            <v>Guatemala</v>
          </cell>
          <cell r="B52">
            <v>93</v>
          </cell>
          <cell r="C52">
            <v>4.24</v>
          </cell>
          <cell r="D52">
            <v>129</v>
          </cell>
          <cell r="E52">
            <v>3.08</v>
          </cell>
          <cell r="F52">
            <v>70</v>
          </cell>
          <cell r="G52">
            <v>3.91</v>
          </cell>
          <cell r="H52">
            <v>76</v>
          </cell>
          <cell r="I52">
            <v>4.7</v>
          </cell>
          <cell r="J52">
            <v>100</v>
          </cell>
          <cell r="K52">
            <v>5.28</v>
          </cell>
        </row>
        <row r="53">
          <cell r="A53" t="str">
            <v>Guyana</v>
          </cell>
          <cell r="B53">
            <v>104</v>
          </cell>
          <cell r="C53">
            <v>4.07</v>
          </cell>
          <cell r="D53">
            <v>93</v>
          </cell>
          <cell r="E53">
            <v>3.55</v>
          </cell>
          <cell r="F53">
            <v>102</v>
          </cell>
          <cell r="G53">
            <v>3.12</v>
          </cell>
          <cell r="H53">
            <v>119</v>
          </cell>
          <cell r="I53">
            <v>4</v>
          </cell>
          <cell r="J53">
            <v>76</v>
          </cell>
          <cell r="K53">
            <v>5.62</v>
          </cell>
        </row>
        <row r="54">
          <cell r="A54" t="str">
            <v>Haiti</v>
          </cell>
          <cell r="B54">
            <v>140</v>
          </cell>
          <cell r="C54">
            <v>3.03</v>
          </cell>
          <cell r="D54">
            <v>141</v>
          </cell>
          <cell r="E54">
            <v>2.46</v>
          </cell>
          <cell r="F54">
            <v>142</v>
          </cell>
          <cell r="G54">
            <v>1.62</v>
          </cell>
          <cell r="H54">
            <v>71</v>
          </cell>
          <cell r="I54">
            <v>4.72</v>
          </cell>
          <cell r="J54">
            <v>139</v>
          </cell>
          <cell r="K54">
            <v>3.32</v>
          </cell>
        </row>
        <row r="55">
          <cell r="A55" t="str">
            <v>Honduras</v>
          </cell>
          <cell r="B55">
            <v>90</v>
          </cell>
          <cell r="C55">
            <v>4.25</v>
          </cell>
          <cell r="D55">
            <v>102</v>
          </cell>
          <cell r="E55">
            <v>3.44</v>
          </cell>
          <cell r="F55">
            <v>91</v>
          </cell>
          <cell r="G55">
            <v>3.53</v>
          </cell>
          <cell r="H55">
            <v>81</v>
          </cell>
          <cell r="I55">
            <v>4.6100000000000003</v>
          </cell>
          <cell r="J55">
            <v>89</v>
          </cell>
          <cell r="K55">
            <v>5.43</v>
          </cell>
        </row>
        <row r="56">
          <cell r="A56" t="str">
            <v>Hong Kong SAR</v>
          </cell>
          <cell r="B56">
            <v>2</v>
          </cell>
          <cell r="C56">
            <v>6.21</v>
          </cell>
          <cell r="D56">
            <v>9</v>
          </cell>
          <cell r="E56">
            <v>5.63</v>
          </cell>
          <cell r="F56">
            <v>1</v>
          </cell>
          <cell r="G56">
            <v>6.71</v>
          </cell>
          <cell r="H56">
            <v>8</v>
          </cell>
          <cell r="I56">
            <v>6.26</v>
          </cell>
          <cell r="J56">
            <v>27</v>
          </cell>
          <cell r="K56">
            <v>6.25</v>
          </cell>
        </row>
        <row r="57">
          <cell r="A57" t="str">
            <v>Hungary</v>
          </cell>
          <cell r="B57">
            <v>55</v>
          </cell>
          <cell r="C57">
            <v>4.72</v>
          </cell>
          <cell r="D57">
            <v>73</v>
          </cell>
          <cell r="E57">
            <v>3.79</v>
          </cell>
          <cell r="F57">
            <v>46</v>
          </cell>
          <cell r="G57">
            <v>4.5199999999999996</v>
          </cell>
          <cell r="H57">
            <v>67</v>
          </cell>
          <cell r="I57">
            <v>4.7699999999999996</v>
          </cell>
          <cell r="J57">
            <v>54</v>
          </cell>
          <cell r="K57">
            <v>5.81</v>
          </cell>
        </row>
        <row r="58">
          <cell r="A58" t="str">
            <v>Iceland</v>
          </cell>
          <cell r="B58">
            <v>31</v>
          </cell>
          <cell r="C58">
            <v>5.31</v>
          </cell>
          <cell r="D58">
            <v>25</v>
          </cell>
          <cell r="E58">
            <v>5.16</v>
          </cell>
          <cell r="F58">
            <v>14</v>
          </cell>
          <cell r="G58">
            <v>5.7</v>
          </cell>
          <cell r="H58">
            <v>131</v>
          </cell>
          <cell r="I58">
            <v>3.78</v>
          </cell>
          <cell r="J58">
            <v>5</v>
          </cell>
          <cell r="K58">
            <v>6.59</v>
          </cell>
        </row>
        <row r="59">
          <cell r="A59" t="str">
            <v>India</v>
          </cell>
          <cell r="B59">
            <v>91</v>
          </cell>
          <cell r="C59">
            <v>4.25</v>
          </cell>
          <cell r="D59">
            <v>69</v>
          </cell>
          <cell r="E59">
            <v>3.84</v>
          </cell>
          <cell r="F59">
            <v>89</v>
          </cell>
          <cell r="G59">
            <v>3.6</v>
          </cell>
          <cell r="H59">
            <v>105</v>
          </cell>
          <cell r="I59">
            <v>4.3</v>
          </cell>
          <cell r="J59">
            <v>101</v>
          </cell>
          <cell r="K59">
            <v>5.25</v>
          </cell>
        </row>
        <row r="60">
          <cell r="A60" t="str">
            <v>Indonesia</v>
          </cell>
          <cell r="B60">
            <v>53</v>
          </cell>
          <cell r="C60">
            <v>4.74</v>
          </cell>
          <cell r="D60">
            <v>71</v>
          </cell>
          <cell r="E60">
            <v>3.81</v>
          </cell>
          <cell r="F60">
            <v>76</v>
          </cell>
          <cell r="G60">
            <v>3.77</v>
          </cell>
          <cell r="H60">
            <v>23</v>
          </cell>
          <cell r="I60">
            <v>5.66</v>
          </cell>
          <cell r="J60">
            <v>64</v>
          </cell>
          <cell r="K60">
            <v>5.74</v>
          </cell>
        </row>
        <row r="61">
          <cell r="A61" t="str">
            <v>Iran</v>
          </cell>
          <cell r="B61">
            <v>51</v>
          </cell>
          <cell r="C61">
            <v>4.8</v>
          </cell>
          <cell r="D61">
            <v>72</v>
          </cell>
          <cell r="E61">
            <v>3.79</v>
          </cell>
          <cell r="F61">
            <v>67</v>
          </cell>
          <cell r="G61">
            <v>3.96</v>
          </cell>
          <cell r="H61">
            <v>27</v>
          </cell>
          <cell r="I61">
            <v>5.56</v>
          </cell>
          <cell r="J61">
            <v>50</v>
          </cell>
          <cell r="K61">
            <v>5.91</v>
          </cell>
        </row>
        <row r="62">
          <cell r="A62" t="str">
            <v>Ireland</v>
          </cell>
          <cell r="B62">
            <v>37</v>
          </cell>
          <cell r="C62">
            <v>5.2</v>
          </cell>
          <cell r="D62">
            <v>23</v>
          </cell>
          <cell r="E62">
            <v>5.19</v>
          </cell>
          <cell r="F62">
            <v>29</v>
          </cell>
          <cell r="G62">
            <v>5.12</v>
          </cell>
          <cell r="H62">
            <v>118</v>
          </cell>
          <cell r="I62">
            <v>4.01</v>
          </cell>
          <cell r="J62">
            <v>12</v>
          </cell>
          <cell r="K62">
            <v>6.49</v>
          </cell>
        </row>
        <row r="63">
          <cell r="A63" t="str">
            <v>Israel</v>
          </cell>
          <cell r="B63">
            <v>35</v>
          </cell>
          <cell r="C63">
            <v>5.23</v>
          </cell>
          <cell r="D63">
            <v>33</v>
          </cell>
          <cell r="E63">
            <v>4.8099999999999996</v>
          </cell>
          <cell r="F63">
            <v>33</v>
          </cell>
          <cell r="G63">
            <v>4.9800000000000004</v>
          </cell>
          <cell r="H63">
            <v>53</v>
          </cell>
          <cell r="I63">
            <v>5</v>
          </cell>
          <cell r="J63">
            <v>36</v>
          </cell>
          <cell r="K63">
            <v>6.11</v>
          </cell>
        </row>
        <row r="64">
          <cell r="A64" t="str">
            <v>Italy</v>
          </cell>
          <cell r="B64">
            <v>47</v>
          </cell>
          <cell r="C64">
            <v>4.84</v>
          </cell>
          <cell r="D64">
            <v>88</v>
          </cell>
          <cell r="E64">
            <v>3.61</v>
          </cell>
          <cell r="F64">
            <v>32</v>
          </cell>
          <cell r="G64">
            <v>5.01</v>
          </cell>
          <cell r="H64">
            <v>92</v>
          </cell>
          <cell r="I64">
            <v>4.47</v>
          </cell>
          <cell r="J64">
            <v>20</v>
          </cell>
          <cell r="K64">
            <v>6.28</v>
          </cell>
        </row>
        <row r="65">
          <cell r="A65" t="str">
            <v>Jamaica</v>
          </cell>
          <cell r="B65">
            <v>116</v>
          </cell>
          <cell r="C65">
            <v>3.76</v>
          </cell>
          <cell r="D65">
            <v>86</v>
          </cell>
          <cell r="E65">
            <v>3.63</v>
          </cell>
          <cell r="F65">
            <v>79</v>
          </cell>
          <cell r="G65">
            <v>3.74</v>
          </cell>
          <cell r="H65">
            <v>142</v>
          </cell>
          <cell r="I65">
            <v>2.5499999999999998</v>
          </cell>
          <cell r="J65">
            <v>106</v>
          </cell>
          <cell r="K65">
            <v>5.1100000000000003</v>
          </cell>
        </row>
        <row r="66">
          <cell r="A66" t="str">
            <v>Japan</v>
          </cell>
          <cell r="B66">
            <v>28</v>
          </cell>
          <cell r="C66">
            <v>5.4</v>
          </cell>
          <cell r="D66">
            <v>24</v>
          </cell>
          <cell r="E66">
            <v>5.18</v>
          </cell>
          <cell r="F66">
            <v>15</v>
          </cell>
          <cell r="G66">
            <v>5.69</v>
          </cell>
          <cell r="H66">
            <v>113</v>
          </cell>
          <cell r="I66">
            <v>4.2</v>
          </cell>
          <cell r="J66">
            <v>9</v>
          </cell>
          <cell r="K66">
            <v>6.52</v>
          </cell>
        </row>
        <row r="67">
          <cell r="A67" t="str">
            <v>Jordan</v>
          </cell>
          <cell r="B67">
            <v>61</v>
          </cell>
          <cell r="C67">
            <v>4.6500000000000004</v>
          </cell>
          <cell r="D67">
            <v>45</v>
          </cell>
          <cell r="E67">
            <v>4.38</v>
          </cell>
          <cell r="F67">
            <v>59</v>
          </cell>
          <cell r="G67">
            <v>4.13</v>
          </cell>
          <cell r="H67">
            <v>97</v>
          </cell>
          <cell r="I67">
            <v>4.43</v>
          </cell>
          <cell r="J67">
            <v>72</v>
          </cell>
          <cell r="K67">
            <v>5.67</v>
          </cell>
        </row>
        <row r="68">
          <cell r="A68" t="str">
            <v>Kazakhstan</v>
          </cell>
          <cell r="B68">
            <v>62</v>
          </cell>
          <cell r="C68">
            <v>4.6399999999999997</v>
          </cell>
          <cell r="D68">
            <v>94</v>
          </cell>
          <cell r="E68">
            <v>3.54</v>
          </cell>
          <cell r="F68">
            <v>82</v>
          </cell>
          <cell r="G68">
            <v>3.7</v>
          </cell>
          <cell r="H68">
            <v>18</v>
          </cell>
          <cell r="I68">
            <v>5.86</v>
          </cell>
          <cell r="J68">
            <v>85</v>
          </cell>
          <cell r="K68">
            <v>5.46</v>
          </cell>
        </row>
        <row r="69">
          <cell r="A69" t="str">
            <v>Kenya</v>
          </cell>
          <cell r="B69">
            <v>118</v>
          </cell>
          <cell r="C69">
            <v>3.72</v>
          </cell>
          <cell r="D69">
            <v>114</v>
          </cell>
          <cell r="E69">
            <v>3.3</v>
          </cell>
          <cell r="F69">
            <v>103</v>
          </cell>
          <cell r="G69">
            <v>3.1</v>
          </cell>
          <cell r="H69">
            <v>117</v>
          </cell>
          <cell r="I69">
            <v>4.0199999999999996</v>
          </cell>
          <cell r="J69">
            <v>118</v>
          </cell>
          <cell r="K69">
            <v>4.46</v>
          </cell>
        </row>
        <row r="70">
          <cell r="A70" t="str">
            <v>Korea</v>
          </cell>
          <cell r="B70">
            <v>19</v>
          </cell>
          <cell r="C70">
            <v>5.65</v>
          </cell>
          <cell r="D70">
            <v>65</v>
          </cell>
          <cell r="E70">
            <v>3.89</v>
          </cell>
          <cell r="F70">
            <v>9</v>
          </cell>
          <cell r="G70">
            <v>5.94</v>
          </cell>
          <cell r="H70">
            <v>6</v>
          </cell>
          <cell r="I70">
            <v>6.37</v>
          </cell>
          <cell r="J70">
            <v>15</v>
          </cell>
          <cell r="K70">
            <v>6.38</v>
          </cell>
        </row>
        <row r="71">
          <cell r="A71" t="str">
            <v>Kuwait</v>
          </cell>
          <cell r="B71">
            <v>34</v>
          </cell>
          <cell r="C71">
            <v>5.25</v>
          </cell>
          <cell r="D71">
            <v>47</v>
          </cell>
          <cell r="E71">
            <v>4.3499999999999996</v>
          </cell>
          <cell r="F71">
            <v>50</v>
          </cell>
          <cell r="G71">
            <v>4.45</v>
          </cell>
          <cell r="H71">
            <v>2</v>
          </cell>
          <cell r="I71">
            <v>6.59</v>
          </cell>
          <cell r="J71">
            <v>77</v>
          </cell>
          <cell r="K71">
            <v>5.6</v>
          </cell>
        </row>
        <row r="72">
          <cell r="A72" t="str">
            <v>Kyrgyz Republic</v>
          </cell>
          <cell r="B72">
            <v>131</v>
          </cell>
          <cell r="C72">
            <v>3.52</v>
          </cell>
          <cell r="D72">
            <v>136</v>
          </cell>
          <cell r="E72">
            <v>2.91</v>
          </cell>
          <cell r="F72">
            <v>114</v>
          </cell>
          <cell r="G72">
            <v>2.77</v>
          </cell>
          <cell r="H72">
            <v>141</v>
          </cell>
          <cell r="I72">
            <v>3.27</v>
          </cell>
          <cell r="J72">
            <v>104</v>
          </cell>
          <cell r="K72">
            <v>5.15</v>
          </cell>
        </row>
        <row r="73">
          <cell r="A73" t="str">
            <v>Latvia</v>
          </cell>
          <cell r="B73">
            <v>66</v>
          </cell>
          <cell r="C73">
            <v>4.5999999999999996</v>
          </cell>
          <cell r="D73">
            <v>66</v>
          </cell>
          <cell r="E73">
            <v>3.87</v>
          </cell>
          <cell r="F73">
            <v>61</v>
          </cell>
          <cell r="G73">
            <v>4.12</v>
          </cell>
          <cell r="H73">
            <v>93</v>
          </cell>
          <cell r="I73">
            <v>4.46</v>
          </cell>
          <cell r="J73">
            <v>49</v>
          </cell>
          <cell r="K73">
            <v>5.94</v>
          </cell>
        </row>
        <row r="74">
          <cell r="A74" t="str">
            <v>Lebanon</v>
          </cell>
          <cell r="B74">
            <v>109</v>
          </cell>
          <cell r="C74">
            <v>3.97</v>
          </cell>
          <cell r="D74">
            <v>115</v>
          </cell>
          <cell r="E74">
            <v>3.26</v>
          </cell>
          <cell r="F74">
            <v>121</v>
          </cell>
          <cell r="G74">
            <v>2.62</v>
          </cell>
          <cell r="H74">
            <v>125</v>
          </cell>
          <cell r="I74">
            <v>3.89</v>
          </cell>
          <cell r="J74">
            <v>35</v>
          </cell>
          <cell r="K74">
            <v>6.12</v>
          </cell>
        </row>
        <row r="75">
          <cell r="A75" t="str">
            <v>Lesotho</v>
          </cell>
          <cell r="B75">
            <v>134</v>
          </cell>
          <cell r="C75">
            <v>3.42</v>
          </cell>
          <cell r="D75">
            <v>113</v>
          </cell>
          <cell r="E75">
            <v>3.31</v>
          </cell>
          <cell r="F75">
            <v>124</v>
          </cell>
          <cell r="G75">
            <v>2.5499999999999998</v>
          </cell>
          <cell r="H75">
            <v>107</v>
          </cell>
          <cell r="I75">
            <v>4.29</v>
          </cell>
          <cell r="J75">
            <v>135</v>
          </cell>
          <cell r="K75">
            <v>3.53</v>
          </cell>
        </row>
        <row r="76">
          <cell r="A76" t="str">
            <v>Lithuania</v>
          </cell>
          <cell r="B76">
            <v>49</v>
          </cell>
          <cell r="C76">
            <v>4.82</v>
          </cell>
          <cell r="D76">
            <v>62</v>
          </cell>
          <cell r="E76">
            <v>3.94</v>
          </cell>
          <cell r="F76">
            <v>43</v>
          </cell>
          <cell r="G76">
            <v>4.6399999999999997</v>
          </cell>
          <cell r="H76">
            <v>73</v>
          </cell>
          <cell r="I76">
            <v>4.71</v>
          </cell>
          <cell r="J76">
            <v>46</v>
          </cell>
          <cell r="K76">
            <v>5.99</v>
          </cell>
        </row>
        <row r="77">
          <cell r="A77" t="str">
            <v>Luxembourg</v>
          </cell>
          <cell r="B77">
            <v>6</v>
          </cell>
          <cell r="C77">
            <v>5.9</v>
          </cell>
          <cell r="D77">
            <v>8</v>
          </cell>
          <cell r="E77">
            <v>5.67</v>
          </cell>
          <cell r="F77">
            <v>21</v>
          </cell>
          <cell r="G77">
            <v>5.61</v>
          </cell>
          <cell r="H77">
            <v>15</v>
          </cell>
          <cell r="I77">
            <v>6.04</v>
          </cell>
          <cell r="J77">
            <v>25</v>
          </cell>
          <cell r="K77">
            <v>6.26</v>
          </cell>
        </row>
        <row r="78">
          <cell r="A78" t="str">
            <v>Macedonia</v>
          </cell>
          <cell r="B78">
            <v>69</v>
          </cell>
          <cell r="C78">
            <v>4.55</v>
          </cell>
          <cell r="D78">
            <v>81</v>
          </cell>
          <cell r="E78">
            <v>3.68</v>
          </cell>
          <cell r="F78">
            <v>86</v>
          </cell>
          <cell r="G78">
            <v>3.66</v>
          </cell>
          <cell r="H78">
            <v>37</v>
          </cell>
          <cell r="I78">
            <v>5.34</v>
          </cell>
          <cell r="J78">
            <v>80</v>
          </cell>
          <cell r="K78">
            <v>5.53</v>
          </cell>
        </row>
        <row r="79">
          <cell r="A79" t="str">
            <v>Madagascar</v>
          </cell>
          <cell r="B79">
            <v>128</v>
          </cell>
          <cell r="C79">
            <v>3.53</v>
          </cell>
          <cell r="D79">
            <v>133</v>
          </cell>
          <cell r="E79">
            <v>2.93</v>
          </cell>
          <cell r="F79">
            <v>133</v>
          </cell>
          <cell r="G79">
            <v>2.25</v>
          </cell>
          <cell r="H79">
            <v>134</v>
          </cell>
          <cell r="I79">
            <v>3.7</v>
          </cell>
          <cell r="J79">
            <v>102</v>
          </cell>
          <cell r="K79">
            <v>5.24</v>
          </cell>
        </row>
        <row r="80">
          <cell r="A80" t="str">
            <v>Malawi</v>
          </cell>
          <cell r="B80">
            <v>120</v>
          </cell>
          <cell r="C80">
            <v>3.68</v>
          </cell>
          <cell r="D80">
            <v>56</v>
          </cell>
          <cell r="E80">
            <v>4.05</v>
          </cell>
          <cell r="F80">
            <v>131</v>
          </cell>
          <cell r="G80">
            <v>2.27</v>
          </cell>
          <cell r="H80">
            <v>108</v>
          </cell>
          <cell r="I80">
            <v>4.28</v>
          </cell>
          <cell r="J80">
            <v>128</v>
          </cell>
          <cell r="K80">
            <v>4.13</v>
          </cell>
        </row>
        <row r="81">
          <cell r="A81" t="str">
            <v>Malaysia</v>
          </cell>
          <cell r="B81">
            <v>25</v>
          </cell>
          <cell r="C81">
            <v>5.45</v>
          </cell>
          <cell r="D81">
            <v>30</v>
          </cell>
          <cell r="E81">
            <v>4.9400000000000004</v>
          </cell>
          <cell r="F81">
            <v>26</v>
          </cell>
          <cell r="G81">
            <v>5.22</v>
          </cell>
          <cell r="H81">
            <v>29</v>
          </cell>
          <cell r="I81">
            <v>5.5</v>
          </cell>
          <cell r="J81">
            <v>33</v>
          </cell>
          <cell r="K81">
            <v>6.14</v>
          </cell>
        </row>
        <row r="82">
          <cell r="A82" t="str">
            <v>Mali</v>
          </cell>
          <cell r="B82">
            <v>126</v>
          </cell>
          <cell r="C82">
            <v>3.59</v>
          </cell>
          <cell r="D82">
            <v>108</v>
          </cell>
          <cell r="E82">
            <v>3.36</v>
          </cell>
          <cell r="F82">
            <v>113</v>
          </cell>
          <cell r="G82">
            <v>2.78</v>
          </cell>
          <cell r="H82">
            <v>66</v>
          </cell>
          <cell r="I82">
            <v>4.7699999999999996</v>
          </cell>
          <cell r="J82">
            <v>137</v>
          </cell>
          <cell r="K82">
            <v>3.44</v>
          </cell>
        </row>
        <row r="83">
          <cell r="A83" t="str">
            <v>Malta</v>
          </cell>
          <cell r="B83">
            <v>40</v>
          </cell>
          <cell r="C83">
            <v>5.12</v>
          </cell>
          <cell r="D83">
            <v>38</v>
          </cell>
          <cell r="E83">
            <v>4.6900000000000004</v>
          </cell>
          <cell r="F83">
            <v>47</v>
          </cell>
          <cell r="G83">
            <v>4.5199999999999996</v>
          </cell>
          <cell r="H83">
            <v>51</v>
          </cell>
          <cell r="I83">
            <v>5.04</v>
          </cell>
          <cell r="J83">
            <v>29</v>
          </cell>
          <cell r="K83">
            <v>6.22</v>
          </cell>
        </row>
        <row r="84">
          <cell r="A84" t="str">
            <v>Mauritania</v>
          </cell>
          <cell r="B84">
            <v>129</v>
          </cell>
          <cell r="C84">
            <v>3.53</v>
          </cell>
          <cell r="D84">
            <v>122</v>
          </cell>
          <cell r="E84">
            <v>3.14</v>
          </cell>
          <cell r="F84">
            <v>126</v>
          </cell>
          <cell r="G84">
            <v>2.4900000000000002</v>
          </cell>
          <cell r="H84">
            <v>95</v>
          </cell>
          <cell r="I84">
            <v>4.45</v>
          </cell>
          <cell r="J84">
            <v>129</v>
          </cell>
          <cell r="K84">
            <v>4.03</v>
          </cell>
        </row>
        <row r="85">
          <cell r="A85" t="str">
            <v>Mauritius</v>
          </cell>
          <cell r="B85">
            <v>48</v>
          </cell>
          <cell r="C85">
            <v>4.83</v>
          </cell>
          <cell r="D85">
            <v>40</v>
          </cell>
          <cell r="E85">
            <v>4.54</v>
          </cell>
          <cell r="F85">
            <v>54</v>
          </cell>
          <cell r="G85">
            <v>4.33</v>
          </cell>
          <cell r="H85">
            <v>79</v>
          </cell>
          <cell r="I85">
            <v>4.6399999999999997</v>
          </cell>
          <cell r="J85">
            <v>55</v>
          </cell>
          <cell r="K85">
            <v>5.81</v>
          </cell>
        </row>
        <row r="86">
          <cell r="A86" t="str">
            <v>Mexico</v>
          </cell>
          <cell r="B86">
            <v>67</v>
          </cell>
          <cell r="C86">
            <v>4.59</v>
          </cell>
          <cell r="D86">
            <v>103</v>
          </cell>
          <cell r="E86">
            <v>3.44</v>
          </cell>
          <cell r="F86">
            <v>66</v>
          </cell>
          <cell r="G86">
            <v>3.98</v>
          </cell>
          <cell r="H86">
            <v>39</v>
          </cell>
          <cell r="I86">
            <v>5.25</v>
          </cell>
          <cell r="J86">
            <v>69</v>
          </cell>
          <cell r="K86">
            <v>5.69</v>
          </cell>
        </row>
        <row r="87">
          <cell r="A87" t="str">
            <v>Moldova</v>
          </cell>
          <cell r="B87">
            <v>102</v>
          </cell>
          <cell r="C87">
            <v>4.13</v>
          </cell>
          <cell r="D87">
            <v>106</v>
          </cell>
          <cell r="E87">
            <v>3.38</v>
          </cell>
          <cell r="F87">
            <v>96</v>
          </cell>
          <cell r="G87">
            <v>3.32</v>
          </cell>
          <cell r="H87">
            <v>103</v>
          </cell>
          <cell r="I87">
            <v>4.34</v>
          </cell>
          <cell r="J87">
            <v>86</v>
          </cell>
          <cell r="K87">
            <v>5.46</v>
          </cell>
        </row>
        <row r="88">
          <cell r="A88" t="str">
            <v>Mongolia</v>
          </cell>
          <cell r="B88">
            <v>101</v>
          </cell>
          <cell r="C88">
            <v>4.16</v>
          </cell>
          <cell r="D88">
            <v>119</v>
          </cell>
          <cell r="E88">
            <v>3.21</v>
          </cell>
          <cell r="F88">
            <v>118</v>
          </cell>
          <cell r="G88">
            <v>2.72</v>
          </cell>
          <cell r="H88">
            <v>34</v>
          </cell>
          <cell r="I88">
            <v>5.35</v>
          </cell>
          <cell r="J88">
            <v>98</v>
          </cell>
          <cell r="K88">
            <v>5.35</v>
          </cell>
        </row>
        <row r="89">
          <cell r="A89" t="str">
            <v>Montenegro</v>
          </cell>
          <cell r="B89">
            <v>57</v>
          </cell>
          <cell r="C89">
            <v>4.6900000000000004</v>
          </cell>
          <cell r="D89">
            <v>42</v>
          </cell>
          <cell r="E89">
            <v>4.53</v>
          </cell>
          <cell r="F89">
            <v>63</v>
          </cell>
          <cell r="G89">
            <v>4.01</v>
          </cell>
          <cell r="H89">
            <v>94</v>
          </cell>
          <cell r="I89">
            <v>4.45</v>
          </cell>
          <cell r="J89">
            <v>59</v>
          </cell>
          <cell r="K89">
            <v>5.79</v>
          </cell>
        </row>
        <row r="90">
          <cell r="A90" t="str">
            <v>Morocco</v>
          </cell>
          <cell r="B90">
            <v>54</v>
          </cell>
          <cell r="C90">
            <v>4.74</v>
          </cell>
          <cell r="D90">
            <v>59</v>
          </cell>
          <cell r="E90">
            <v>3.98</v>
          </cell>
          <cell r="F90">
            <v>69</v>
          </cell>
          <cell r="G90">
            <v>3.95</v>
          </cell>
          <cell r="H90">
            <v>25</v>
          </cell>
          <cell r="I90">
            <v>5.65</v>
          </cell>
          <cell r="J90">
            <v>93</v>
          </cell>
          <cell r="K90">
            <v>5.38</v>
          </cell>
        </row>
        <row r="91">
          <cell r="A91" t="str">
            <v>Mozambique</v>
          </cell>
          <cell r="B91">
            <v>133</v>
          </cell>
          <cell r="C91">
            <v>3.43</v>
          </cell>
          <cell r="D91">
            <v>105</v>
          </cell>
          <cell r="E91">
            <v>3.39</v>
          </cell>
          <cell r="F91">
            <v>123</v>
          </cell>
          <cell r="G91">
            <v>2.57</v>
          </cell>
          <cell r="H91">
            <v>122</v>
          </cell>
          <cell r="I91">
            <v>3.94</v>
          </cell>
          <cell r="J91">
            <v>132</v>
          </cell>
          <cell r="K91">
            <v>3.81</v>
          </cell>
        </row>
        <row r="92">
          <cell r="A92" t="str">
            <v>Namibia</v>
          </cell>
          <cell r="B92">
            <v>68</v>
          </cell>
          <cell r="C92">
            <v>4.5599999999999996</v>
          </cell>
          <cell r="D92">
            <v>43</v>
          </cell>
          <cell r="E92">
            <v>4.5</v>
          </cell>
          <cell r="F92">
            <v>58</v>
          </cell>
          <cell r="G92">
            <v>4.22</v>
          </cell>
          <cell r="H92">
            <v>63</v>
          </cell>
          <cell r="I92">
            <v>4.8600000000000003</v>
          </cell>
          <cell r="J92">
            <v>114</v>
          </cell>
          <cell r="K92">
            <v>4.6399999999999997</v>
          </cell>
        </row>
        <row r="93">
          <cell r="A93" t="str">
            <v>Nepal</v>
          </cell>
          <cell r="B93">
            <v>121</v>
          </cell>
          <cell r="C93">
            <v>3.67</v>
          </cell>
          <cell r="D93">
            <v>124</v>
          </cell>
          <cell r="E93">
            <v>3.12</v>
          </cell>
          <cell r="F93">
            <v>141</v>
          </cell>
          <cell r="G93">
            <v>1.87</v>
          </cell>
          <cell r="H93">
            <v>50</v>
          </cell>
          <cell r="I93">
            <v>5.05</v>
          </cell>
          <cell r="J93">
            <v>115</v>
          </cell>
          <cell r="K93">
            <v>4.6399999999999997</v>
          </cell>
        </row>
        <row r="94">
          <cell r="A94" t="str">
            <v>Netherlands</v>
          </cell>
          <cell r="B94">
            <v>7</v>
          </cell>
          <cell r="C94">
            <v>5.88</v>
          </cell>
          <cell r="D94">
            <v>10</v>
          </cell>
          <cell r="E94">
            <v>5.61</v>
          </cell>
          <cell r="F94">
            <v>7</v>
          </cell>
          <cell r="G94">
            <v>6.02</v>
          </cell>
          <cell r="H94">
            <v>36</v>
          </cell>
          <cell r="I94">
            <v>5.34</v>
          </cell>
          <cell r="J94">
            <v>7</v>
          </cell>
          <cell r="K94">
            <v>6.54</v>
          </cell>
        </row>
        <row r="95">
          <cell r="A95" t="str">
            <v>New Zealand</v>
          </cell>
          <cell r="B95">
            <v>17</v>
          </cell>
          <cell r="C95">
            <v>5.66</v>
          </cell>
          <cell r="D95">
            <v>3</v>
          </cell>
          <cell r="E95">
            <v>5.98</v>
          </cell>
          <cell r="F95">
            <v>34</v>
          </cell>
          <cell r="G95">
            <v>4.97</v>
          </cell>
          <cell r="H95">
            <v>48</v>
          </cell>
          <cell r="I95">
            <v>5.07</v>
          </cell>
          <cell r="J95">
            <v>4</v>
          </cell>
          <cell r="K95">
            <v>6.61</v>
          </cell>
        </row>
        <row r="96">
          <cell r="A96" t="str">
            <v>Nicaragua</v>
          </cell>
          <cell r="B96">
            <v>111</v>
          </cell>
          <cell r="C96">
            <v>3.85</v>
          </cell>
          <cell r="D96">
            <v>130</v>
          </cell>
          <cell r="E96">
            <v>3.06</v>
          </cell>
          <cell r="F96">
            <v>116</v>
          </cell>
          <cell r="G96">
            <v>2.75</v>
          </cell>
          <cell r="H96">
            <v>106</v>
          </cell>
          <cell r="I96">
            <v>4.3</v>
          </cell>
          <cell r="J96">
            <v>99</v>
          </cell>
          <cell r="K96">
            <v>5.3</v>
          </cell>
        </row>
        <row r="97">
          <cell r="A97" t="str">
            <v>Nigeria</v>
          </cell>
          <cell r="B97">
            <v>139</v>
          </cell>
          <cell r="C97">
            <v>3.19</v>
          </cell>
          <cell r="D97">
            <v>111</v>
          </cell>
          <cell r="E97">
            <v>3.31</v>
          </cell>
          <cell r="F97">
            <v>135</v>
          </cell>
          <cell r="G97">
            <v>2.21</v>
          </cell>
          <cell r="H97">
            <v>121</v>
          </cell>
          <cell r="I97">
            <v>3.96</v>
          </cell>
          <cell r="J97">
            <v>140</v>
          </cell>
          <cell r="K97">
            <v>3.28</v>
          </cell>
        </row>
        <row r="98">
          <cell r="A98" t="str">
            <v>Norway</v>
          </cell>
          <cell r="B98">
            <v>9</v>
          </cell>
          <cell r="C98">
            <v>5.85</v>
          </cell>
          <cell r="D98">
            <v>7</v>
          </cell>
          <cell r="E98">
            <v>5.74</v>
          </cell>
          <cell r="F98">
            <v>35</v>
          </cell>
          <cell r="G98">
            <v>4.95</v>
          </cell>
          <cell r="H98">
            <v>4</v>
          </cell>
          <cell r="I98">
            <v>6.45</v>
          </cell>
          <cell r="J98">
            <v>21</v>
          </cell>
          <cell r="K98">
            <v>6.28</v>
          </cell>
        </row>
        <row r="99">
          <cell r="A99" t="str">
            <v>Oman</v>
          </cell>
          <cell r="B99">
            <v>20</v>
          </cell>
          <cell r="C99">
            <v>5.62</v>
          </cell>
          <cell r="D99">
            <v>16</v>
          </cell>
          <cell r="E99">
            <v>5.33</v>
          </cell>
          <cell r="F99">
            <v>28</v>
          </cell>
          <cell r="G99">
            <v>5.16</v>
          </cell>
          <cell r="H99">
            <v>3</v>
          </cell>
          <cell r="I99">
            <v>6.48</v>
          </cell>
          <cell r="J99">
            <v>81</v>
          </cell>
          <cell r="K99">
            <v>5.52</v>
          </cell>
        </row>
        <row r="100">
          <cell r="A100" t="str">
            <v>Pakistan</v>
          </cell>
          <cell r="B100">
            <v>130</v>
          </cell>
          <cell r="C100">
            <v>3.53</v>
          </cell>
          <cell r="D100">
            <v>107</v>
          </cell>
          <cell r="E100">
            <v>3.36</v>
          </cell>
          <cell r="F100">
            <v>115</v>
          </cell>
          <cell r="G100">
            <v>2.77</v>
          </cell>
          <cell r="H100">
            <v>138</v>
          </cell>
          <cell r="I100">
            <v>3.62</v>
          </cell>
          <cell r="J100">
            <v>121</v>
          </cell>
          <cell r="K100">
            <v>4.3600000000000003</v>
          </cell>
        </row>
        <row r="101">
          <cell r="A101" t="str">
            <v>Panama</v>
          </cell>
          <cell r="B101">
            <v>50</v>
          </cell>
          <cell r="C101">
            <v>4.8099999999999996</v>
          </cell>
          <cell r="D101">
            <v>75</v>
          </cell>
          <cell r="E101">
            <v>3.76</v>
          </cell>
          <cell r="F101">
            <v>38</v>
          </cell>
          <cell r="G101">
            <v>4.74</v>
          </cell>
          <cell r="H101">
            <v>41</v>
          </cell>
          <cell r="I101">
            <v>5.18</v>
          </cell>
          <cell r="J101">
            <v>79</v>
          </cell>
          <cell r="K101">
            <v>5.55</v>
          </cell>
        </row>
        <row r="102">
          <cell r="A102" t="str">
            <v>Paraguay</v>
          </cell>
          <cell r="B102">
            <v>117</v>
          </cell>
          <cell r="C102">
            <v>3.75</v>
          </cell>
          <cell r="D102">
            <v>132</v>
          </cell>
          <cell r="E102">
            <v>2.96</v>
          </cell>
          <cell r="F102">
            <v>125</v>
          </cell>
          <cell r="G102">
            <v>2.5299999999999998</v>
          </cell>
          <cell r="H102">
            <v>100</v>
          </cell>
          <cell r="I102">
            <v>4.42</v>
          </cell>
          <cell r="J102">
            <v>107</v>
          </cell>
          <cell r="K102">
            <v>5.0999999999999996</v>
          </cell>
        </row>
        <row r="103">
          <cell r="A103" t="str">
            <v>Peru</v>
          </cell>
          <cell r="B103">
            <v>78</v>
          </cell>
          <cell r="C103">
            <v>4.38</v>
          </cell>
          <cell r="D103">
            <v>95</v>
          </cell>
          <cell r="E103">
            <v>3.54</v>
          </cell>
          <cell r="F103">
            <v>88</v>
          </cell>
          <cell r="G103">
            <v>3.62</v>
          </cell>
          <cell r="H103">
            <v>52</v>
          </cell>
          <cell r="I103">
            <v>5.0199999999999996</v>
          </cell>
          <cell r="J103">
            <v>97</v>
          </cell>
          <cell r="K103">
            <v>5.36</v>
          </cell>
        </row>
        <row r="104">
          <cell r="A104" t="str">
            <v>Philippines</v>
          </cell>
          <cell r="B104">
            <v>100</v>
          </cell>
          <cell r="C104">
            <v>4.17</v>
          </cell>
          <cell r="D104">
            <v>117</v>
          </cell>
          <cell r="E104">
            <v>3.22</v>
          </cell>
          <cell r="F104">
            <v>105</v>
          </cell>
          <cell r="G104">
            <v>3.09</v>
          </cell>
          <cell r="H104">
            <v>54</v>
          </cell>
          <cell r="I104">
            <v>4.99</v>
          </cell>
          <cell r="J104">
            <v>92</v>
          </cell>
          <cell r="K104">
            <v>5.38</v>
          </cell>
        </row>
        <row r="105">
          <cell r="A105" t="str">
            <v>Poland</v>
          </cell>
          <cell r="B105">
            <v>56</v>
          </cell>
          <cell r="C105">
            <v>4.7</v>
          </cell>
          <cell r="D105">
            <v>52</v>
          </cell>
          <cell r="E105">
            <v>4.17</v>
          </cell>
          <cell r="F105">
            <v>74</v>
          </cell>
          <cell r="G105">
            <v>3.87</v>
          </cell>
          <cell r="H105">
            <v>74</v>
          </cell>
          <cell r="I105">
            <v>4.71</v>
          </cell>
          <cell r="J105">
            <v>40</v>
          </cell>
          <cell r="K105">
            <v>6.06</v>
          </cell>
        </row>
        <row r="106">
          <cell r="A106" t="str">
            <v>Portugal</v>
          </cell>
          <cell r="B106">
            <v>44</v>
          </cell>
          <cell r="C106">
            <v>5</v>
          </cell>
          <cell r="D106">
            <v>51</v>
          </cell>
          <cell r="E106">
            <v>4.2</v>
          </cell>
          <cell r="F106">
            <v>23</v>
          </cell>
          <cell r="G106">
            <v>5.48</v>
          </cell>
          <cell r="H106">
            <v>111</v>
          </cell>
          <cell r="I106">
            <v>4.21</v>
          </cell>
          <cell r="J106">
            <v>34</v>
          </cell>
          <cell r="K106">
            <v>6.12</v>
          </cell>
        </row>
        <row r="107">
          <cell r="A107" t="str">
            <v>Puerto Rico</v>
          </cell>
          <cell r="B107">
            <v>41</v>
          </cell>
          <cell r="C107">
            <v>5.09</v>
          </cell>
          <cell r="D107">
            <v>44</v>
          </cell>
          <cell r="E107">
            <v>4.4400000000000004</v>
          </cell>
          <cell r="F107">
            <v>55</v>
          </cell>
          <cell r="G107">
            <v>4.26</v>
          </cell>
          <cell r="H107">
            <v>17</v>
          </cell>
          <cell r="I107">
            <v>5.88</v>
          </cell>
          <cell r="J107">
            <v>63</v>
          </cell>
          <cell r="K107">
            <v>5.76</v>
          </cell>
        </row>
        <row r="108">
          <cell r="A108" t="str">
            <v>Qatar</v>
          </cell>
          <cell r="B108">
            <v>12</v>
          </cell>
          <cell r="C108">
            <v>5.81</v>
          </cell>
          <cell r="D108">
            <v>14</v>
          </cell>
          <cell r="E108">
            <v>5.39</v>
          </cell>
          <cell r="F108">
            <v>27</v>
          </cell>
          <cell r="G108">
            <v>5.17</v>
          </cell>
          <cell r="H108">
            <v>5</v>
          </cell>
          <cell r="I108">
            <v>6.4</v>
          </cell>
          <cell r="J108">
            <v>22</v>
          </cell>
          <cell r="K108">
            <v>6.28</v>
          </cell>
        </row>
        <row r="109">
          <cell r="A109" t="str">
            <v>Romania</v>
          </cell>
          <cell r="B109">
            <v>89</v>
          </cell>
          <cell r="C109">
            <v>4.28</v>
          </cell>
          <cell r="D109">
            <v>99</v>
          </cell>
          <cell r="E109">
            <v>3.49</v>
          </cell>
          <cell r="F109">
            <v>95</v>
          </cell>
          <cell r="G109">
            <v>3.37</v>
          </cell>
          <cell r="H109">
            <v>87</v>
          </cell>
          <cell r="I109">
            <v>4.5199999999999996</v>
          </cell>
          <cell r="J109">
            <v>66</v>
          </cell>
          <cell r="K109">
            <v>5.72</v>
          </cell>
        </row>
        <row r="110">
          <cell r="A110" t="str">
            <v>Russia</v>
          </cell>
          <cell r="B110">
            <v>63</v>
          </cell>
          <cell r="C110">
            <v>4.6100000000000003</v>
          </cell>
          <cell r="D110">
            <v>128</v>
          </cell>
          <cell r="E110">
            <v>3.08</v>
          </cell>
          <cell r="F110">
            <v>48</v>
          </cell>
          <cell r="G110">
            <v>4.5199999999999996</v>
          </cell>
          <cell r="H110">
            <v>44</v>
          </cell>
          <cell r="I110">
            <v>5.16</v>
          </cell>
          <cell r="J110">
            <v>68</v>
          </cell>
          <cell r="K110">
            <v>5.7</v>
          </cell>
        </row>
        <row r="111">
          <cell r="A111" t="str">
            <v>Rwanda</v>
          </cell>
          <cell r="B111">
            <v>72</v>
          </cell>
          <cell r="C111">
            <v>4.53</v>
          </cell>
          <cell r="D111">
            <v>21</v>
          </cell>
          <cell r="E111">
            <v>5.23</v>
          </cell>
          <cell r="F111">
            <v>101</v>
          </cell>
          <cell r="G111">
            <v>3.2</v>
          </cell>
          <cell r="H111">
            <v>61</v>
          </cell>
          <cell r="I111">
            <v>4.8899999999999997</v>
          </cell>
          <cell r="J111">
            <v>112</v>
          </cell>
          <cell r="K111">
            <v>4.78</v>
          </cell>
        </row>
        <row r="112">
          <cell r="A112" t="str">
            <v>Saudi Arabia</v>
          </cell>
          <cell r="B112">
            <v>16</v>
          </cell>
          <cell r="C112">
            <v>5.66</v>
          </cell>
          <cell r="D112">
            <v>12</v>
          </cell>
          <cell r="E112">
            <v>5.47</v>
          </cell>
          <cell r="F112">
            <v>25</v>
          </cell>
          <cell r="G112">
            <v>5.31</v>
          </cell>
          <cell r="H112">
            <v>12</v>
          </cell>
          <cell r="I112">
            <v>6.09</v>
          </cell>
          <cell r="J112">
            <v>61</v>
          </cell>
          <cell r="K112">
            <v>5.78</v>
          </cell>
        </row>
        <row r="113">
          <cell r="A113" t="str">
            <v>Senegal</v>
          </cell>
          <cell r="B113">
            <v>113</v>
          </cell>
          <cell r="C113">
            <v>3.81</v>
          </cell>
          <cell r="D113">
            <v>78</v>
          </cell>
          <cell r="E113">
            <v>3.7</v>
          </cell>
          <cell r="F113">
            <v>122</v>
          </cell>
          <cell r="G113">
            <v>2.57</v>
          </cell>
          <cell r="H113">
            <v>89</v>
          </cell>
          <cell r="I113">
            <v>4.5</v>
          </cell>
          <cell r="J113">
            <v>119</v>
          </cell>
          <cell r="K113">
            <v>4.46</v>
          </cell>
        </row>
        <row r="114">
          <cell r="A114" t="str">
            <v>Serbia</v>
          </cell>
          <cell r="B114">
            <v>88</v>
          </cell>
          <cell r="C114">
            <v>4.28</v>
          </cell>
          <cell r="D114">
            <v>121</v>
          </cell>
          <cell r="E114">
            <v>3.15</v>
          </cell>
          <cell r="F114">
            <v>84</v>
          </cell>
          <cell r="G114">
            <v>3.67</v>
          </cell>
          <cell r="H114">
            <v>91</v>
          </cell>
          <cell r="I114">
            <v>4.4800000000000004</v>
          </cell>
          <cell r="J114">
            <v>52</v>
          </cell>
          <cell r="K114">
            <v>5.82</v>
          </cell>
        </row>
        <row r="115">
          <cell r="A115" t="str">
            <v>Singapore</v>
          </cell>
          <cell r="B115">
            <v>1</v>
          </cell>
          <cell r="C115">
            <v>6.33</v>
          </cell>
          <cell r="D115">
            <v>1</v>
          </cell>
          <cell r="E115">
            <v>6.11</v>
          </cell>
          <cell r="F115">
            <v>3</v>
          </cell>
          <cell r="G115">
            <v>6.33</v>
          </cell>
          <cell r="H115">
            <v>9</v>
          </cell>
          <cell r="I115">
            <v>6.22</v>
          </cell>
          <cell r="J115">
            <v>3</v>
          </cell>
          <cell r="K115">
            <v>6.65</v>
          </cell>
        </row>
        <row r="116">
          <cell r="A116" t="str">
            <v>Slovak Republic</v>
          </cell>
          <cell r="B116">
            <v>60</v>
          </cell>
          <cell r="C116">
            <v>4.66</v>
          </cell>
          <cell r="D116">
            <v>101</v>
          </cell>
          <cell r="E116">
            <v>3.46</v>
          </cell>
          <cell r="F116">
            <v>57</v>
          </cell>
          <cell r="G116">
            <v>4.2300000000000004</v>
          </cell>
          <cell r="H116">
            <v>56</v>
          </cell>
          <cell r="I116">
            <v>4.92</v>
          </cell>
          <cell r="J116">
            <v>43</v>
          </cell>
          <cell r="K116">
            <v>6.04</v>
          </cell>
        </row>
        <row r="117">
          <cell r="A117" t="str">
            <v>Slovenia</v>
          </cell>
          <cell r="B117">
            <v>39</v>
          </cell>
          <cell r="C117">
            <v>5.12</v>
          </cell>
          <cell r="D117">
            <v>55</v>
          </cell>
          <cell r="E117">
            <v>4.08</v>
          </cell>
          <cell r="F117">
            <v>37</v>
          </cell>
          <cell r="G117">
            <v>4.8099999999999996</v>
          </cell>
          <cell r="H117">
            <v>35</v>
          </cell>
          <cell r="I117">
            <v>5.34</v>
          </cell>
          <cell r="J117">
            <v>24</v>
          </cell>
          <cell r="K117">
            <v>6.26</v>
          </cell>
        </row>
        <row r="118">
          <cell r="A118" t="str">
            <v>South Africa</v>
          </cell>
          <cell r="B118">
            <v>85</v>
          </cell>
          <cell r="C118">
            <v>4.32</v>
          </cell>
          <cell r="D118">
            <v>46</v>
          </cell>
          <cell r="E118">
            <v>4.3600000000000003</v>
          </cell>
          <cell r="F118">
            <v>62</v>
          </cell>
          <cell r="G118">
            <v>4.0199999999999996</v>
          </cell>
          <cell r="H118">
            <v>55</v>
          </cell>
          <cell r="I118">
            <v>4.96</v>
          </cell>
          <cell r="J118">
            <v>131</v>
          </cell>
          <cell r="K118">
            <v>3.96</v>
          </cell>
        </row>
        <row r="119">
          <cell r="A119" t="str">
            <v>Spain</v>
          </cell>
          <cell r="B119">
            <v>38</v>
          </cell>
          <cell r="C119">
            <v>5.18</v>
          </cell>
          <cell r="D119">
            <v>49</v>
          </cell>
          <cell r="E119">
            <v>4.2699999999999996</v>
          </cell>
          <cell r="F119">
            <v>12</v>
          </cell>
          <cell r="G119">
            <v>5.83</v>
          </cell>
          <cell r="H119">
            <v>84</v>
          </cell>
          <cell r="I119">
            <v>4.5999999999999996</v>
          </cell>
          <cell r="J119">
            <v>44</v>
          </cell>
          <cell r="K119">
            <v>6.04</v>
          </cell>
        </row>
        <row r="120">
          <cell r="A120" t="str">
            <v>Sri Lanka</v>
          </cell>
          <cell r="B120">
            <v>65</v>
          </cell>
          <cell r="C120">
            <v>4.6100000000000003</v>
          </cell>
          <cell r="D120">
            <v>50</v>
          </cell>
          <cell r="E120">
            <v>4.2300000000000004</v>
          </cell>
          <cell r="F120">
            <v>60</v>
          </cell>
          <cell r="G120">
            <v>4.13</v>
          </cell>
          <cell r="H120">
            <v>116</v>
          </cell>
          <cell r="I120">
            <v>4.08</v>
          </cell>
          <cell r="J120">
            <v>45</v>
          </cell>
          <cell r="K120">
            <v>6</v>
          </cell>
        </row>
        <row r="121">
          <cell r="A121" t="str">
            <v>Suriname</v>
          </cell>
          <cell r="B121">
            <v>79</v>
          </cell>
          <cell r="C121">
            <v>4.37</v>
          </cell>
          <cell r="D121">
            <v>89</v>
          </cell>
          <cell r="E121">
            <v>3.59</v>
          </cell>
          <cell r="F121">
            <v>78</v>
          </cell>
          <cell r="G121">
            <v>3.74</v>
          </cell>
          <cell r="H121">
            <v>72</v>
          </cell>
          <cell r="I121">
            <v>4.71</v>
          </cell>
          <cell r="J121">
            <v>88</v>
          </cell>
          <cell r="K121">
            <v>5.44</v>
          </cell>
        </row>
        <row r="122">
          <cell r="A122" t="str">
            <v>Swaziland</v>
          </cell>
          <cell r="B122">
            <v>124</v>
          </cell>
          <cell r="C122">
            <v>3.63</v>
          </cell>
          <cell r="D122">
            <v>76</v>
          </cell>
          <cell r="E122">
            <v>3.73</v>
          </cell>
          <cell r="F122">
            <v>98</v>
          </cell>
          <cell r="G122">
            <v>3.26</v>
          </cell>
          <cell r="H122">
            <v>124</v>
          </cell>
          <cell r="I122">
            <v>3.9</v>
          </cell>
          <cell r="J122">
            <v>134</v>
          </cell>
          <cell r="K122">
            <v>3.61</v>
          </cell>
        </row>
        <row r="123">
          <cell r="A123" t="str">
            <v>Sweden</v>
          </cell>
          <cell r="B123">
            <v>4</v>
          </cell>
          <cell r="C123">
            <v>6.06</v>
          </cell>
          <cell r="D123">
            <v>2</v>
          </cell>
          <cell r="E123">
            <v>6.06</v>
          </cell>
          <cell r="F123">
            <v>13</v>
          </cell>
          <cell r="G123">
            <v>5.74</v>
          </cell>
          <cell r="H123">
            <v>13</v>
          </cell>
          <cell r="I123">
            <v>6.08</v>
          </cell>
          <cell r="J123">
            <v>18</v>
          </cell>
          <cell r="K123">
            <v>6.35</v>
          </cell>
        </row>
        <row r="124">
          <cell r="A124" t="str">
            <v>Switzerland</v>
          </cell>
          <cell r="B124">
            <v>3</v>
          </cell>
          <cell r="C124">
            <v>6.18</v>
          </cell>
          <cell r="D124">
            <v>6</v>
          </cell>
          <cell r="E124">
            <v>5.78</v>
          </cell>
          <cell r="F124">
            <v>5</v>
          </cell>
          <cell r="G124">
            <v>6.15</v>
          </cell>
          <cell r="H124">
            <v>7</v>
          </cell>
          <cell r="I124">
            <v>6.28</v>
          </cell>
          <cell r="J124">
            <v>8</v>
          </cell>
          <cell r="K124">
            <v>6.53</v>
          </cell>
        </row>
        <row r="125">
          <cell r="A125" t="str">
            <v>Syria</v>
          </cell>
          <cell r="B125">
            <v>77</v>
          </cell>
          <cell r="C125">
            <v>4.41</v>
          </cell>
          <cell r="D125">
            <v>70</v>
          </cell>
          <cell r="E125">
            <v>3.82</v>
          </cell>
          <cell r="F125">
            <v>97</v>
          </cell>
          <cell r="G125">
            <v>3.31</v>
          </cell>
          <cell r="H125">
            <v>68</v>
          </cell>
          <cell r="I125">
            <v>4.76</v>
          </cell>
          <cell r="J125">
            <v>62</v>
          </cell>
          <cell r="K125">
            <v>5.77</v>
          </cell>
        </row>
        <row r="126">
          <cell r="A126" t="str">
            <v>Taiwan, China</v>
          </cell>
          <cell r="B126">
            <v>15</v>
          </cell>
          <cell r="C126">
            <v>5.69</v>
          </cell>
          <cell r="D126">
            <v>31</v>
          </cell>
          <cell r="E126">
            <v>4.9400000000000004</v>
          </cell>
          <cell r="F126">
            <v>20</v>
          </cell>
          <cell r="G126">
            <v>5.62</v>
          </cell>
          <cell r="H126">
            <v>22</v>
          </cell>
          <cell r="I126">
            <v>5.7</v>
          </cell>
          <cell r="J126">
            <v>11</v>
          </cell>
          <cell r="K126">
            <v>6.51</v>
          </cell>
        </row>
        <row r="127">
          <cell r="A127" t="str">
            <v>Tajikistan</v>
          </cell>
          <cell r="B127">
            <v>106</v>
          </cell>
          <cell r="C127">
            <v>4.03</v>
          </cell>
          <cell r="D127">
            <v>63</v>
          </cell>
          <cell r="E127">
            <v>3.93</v>
          </cell>
          <cell r="F127">
            <v>111</v>
          </cell>
          <cell r="G127">
            <v>2.84</v>
          </cell>
          <cell r="H127">
            <v>120</v>
          </cell>
          <cell r="I127">
            <v>3.97</v>
          </cell>
          <cell r="J127">
            <v>91</v>
          </cell>
          <cell r="K127">
            <v>5.39</v>
          </cell>
        </row>
        <row r="128">
          <cell r="A128" t="str">
            <v>Tanzania</v>
          </cell>
          <cell r="B128">
            <v>123</v>
          </cell>
          <cell r="C128">
            <v>3.64</v>
          </cell>
          <cell r="D128">
            <v>85</v>
          </cell>
          <cell r="E128">
            <v>3.63</v>
          </cell>
          <cell r="F128">
            <v>130</v>
          </cell>
          <cell r="G128">
            <v>2.41</v>
          </cell>
          <cell r="H128">
            <v>129</v>
          </cell>
          <cell r="I128">
            <v>3.85</v>
          </cell>
          <cell r="J128">
            <v>113</v>
          </cell>
          <cell r="K128">
            <v>4.67</v>
          </cell>
        </row>
        <row r="129">
          <cell r="A129" t="str">
            <v>Thailand</v>
          </cell>
          <cell r="B129">
            <v>46</v>
          </cell>
          <cell r="C129">
            <v>4.88</v>
          </cell>
          <cell r="D129">
            <v>67</v>
          </cell>
          <cell r="E129">
            <v>3.85</v>
          </cell>
          <cell r="F129">
            <v>42</v>
          </cell>
          <cell r="G129">
            <v>4.6500000000000004</v>
          </cell>
          <cell r="H129">
            <v>28</v>
          </cell>
          <cell r="I129">
            <v>5.52</v>
          </cell>
          <cell r="J129">
            <v>83</v>
          </cell>
          <cell r="K129">
            <v>5.49</v>
          </cell>
        </row>
        <row r="130">
          <cell r="A130" t="str">
            <v>Timor-Leste</v>
          </cell>
          <cell r="B130">
            <v>119</v>
          </cell>
          <cell r="C130">
            <v>3.7</v>
          </cell>
          <cell r="D130">
            <v>116</v>
          </cell>
          <cell r="E130">
            <v>3.25</v>
          </cell>
          <cell r="F130">
            <v>138</v>
          </cell>
          <cell r="G130">
            <v>2.0699999999999998</v>
          </cell>
          <cell r="H130">
            <v>24</v>
          </cell>
          <cell r="I130">
            <v>5.65</v>
          </cell>
          <cell r="J130">
            <v>133</v>
          </cell>
          <cell r="K130">
            <v>3.81</v>
          </cell>
        </row>
        <row r="131">
          <cell r="A131" t="str">
            <v>Trinidad and Tobago</v>
          </cell>
          <cell r="B131">
            <v>58</v>
          </cell>
          <cell r="C131">
            <v>4.68</v>
          </cell>
          <cell r="D131">
            <v>82</v>
          </cell>
          <cell r="E131">
            <v>3.67</v>
          </cell>
          <cell r="F131">
            <v>53</v>
          </cell>
          <cell r="G131">
            <v>4.3600000000000003</v>
          </cell>
          <cell r="H131">
            <v>57</v>
          </cell>
          <cell r="I131">
            <v>4.92</v>
          </cell>
          <cell r="J131">
            <v>60</v>
          </cell>
          <cell r="K131">
            <v>5.79</v>
          </cell>
        </row>
        <row r="132">
          <cell r="A132" t="str">
            <v>Tunisia</v>
          </cell>
          <cell r="B132">
            <v>42</v>
          </cell>
          <cell r="C132">
            <v>5.08</v>
          </cell>
          <cell r="D132">
            <v>41</v>
          </cell>
          <cell r="E132">
            <v>4.54</v>
          </cell>
          <cell r="F132">
            <v>52</v>
          </cell>
          <cell r="G132">
            <v>4.3600000000000003</v>
          </cell>
          <cell r="H132">
            <v>38</v>
          </cell>
          <cell r="I132">
            <v>5.33</v>
          </cell>
          <cell r="J132">
            <v>38</v>
          </cell>
          <cell r="K132">
            <v>6.09</v>
          </cell>
        </row>
        <row r="133">
          <cell r="A133" t="str">
            <v>Turkey</v>
          </cell>
          <cell r="B133">
            <v>64</v>
          </cell>
          <cell r="C133">
            <v>4.6100000000000003</v>
          </cell>
          <cell r="D133">
            <v>80</v>
          </cell>
          <cell r="E133">
            <v>3.69</v>
          </cell>
          <cell r="F133">
            <v>51</v>
          </cell>
          <cell r="G133">
            <v>4.3899999999999997</v>
          </cell>
          <cell r="H133">
            <v>69</v>
          </cell>
          <cell r="I133">
            <v>4.76</v>
          </cell>
          <cell r="J133">
            <v>75</v>
          </cell>
          <cell r="K133">
            <v>5.62</v>
          </cell>
        </row>
        <row r="134">
          <cell r="A134" t="str">
            <v>Uganda</v>
          </cell>
          <cell r="B134">
            <v>127</v>
          </cell>
          <cell r="C134">
            <v>3.55</v>
          </cell>
          <cell r="D134">
            <v>98</v>
          </cell>
          <cell r="E134">
            <v>3.5</v>
          </cell>
          <cell r="F134">
            <v>128</v>
          </cell>
          <cell r="G134">
            <v>2.4900000000000002</v>
          </cell>
          <cell r="H134">
            <v>127</v>
          </cell>
          <cell r="I134">
            <v>3.87</v>
          </cell>
          <cell r="J134">
            <v>122</v>
          </cell>
          <cell r="K134">
            <v>4.33</v>
          </cell>
        </row>
        <row r="135">
          <cell r="A135" t="str">
            <v>Ukraine</v>
          </cell>
          <cell r="B135">
            <v>98</v>
          </cell>
          <cell r="C135">
            <v>4.18</v>
          </cell>
          <cell r="D135">
            <v>131</v>
          </cell>
          <cell r="E135">
            <v>2.98</v>
          </cell>
          <cell r="F135">
            <v>71</v>
          </cell>
          <cell r="G135">
            <v>3.87</v>
          </cell>
          <cell r="H135">
            <v>112</v>
          </cell>
          <cell r="I135">
            <v>4.21</v>
          </cell>
          <cell r="J135">
            <v>74</v>
          </cell>
          <cell r="K135">
            <v>5.64</v>
          </cell>
        </row>
        <row r="136">
          <cell r="A136" t="str">
            <v>United Arab Emirates</v>
          </cell>
          <cell r="B136">
            <v>10</v>
          </cell>
          <cell r="C136">
            <v>5.84</v>
          </cell>
          <cell r="D136">
            <v>22</v>
          </cell>
          <cell r="E136">
            <v>5.21</v>
          </cell>
          <cell r="F136">
            <v>8</v>
          </cell>
          <cell r="G136">
            <v>5.97</v>
          </cell>
          <cell r="H136">
            <v>11</v>
          </cell>
          <cell r="I136">
            <v>6.14</v>
          </cell>
          <cell r="J136">
            <v>41</v>
          </cell>
          <cell r="K136">
            <v>6.06</v>
          </cell>
        </row>
        <row r="137">
          <cell r="A137" t="str">
            <v>United Kingdom</v>
          </cell>
          <cell r="B137">
            <v>21</v>
          </cell>
          <cell r="C137">
            <v>5.6</v>
          </cell>
          <cell r="D137">
            <v>15</v>
          </cell>
          <cell r="E137">
            <v>5.34</v>
          </cell>
          <cell r="F137">
            <v>6</v>
          </cell>
          <cell r="G137">
            <v>6.09</v>
          </cell>
          <cell r="H137">
            <v>85</v>
          </cell>
          <cell r="I137">
            <v>4.54</v>
          </cell>
          <cell r="J137">
            <v>14</v>
          </cell>
          <cell r="K137">
            <v>6.42</v>
          </cell>
        </row>
        <row r="138">
          <cell r="A138" t="str">
            <v>United States</v>
          </cell>
          <cell r="B138">
            <v>36</v>
          </cell>
          <cell r="C138">
            <v>5.21</v>
          </cell>
          <cell r="D138">
            <v>39</v>
          </cell>
          <cell r="E138">
            <v>4.6399999999999997</v>
          </cell>
          <cell r="F138">
            <v>16</v>
          </cell>
          <cell r="G138">
            <v>5.68</v>
          </cell>
          <cell r="H138">
            <v>90</v>
          </cell>
          <cell r="I138">
            <v>4.49</v>
          </cell>
          <cell r="J138">
            <v>42</v>
          </cell>
          <cell r="K138">
            <v>6.05</v>
          </cell>
        </row>
        <row r="139">
          <cell r="A139" t="str">
            <v>Uruguay</v>
          </cell>
          <cell r="B139">
            <v>43</v>
          </cell>
          <cell r="C139">
            <v>5.04</v>
          </cell>
          <cell r="D139">
            <v>35</v>
          </cell>
          <cell r="E139">
            <v>4.8</v>
          </cell>
          <cell r="F139">
            <v>49</v>
          </cell>
          <cell r="G139">
            <v>4.46</v>
          </cell>
          <cell r="H139">
            <v>59</v>
          </cell>
          <cell r="I139">
            <v>4.9000000000000004</v>
          </cell>
          <cell r="J139">
            <v>47</v>
          </cell>
          <cell r="K139">
            <v>5.98</v>
          </cell>
        </row>
        <row r="140">
          <cell r="A140" t="str">
            <v>Venezuela</v>
          </cell>
          <cell r="B140">
            <v>125</v>
          </cell>
          <cell r="C140">
            <v>3.62</v>
          </cell>
          <cell r="D140">
            <v>142</v>
          </cell>
          <cell r="E140">
            <v>2.42</v>
          </cell>
          <cell r="F140">
            <v>117</v>
          </cell>
          <cell r="G140">
            <v>2.72</v>
          </cell>
          <cell r="H140">
            <v>128</v>
          </cell>
          <cell r="I140">
            <v>3.85</v>
          </cell>
          <cell r="J140">
            <v>84</v>
          </cell>
          <cell r="K140">
            <v>5.48</v>
          </cell>
        </row>
        <row r="141">
          <cell r="A141" t="str">
            <v>Vietnam</v>
          </cell>
          <cell r="B141">
            <v>76</v>
          </cell>
          <cell r="C141">
            <v>4.41</v>
          </cell>
          <cell r="D141">
            <v>87</v>
          </cell>
          <cell r="E141">
            <v>3.63</v>
          </cell>
          <cell r="F141">
            <v>90</v>
          </cell>
          <cell r="G141">
            <v>3.59</v>
          </cell>
          <cell r="H141">
            <v>65</v>
          </cell>
          <cell r="I141">
            <v>4.78</v>
          </cell>
          <cell r="J141">
            <v>73</v>
          </cell>
          <cell r="K141">
            <v>5.66</v>
          </cell>
        </row>
        <row r="142">
          <cell r="A142" t="str">
            <v>Republic of Yemen</v>
          </cell>
          <cell r="B142">
            <v>138</v>
          </cell>
          <cell r="C142">
            <v>3.21</v>
          </cell>
          <cell r="D142">
            <v>140</v>
          </cell>
          <cell r="E142">
            <v>2.58</v>
          </cell>
          <cell r="F142">
            <v>132</v>
          </cell>
          <cell r="G142">
            <v>2.2599999999999998</v>
          </cell>
          <cell r="H142">
            <v>130</v>
          </cell>
          <cell r="I142">
            <v>3.83</v>
          </cell>
          <cell r="J142">
            <v>127</v>
          </cell>
          <cell r="K142">
            <v>4.1500000000000004</v>
          </cell>
        </row>
        <row r="143">
          <cell r="A143" t="str">
            <v>Zambia</v>
          </cell>
          <cell r="B143">
            <v>115</v>
          </cell>
          <cell r="C143">
            <v>3.77</v>
          </cell>
          <cell r="D143">
            <v>64</v>
          </cell>
          <cell r="E143">
            <v>3.9</v>
          </cell>
          <cell r="F143">
            <v>112</v>
          </cell>
          <cell r="G143">
            <v>2.78</v>
          </cell>
          <cell r="H143">
            <v>99</v>
          </cell>
          <cell r="I143">
            <v>4.43</v>
          </cell>
          <cell r="J143">
            <v>130</v>
          </cell>
          <cell r="K143">
            <v>3.97</v>
          </cell>
        </row>
        <row r="144">
          <cell r="A144" t="str">
            <v>Zimbabwe</v>
          </cell>
          <cell r="B144">
            <v>132</v>
          </cell>
          <cell r="C144">
            <v>3.49</v>
          </cell>
          <cell r="D144">
            <v>97</v>
          </cell>
          <cell r="E144">
            <v>3.5</v>
          </cell>
          <cell r="F144">
            <v>127</v>
          </cell>
          <cell r="G144">
            <v>2.4900000000000002</v>
          </cell>
          <cell r="H144">
            <v>136</v>
          </cell>
          <cell r="I144">
            <v>3.67</v>
          </cell>
          <cell r="J144">
            <v>123</v>
          </cell>
          <cell r="K144">
            <v>4.29</v>
          </cell>
        </row>
      </sheetData>
      <sheetData sheetId="11">
        <row r="1">
          <cell r="A1" t="str">
            <v>Country Name</v>
          </cell>
          <cell r="B1" t="str">
            <v>Country Code</v>
          </cell>
          <cell r="C1" t="str">
            <v>1960</v>
          </cell>
          <cell r="D1" t="str">
            <v>1961</v>
          </cell>
          <cell r="E1" t="str">
            <v>1962</v>
          </cell>
          <cell r="F1" t="str">
            <v>1963</v>
          </cell>
          <cell r="G1" t="str">
            <v>1964</v>
          </cell>
          <cell r="H1" t="str">
            <v>1965</v>
          </cell>
          <cell r="I1" t="str">
            <v>1966</v>
          </cell>
          <cell r="J1" t="str">
            <v>1967</v>
          </cell>
          <cell r="K1" t="str">
            <v>1968</v>
          </cell>
          <cell r="L1" t="str">
            <v>1969</v>
          </cell>
          <cell r="M1" t="str">
            <v>1970</v>
          </cell>
          <cell r="N1" t="str">
            <v>1971</v>
          </cell>
          <cell r="O1" t="str">
            <v>1972</v>
          </cell>
          <cell r="P1" t="str">
            <v>1973</v>
          </cell>
          <cell r="Q1" t="str">
            <v>1974</v>
          </cell>
          <cell r="R1" t="str">
            <v>1975</v>
          </cell>
          <cell r="S1" t="str">
            <v>1976</v>
          </cell>
          <cell r="T1" t="str">
            <v>1977</v>
          </cell>
          <cell r="U1" t="str">
            <v>1978</v>
          </cell>
          <cell r="V1" t="str">
            <v>1979</v>
          </cell>
          <cell r="W1" t="str">
            <v>1980</v>
          </cell>
          <cell r="X1" t="str">
            <v>1981</v>
          </cell>
          <cell r="Y1" t="str">
            <v>1982</v>
          </cell>
          <cell r="Z1" t="str">
            <v>1983</v>
          </cell>
          <cell r="AA1" t="str">
            <v>1984</v>
          </cell>
          <cell r="AB1" t="str">
            <v>1985</v>
          </cell>
          <cell r="AC1" t="str">
            <v>1986</v>
          </cell>
          <cell r="AD1" t="str">
            <v>1987</v>
          </cell>
          <cell r="AE1" t="str">
            <v>1988</v>
          </cell>
          <cell r="AF1" t="str">
            <v>1989</v>
          </cell>
          <cell r="AG1" t="str">
            <v>1990</v>
          </cell>
          <cell r="AH1" t="str">
            <v>1991</v>
          </cell>
          <cell r="AI1" t="str">
            <v>1992</v>
          </cell>
          <cell r="AJ1" t="str">
            <v>1993</v>
          </cell>
          <cell r="AK1" t="str">
            <v>1994</v>
          </cell>
          <cell r="AL1" t="str">
            <v>1995</v>
          </cell>
          <cell r="AM1" t="str">
            <v>1996</v>
          </cell>
          <cell r="AN1" t="str">
            <v>1997</v>
          </cell>
          <cell r="AO1" t="str">
            <v>1998</v>
          </cell>
          <cell r="AP1" t="str">
            <v>1999</v>
          </cell>
          <cell r="AQ1" t="str">
            <v>2000</v>
          </cell>
          <cell r="AR1" t="str">
            <v>2001</v>
          </cell>
          <cell r="AS1" t="str">
            <v>2002</v>
          </cell>
          <cell r="AT1" t="str">
            <v>2003</v>
          </cell>
          <cell r="AU1" t="str">
            <v>2004</v>
          </cell>
          <cell r="AV1" t="str">
            <v>2005</v>
          </cell>
          <cell r="AW1" t="str">
            <v>2006</v>
          </cell>
          <cell r="AX1" t="str">
            <v>2007</v>
          </cell>
          <cell r="AY1" t="str">
            <v>2008</v>
          </cell>
          <cell r="AZ1" t="str">
            <v>2009</v>
          </cell>
          <cell r="BA1" t="str">
            <v>2010</v>
          </cell>
        </row>
        <row r="2">
          <cell r="A2" t="str">
            <v>Arab World</v>
          </cell>
          <cell r="B2" t="str">
            <v>ARB</v>
          </cell>
          <cell r="D2">
            <v>13624010</v>
          </cell>
          <cell r="E2">
            <v>13624010</v>
          </cell>
          <cell r="F2">
            <v>13624010</v>
          </cell>
          <cell r="G2">
            <v>13624010</v>
          </cell>
          <cell r="H2">
            <v>13624010</v>
          </cell>
          <cell r="I2">
            <v>13624010</v>
          </cell>
          <cell r="J2">
            <v>13624010</v>
          </cell>
          <cell r="K2">
            <v>13624010</v>
          </cell>
          <cell r="L2">
            <v>13624010</v>
          </cell>
          <cell r="M2">
            <v>13624010</v>
          </cell>
          <cell r="N2">
            <v>13624010</v>
          </cell>
          <cell r="O2">
            <v>13624010</v>
          </cell>
          <cell r="P2">
            <v>13623970</v>
          </cell>
          <cell r="Q2">
            <v>13623970</v>
          </cell>
          <cell r="R2">
            <v>13623970</v>
          </cell>
          <cell r="S2">
            <v>13623970</v>
          </cell>
          <cell r="T2">
            <v>13623970</v>
          </cell>
          <cell r="U2">
            <v>13623970</v>
          </cell>
          <cell r="V2">
            <v>13623970</v>
          </cell>
          <cell r="W2">
            <v>13623970</v>
          </cell>
          <cell r="X2">
            <v>13623970</v>
          </cell>
          <cell r="Y2">
            <v>13623970</v>
          </cell>
          <cell r="Z2">
            <v>13623970</v>
          </cell>
          <cell r="AA2">
            <v>13623970</v>
          </cell>
          <cell r="AB2">
            <v>13623970</v>
          </cell>
          <cell r="AC2">
            <v>13623970</v>
          </cell>
          <cell r="AD2">
            <v>13623970</v>
          </cell>
          <cell r="AE2">
            <v>13623970</v>
          </cell>
          <cell r="AF2">
            <v>13623970</v>
          </cell>
          <cell r="AG2">
            <v>13623970</v>
          </cell>
          <cell r="AH2">
            <v>13623970</v>
          </cell>
          <cell r="AI2">
            <v>13623990</v>
          </cell>
          <cell r="AJ2">
            <v>13623990</v>
          </cell>
          <cell r="AK2">
            <v>13623990</v>
          </cell>
          <cell r="AL2">
            <v>13623990</v>
          </cell>
          <cell r="AM2">
            <v>13623990</v>
          </cell>
          <cell r="AN2">
            <v>13623990</v>
          </cell>
          <cell r="AO2">
            <v>13623990</v>
          </cell>
          <cell r="AP2">
            <v>13623990</v>
          </cell>
          <cell r="AQ2">
            <v>13623990</v>
          </cell>
          <cell r="AR2">
            <v>13623990</v>
          </cell>
          <cell r="AS2">
            <v>13623990</v>
          </cell>
          <cell r="AT2">
            <v>13623810</v>
          </cell>
          <cell r="AU2">
            <v>13623800</v>
          </cell>
          <cell r="AV2">
            <v>13623810</v>
          </cell>
          <cell r="AW2">
            <v>13623870</v>
          </cell>
          <cell r="AX2">
            <v>13623890</v>
          </cell>
          <cell r="AY2">
            <v>13623900</v>
          </cell>
          <cell r="AZ2">
            <v>13621380</v>
          </cell>
          <cell r="BA2">
            <v>13621380</v>
          </cell>
        </row>
        <row r="3">
          <cell r="A3" t="str">
            <v>Caribbean small states</v>
          </cell>
          <cell r="B3" t="str">
            <v>CSS</v>
          </cell>
          <cell r="D3">
            <v>404800</v>
          </cell>
          <cell r="E3">
            <v>404800</v>
          </cell>
          <cell r="F3">
            <v>404800</v>
          </cell>
          <cell r="G3">
            <v>404800</v>
          </cell>
          <cell r="H3">
            <v>404800</v>
          </cell>
          <cell r="I3">
            <v>404800</v>
          </cell>
          <cell r="J3">
            <v>404800</v>
          </cell>
          <cell r="K3">
            <v>404800</v>
          </cell>
          <cell r="L3">
            <v>404800</v>
          </cell>
          <cell r="M3">
            <v>404800</v>
          </cell>
          <cell r="N3">
            <v>404800</v>
          </cell>
          <cell r="O3">
            <v>404800</v>
          </cell>
          <cell r="P3">
            <v>404800</v>
          </cell>
          <cell r="Q3">
            <v>404800</v>
          </cell>
          <cell r="R3">
            <v>404940</v>
          </cell>
          <cell r="S3">
            <v>404940</v>
          </cell>
          <cell r="T3">
            <v>404940</v>
          </cell>
          <cell r="U3">
            <v>404940</v>
          </cell>
          <cell r="V3">
            <v>404940</v>
          </cell>
          <cell r="W3">
            <v>404850</v>
          </cell>
          <cell r="X3">
            <v>404850</v>
          </cell>
          <cell r="Y3">
            <v>404850</v>
          </cell>
          <cell r="Z3">
            <v>404850</v>
          </cell>
          <cell r="AA3">
            <v>404850</v>
          </cell>
          <cell r="AB3">
            <v>404850</v>
          </cell>
          <cell r="AC3">
            <v>404850</v>
          </cell>
          <cell r="AD3">
            <v>404850</v>
          </cell>
          <cell r="AE3">
            <v>404850</v>
          </cell>
          <cell r="AF3">
            <v>404850</v>
          </cell>
          <cell r="AG3">
            <v>404850</v>
          </cell>
          <cell r="AH3">
            <v>404850</v>
          </cell>
          <cell r="AI3">
            <v>404850</v>
          </cell>
          <cell r="AJ3">
            <v>404850</v>
          </cell>
          <cell r="AK3">
            <v>404850</v>
          </cell>
          <cell r="AL3">
            <v>404850</v>
          </cell>
          <cell r="AM3">
            <v>404850</v>
          </cell>
          <cell r="AN3">
            <v>404850</v>
          </cell>
          <cell r="AO3">
            <v>404850</v>
          </cell>
          <cell r="AP3">
            <v>404850</v>
          </cell>
          <cell r="AQ3">
            <v>404850</v>
          </cell>
          <cell r="AR3">
            <v>404850</v>
          </cell>
          <cell r="AS3">
            <v>404850</v>
          </cell>
          <cell r="AT3">
            <v>404850</v>
          </cell>
          <cell r="AU3">
            <v>404850</v>
          </cell>
          <cell r="AV3">
            <v>404850</v>
          </cell>
          <cell r="AW3">
            <v>404850</v>
          </cell>
          <cell r="AX3">
            <v>404850</v>
          </cell>
          <cell r="AY3">
            <v>404850</v>
          </cell>
          <cell r="AZ3">
            <v>404850</v>
          </cell>
          <cell r="BA3">
            <v>404850</v>
          </cell>
        </row>
        <row r="4">
          <cell r="A4" t="str">
            <v>East Asia &amp; Pacific (all income levels)</v>
          </cell>
          <cell r="B4" t="str">
            <v>EAS</v>
          </cell>
          <cell r="D4">
            <v>24341300</v>
          </cell>
          <cell r="E4">
            <v>24341300</v>
          </cell>
          <cell r="F4">
            <v>24341300</v>
          </cell>
          <cell r="G4">
            <v>24341300</v>
          </cell>
          <cell r="H4">
            <v>24341300</v>
          </cell>
          <cell r="I4">
            <v>24341300</v>
          </cell>
          <cell r="J4">
            <v>24341300</v>
          </cell>
          <cell r="K4">
            <v>24341300</v>
          </cell>
          <cell r="L4">
            <v>24341300</v>
          </cell>
          <cell r="M4">
            <v>24341300</v>
          </cell>
          <cell r="N4">
            <v>24341300</v>
          </cell>
          <cell r="O4">
            <v>24341200</v>
          </cell>
          <cell r="P4">
            <v>24341170</v>
          </cell>
          <cell r="Q4">
            <v>24341130</v>
          </cell>
          <cell r="R4">
            <v>24341000</v>
          </cell>
          <cell r="S4">
            <v>24341000</v>
          </cell>
          <cell r="T4">
            <v>24340890</v>
          </cell>
          <cell r="U4">
            <v>24340890</v>
          </cell>
          <cell r="V4">
            <v>24340890</v>
          </cell>
          <cell r="W4">
            <v>24340790</v>
          </cell>
          <cell r="X4">
            <v>24340890</v>
          </cell>
          <cell r="Y4">
            <v>24340680</v>
          </cell>
          <cell r="Z4">
            <v>24340680</v>
          </cell>
          <cell r="AA4">
            <v>24339180</v>
          </cell>
          <cell r="AB4">
            <v>24339080</v>
          </cell>
          <cell r="AC4">
            <v>24339180</v>
          </cell>
          <cell r="AD4">
            <v>24339080</v>
          </cell>
          <cell r="AE4">
            <v>24339080</v>
          </cell>
          <cell r="AF4">
            <v>24339080</v>
          </cell>
          <cell r="AG4">
            <v>24339080</v>
          </cell>
          <cell r="AH4">
            <v>24339080</v>
          </cell>
          <cell r="AI4">
            <v>24339080</v>
          </cell>
          <cell r="AJ4">
            <v>24339080</v>
          </cell>
          <cell r="AK4">
            <v>24339080</v>
          </cell>
          <cell r="AL4">
            <v>24340240</v>
          </cell>
          <cell r="AM4">
            <v>24340140</v>
          </cell>
          <cell r="AN4">
            <v>24340140</v>
          </cell>
          <cell r="AO4">
            <v>24340140</v>
          </cell>
          <cell r="AP4">
            <v>24340140</v>
          </cell>
          <cell r="AQ4">
            <v>24325710</v>
          </cell>
          <cell r="AR4">
            <v>24323750</v>
          </cell>
          <cell r="AS4">
            <v>24323260</v>
          </cell>
          <cell r="AT4">
            <v>24322800</v>
          </cell>
          <cell r="AU4">
            <v>24322700</v>
          </cell>
          <cell r="AV4">
            <v>24322670</v>
          </cell>
          <cell r="AW4">
            <v>24322820</v>
          </cell>
          <cell r="AX4">
            <v>24322910</v>
          </cell>
          <cell r="AY4">
            <v>24323030</v>
          </cell>
          <cell r="AZ4">
            <v>24323100</v>
          </cell>
          <cell r="BA4">
            <v>24323100</v>
          </cell>
        </row>
        <row r="5">
          <cell r="A5" t="str">
            <v>East Asia &amp; Pacific (developing only)</v>
          </cell>
          <cell r="B5" t="str">
            <v>EAP</v>
          </cell>
          <cell r="D5">
            <v>15868510</v>
          </cell>
          <cell r="E5">
            <v>15868510</v>
          </cell>
          <cell r="F5">
            <v>15868510</v>
          </cell>
          <cell r="G5">
            <v>15868510</v>
          </cell>
          <cell r="H5">
            <v>15868510</v>
          </cell>
          <cell r="I5">
            <v>15868510</v>
          </cell>
          <cell r="J5">
            <v>15868510</v>
          </cell>
          <cell r="K5">
            <v>15868510</v>
          </cell>
          <cell r="L5">
            <v>15868510</v>
          </cell>
          <cell r="M5">
            <v>15868510</v>
          </cell>
          <cell r="N5">
            <v>15868510</v>
          </cell>
          <cell r="O5">
            <v>15868510</v>
          </cell>
          <cell r="P5">
            <v>15868480</v>
          </cell>
          <cell r="Q5">
            <v>15868440</v>
          </cell>
          <cell r="R5">
            <v>15868410</v>
          </cell>
          <cell r="S5">
            <v>15868410</v>
          </cell>
          <cell r="T5">
            <v>15868400</v>
          </cell>
          <cell r="U5">
            <v>15868400</v>
          </cell>
          <cell r="V5">
            <v>15868400</v>
          </cell>
          <cell r="W5">
            <v>15868400</v>
          </cell>
          <cell r="X5">
            <v>15868400</v>
          </cell>
          <cell r="Y5">
            <v>15868390</v>
          </cell>
          <cell r="Z5">
            <v>15868390</v>
          </cell>
          <cell r="AA5">
            <v>15868390</v>
          </cell>
          <cell r="AB5">
            <v>15868390</v>
          </cell>
          <cell r="AC5">
            <v>15868390</v>
          </cell>
          <cell r="AD5">
            <v>15868390</v>
          </cell>
          <cell r="AE5">
            <v>15868390</v>
          </cell>
          <cell r="AF5">
            <v>15868390</v>
          </cell>
          <cell r="AG5">
            <v>15868390</v>
          </cell>
          <cell r="AH5">
            <v>15868390</v>
          </cell>
          <cell r="AI5">
            <v>15868390</v>
          </cell>
          <cell r="AJ5">
            <v>15868390</v>
          </cell>
          <cell r="AK5">
            <v>15868390</v>
          </cell>
          <cell r="AL5">
            <v>15869090</v>
          </cell>
          <cell r="AM5">
            <v>15869090</v>
          </cell>
          <cell r="AN5">
            <v>15869090</v>
          </cell>
          <cell r="AO5">
            <v>15869090</v>
          </cell>
          <cell r="AP5">
            <v>15869090</v>
          </cell>
          <cell r="AQ5">
            <v>15854660</v>
          </cell>
          <cell r="AR5">
            <v>15854690</v>
          </cell>
          <cell r="AS5">
            <v>15854150</v>
          </cell>
          <cell r="AT5">
            <v>15853670</v>
          </cell>
          <cell r="AU5">
            <v>15853550</v>
          </cell>
          <cell r="AV5">
            <v>15853490</v>
          </cell>
          <cell r="AW5">
            <v>15853600</v>
          </cell>
          <cell r="AX5">
            <v>15853650</v>
          </cell>
          <cell r="AY5">
            <v>15853650</v>
          </cell>
          <cell r="AZ5">
            <v>15853650</v>
          </cell>
          <cell r="BA5">
            <v>15853650</v>
          </cell>
        </row>
        <row r="6">
          <cell r="A6" t="str">
            <v>Euro area</v>
          </cell>
          <cell r="B6" t="str">
            <v>EMU</v>
          </cell>
          <cell r="D6">
            <v>2520970</v>
          </cell>
          <cell r="E6">
            <v>2520970</v>
          </cell>
          <cell r="F6">
            <v>2520970</v>
          </cell>
          <cell r="G6">
            <v>2520970</v>
          </cell>
          <cell r="H6">
            <v>2520970</v>
          </cell>
          <cell r="I6">
            <v>2520970</v>
          </cell>
          <cell r="J6">
            <v>2520970</v>
          </cell>
          <cell r="K6">
            <v>2520970</v>
          </cell>
          <cell r="L6">
            <v>2520970</v>
          </cell>
          <cell r="M6">
            <v>2520970</v>
          </cell>
          <cell r="N6">
            <v>2520970</v>
          </cell>
          <cell r="O6">
            <v>2520970</v>
          </cell>
          <cell r="P6">
            <v>2520970</v>
          </cell>
          <cell r="Q6">
            <v>2520940</v>
          </cell>
          <cell r="R6">
            <v>2520820</v>
          </cell>
          <cell r="S6">
            <v>2520760</v>
          </cell>
          <cell r="T6">
            <v>2520730</v>
          </cell>
          <cell r="U6">
            <v>2520720</v>
          </cell>
          <cell r="V6">
            <v>2520730</v>
          </cell>
          <cell r="W6">
            <v>2520660</v>
          </cell>
          <cell r="X6">
            <v>2520650</v>
          </cell>
          <cell r="Y6">
            <v>2520650</v>
          </cell>
          <cell r="Z6">
            <v>2520620</v>
          </cell>
          <cell r="AA6">
            <v>2520630</v>
          </cell>
          <cell r="AB6">
            <v>2520630</v>
          </cell>
          <cell r="AC6">
            <v>2520630</v>
          </cell>
          <cell r="AD6">
            <v>2520630</v>
          </cell>
          <cell r="AE6">
            <v>2520630</v>
          </cell>
          <cell r="AF6">
            <v>2520630</v>
          </cell>
          <cell r="AG6">
            <v>2520630</v>
          </cell>
          <cell r="AH6">
            <v>2520630</v>
          </cell>
          <cell r="AI6">
            <v>2520630</v>
          </cell>
          <cell r="AJ6">
            <v>2520620</v>
          </cell>
          <cell r="AK6">
            <v>2520610</v>
          </cell>
          <cell r="AL6">
            <v>2520600</v>
          </cell>
          <cell r="AM6">
            <v>2520590</v>
          </cell>
          <cell r="AN6">
            <v>2520550</v>
          </cell>
          <cell r="AO6">
            <v>2520520</v>
          </cell>
          <cell r="AP6">
            <v>2520480</v>
          </cell>
          <cell r="AQ6">
            <v>2552880</v>
          </cell>
          <cell r="AR6">
            <v>2552350</v>
          </cell>
          <cell r="AS6">
            <v>2552830</v>
          </cell>
          <cell r="AT6">
            <v>2552990</v>
          </cell>
          <cell r="AU6">
            <v>2552910</v>
          </cell>
          <cell r="AV6">
            <v>2552770</v>
          </cell>
          <cell r="AW6">
            <v>2552140</v>
          </cell>
          <cell r="AX6">
            <v>2552200</v>
          </cell>
          <cell r="AY6">
            <v>2551660</v>
          </cell>
          <cell r="AZ6">
            <v>2551580</v>
          </cell>
          <cell r="BA6">
            <v>2551580</v>
          </cell>
        </row>
        <row r="7">
          <cell r="A7" t="str">
            <v>Europe &amp; Central Asia (all income levels)</v>
          </cell>
          <cell r="B7" t="str">
            <v>ECS</v>
          </cell>
          <cell r="D7">
            <v>27296339</v>
          </cell>
          <cell r="E7">
            <v>27296319</v>
          </cell>
          <cell r="F7">
            <v>27296329</v>
          </cell>
          <cell r="G7">
            <v>27296329</v>
          </cell>
          <cell r="H7">
            <v>27296319</v>
          </cell>
          <cell r="I7">
            <v>27296309</v>
          </cell>
          <cell r="J7">
            <v>27296299</v>
          </cell>
          <cell r="K7">
            <v>27296289</v>
          </cell>
          <cell r="L7">
            <v>27296289</v>
          </cell>
          <cell r="M7">
            <v>27296279</v>
          </cell>
          <cell r="N7">
            <v>27296269</v>
          </cell>
          <cell r="O7">
            <v>27296269</v>
          </cell>
          <cell r="P7">
            <v>27296249</v>
          </cell>
          <cell r="Q7">
            <v>27296179</v>
          </cell>
          <cell r="R7">
            <v>27296029</v>
          </cell>
          <cell r="S7">
            <v>27295959</v>
          </cell>
          <cell r="T7">
            <v>27295909</v>
          </cell>
          <cell r="U7">
            <v>27295909</v>
          </cell>
          <cell r="V7">
            <v>27295869</v>
          </cell>
          <cell r="W7">
            <v>27295769</v>
          </cell>
          <cell r="X7">
            <v>27295739</v>
          </cell>
          <cell r="Y7">
            <v>27295719</v>
          </cell>
          <cell r="Z7">
            <v>27295669</v>
          </cell>
          <cell r="AA7">
            <v>27295669</v>
          </cell>
          <cell r="AB7">
            <v>27295659</v>
          </cell>
          <cell r="AC7">
            <v>27295639</v>
          </cell>
          <cell r="AD7">
            <v>27295639</v>
          </cell>
          <cell r="AE7">
            <v>27295619</v>
          </cell>
          <cell r="AF7">
            <v>27294609</v>
          </cell>
          <cell r="AG7">
            <v>27294599</v>
          </cell>
          <cell r="AH7">
            <v>27294709</v>
          </cell>
          <cell r="AI7">
            <v>27294749</v>
          </cell>
          <cell r="AJ7">
            <v>27291039</v>
          </cell>
          <cell r="AK7">
            <v>27286189</v>
          </cell>
          <cell r="AL7">
            <v>27283189</v>
          </cell>
          <cell r="AM7">
            <v>27282839</v>
          </cell>
          <cell r="AN7">
            <v>27352179</v>
          </cell>
          <cell r="AO7">
            <v>27354669</v>
          </cell>
          <cell r="AP7">
            <v>27361439</v>
          </cell>
          <cell r="AQ7">
            <v>27386479</v>
          </cell>
          <cell r="AR7">
            <v>27385039</v>
          </cell>
          <cell r="AS7">
            <v>27386279</v>
          </cell>
          <cell r="AT7">
            <v>27386509</v>
          </cell>
          <cell r="AU7">
            <v>27384829</v>
          </cell>
          <cell r="AV7">
            <v>27386789</v>
          </cell>
          <cell r="AW7">
            <v>27380449</v>
          </cell>
          <cell r="AX7">
            <v>27380139</v>
          </cell>
          <cell r="AY7">
            <v>27379879</v>
          </cell>
          <cell r="AZ7">
            <v>27380709</v>
          </cell>
          <cell r="BA7">
            <v>27380709</v>
          </cell>
        </row>
        <row r="8">
          <cell r="A8" t="str">
            <v>Europe &amp; Central Asia (developing only)</v>
          </cell>
          <cell r="B8" t="str">
            <v>ECA</v>
          </cell>
          <cell r="D8">
            <v>22764077</v>
          </cell>
          <cell r="E8">
            <v>22764077</v>
          </cell>
          <cell r="F8">
            <v>22764077</v>
          </cell>
          <cell r="G8">
            <v>22764077</v>
          </cell>
          <cell r="H8">
            <v>22764077</v>
          </cell>
          <cell r="I8">
            <v>22764077</v>
          </cell>
          <cell r="J8">
            <v>22764077</v>
          </cell>
          <cell r="K8">
            <v>22764077</v>
          </cell>
          <cell r="L8">
            <v>22764077</v>
          </cell>
          <cell r="M8">
            <v>22764077</v>
          </cell>
          <cell r="N8">
            <v>22764077</v>
          </cell>
          <cell r="O8">
            <v>22764077</v>
          </cell>
          <cell r="P8">
            <v>22764077</v>
          </cell>
          <cell r="Q8">
            <v>22764077</v>
          </cell>
          <cell r="R8">
            <v>22764077</v>
          </cell>
          <cell r="S8">
            <v>22764077</v>
          </cell>
          <cell r="T8">
            <v>22764077</v>
          </cell>
          <cell r="U8">
            <v>22764077</v>
          </cell>
          <cell r="V8">
            <v>22764077</v>
          </cell>
          <cell r="W8">
            <v>22764077</v>
          </cell>
          <cell r="X8">
            <v>22764077</v>
          </cell>
          <cell r="Y8">
            <v>22764077</v>
          </cell>
          <cell r="Z8">
            <v>22764077</v>
          </cell>
          <cell r="AA8">
            <v>22764077</v>
          </cell>
          <cell r="AB8">
            <v>22764077</v>
          </cell>
          <cell r="AC8">
            <v>22764077</v>
          </cell>
          <cell r="AD8">
            <v>22764077</v>
          </cell>
          <cell r="AE8">
            <v>22764077</v>
          </cell>
          <cell r="AF8">
            <v>22763087</v>
          </cell>
          <cell r="AG8">
            <v>22763087</v>
          </cell>
          <cell r="AH8">
            <v>22763197</v>
          </cell>
          <cell r="AI8">
            <v>22763197</v>
          </cell>
          <cell r="AJ8">
            <v>22759507</v>
          </cell>
          <cell r="AK8">
            <v>22754697</v>
          </cell>
          <cell r="AL8">
            <v>22751717</v>
          </cell>
          <cell r="AM8">
            <v>22751327</v>
          </cell>
          <cell r="AN8">
            <v>22752017</v>
          </cell>
          <cell r="AO8">
            <v>22754597</v>
          </cell>
          <cell r="AP8">
            <v>22761417</v>
          </cell>
          <cell r="AQ8">
            <v>22754237</v>
          </cell>
          <cell r="AR8">
            <v>22753337</v>
          </cell>
          <cell r="AS8">
            <v>22752157</v>
          </cell>
          <cell r="AT8">
            <v>22752277</v>
          </cell>
          <cell r="AU8">
            <v>22752577</v>
          </cell>
          <cell r="AV8">
            <v>22752657</v>
          </cell>
          <cell r="AW8">
            <v>22749017</v>
          </cell>
          <cell r="AX8">
            <v>22748667</v>
          </cell>
          <cell r="AY8">
            <v>22747787</v>
          </cell>
          <cell r="AZ8">
            <v>22747797</v>
          </cell>
          <cell r="BA8">
            <v>22747797</v>
          </cell>
        </row>
        <row r="9">
          <cell r="A9" t="str">
            <v>European Union</v>
          </cell>
          <cell r="B9" t="str">
            <v>EUU</v>
          </cell>
          <cell r="D9">
            <v>4153440</v>
          </cell>
          <cell r="E9">
            <v>4153420</v>
          </cell>
          <cell r="F9">
            <v>4153430</v>
          </cell>
          <cell r="G9">
            <v>4153430</v>
          </cell>
          <cell r="H9">
            <v>4153420</v>
          </cell>
          <cell r="I9">
            <v>4153410</v>
          </cell>
          <cell r="J9">
            <v>4153400</v>
          </cell>
          <cell r="K9">
            <v>4153390</v>
          </cell>
          <cell r="L9">
            <v>4153390</v>
          </cell>
          <cell r="M9">
            <v>4153380</v>
          </cell>
          <cell r="N9">
            <v>4153370</v>
          </cell>
          <cell r="O9">
            <v>4153370</v>
          </cell>
          <cell r="P9">
            <v>4153350</v>
          </cell>
          <cell r="Q9">
            <v>4153280</v>
          </cell>
          <cell r="R9">
            <v>4153130</v>
          </cell>
          <cell r="S9">
            <v>4153060</v>
          </cell>
          <cell r="T9">
            <v>4153010</v>
          </cell>
          <cell r="U9">
            <v>4153010</v>
          </cell>
          <cell r="V9">
            <v>4152970</v>
          </cell>
          <cell r="W9">
            <v>4152870</v>
          </cell>
          <cell r="X9">
            <v>4152840</v>
          </cell>
          <cell r="Y9">
            <v>4152820</v>
          </cell>
          <cell r="Z9">
            <v>4152770</v>
          </cell>
          <cell r="AA9">
            <v>4152770</v>
          </cell>
          <cell r="AB9">
            <v>4152760</v>
          </cell>
          <cell r="AC9">
            <v>4152740</v>
          </cell>
          <cell r="AD9">
            <v>4152740</v>
          </cell>
          <cell r="AE9">
            <v>4152720</v>
          </cell>
          <cell r="AF9">
            <v>4151710</v>
          </cell>
          <cell r="AG9">
            <v>4151700</v>
          </cell>
          <cell r="AH9">
            <v>4151810</v>
          </cell>
          <cell r="AI9">
            <v>4151850</v>
          </cell>
          <cell r="AJ9">
            <v>4151830</v>
          </cell>
          <cell r="AK9">
            <v>4151840</v>
          </cell>
          <cell r="AL9">
            <v>4151800</v>
          </cell>
          <cell r="AM9">
            <v>4151800</v>
          </cell>
          <cell r="AN9">
            <v>4151710</v>
          </cell>
          <cell r="AO9">
            <v>4151750</v>
          </cell>
          <cell r="AP9">
            <v>4151710</v>
          </cell>
          <cell r="AQ9">
            <v>4184040</v>
          </cell>
          <cell r="AR9">
            <v>4183500</v>
          </cell>
          <cell r="AS9">
            <v>4184250</v>
          </cell>
          <cell r="AT9">
            <v>4184410</v>
          </cell>
          <cell r="AU9">
            <v>4182420</v>
          </cell>
          <cell r="AV9">
            <v>4184160</v>
          </cell>
          <cell r="AW9">
            <v>4181450</v>
          </cell>
          <cell r="AX9">
            <v>4181380</v>
          </cell>
          <cell r="AY9">
            <v>4180810</v>
          </cell>
          <cell r="AZ9">
            <v>4181730</v>
          </cell>
          <cell r="BA9">
            <v>4181730</v>
          </cell>
        </row>
        <row r="10">
          <cell r="A10" t="str">
            <v>Heavily indebted poor countries (HIPC)</v>
          </cell>
          <cell r="B10" t="str">
            <v>HPC</v>
          </cell>
          <cell r="D10">
            <v>19852030</v>
          </cell>
          <cell r="E10">
            <v>19852030</v>
          </cell>
          <cell r="F10">
            <v>19852030</v>
          </cell>
          <cell r="G10">
            <v>19852030</v>
          </cell>
          <cell r="H10">
            <v>19852030</v>
          </cell>
          <cell r="I10">
            <v>19852030</v>
          </cell>
          <cell r="J10">
            <v>19852030</v>
          </cell>
          <cell r="K10">
            <v>19852030</v>
          </cell>
          <cell r="L10">
            <v>19852030</v>
          </cell>
          <cell r="M10">
            <v>19852030</v>
          </cell>
          <cell r="N10">
            <v>19852030</v>
          </cell>
          <cell r="O10">
            <v>19852030</v>
          </cell>
          <cell r="P10">
            <v>19852030</v>
          </cell>
          <cell r="Q10">
            <v>19851630</v>
          </cell>
          <cell r="R10">
            <v>19851370</v>
          </cell>
          <cell r="S10">
            <v>19851370</v>
          </cell>
          <cell r="T10">
            <v>19851370</v>
          </cell>
          <cell r="U10">
            <v>19851370</v>
          </cell>
          <cell r="V10">
            <v>19851370</v>
          </cell>
          <cell r="W10">
            <v>19851370</v>
          </cell>
          <cell r="X10">
            <v>19851370</v>
          </cell>
          <cell r="Y10">
            <v>19851370</v>
          </cell>
          <cell r="Z10">
            <v>19851370</v>
          </cell>
          <cell r="AA10">
            <v>19851370</v>
          </cell>
          <cell r="AB10">
            <v>19851370</v>
          </cell>
          <cell r="AC10">
            <v>19851370</v>
          </cell>
          <cell r="AD10">
            <v>19851370</v>
          </cell>
          <cell r="AE10">
            <v>19851370</v>
          </cell>
          <cell r="AF10">
            <v>19851370</v>
          </cell>
          <cell r="AG10">
            <v>19851370</v>
          </cell>
          <cell r="AH10">
            <v>19851370</v>
          </cell>
          <cell r="AI10">
            <v>19851370</v>
          </cell>
          <cell r="AJ10">
            <v>19750370</v>
          </cell>
          <cell r="AK10">
            <v>19750370</v>
          </cell>
          <cell r="AL10">
            <v>19750370</v>
          </cell>
          <cell r="AM10">
            <v>19750370</v>
          </cell>
          <cell r="AN10">
            <v>19750370</v>
          </cell>
          <cell r="AO10">
            <v>19750370</v>
          </cell>
          <cell r="AP10">
            <v>19750370</v>
          </cell>
          <cell r="AQ10">
            <v>19750370</v>
          </cell>
          <cell r="AR10">
            <v>19750370</v>
          </cell>
          <cell r="AS10">
            <v>19750370</v>
          </cell>
          <cell r="AT10">
            <v>19750370</v>
          </cell>
          <cell r="AU10">
            <v>19750370</v>
          </cell>
          <cell r="AV10">
            <v>19750370</v>
          </cell>
          <cell r="AW10">
            <v>19750370</v>
          </cell>
          <cell r="AX10">
            <v>19750370</v>
          </cell>
          <cell r="AY10">
            <v>19750370</v>
          </cell>
          <cell r="AZ10">
            <v>19750370</v>
          </cell>
          <cell r="BA10">
            <v>19750370</v>
          </cell>
        </row>
        <row r="11">
          <cell r="A11" t="str">
            <v>High income</v>
          </cell>
          <cell r="B11" t="str">
            <v>HIC</v>
          </cell>
          <cell r="D11">
            <v>33906982</v>
          </cell>
          <cell r="E11">
            <v>33906962</v>
          </cell>
          <cell r="F11">
            <v>33906972</v>
          </cell>
          <cell r="G11">
            <v>33906972</v>
          </cell>
          <cell r="H11">
            <v>33906962</v>
          </cell>
          <cell r="I11">
            <v>33906952</v>
          </cell>
          <cell r="J11">
            <v>33906942</v>
          </cell>
          <cell r="K11">
            <v>33906932</v>
          </cell>
          <cell r="L11">
            <v>33906932</v>
          </cell>
          <cell r="M11">
            <v>33906922</v>
          </cell>
          <cell r="N11">
            <v>33906912</v>
          </cell>
          <cell r="O11">
            <v>33906812</v>
          </cell>
          <cell r="P11">
            <v>33906792</v>
          </cell>
          <cell r="Q11">
            <v>33906722</v>
          </cell>
          <cell r="R11">
            <v>33906472</v>
          </cell>
          <cell r="S11">
            <v>33906402</v>
          </cell>
          <cell r="T11">
            <v>33906252</v>
          </cell>
          <cell r="U11">
            <v>33906252</v>
          </cell>
          <cell r="V11">
            <v>33906212</v>
          </cell>
          <cell r="W11">
            <v>33905922</v>
          </cell>
          <cell r="X11">
            <v>33905992</v>
          </cell>
          <cell r="Y11">
            <v>33905772</v>
          </cell>
          <cell r="Z11">
            <v>33905722</v>
          </cell>
          <cell r="AA11">
            <v>33904222</v>
          </cell>
          <cell r="AB11">
            <v>33904112</v>
          </cell>
          <cell r="AC11">
            <v>33904192</v>
          </cell>
          <cell r="AD11">
            <v>33904092</v>
          </cell>
          <cell r="AE11">
            <v>33904072</v>
          </cell>
          <cell r="AF11">
            <v>33904052</v>
          </cell>
          <cell r="AG11">
            <v>33904042</v>
          </cell>
          <cell r="AH11">
            <v>33904042</v>
          </cell>
          <cell r="AI11">
            <v>33904102</v>
          </cell>
          <cell r="AJ11">
            <v>33904082</v>
          </cell>
          <cell r="AK11">
            <v>33904042</v>
          </cell>
          <cell r="AL11">
            <v>33904482</v>
          </cell>
          <cell r="AM11">
            <v>33904422</v>
          </cell>
          <cell r="AN11">
            <v>33973072</v>
          </cell>
          <cell r="AO11">
            <v>33972982</v>
          </cell>
          <cell r="AP11">
            <v>33972932</v>
          </cell>
          <cell r="AQ11">
            <v>34008112</v>
          </cell>
          <cell r="AR11">
            <v>34005582</v>
          </cell>
          <cell r="AS11">
            <v>34008052</v>
          </cell>
          <cell r="AT11">
            <v>34008192</v>
          </cell>
          <cell r="AU11">
            <v>34006242</v>
          </cell>
          <cell r="AV11">
            <v>34008162</v>
          </cell>
          <cell r="AW11">
            <v>34005502</v>
          </cell>
          <cell r="AX11">
            <v>34005592</v>
          </cell>
          <cell r="AY11">
            <v>33991842</v>
          </cell>
          <cell r="AZ11">
            <v>33992732</v>
          </cell>
          <cell r="BA11">
            <v>33992732</v>
          </cell>
        </row>
        <row r="12">
          <cell r="A12" t="str">
            <v>High income: nonOECD</v>
          </cell>
          <cell r="B12" t="str">
            <v>NOC</v>
          </cell>
          <cell r="D12">
            <v>3099262</v>
          </cell>
          <cell r="E12">
            <v>3099262</v>
          </cell>
          <cell r="F12">
            <v>3099262</v>
          </cell>
          <cell r="G12">
            <v>3099262</v>
          </cell>
          <cell r="H12">
            <v>3099262</v>
          </cell>
          <cell r="I12">
            <v>3099262</v>
          </cell>
          <cell r="J12">
            <v>3099262</v>
          </cell>
          <cell r="K12">
            <v>3099262</v>
          </cell>
          <cell r="L12">
            <v>3099262</v>
          </cell>
          <cell r="M12">
            <v>3099262</v>
          </cell>
          <cell r="N12">
            <v>3099262</v>
          </cell>
          <cell r="O12">
            <v>3099262</v>
          </cell>
          <cell r="P12">
            <v>3099262</v>
          </cell>
          <cell r="Q12">
            <v>3099262</v>
          </cell>
          <cell r="R12">
            <v>3099262</v>
          </cell>
          <cell r="S12">
            <v>3099262</v>
          </cell>
          <cell r="T12">
            <v>3099262</v>
          </cell>
          <cell r="U12">
            <v>3099262</v>
          </cell>
          <cell r="V12">
            <v>3099262</v>
          </cell>
          <cell r="W12">
            <v>3099172</v>
          </cell>
          <cell r="X12">
            <v>3099172</v>
          </cell>
          <cell r="Y12">
            <v>3099172</v>
          </cell>
          <cell r="Z12">
            <v>3099172</v>
          </cell>
          <cell r="AA12">
            <v>3099172</v>
          </cell>
          <cell r="AB12">
            <v>3099172</v>
          </cell>
          <cell r="AC12">
            <v>3099172</v>
          </cell>
          <cell r="AD12">
            <v>3099172</v>
          </cell>
          <cell r="AE12">
            <v>3099172</v>
          </cell>
          <cell r="AF12">
            <v>3099172</v>
          </cell>
          <cell r="AG12">
            <v>3099172</v>
          </cell>
          <cell r="AH12">
            <v>3099172</v>
          </cell>
          <cell r="AI12">
            <v>3099192</v>
          </cell>
          <cell r="AJ12">
            <v>3099192</v>
          </cell>
          <cell r="AK12">
            <v>3099192</v>
          </cell>
          <cell r="AL12">
            <v>3099652</v>
          </cell>
          <cell r="AM12">
            <v>3099722</v>
          </cell>
          <cell r="AN12">
            <v>3168472</v>
          </cell>
          <cell r="AO12">
            <v>3168402</v>
          </cell>
          <cell r="AP12">
            <v>3168402</v>
          </cell>
          <cell r="AQ12">
            <v>3168402</v>
          </cell>
          <cell r="AR12">
            <v>3168402</v>
          </cell>
          <cell r="AS12">
            <v>3168402</v>
          </cell>
          <cell r="AT12">
            <v>3168422</v>
          </cell>
          <cell r="AU12">
            <v>3168482</v>
          </cell>
          <cell r="AV12">
            <v>3168492</v>
          </cell>
          <cell r="AW12">
            <v>3168502</v>
          </cell>
          <cell r="AX12">
            <v>3168512</v>
          </cell>
          <cell r="AY12">
            <v>3168532</v>
          </cell>
          <cell r="AZ12">
            <v>3168532</v>
          </cell>
          <cell r="BA12">
            <v>3168532</v>
          </cell>
        </row>
        <row r="13">
          <cell r="A13" t="str">
            <v>High income: OECD</v>
          </cell>
          <cell r="B13" t="str">
            <v>OEC</v>
          </cell>
          <cell r="D13">
            <v>30807720</v>
          </cell>
          <cell r="E13">
            <v>30807700</v>
          </cell>
          <cell r="F13">
            <v>30807710</v>
          </cell>
          <cell r="G13">
            <v>30807710</v>
          </cell>
          <cell r="H13">
            <v>30807700</v>
          </cell>
          <cell r="I13">
            <v>30807690</v>
          </cell>
          <cell r="J13">
            <v>30807680</v>
          </cell>
          <cell r="K13">
            <v>30807670</v>
          </cell>
          <cell r="L13">
            <v>30807670</v>
          </cell>
          <cell r="M13">
            <v>30807660</v>
          </cell>
          <cell r="N13">
            <v>30807650</v>
          </cell>
          <cell r="O13">
            <v>30807550</v>
          </cell>
          <cell r="P13">
            <v>30807530</v>
          </cell>
          <cell r="Q13">
            <v>30807460</v>
          </cell>
          <cell r="R13">
            <v>30807210</v>
          </cell>
          <cell r="S13">
            <v>30807140</v>
          </cell>
          <cell r="T13">
            <v>30806990</v>
          </cell>
          <cell r="U13">
            <v>30806990</v>
          </cell>
          <cell r="V13">
            <v>30806950</v>
          </cell>
          <cell r="W13">
            <v>30806750</v>
          </cell>
          <cell r="X13">
            <v>30806820</v>
          </cell>
          <cell r="Y13">
            <v>30806600</v>
          </cell>
          <cell r="Z13">
            <v>30806550</v>
          </cell>
          <cell r="AA13">
            <v>30805050</v>
          </cell>
          <cell r="AB13">
            <v>30804940</v>
          </cell>
          <cell r="AC13">
            <v>30805020</v>
          </cell>
          <cell r="AD13">
            <v>30804920</v>
          </cell>
          <cell r="AE13">
            <v>30804900</v>
          </cell>
          <cell r="AF13">
            <v>30804880</v>
          </cell>
          <cell r="AG13">
            <v>30804870</v>
          </cell>
          <cell r="AH13">
            <v>30804870</v>
          </cell>
          <cell r="AI13">
            <v>30804910</v>
          </cell>
          <cell r="AJ13">
            <v>30804890</v>
          </cell>
          <cell r="AK13">
            <v>30804850</v>
          </cell>
          <cell r="AL13">
            <v>30804830</v>
          </cell>
          <cell r="AM13">
            <v>30804700</v>
          </cell>
          <cell r="AN13">
            <v>30804600</v>
          </cell>
          <cell r="AO13">
            <v>30804580</v>
          </cell>
          <cell r="AP13">
            <v>30804530</v>
          </cell>
          <cell r="AQ13">
            <v>30839710</v>
          </cell>
          <cell r="AR13">
            <v>30837180</v>
          </cell>
          <cell r="AS13">
            <v>30839650</v>
          </cell>
          <cell r="AT13">
            <v>30839770</v>
          </cell>
          <cell r="AU13">
            <v>30837760</v>
          </cell>
          <cell r="AV13">
            <v>30839670</v>
          </cell>
          <cell r="AW13">
            <v>30837000</v>
          </cell>
          <cell r="AX13">
            <v>30837080</v>
          </cell>
          <cell r="AY13">
            <v>30823310</v>
          </cell>
          <cell r="AZ13">
            <v>30824200</v>
          </cell>
          <cell r="BA13">
            <v>30824200</v>
          </cell>
        </row>
        <row r="14">
          <cell r="A14" t="str">
            <v>Latin America &amp; Caribbean (all income levels)</v>
          </cell>
          <cell r="B14" t="str">
            <v>LCN</v>
          </cell>
          <cell r="D14">
            <v>20171910</v>
          </cell>
          <cell r="E14">
            <v>20171910</v>
          </cell>
          <cell r="F14">
            <v>20171910</v>
          </cell>
          <cell r="G14">
            <v>20171910</v>
          </cell>
          <cell r="H14">
            <v>20171910</v>
          </cell>
          <cell r="I14">
            <v>20171910</v>
          </cell>
          <cell r="J14">
            <v>20171910</v>
          </cell>
          <cell r="K14">
            <v>20171910</v>
          </cell>
          <cell r="L14">
            <v>20171910</v>
          </cell>
          <cell r="M14">
            <v>20171910</v>
          </cell>
          <cell r="N14">
            <v>20171910</v>
          </cell>
          <cell r="O14">
            <v>20171910</v>
          </cell>
          <cell r="P14">
            <v>20171910</v>
          </cell>
          <cell r="Q14">
            <v>20171910</v>
          </cell>
          <cell r="R14">
            <v>20172050</v>
          </cell>
          <cell r="S14">
            <v>20171920</v>
          </cell>
          <cell r="T14">
            <v>20171920</v>
          </cell>
          <cell r="U14">
            <v>20171920</v>
          </cell>
          <cell r="V14">
            <v>20171920</v>
          </cell>
          <cell r="W14">
            <v>20171830</v>
          </cell>
          <cell r="X14">
            <v>20171830</v>
          </cell>
          <cell r="Y14">
            <v>20171830</v>
          </cell>
          <cell r="Z14">
            <v>20171830</v>
          </cell>
          <cell r="AA14">
            <v>20171830</v>
          </cell>
          <cell r="AB14">
            <v>20171830</v>
          </cell>
          <cell r="AC14">
            <v>20171830</v>
          </cell>
          <cell r="AD14">
            <v>20171830</v>
          </cell>
          <cell r="AE14">
            <v>20171830</v>
          </cell>
          <cell r="AF14">
            <v>20171830</v>
          </cell>
          <cell r="AG14">
            <v>20171830</v>
          </cell>
          <cell r="AH14">
            <v>20171830</v>
          </cell>
          <cell r="AI14">
            <v>20171830</v>
          </cell>
          <cell r="AJ14">
            <v>20171830</v>
          </cell>
          <cell r="AK14">
            <v>20171830</v>
          </cell>
          <cell r="AL14">
            <v>20171830</v>
          </cell>
          <cell r="AM14">
            <v>20171830</v>
          </cell>
          <cell r="AN14">
            <v>20171830</v>
          </cell>
          <cell r="AO14">
            <v>20143350</v>
          </cell>
          <cell r="AP14">
            <v>20143350</v>
          </cell>
          <cell r="AQ14">
            <v>20143350</v>
          </cell>
          <cell r="AR14">
            <v>20143350</v>
          </cell>
          <cell r="AS14">
            <v>20142340</v>
          </cell>
          <cell r="AT14">
            <v>20142350</v>
          </cell>
          <cell r="AU14">
            <v>20142360</v>
          </cell>
          <cell r="AV14">
            <v>20142390</v>
          </cell>
          <cell r="AW14">
            <v>20142380</v>
          </cell>
          <cell r="AX14">
            <v>20142390</v>
          </cell>
          <cell r="AY14">
            <v>20142390</v>
          </cell>
          <cell r="AZ14">
            <v>20142390</v>
          </cell>
          <cell r="BA14">
            <v>20142390</v>
          </cell>
        </row>
        <row r="15">
          <cell r="A15" t="str">
            <v>Latin America &amp; Caribbean (developing only)</v>
          </cell>
          <cell r="B15" t="str">
            <v>LAC</v>
          </cell>
          <cell r="D15">
            <v>20145400</v>
          </cell>
          <cell r="E15">
            <v>20145400</v>
          </cell>
          <cell r="F15">
            <v>20145400</v>
          </cell>
          <cell r="G15">
            <v>20145400</v>
          </cell>
          <cell r="H15">
            <v>20145400</v>
          </cell>
          <cell r="I15">
            <v>20145400</v>
          </cell>
          <cell r="J15">
            <v>20145400</v>
          </cell>
          <cell r="K15">
            <v>20145400</v>
          </cell>
          <cell r="L15">
            <v>20145400</v>
          </cell>
          <cell r="M15">
            <v>20145400</v>
          </cell>
          <cell r="N15">
            <v>20145400</v>
          </cell>
          <cell r="O15">
            <v>20145400</v>
          </cell>
          <cell r="P15">
            <v>20145400</v>
          </cell>
          <cell r="Q15">
            <v>20145400</v>
          </cell>
          <cell r="R15">
            <v>20145540</v>
          </cell>
          <cell r="S15">
            <v>20145410</v>
          </cell>
          <cell r="T15">
            <v>20145410</v>
          </cell>
          <cell r="U15">
            <v>20145410</v>
          </cell>
          <cell r="V15">
            <v>20145410</v>
          </cell>
          <cell r="W15">
            <v>20145410</v>
          </cell>
          <cell r="X15">
            <v>20145410</v>
          </cell>
          <cell r="Y15">
            <v>20145410</v>
          </cell>
          <cell r="Z15">
            <v>20145410</v>
          </cell>
          <cell r="AA15">
            <v>20145410</v>
          </cell>
          <cell r="AB15">
            <v>20145410</v>
          </cell>
          <cell r="AC15">
            <v>20145410</v>
          </cell>
          <cell r="AD15">
            <v>20145410</v>
          </cell>
          <cell r="AE15">
            <v>20145410</v>
          </cell>
          <cell r="AF15">
            <v>20145410</v>
          </cell>
          <cell r="AG15">
            <v>20145410</v>
          </cell>
          <cell r="AH15">
            <v>20145410</v>
          </cell>
          <cell r="AI15">
            <v>20145410</v>
          </cell>
          <cell r="AJ15">
            <v>20145410</v>
          </cell>
          <cell r="AK15">
            <v>20145410</v>
          </cell>
          <cell r="AL15">
            <v>20145410</v>
          </cell>
          <cell r="AM15">
            <v>20145410</v>
          </cell>
          <cell r="AN15">
            <v>20145410</v>
          </cell>
          <cell r="AO15">
            <v>20116930</v>
          </cell>
          <cell r="AP15">
            <v>20116930</v>
          </cell>
          <cell r="AQ15">
            <v>20116930</v>
          </cell>
          <cell r="AR15">
            <v>20116930</v>
          </cell>
          <cell r="AS15">
            <v>20115920</v>
          </cell>
          <cell r="AT15">
            <v>20115930</v>
          </cell>
          <cell r="AU15">
            <v>20115940</v>
          </cell>
          <cell r="AV15">
            <v>20115970</v>
          </cell>
          <cell r="AW15">
            <v>20115960</v>
          </cell>
          <cell r="AX15">
            <v>20115970</v>
          </cell>
          <cell r="AY15">
            <v>20115970</v>
          </cell>
          <cell r="AZ15">
            <v>20115970</v>
          </cell>
          <cell r="BA15">
            <v>20115970</v>
          </cell>
        </row>
        <row r="16">
          <cell r="A16" t="str">
            <v>Least developed countries: UN classification</v>
          </cell>
          <cell r="B16" t="str">
            <v>LDC</v>
          </cell>
          <cell r="D16">
            <v>20276050</v>
          </cell>
          <cell r="E16">
            <v>20276050</v>
          </cell>
          <cell r="F16">
            <v>20276050</v>
          </cell>
          <cell r="G16">
            <v>20276050</v>
          </cell>
          <cell r="H16">
            <v>20276050</v>
          </cell>
          <cell r="I16">
            <v>20276050</v>
          </cell>
          <cell r="J16">
            <v>20276050</v>
          </cell>
          <cell r="K16">
            <v>20276050</v>
          </cell>
          <cell r="L16">
            <v>20276050</v>
          </cell>
          <cell r="M16">
            <v>20276050</v>
          </cell>
          <cell r="N16">
            <v>20276050</v>
          </cell>
          <cell r="O16">
            <v>20276050</v>
          </cell>
          <cell r="P16">
            <v>20276050</v>
          </cell>
          <cell r="Q16">
            <v>20275650</v>
          </cell>
          <cell r="R16">
            <v>20275250</v>
          </cell>
          <cell r="S16">
            <v>20275250</v>
          </cell>
          <cell r="T16">
            <v>20275250</v>
          </cell>
          <cell r="U16">
            <v>20275250</v>
          </cell>
          <cell r="V16">
            <v>20275250</v>
          </cell>
          <cell r="W16">
            <v>20275250</v>
          </cell>
          <cell r="X16">
            <v>20275250</v>
          </cell>
          <cell r="Y16">
            <v>20275250</v>
          </cell>
          <cell r="Z16">
            <v>20275250</v>
          </cell>
          <cell r="AA16">
            <v>20275250</v>
          </cell>
          <cell r="AB16">
            <v>20275250</v>
          </cell>
          <cell r="AC16">
            <v>20275250</v>
          </cell>
          <cell r="AD16">
            <v>20275250</v>
          </cell>
          <cell r="AE16">
            <v>20275250</v>
          </cell>
          <cell r="AF16">
            <v>20275250</v>
          </cell>
          <cell r="AG16">
            <v>20275250</v>
          </cell>
          <cell r="AH16">
            <v>20275250</v>
          </cell>
          <cell r="AI16">
            <v>20275250</v>
          </cell>
          <cell r="AJ16">
            <v>20174250</v>
          </cell>
          <cell r="AK16">
            <v>20167320</v>
          </cell>
          <cell r="AL16">
            <v>20167320</v>
          </cell>
          <cell r="AM16">
            <v>20167320</v>
          </cell>
          <cell r="AN16">
            <v>20167320</v>
          </cell>
          <cell r="AO16">
            <v>20167320</v>
          </cell>
          <cell r="AP16">
            <v>20167320</v>
          </cell>
          <cell r="AQ16">
            <v>20167670</v>
          </cell>
          <cell r="AR16">
            <v>20167670</v>
          </cell>
          <cell r="AS16">
            <v>20167670</v>
          </cell>
          <cell r="AT16">
            <v>20167670</v>
          </cell>
          <cell r="AU16">
            <v>20165870</v>
          </cell>
          <cell r="AV16">
            <v>20165810</v>
          </cell>
          <cell r="AW16">
            <v>20165920</v>
          </cell>
          <cell r="AX16">
            <v>20165970</v>
          </cell>
          <cell r="AY16">
            <v>20165970</v>
          </cell>
          <cell r="AZ16">
            <v>20165970</v>
          </cell>
          <cell r="BA16">
            <v>20165970</v>
          </cell>
        </row>
        <row r="17">
          <cell r="A17" t="str">
            <v>Low &amp; middle income</v>
          </cell>
          <cell r="B17" t="str">
            <v>LMY</v>
          </cell>
          <cell r="D17">
            <v>95890937</v>
          </cell>
          <cell r="E17">
            <v>95890937</v>
          </cell>
          <cell r="F17">
            <v>95890937</v>
          </cell>
          <cell r="G17">
            <v>95890937</v>
          </cell>
          <cell r="H17">
            <v>95890937</v>
          </cell>
          <cell r="I17">
            <v>95890937</v>
          </cell>
          <cell r="J17">
            <v>95890937</v>
          </cell>
          <cell r="K17">
            <v>95890937</v>
          </cell>
          <cell r="L17">
            <v>95890937</v>
          </cell>
          <cell r="M17">
            <v>95890937</v>
          </cell>
          <cell r="N17">
            <v>95890937</v>
          </cell>
          <cell r="O17">
            <v>95890937</v>
          </cell>
          <cell r="P17">
            <v>95890867</v>
          </cell>
          <cell r="Q17">
            <v>95890427</v>
          </cell>
          <cell r="R17">
            <v>95890137</v>
          </cell>
          <cell r="S17">
            <v>95890007</v>
          </cell>
          <cell r="T17">
            <v>95889997</v>
          </cell>
          <cell r="U17">
            <v>95889997</v>
          </cell>
          <cell r="V17">
            <v>95889997</v>
          </cell>
          <cell r="W17">
            <v>95889997</v>
          </cell>
          <cell r="X17">
            <v>95889997</v>
          </cell>
          <cell r="Y17">
            <v>95889987</v>
          </cell>
          <cell r="Z17">
            <v>95889987</v>
          </cell>
          <cell r="AA17">
            <v>95889987</v>
          </cell>
          <cell r="AB17">
            <v>95889987</v>
          </cell>
          <cell r="AC17">
            <v>95889987</v>
          </cell>
          <cell r="AD17">
            <v>95889987</v>
          </cell>
          <cell r="AE17">
            <v>95889987</v>
          </cell>
          <cell r="AF17">
            <v>95888997</v>
          </cell>
          <cell r="AG17">
            <v>95888997</v>
          </cell>
          <cell r="AH17">
            <v>95889107</v>
          </cell>
          <cell r="AI17">
            <v>95889107</v>
          </cell>
          <cell r="AJ17">
            <v>95784417</v>
          </cell>
          <cell r="AK17">
            <v>95772677</v>
          </cell>
          <cell r="AL17">
            <v>95770397</v>
          </cell>
          <cell r="AM17">
            <v>95770007</v>
          </cell>
          <cell r="AN17">
            <v>95770697</v>
          </cell>
          <cell r="AO17">
            <v>95744797</v>
          </cell>
          <cell r="AP17">
            <v>95751617</v>
          </cell>
          <cell r="AQ17">
            <v>95730357</v>
          </cell>
          <cell r="AR17">
            <v>95729487</v>
          </cell>
          <cell r="AS17">
            <v>95726757</v>
          </cell>
          <cell r="AT17">
            <v>95726217</v>
          </cell>
          <cell r="AU17">
            <v>95724707</v>
          </cell>
          <cell r="AV17">
            <v>95724757</v>
          </cell>
          <cell r="AW17">
            <v>95721277</v>
          </cell>
          <cell r="AX17">
            <v>95720997</v>
          </cell>
          <cell r="AY17">
            <v>95720117</v>
          </cell>
          <cell r="AZ17">
            <v>95717607</v>
          </cell>
          <cell r="BA17">
            <v>95717607</v>
          </cell>
        </row>
        <row r="18">
          <cell r="A18" t="str">
            <v>Low income</v>
          </cell>
          <cell r="B18" t="str">
            <v>LIC</v>
          </cell>
          <cell r="D18">
            <v>16178550</v>
          </cell>
          <cell r="E18">
            <v>16178550</v>
          </cell>
          <cell r="F18">
            <v>16178550</v>
          </cell>
          <cell r="G18">
            <v>16178550</v>
          </cell>
          <cell r="H18">
            <v>16178550</v>
          </cell>
          <cell r="I18">
            <v>16178550</v>
          </cell>
          <cell r="J18">
            <v>16178550</v>
          </cell>
          <cell r="K18">
            <v>16178550</v>
          </cell>
          <cell r="L18">
            <v>16178550</v>
          </cell>
          <cell r="M18">
            <v>16178550</v>
          </cell>
          <cell r="N18">
            <v>16178550</v>
          </cell>
          <cell r="O18">
            <v>16178550</v>
          </cell>
          <cell r="P18">
            <v>16178550</v>
          </cell>
          <cell r="Q18">
            <v>16178150</v>
          </cell>
          <cell r="R18">
            <v>16177750</v>
          </cell>
          <cell r="S18">
            <v>16177750</v>
          </cell>
          <cell r="T18">
            <v>16177750</v>
          </cell>
          <cell r="U18">
            <v>16177750</v>
          </cell>
          <cell r="V18">
            <v>16177750</v>
          </cell>
          <cell r="W18">
            <v>16177750</v>
          </cell>
          <cell r="X18">
            <v>16177750</v>
          </cell>
          <cell r="Y18">
            <v>16177750</v>
          </cell>
          <cell r="Z18">
            <v>16177750</v>
          </cell>
          <cell r="AA18">
            <v>16177750</v>
          </cell>
          <cell r="AB18">
            <v>16177750</v>
          </cell>
          <cell r="AC18">
            <v>16177750</v>
          </cell>
          <cell r="AD18">
            <v>16177750</v>
          </cell>
          <cell r="AE18">
            <v>16177750</v>
          </cell>
          <cell r="AF18">
            <v>16177750</v>
          </cell>
          <cell r="AG18">
            <v>16177750</v>
          </cell>
          <cell r="AH18">
            <v>16177750</v>
          </cell>
          <cell r="AI18">
            <v>16177750</v>
          </cell>
          <cell r="AJ18">
            <v>16076750</v>
          </cell>
          <cell r="AK18">
            <v>16076750</v>
          </cell>
          <cell r="AL18">
            <v>16076750</v>
          </cell>
          <cell r="AM18">
            <v>16076750</v>
          </cell>
          <cell r="AN18">
            <v>16076750</v>
          </cell>
          <cell r="AO18">
            <v>16076750</v>
          </cell>
          <cell r="AP18">
            <v>16076750</v>
          </cell>
          <cell r="AQ18">
            <v>16077100</v>
          </cell>
          <cell r="AR18">
            <v>16077100</v>
          </cell>
          <cell r="AS18">
            <v>16077100</v>
          </cell>
          <cell r="AT18">
            <v>16077100</v>
          </cell>
          <cell r="AU18">
            <v>16076980</v>
          </cell>
          <cell r="AV18">
            <v>16076920</v>
          </cell>
          <cell r="AW18">
            <v>16077030</v>
          </cell>
          <cell r="AX18">
            <v>16077080</v>
          </cell>
          <cell r="AY18">
            <v>16077080</v>
          </cell>
          <cell r="AZ18">
            <v>16077080</v>
          </cell>
          <cell r="BA18">
            <v>16077080</v>
          </cell>
        </row>
        <row r="19">
          <cell r="A19" t="str">
            <v>Lower middle income</v>
          </cell>
          <cell r="B19" t="str">
            <v>LMC</v>
          </cell>
          <cell r="D19">
            <v>20094037</v>
          </cell>
          <cell r="E19">
            <v>20094037</v>
          </cell>
          <cell r="F19">
            <v>20094037</v>
          </cell>
          <cell r="G19">
            <v>20094037</v>
          </cell>
          <cell r="H19">
            <v>20094037</v>
          </cell>
          <cell r="I19">
            <v>20094037</v>
          </cell>
          <cell r="J19">
            <v>20094037</v>
          </cell>
          <cell r="K19">
            <v>20094037</v>
          </cell>
          <cell r="L19">
            <v>20094037</v>
          </cell>
          <cell r="M19">
            <v>20094037</v>
          </cell>
          <cell r="N19">
            <v>20094037</v>
          </cell>
          <cell r="O19">
            <v>20094037</v>
          </cell>
          <cell r="P19">
            <v>20093967</v>
          </cell>
          <cell r="Q19">
            <v>20093927</v>
          </cell>
          <cell r="R19">
            <v>20094047</v>
          </cell>
          <cell r="S19">
            <v>20093917</v>
          </cell>
          <cell r="T19">
            <v>20093917</v>
          </cell>
          <cell r="U19">
            <v>20093917</v>
          </cell>
          <cell r="V19">
            <v>20093917</v>
          </cell>
          <cell r="W19">
            <v>20093917</v>
          </cell>
          <cell r="X19">
            <v>20093917</v>
          </cell>
          <cell r="Y19">
            <v>20093917</v>
          </cell>
          <cell r="Z19">
            <v>20093917</v>
          </cell>
          <cell r="AA19">
            <v>20093917</v>
          </cell>
          <cell r="AB19">
            <v>20093917</v>
          </cell>
          <cell r="AC19">
            <v>20093917</v>
          </cell>
          <cell r="AD19">
            <v>20093917</v>
          </cell>
          <cell r="AE19">
            <v>20093917</v>
          </cell>
          <cell r="AF19">
            <v>20093917</v>
          </cell>
          <cell r="AG19">
            <v>20093917</v>
          </cell>
          <cell r="AH19">
            <v>20093917</v>
          </cell>
          <cell r="AI19">
            <v>20093917</v>
          </cell>
          <cell r="AJ19">
            <v>20093997</v>
          </cell>
          <cell r="AK19">
            <v>20087057</v>
          </cell>
          <cell r="AL19">
            <v>20087227</v>
          </cell>
          <cell r="AM19">
            <v>20087227</v>
          </cell>
          <cell r="AN19">
            <v>20087217</v>
          </cell>
          <cell r="AO19">
            <v>20087207</v>
          </cell>
          <cell r="AP19">
            <v>20087197</v>
          </cell>
          <cell r="AQ19">
            <v>20072747</v>
          </cell>
          <cell r="AR19">
            <v>20072777</v>
          </cell>
          <cell r="AS19">
            <v>20072227</v>
          </cell>
          <cell r="AT19">
            <v>20071547</v>
          </cell>
          <cell r="AU19">
            <v>20069857</v>
          </cell>
          <cell r="AV19">
            <v>20069907</v>
          </cell>
          <cell r="AW19">
            <v>20069947</v>
          </cell>
          <cell r="AX19">
            <v>20069927</v>
          </cell>
          <cell r="AY19">
            <v>20069917</v>
          </cell>
          <cell r="AZ19">
            <v>20066857</v>
          </cell>
          <cell r="BA19">
            <v>20066857</v>
          </cell>
        </row>
        <row r="20">
          <cell r="A20" t="str">
            <v>Middle East &amp; North Africa (all income levels)</v>
          </cell>
          <cell r="B20" t="str">
            <v>MEA</v>
          </cell>
          <cell r="D20">
            <v>11238620</v>
          </cell>
          <cell r="E20">
            <v>11238620</v>
          </cell>
          <cell r="F20">
            <v>11238620</v>
          </cell>
          <cell r="G20">
            <v>11238620</v>
          </cell>
          <cell r="H20">
            <v>11238620</v>
          </cell>
          <cell r="I20">
            <v>11238620</v>
          </cell>
          <cell r="J20">
            <v>11238620</v>
          </cell>
          <cell r="K20">
            <v>11238620</v>
          </cell>
          <cell r="L20">
            <v>11238620</v>
          </cell>
          <cell r="M20">
            <v>11238620</v>
          </cell>
          <cell r="N20">
            <v>11238620</v>
          </cell>
          <cell r="O20">
            <v>11238620</v>
          </cell>
          <cell r="P20">
            <v>11238580</v>
          </cell>
          <cell r="Q20">
            <v>11238580</v>
          </cell>
          <cell r="R20">
            <v>11238580</v>
          </cell>
          <cell r="S20">
            <v>11238580</v>
          </cell>
          <cell r="T20">
            <v>11238580</v>
          </cell>
          <cell r="U20">
            <v>11238580</v>
          </cell>
          <cell r="V20">
            <v>11238580</v>
          </cell>
          <cell r="W20">
            <v>11238580</v>
          </cell>
          <cell r="X20">
            <v>11238580</v>
          </cell>
          <cell r="Y20">
            <v>11238580</v>
          </cell>
          <cell r="Z20">
            <v>11238580</v>
          </cell>
          <cell r="AA20">
            <v>11238580</v>
          </cell>
          <cell r="AB20">
            <v>11238580</v>
          </cell>
          <cell r="AC20">
            <v>11238580</v>
          </cell>
          <cell r="AD20">
            <v>11238580</v>
          </cell>
          <cell r="AE20">
            <v>11238580</v>
          </cell>
          <cell r="AF20">
            <v>11238580</v>
          </cell>
          <cell r="AG20">
            <v>11238580</v>
          </cell>
          <cell r="AH20">
            <v>11238580</v>
          </cell>
          <cell r="AI20">
            <v>11238600</v>
          </cell>
          <cell r="AJ20">
            <v>11238600</v>
          </cell>
          <cell r="AK20">
            <v>11238600</v>
          </cell>
          <cell r="AL20">
            <v>11238600</v>
          </cell>
          <cell r="AM20">
            <v>11238600</v>
          </cell>
          <cell r="AN20">
            <v>11238600</v>
          </cell>
          <cell r="AO20">
            <v>11238600</v>
          </cell>
          <cell r="AP20">
            <v>11238600</v>
          </cell>
          <cell r="AQ20">
            <v>11238600</v>
          </cell>
          <cell r="AR20">
            <v>11238600</v>
          </cell>
          <cell r="AS20">
            <v>11238600</v>
          </cell>
          <cell r="AT20">
            <v>11238420</v>
          </cell>
          <cell r="AU20">
            <v>11238410</v>
          </cell>
          <cell r="AV20">
            <v>11238420</v>
          </cell>
          <cell r="AW20">
            <v>11238480</v>
          </cell>
          <cell r="AX20">
            <v>11238500</v>
          </cell>
          <cell r="AY20">
            <v>11238510</v>
          </cell>
          <cell r="AZ20">
            <v>11235990</v>
          </cell>
          <cell r="BA20">
            <v>11235990</v>
          </cell>
        </row>
        <row r="21">
          <cell r="A21" t="str">
            <v>Middle East &amp; North Africa (developing only)</v>
          </cell>
          <cell r="B21" t="str">
            <v>MNA</v>
          </cell>
          <cell r="D21">
            <v>8643770</v>
          </cell>
          <cell r="E21">
            <v>8643770</v>
          </cell>
          <cell r="F21">
            <v>8643770</v>
          </cell>
          <cell r="G21">
            <v>8643770</v>
          </cell>
          <cell r="H21">
            <v>8643770</v>
          </cell>
          <cell r="I21">
            <v>8643770</v>
          </cell>
          <cell r="J21">
            <v>8643770</v>
          </cell>
          <cell r="K21">
            <v>8643770</v>
          </cell>
          <cell r="L21">
            <v>8643770</v>
          </cell>
          <cell r="M21">
            <v>8643770</v>
          </cell>
          <cell r="N21">
            <v>8643770</v>
          </cell>
          <cell r="O21">
            <v>8643770</v>
          </cell>
          <cell r="P21">
            <v>8643730</v>
          </cell>
          <cell r="Q21">
            <v>8643730</v>
          </cell>
          <cell r="R21">
            <v>8643730</v>
          </cell>
          <cell r="S21">
            <v>8643730</v>
          </cell>
          <cell r="T21">
            <v>8643730</v>
          </cell>
          <cell r="U21">
            <v>8643730</v>
          </cell>
          <cell r="V21">
            <v>8643730</v>
          </cell>
          <cell r="W21">
            <v>8643730</v>
          </cell>
          <cell r="X21">
            <v>8643730</v>
          </cell>
          <cell r="Y21">
            <v>8643730</v>
          </cell>
          <cell r="Z21">
            <v>8643730</v>
          </cell>
          <cell r="AA21">
            <v>8643730</v>
          </cell>
          <cell r="AB21">
            <v>8643730</v>
          </cell>
          <cell r="AC21">
            <v>8643730</v>
          </cell>
          <cell r="AD21">
            <v>8643730</v>
          </cell>
          <cell r="AE21">
            <v>8643730</v>
          </cell>
          <cell r="AF21">
            <v>8643730</v>
          </cell>
          <cell r="AG21">
            <v>8643730</v>
          </cell>
          <cell r="AH21">
            <v>8643730</v>
          </cell>
          <cell r="AI21">
            <v>8643730</v>
          </cell>
          <cell r="AJ21">
            <v>8643730</v>
          </cell>
          <cell r="AK21">
            <v>8643730</v>
          </cell>
          <cell r="AL21">
            <v>8643730</v>
          </cell>
          <cell r="AM21">
            <v>8643730</v>
          </cell>
          <cell r="AN21">
            <v>8643730</v>
          </cell>
          <cell r="AO21">
            <v>8643730</v>
          </cell>
          <cell r="AP21">
            <v>8643730</v>
          </cell>
          <cell r="AQ21">
            <v>8643730</v>
          </cell>
          <cell r="AR21">
            <v>8643730</v>
          </cell>
          <cell r="AS21">
            <v>8643730</v>
          </cell>
          <cell r="AT21">
            <v>8643540</v>
          </cell>
          <cell r="AU21">
            <v>8643520</v>
          </cell>
          <cell r="AV21">
            <v>8643520</v>
          </cell>
          <cell r="AW21">
            <v>8643580</v>
          </cell>
          <cell r="AX21">
            <v>8643590</v>
          </cell>
          <cell r="AY21">
            <v>8643590</v>
          </cell>
          <cell r="AZ21">
            <v>8641070</v>
          </cell>
          <cell r="BA21">
            <v>8641070</v>
          </cell>
        </row>
        <row r="22">
          <cell r="A22" t="str">
            <v>Middle income</v>
          </cell>
          <cell r="B22" t="str">
            <v>MIC</v>
          </cell>
          <cell r="D22">
            <v>79712387</v>
          </cell>
          <cell r="E22">
            <v>79712387</v>
          </cell>
          <cell r="F22">
            <v>79712387</v>
          </cell>
          <cell r="G22">
            <v>79712387</v>
          </cell>
          <cell r="H22">
            <v>79712387</v>
          </cell>
          <cell r="I22">
            <v>79712387</v>
          </cell>
          <cell r="J22">
            <v>79712387</v>
          </cell>
          <cell r="K22">
            <v>79712387</v>
          </cell>
          <cell r="L22">
            <v>79712387</v>
          </cell>
          <cell r="M22">
            <v>79712387</v>
          </cell>
          <cell r="N22">
            <v>79712387</v>
          </cell>
          <cell r="O22">
            <v>79712387</v>
          </cell>
          <cell r="P22">
            <v>79712317</v>
          </cell>
          <cell r="Q22">
            <v>79712277</v>
          </cell>
          <cell r="R22">
            <v>79712387</v>
          </cell>
          <cell r="S22">
            <v>79712257</v>
          </cell>
          <cell r="T22">
            <v>79712247</v>
          </cell>
          <cell r="U22">
            <v>79712247</v>
          </cell>
          <cell r="V22">
            <v>79712247</v>
          </cell>
          <cell r="W22">
            <v>79712247</v>
          </cell>
          <cell r="X22">
            <v>79712247</v>
          </cell>
          <cell r="Y22">
            <v>79712237</v>
          </cell>
          <cell r="Z22">
            <v>79712237</v>
          </cell>
          <cell r="AA22">
            <v>79712237</v>
          </cell>
          <cell r="AB22">
            <v>79712237</v>
          </cell>
          <cell r="AC22">
            <v>79712237</v>
          </cell>
          <cell r="AD22">
            <v>79712237</v>
          </cell>
          <cell r="AE22">
            <v>79712237</v>
          </cell>
          <cell r="AF22">
            <v>79711247</v>
          </cell>
          <cell r="AG22">
            <v>79711247</v>
          </cell>
          <cell r="AH22">
            <v>79711357</v>
          </cell>
          <cell r="AI22">
            <v>79711357</v>
          </cell>
          <cell r="AJ22">
            <v>79707667</v>
          </cell>
          <cell r="AK22">
            <v>79695927</v>
          </cell>
          <cell r="AL22">
            <v>79693647</v>
          </cell>
          <cell r="AM22">
            <v>79693257</v>
          </cell>
          <cell r="AN22">
            <v>79693947</v>
          </cell>
          <cell r="AO22">
            <v>79668047</v>
          </cell>
          <cell r="AP22">
            <v>79674867</v>
          </cell>
          <cell r="AQ22">
            <v>79653257</v>
          </cell>
          <cell r="AR22">
            <v>79652387</v>
          </cell>
          <cell r="AS22">
            <v>79649657</v>
          </cell>
          <cell r="AT22">
            <v>79649117</v>
          </cell>
          <cell r="AU22">
            <v>79647727</v>
          </cell>
          <cell r="AV22">
            <v>79647837</v>
          </cell>
          <cell r="AW22">
            <v>79644247</v>
          </cell>
          <cell r="AX22">
            <v>79643917</v>
          </cell>
          <cell r="AY22">
            <v>79643037</v>
          </cell>
          <cell r="AZ22">
            <v>79640527</v>
          </cell>
          <cell r="BA22">
            <v>79640527</v>
          </cell>
        </row>
        <row r="23">
          <cell r="A23" t="str">
            <v>North America</v>
          </cell>
          <cell r="B23" t="str">
            <v>NAC</v>
          </cell>
          <cell r="D23">
            <v>18252520</v>
          </cell>
          <cell r="E23">
            <v>18252520</v>
          </cell>
          <cell r="F23">
            <v>18252520</v>
          </cell>
          <cell r="G23">
            <v>18252520</v>
          </cell>
          <cell r="H23">
            <v>18252520</v>
          </cell>
          <cell r="I23">
            <v>18252520</v>
          </cell>
          <cell r="J23">
            <v>18252520</v>
          </cell>
          <cell r="K23">
            <v>18252520</v>
          </cell>
          <cell r="L23">
            <v>18252520</v>
          </cell>
          <cell r="M23">
            <v>18252520</v>
          </cell>
          <cell r="N23">
            <v>18252520</v>
          </cell>
          <cell r="O23">
            <v>18252520</v>
          </cell>
          <cell r="P23">
            <v>18252520</v>
          </cell>
          <cell r="Q23">
            <v>18252520</v>
          </cell>
          <cell r="R23">
            <v>18252520</v>
          </cell>
          <cell r="S23">
            <v>18252520</v>
          </cell>
          <cell r="T23">
            <v>18252520</v>
          </cell>
          <cell r="U23">
            <v>18252520</v>
          </cell>
          <cell r="V23">
            <v>18252520</v>
          </cell>
          <cell r="W23">
            <v>18252520</v>
          </cell>
          <cell r="X23">
            <v>18252520</v>
          </cell>
          <cell r="Y23">
            <v>18252520</v>
          </cell>
          <cell r="Z23">
            <v>18252520</v>
          </cell>
          <cell r="AA23">
            <v>18252520</v>
          </cell>
          <cell r="AB23">
            <v>18252520</v>
          </cell>
          <cell r="AC23">
            <v>18252520</v>
          </cell>
          <cell r="AD23">
            <v>18252520</v>
          </cell>
          <cell r="AE23">
            <v>18252520</v>
          </cell>
          <cell r="AF23">
            <v>18252520</v>
          </cell>
          <cell r="AG23">
            <v>18252520</v>
          </cell>
          <cell r="AH23">
            <v>18252520</v>
          </cell>
          <cell r="AI23">
            <v>18252520</v>
          </cell>
          <cell r="AJ23">
            <v>18252520</v>
          </cell>
          <cell r="AK23">
            <v>18252520</v>
          </cell>
          <cell r="AL23">
            <v>18252520</v>
          </cell>
          <cell r="AM23">
            <v>18252520</v>
          </cell>
          <cell r="AN23">
            <v>18252520</v>
          </cell>
          <cell r="AO23">
            <v>18252520</v>
          </cell>
          <cell r="AP23">
            <v>18252520</v>
          </cell>
          <cell r="AQ23">
            <v>18255480</v>
          </cell>
          <cell r="AR23">
            <v>18255480</v>
          </cell>
          <cell r="AS23">
            <v>18255480</v>
          </cell>
          <cell r="AT23">
            <v>18255480</v>
          </cell>
          <cell r="AU23">
            <v>18255480</v>
          </cell>
          <cell r="AV23">
            <v>18255480</v>
          </cell>
          <cell r="AW23">
            <v>18255480</v>
          </cell>
          <cell r="AX23">
            <v>18255480</v>
          </cell>
          <cell r="AY23">
            <v>18240980</v>
          </cell>
          <cell r="AZ23">
            <v>18240980</v>
          </cell>
          <cell r="BA23">
            <v>18240980</v>
          </cell>
        </row>
        <row r="24">
          <cell r="A24" t="str">
            <v>Not classified</v>
          </cell>
          <cell r="B24" t="str">
            <v>INX</v>
          </cell>
        </row>
        <row r="25">
          <cell r="A25" t="str">
            <v>OECD members</v>
          </cell>
          <cell r="B25" t="str">
            <v>OED</v>
          </cell>
          <cell r="D25">
            <v>34264830</v>
          </cell>
          <cell r="E25">
            <v>34264810</v>
          </cell>
          <cell r="F25">
            <v>34264820</v>
          </cell>
          <cell r="G25">
            <v>34264820</v>
          </cell>
          <cell r="H25">
            <v>34264810</v>
          </cell>
          <cell r="I25">
            <v>34264800</v>
          </cell>
          <cell r="J25">
            <v>34264790</v>
          </cell>
          <cell r="K25">
            <v>34264780</v>
          </cell>
          <cell r="L25">
            <v>34264780</v>
          </cell>
          <cell r="M25">
            <v>34264770</v>
          </cell>
          <cell r="N25">
            <v>34264760</v>
          </cell>
          <cell r="O25">
            <v>34264660</v>
          </cell>
          <cell r="P25">
            <v>34264640</v>
          </cell>
          <cell r="Q25">
            <v>34264570</v>
          </cell>
          <cell r="R25">
            <v>34264320</v>
          </cell>
          <cell r="S25">
            <v>34264250</v>
          </cell>
          <cell r="T25">
            <v>34264100</v>
          </cell>
          <cell r="U25">
            <v>34264100</v>
          </cell>
          <cell r="V25">
            <v>34264060</v>
          </cell>
          <cell r="W25">
            <v>34263860</v>
          </cell>
          <cell r="X25">
            <v>34263930</v>
          </cell>
          <cell r="Y25">
            <v>34263710</v>
          </cell>
          <cell r="Z25">
            <v>34263660</v>
          </cell>
          <cell r="AA25">
            <v>34262160</v>
          </cell>
          <cell r="AB25">
            <v>34262050</v>
          </cell>
          <cell r="AC25">
            <v>34262130</v>
          </cell>
          <cell r="AD25">
            <v>34262030</v>
          </cell>
          <cell r="AE25">
            <v>34262010</v>
          </cell>
          <cell r="AF25">
            <v>34261990</v>
          </cell>
          <cell r="AG25">
            <v>34261980</v>
          </cell>
          <cell r="AH25">
            <v>34261980</v>
          </cell>
          <cell r="AI25">
            <v>34262020</v>
          </cell>
          <cell r="AJ25">
            <v>34262000</v>
          </cell>
          <cell r="AK25">
            <v>34261960</v>
          </cell>
          <cell r="AL25">
            <v>34261940</v>
          </cell>
          <cell r="AM25">
            <v>34261810</v>
          </cell>
          <cell r="AN25">
            <v>34261710</v>
          </cell>
          <cell r="AO25">
            <v>34261690</v>
          </cell>
          <cell r="AP25">
            <v>34261640</v>
          </cell>
          <cell r="AQ25">
            <v>34296820</v>
          </cell>
          <cell r="AR25">
            <v>34294290</v>
          </cell>
          <cell r="AS25">
            <v>34296760</v>
          </cell>
          <cell r="AT25">
            <v>34296880</v>
          </cell>
          <cell r="AU25">
            <v>34294870</v>
          </cell>
          <cell r="AV25">
            <v>34296780</v>
          </cell>
          <cell r="AW25">
            <v>34294110</v>
          </cell>
          <cell r="AX25">
            <v>34294190</v>
          </cell>
          <cell r="AY25">
            <v>34280420</v>
          </cell>
          <cell r="AZ25">
            <v>34281310</v>
          </cell>
          <cell r="BA25">
            <v>34281310</v>
          </cell>
        </row>
        <row r="26">
          <cell r="A26" t="str">
            <v>Other small states</v>
          </cell>
          <cell r="B26" t="str">
            <v>OSS</v>
          </cell>
          <cell r="D26">
            <v>1854690</v>
          </cell>
          <cell r="E26">
            <v>1854690</v>
          </cell>
          <cell r="F26">
            <v>1854690</v>
          </cell>
          <cell r="G26">
            <v>1854690</v>
          </cell>
          <cell r="H26">
            <v>1854690</v>
          </cell>
          <cell r="I26">
            <v>1854690</v>
          </cell>
          <cell r="J26">
            <v>1854690</v>
          </cell>
          <cell r="K26">
            <v>1854690</v>
          </cell>
          <cell r="L26">
            <v>1854690</v>
          </cell>
          <cell r="M26">
            <v>1854690</v>
          </cell>
          <cell r="N26">
            <v>1854690</v>
          </cell>
          <cell r="O26">
            <v>1854690</v>
          </cell>
          <cell r="P26">
            <v>1854690</v>
          </cell>
          <cell r="Q26">
            <v>1854690</v>
          </cell>
          <cell r="R26">
            <v>1854690</v>
          </cell>
          <cell r="S26">
            <v>1854690</v>
          </cell>
          <cell r="T26">
            <v>1854690</v>
          </cell>
          <cell r="U26">
            <v>1854690</v>
          </cell>
          <cell r="V26">
            <v>1854690</v>
          </cell>
          <cell r="W26">
            <v>1854690</v>
          </cell>
          <cell r="X26">
            <v>1854690</v>
          </cell>
          <cell r="Y26">
            <v>1854690</v>
          </cell>
          <cell r="Z26">
            <v>1854690</v>
          </cell>
          <cell r="AA26">
            <v>1854690</v>
          </cell>
          <cell r="AB26">
            <v>1854690</v>
          </cell>
          <cell r="AC26">
            <v>1854690</v>
          </cell>
          <cell r="AD26">
            <v>1854690</v>
          </cell>
          <cell r="AE26">
            <v>1854690</v>
          </cell>
          <cell r="AF26">
            <v>1854690</v>
          </cell>
          <cell r="AG26">
            <v>1854690</v>
          </cell>
          <cell r="AH26">
            <v>1854690</v>
          </cell>
          <cell r="AI26">
            <v>1854690</v>
          </cell>
          <cell r="AJ26">
            <v>1854690</v>
          </cell>
          <cell r="AK26">
            <v>1847760</v>
          </cell>
          <cell r="AL26">
            <v>1847760</v>
          </cell>
          <cell r="AM26">
            <v>1847760</v>
          </cell>
          <cell r="AN26">
            <v>1847760</v>
          </cell>
          <cell r="AO26">
            <v>1847760</v>
          </cell>
          <cell r="AP26">
            <v>1847760</v>
          </cell>
          <cell r="AQ26">
            <v>1847760</v>
          </cell>
          <cell r="AR26">
            <v>1847760</v>
          </cell>
          <cell r="AS26">
            <v>1847760</v>
          </cell>
          <cell r="AT26">
            <v>1847760</v>
          </cell>
          <cell r="AU26">
            <v>1846080</v>
          </cell>
          <cell r="AV26">
            <v>1846080</v>
          </cell>
          <cell r="AW26">
            <v>1846080</v>
          </cell>
          <cell r="AX26">
            <v>1846080</v>
          </cell>
          <cell r="AY26">
            <v>1846080</v>
          </cell>
          <cell r="AZ26">
            <v>1846080</v>
          </cell>
          <cell r="BA26">
            <v>1846080</v>
          </cell>
        </row>
        <row r="27">
          <cell r="A27" t="str">
            <v>Pacific island small states</v>
          </cell>
          <cell r="B27" t="str">
            <v>PSS</v>
          </cell>
          <cell r="D27">
            <v>78410</v>
          </cell>
          <cell r="E27">
            <v>78410</v>
          </cell>
          <cell r="F27">
            <v>78410</v>
          </cell>
          <cell r="G27">
            <v>78410</v>
          </cell>
          <cell r="H27">
            <v>78410</v>
          </cell>
          <cell r="I27">
            <v>78410</v>
          </cell>
          <cell r="J27">
            <v>78410</v>
          </cell>
          <cell r="K27">
            <v>78410</v>
          </cell>
          <cell r="L27">
            <v>78410</v>
          </cell>
          <cell r="M27">
            <v>78410</v>
          </cell>
          <cell r="N27">
            <v>78410</v>
          </cell>
          <cell r="O27">
            <v>78410</v>
          </cell>
          <cell r="P27">
            <v>78410</v>
          </cell>
          <cell r="Q27">
            <v>78410</v>
          </cell>
          <cell r="R27">
            <v>78410</v>
          </cell>
          <cell r="S27">
            <v>78410</v>
          </cell>
          <cell r="T27">
            <v>78410</v>
          </cell>
          <cell r="U27">
            <v>78410</v>
          </cell>
          <cell r="V27">
            <v>78410</v>
          </cell>
          <cell r="W27">
            <v>78410</v>
          </cell>
          <cell r="X27">
            <v>78410</v>
          </cell>
          <cell r="Y27">
            <v>78410</v>
          </cell>
          <cell r="Z27">
            <v>78410</v>
          </cell>
          <cell r="AA27">
            <v>78410</v>
          </cell>
          <cell r="AB27">
            <v>78410</v>
          </cell>
          <cell r="AC27">
            <v>78410</v>
          </cell>
          <cell r="AD27">
            <v>78410</v>
          </cell>
          <cell r="AE27">
            <v>78410</v>
          </cell>
          <cell r="AF27">
            <v>78410</v>
          </cell>
          <cell r="AG27">
            <v>78410</v>
          </cell>
          <cell r="AH27">
            <v>78410</v>
          </cell>
          <cell r="AI27">
            <v>78410</v>
          </cell>
          <cell r="AJ27">
            <v>78410</v>
          </cell>
          <cell r="AK27">
            <v>78410</v>
          </cell>
          <cell r="AL27">
            <v>79050</v>
          </cell>
          <cell r="AM27">
            <v>79050</v>
          </cell>
          <cell r="AN27">
            <v>79050</v>
          </cell>
          <cell r="AO27">
            <v>79050</v>
          </cell>
          <cell r="AP27">
            <v>79050</v>
          </cell>
          <cell r="AQ27">
            <v>79050</v>
          </cell>
          <cell r="AR27">
            <v>79050</v>
          </cell>
          <cell r="AS27">
            <v>79050</v>
          </cell>
          <cell r="AT27">
            <v>79050</v>
          </cell>
          <cell r="AU27">
            <v>79050</v>
          </cell>
          <cell r="AV27">
            <v>79050</v>
          </cell>
          <cell r="AW27">
            <v>79050</v>
          </cell>
          <cell r="AX27">
            <v>79050</v>
          </cell>
          <cell r="AY27">
            <v>79050</v>
          </cell>
          <cell r="AZ27">
            <v>79050</v>
          </cell>
          <cell r="BA27">
            <v>79050</v>
          </cell>
        </row>
        <row r="28">
          <cell r="A28" t="str">
            <v>Small states</v>
          </cell>
          <cell r="B28" t="str">
            <v>SST</v>
          </cell>
          <cell r="D28">
            <v>2337900</v>
          </cell>
          <cell r="E28">
            <v>2337900</v>
          </cell>
          <cell r="F28">
            <v>2337900</v>
          </cell>
          <cell r="G28">
            <v>2337900</v>
          </cell>
          <cell r="H28">
            <v>2337900</v>
          </cell>
          <cell r="I28">
            <v>2337900</v>
          </cell>
          <cell r="J28">
            <v>2337900</v>
          </cell>
          <cell r="K28">
            <v>2337900</v>
          </cell>
          <cell r="L28">
            <v>2337900</v>
          </cell>
          <cell r="M28">
            <v>2337900</v>
          </cell>
          <cell r="N28">
            <v>2337900</v>
          </cell>
          <cell r="O28">
            <v>2337900</v>
          </cell>
          <cell r="P28">
            <v>2337900</v>
          </cell>
          <cell r="Q28">
            <v>2337900</v>
          </cell>
          <cell r="R28">
            <v>2338040</v>
          </cell>
          <cell r="S28">
            <v>2338040</v>
          </cell>
          <cell r="T28">
            <v>2338040</v>
          </cell>
          <cell r="U28">
            <v>2338040</v>
          </cell>
          <cell r="V28">
            <v>2338040</v>
          </cell>
          <cell r="W28">
            <v>2337950</v>
          </cell>
          <cell r="X28">
            <v>2337950</v>
          </cell>
          <cell r="Y28">
            <v>2337950</v>
          </cell>
          <cell r="Z28">
            <v>2337950</v>
          </cell>
          <cell r="AA28">
            <v>2337950</v>
          </cell>
          <cell r="AB28">
            <v>2337950</v>
          </cell>
          <cell r="AC28">
            <v>2337950</v>
          </cell>
          <cell r="AD28">
            <v>2337950</v>
          </cell>
          <cell r="AE28">
            <v>2337950</v>
          </cell>
          <cell r="AF28">
            <v>2337950</v>
          </cell>
          <cell r="AG28">
            <v>2337950</v>
          </cell>
          <cell r="AH28">
            <v>2337950</v>
          </cell>
          <cell r="AI28">
            <v>2337950</v>
          </cell>
          <cell r="AJ28">
            <v>2337950</v>
          </cell>
          <cell r="AK28">
            <v>2331020</v>
          </cell>
          <cell r="AL28">
            <v>2331660</v>
          </cell>
          <cell r="AM28">
            <v>2331660</v>
          </cell>
          <cell r="AN28">
            <v>2331660</v>
          </cell>
          <cell r="AO28">
            <v>2331660</v>
          </cell>
          <cell r="AP28">
            <v>2331660</v>
          </cell>
          <cell r="AQ28">
            <v>2331660</v>
          </cell>
          <cell r="AR28">
            <v>2331660</v>
          </cell>
          <cell r="AS28">
            <v>2331660</v>
          </cell>
          <cell r="AT28">
            <v>2331660</v>
          </cell>
          <cell r="AU28">
            <v>2329980</v>
          </cell>
          <cell r="AV28">
            <v>2329980</v>
          </cell>
          <cell r="AW28">
            <v>2329980</v>
          </cell>
          <cell r="AX28">
            <v>2329980</v>
          </cell>
          <cell r="AY28">
            <v>2329980</v>
          </cell>
          <cell r="AZ28">
            <v>2329980</v>
          </cell>
          <cell r="BA28">
            <v>2329980</v>
          </cell>
        </row>
        <row r="29">
          <cell r="A29" t="str">
            <v>South Asia</v>
          </cell>
          <cell r="B29" t="str">
            <v>SAS</v>
          </cell>
          <cell r="D29">
            <v>4779480</v>
          </cell>
          <cell r="E29">
            <v>4779480</v>
          </cell>
          <cell r="F29">
            <v>4779480</v>
          </cell>
          <cell r="G29">
            <v>4779480</v>
          </cell>
          <cell r="H29">
            <v>4779480</v>
          </cell>
          <cell r="I29">
            <v>4779480</v>
          </cell>
          <cell r="J29">
            <v>4779480</v>
          </cell>
          <cell r="K29">
            <v>4779480</v>
          </cell>
          <cell r="L29">
            <v>4779480</v>
          </cell>
          <cell r="M29">
            <v>4779480</v>
          </cell>
          <cell r="N29">
            <v>4779480</v>
          </cell>
          <cell r="O29">
            <v>4779480</v>
          </cell>
          <cell r="P29">
            <v>4779480</v>
          </cell>
          <cell r="Q29">
            <v>4779480</v>
          </cell>
          <cell r="R29">
            <v>4779480</v>
          </cell>
          <cell r="S29">
            <v>4779480</v>
          </cell>
          <cell r="T29">
            <v>4779480</v>
          </cell>
          <cell r="U29">
            <v>4779480</v>
          </cell>
          <cell r="V29">
            <v>4779480</v>
          </cell>
          <cell r="W29">
            <v>4779480</v>
          </cell>
          <cell r="X29">
            <v>4779480</v>
          </cell>
          <cell r="Y29">
            <v>4779480</v>
          </cell>
          <cell r="Z29">
            <v>4779480</v>
          </cell>
          <cell r="AA29">
            <v>4779480</v>
          </cell>
          <cell r="AB29">
            <v>4779480</v>
          </cell>
          <cell r="AC29">
            <v>4779480</v>
          </cell>
          <cell r="AD29">
            <v>4779480</v>
          </cell>
          <cell r="AE29">
            <v>4779480</v>
          </cell>
          <cell r="AF29">
            <v>4779480</v>
          </cell>
          <cell r="AG29">
            <v>4779480</v>
          </cell>
          <cell r="AH29">
            <v>4779480</v>
          </cell>
          <cell r="AI29">
            <v>4779480</v>
          </cell>
          <cell r="AJ29">
            <v>4779480</v>
          </cell>
          <cell r="AK29">
            <v>4772550</v>
          </cell>
          <cell r="AL29">
            <v>4772550</v>
          </cell>
          <cell r="AM29">
            <v>4772550</v>
          </cell>
          <cell r="AN29">
            <v>4772550</v>
          </cell>
          <cell r="AO29">
            <v>4772550</v>
          </cell>
          <cell r="AP29">
            <v>4772550</v>
          </cell>
          <cell r="AQ29">
            <v>4772900</v>
          </cell>
          <cell r="AR29">
            <v>4772900</v>
          </cell>
          <cell r="AS29">
            <v>4772900</v>
          </cell>
          <cell r="AT29">
            <v>4772900</v>
          </cell>
          <cell r="AU29">
            <v>4771220</v>
          </cell>
          <cell r="AV29">
            <v>4771220</v>
          </cell>
          <cell r="AW29">
            <v>4771220</v>
          </cell>
          <cell r="AX29">
            <v>4771220</v>
          </cell>
          <cell r="AY29">
            <v>4771220</v>
          </cell>
          <cell r="AZ29">
            <v>4771220</v>
          </cell>
          <cell r="BA29">
            <v>4771220</v>
          </cell>
        </row>
        <row r="30">
          <cell r="A30" t="str">
            <v>Sub-Saharan Africa (all income levels)</v>
          </cell>
          <cell r="B30" t="str">
            <v>SSF</v>
          </cell>
          <cell r="D30">
            <v>23717750</v>
          </cell>
          <cell r="E30">
            <v>23717750</v>
          </cell>
          <cell r="F30">
            <v>23717750</v>
          </cell>
          <cell r="G30">
            <v>23717750</v>
          </cell>
          <cell r="H30">
            <v>23717750</v>
          </cell>
          <cell r="I30">
            <v>23717750</v>
          </cell>
          <cell r="J30">
            <v>23717750</v>
          </cell>
          <cell r="K30">
            <v>23717750</v>
          </cell>
          <cell r="L30">
            <v>23717750</v>
          </cell>
          <cell r="M30">
            <v>23717750</v>
          </cell>
          <cell r="N30">
            <v>23717750</v>
          </cell>
          <cell r="O30">
            <v>23717750</v>
          </cell>
          <cell r="P30">
            <v>23717750</v>
          </cell>
          <cell r="Q30">
            <v>23717350</v>
          </cell>
          <cell r="R30">
            <v>23716950</v>
          </cell>
          <cell r="S30">
            <v>23716950</v>
          </cell>
          <cell r="T30">
            <v>23716950</v>
          </cell>
          <cell r="U30">
            <v>23716950</v>
          </cell>
          <cell r="V30">
            <v>23716950</v>
          </cell>
          <cell r="W30">
            <v>23716950</v>
          </cell>
          <cell r="X30">
            <v>23716950</v>
          </cell>
          <cell r="Y30">
            <v>23716950</v>
          </cell>
          <cell r="Z30">
            <v>23716950</v>
          </cell>
          <cell r="AA30">
            <v>23716950</v>
          </cell>
          <cell r="AB30">
            <v>23716950</v>
          </cell>
          <cell r="AC30">
            <v>23716950</v>
          </cell>
          <cell r="AD30">
            <v>23716950</v>
          </cell>
          <cell r="AE30">
            <v>23716950</v>
          </cell>
          <cell r="AF30">
            <v>23716950</v>
          </cell>
          <cell r="AG30">
            <v>23716950</v>
          </cell>
          <cell r="AH30">
            <v>23716950</v>
          </cell>
          <cell r="AI30">
            <v>23716950</v>
          </cell>
          <cell r="AJ30">
            <v>23615950</v>
          </cell>
          <cell r="AK30">
            <v>23615950</v>
          </cell>
          <cell r="AL30">
            <v>23615950</v>
          </cell>
          <cell r="AM30">
            <v>23615950</v>
          </cell>
          <cell r="AN30">
            <v>23615950</v>
          </cell>
          <cell r="AO30">
            <v>23615950</v>
          </cell>
          <cell r="AP30">
            <v>23615950</v>
          </cell>
          <cell r="AQ30">
            <v>23615950</v>
          </cell>
          <cell r="AR30">
            <v>23615950</v>
          </cell>
          <cell r="AS30">
            <v>23615950</v>
          </cell>
          <cell r="AT30">
            <v>23615950</v>
          </cell>
          <cell r="AU30">
            <v>23615950</v>
          </cell>
          <cell r="AV30">
            <v>23615950</v>
          </cell>
          <cell r="AW30">
            <v>23615950</v>
          </cell>
          <cell r="AX30">
            <v>23615950</v>
          </cell>
          <cell r="AY30">
            <v>23615950</v>
          </cell>
          <cell r="AZ30">
            <v>23615950</v>
          </cell>
          <cell r="BA30">
            <v>23615950</v>
          </cell>
        </row>
        <row r="31">
          <cell r="A31" t="str">
            <v>Sub-Saharan Africa (developing only)</v>
          </cell>
          <cell r="B31" t="str">
            <v>SSA</v>
          </cell>
          <cell r="D31">
            <v>23689700</v>
          </cell>
          <cell r="E31">
            <v>23689700</v>
          </cell>
          <cell r="F31">
            <v>23689700</v>
          </cell>
          <cell r="G31">
            <v>23689700</v>
          </cell>
          <cell r="H31">
            <v>23689700</v>
          </cell>
          <cell r="I31">
            <v>23689700</v>
          </cell>
          <cell r="J31">
            <v>23689700</v>
          </cell>
          <cell r="K31">
            <v>23689700</v>
          </cell>
          <cell r="L31">
            <v>23689700</v>
          </cell>
          <cell r="M31">
            <v>23689700</v>
          </cell>
          <cell r="N31">
            <v>23689700</v>
          </cell>
          <cell r="O31">
            <v>23689700</v>
          </cell>
          <cell r="P31">
            <v>23689700</v>
          </cell>
          <cell r="Q31">
            <v>23689300</v>
          </cell>
          <cell r="R31">
            <v>23688900</v>
          </cell>
          <cell r="S31">
            <v>23688900</v>
          </cell>
          <cell r="T31">
            <v>23688900</v>
          </cell>
          <cell r="U31">
            <v>23688900</v>
          </cell>
          <cell r="V31">
            <v>23688900</v>
          </cell>
          <cell r="W31">
            <v>23688900</v>
          </cell>
          <cell r="X31">
            <v>23688900</v>
          </cell>
          <cell r="Y31">
            <v>23688900</v>
          </cell>
          <cell r="Z31">
            <v>23688900</v>
          </cell>
          <cell r="AA31">
            <v>23688900</v>
          </cell>
          <cell r="AB31">
            <v>23688900</v>
          </cell>
          <cell r="AC31">
            <v>23688900</v>
          </cell>
          <cell r="AD31">
            <v>23688900</v>
          </cell>
          <cell r="AE31">
            <v>23688900</v>
          </cell>
          <cell r="AF31">
            <v>23688900</v>
          </cell>
          <cell r="AG31">
            <v>23688900</v>
          </cell>
          <cell r="AH31">
            <v>23688900</v>
          </cell>
          <cell r="AI31">
            <v>23688900</v>
          </cell>
          <cell r="AJ31">
            <v>23587900</v>
          </cell>
          <cell r="AK31">
            <v>23587900</v>
          </cell>
          <cell r="AL31">
            <v>23587900</v>
          </cell>
          <cell r="AM31">
            <v>23587900</v>
          </cell>
          <cell r="AN31">
            <v>23587900</v>
          </cell>
          <cell r="AO31">
            <v>23587900</v>
          </cell>
          <cell r="AP31">
            <v>23587900</v>
          </cell>
          <cell r="AQ31">
            <v>23587900</v>
          </cell>
          <cell r="AR31">
            <v>23587900</v>
          </cell>
          <cell r="AS31">
            <v>23587900</v>
          </cell>
          <cell r="AT31">
            <v>23587900</v>
          </cell>
          <cell r="AU31">
            <v>23587900</v>
          </cell>
          <cell r="AV31">
            <v>23587900</v>
          </cell>
          <cell r="AW31">
            <v>23587900</v>
          </cell>
          <cell r="AX31">
            <v>23587900</v>
          </cell>
          <cell r="AY31">
            <v>23587900</v>
          </cell>
          <cell r="AZ31">
            <v>23587900</v>
          </cell>
          <cell r="BA31">
            <v>23587900</v>
          </cell>
        </row>
        <row r="32">
          <cell r="A32" t="str">
            <v>Upper middle income</v>
          </cell>
          <cell r="B32" t="str">
            <v>UMC</v>
          </cell>
          <cell r="D32">
            <v>59618350</v>
          </cell>
          <cell r="E32">
            <v>59618350</v>
          </cell>
          <cell r="F32">
            <v>59618350</v>
          </cell>
          <cell r="G32">
            <v>59618350</v>
          </cell>
          <cell r="H32">
            <v>59618350</v>
          </cell>
          <cell r="I32">
            <v>59618350</v>
          </cell>
          <cell r="J32">
            <v>59618350</v>
          </cell>
          <cell r="K32">
            <v>59618350</v>
          </cell>
          <cell r="L32">
            <v>59618350</v>
          </cell>
          <cell r="M32">
            <v>59618350</v>
          </cell>
          <cell r="N32">
            <v>59618350</v>
          </cell>
          <cell r="O32">
            <v>59618350</v>
          </cell>
          <cell r="P32">
            <v>59618350</v>
          </cell>
          <cell r="Q32">
            <v>59618350</v>
          </cell>
          <cell r="R32">
            <v>59618340</v>
          </cell>
          <cell r="S32">
            <v>59618340</v>
          </cell>
          <cell r="T32">
            <v>59618330</v>
          </cell>
          <cell r="U32">
            <v>59618330</v>
          </cell>
          <cell r="V32">
            <v>59618330</v>
          </cell>
          <cell r="W32">
            <v>59618330</v>
          </cell>
          <cell r="X32">
            <v>59618330</v>
          </cell>
          <cell r="Y32">
            <v>59618320</v>
          </cell>
          <cell r="Z32">
            <v>59618320</v>
          </cell>
          <cell r="AA32">
            <v>59618320</v>
          </cell>
          <cell r="AB32">
            <v>59618320</v>
          </cell>
          <cell r="AC32">
            <v>59618320</v>
          </cell>
          <cell r="AD32">
            <v>59618320</v>
          </cell>
          <cell r="AE32">
            <v>59618320</v>
          </cell>
          <cell r="AF32">
            <v>59617330</v>
          </cell>
          <cell r="AG32">
            <v>59617330</v>
          </cell>
          <cell r="AH32">
            <v>59617440</v>
          </cell>
          <cell r="AI32">
            <v>59617440</v>
          </cell>
          <cell r="AJ32">
            <v>59613670</v>
          </cell>
          <cell r="AK32">
            <v>59608870</v>
          </cell>
          <cell r="AL32">
            <v>59606420</v>
          </cell>
          <cell r="AM32">
            <v>59606030</v>
          </cell>
          <cell r="AN32">
            <v>59606730</v>
          </cell>
          <cell r="AO32">
            <v>59580840</v>
          </cell>
          <cell r="AP32">
            <v>59587670</v>
          </cell>
          <cell r="AQ32">
            <v>59580510</v>
          </cell>
          <cell r="AR32">
            <v>59579610</v>
          </cell>
          <cell r="AS32">
            <v>59577430</v>
          </cell>
          <cell r="AT32">
            <v>59577570</v>
          </cell>
          <cell r="AU32">
            <v>59577870</v>
          </cell>
          <cell r="AV32">
            <v>59577930</v>
          </cell>
          <cell r="AW32">
            <v>59574300</v>
          </cell>
          <cell r="AX32">
            <v>59573990</v>
          </cell>
          <cell r="AY32">
            <v>59573120</v>
          </cell>
          <cell r="AZ32">
            <v>59573670</v>
          </cell>
          <cell r="BA32">
            <v>59573670</v>
          </cell>
        </row>
        <row r="33">
          <cell r="A33" t="str">
            <v>World</v>
          </cell>
          <cell r="B33" t="str">
            <v>WLD</v>
          </cell>
          <cell r="D33">
            <v>129797919</v>
          </cell>
          <cell r="E33">
            <v>129797899</v>
          </cell>
          <cell r="F33">
            <v>129797909</v>
          </cell>
          <cell r="G33">
            <v>129797909</v>
          </cell>
          <cell r="H33">
            <v>129797899</v>
          </cell>
          <cell r="I33">
            <v>129797889</v>
          </cell>
          <cell r="J33">
            <v>129797879</v>
          </cell>
          <cell r="K33">
            <v>129797869</v>
          </cell>
          <cell r="L33">
            <v>129797869</v>
          </cell>
          <cell r="M33">
            <v>129797859</v>
          </cell>
          <cell r="N33">
            <v>129797849</v>
          </cell>
          <cell r="O33">
            <v>129797749</v>
          </cell>
          <cell r="P33">
            <v>129797659</v>
          </cell>
          <cell r="Q33">
            <v>129797149</v>
          </cell>
          <cell r="R33">
            <v>129796609</v>
          </cell>
          <cell r="S33">
            <v>129796409</v>
          </cell>
          <cell r="T33">
            <v>129796249</v>
          </cell>
          <cell r="U33">
            <v>129796249</v>
          </cell>
          <cell r="V33">
            <v>129796209</v>
          </cell>
          <cell r="W33">
            <v>129795919</v>
          </cell>
          <cell r="X33">
            <v>129795989</v>
          </cell>
          <cell r="Y33">
            <v>129795759</v>
          </cell>
          <cell r="Z33">
            <v>129795709</v>
          </cell>
          <cell r="AA33">
            <v>129794209</v>
          </cell>
          <cell r="AB33">
            <v>129794099</v>
          </cell>
          <cell r="AC33">
            <v>129794179</v>
          </cell>
          <cell r="AD33">
            <v>129794079</v>
          </cell>
          <cell r="AE33">
            <v>129794059</v>
          </cell>
          <cell r="AF33">
            <v>129793049</v>
          </cell>
          <cell r="AG33">
            <v>129793039</v>
          </cell>
          <cell r="AH33">
            <v>129793149</v>
          </cell>
          <cell r="AI33">
            <v>129793209</v>
          </cell>
          <cell r="AJ33">
            <v>129688499</v>
          </cell>
          <cell r="AK33">
            <v>129676719</v>
          </cell>
          <cell r="AL33">
            <v>129674879</v>
          </cell>
          <cell r="AM33">
            <v>129674429</v>
          </cell>
          <cell r="AN33">
            <v>129743769</v>
          </cell>
          <cell r="AO33">
            <v>129717779</v>
          </cell>
          <cell r="AP33">
            <v>129724549</v>
          </cell>
          <cell r="AQ33">
            <v>129738469</v>
          </cell>
          <cell r="AR33">
            <v>129735069</v>
          </cell>
          <cell r="AS33">
            <v>129734809</v>
          </cell>
          <cell r="AT33">
            <v>129734409</v>
          </cell>
          <cell r="AU33">
            <v>129730949</v>
          </cell>
          <cell r="AV33">
            <v>129732919</v>
          </cell>
          <cell r="AW33">
            <v>129726779</v>
          </cell>
          <cell r="AX33">
            <v>129726589</v>
          </cell>
          <cell r="AY33">
            <v>129711959</v>
          </cell>
          <cell r="AZ33">
            <v>129710339</v>
          </cell>
          <cell r="BA33">
            <v>129710339</v>
          </cell>
        </row>
        <row r="34">
          <cell r="A34" t="str">
            <v>Afghanistan</v>
          </cell>
          <cell r="B34" t="str">
            <v>AFG</v>
          </cell>
          <cell r="D34">
            <v>652230</v>
          </cell>
          <cell r="E34">
            <v>652230</v>
          </cell>
          <cell r="F34">
            <v>652230</v>
          </cell>
          <cell r="G34">
            <v>652230</v>
          </cell>
          <cell r="H34">
            <v>652230</v>
          </cell>
          <cell r="I34">
            <v>652230</v>
          </cell>
          <cell r="J34">
            <v>652230</v>
          </cell>
          <cell r="K34">
            <v>652230</v>
          </cell>
          <cell r="L34">
            <v>652230</v>
          </cell>
          <cell r="M34">
            <v>652230</v>
          </cell>
          <cell r="N34">
            <v>652230</v>
          </cell>
          <cell r="O34">
            <v>652230</v>
          </cell>
          <cell r="P34">
            <v>652230</v>
          </cell>
          <cell r="Q34">
            <v>652230</v>
          </cell>
          <cell r="R34">
            <v>652230</v>
          </cell>
          <cell r="S34">
            <v>652230</v>
          </cell>
          <cell r="T34">
            <v>652230</v>
          </cell>
          <cell r="U34">
            <v>652230</v>
          </cell>
          <cell r="V34">
            <v>652230</v>
          </cell>
          <cell r="W34">
            <v>652230</v>
          </cell>
          <cell r="X34">
            <v>652230</v>
          </cell>
          <cell r="Y34">
            <v>652230</v>
          </cell>
          <cell r="Z34">
            <v>652230</v>
          </cell>
          <cell r="AA34">
            <v>652230</v>
          </cell>
          <cell r="AB34">
            <v>652230</v>
          </cell>
          <cell r="AC34">
            <v>652230</v>
          </cell>
          <cell r="AD34">
            <v>652230</v>
          </cell>
          <cell r="AE34">
            <v>652230</v>
          </cell>
          <cell r="AF34">
            <v>652230</v>
          </cell>
          <cell r="AG34">
            <v>652230</v>
          </cell>
          <cell r="AH34">
            <v>652230</v>
          </cell>
          <cell r="AI34">
            <v>652230</v>
          </cell>
          <cell r="AJ34">
            <v>652230</v>
          </cell>
          <cell r="AK34">
            <v>652230</v>
          </cell>
          <cell r="AL34">
            <v>652230</v>
          </cell>
          <cell r="AM34">
            <v>652230</v>
          </cell>
          <cell r="AN34">
            <v>652230</v>
          </cell>
          <cell r="AO34">
            <v>652230</v>
          </cell>
          <cell r="AP34">
            <v>652230</v>
          </cell>
          <cell r="AQ34">
            <v>652230</v>
          </cell>
          <cell r="AR34">
            <v>652230</v>
          </cell>
          <cell r="AS34">
            <v>652230</v>
          </cell>
          <cell r="AT34">
            <v>652230</v>
          </cell>
          <cell r="AU34">
            <v>652230</v>
          </cell>
          <cell r="AV34">
            <v>652230</v>
          </cell>
          <cell r="AW34">
            <v>652230</v>
          </cell>
          <cell r="AX34">
            <v>652230</v>
          </cell>
          <cell r="AY34">
            <v>652230</v>
          </cell>
          <cell r="AZ34">
            <v>652230</v>
          </cell>
          <cell r="BA34">
            <v>652230</v>
          </cell>
        </row>
        <row r="35">
          <cell r="A35" t="str">
            <v>Albania</v>
          </cell>
          <cell r="B35" t="str">
            <v>ALB</v>
          </cell>
          <cell r="D35">
            <v>27400</v>
          </cell>
          <cell r="E35">
            <v>27400</v>
          </cell>
          <cell r="F35">
            <v>27400</v>
          </cell>
          <cell r="G35">
            <v>27400</v>
          </cell>
          <cell r="H35">
            <v>27400</v>
          </cell>
          <cell r="I35">
            <v>27400</v>
          </cell>
          <cell r="J35">
            <v>27400</v>
          </cell>
          <cell r="K35">
            <v>27400</v>
          </cell>
          <cell r="L35">
            <v>27400</v>
          </cell>
          <cell r="M35">
            <v>27400</v>
          </cell>
          <cell r="N35">
            <v>27400</v>
          </cell>
          <cell r="O35">
            <v>27400</v>
          </cell>
          <cell r="P35">
            <v>27400</v>
          </cell>
          <cell r="Q35">
            <v>27400</v>
          </cell>
          <cell r="R35">
            <v>27400</v>
          </cell>
          <cell r="S35">
            <v>27400</v>
          </cell>
          <cell r="T35">
            <v>27400</v>
          </cell>
          <cell r="U35">
            <v>27400</v>
          </cell>
          <cell r="V35">
            <v>27400</v>
          </cell>
          <cell r="W35">
            <v>27400</v>
          </cell>
          <cell r="X35">
            <v>27400</v>
          </cell>
          <cell r="Y35">
            <v>27400</v>
          </cell>
          <cell r="Z35">
            <v>27400</v>
          </cell>
          <cell r="AA35">
            <v>27400</v>
          </cell>
          <cell r="AB35">
            <v>27400</v>
          </cell>
          <cell r="AC35">
            <v>27400</v>
          </cell>
          <cell r="AD35">
            <v>27400</v>
          </cell>
          <cell r="AE35">
            <v>27400</v>
          </cell>
          <cell r="AF35">
            <v>27400</v>
          </cell>
          <cell r="AG35">
            <v>27400</v>
          </cell>
          <cell r="AH35">
            <v>27400</v>
          </cell>
          <cell r="AI35">
            <v>27400</v>
          </cell>
          <cell r="AJ35">
            <v>27400</v>
          </cell>
          <cell r="AK35">
            <v>27400</v>
          </cell>
          <cell r="AL35">
            <v>27400</v>
          </cell>
          <cell r="AM35">
            <v>27400</v>
          </cell>
          <cell r="AN35">
            <v>27400</v>
          </cell>
          <cell r="AO35">
            <v>27400</v>
          </cell>
          <cell r="AP35">
            <v>27400</v>
          </cell>
          <cell r="AQ35">
            <v>27400</v>
          </cell>
          <cell r="AR35">
            <v>27400</v>
          </cell>
          <cell r="AS35">
            <v>27400</v>
          </cell>
          <cell r="AT35">
            <v>27400</v>
          </cell>
          <cell r="AU35">
            <v>27400</v>
          </cell>
          <cell r="AV35">
            <v>27400</v>
          </cell>
          <cell r="AW35">
            <v>27400</v>
          </cell>
          <cell r="AX35">
            <v>27400</v>
          </cell>
          <cell r="AY35">
            <v>27400</v>
          </cell>
          <cell r="AZ35">
            <v>27400</v>
          </cell>
          <cell r="BA35">
            <v>27400</v>
          </cell>
        </row>
        <row r="36">
          <cell r="A36" t="str">
            <v>Algeria</v>
          </cell>
          <cell r="B36" t="str">
            <v>DZA</v>
          </cell>
          <cell r="D36">
            <v>2381740</v>
          </cell>
          <cell r="E36">
            <v>2381740</v>
          </cell>
          <cell r="F36">
            <v>2381740</v>
          </cell>
          <cell r="G36">
            <v>2381740</v>
          </cell>
          <cell r="H36">
            <v>2381740</v>
          </cell>
          <cell r="I36">
            <v>2381740</v>
          </cell>
          <cell r="J36">
            <v>2381740</v>
          </cell>
          <cell r="K36">
            <v>2381740</v>
          </cell>
          <cell r="L36">
            <v>2381740</v>
          </cell>
          <cell r="M36">
            <v>2381740</v>
          </cell>
          <cell r="N36">
            <v>2381740</v>
          </cell>
          <cell r="O36">
            <v>2381740</v>
          </cell>
          <cell r="P36">
            <v>2381740</v>
          </cell>
          <cell r="Q36">
            <v>2381740</v>
          </cell>
          <cell r="R36">
            <v>2381740</v>
          </cell>
          <cell r="S36">
            <v>2381740</v>
          </cell>
          <cell r="T36">
            <v>2381740</v>
          </cell>
          <cell r="U36">
            <v>2381740</v>
          </cell>
          <cell r="V36">
            <v>2381740</v>
          </cell>
          <cell r="W36">
            <v>2381740</v>
          </cell>
          <cell r="X36">
            <v>2381740</v>
          </cell>
          <cell r="Y36">
            <v>2381740</v>
          </cell>
          <cell r="Z36">
            <v>2381740</v>
          </cell>
          <cell r="AA36">
            <v>2381740</v>
          </cell>
          <cell r="AB36">
            <v>2381740</v>
          </cell>
          <cell r="AC36">
            <v>2381740</v>
          </cell>
          <cell r="AD36">
            <v>2381740</v>
          </cell>
          <cell r="AE36">
            <v>2381740</v>
          </cell>
          <cell r="AF36">
            <v>2381740</v>
          </cell>
          <cell r="AG36">
            <v>2381740</v>
          </cell>
          <cell r="AH36">
            <v>2381740</v>
          </cell>
          <cell r="AI36">
            <v>2381740</v>
          </cell>
          <cell r="AJ36">
            <v>2381740</v>
          </cell>
          <cell r="AK36">
            <v>2381740</v>
          </cell>
          <cell r="AL36">
            <v>2381740</v>
          </cell>
          <cell r="AM36">
            <v>2381740</v>
          </cell>
          <cell r="AN36">
            <v>2381740</v>
          </cell>
          <cell r="AO36">
            <v>2381740</v>
          </cell>
          <cell r="AP36">
            <v>2381740</v>
          </cell>
          <cell r="AQ36">
            <v>2381740</v>
          </cell>
          <cell r="AR36">
            <v>2381740</v>
          </cell>
          <cell r="AS36">
            <v>2381740</v>
          </cell>
          <cell r="AT36">
            <v>2381740</v>
          </cell>
          <cell r="AU36">
            <v>2381740</v>
          </cell>
          <cell r="AV36">
            <v>2381740</v>
          </cell>
          <cell r="AW36">
            <v>2381740</v>
          </cell>
          <cell r="AX36">
            <v>2381740</v>
          </cell>
          <cell r="AY36">
            <v>2381740</v>
          </cell>
          <cell r="AZ36">
            <v>2381740</v>
          </cell>
          <cell r="BA36">
            <v>2381740</v>
          </cell>
        </row>
        <row r="37">
          <cell r="A37" t="str">
            <v>American Samoa</v>
          </cell>
          <cell r="B37" t="str">
            <v>ASM</v>
          </cell>
          <cell r="D37">
            <v>200</v>
          </cell>
          <cell r="E37">
            <v>200</v>
          </cell>
          <cell r="F37">
            <v>200</v>
          </cell>
          <cell r="G37">
            <v>200</v>
          </cell>
          <cell r="H37">
            <v>200</v>
          </cell>
          <cell r="I37">
            <v>200</v>
          </cell>
          <cell r="J37">
            <v>200</v>
          </cell>
          <cell r="K37">
            <v>200</v>
          </cell>
          <cell r="L37">
            <v>200</v>
          </cell>
          <cell r="M37">
            <v>200</v>
          </cell>
          <cell r="N37">
            <v>200</v>
          </cell>
          <cell r="O37">
            <v>200</v>
          </cell>
          <cell r="P37">
            <v>200</v>
          </cell>
          <cell r="Q37">
            <v>200</v>
          </cell>
          <cell r="R37">
            <v>200</v>
          </cell>
          <cell r="S37">
            <v>200</v>
          </cell>
          <cell r="T37">
            <v>200</v>
          </cell>
          <cell r="U37">
            <v>200</v>
          </cell>
          <cell r="V37">
            <v>200</v>
          </cell>
          <cell r="W37">
            <v>200</v>
          </cell>
          <cell r="X37">
            <v>200</v>
          </cell>
          <cell r="Y37">
            <v>200</v>
          </cell>
          <cell r="Z37">
            <v>200</v>
          </cell>
          <cell r="AA37">
            <v>200</v>
          </cell>
          <cell r="AB37">
            <v>200</v>
          </cell>
          <cell r="AC37">
            <v>200</v>
          </cell>
          <cell r="AD37">
            <v>200</v>
          </cell>
          <cell r="AE37">
            <v>200</v>
          </cell>
          <cell r="AF37">
            <v>200</v>
          </cell>
          <cell r="AG37">
            <v>200</v>
          </cell>
          <cell r="AH37">
            <v>200</v>
          </cell>
          <cell r="AI37">
            <v>200</v>
          </cell>
          <cell r="AJ37">
            <v>200</v>
          </cell>
          <cell r="AK37">
            <v>200</v>
          </cell>
          <cell r="AL37">
            <v>200</v>
          </cell>
          <cell r="AM37">
            <v>200</v>
          </cell>
          <cell r="AN37">
            <v>200</v>
          </cell>
          <cell r="AO37">
            <v>200</v>
          </cell>
          <cell r="AP37">
            <v>200</v>
          </cell>
          <cell r="AQ37">
            <v>200</v>
          </cell>
          <cell r="AR37">
            <v>200</v>
          </cell>
          <cell r="AS37">
            <v>200</v>
          </cell>
          <cell r="AT37">
            <v>200</v>
          </cell>
          <cell r="AU37">
            <v>200</v>
          </cell>
          <cell r="AV37">
            <v>200</v>
          </cell>
          <cell r="AW37">
            <v>200</v>
          </cell>
          <cell r="AX37">
            <v>200</v>
          </cell>
          <cell r="AY37">
            <v>200</v>
          </cell>
          <cell r="AZ37">
            <v>200</v>
          </cell>
          <cell r="BA37">
            <v>200</v>
          </cell>
        </row>
        <row r="38">
          <cell r="A38" t="str">
            <v>Andorra</v>
          </cell>
          <cell r="B38" t="str">
            <v>AND</v>
          </cell>
          <cell r="D38">
            <v>470</v>
          </cell>
          <cell r="E38">
            <v>470</v>
          </cell>
          <cell r="F38">
            <v>470</v>
          </cell>
          <cell r="G38">
            <v>470</v>
          </cell>
          <cell r="H38">
            <v>470</v>
          </cell>
          <cell r="I38">
            <v>470</v>
          </cell>
          <cell r="J38">
            <v>470</v>
          </cell>
          <cell r="K38">
            <v>470</v>
          </cell>
          <cell r="L38">
            <v>470</v>
          </cell>
          <cell r="M38">
            <v>470</v>
          </cell>
          <cell r="N38">
            <v>470</v>
          </cell>
          <cell r="O38">
            <v>470</v>
          </cell>
          <cell r="P38">
            <v>470</v>
          </cell>
          <cell r="Q38">
            <v>470</v>
          </cell>
          <cell r="R38">
            <v>470</v>
          </cell>
          <cell r="S38">
            <v>470</v>
          </cell>
          <cell r="T38">
            <v>470</v>
          </cell>
          <cell r="U38">
            <v>470</v>
          </cell>
          <cell r="V38">
            <v>470</v>
          </cell>
          <cell r="W38">
            <v>470</v>
          </cell>
          <cell r="X38">
            <v>470</v>
          </cell>
          <cell r="Y38">
            <v>470</v>
          </cell>
          <cell r="Z38">
            <v>470</v>
          </cell>
          <cell r="AA38">
            <v>470</v>
          </cell>
          <cell r="AB38">
            <v>470</v>
          </cell>
          <cell r="AC38">
            <v>470</v>
          </cell>
          <cell r="AD38">
            <v>470</v>
          </cell>
          <cell r="AE38">
            <v>470</v>
          </cell>
          <cell r="AF38">
            <v>470</v>
          </cell>
          <cell r="AG38">
            <v>470</v>
          </cell>
          <cell r="AH38">
            <v>470</v>
          </cell>
          <cell r="AI38">
            <v>470</v>
          </cell>
          <cell r="AJ38">
            <v>470</v>
          </cell>
          <cell r="AK38">
            <v>470</v>
          </cell>
          <cell r="AL38">
            <v>470</v>
          </cell>
          <cell r="AM38">
            <v>470</v>
          </cell>
          <cell r="AN38">
            <v>470</v>
          </cell>
          <cell r="AO38">
            <v>470</v>
          </cell>
          <cell r="AP38">
            <v>470</v>
          </cell>
          <cell r="AQ38">
            <v>470</v>
          </cell>
          <cell r="AR38">
            <v>470</v>
          </cell>
          <cell r="AS38">
            <v>470</v>
          </cell>
          <cell r="AT38">
            <v>470</v>
          </cell>
          <cell r="AU38">
            <v>470</v>
          </cell>
          <cell r="AV38">
            <v>470</v>
          </cell>
          <cell r="AW38">
            <v>470</v>
          </cell>
          <cell r="AX38">
            <v>470</v>
          </cell>
          <cell r="AY38">
            <v>470</v>
          </cell>
          <cell r="AZ38">
            <v>470</v>
          </cell>
          <cell r="BA38">
            <v>470</v>
          </cell>
        </row>
        <row r="39">
          <cell r="A39" t="str">
            <v>Angola</v>
          </cell>
          <cell r="B39" t="str">
            <v>AGO</v>
          </cell>
          <cell r="D39">
            <v>1246700</v>
          </cell>
          <cell r="E39">
            <v>1246700</v>
          </cell>
          <cell r="F39">
            <v>1246700</v>
          </cell>
          <cell r="G39">
            <v>1246700</v>
          </cell>
          <cell r="H39">
            <v>1246700</v>
          </cell>
          <cell r="I39">
            <v>1246700</v>
          </cell>
          <cell r="J39">
            <v>1246700</v>
          </cell>
          <cell r="K39">
            <v>1246700</v>
          </cell>
          <cell r="L39">
            <v>1246700</v>
          </cell>
          <cell r="M39">
            <v>1246700</v>
          </cell>
          <cell r="N39">
            <v>1246700</v>
          </cell>
          <cell r="O39">
            <v>1246700</v>
          </cell>
          <cell r="P39">
            <v>1246700</v>
          </cell>
          <cell r="Q39">
            <v>1246700</v>
          </cell>
          <cell r="R39">
            <v>1246700</v>
          </cell>
          <cell r="S39">
            <v>1246700</v>
          </cell>
          <cell r="T39">
            <v>1246700</v>
          </cell>
          <cell r="U39">
            <v>1246700</v>
          </cell>
          <cell r="V39">
            <v>1246700</v>
          </cell>
          <cell r="W39">
            <v>1246700</v>
          </cell>
          <cell r="X39">
            <v>1246700</v>
          </cell>
          <cell r="Y39">
            <v>1246700</v>
          </cell>
          <cell r="Z39">
            <v>1246700</v>
          </cell>
          <cell r="AA39">
            <v>1246700</v>
          </cell>
          <cell r="AB39">
            <v>1246700</v>
          </cell>
          <cell r="AC39">
            <v>1246700</v>
          </cell>
          <cell r="AD39">
            <v>1246700</v>
          </cell>
          <cell r="AE39">
            <v>1246700</v>
          </cell>
          <cell r="AF39">
            <v>1246700</v>
          </cell>
          <cell r="AG39">
            <v>1246700</v>
          </cell>
          <cell r="AH39">
            <v>1246700</v>
          </cell>
          <cell r="AI39">
            <v>1246700</v>
          </cell>
          <cell r="AJ39">
            <v>1246700</v>
          </cell>
          <cell r="AK39">
            <v>1246700</v>
          </cell>
          <cell r="AL39">
            <v>1246700</v>
          </cell>
          <cell r="AM39">
            <v>1246700</v>
          </cell>
          <cell r="AN39">
            <v>1246700</v>
          </cell>
          <cell r="AO39">
            <v>1246700</v>
          </cell>
          <cell r="AP39">
            <v>1246700</v>
          </cell>
          <cell r="AQ39">
            <v>1246700</v>
          </cell>
          <cell r="AR39">
            <v>1246700</v>
          </cell>
          <cell r="AS39">
            <v>1246700</v>
          </cell>
          <cell r="AT39">
            <v>1246700</v>
          </cell>
          <cell r="AU39">
            <v>1246700</v>
          </cell>
          <cell r="AV39">
            <v>1246700</v>
          </cell>
          <cell r="AW39">
            <v>1246700</v>
          </cell>
          <cell r="AX39">
            <v>1246700</v>
          </cell>
          <cell r="AY39">
            <v>1246700</v>
          </cell>
          <cell r="AZ39">
            <v>1246700</v>
          </cell>
          <cell r="BA39">
            <v>1246700</v>
          </cell>
        </row>
        <row r="40">
          <cell r="A40" t="str">
            <v>Antigua and Barbuda</v>
          </cell>
          <cell r="B40" t="str">
            <v>ATG</v>
          </cell>
          <cell r="D40">
            <v>440</v>
          </cell>
          <cell r="E40">
            <v>440</v>
          </cell>
          <cell r="F40">
            <v>440</v>
          </cell>
          <cell r="G40">
            <v>440</v>
          </cell>
          <cell r="H40">
            <v>440</v>
          </cell>
          <cell r="I40">
            <v>440</v>
          </cell>
          <cell r="J40">
            <v>440</v>
          </cell>
          <cell r="K40">
            <v>440</v>
          </cell>
          <cell r="L40">
            <v>440</v>
          </cell>
          <cell r="M40">
            <v>440</v>
          </cell>
          <cell r="N40">
            <v>440</v>
          </cell>
          <cell r="O40">
            <v>440</v>
          </cell>
          <cell r="P40">
            <v>440</v>
          </cell>
          <cell r="Q40">
            <v>440</v>
          </cell>
          <cell r="R40">
            <v>440</v>
          </cell>
          <cell r="S40">
            <v>440</v>
          </cell>
          <cell r="T40">
            <v>440</v>
          </cell>
          <cell r="U40">
            <v>440</v>
          </cell>
          <cell r="V40">
            <v>440</v>
          </cell>
          <cell r="W40">
            <v>440</v>
          </cell>
          <cell r="X40">
            <v>440</v>
          </cell>
          <cell r="Y40">
            <v>440</v>
          </cell>
          <cell r="Z40">
            <v>440</v>
          </cell>
          <cell r="AA40">
            <v>440</v>
          </cell>
          <cell r="AB40">
            <v>440</v>
          </cell>
          <cell r="AC40">
            <v>440</v>
          </cell>
          <cell r="AD40">
            <v>440</v>
          </cell>
          <cell r="AE40">
            <v>440</v>
          </cell>
          <cell r="AF40">
            <v>440</v>
          </cell>
          <cell r="AG40">
            <v>440</v>
          </cell>
          <cell r="AH40">
            <v>440</v>
          </cell>
          <cell r="AI40">
            <v>440</v>
          </cell>
          <cell r="AJ40">
            <v>440</v>
          </cell>
          <cell r="AK40">
            <v>440</v>
          </cell>
          <cell r="AL40">
            <v>440</v>
          </cell>
          <cell r="AM40">
            <v>440</v>
          </cell>
          <cell r="AN40">
            <v>440</v>
          </cell>
          <cell r="AO40">
            <v>440</v>
          </cell>
          <cell r="AP40">
            <v>440</v>
          </cell>
          <cell r="AQ40">
            <v>440</v>
          </cell>
          <cell r="AR40">
            <v>440</v>
          </cell>
          <cell r="AS40">
            <v>440</v>
          </cell>
          <cell r="AT40">
            <v>440</v>
          </cell>
          <cell r="AU40">
            <v>440</v>
          </cell>
          <cell r="AV40">
            <v>440</v>
          </cell>
          <cell r="AW40">
            <v>440</v>
          </cell>
          <cell r="AX40">
            <v>440</v>
          </cell>
          <cell r="AY40">
            <v>440</v>
          </cell>
          <cell r="AZ40">
            <v>440</v>
          </cell>
          <cell r="BA40">
            <v>440</v>
          </cell>
        </row>
        <row r="41">
          <cell r="A41" t="str">
            <v>Argentina</v>
          </cell>
          <cell r="B41" t="str">
            <v>ARG</v>
          </cell>
          <cell r="D41">
            <v>2736690</v>
          </cell>
          <cell r="E41">
            <v>2736690</v>
          </cell>
          <cell r="F41">
            <v>2736690</v>
          </cell>
          <cell r="G41">
            <v>2736690</v>
          </cell>
          <cell r="H41">
            <v>2736690</v>
          </cell>
          <cell r="I41">
            <v>2736690</v>
          </cell>
          <cell r="J41">
            <v>2736690</v>
          </cell>
          <cell r="K41">
            <v>2736690</v>
          </cell>
          <cell r="L41">
            <v>2736690</v>
          </cell>
          <cell r="M41">
            <v>2736690</v>
          </cell>
          <cell r="N41">
            <v>2736690</v>
          </cell>
          <cell r="O41">
            <v>2736690</v>
          </cell>
          <cell r="P41">
            <v>2736690</v>
          </cell>
          <cell r="Q41">
            <v>2736690</v>
          </cell>
          <cell r="R41">
            <v>2736690</v>
          </cell>
          <cell r="S41">
            <v>2736690</v>
          </cell>
          <cell r="T41">
            <v>2736690</v>
          </cell>
          <cell r="U41">
            <v>2736690</v>
          </cell>
          <cell r="V41">
            <v>2736690</v>
          </cell>
          <cell r="W41">
            <v>2736690</v>
          </cell>
          <cell r="X41">
            <v>2736690</v>
          </cell>
          <cell r="Y41">
            <v>2736690</v>
          </cell>
          <cell r="Z41">
            <v>2736690</v>
          </cell>
          <cell r="AA41">
            <v>2736690</v>
          </cell>
          <cell r="AB41">
            <v>2736690</v>
          </cell>
          <cell r="AC41">
            <v>2736690</v>
          </cell>
          <cell r="AD41">
            <v>2736690</v>
          </cell>
          <cell r="AE41">
            <v>2736690</v>
          </cell>
          <cell r="AF41">
            <v>2736690</v>
          </cell>
          <cell r="AG41">
            <v>2736690</v>
          </cell>
          <cell r="AH41">
            <v>2736690</v>
          </cell>
          <cell r="AI41">
            <v>2736690</v>
          </cell>
          <cell r="AJ41">
            <v>2736690</v>
          </cell>
          <cell r="AK41">
            <v>2736690</v>
          </cell>
          <cell r="AL41">
            <v>2736690</v>
          </cell>
          <cell r="AM41">
            <v>2736690</v>
          </cell>
          <cell r="AN41">
            <v>2736690</v>
          </cell>
          <cell r="AO41">
            <v>2736690</v>
          </cell>
          <cell r="AP41">
            <v>2736690</v>
          </cell>
          <cell r="AQ41">
            <v>2736690</v>
          </cell>
          <cell r="AR41">
            <v>2736690</v>
          </cell>
          <cell r="AS41">
            <v>2736690</v>
          </cell>
          <cell r="AT41">
            <v>2736690</v>
          </cell>
          <cell r="AU41">
            <v>2736690</v>
          </cell>
          <cell r="AV41">
            <v>2736690</v>
          </cell>
          <cell r="AW41">
            <v>2736690</v>
          </cell>
          <cell r="AX41">
            <v>2736690</v>
          </cell>
          <cell r="AY41">
            <v>2736690</v>
          </cell>
          <cell r="AZ41">
            <v>2736690</v>
          </cell>
          <cell r="BA41">
            <v>2736690</v>
          </cell>
        </row>
        <row r="42">
          <cell r="A42" t="str">
            <v>Armenia</v>
          </cell>
          <cell r="B42" t="str">
            <v>ARM</v>
          </cell>
          <cell r="D42">
            <v>28480</v>
          </cell>
          <cell r="E42">
            <v>28480</v>
          </cell>
          <cell r="F42">
            <v>28480</v>
          </cell>
          <cell r="G42">
            <v>28480</v>
          </cell>
          <cell r="H42">
            <v>28480</v>
          </cell>
          <cell r="I42">
            <v>28480</v>
          </cell>
          <cell r="J42">
            <v>28480</v>
          </cell>
          <cell r="K42">
            <v>28480</v>
          </cell>
          <cell r="L42">
            <v>28480</v>
          </cell>
          <cell r="M42">
            <v>28480</v>
          </cell>
          <cell r="N42">
            <v>28480</v>
          </cell>
          <cell r="O42">
            <v>28480</v>
          </cell>
          <cell r="P42">
            <v>28480</v>
          </cell>
          <cell r="Q42">
            <v>28480</v>
          </cell>
          <cell r="R42">
            <v>28480</v>
          </cell>
          <cell r="S42">
            <v>28480</v>
          </cell>
          <cell r="T42">
            <v>28480</v>
          </cell>
          <cell r="U42">
            <v>28480</v>
          </cell>
          <cell r="V42">
            <v>28480</v>
          </cell>
          <cell r="W42">
            <v>28480</v>
          </cell>
          <cell r="X42">
            <v>28480</v>
          </cell>
          <cell r="Y42">
            <v>28480</v>
          </cell>
          <cell r="Z42">
            <v>28480</v>
          </cell>
          <cell r="AA42">
            <v>28480</v>
          </cell>
          <cell r="AB42">
            <v>28480</v>
          </cell>
          <cell r="AC42">
            <v>28480</v>
          </cell>
          <cell r="AD42">
            <v>28480</v>
          </cell>
          <cell r="AE42">
            <v>28480</v>
          </cell>
          <cell r="AF42">
            <v>28480</v>
          </cell>
          <cell r="AG42">
            <v>28480</v>
          </cell>
          <cell r="AH42">
            <v>28480</v>
          </cell>
          <cell r="AI42">
            <v>28480</v>
          </cell>
          <cell r="AJ42">
            <v>28480</v>
          </cell>
          <cell r="AK42">
            <v>28480</v>
          </cell>
          <cell r="AL42">
            <v>28480</v>
          </cell>
          <cell r="AM42">
            <v>28480</v>
          </cell>
          <cell r="AN42">
            <v>28480</v>
          </cell>
          <cell r="AO42">
            <v>28480</v>
          </cell>
          <cell r="AP42">
            <v>28480</v>
          </cell>
          <cell r="AQ42">
            <v>28480</v>
          </cell>
          <cell r="AR42">
            <v>28480</v>
          </cell>
          <cell r="AS42">
            <v>28480</v>
          </cell>
          <cell r="AT42">
            <v>28480</v>
          </cell>
          <cell r="AU42">
            <v>28480</v>
          </cell>
          <cell r="AV42">
            <v>28480</v>
          </cell>
          <cell r="AW42">
            <v>28480</v>
          </cell>
          <cell r="AX42">
            <v>28480</v>
          </cell>
          <cell r="AY42">
            <v>28480</v>
          </cell>
          <cell r="AZ42">
            <v>28480</v>
          </cell>
          <cell r="BA42">
            <v>28480</v>
          </cell>
        </row>
        <row r="43">
          <cell r="A43" t="str">
            <v>Aruba</v>
          </cell>
          <cell r="B43" t="str">
            <v>ABW</v>
          </cell>
          <cell r="D43">
            <v>180</v>
          </cell>
          <cell r="E43">
            <v>180</v>
          </cell>
          <cell r="F43">
            <v>180</v>
          </cell>
          <cell r="G43">
            <v>180</v>
          </cell>
          <cell r="H43">
            <v>180</v>
          </cell>
          <cell r="I43">
            <v>180</v>
          </cell>
          <cell r="J43">
            <v>180</v>
          </cell>
          <cell r="K43">
            <v>180</v>
          </cell>
          <cell r="L43">
            <v>180</v>
          </cell>
          <cell r="M43">
            <v>180</v>
          </cell>
          <cell r="N43">
            <v>180</v>
          </cell>
          <cell r="O43">
            <v>180</v>
          </cell>
          <cell r="P43">
            <v>180</v>
          </cell>
          <cell r="Q43">
            <v>180</v>
          </cell>
          <cell r="R43">
            <v>180</v>
          </cell>
          <cell r="S43">
            <v>180</v>
          </cell>
          <cell r="T43">
            <v>180</v>
          </cell>
          <cell r="U43">
            <v>180</v>
          </cell>
          <cell r="V43">
            <v>180</v>
          </cell>
          <cell r="W43">
            <v>180</v>
          </cell>
          <cell r="X43">
            <v>180</v>
          </cell>
          <cell r="Y43">
            <v>180</v>
          </cell>
          <cell r="Z43">
            <v>180</v>
          </cell>
          <cell r="AA43">
            <v>180</v>
          </cell>
          <cell r="AB43">
            <v>180</v>
          </cell>
          <cell r="AC43">
            <v>180</v>
          </cell>
          <cell r="AD43">
            <v>180</v>
          </cell>
          <cell r="AE43">
            <v>180</v>
          </cell>
          <cell r="AF43">
            <v>180</v>
          </cell>
          <cell r="AG43">
            <v>180</v>
          </cell>
          <cell r="AH43">
            <v>180</v>
          </cell>
          <cell r="AI43">
            <v>180</v>
          </cell>
          <cell r="AJ43">
            <v>180</v>
          </cell>
          <cell r="AK43">
            <v>180</v>
          </cell>
          <cell r="AL43">
            <v>180</v>
          </cell>
          <cell r="AM43">
            <v>180</v>
          </cell>
          <cell r="AN43">
            <v>180</v>
          </cell>
          <cell r="AO43">
            <v>180</v>
          </cell>
          <cell r="AP43">
            <v>180</v>
          </cell>
          <cell r="AQ43">
            <v>180</v>
          </cell>
          <cell r="AR43">
            <v>180</v>
          </cell>
          <cell r="AS43">
            <v>180</v>
          </cell>
          <cell r="AT43">
            <v>180</v>
          </cell>
          <cell r="AU43">
            <v>180</v>
          </cell>
          <cell r="AV43">
            <v>180</v>
          </cell>
          <cell r="AW43">
            <v>180</v>
          </cell>
          <cell r="AX43">
            <v>180</v>
          </cell>
          <cell r="AY43">
            <v>180</v>
          </cell>
          <cell r="AZ43">
            <v>180</v>
          </cell>
          <cell r="BA43">
            <v>180</v>
          </cell>
        </row>
        <row r="44">
          <cell r="A44" t="str">
            <v>Australia</v>
          </cell>
          <cell r="B44" t="str">
            <v>AUS</v>
          </cell>
          <cell r="D44">
            <v>7682300</v>
          </cell>
          <cell r="E44">
            <v>7682300</v>
          </cell>
          <cell r="F44">
            <v>7682300</v>
          </cell>
          <cell r="G44">
            <v>7682300</v>
          </cell>
          <cell r="H44">
            <v>7682300</v>
          </cell>
          <cell r="I44">
            <v>7682300</v>
          </cell>
          <cell r="J44">
            <v>7682300</v>
          </cell>
          <cell r="K44">
            <v>7682300</v>
          </cell>
          <cell r="L44">
            <v>7682300</v>
          </cell>
          <cell r="M44">
            <v>7682300</v>
          </cell>
          <cell r="N44">
            <v>7682300</v>
          </cell>
          <cell r="O44">
            <v>7682300</v>
          </cell>
          <cell r="P44">
            <v>7682300</v>
          </cell>
          <cell r="Q44">
            <v>7682300</v>
          </cell>
          <cell r="R44">
            <v>7682300</v>
          </cell>
          <cell r="S44">
            <v>7682300</v>
          </cell>
          <cell r="T44">
            <v>7682300</v>
          </cell>
          <cell r="U44">
            <v>7682300</v>
          </cell>
          <cell r="V44">
            <v>7682300</v>
          </cell>
          <cell r="W44">
            <v>7682300</v>
          </cell>
          <cell r="X44">
            <v>7682300</v>
          </cell>
          <cell r="Y44">
            <v>7682300</v>
          </cell>
          <cell r="Z44">
            <v>7682300</v>
          </cell>
          <cell r="AA44">
            <v>7682300</v>
          </cell>
          <cell r="AB44">
            <v>7682300</v>
          </cell>
          <cell r="AC44">
            <v>7682300</v>
          </cell>
          <cell r="AD44">
            <v>7682300</v>
          </cell>
          <cell r="AE44">
            <v>7682300</v>
          </cell>
          <cell r="AF44">
            <v>7682300</v>
          </cell>
          <cell r="AG44">
            <v>7682300</v>
          </cell>
          <cell r="AH44">
            <v>7682300</v>
          </cell>
          <cell r="AI44">
            <v>7682300</v>
          </cell>
          <cell r="AJ44">
            <v>7682300</v>
          </cell>
          <cell r="AK44">
            <v>7682300</v>
          </cell>
          <cell r="AL44">
            <v>7682300</v>
          </cell>
          <cell r="AM44">
            <v>7682300</v>
          </cell>
          <cell r="AN44">
            <v>7682300</v>
          </cell>
          <cell r="AO44">
            <v>7682300</v>
          </cell>
          <cell r="AP44">
            <v>7682300</v>
          </cell>
          <cell r="AQ44">
            <v>7682300</v>
          </cell>
          <cell r="AR44">
            <v>7682300</v>
          </cell>
          <cell r="AS44">
            <v>7682300</v>
          </cell>
          <cell r="AT44">
            <v>7682300</v>
          </cell>
          <cell r="AU44">
            <v>7682300</v>
          </cell>
          <cell r="AV44">
            <v>7682300</v>
          </cell>
          <cell r="AW44">
            <v>7682300</v>
          </cell>
          <cell r="AX44">
            <v>7682300</v>
          </cell>
          <cell r="AY44">
            <v>7682300</v>
          </cell>
          <cell r="AZ44">
            <v>7682300</v>
          </cell>
          <cell r="BA44">
            <v>7682300</v>
          </cell>
        </row>
        <row r="45">
          <cell r="A45" t="str">
            <v>Austria</v>
          </cell>
          <cell r="B45" t="str">
            <v>AUT</v>
          </cell>
          <cell r="D45">
            <v>82450</v>
          </cell>
          <cell r="E45">
            <v>82450</v>
          </cell>
          <cell r="F45">
            <v>82450</v>
          </cell>
          <cell r="G45">
            <v>82450</v>
          </cell>
          <cell r="H45">
            <v>82450</v>
          </cell>
          <cell r="I45">
            <v>82450</v>
          </cell>
          <cell r="J45">
            <v>82450</v>
          </cell>
          <cell r="K45">
            <v>82450</v>
          </cell>
          <cell r="L45">
            <v>82450</v>
          </cell>
          <cell r="M45">
            <v>82450</v>
          </cell>
          <cell r="N45">
            <v>82450</v>
          </cell>
          <cell r="O45">
            <v>82450</v>
          </cell>
          <cell r="P45">
            <v>82450</v>
          </cell>
          <cell r="Q45">
            <v>82450</v>
          </cell>
          <cell r="R45">
            <v>82450</v>
          </cell>
          <cell r="S45">
            <v>82450</v>
          </cell>
          <cell r="T45">
            <v>82450</v>
          </cell>
          <cell r="U45">
            <v>82450</v>
          </cell>
          <cell r="V45">
            <v>82450</v>
          </cell>
          <cell r="W45">
            <v>82450</v>
          </cell>
          <cell r="X45">
            <v>82450</v>
          </cell>
          <cell r="Y45">
            <v>82450</v>
          </cell>
          <cell r="Z45">
            <v>82450</v>
          </cell>
          <cell r="AA45">
            <v>82450</v>
          </cell>
          <cell r="AB45">
            <v>82450</v>
          </cell>
          <cell r="AC45">
            <v>82450</v>
          </cell>
          <cell r="AD45">
            <v>82450</v>
          </cell>
          <cell r="AE45">
            <v>82450</v>
          </cell>
          <cell r="AF45">
            <v>82450</v>
          </cell>
          <cell r="AG45">
            <v>82450</v>
          </cell>
          <cell r="AH45">
            <v>82450</v>
          </cell>
          <cell r="AI45">
            <v>82450</v>
          </cell>
          <cell r="AJ45">
            <v>82450</v>
          </cell>
          <cell r="AK45">
            <v>82450</v>
          </cell>
          <cell r="AL45">
            <v>82450</v>
          </cell>
          <cell r="AM45">
            <v>82450</v>
          </cell>
          <cell r="AN45">
            <v>82450</v>
          </cell>
          <cell r="AO45">
            <v>82450</v>
          </cell>
          <cell r="AP45">
            <v>82450</v>
          </cell>
          <cell r="AQ45">
            <v>82450</v>
          </cell>
          <cell r="AR45">
            <v>82450</v>
          </cell>
          <cell r="AS45">
            <v>82450</v>
          </cell>
          <cell r="AT45">
            <v>82450</v>
          </cell>
          <cell r="AU45">
            <v>82450</v>
          </cell>
          <cell r="AV45">
            <v>82450</v>
          </cell>
          <cell r="AW45">
            <v>82450</v>
          </cell>
          <cell r="AX45">
            <v>82450</v>
          </cell>
          <cell r="AY45">
            <v>82450</v>
          </cell>
          <cell r="AZ45">
            <v>82430</v>
          </cell>
          <cell r="BA45">
            <v>82430</v>
          </cell>
        </row>
        <row r="46">
          <cell r="A46" t="str">
            <v>Azerbaijan</v>
          </cell>
          <cell r="B46" t="str">
            <v>AZE</v>
          </cell>
          <cell r="D46">
            <v>83210</v>
          </cell>
          <cell r="E46">
            <v>83210</v>
          </cell>
          <cell r="F46">
            <v>83210</v>
          </cell>
          <cell r="G46">
            <v>83210</v>
          </cell>
          <cell r="H46">
            <v>83210</v>
          </cell>
          <cell r="I46">
            <v>83210</v>
          </cell>
          <cell r="J46">
            <v>83210</v>
          </cell>
          <cell r="K46">
            <v>83210</v>
          </cell>
          <cell r="L46">
            <v>83210</v>
          </cell>
          <cell r="M46">
            <v>83210</v>
          </cell>
          <cell r="N46">
            <v>83210</v>
          </cell>
          <cell r="O46">
            <v>83210</v>
          </cell>
          <cell r="P46">
            <v>83210</v>
          </cell>
          <cell r="Q46">
            <v>83210</v>
          </cell>
          <cell r="R46">
            <v>83210</v>
          </cell>
          <cell r="S46">
            <v>83210</v>
          </cell>
          <cell r="T46">
            <v>83210</v>
          </cell>
          <cell r="U46">
            <v>83210</v>
          </cell>
          <cell r="V46">
            <v>83210</v>
          </cell>
          <cell r="W46">
            <v>83210</v>
          </cell>
          <cell r="X46">
            <v>83210</v>
          </cell>
          <cell r="Y46">
            <v>83210</v>
          </cell>
          <cell r="Z46">
            <v>83210</v>
          </cell>
          <cell r="AA46">
            <v>83210</v>
          </cell>
          <cell r="AB46">
            <v>83210</v>
          </cell>
          <cell r="AC46">
            <v>83210</v>
          </cell>
          <cell r="AD46">
            <v>83210</v>
          </cell>
          <cell r="AE46">
            <v>83210</v>
          </cell>
          <cell r="AF46">
            <v>83210</v>
          </cell>
          <cell r="AG46">
            <v>83210</v>
          </cell>
          <cell r="AH46">
            <v>83210</v>
          </cell>
          <cell r="AI46">
            <v>83210</v>
          </cell>
          <cell r="AJ46">
            <v>83210</v>
          </cell>
          <cell r="AK46">
            <v>83210</v>
          </cell>
          <cell r="AL46">
            <v>83210</v>
          </cell>
          <cell r="AM46">
            <v>83210</v>
          </cell>
          <cell r="AN46">
            <v>83210</v>
          </cell>
          <cell r="AO46">
            <v>83090</v>
          </cell>
          <cell r="AP46">
            <v>82700</v>
          </cell>
          <cell r="AQ46">
            <v>82600</v>
          </cell>
          <cell r="AR46">
            <v>82600</v>
          </cell>
          <cell r="AS46">
            <v>82610</v>
          </cell>
          <cell r="AT46">
            <v>82650</v>
          </cell>
          <cell r="AU46">
            <v>82670</v>
          </cell>
          <cell r="AV46">
            <v>82660</v>
          </cell>
          <cell r="AW46">
            <v>82630</v>
          </cell>
          <cell r="AX46">
            <v>82620</v>
          </cell>
          <cell r="AY46">
            <v>82620</v>
          </cell>
          <cell r="AZ46">
            <v>82620</v>
          </cell>
          <cell r="BA46">
            <v>82620</v>
          </cell>
        </row>
        <row r="47">
          <cell r="A47" t="str">
            <v>The Bahamas</v>
          </cell>
          <cell r="B47" t="str">
            <v>BHS</v>
          </cell>
          <cell r="D47">
            <v>10010</v>
          </cell>
          <cell r="E47">
            <v>10010</v>
          </cell>
          <cell r="F47">
            <v>10010</v>
          </cell>
          <cell r="G47">
            <v>10010</v>
          </cell>
          <cell r="H47">
            <v>10010</v>
          </cell>
          <cell r="I47">
            <v>10010</v>
          </cell>
          <cell r="J47">
            <v>10010</v>
          </cell>
          <cell r="K47">
            <v>10010</v>
          </cell>
          <cell r="L47">
            <v>10010</v>
          </cell>
          <cell r="M47">
            <v>10010</v>
          </cell>
          <cell r="N47">
            <v>10010</v>
          </cell>
          <cell r="O47">
            <v>10010</v>
          </cell>
          <cell r="P47">
            <v>10010</v>
          </cell>
          <cell r="Q47">
            <v>10010</v>
          </cell>
          <cell r="R47">
            <v>10010</v>
          </cell>
          <cell r="S47">
            <v>10010</v>
          </cell>
          <cell r="T47">
            <v>10010</v>
          </cell>
          <cell r="U47">
            <v>10010</v>
          </cell>
          <cell r="V47">
            <v>10010</v>
          </cell>
          <cell r="W47">
            <v>10010</v>
          </cell>
          <cell r="X47">
            <v>10010</v>
          </cell>
          <cell r="Y47">
            <v>10010</v>
          </cell>
          <cell r="Z47">
            <v>10010</v>
          </cell>
          <cell r="AA47">
            <v>10010</v>
          </cell>
          <cell r="AB47">
            <v>10010</v>
          </cell>
          <cell r="AC47">
            <v>10010</v>
          </cell>
          <cell r="AD47">
            <v>10010</v>
          </cell>
          <cell r="AE47">
            <v>10010</v>
          </cell>
          <cell r="AF47">
            <v>10010</v>
          </cell>
          <cell r="AG47">
            <v>10010</v>
          </cell>
          <cell r="AH47">
            <v>10010</v>
          </cell>
          <cell r="AI47">
            <v>10010</v>
          </cell>
          <cell r="AJ47">
            <v>10010</v>
          </cell>
          <cell r="AK47">
            <v>10010</v>
          </cell>
          <cell r="AL47">
            <v>10010</v>
          </cell>
          <cell r="AM47">
            <v>10010</v>
          </cell>
          <cell r="AN47">
            <v>10010</v>
          </cell>
          <cell r="AO47">
            <v>10010</v>
          </cell>
          <cell r="AP47">
            <v>10010</v>
          </cell>
          <cell r="AQ47">
            <v>10010</v>
          </cell>
          <cell r="AR47">
            <v>10010</v>
          </cell>
          <cell r="AS47">
            <v>10010</v>
          </cell>
          <cell r="AT47">
            <v>10010</v>
          </cell>
          <cell r="AU47">
            <v>10010</v>
          </cell>
          <cell r="AV47">
            <v>10010</v>
          </cell>
          <cell r="AW47">
            <v>10010</v>
          </cell>
          <cell r="AX47">
            <v>10010</v>
          </cell>
          <cell r="AY47">
            <v>10010</v>
          </cell>
          <cell r="AZ47">
            <v>10010</v>
          </cell>
          <cell r="BA47">
            <v>10010</v>
          </cell>
        </row>
        <row r="48">
          <cell r="A48" t="str">
            <v>Bahrain</v>
          </cell>
          <cell r="B48" t="str">
            <v>BHR</v>
          </cell>
          <cell r="D48">
            <v>690</v>
          </cell>
          <cell r="E48">
            <v>690</v>
          </cell>
          <cell r="F48">
            <v>690</v>
          </cell>
          <cell r="G48">
            <v>690</v>
          </cell>
          <cell r="H48">
            <v>690</v>
          </cell>
          <cell r="I48">
            <v>690</v>
          </cell>
          <cell r="J48">
            <v>690</v>
          </cell>
          <cell r="K48">
            <v>690</v>
          </cell>
          <cell r="L48">
            <v>690</v>
          </cell>
          <cell r="M48">
            <v>690</v>
          </cell>
          <cell r="N48">
            <v>690</v>
          </cell>
          <cell r="O48">
            <v>690</v>
          </cell>
          <cell r="P48">
            <v>690</v>
          </cell>
          <cell r="Q48">
            <v>690</v>
          </cell>
          <cell r="R48">
            <v>690</v>
          </cell>
          <cell r="S48">
            <v>690</v>
          </cell>
          <cell r="T48">
            <v>690</v>
          </cell>
          <cell r="U48">
            <v>690</v>
          </cell>
          <cell r="V48">
            <v>690</v>
          </cell>
          <cell r="W48">
            <v>690</v>
          </cell>
          <cell r="X48">
            <v>690</v>
          </cell>
          <cell r="Y48">
            <v>690</v>
          </cell>
          <cell r="Z48">
            <v>690</v>
          </cell>
          <cell r="AA48">
            <v>690</v>
          </cell>
          <cell r="AB48">
            <v>690</v>
          </cell>
          <cell r="AC48">
            <v>690</v>
          </cell>
          <cell r="AD48">
            <v>690</v>
          </cell>
          <cell r="AE48">
            <v>690</v>
          </cell>
          <cell r="AF48">
            <v>690</v>
          </cell>
          <cell r="AG48">
            <v>690</v>
          </cell>
          <cell r="AH48">
            <v>690</v>
          </cell>
          <cell r="AI48">
            <v>710</v>
          </cell>
          <cell r="AJ48">
            <v>710</v>
          </cell>
          <cell r="AK48">
            <v>710</v>
          </cell>
          <cell r="AL48">
            <v>710</v>
          </cell>
          <cell r="AM48">
            <v>710</v>
          </cell>
          <cell r="AN48">
            <v>710</v>
          </cell>
          <cell r="AO48">
            <v>710</v>
          </cell>
          <cell r="AP48">
            <v>710</v>
          </cell>
          <cell r="AQ48">
            <v>710</v>
          </cell>
          <cell r="AR48">
            <v>710</v>
          </cell>
          <cell r="AS48">
            <v>710</v>
          </cell>
          <cell r="AT48">
            <v>720</v>
          </cell>
          <cell r="AU48">
            <v>730</v>
          </cell>
          <cell r="AV48">
            <v>740</v>
          </cell>
          <cell r="AW48">
            <v>740</v>
          </cell>
          <cell r="AX48">
            <v>750</v>
          </cell>
          <cell r="AY48">
            <v>760</v>
          </cell>
          <cell r="AZ48">
            <v>760</v>
          </cell>
          <cell r="BA48">
            <v>760</v>
          </cell>
        </row>
        <row r="49">
          <cell r="A49" t="str">
            <v>Bangladesh</v>
          </cell>
          <cell r="B49" t="str">
            <v>BGD</v>
          </cell>
          <cell r="D49">
            <v>130170</v>
          </cell>
          <cell r="E49">
            <v>130170</v>
          </cell>
          <cell r="F49">
            <v>130170</v>
          </cell>
          <cell r="G49">
            <v>130170</v>
          </cell>
          <cell r="H49">
            <v>130170</v>
          </cell>
          <cell r="I49">
            <v>130170</v>
          </cell>
          <cell r="J49">
            <v>130170</v>
          </cell>
          <cell r="K49">
            <v>130170</v>
          </cell>
          <cell r="L49">
            <v>130170</v>
          </cell>
          <cell r="M49">
            <v>130170</v>
          </cell>
          <cell r="N49">
            <v>130170</v>
          </cell>
          <cell r="O49">
            <v>130170</v>
          </cell>
          <cell r="P49">
            <v>130170</v>
          </cell>
          <cell r="Q49">
            <v>130170</v>
          </cell>
          <cell r="R49">
            <v>130170</v>
          </cell>
          <cell r="S49">
            <v>130170</v>
          </cell>
          <cell r="T49">
            <v>130170</v>
          </cell>
          <cell r="U49">
            <v>130170</v>
          </cell>
          <cell r="V49">
            <v>130170</v>
          </cell>
          <cell r="W49">
            <v>130170</v>
          </cell>
          <cell r="X49">
            <v>130170</v>
          </cell>
          <cell r="Y49">
            <v>130170</v>
          </cell>
          <cell r="Z49">
            <v>130170</v>
          </cell>
          <cell r="AA49">
            <v>130170</v>
          </cell>
          <cell r="AB49">
            <v>130170</v>
          </cell>
          <cell r="AC49">
            <v>130170</v>
          </cell>
          <cell r="AD49">
            <v>130170</v>
          </cell>
          <cell r="AE49">
            <v>130170</v>
          </cell>
          <cell r="AF49">
            <v>130170</v>
          </cell>
          <cell r="AG49">
            <v>130170</v>
          </cell>
          <cell r="AH49">
            <v>130170</v>
          </cell>
          <cell r="AI49">
            <v>130170</v>
          </cell>
          <cell r="AJ49">
            <v>130170</v>
          </cell>
          <cell r="AK49">
            <v>130170</v>
          </cell>
          <cell r="AL49">
            <v>130170</v>
          </cell>
          <cell r="AM49">
            <v>130170</v>
          </cell>
          <cell r="AN49">
            <v>130170</v>
          </cell>
          <cell r="AO49">
            <v>130170</v>
          </cell>
          <cell r="AP49">
            <v>130170</v>
          </cell>
          <cell r="AQ49">
            <v>130170</v>
          </cell>
          <cell r="AR49">
            <v>130170</v>
          </cell>
          <cell r="AS49">
            <v>130170</v>
          </cell>
          <cell r="AT49">
            <v>130170</v>
          </cell>
          <cell r="AU49">
            <v>130170</v>
          </cell>
          <cell r="AV49">
            <v>130170</v>
          </cell>
          <cell r="AW49">
            <v>130170</v>
          </cell>
          <cell r="AX49">
            <v>130170</v>
          </cell>
          <cell r="AY49">
            <v>130170</v>
          </cell>
          <cell r="AZ49">
            <v>130170</v>
          </cell>
          <cell r="BA49">
            <v>130170</v>
          </cell>
        </row>
        <row r="50">
          <cell r="A50" t="str">
            <v>Barbados</v>
          </cell>
          <cell r="B50" t="str">
            <v>BRB</v>
          </cell>
          <cell r="D50">
            <v>430</v>
          </cell>
          <cell r="E50">
            <v>430</v>
          </cell>
          <cell r="F50">
            <v>430</v>
          </cell>
          <cell r="G50">
            <v>430</v>
          </cell>
          <cell r="H50">
            <v>430</v>
          </cell>
          <cell r="I50">
            <v>430</v>
          </cell>
          <cell r="J50">
            <v>430</v>
          </cell>
          <cell r="K50">
            <v>430</v>
          </cell>
          <cell r="L50">
            <v>430</v>
          </cell>
          <cell r="M50">
            <v>430</v>
          </cell>
          <cell r="N50">
            <v>430</v>
          </cell>
          <cell r="O50">
            <v>430</v>
          </cell>
          <cell r="P50">
            <v>430</v>
          </cell>
          <cell r="Q50">
            <v>430</v>
          </cell>
          <cell r="R50">
            <v>430</v>
          </cell>
          <cell r="S50">
            <v>430</v>
          </cell>
          <cell r="T50">
            <v>430</v>
          </cell>
          <cell r="U50">
            <v>430</v>
          </cell>
          <cell r="V50">
            <v>430</v>
          </cell>
          <cell r="W50">
            <v>430</v>
          </cell>
          <cell r="X50">
            <v>430</v>
          </cell>
          <cell r="Y50">
            <v>430</v>
          </cell>
          <cell r="Z50">
            <v>430</v>
          </cell>
          <cell r="AA50">
            <v>430</v>
          </cell>
          <cell r="AB50">
            <v>430</v>
          </cell>
          <cell r="AC50">
            <v>430</v>
          </cell>
          <cell r="AD50">
            <v>430</v>
          </cell>
          <cell r="AE50">
            <v>430</v>
          </cell>
          <cell r="AF50">
            <v>430</v>
          </cell>
          <cell r="AG50">
            <v>430</v>
          </cell>
          <cell r="AH50">
            <v>430</v>
          </cell>
          <cell r="AI50">
            <v>430</v>
          </cell>
          <cell r="AJ50">
            <v>430</v>
          </cell>
          <cell r="AK50">
            <v>430</v>
          </cell>
          <cell r="AL50">
            <v>430</v>
          </cell>
          <cell r="AM50">
            <v>430</v>
          </cell>
          <cell r="AN50">
            <v>430</v>
          </cell>
          <cell r="AO50">
            <v>430</v>
          </cell>
          <cell r="AP50">
            <v>430</v>
          </cell>
          <cell r="AQ50">
            <v>430</v>
          </cell>
          <cell r="AR50">
            <v>430</v>
          </cell>
          <cell r="AS50">
            <v>430</v>
          </cell>
          <cell r="AT50">
            <v>430</v>
          </cell>
          <cell r="AU50">
            <v>430</v>
          </cell>
          <cell r="AV50">
            <v>430</v>
          </cell>
          <cell r="AW50">
            <v>430</v>
          </cell>
          <cell r="AX50">
            <v>430</v>
          </cell>
          <cell r="AY50">
            <v>430</v>
          </cell>
          <cell r="AZ50">
            <v>430</v>
          </cell>
          <cell r="BA50">
            <v>430</v>
          </cell>
        </row>
        <row r="51">
          <cell r="A51" t="str">
            <v>Belarus</v>
          </cell>
          <cell r="B51" t="str">
            <v>BLR</v>
          </cell>
          <cell r="D51">
            <v>202840</v>
          </cell>
          <cell r="E51">
            <v>202840</v>
          </cell>
          <cell r="F51">
            <v>202840</v>
          </cell>
          <cell r="G51">
            <v>202840</v>
          </cell>
          <cell r="H51">
            <v>202840</v>
          </cell>
          <cell r="I51">
            <v>202840</v>
          </cell>
          <cell r="J51">
            <v>202840</v>
          </cell>
          <cell r="K51">
            <v>202840</v>
          </cell>
          <cell r="L51">
            <v>202840</v>
          </cell>
          <cell r="M51">
            <v>202840</v>
          </cell>
          <cell r="N51">
            <v>202840</v>
          </cell>
          <cell r="O51">
            <v>202840</v>
          </cell>
          <cell r="P51">
            <v>202840</v>
          </cell>
          <cell r="Q51">
            <v>202840</v>
          </cell>
          <cell r="R51">
            <v>202840</v>
          </cell>
          <cell r="S51">
            <v>202840</v>
          </cell>
          <cell r="T51">
            <v>202840</v>
          </cell>
          <cell r="U51">
            <v>202840</v>
          </cell>
          <cell r="V51">
            <v>202840</v>
          </cell>
          <cell r="W51">
            <v>202840</v>
          </cell>
          <cell r="X51">
            <v>202840</v>
          </cell>
          <cell r="Y51">
            <v>202840</v>
          </cell>
          <cell r="Z51">
            <v>202840</v>
          </cell>
          <cell r="AA51">
            <v>202840</v>
          </cell>
          <cell r="AB51">
            <v>202840</v>
          </cell>
          <cell r="AC51">
            <v>202840</v>
          </cell>
          <cell r="AD51">
            <v>202840</v>
          </cell>
          <cell r="AE51">
            <v>202840</v>
          </cell>
          <cell r="AF51">
            <v>202840</v>
          </cell>
          <cell r="AG51">
            <v>202840</v>
          </cell>
          <cell r="AH51">
            <v>202840</v>
          </cell>
          <cell r="AI51">
            <v>202840</v>
          </cell>
          <cell r="AJ51">
            <v>202840</v>
          </cell>
          <cell r="AK51">
            <v>202840</v>
          </cell>
          <cell r="AL51">
            <v>202840</v>
          </cell>
          <cell r="AM51">
            <v>202840</v>
          </cell>
          <cell r="AN51">
            <v>202840</v>
          </cell>
          <cell r="AO51">
            <v>202840</v>
          </cell>
          <cell r="AP51">
            <v>202840</v>
          </cell>
          <cell r="AQ51">
            <v>202840</v>
          </cell>
          <cell r="AR51">
            <v>202840</v>
          </cell>
          <cell r="AS51">
            <v>202830</v>
          </cell>
          <cell r="AT51">
            <v>202830</v>
          </cell>
          <cell r="AU51">
            <v>202810</v>
          </cell>
          <cell r="AV51">
            <v>202830</v>
          </cell>
          <cell r="AW51">
            <v>202900</v>
          </cell>
          <cell r="AX51">
            <v>202900</v>
          </cell>
          <cell r="AY51">
            <v>202900</v>
          </cell>
          <cell r="AZ51">
            <v>202820</v>
          </cell>
          <cell r="BA51">
            <v>202820</v>
          </cell>
        </row>
        <row r="52">
          <cell r="A52" t="str">
            <v>Belgium</v>
          </cell>
          <cell r="B52" t="str">
            <v>BEL</v>
          </cell>
          <cell r="AQ52">
            <v>30280</v>
          </cell>
          <cell r="AR52">
            <v>30280</v>
          </cell>
          <cell r="AS52">
            <v>30280</v>
          </cell>
          <cell r="AT52">
            <v>30280</v>
          </cell>
          <cell r="AU52">
            <v>30280</v>
          </cell>
          <cell r="AV52">
            <v>30280</v>
          </cell>
          <cell r="AW52">
            <v>30280</v>
          </cell>
          <cell r="AX52">
            <v>30280</v>
          </cell>
          <cell r="AY52">
            <v>30280</v>
          </cell>
          <cell r="AZ52">
            <v>30280</v>
          </cell>
          <cell r="BA52">
            <v>30280</v>
          </cell>
        </row>
        <row r="53">
          <cell r="A53" t="str">
            <v>Belize</v>
          </cell>
          <cell r="B53" t="str">
            <v>BLZ</v>
          </cell>
          <cell r="D53">
            <v>22810</v>
          </cell>
          <cell r="E53">
            <v>22810</v>
          </cell>
          <cell r="F53">
            <v>22810</v>
          </cell>
          <cell r="G53">
            <v>22810</v>
          </cell>
          <cell r="H53">
            <v>22810</v>
          </cell>
          <cell r="I53">
            <v>22810</v>
          </cell>
          <cell r="J53">
            <v>22810</v>
          </cell>
          <cell r="K53">
            <v>22810</v>
          </cell>
          <cell r="L53">
            <v>22810</v>
          </cell>
          <cell r="M53">
            <v>22810</v>
          </cell>
          <cell r="N53">
            <v>22810</v>
          </cell>
          <cell r="O53">
            <v>22810</v>
          </cell>
          <cell r="P53">
            <v>22810</v>
          </cell>
          <cell r="Q53">
            <v>22810</v>
          </cell>
          <cell r="R53">
            <v>22810</v>
          </cell>
          <cell r="S53">
            <v>22810</v>
          </cell>
          <cell r="T53">
            <v>22810</v>
          </cell>
          <cell r="U53">
            <v>22810</v>
          </cell>
          <cell r="V53">
            <v>22810</v>
          </cell>
          <cell r="W53">
            <v>22810</v>
          </cell>
          <cell r="X53">
            <v>22810</v>
          </cell>
          <cell r="Y53">
            <v>22810</v>
          </cell>
          <cell r="Z53">
            <v>22810</v>
          </cell>
          <cell r="AA53">
            <v>22810</v>
          </cell>
          <cell r="AB53">
            <v>22810</v>
          </cell>
          <cell r="AC53">
            <v>22810</v>
          </cell>
          <cell r="AD53">
            <v>22810</v>
          </cell>
          <cell r="AE53">
            <v>22810</v>
          </cell>
          <cell r="AF53">
            <v>22810</v>
          </cell>
          <cell r="AG53">
            <v>22810</v>
          </cell>
          <cell r="AH53">
            <v>22810</v>
          </cell>
          <cell r="AI53">
            <v>22810</v>
          </cell>
          <cell r="AJ53">
            <v>22810</v>
          </cell>
          <cell r="AK53">
            <v>22810</v>
          </cell>
          <cell r="AL53">
            <v>22810</v>
          </cell>
          <cell r="AM53">
            <v>22810</v>
          </cell>
          <cell r="AN53">
            <v>22810</v>
          </cell>
          <cell r="AO53">
            <v>22810</v>
          </cell>
          <cell r="AP53">
            <v>22810</v>
          </cell>
          <cell r="AQ53">
            <v>22810</v>
          </cell>
          <cell r="AR53">
            <v>22810</v>
          </cell>
          <cell r="AS53">
            <v>22810</v>
          </cell>
          <cell r="AT53">
            <v>22810</v>
          </cell>
          <cell r="AU53">
            <v>22810</v>
          </cell>
          <cell r="AV53">
            <v>22810</v>
          </cell>
          <cell r="AW53">
            <v>22810</v>
          </cell>
          <cell r="AX53">
            <v>22810</v>
          </cell>
          <cell r="AY53">
            <v>22810</v>
          </cell>
          <cell r="AZ53">
            <v>22810</v>
          </cell>
          <cell r="BA53">
            <v>22810</v>
          </cell>
        </row>
        <row r="54">
          <cell r="A54" t="str">
            <v>Benin</v>
          </cell>
          <cell r="B54" t="str">
            <v>BEN</v>
          </cell>
          <cell r="D54">
            <v>110620</v>
          </cell>
          <cell r="E54">
            <v>110620</v>
          </cell>
          <cell r="F54">
            <v>110620</v>
          </cell>
          <cell r="G54">
            <v>110620</v>
          </cell>
          <cell r="H54">
            <v>110620</v>
          </cell>
          <cell r="I54">
            <v>110620</v>
          </cell>
          <cell r="J54">
            <v>110620</v>
          </cell>
          <cell r="K54">
            <v>110620</v>
          </cell>
          <cell r="L54">
            <v>110620</v>
          </cell>
          <cell r="M54">
            <v>110620</v>
          </cell>
          <cell r="N54">
            <v>110620</v>
          </cell>
          <cell r="O54">
            <v>110620</v>
          </cell>
          <cell r="P54">
            <v>110620</v>
          </cell>
          <cell r="Q54">
            <v>110620</v>
          </cell>
          <cell r="R54">
            <v>110620</v>
          </cell>
          <cell r="S54">
            <v>110620</v>
          </cell>
          <cell r="T54">
            <v>110620</v>
          </cell>
          <cell r="U54">
            <v>110620</v>
          </cell>
          <cell r="V54">
            <v>110620</v>
          </cell>
          <cell r="W54">
            <v>110620</v>
          </cell>
          <cell r="X54">
            <v>110620</v>
          </cell>
          <cell r="Y54">
            <v>110620</v>
          </cell>
          <cell r="Z54">
            <v>110620</v>
          </cell>
          <cell r="AA54">
            <v>110620</v>
          </cell>
          <cell r="AB54">
            <v>110620</v>
          </cell>
          <cell r="AC54">
            <v>110620</v>
          </cell>
          <cell r="AD54">
            <v>110620</v>
          </cell>
          <cell r="AE54">
            <v>110620</v>
          </cell>
          <cell r="AF54">
            <v>110620</v>
          </cell>
          <cell r="AG54">
            <v>110620</v>
          </cell>
          <cell r="AH54">
            <v>110620</v>
          </cell>
          <cell r="AI54">
            <v>110620</v>
          </cell>
          <cell r="AJ54">
            <v>110620</v>
          </cell>
          <cell r="AK54">
            <v>110620</v>
          </cell>
          <cell r="AL54">
            <v>110620</v>
          </cell>
          <cell r="AM54">
            <v>110620</v>
          </cell>
          <cell r="AN54">
            <v>110620</v>
          </cell>
          <cell r="AO54">
            <v>110620</v>
          </cell>
          <cell r="AP54">
            <v>110620</v>
          </cell>
          <cell r="AQ54">
            <v>110620</v>
          </cell>
          <cell r="AR54">
            <v>110620</v>
          </cell>
          <cell r="AS54">
            <v>110620</v>
          </cell>
          <cell r="AT54">
            <v>110620</v>
          </cell>
          <cell r="AU54">
            <v>110620</v>
          </cell>
          <cell r="AV54">
            <v>110620</v>
          </cell>
          <cell r="AW54">
            <v>110620</v>
          </cell>
          <cell r="AX54">
            <v>110620</v>
          </cell>
          <cell r="AY54">
            <v>110620</v>
          </cell>
          <cell r="AZ54">
            <v>110620</v>
          </cell>
          <cell r="BA54">
            <v>110620</v>
          </cell>
        </row>
        <row r="55">
          <cell r="A55" t="str">
            <v>Bermuda</v>
          </cell>
          <cell r="B55" t="str">
            <v>BMU</v>
          </cell>
          <cell r="D55">
            <v>50</v>
          </cell>
          <cell r="E55">
            <v>50</v>
          </cell>
          <cell r="F55">
            <v>50</v>
          </cell>
          <cell r="G55">
            <v>50</v>
          </cell>
          <cell r="H55">
            <v>50</v>
          </cell>
          <cell r="I55">
            <v>50</v>
          </cell>
          <cell r="J55">
            <v>50</v>
          </cell>
          <cell r="K55">
            <v>50</v>
          </cell>
          <cell r="L55">
            <v>50</v>
          </cell>
          <cell r="M55">
            <v>50</v>
          </cell>
          <cell r="N55">
            <v>50</v>
          </cell>
          <cell r="O55">
            <v>50</v>
          </cell>
          <cell r="P55">
            <v>50</v>
          </cell>
          <cell r="Q55">
            <v>50</v>
          </cell>
          <cell r="R55">
            <v>50</v>
          </cell>
          <cell r="S55">
            <v>50</v>
          </cell>
          <cell r="T55">
            <v>50</v>
          </cell>
          <cell r="U55">
            <v>50</v>
          </cell>
          <cell r="V55">
            <v>50</v>
          </cell>
          <cell r="W55">
            <v>50</v>
          </cell>
          <cell r="X55">
            <v>50</v>
          </cell>
          <cell r="Y55">
            <v>50</v>
          </cell>
          <cell r="Z55">
            <v>50</v>
          </cell>
          <cell r="AA55">
            <v>50</v>
          </cell>
          <cell r="AB55">
            <v>50</v>
          </cell>
          <cell r="AC55">
            <v>50</v>
          </cell>
          <cell r="AD55">
            <v>50</v>
          </cell>
          <cell r="AE55">
            <v>50</v>
          </cell>
          <cell r="AF55">
            <v>50</v>
          </cell>
          <cell r="AG55">
            <v>50</v>
          </cell>
          <cell r="AH55">
            <v>50</v>
          </cell>
          <cell r="AI55">
            <v>50</v>
          </cell>
          <cell r="AJ55">
            <v>50</v>
          </cell>
          <cell r="AK55">
            <v>50</v>
          </cell>
          <cell r="AL55">
            <v>50</v>
          </cell>
          <cell r="AM55">
            <v>50</v>
          </cell>
          <cell r="AN55">
            <v>50</v>
          </cell>
          <cell r="AO55">
            <v>50</v>
          </cell>
          <cell r="AP55">
            <v>50</v>
          </cell>
          <cell r="AQ55">
            <v>50</v>
          </cell>
          <cell r="AR55">
            <v>50</v>
          </cell>
          <cell r="AS55">
            <v>50</v>
          </cell>
          <cell r="AT55">
            <v>50</v>
          </cell>
          <cell r="AU55">
            <v>50</v>
          </cell>
          <cell r="AV55">
            <v>50</v>
          </cell>
          <cell r="AW55">
            <v>50</v>
          </cell>
          <cell r="AX55">
            <v>50</v>
          </cell>
          <cell r="AY55">
            <v>50</v>
          </cell>
          <cell r="AZ55">
            <v>50</v>
          </cell>
          <cell r="BA55">
            <v>50</v>
          </cell>
        </row>
        <row r="56">
          <cell r="A56" t="str">
            <v>Bhutan</v>
          </cell>
          <cell r="B56" t="str">
            <v>BTN</v>
          </cell>
          <cell r="D56">
            <v>47000</v>
          </cell>
          <cell r="E56">
            <v>47000</v>
          </cell>
          <cell r="F56">
            <v>47000</v>
          </cell>
          <cell r="G56">
            <v>47000</v>
          </cell>
          <cell r="H56">
            <v>47000</v>
          </cell>
          <cell r="I56">
            <v>47000</v>
          </cell>
          <cell r="J56">
            <v>47000</v>
          </cell>
          <cell r="K56">
            <v>47000</v>
          </cell>
          <cell r="L56">
            <v>47000</v>
          </cell>
          <cell r="M56">
            <v>47000</v>
          </cell>
          <cell r="N56">
            <v>47000</v>
          </cell>
          <cell r="O56">
            <v>47000</v>
          </cell>
          <cell r="P56">
            <v>47000</v>
          </cell>
          <cell r="Q56">
            <v>47000</v>
          </cell>
          <cell r="R56">
            <v>47000</v>
          </cell>
          <cell r="S56">
            <v>47000</v>
          </cell>
          <cell r="T56">
            <v>47000</v>
          </cell>
          <cell r="U56">
            <v>47000</v>
          </cell>
          <cell r="V56">
            <v>47000</v>
          </cell>
          <cell r="W56">
            <v>47000</v>
          </cell>
          <cell r="X56">
            <v>47000</v>
          </cell>
          <cell r="Y56">
            <v>47000</v>
          </cell>
          <cell r="Z56">
            <v>47000</v>
          </cell>
          <cell r="AA56">
            <v>47000</v>
          </cell>
          <cell r="AB56">
            <v>47000</v>
          </cell>
          <cell r="AC56">
            <v>47000</v>
          </cell>
          <cell r="AD56">
            <v>47000</v>
          </cell>
          <cell r="AE56">
            <v>47000</v>
          </cell>
          <cell r="AF56">
            <v>47000</v>
          </cell>
          <cell r="AG56">
            <v>47000</v>
          </cell>
          <cell r="AH56">
            <v>47000</v>
          </cell>
          <cell r="AI56">
            <v>47000</v>
          </cell>
          <cell r="AJ56">
            <v>47000</v>
          </cell>
          <cell r="AK56">
            <v>40070</v>
          </cell>
          <cell r="AL56">
            <v>40070</v>
          </cell>
          <cell r="AM56">
            <v>40070</v>
          </cell>
          <cell r="AN56">
            <v>40070</v>
          </cell>
          <cell r="AO56">
            <v>40070</v>
          </cell>
          <cell r="AP56">
            <v>40070</v>
          </cell>
          <cell r="AQ56">
            <v>40070</v>
          </cell>
          <cell r="AR56">
            <v>40070</v>
          </cell>
          <cell r="AS56">
            <v>40070</v>
          </cell>
          <cell r="AT56">
            <v>40070</v>
          </cell>
          <cell r="AU56">
            <v>38390</v>
          </cell>
          <cell r="AV56">
            <v>38390</v>
          </cell>
          <cell r="AW56">
            <v>38390</v>
          </cell>
          <cell r="AX56">
            <v>38390</v>
          </cell>
          <cell r="AY56">
            <v>38390</v>
          </cell>
          <cell r="AZ56">
            <v>38390</v>
          </cell>
          <cell r="BA56">
            <v>38390</v>
          </cell>
        </row>
        <row r="57">
          <cell r="A57" t="str">
            <v>Bolivia</v>
          </cell>
          <cell r="B57" t="str">
            <v>BOL</v>
          </cell>
          <cell r="D57">
            <v>1083300</v>
          </cell>
          <cell r="E57">
            <v>1083300</v>
          </cell>
          <cell r="F57">
            <v>1083300</v>
          </cell>
          <cell r="G57">
            <v>1083300</v>
          </cell>
          <cell r="H57">
            <v>1083300</v>
          </cell>
          <cell r="I57">
            <v>1083300</v>
          </cell>
          <cell r="J57">
            <v>1083300</v>
          </cell>
          <cell r="K57">
            <v>1083300</v>
          </cell>
          <cell r="L57">
            <v>1083300</v>
          </cell>
          <cell r="M57">
            <v>1083300</v>
          </cell>
          <cell r="N57">
            <v>1083300</v>
          </cell>
          <cell r="O57">
            <v>1083300</v>
          </cell>
          <cell r="P57">
            <v>1083300</v>
          </cell>
          <cell r="Q57">
            <v>1083300</v>
          </cell>
          <cell r="R57">
            <v>1083300</v>
          </cell>
          <cell r="S57">
            <v>1083300</v>
          </cell>
          <cell r="T57">
            <v>1083300</v>
          </cell>
          <cell r="U57">
            <v>1083300</v>
          </cell>
          <cell r="V57">
            <v>1083300</v>
          </cell>
          <cell r="W57">
            <v>1083300</v>
          </cell>
          <cell r="X57">
            <v>1083300</v>
          </cell>
          <cell r="Y57">
            <v>1083300</v>
          </cell>
          <cell r="Z57">
            <v>1083300</v>
          </cell>
          <cell r="AA57">
            <v>1083300</v>
          </cell>
          <cell r="AB57">
            <v>1083300</v>
          </cell>
          <cell r="AC57">
            <v>1083300</v>
          </cell>
          <cell r="AD57">
            <v>1083300</v>
          </cell>
          <cell r="AE57">
            <v>1083300</v>
          </cell>
          <cell r="AF57">
            <v>1083300</v>
          </cell>
          <cell r="AG57">
            <v>1083300</v>
          </cell>
          <cell r="AH57">
            <v>1083300</v>
          </cell>
          <cell r="AI57">
            <v>1083300</v>
          </cell>
          <cell r="AJ57">
            <v>1083300</v>
          </cell>
          <cell r="AK57">
            <v>1083300</v>
          </cell>
          <cell r="AL57">
            <v>1083300</v>
          </cell>
          <cell r="AM57">
            <v>1083300</v>
          </cell>
          <cell r="AN57">
            <v>1083300</v>
          </cell>
          <cell r="AO57">
            <v>1083300</v>
          </cell>
          <cell r="AP57">
            <v>1083300</v>
          </cell>
          <cell r="AQ57">
            <v>1083300</v>
          </cell>
          <cell r="AR57">
            <v>1083300</v>
          </cell>
          <cell r="AS57">
            <v>1083300</v>
          </cell>
          <cell r="AT57">
            <v>1083300</v>
          </cell>
          <cell r="AU57">
            <v>1083300</v>
          </cell>
          <cell r="AV57">
            <v>1083300</v>
          </cell>
          <cell r="AW57">
            <v>1083300</v>
          </cell>
          <cell r="AX57">
            <v>1083300</v>
          </cell>
          <cell r="AY57">
            <v>1083300</v>
          </cell>
          <cell r="AZ57">
            <v>1083300</v>
          </cell>
          <cell r="BA57">
            <v>1083300</v>
          </cell>
        </row>
        <row r="58">
          <cell r="A58" t="str">
            <v>Bosnia and Herzegovina</v>
          </cell>
          <cell r="B58" t="str">
            <v>BIH</v>
          </cell>
          <cell r="D58">
            <v>51000</v>
          </cell>
          <cell r="E58">
            <v>51000</v>
          </cell>
          <cell r="F58">
            <v>51000</v>
          </cell>
          <cell r="G58">
            <v>51000</v>
          </cell>
          <cell r="H58">
            <v>51000</v>
          </cell>
          <cell r="I58">
            <v>51000</v>
          </cell>
          <cell r="J58">
            <v>51000</v>
          </cell>
          <cell r="K58">
            <v>51000</v>
          </cell>
          <cell r="L58">
            <v>51000</v>
          </cell>
          <cell r="M58">
            <v>51000</v>
          </cell>
          <cell r="N58">
            <v>51000</v>
          </cell>
          <cell r="O58">
            <v>51000</v>
          </cell>
          <cell r="P58">
            <v>51000</v>
          </cell>
          <cell r="Q58">
            <v>51000</v>
          </cell>
          <cell r="R58">
            <v>51000</v>
          </cell>
          <cell r="S58">
            <v>51000</v>
          </cell>
          <cell r="T58">
            <v>51000</v>
          </cell>
          <cell r="U58">
            <v>51000</v>
          </cell>
          <cell r="V58">
            <v>51000</v>
          </cell>
          <cell r="W58">
            <v>51000</v>
          </cell>
          <cell r="X58">
            <v>51000</v>
          </cell>
          <cell r="Y58">
            <v>51000</v>
          </cell>
          <cell r="Z58">
            <v>51000</v>
          </cell>
          <cell r="AA58">
            <v>51000</v>
          </cell>
          <cell r="AB58">
            <v>51000</v>
          </cell>
          <cell r="AC58">
            <v>51000</v>
          </cell>
          <cell r="AD58">
            <v>51000</v>
          </cell>
          <cell r="AE58">
            <v>51000</v>
          </cell>
          <cell r="AF58">
            <v>51000</v>
          </cell>
          <cell r="AG58">
            <v>51000</v>
          </cell>
          <cell r="AH58">
            <v>51000</v>
          </cell>
          <cell r="AI58">
            <v>51000</v>
          </cell>
          <cell r="AJ58">
            <v>51000</v>
          </cell>
          <cell r="AK58">
            <v>51000</v>
          </cell>
          <cell r="AL58">
            <v>51000</v>
          </cell>
          <cell r="AM58">
            <v>51000</v>
          </cell>
          <cell r="AN58">
            <v>51000</v>
          </cell>
          <cell r="AO58">
            <v>51000</v>
          </cell>
          <cell r="AP58">
            <v>51000</v>
          </cell>
          <cell r="AQ58">
            <v>51000</v>
          </cell>
          <cell r="AR58">
            <v>51000</v>
          </cell>
          <cell r="AS58">
            <v>51000</v>
          </cell>
          <cell r="AT58">
            <v>51000</v>
          </cell>
          <cell r="AU58">
            <v>51000</v>
          </cell>
          <cell r="AV58">
            <v>51000</v>
          </cell>
          <cell r="AW58">
            <v>51000</v>
          </cell>
          <cell r="AX58">
            <v>51000</v>
          </cell>
          <cell r="AY58">
            <v>51000</v>
          </cell>
          <cell r="AZ58">
            <v>51000</v>
          </cell>
          <cell r="BA58">
            <v>51000</v>
          </cell>
        </row>
        <row r="59">
          <cell r="A59" t="str">
            <v>Botswana</v>
          </cell>
          <cell r="B59" t="str">
            <v>BWA</v>
          </cell>
          <cell r="D59">
            <v>566730</v>
          </cell>
          <cell r="E59">
            <v>566730</v>
          </cell>
          <cell r="F59">
            <v>566730</v>
          </cell>
          <cell r="G59">
            <v>566730</v>
          </cell>
          <cell r="H59">
            <v>566730</v>
          </cell>
          <cell r="I59">
            <v>566730</v>
          </cell>
          <cell r="J59">
            <v>566730</v>
          </cell>
          <cell r="K59">
            <v>566730</v>
          </cell>
          <cell r="L59">
            <v>566730</v>
          </cell>
          <cell r="M59">
            <v>566730</v>
          </cell>
          <cell r="N59">
            <v>566730</v>
          </cell>
          <cell r="O59">
            <v>566730</v>
          </cell>
          <cell r="P59">
            <v>566730</v>
          </cell>
          <cell r="Q59">
            <v>566730</v>
          </cell>
          <cell r="R59">
            <v>566730</v>
          </cell>
          <cell r="S59">
            <v>566730</v>
          </cell>
          <cell r="T59">
            <v>566730</v>
          </cell>
          <cell r="U59">
            <v>566730</v>
          </cell>
          <cell r="V59">
            <v>566730</v>
          </cell>
          <cell r="W59">
            <v>566730</v>
          </cell>
          <cell r="X59">
            <v>566730</v>
          </cell>
          <cell r="Y59">
            <v>566730</v>
          </cell>
          <cell r="Z59">
            <v>566730</v>
          </cell>
          <cell r="AA59">
            <v>566730</v>
          </cell>
          <cell r="AB59">
            <v>566730</v>
          </cell>
          <cell r="AC59">
            <v>566730</v>
          </cell>
          <cell r="AD59">
            <v>566730</v>
          </cell>
          <cell r="AE59">
            <v>566730</v>
          </cell>
          <cell r="AF59">
            <v>566730</v>
          </cell>
          <cell r="AG59">
            <v>566730</v>
          </cell>
          <cell r="AH59">
            <v>566730</v>
          </cell>
          <cell r="AI59">
            <v>566730</v>
          </cell>
          <cell r="AJ59">
            <v>566730</v>
          </cell>
          <cell r="AK59">
            <v>566730</v>
          </cell>
          <cell r="AL59">
            <v>566730</v>
          </cell>
          <cell r="AM59">
            <v>566730</v>
          </cell>
          <cell r="AN59">
            <v>566730</v>
          </cell>
          <cell r="AO59">
            <v>566730</v>
          </cell>
          <cell r="AP59">
            <v>566730</v>
          </cell>
          <cell r="AQ59">
            <v>566730</v>
          </cell>
          <cell r="AR59">
            <v>566730</v>
          </cell>
          <cell r="AS59">
            <v>566730</v>
          </cell>
          <cell r="AT59">
            <v>566730</v>
          </cell>
          <cell r="AU59">
            <v>566730</v>
          </cell>
          <cell r="AV59">
            <v>566730</v>
          </cell>
          <cell r="AW59">
            <v>566730</v>
          </cell>
          <cell r="AX59">
            <v>566730</v>
          </cell>
          <cell r="AY59">
            <v>566730</v>
          </cell>
          <cell r="AZ59">
            <v>566730</v>
          </cell>
          <cell r="BA59">
            <v>566730</v>
          </cell>
        </row>
        <row r="60">
          <cell r="A60" t="str">
            <v>Brazil</v>
          </cell>
          <cell r="B60" t="str">
            <v>BRA</v>
          </cell>
          <cell r="D60">
            <v>8459420</v>
          </cell>
          <cell r="E60">
            <v>8459420</v>
          </cell>
          <cell r="F60">
            <v>8459420</v>
          </cell>
          <cell r="G60">
            <v>8459420</v>
          </cell>
          <cell r="H60">
            <v>8459420</v>
          </cell>
          <cell r="I60">
            <v>8459420</v>
          </cell>
          <cell r="J60">
            <v>8459420</v>
          </cell>
          <cell r="K60">
            <v>8459420</v>
          </cell>
          <cell r="L60">
            <v>8459420</v>
          </cell>
          <cell r="M60">
            <v>8459420</v>
          </cell>
          <cell r="N60">
            <v>8459420</v>
          </cell>
          <cell r="O60">
            <v>8459420</v>
          </cell>
          <cell r="P60">
            <v>8459420</v>
          </cell>
          <cell r="Q60">
            <v>8459420</v>
          </cell>
          <cell r="R60">
            <v>8459420</v>
          </cell>
          <cell r="S60">
            <v>8459420</v>
          </cell>
          <cell r="T60">
            <v>8459420</v>
          </cell>
          <cell r="U60">
            <v>8459420</v>
          </cell>
          <cell r="V60">
            <v>8459420</v>
          </cell>
          <cell r="W60">
            <v>8459420</v>
          </cell>
          <cell r="X60">
            <v>8459420</v>
          </cell>
          <cell r="Y60">
            <v>8459420</v>
          </cell>
          <cell r="Z60">
            <v>8459420</v>
          </cell>
          <cell r="AA60">
            <v>8459420</v>
          </cell>
          <cell r="AB60">
            <v>8459420</v>
          </cell>
          <cell r="AC60">
            <v>8459420</v>
          </cell>
          <cell r="AD60">
            <v>8459420</v>
          </cell>
          <cell r="AE60">
            <v>8459420</v>
          </cell>
          <cell r="AF60">
            <v>8459420</v>
          </cell>
          <cell r="AG60">
            <v>8459420</v>
          </cell>
          <cell r="AH60">
            <v>8459420</v>
          </cell>
          <cell r="AI60">
            <v>8459420</v>
          </cell>
          <cell r="AJ60">
            <v>8459420</v>
          </cell>
          <cell r="AK60">
            <v>8459420</v>
          </cell>
          <cell r="AL60">
            <v>8459420</v>
          </cell>
          <cell r="AM60">
            <v>8459420</v>
          </cell>
          <cell r="AN60">
            <v>8459420</v>
          </cell>
          <cell r="AO60">
            <v>8459420</v>
          </cell>
          <cell r="AP60">
            <v>8459420</v>
          </cell>
          <cell r="AQ60">
            <v>8459420</v>
          </cell>
          <cell r="AR60">
            <v>8459420</v>
          </cell>
          <cell r="AS60">
            <v>8459420</v>
          </cell>
          <cell r="AT60">
            <v>8459420</v>
          </cell>
          <cell r="AU60">
            <v>8459420</v>
          </cell>
          <cell r="AV60">
            <v>8459420</v>
          </cell>
          <cell r="AW60">
            <v>8459420</v>
          </cell>
          <cell r="AX60">
            <v>8459420</v>
          </cell>
          <cell r="AY60">
            <v>8459420</v>
          </cell>
          <cell r="AZ60">
            <v>8459420</v>
          </cell>
          <cell r="BA60">
            <v>8459420</v>
          </cell>
        </row>
        <row r="61">
          <cell r="A61" t="str">
            <v>Brunei Darussalam</v>
          </cell>
          <cell r="B61" t="str">
            <v>BRN</v>
          </cell>
          <cell r="D61">
            <v>5270</v>
          </cell>
          <cell r="E61">
            <v>5270</v>
          </cell>
          <cell r="F61">
            <v>5270</v>
          </cell>
          <cell r="G61">
            <v>5270</v>
          </cell>
          <cell r="H61">
            <v>5270</v>
          </cell>
          <cell r="I61">
            <v>5270</v>
          </cell>
          <cell r="J61">
            <v>5270</v>
          </cell>
          <cell r="K61">
            <v>5270</v>
          </cell>
          <cell r="L61">
            <v>5270</v>
          </cell>
          <cell r="M61">
            <v>5270</v>
          </cell>
          <cell r="N61">
            <v>5270</v>
          </cell>
          <cell r="O61">
            <v>5270</v>
          </cell>
          <cell r="P61">
            <v>5270</v>
          </cell>
          <cell r="Q61">
            <v>5270</v>
          </cell>
          <cell r="R61">
            <v>5270</v>
          </cell>
          <cell r="S61">
            <v>5270</v>
          </cell>
          <cell r="T61">
            <v>5270</v>
          </cell>
          <cell r="U61">
            <v>5270</v>
          </cell>
          <cell r="V61">
            <v>5270</v>
          </cell>
          <cell r="W61">
            <v>5270</v>
          </cell>
          <cell r="X61">
            <v>5270</v>
          </cell>
          <cell r="Y61">
            <v>5270</v>
          </cell>
          <cell r="Z61">
            <v>5270</v>
          </cell>
          <cell r="AA61">
            <v>5270</v>
          </cell>
          <cell r="AB61">
            <v>5270</v>
          </cell>
          <cell r="AC61">
            <v>5270</v>
          </cell>
          <cell r="AD61">
            <v>5270</v>
          </cell>
          <cell r="AE61">
            <v>5270</v>
          </cell>
          <cell r="AF61">
            <v>5270</v>
          </cell>
          <cell r="AG61">
            <v>5270</v>
          </cell>
          <cell r="AH61">
            <v>5270</v>
          </cell>
          <cell r="AI61">
            <v>5270</v>
          </cell>
          <cell r="AJ61">
            <v>5270</v>
          </cell>
          <cell r="AK61">
            <v>5270</v>
          </cell>
          <cell r="AL61">
            <v>5270</v>
          </cell>
          <cell r="AM61">
            <v>5270</v>
          </cell>
          <cell r="AN61">
            <v>5270</v>
          </cell>
          <cell r="AO61">
            <v>5270</v>
          </cell>
          <cell r="AP61">
            <v>5270</v>
          </cell>
          <cell r="AQ61">
            <v>5270</v>
          </cell>
          <cell r="AR61">
            <v>5270</v>
          </cell>
          <cell r="AS61">
            <v>5270</v>
          </cell>
          <cell r="AT61">
            <v>5270</v>
          </cell>
          <cell r="AU61">
            <v>5270</v>
          </cell>
          <cell r="AV61">
            <v>5270</v>
          </cell>
          <cell r="AW61">
            <v>5270</v>
          </cell>
          <cell r="AX61">
            <v>5270</v>
          </cell>
          <cell r="AY61">
            <v>5270</v>
          </cell>
          <cell r="AZ61">
            <v>5270</v>
          </cell>
          <cell r="BA61">
            <v>5270</v>
          </cell>
        </row>
        <row r="62">
          <cell r="A62" t="str">
            <v>Bulgaria</v>
          </cell>
          <cell r="B62" t="str">
            <v>BGR</v>
          </cell>
          <cell r="D62">
            <v>110630</v>
          </cell>
          <cell r="E62">
            <v>110630</v>
          </cell>
          <cell r="F62">
            <v>110630</v>
          </cell>
          <cell r="G62">
            <v>110630</v>
          </cell>
          <cell r="H62">
            <v>110630</v>
          </cell>
          <cell r="I62">
            <v>110630</v>
          </cell>
          <cell r="J62">
            <v>110630</v>
          </cell>
          <cell r="K62">
            <v>110630</v>
          </cell>
          <cell r="L62">
            <v>110630</v>
          </cell>
          <cell r="M62">
            <v>110630</v>
          </cell>
          <cell r="N62">
            <v>110630</v>
          </cell>
          <cell r="O62">
            <v>110630</v>
          </cell>
          <cell r="P62">
            <v>110630</v>
          </cell>
          <cell r="Q62">
            <v>110630</v>
          </cell>
          <cell r="R62">
            <v>110630</v>
          </cell>
          <cell r="S62">
            <v>110630</v>
          </cell>
          <cell r="T62">
            <v>110630</v>
          </cell>
          <cell r="U62">
            <v>110630</v>
          </cell>
          <cell r="V62">
            <v>110630</v>
          </cell>
          <cell r="W62">
            <v>110630</v>
          </cell>
          <cell r="X62">
            <v>110630</v>
          </cell>
          <cell r="Y62">
            <v>110630</v>
          </cell>
          <cell r="Z62">
            <v>110630</v>
          </cell>
          <cell r="AA62">
            <v>110630</v>
          </cell>
          <cell r="AB62">
            <v>110630</v>
          </cell>
          <cell r="AC62">
            <v>110630</v>
          </cell>
          <cell r="AD62">
            <v>110630</v>
          </cell>
          <cell r="AE62">
            <v>110630</v>
          </cell>
          <cell r="AF62">
            <v>110630</v>
          </cell>
          <cell r="AG62">
            <v>110630</v>
          </cell>
          <cell r="AH62">
            <v>110630</v>
          </cell>
          <cell r="AI62">
            <v>110630</v>
          </cell>
          <cell r="AJ62">
            <v>110630</v>
          </cell>
          <cell r="AK62">
            <v>110630</v>
          </cell>
          <cell r="AL62">
            <v>110630</v>
          </cell>
          <cell r="AM62">
            <v>110630</v>
          </cell>
          <cell r="AN62">
            <v>110630</v>
          </cell>
          <cell r="AO62">
            <v>110630</v>
          </cell>
          <cell r="AP62">
            <v>110630</v>
          </cell>
          <cell r="AQ62">
            <v>110630</v>
          </cell>
          <cell r="AR62">
            <v>110630</v>
          </cell>
          <cell r="AS62">
            <v>108800</v>
          </cell>
          <cell r="AT62">
            <v>108770</v>
          </cell>
          <cell r="AU62">
            <v>108760</v>
          </cell>
          <cell r="AV62">
            <v>108640</v>
          </cell>
          <cell r="AW62">
            <v>108630</v>
          </cell>
          <cell r="AX62">
            <v>108610</v>
          </cell>
          <cell r="AY62">
            <v>108610</v>
          </cell>
          <cell r="AZ62">
            <v>108560</v>
          </cell>
          <cell r="BA62">
            <v>108560</v>
          </cell>
        </row>
        <row r="63">
          <cell r="A63" t="str">
            <v>Burkina Faso</v>
          </cell>
          <cell r="B63" t="str">
            <v>BFA</v>
          </cell>
          <cell r="D63">
            <v>273600</v>
          </cell>
          <cell r="E63">
            <v>273600</v>
          </cell>
          <cell r="F63">
            <v>273600</v>
          </cell>
          <cell r="G63">
            <v>273600</v>
          </cell>
          <cell r="H63">
            <v>273600</v>
          </cell>
          <cell r="I63">
            <v>273600</v>
          </cell>
          <cell r="J63">
            <v>273600</v>
          </cell>
          <cell r="K63">
            <v>273600</v>
          </cell>
          <cell r="L63">
            <v>273600</v>
          </cell>
          <cell r="M63">
            <v>273600</v>
          </cell>
          <cell r="N63">
            <v>273600</v>
          </cell>
          <cell r="O63">
            <v>273600</v>
          </cell>
          <cell r="P63">
            <v>273600</v>
          </cell>
          <cell r="Q63">
            <v>273600</v>
          </cell>
          <cell r="R63">
            <v>273600</v>
          </cell>
          <cell r="S63">
            <v>273600</v>
          </cell>
          <cell r="T63">
            <v>273600</v>
          </cell>
          <cell r="U63">
            <v>273600</v>
          </cell>
          <cell r="V63">
            <v>273600</v>
          </cell>
          <cell r="W63">
            <v>273600</v>
          </cell>
          <cell r="X63">
            <v>273600</v>
          </cell>
          <cell r="Y63">
            <v>273600</v>
          </cell>
          <cell r="Z63">
            <v>273600</v>
          </cell>
          <cell r="AA63">
            <v>273600</v>
          </cell>
          <cell r="AB63">
            <v>273600</v>
          </cell>
          <cell r="AC63">
            <v>273600</v>
          </cell>
          <cell r="AD63">
            <v>273600</v>
          </cell>
          <cell r="AE63">
            <v>273600</v>
          </cell>
          <cell r="AF63">
            <v>273600</v>
          </cell>
          <cell r="AG63">
            <v>273600</v>
          </cell>
          <cell r="AH63">
            <v>273600</v>
          </cell>
          <cell r="AI63">
            <v>273600</v>
          </cell>
          <cell r="AJ63">
            <v>273600</v>
          </cell>
          <cell r="AK63">
            <v>273600</v>
          </cell>
          <cell r="AL63">
            <v>273600</v>
          </cell>
          <cell r="AM63">
            <v>273600</v>
          </cell>
          <cell r="AN63">
            <v>273600</v>
          </cell>
          <cell r="AO63">
            <v>273600</v>
          </cell>
          <cell r="AP63">
            <v>273600</v>
          </cell>
          <cell r="AQ63">
            <v>273600</v>
          </cell>
          <cell r="AR63">
            <v>273600</v>
          </cell>
          <cell r="AS63">
            <v>273600</v>
          </cell>
          <cell r="AT63">
            <v>273600</v>
          </cell>
          <cell r="AU63">
            <v>273600</v>
          </cell>
          <cell r="AV63">
            <v>273600</v>
          </cell>
          <cell r="AW63">
            <v>273600</v>
          </cell>
          <cell r="AX63">
            <v>273600</v>
          </cell>
          <cell r="AY63">
            <v>273600</v>
          </cell>
          <cell r="AZ63">
            <v>273600</v>
          </cell>
          <cell r="BA63">
            <v>273600</v>
          </cell>
        </row>
        <row r="64">
          <cell r="A64" t="str">
            <v>Burundi</v>
          </cell>
          <cell r="B64" t="str">
            <v>BDI</v>
          </cell>
          <cell r="D64">
            <v>25680</v>
          </cell>
          <cell r="E64">
            <v>25680</v>
          </cell>
          <cell r="F64">
            <v>25680</v>
          </cell>
          <cell r="G64">
            <v>25680</v>
          </cell>
          <cell r="H64">
            <v>25680</v>
          </cell>
          <cell r="I64">
            <v>25680</v>
          </cell>
          <cell r="J64">
            <v>25680</v>
          </cell>
          <cell r="K64">
            <v>25680</v>
          </cell>
          <cell r="L64">
            <v>25680</v>
          </cell>
          <cell r="M64">
            <v>25680</v>
          </cell>
          <cell r="N64">
            <v>25680</v>
          </cell>
          <cell r="O64">
            <v>25680</v>
          </cell>
          <cell r="P64">
            <v>25680</v>
          </cell>
          <cell r="Q64">
            <v>25680</v>
          </cell>
          <cell r="R64">
            <v>25680</v>
          </cell>
          <cell r="S64">
            <v>25680</v>
          </cell>
          <cell r="T64">
            <v>25680</v>
          </cell>
          <cell r="U64">
            <v>25680</v>
          </cell>
          <cell r="V64">
            <v>25680</v>
          </cell>
          <cell r="W64">
            <v>25680</v>
          </cell>
          <cell r="X64">
            <v>25680</v>
          </cell>
          <cell r="Y64">
            <v>25680</v>
          </cell>
          <cell r="Z64">
            <v>25680</v>
          </cell>
          <cell r="AA64">
            <v>25680</v>
          </cell>
          <cell r="AB64">
            <v>25680</v>
          </cell>
          <cell r="AC64">
            <v>25680</v>
          </cell>
          <cell r="AD64">
            <v>25680</v>
          </cell>
          <cell r="AE64">
            <v>25680</v>
          </cell>
          <cell r="AF64">
            <v>25680</v>
          </cell>
          <cell r="AG64">
            <v>25680</v>
          </cell>
          <cell r="AH64">
            <v>25680</v>
          </cell>
          <cell r="AI64">
            <v>25680</v>
          </cell>
          <cell r="AJ64">
            <v>25680</v>
          </cell>
          <cell r="AK64">
            <v>25680</v>
          </cell>
          <cell r="AL64">
            <v>25680</v>
          </cell>
          <cell r="AM64">
            <v>25680</v>
          </cell>
          <cell r="AN64">
            <v>25680</v>
          </cell>
          <cell r="AO64">
            <v>25680</v>
          </cell>
          <cell r="AP64">
            <v>25680</v>
          </cell>
          <cell r="AQ64">
            <v>25680</v>
          </cell>
          <cell r="AR64">
            <v>25680</v>
          </cell>
          <cell r="AS64">
            <v>25680</v>
          </cell>
          <cell r="AT64">
            <v>25680</v>
          </cell>
          <cell r="AU64">
            <v>25680</v>
          </cell>
          <cell r="AV64">
            <v>25680</v>
          </cell>
          <cell r="AW64">
            <v>25680</v>
          </cell>
          <cell r="AX64">
            <v>25680</v>
          </cell>
          <cell r="AY64">
            <v>25680</v>
          </cell>
          <cell r="AZ64">
            <v>25680</v>
          </cell>
          <cell r="BA64">
            <v>25680</v>
          </cell>
        </row>
        <row r="65">
          <cell r="A65" t="str">
            <v>Cambodia</v>
          </cell>
          <cell r="B65" t="str">
            <v>KHM</v>
          </cell>
          <cell r="D65">
            <v>176520</v>
          </cell>
          <cell r="E65">
            <v>176520</v>
          </cell>
          <cell r="F65">
            <v>176520</v>
          </cell>
          <cell r="G65">
            <v>176520</v>
          </cell>
          <cell r="H65">
            <v>176520</v>
          </cell>
          <cell r="I65">
            <v>176520</v>
          </cell>
          <cell r="J65">
            <v>176520</v>
          </cell>
          <cell r="K65">
            <v>176520</v>
          </cell>
          <cell r="L65">
            <v>176520</v>
          </cell>
          <cell r="M65">
            <v>176520</v>
          </cell>
          <cell r="N65">
            <v>176520</v>
          </cell>
          <cell r="O65">
            <v>176520</v>
          </cell>
          <cell r="P65">
            <v>176520</v>
          </cell>
          <cell r="Q65">
            <v>176520</v>
          </cell>
          <cell r="R65">
            <v>176520</v>
          </cell>
          <cell r="S65">
            <v>176520</v>
          </cell>
          <cell r="T65">
            <v>176520</v>
          </cell>
          <cell r="U65">
            <v>176520</v>
          </cell>
          <cell r="V65">
            <v>176520</v>
          </cell>
          <cell r="W65">
            <v>176520</v>
          </cell>
          <cell r="X65">
            <v>176520</v>
          </cell>
          <cell r="Y65">
            <v>176520</v>
          </cell>
          <cell r="Z65">
            <v>176520</v>
          </cell>
          <cell r="AA65">
            <v>176520</v>
          </cell>
          <cell r="AB65">
            <v>176520</v>
          </cell>
          <cell r="AC65">
            <v>176520</v>
          </cell>
          <cell r="AD65">
            <v>176520</v>
          </cell>
          <cell r="AE65">
            <v>176520</v>
          </cell>
          <cell r="AF65">
            <v>176520</v>
          </cell>
          <cell r="AG65">
            <v>176520</v>
          </cell>
          <cell r="AH65">
            <v>176520</v>
          </cell>
          <cell r="AI65">
            <v>176520</v>
          </cell>
          <cell r="AJ65">
            <v>176520</v>
          </cell>
          <cell r="AK65">
            <v>176520</v>
          </cell>
          <cell r="AL65">
            <v>176520</v>
          </cell>
          <cell r="AM65">
            <v>176520</v>
          </cell>
          <cell r="AN65">
            <v>176520</v>
          </cell>
          <cell r="AO65">
            <v>176520</v>
          </cell>
          <cell r="AP65">
            <v>176520</v>
          </cell>
          <cell r="AQ65">
            <v>176520</v>
          </cell>
          <cell r="AR65">
            <v>176520</v>
          </cell>
          <cell r="AS65">
            <v>176520</v>
          </cell>
          <cell r="AT65">
            <v>176520</v>
          </cell>
          <cell r="AU65">
            <v>176520</v>
          </cell>
          <cell r="AV65">
            <v>176520</v>
          </cell>
          <cell r="AW65">
            <v>176520</v>
          </cell>
          <cell r="AX65">
            <v>176520</v>
          </cell>
          <cell r="AY65">
            <v>176520</v>
          </cell>
          <cell r="AZ65">
            <v>176520</v>
          </cell>
          <cell r="BA65">
            <v>176520</v>
          </cell>
        </row>
        <row r="66">
          <cell r="A66" t="str">
            <v>Cameroon</v>
          </cell>
          <cell r="B66" t="str">
            <v>CMR</v>
          </cell>
          <cell r="D66">
            <v>472710</v>
          </cell>
          <cell r="E66">
            <v>472710</v>
          </cell>
          <cell r="F66">
            <v>472710</v>
          </cell>
          <cell r="G66">
            <v>472710</v>
          </cell>
          <cell r="H66">
            <v>472710</v>
          </cell>
          <cell r="I66">
            <v>472710</v>
          </cell>
          <cell r="J66">
            <v>472710</v>
          </cell>
          <cell r="K66">
            <v>472710</v>
          </cell>
          <cell r="L66">
            <v>472710</v>
          </cell>
          <cell r="M66">
            <v>472710</v>
          </cell>
          <cell r="N66">
            <v>472710</v>
          </cell>
          <cell r="O66">
            <v>472710</v>
          </cell>
          <cell r="P66">
            <v>472710</v>
          </cell>
          <cell r="Q66">
            <v>472710</v>
          </cell>
          <cell r="R66">
            <v>472710</v>
          </cell>
          <cell r="S66">
            <v>472710</v>
          </cell>
          <cell r="T66">
            <v>472710</v>
          </cell>
          <cell r="U66">
            <v>472710</v>
          </cell>
          <cell r="V66">
            <v>472710</v>
          </cell>
          <cell r="W66">
            <v>472710</v>
          </cell>
          <cell r="X66">
            <v>472710</v>
          </cell>
          <cell r="Y66">
            <v>472710</v>
          </cell>
          <cell r="Z66">
            <v>472710</v>
          </cell>
          <cell r="AA66">
            <v>472710</v>
          </cell>
          <cell r="AB66">
            <v>472710</v>
          </cell>
          <cell r="AC66">
            <v>472710</v>
          </cell>
          <cell r="AD66">
            <v>472710</v>
          </cell>
          <cell r="AE66">
            <v>472710</v>
          </cell>
          <cell r="AF66">
            <v>472710</v>
          </cell>
          <cell r="AG66">
            <v>472710</v>
          </cell>
          <cell r="AH66">
            <v>472710</v>
          </cell>
          <cell r="AI66">
            <v>472710</v>
          </cell>
          <cell r="AJ66">
            <v>472710</v>
          </cell>
          <cell r="AK66">
            <v>472710</v>
          </cell>
          <cell r="AL66">
            <v>472710</v>
          </cell>
          <cell r="AM66">
            <v>472710</v>
          </cell>
          <cell r="AN66">
            <v>472710</v>
          </cell>
          <cell r="AO66">
            <v>472710</v>
          </cell>
          <cell r="AP66">
            <v>472710</v>
          </cell>
          <cell r="AQ66">
            <v>472710</v>
          </cell>
          <cell r="AR66">
            <v>472710</v>
          </cell>
          <cell r="AS66">
            <v>472710</v>
          </cell>
          <cell r="AT66">
            <v>472710</v>
          </cell>
          <cell r="AU66">
            <v>472710</v>
          </cell>
          <cell r="AV66">
            <v>472710</v>
          </cell>
          <cell r="AW66">
            <v>472710</v>
          </cell>
          <cell r="AX66">
            <v>472710</v>
          </cell>
          <cell r="AY66">
            <v>472710</v>
          </cell>
          <cell r="AZ66">
            <v>472710</v>
          </cell>
          <cell r="BA66">
            <v>472710</v>
          </cell>
        </row>
        <row r="67">
          <cell r="A67" t="str">
            <v>Canada</v>
          </cell>
          <cell r="B67" t="str">
            <v>CAN</v>
          </cell>
          <cell r="D67">
            <v>9093510</v>
          </cell>
          <cell r="E67">
            <v>9093510</v>
          </cell>
          <cell r="F67">
            <v>9093510</v>
          </cell>
          <cell r="G67">
            <v>9093510</v>
          </cell>
          <cell r="H67">
            <v>9093510</v>
          </cell>
          <cell r="I67">
            <v>9093510</v>
          </cell>
          <cell r="J67">
            <v>9093510</v>
          </cell>
          <cell r="K67">
            <v>9093510</v>
          </cell>
          <cell r="L67">
            <v>9093510</v>
          </cell>
          <cell r="M67">
            <v>9093510</v>
          </cell>
          <cell r="N67">
            <v>9093510</v>
          </cell>
          <cell r="O67">
            <v>9093510</v>
          </cell>
          <cell r="P67">
            <v>9093510</v>
          </cell>
          <cell r="Q67">
            <v>9093510</v>
          </cell>
          <cell r="R67">
            <v>9093510</v>
          </cell>
          <cell r="S67">
            <v>9093510</v>
          </cell>
          <cell r="T67">
            <v>9093510</v>
          </cell>
          <cell r="U67">
            <v>9093510</v>
          </cell>
          <cell r="V67">
            <v>9093510</v>
          </cell>
          <cell r="W67">
            <v>9093510</v>
          </cell>
          <cell r="X67">
            <v>9093510</v>
          </cell>
          <cell r="Y67">
            <v>9093510</v>
          </cell>
          <cell r="Z67">
            <v>9093510</v>
          </cell>
          <cell r="AA67">
            <v>9093510</v>
          </cell>
          <cell r="AB67">
            <v>9093510</v>
          </cell>
          <cell r="AC67">
            <v>9093510</v>
          </cell>
          <cell r="AD67">
            <v>9093510</v>
          </cell>
          <cell r="AE67">
            <v>9093510</v>
          </cell>
          <cell r="AF67">
            <v>9093510</v>
          </cell>
          <cell r="AG67">
            <v>9093510</v>
          </cell>
          <cell r="AH67">
            <v>9093510</v>
          </cell>
          <cell r="AI67">
            <v>9093510</v>
          </cell>
          <cell r="AJ67">
            <v>9093510</v>
          </cell>
          <cell r="AK67">
            <v>9093510</v>
          </cell>
          <cell r="AL67">
            <v>9093510</v>
          </cell>
          <cell r="AM67">
            <v>9093510</v>
          </cell>
          <cell r="AN67">
            <v>9093510</v>
          </cell>
          <cell r="AO67">
            <v>9093510</v>
          </cell>
          <cell r="AP67">
            <v>9093510</v>
          </cell>
          <cell r="AQ67">
            <v>9093510</v>
          </cell>
          <cell r="AR67">
            <v>9093510</v>
          </cell>
          <cell r="AS67">
            <v>9093510</v>
          </cell>
          <cell r="AT67">
            <v>9093510</v>
          </cell>
          <cell r="AU67">
            <v>9093510</v>
          </cell>
          <cell r="AV67">
            <v>9093510</v>
          </cell>
          <cell r="AW67">
            <v>9093510</v>
          </cell>
          <cell r="AX67">
            <v>9093510</v>
          </cell>
          <cell r="AY67">
            <v>9093510</v>
          </cell>
          <cell r="AZ67">
            <v>9093510</v>
          </cell>
          <cell r="BA67">
            <v>9093510</v>
          </cell>
        </row>
        <row r="68">
          <cell r="A68" t="str">
            <v>Cape Verde</v>
          </cell>
          <cell r="B68" t="str">
            <v>CPV</v>
          </cell>
          <cell r="D68">
            <v>4030</v>
          </cell>
          <cell r="E68">
            <v>4030</v>
          </cell>
          <cell r="F68">
            <v>4030</v>
          </cell>
          <cell r="G68">
            <v>4030</v>
          </cell>
          <cell r="H68">
            <v>4030</v>
          </cell>
          <cell r="I68">
            <v>4030</v>
          </cell>
          <cell r="J68">
            <v>4030</v>
          </cell>
          <cell r="K68">
            <v>4030</v>
          </cell>
          <cell r="L68">
            <v>4030</v>
          </cell>
          <cell r="M68">
            <v>4030</v>
          </cell>
          <cell r="N68">
            <v>4030</v>
          </cell>
          <cell r="O68">
            <v>4030</v>
          </cell>
          <cell r="P68">
            <v>4030</v>
          </cell>
          <cell r="Q68">
            <v>4030</v>
          </cell>
          <cell r="R68">
            <v>4030</v>
          </cell>
          <cell r="S68">
            <v>4030</v>
          </cell>
          <cell r="T68">
            <v>4030</v>
          </cell>
          <cell r="U68">
            <v>4030</v>
          </cell>
          <cell r="V68">
            <v>4030</v>
          </cell>
          <cell r="W68">
            <v>4030</v>
          </cell>
          <cell r="X68">
            <v>4030</v>
          </cell>
          <cell r="Y68">
            <v>4030</v>
          </cell>
          <cell r="Z68">
            <v>4030</v>
          </cell>
          <cell r="AA68">
            <v>4030</v>
          </cell>
          <cell r="AB68">
            <v>4030</v>
          </cell>
          <cell r="AC68">
            <v>4030</v>
          </cell>
          <cell r="AD68">
            <v>4030</v>
          </cell>
          <cell r="AE68">
            <v>4030</v>
          </cell>
          <cell r="AF68">
            <v>4030</v>
          </cell>
          <cell r="AG68">
            <v>4030</v>
          </cell>
          <cell r="AH68">
            <v>4030</v>
          </cell>
          <cell r="AI68">
            <v>4030</v>
          </cell>
          <cell r="AJ68">
            <v>4030</v>
          </cell>
          <cell r="AK68">
            <v>4030</v>
          </cell>
          <cell r="AL68">
            <v>4030</v>
          </cell>
          <cell r="AM68">
            <v>4030</v>
          </cell>
          <cell r="AN68">
            <v>4030</v>
          </cell>
          <cell r="AO68">
            <v>4030</v>
          </cell>
          <cell r="AP68">
            <v>4030</v>
          </cell>
          <cell r="AQ68">
            <v>4030</v>
          </cell>
          <cell r="AR68">
            <v>4030</v>
          </cell>
          <cell r="AS68">
            <v>4030</v>
          </cell>
          <cell r="AT68">
            <v>4030</v>
          </cell>
          <cell r="AU68">
            <v>4030</v>
          </cell>
          <cell r="AV68">
            <v>4030</v>
          </cell>
          <cell r="AW68">
            <v>4030</v>
          </cell>
          <cell r="AX68">
            <v>4030</v>
          </cell>
          <cell r="AY68">
            <v>4030</v>
          </cell>
          <cell r="AZ68">
            <v>4030</v>
          </cell>
          <cell r="BA68">
            <v>4030</v>
          </cell>
        </row>
        <row r="69">
          <cell r="A69" t="str">
            <v>Cayman Islands</v>
          </cell>
          <cell r="B69" t="str">
            <v>CYM</v>
          </cell>
          <cell r="D69">
            <v>240</v>
          </cell>
          <cell r="E69">
            <v>240</v>
          </cell>
          <cell r="F69">
            <v>240</v>
          </cell>
          <cell r="G69">
            <v>240</v>
          </cell>
          <cell r="H69">
            <v>240</v>
          </cell>
          <cell r="I69">
            <v>240</v>
          </cell>
          <cell r="J69">
            <v>240</v>
          </cell>
          <cell r="K69">
            <v>240</v>
          </cell>
          <cell r="L69">
            <v>240</v>
          </cell>
          <cell r="M69">
            <v>240</v>
          </cell>
          <cell r="N69">
            <v>240</v>
          </cell>
          <cell r="O69">
            <v>240</v>
          </cell>
          <cell r="P69">
            <v>240</v>
          </cell>
          <cell r="Q69">
            <v>240</v>
          </cell>
          <cell r="R69">
            <v>240</v>
          </cell>
          <cell r="S69">
            <v>240</v>
          </cell>
          <cell r="T69">
            <v>240</v>
          </cell>
          <cell r="U69">
            <v>240</v>
          </cell>
          <cell r="V69">
            <v>240</v>
          </cell>
          <cell r="W69">
            <v>240</v>
          </cell>
          <cell r="X69">
            <v>240</v>
          </cell>
          <cell r="Y69">
            <v>240</v>
          </cell>
          <cell r="Z69">
            <v>240</v>
          </cell>
          <cell r="AA69">
            <v>240</v>
          </cell>
          <cell r="AB69">
            <v>240</v>
          </cell>
          <cell r="AC69">
            <v>240</v>
          </cell>
          <cell r="AD69">
            <v>240</v>
          </cell>
          <cell r="AE69">
            <v>240</v>
          </cell>
          <cell r="AF69">
            <v>240</v>
          </cell>
          <cell r="AG69">
            <v>240</v>
          </cell>
          <cell r="AH69">
            <v>240</v>
          </cell>
          <cell r="AI69">
            <v>240</v>
          </cell>
          <cell r="AJ69">
            <v>240</v>
          </cell>
          <cell r="AK69">
            <v>240</v>
          </cell>
          <cell r="AL69">
            <v>240</v>
          </cell>
          <cell r="AM69">
            <v>240</v>
          </cell>
          <cell r="AN69">
            <v>240</v>
          </cell>
          <cell r="AO69">
            <v>240</v>
          </cell>
          <cell r="AP69">
            <v>240</v>
          </cell>
          <cell r="AQ69">
            <v>240</v>
          </cell>
          <cell r="AR69">
            <v>240</v>
          </cell>
          <cell r="AS69">
            <v>240</v>
          </cell>
          <cell r="AT69">
            <v>240</v>
          </cell>
          <cell r="AU69">
            <v>240</v>
          </cell>
          <cell r="AV69">
            <v>240</v>
          </cell>
          <cell r="AW69">
            <v>240</v>
          </cell>
          <cell r="AX69">
            <v>240</v>
          </cell>
          <cell r="AY69">
            <v>240</v>
          </cell>
          <cell r="AZ69">
            <v>240</v>
          </cell>
          <cell r="BA69">
            <v>240</v>
          </cell>
        </row>
        <row r="70">
          <cell r="A70" t="str">
            <v>Central African Republic</v>
          </cell>
          <cell r="B70" t="str">
            <v>CAF</v>
          </cell>
          <cell r="D70">
            <v>622980</v>
          </cell>
          <cell r="E70">
            <v>622980</v>
          </cell>
          <cell r="F70">
            <v>622980</v>
          </cell>
          <cell r="G70">
            <v>622980</v>
          </cell>
          <cell r="H70">
            <v>622980</v>
          </cell>
          <cell r="I70">
            <v>622980</v>
          </cell>
          <cell r="J70">
            <v>622980</v>
          </cell>
          <cell r="K70">
            <v>622980</v>
          </cell>
          <cell r="L70">
            <v>622980</v>
          </cell>
          <cell r="M70">
            <v>622980</v>
          </cell>
          <cell r="N70">
            <v>622980</v>
          </cell>
          <cell r="O70">
            <v>622980</v>
          </cell>
          <cell r="P70">
            <v>622980</v>
          </cell>
          <cell r="Q70">
            <v>622980</v>
          </cell>
          <cell r="R70">
            <v>622980</v>
          </cell>
          <cell r="S70">
            <v>622980</v>
          </cell>
          <cell r="T70">
            <v>622980</v>
          </cell>
          <cell r="U70">
            <v>622980</v>
          </cell>
          <cell r="V70">
            <v>622980</v>
          </cell>
          <cell r="W70">
            <v>622980</v>
          </cell>
          <cell r="X70">
            <v>622980</v>
          </cell>
          <cell r="Y70">
            <v>622980</v>
          </cell>
          <cell r="Z70">
            <v>622980</v>
          </cell>
          <cell r="AA70">
            <v>622980</v>
          </cell>
          <cell r="AB70">
            <v>622980</v>
          </cell>
          <cell r="AC70">
            <v>622980</v>
          </cell>
          <cell r="AD70">
            <v>622980</v>
          </cell>
          <cell r="AE70">
            <v>622980</v>
          </cell>
          <cell r="AF70">
            <v>622980</v>
          </cell>
          <cell r="AG70">
            <v>622980</v>
          </cell>
          <cell r="AH70">
            <v>622980</v>
          </cell>
          <cell r="AI70">
            <v>622980</v>
          </cell>
          <cell r="AJ70">
            <v>622980</v>
          </cell>
          <cell r="AK70">
            <v>622980</v>
          </cell>
          <cell r="AL70">
            <v>622980</v>
          </cell>
          <cell r="AM70">
            <v>622980</v>
          </cell>
          <cell r="AN70">
            <v>622980</v>
          </cell>
          <cell r="AO70">
            <v>622980</v>
          </cell>
          <cell r="AP70">
            <v>622980</v>
          </cell>
          <cell r="AQ70">
            <v>622980</v>
          </cell>
          <cell r="AR70">
            <v>622980</v>
          </cell>
          <cell r="AS70">
            <v>622980</v>
          </cell>
          <cell r="AT70">
            <v>622980</v>
          </cell>
          <cell r="AU70">
            <v>622980</v>
          </cell>
          <cell r="AV70">
            <v>622980</v>
          </cell>
          <cell r="AW70">
            <v>622980</v>
          </cell>
          <cell r="AX70">
            <v>622980</v>
          </cell>
          <cell r="AY70">
            <v>622980</v>
          </cell>
          <cell r="AZ70">
            <v>622980</v>
          </cell>
          <cell r="BA70">
            <v>622980</v>
          </cell>
        </row>
        <row r="71">
          <cell r="A71" t="str">
            <v>Chad</v>
          </cell>
          <cell r="B71" t="str">
            <v>TCD</v>
          </cell>
          <cell r="D71">
            <v>1260000</v>
          </cell>
          <cell r="E71">
            <v>1260000</v>
          </cell>
          <cell r="F71">
            <v>1260000</v>
          </cell>
          <cell r="G71">
            <v>1260000</v>
          </cell>
          <cell r="H71">
            <v>1260000</v>
          </cell>
          <cell r="I71">
            <v>1260000</v>
          </cell>
          <cell r="J71">
            <v>1260000</v>
          </cell>
          <cell r="K71">
            <v>1260000</v>
          </cell>
          <cell r="L71">
            <v>1260000</v>
          </cell>
          <cell r="M71">
            <v>1260000</v>
          </cell>
          <cell r="N71">
            <v>1260000</v>
          </cell>
          <cell r="O71">
            <v>1260000</v>
          </cell>
          <cell r="P71">
            <v>1260000</v>
          </cell>
          <cell r="Q71">
            <v>1259600</v>
          </cell>
          <cell r="R71">
            <v>1259200</v>
          </cell>
          <cell r="S71">
            <v>1259200</v>
          </cell>
          <cell r="T71">
            <v>1259200</v>
          </cell>
          <cell r="U71">
            <v>1259200</v>
          </cell>
          <cell r="V71">
            <v>1259200</v>
          </cell>
          <cell r="W71">
            <v>1259200</v>
          </cell>
          <cell r="X71">
            <v>1259200</v>
          </cell>
          <cell r="Y71">
            <v>1259200</v>
          </cell>
          <cell r="Z71">
            <v>1259200</v>
          </cell>
          <cell r="AA71">
            <v>1259200</v>
          </cell>
          <cell r="AB71">
            <v>1259200</v>
          </cell>
          <cell r="AC71">
            <v>1259200</v>
          </cell>
          <cell r="AD71">
            <v>1259200</v>
          </cell>
          <cell r="AE71">
            <v>1259200</v>
          </cell>
          <cell r="AF71">
            <v>1259200</v>
          </cell>
          <cell r="AG71">
            <v>1259200</v>
          </cell>
          <cell r="AH71">
            <v>1259200</v>
          </cell>
          <cell r="AI71">
            <v>1259200</v>
          </cell>
          <cell r="AJ71">
            <v>1259200</v>
          </cell>
          <cell r="AK71">
            <v>1259200</v>
          </cell>
          <cell r="AL71">
            <v>1259200</v>
          </cell>
          <cell r="AM71">
            <v>1259200</v>
          </cell>
          <cell r="AN71">
            <v>1259200</v>
          </cell>
          <cell r="AO71">
            <v>1259200</v>
          </cell>
          <cell r="AP71">
            <v>1259200</v>
          </cell>
          <cell r="AQ71">
            <v>1259200</v>
          </cell>
          <cell r="AR71">
            <v>1259200</v>
          </cell>
          <cell r="AS71">
            <v>1259200</v>
          </cell>
          <cell r="AT71">
            <v>1259200</v>
          </cell>
          <cell r="AU71">
            <v>1259200</v>
          </cell>
          <cell r="AV71">
            <v>1259200</v>
          </cell>
          <cell r="AW71">
            <v>1259200</v>
          </cell>
          <cell r="AX71">
            <v>1259200</v>
          </cell>
          <cell r="AY71">
            <v>1259200</v>
          </cell>
          <cell r="AZ71">
            <v>1259200</v>
          </cell>
          <cell r="BA71">
            <v>1259200</v>
          </cell>
        </row>
        <row r="72">
          <cell r="A72" t="str">
            <v>Channel Islands</v>
          </cell>
          <cell r="B72" t="str">
            <v>CHI</v>
          </cell>
          <cell r="D72">
            <v>190</v>
          </cell>
          <cell r="E72">
            <v>190</v>
          </cell>
          <cell r="F72">
            <v>190</v>
          </cell>
          <cell r="G72">
            <v>190</v>
          </cell>
          <cell r="H72">
            <v>190</v>
          </cell>
          <cell r="I72">
            <v>190</v>
          </cell>
          <cell r="J72">
            <v>190</v>
          </cell>
          <cell r="K72">
            <v>190</v>
          </cell>
          <cell r="L72">
            <v>190</v>
          </cell>
          <cell r="M72">
            <v>190</v>
          </cell>
          <cell r="N72">
            <v>190</v>
          </cell>
          <cell r="O72">
            <v>190</v>
          </cell>
          <cell r="P72">
            <v>190</v>
          </cell>
          <cell r="Q72">
            <v>190</v>
          </cell>
          <cell r="R72">
            <v>190</v>
          </cell>
          <cell r="S72">
            <v>190</v>
          </cell>
          <cell r="T72">
            <v>190</v>
          </cell>
          <cell r="U72">
            <v>190</v>
          </cell>
          <cell r="V72">
            <v>190</v>
          </cell>
          <cell r="W72">
            <v>190</v>
          </cell>
          <cell r="X72">
            <v>190</v>
          </cell>
          <cell r="Y72">
            <v>190</v>
          </cell>
          <cell r="Z72">
            <v>190</v>
          </cell>
          <cell r="AA72">
            <v>190</v>
          </cell>
          <cell r="AB72">
            <v>190</v>
          </cell>
          <cell r="AC72">
            <v>190</v>
          </cell>
          <cell r="AD72">
            <v>190</v>
          </cell>
          <cell r="AE72">
            <v>190</v>
          </cell>
          <cell r="AF72">
            <v>190</v>
          </cell>
          <cell r="AG72">
            <v>190</v>
          </cell>
          <cell r="AH72">
            <v>190</v>
          </cell>
          <cell r="AI72">
            <v>190</v>
          </cell>
          <cell r="AJ72">
            <v>190</v>
          </cell>
          <cell r="AK72">
            <v>190</v>
          </cell>
          <cell r="AL72">
            <v>190</v>
          </cell>
          <cell r="AM72">
            <v>190</v>
          </cell>
          <cell r="AN72">
            <v>190</v>
          </cell>
          <cell r="AO72">
            <v>190</v>
          </cell>
          <cell r="AP72">
            <v>190</v>
          </cell>
          <cell r="AQ72">
            <v>190</v>
          </cell>
          <cell r="AR72">
            <v>190</v>
          </cell>
          <cell r="AS72">
            <v>190</v>
          </cell>
          <cell r="AT72">
            <v>190</v>
          </cell>
          <cell r="AU72">
            <v>190</v>
          </cell>
          <cell r="AV72">
            <v>190</v>
          </cell>
          <cell r="AW72">
            <v>190</v>
          </cell>
          <cell r="AX72">
            <v>190</v>
          </cell>
          <cell r="AY72">
            <v>190</v>
          </cell>
          <cell r="AZ72">
            <v>190</v>
          </cell>
          <cell r="BA72">
            <v>190</v>
          </cell>
        </row>
        <row r="73">
          <cell r="A73" t="str">
            <v>Chile</v>
          </cell>
          <cell r="B73" t="str">
            <v>CHL</v>
          </cell>
          <cell r="D73">
            <v>743530</v>
          </cell>
          <cell r="E73">
            <v>743530</v>
          </cell>
          <cell r="F73">
            <v>743530</v>
          </cell>
          <cell r="G73">
            <v>743530</v>
          </cell>
          <cell r="H73">
            <v>743530</v>
          </cell>
          <cell r="I73">
            <v>743530</v>
          </cell>
          <cell r="J73">
            <v>743530</v>
          </cell>
          <cell r="K73">
            <v>743530</v>
          </cell>
          <cell r="L73">
            <v>743530</v>
          </cell>
          <cell r="M73">
            <v>743530</v>
          </cell>
          <cell r="N73">
            <v>743530</v>
          </cell>
          <cell r="O73">
            <v>743530</v>
          </cell>
          <cell r="P73">
            <v>743530</v>
          </cell>
          <cell r="Q73">
            <v>743530</v>
          </cell>
          <cell r="R73">
            <v>743530</v>
          </cell>
          <cell r="S73">
            <v>743530</v>
          </cell>
          <cell r="T73">
            <v>743530</v>
          </cell>
          <cell r="U73">
            <v>743530</v>
          </cell>
          <cell r="V73">
            <v>743530</v>
          </cell>
          <cell r="W73">
            <v>743530</v>
          </cell>
          <cell r="X73">
            <v>743530</v>
          </cell>
          <cell r="Y73">
            <v>743530</v>
          </cell>
          <cell r="Z73">
            <v>743530</v>
          </cell>
          <cell r="AA73">
            <v>743530</v>
          </cell>
          <cell r="AB73">
            <v>743530</v>
          </cell>
          <cell r="AC73">
            <v>743530</v>
          </cell>
          <cell r="AD73">
            <v>743530</v>
          </cell>
          <cell r="AE73">
            <v>743530</v>
          </cell>
          <cell r="AF73">
            <v>743530</v>
          </cell>
          <cell r="AG73">
            <v>743530</v>
          </cell>
          <cell r="AH73">
            <v>743530</v>
          </cell>
          <cell r="AI73">
            <v>743530</v>
          </cell>
          <cell r="AJ73">
            <v>743530</v>
          </cell>
          <cell r="AK73">
            <v>743530</v>
          </cell>
          <cell r="AL73">
            <v>743530</v>
          </cell>
          <cell r="AM73">
            <v>743530</v>
          </cell>
          <cell r="AN73">
            <v>743530</v>
          </cell>
          <cell r="AO73">
            <v>743530</v>
          </cell>
          <cell r="AP73">
            <v>743530</v>
          </cell>
          <cell r="AQ73">
            <v>743530</v>
          </cell>
          <cell r="AR73">
            <v>743530</v>
          </cell>
          <cell r="AS73">
            <v>743530</v>
          </cell>
          <cell r="AT73">
            <v>743530</v>
          </cell>
          <cell r="AU73">
            <v>743530</v>
          </cell>
          <cell r="AV73">
            <v>743530</v>
          </cell>
          <cell r="AW73">
            <v>743530</v>
          </cell>
          <cell r="AX73">
            <v>743530</v>
          </cell>
          <cell r="AY73">
            <v>743530</v>
          </cell>
          <cell r="AZ73">
            <v>743530</v>
          </cell>
          <cell r="BA73">
            <v>743530</v>
          </cell>
        </row>
        <row r="74">
          <cell r="A74" t="str">
            <v>China</v>
          </cell>
          <cell r="B74" t="str">
            <v>CHN</v>
          </cell>
          <cell r="D74">
            <v>9327450</v>
          </cell>
          <cell r="E74">
            <v>9327450</v>
          </cell>
          <cell r="F74">
            <v>9327450</v>
          </cell>
          <cell r="G74">
            <v>9327450</v>
          </cell>
          <cell r="H74">
            <v>9327450</v>
          </cell>
          <cell r="I74">
            <v>9327450</v>
          </cell>
          <cell r="J74">
            <v>9327450</v>
          </cell>
          <cell r="K74">
            <v>9327450</v>
          </cell>
          <cell r="L74">
            <v>9327450</v>
          </cell>
          <cell r="M74">
            <v>9327450</v>
          </cell>
          <cell r="N74">
            <v>9327450</v>
          </cell>
          <cell r="O74">
            <v>9327450</v>
          </cell>
          <cell r="P74">
            <v>9327450</v>
          </cell>
          <cell r="Q74">
            <v>9327450</v>
          </cell>
          <cell r="R74">
            <v>9327440</v>
          </cell>
          <cell r="S74">
            <v>9327440</v>
          </cell>
          <cell r="T74">
            <v>9327430</v>
          </cell>
          <cell r="U74">
            <v>9327430</v>
          </cell>
          <cell r="V74">
            <v>9327430</v>
          </cell>
          <cell r="W74">
            <v>9327430</v>
          </cell>
          <cell r="X74">
            <v>9327430</v>
          </cell>
          <cell r="Y74">
            <v>9327420</v>
          </cell>
          <cell r="Z74">
            <v>9327420</v>
          </cell>
          <cell r="AA74">
            <v>9327420</v>
          </cell>
          <cell r="AB74">
            <v>9327420</v>
          </cell>
          <cell r="AC74">
            <v>9327420</v>
          </cell>
          <cell r="AD74">
            <v>9327420</v>
          </cell>
          <cell r="AE74">
            <v>9327420</v>
          </cell>
          <cell r="AF74">
            <v>9327420</v>
          </cell>
          <cell r="AG74">
            <v>9327420</v>
          </cell>
          <cell r="AH74">
            <v>9327420</v>
          </cell>
          <cell r="AI74">
            <v>9327420</v>
          </cell>
          <cell r="AJ74">
            <v>9327420</v>
          </cell>
          <cell r="AK74">
            <v>9327420</v>
          </cell>
          <cell r="AL74">
            <v>9327480</v>
          </cell>
          <cell r="AM74">
            <v>9327480</v>
          </cell>
          <cell r="AN74">
            <v>9327480</v>
          </cell>
          <cell r="AO74">
            <v>9327480</v>
          </cell>
          <cell r="AP74">
            <v>9327480</v>
          </cell>
          <cell r="AQ74">
            <v>9327480</v>
          </cell>
          <cell r="AR74">
            <v>9327480</v>
          </cell>
          <cell r="AS74">
            <v>9327480</v>
          </cell>
          <cell r="AT74">
            <v>9327480</v>
          </cell>
          <cell r="AU74">
            <v>9327480</v>
          </cell>
          <cell r="AV74">
            <v>9327480</v>
          </cell>
          <cell r="AW74">
            <v>9327480</v>
          </cell>
          <cell r="AX74">
            <v>9327480</v>
          </cell>
          <cell r="AY74">
            <v>9327480</v>
          </cell>
          <cell r="AZ74">
            <v>9327480</v>
          </cell>
          <cell r="BA74">
            <v>9327480</v>
          </cell>
        </row>
        <row r="75">
          <cell r="A75" t="str">
            <v>Colombia</v>
          </cell>
          <cell r="B75" t="str">
            <v>COL</v>
          </cell>
          <cell r="D75">
            <v>1109500</v>
          </cell>
          <cell r="E75">
            <v>1109500</v>
          </cell>
          <cell r="F75">
            <v>1109500</v>
          </cell>
          <cell r="G75">
            <v>1109500</v>
          </cell>
          <cell r="H75">
            <v>1109500</v>
          </cell>
          <cell r="I75">
            <v>1109500</v>
          </cell>
          <cell r="J75">
            <v>1109500</v>
          </cell>
          <cell r="K75">
            <v>1109500</v>
          </cell>
          <cell r="L75">
            <v>1109500</v>
          </cell>
          <cell r="M75">
            <v>1109500</v>
          </cell>
          <cell r="N75">
            <v>1109500</v>
          </cell>
          <cell r="O75">
            <v>1109500</v>
          </cell>
          <cell r="P75">
            <v>1109500</v>
          </cell>
          <cell r="Q75">
            <v>1109500</v>
          </cell>
          <cell r="R75">
            <v>1109500</v>
          </cell>
          <cell r="S75">
            <v>1109500</v>
          </cell>
          <cell r="T75">
            <v>1109500</v>
          </cell>
          <cell r="U75">
            <v>1109500</v>
          </cell>
          <cell r="V75">
            <v>1109500</v>
          </cell>
          <cell r="W75">
            <v>1109500</v>
          </cell>
          <cell r="X75">
            <v>1109500</v>
          </cell>
          <cell r="Y75">
            <v>1109500</v>
          </cell>
          <cell r="Z75">
            <v>1109500</v>
          </cell>
          <cell r="AA75">
            <v>1109500</v>
          </cell>
          <cell r="AB75">
            <v>1109500</v>
          </cell>
          <cell r="AC75">
            <v>1109500</v>
          </cell>
          <cell r="AD75">
            <v>1109500</v>
          </cell>
          <cell r="AE75">
            <v>1109500</v>
          </cell>
          <cell r="AF75">
            <v>1109500</v>
          </cell>
          <cell r="AG75">
            <v>1109500</v>
          </cell>
          <cell r="AH75">
            <v>1109500</v>
          </cell>
          <cell r="AI75">
            <v>1109500</v>
          </cell>
          <cell r="AJ75">
            <v>1109500</v>
          </cell>
          <cell r="AK75">
            <v>1109500</v>
          </cell>
          <cell r="AL75">
            <v>1109500</v>
          </cell>
          <cell r="AM75">
            <v>1109500</v>
          </cell>
          <cell r="AN75">
            <v>1109500</v>
          </cell>
          <cell r="AO75">
            <v>1109500</v>
          </cell>
          <cell r="AP75">
            <v>1109500</v>
          </cell>
          <cell r="AQ75">
            <v>1109500</v>
          </cell>
          <cell r="AR75">
            <v>1109500</v>
          </cell>
          <cell r="AS75">
            <v>1109500</v>
          </cell>
          <cell r="AT75">
            <v>1109500</v>
          </cell>
          <cell r="AU75">
            <v>1109500</v>
          </cell>
          <cell r="AV75">
            <v>1109500</v>
          </cell>
          <cell r="AW75">
            <v>1109500</v>
          </cell>
          <cell r="AX75">
            <v>1109500</v>
          </cell>
          <cell r="AY75">
            <v>1109500</v>
          </cell>
          <cell r="AZ75">
            <v>1109500</v>
          </cell>
          <cell r="BA75">
            <v>1109500</v>
          </cell>
        </row>
        <row r="76">
          <cell r="A76" t="str">
            <v>Comoros</v>
          </cell>
          <cell r="B76" t="str">
            <v>COM</v>
          </cell>
          <cell r="D76">
            <v>1860</v>
          </cell>
          <cell r="E76">
            <v>1860</v>
          </cell>
          <cell r="F76">
            <v>1860</v>
          </cell>
          <cell r="G76">
            <v>1860</v>
          </cell>
          <cell r="H76">
            <v>1860</v>
          </cell>
          <cell r="I76">
            <v>1860</v>
          </cell>
          <cell r="J76">
            <v>1860</v>
          </cell>
          <cell r="K76">
            <v>1860</v>
          </cell>
          <cell r="L76">
            <v>1860</v>
          </cell>
          <cell r="M76">
            <v>1860</v>
          </cell>
          <cell r="N76">
            <v>1860</v>
          </cell>
          <cell r="O76">
            <v>1860</v>
          </cell>
          <cell r="P76">
            <v>1860</v>
          </cell>
          <cell r="Q76">
            <v>1860</v>
          </cell>
          <cell r="R76">
            <v>1860</v>
          </cell>
          <cell r="S76">
            <v>1860</v>
          </cell>
          <cell r="T76">
            <v>1860</v>
          </cell>
          <cell r="U76">
            <v>1860</v>
          </cell>
          <cell r="V76">
            <v>1860</v>
          </cell>
          <cell r="W76">
            <v>1860</v>
          </cell>
          <cell r="X76">
            <v>1860</v>
          </cell>
          <cell r="Y76">
            <v>1860</v>
          </cell>
          <cell r="Z76">
            <v>1860</v>
          </cell>
          <cell r="AA76">
            <v>1860</v>
          </cell>
          <cell r="AB76">
            <v>1860</v>
          </cell>
          <cell r="AC76">
            <v>1860</v>
          </cell>
          <cell r="AD76">
            <v>1860</v>
          </cell>
          <cell r="AE76">
            <v>1860</v>
          </cell>
          <cell r="AF76">
            <v>1860</v>
          </cell>
          <cell r="AG76">
            <v>1860</v>
          </cell>
          <cell r="AH76">
            <v>1860</v>
          </cell>
          <cell r="AI76">
            <v>1860</v>
          </cell>
          <cell r="AJ76">
            <v>1860</v>
          </cell>
          <cell r="AK76">
            <v>1860</v>
          </cell>
          <cell r="AL76">
            <v>1860</v>
          </cell>
          <cell r="AM76">
            <v>1860</v>
          </cell>
          <cell r="AN76">
            <v>1860</v>
          </cell>
          <cell r="AO76">
            <v>1860</v>
          </cell>
          <cell r="AP76">
            <v>1860</v>
          </cell>
          <cell r="AQ76">
            <v>1860</v>
          </cell>
          <cell r="AR76">
            <v>1860</v>
          </cell>
          <cell r="AS76">
            <v>1860</v>
          </cell>
          <cell r="AT76">
            <v>1860</v>
          </cell>
          <cell r="AU76">
            <v>1860</v>
          </cell>
          <cell r="AV76">
            <v>1860</v>
          </cell>
          <cell r="AW76">
            <v>1860</v>
          </cell>
          <cell r="AX76">
            <v>1860</v>
          </cell>
          <cell r="AY76">
            <v>1860</v>
          </cell>
          <cell r="AZ76">
            <v>1860</v>
          </cell>
          <cell r="BA76">
            <v>1860</v>
          </cell>
        </row>
        <row r="77">
          <cell r="A77" t="str">
            <v>Democratic Republic of Congo</v>
          </cell>
          <cell r="B77" t="str">
            <v>COD</v>
          </cell>
          <cell r="D77">
            <v>2267050</v>
          </cell>
          <cell r="E77">
            <v>2267050</v>
          </cell>
          <cell r="F77">
            <v>2267050</v>
          </cell>
          <cell r="G77">
            <v>2267050</v>
          </cell>
          <cell r="H77">
            <v>2267050</v>
          </cell>
          <cell r="I77">
            <v>2267050</v>
          </cell>
          <cell r="J77">
            <v>2267050</v>
          </cell>
          <cell r="K77">
            <v>2267050</v>
          </cell>
          <cell r="L77">
            <v>2267050</v>
          </cell>
          <cell r="M77">
            <v>2267050</v>
          </cell>
          <cell r="N77">
            <v>2267050</v>
          </cell>
          <cell r="O77">
            <v>2267050</v>
          </cell>
          <cell r="P77">
            <v>2267050</v>
          </cell>
          <cell r="Q77">
            <v>2267050</v>
          </cell>
          <cell r="R77">
            <v>2267050</v>
          </cell>
          <cell r="S77">
            <v>2267050</v>
          </cell>
          <cell r="T77">
            <v>2267050</v>
          </cell>
          <cell r="U77">
            <v>2267050</v>
          </cell>
          <cell r="V77">
            <v>2267050</v>
          </cell>
          <cell r="W77">
            <v>2267050</v>
          </cell>
          <cell r="X77">
            <v>2267050</v>
          </cell>
          <cell r="Y77">
            <v>2267050</v>
          </cell>
          <cell r="Z77">
            <v>2267050</v>
          </cell>
          <cell r="AA77">
            <v>2267050</v>
          </cell>
          <cell r="AB77">
            <v>2267050</v>
          </cell>
          <cell r="AC77">
            <v>2267050</v>
          </cell>
          <cell r="AD77">
            <v>2267050</v>
          </cell>
          <cell r="AE77">
            <v>2267050</v>
          </cell>
          <cell r="AF77">
            <v>2267050</v>
          </cell>
          <cell r="AG77">
            <v>2267050</v>
          </cell>
          <cell r="AH77">
            <v>2267050</v>
          </cell>
          <cell r="AI77">
            <v>2267050</v>
          </cell>
          <cell r="AJ77">
            <v>2267050</v>
          </cell>
          <cell r="AK77">
            <v>2267050</v>
          </cell>
          <cell r="AL77">
            <v>2267050</v>
          </cell>
          <cell r="AM77">
            <v>2267050</v>
          </cell>
          <cell r="AN77">
            <v>2267050</v>
          </cell>
          <cell r="AO77">
            <v>2267050</v>
          </cell>
          <cell r="AP77">
            <v>2267050</v>
          </cell>
          <cell r="AQ77">
            <v>2267050</v>
          </cell>
          <cell r="AR77">
            <v>2267050</v>
          </cell>
          <cell r="AS77">
            <v>2267050</v>
          </cell>
          <cell r="AT77">
            <v>2267050</v>
          </cell>
          <cell r="AU77">
            <v>2267050</v>
          </cell>
          <cell r="AV77">
            <v>2267050</v>
          </cell>
          <cell r="AW77">
            <v>2267050</v>
          </cell>
          <cell r="AX77">
            <v>2267050</v>
          </cell>
          <cell r="AY77">
            <v>2267050</v>
          </cell>
          <cell r="AZ77">
            <v>2267050</v>
          </cell>
          <cell r="BA77">
            <v>2267050</v>
          </cell>
        </row>
        <row r="78">
          <cell r="A78" t="str">
            <v>Republic of Congo</v>
          </cell>
          <cell r="B78" t="str">
            <v>COG</v>
          </cell>
          <cell r="D78">
            <v>341500</v>
          </cell>
          <cell r="E78">
            <v>341500</v>
          </cell>
          <cell r="F78">
            <v>341500</v>
          </cell>
          <cell r="G78">
            <v>341500</v>
          </cell>
          <cell r="H78">
            <v>341500</v>
          </cell>
          <cell r="I78">
            <v>341500</v>
          </cell>
          <cell r="J78">
            <v>341500</v>
          </cell>
          <cell r="K78">
            <v>341500</v>
          </cell>
          <cell r="L78">
            <v>341500</v>
          </cell>
          <cell r="M78">
            <v>341500</v>
          </cell>
          <cell r="N78">
            <v>341500</v>
          </cell>
          <cell r="O78">
            <v>341500</v>
          </cell>
          <cell r="P78">
            <v>341500</v>
          </cell>
          <cell r="Q78">
            <v>341500</v>
          </cell>
          <cell r="R78">
            <v>341500</v>
          </cell>
          <cell r="S78">
            <v>341500</v>
          </cell>
          <cell r="T78">
            <v>341500</v>
          </cell>
          <cell r="U78">
            <v>341500</v>
          </cell>
          <cell r="V78">
            <v>341500</v>
          </cell>
          <cell r="W78">
            <v>341500</v>
          </cell>
          <cell r="X78">
            <v>341500</v>
          </cell>
          <cell r="Y78">
            <v>341500</v>
          </cell>
          <cell r="Z78">
            <v>341500</v>
          </cell>
          <cell r="AA78">
            <v>341500</v>
          </cell>
          <cell r="AB78">
            <v>341500</v>
          </cell>
          <cell r="AC78">
            <v>341500</v>
          </cell>
          <cell r="AD78">
            <v>341500</v>
          </cell>
          <cell r="AE78">
            <v>341500</v>
          </cell>
          <cell r="AF78">
            <v>341500</v>
          </cell>
          <cell r="AG78">
            <v>341500</v>
          </cell>
          <cell r="AH78">
            <v>341500</v>
          </cell>
          <cell r="AI78">
            <v>341500</v>
          </cell>
          <cell r="AJ78">
            <v>341500</v>
          </cell>
          <cell r="AK78">
            <v>341500</v>
          </cell>
          <cell r="AL78">
            <v>341500</v>
          </cell>
          <cell r="AM78">
            <v>341500</v>
          </cell>
          <cell r="AN78">
            <v>341500</v>
          </cell>
          <cell r="AO78">
            <v>341500</v>
          </cell>
          <cell r="AP78">
            <v>341500</v>
          </cell>
          <cell r="AQ78">
            <v>341500</v>
          </cell>
          <cell r="AR78">
            <v>341500</v>
          </cell>
          <cell r="AS78">
            <v>341500</v>
          </cell>
          <cell r="AT78">
            <v>341500</v>
          </cell>
          <cell r="AU78">
            <v>341500</v>
          </cell>
          <cell r="AV78">
            <v>341500</v>
          </cell>
          <cell r="AW78">
            <v>341500</v>
          </cell>
          <cell r="AX78">
            <v>341500</v>
          </cell>
          <cell r="AY78">
            <v>341500</v>
          </cell>
          <cell r="AZ78">
            <v>341500</v>
          </cell>
          <cell r="BA78">
            <v>341500</v>
          </cell>
        </row>
        <row r="79">
          <cell r="A79" t="str">
            <v>Costa Rica</v>
          </cell>
          <cell r="B79" t="str">
            <v>CRI</v>
          </cell>
          <cell r="D79">
            <v>51060</v>
          </cell>
          <cell r="E79">
            <v>51060</v>
          </cell>
          <cell r="F79">
            <v>51060</v>
          </cell>
          <cell r="G79">
            <v>51060</v>
          </cell>
          <cell r="H79">
            <v>51060</v>
          </cell>
          <cell r="I79">
            <v>51060</v>
          </cell>
          <cell r="J79">
            <v>51060</v>
          </cell>
          <cell r="K79">
            <v>51060</v>
          </cell>
          <cell r="L79">
            <v>51060</v>
          </cell>
          <cell r="M79">
            <v>51060</v>
          </cell>
          <cell r="N79">
            <v>51060</v>
          </cell>
          <cell r="O79">
            <v>51060</v>
          </cell>
          <cell r="P79">
            <v>51060</v>
          </cell>
          <cell r="Q79">
            <v>51060</v>
          </cell>
          <cell r="R79">
            <v>51060</v>
          </cell>
          <cell r="S79">
            <v>51060</v>
          </cell>
          <cell r="T79">
            <v>51060</v>
          </cell>
          <cell r="U79">
            <v>51060</v>
          </cell>
          <cell r="V79">
            <v>51060</v>
          </cell>
          <cell r="W79">
            <v>51060</v>
          </cell>
          <cell r="X79">
            <v>51060</v>
          </cell>
          <cell r="Y79">
            <v>51060</v>
          </cell>
          <cell r="Z79">
            <v>51060</v>
          </cell>
          <cell r="AA79">
            <v>51060</v>
          </cell>
          <cell r="AB79">
            <v>51060</v>
          </cell>
          <cell r="AC79">
            <v>51060</v>
          </cell>
          <cell r="AD79">
            <v>51060</v>
          </cell>
          <cell r="AE79">
            <v>51060</v>
          </cell>
          <cell r="AF79">
            <v>51060</v>
          </cell>
          <cell r="AG79">
            <v>51060</v>
          </cell>
          <cell r="AH79">
            <v>51060</v>
          </cell>
          <cell r="AI79">
            <v>51060</v>
          </cell>
          <cell r="AJ79">
            <v>51060</v>
          </cell>
          <cell r="AK79">
            <v>51060</v>
          </cell>
          <cell r="AL79">
            <v>51060</v>
          </cell>
          <cell r="AM79">
            <v>51060</v>
          </cell>
          <cell r="AN79">
            <v>51060</v>
          </cell>
          <cell r="AO79">
            <v>51060</v>
          </cell>
          <cell r="AP79">
            <v>51060</v>
          </cell>
          <cell r="AQ79">
            <v>51060</v>
          </cell>
          <cell r="AR79">
            <v>51060</v>
          </cell>
          <cell r="AS79">
            <v>51060</v>
          </cell>
          <cell r="AT79">
            <v>51060</v>
          </cell>
          <cell r="AU79">
            <v>51060</v>
          </cell>
          <cell r="AV79">
            <v>51060</v>
          </cell>
          <cell r="AW79">
            <v>51060</v>
          </cell>
          <cell r="AX79">
            <v>51060</v>
          </cell>
          <cell r="AY79">
            <v>51060</v>
          </cell>
          <cell r="AZ79">
            <v>51060</v>
          </cell>
          <cell r="BA79">
            <v>51060</v>
          </cell>
        </row>
        <row r="80">
          <cell r="A80" t="str">
            <v>Côte d'Ivoire</v>
          </cell>
          <cell r="B80" t="str">
            <v>CIV</v>
          </cell>
          <cell r="D80">
            <v>318000</v>
          </cell>
          <cell r="E80">
            <v>318000</v>
          </cell>
          <cell r="F80">
            <v>318000</v>
          </cell>
          <cell r="G80">
            <v>318000</v>
          </cell>
          <cell r="H80">
            <v>318000</v>
          </cell>
          <cell r="I80">
            <v>318000</v>
          </cell>
          <cell r="J80">
            <v>318000</v>
          </cell>
          <cell r="K80">
            <v>318000</v>
          </cell>
          <cell r="L80">
            <v>318000</v>
          </cell>
          <cell r="M80">
            <v>318000</v>
          </cell>
          <cell r="N80">
            <v>318000</v>
          </cell>
          <cell r="O80">
            <v>318000</v>
          </cell>
          <cell r="P80">
            <v>318000</v>
          </cell>
          <cell r="Q80">
            <v>318000</v>
          </cell>
          <cell r="R80">
            <v>318000</v>
          </cell>
          <cell r="S80">
            <v>318000</v>
          </cell>
          <cell r="T80">
            <v>318000</v>
          </cell>
          <cell r="U80">
            <v>318000</v>
          </cell>
          <cell r="V80">
            <v>318000</v>
          </cell>
          <cell r="W80">
            <v>318000</v>
          </cell>
          <cell r="X80">
            <v>318000</v>
          </cell>
          <cell r="Y80">
            <v>318000</v>
          </cell>
          <cell r="Z80">
            <v>318000</v>
          </cell>
          <cell r="AA80">
            <v>318000</v>
          </cell>
          <cell r="AB80">
            <v>318000</v>
          </cell>
          <cell r="AC80">
            <v>318000</v>
          </cell>
          <cell r="AD80">
            <v>318000</v>
          </cell>
          <cell r="AE80">
            <v>318000</v>
          </cell>
          <cell r="AF80">
            <v>318000</v>
          </cell>
          <cell r="AG80">
            <v>318000</v>
          </cell>
          <cell r="AH80">
            <v>318000</v>
          </cell>
          <cell r="AI80">
            <v>318000</v>
          </cell>
          <cell r="AJ80">
            <v>318000</v>
          </cell>
          <cell r="AK80">
            <v>318000</v>
          </cell>
          <cell r="AL80">
            <v>318000</v>
          </cell>
          <cell r="AM80">
            <v>318000</v>
          </cell>
          <cell r="AN80">
            <v>318000</v>
          </cell>
          <cell r="AO80">
            <v>318000</v>
          </cell>
          <cell r="AP80">
            <v>318000</v>
          </cell>
          <cell r="AQ80">
            <v>318000</v>
          </cell>
          <cell r="AR80">
            <v>318000</v>
          </cell>
          <cell r="AS80">
            <v>318000</v>
          </cell>
          <cell r="AT80">
            <v>318000</v>
          </cell>
          <cell r="AU80">
            <v>318000</v>
          </cell>
          <cell r="AV80">
            <v>318000</v>
          </cell>
          <cell r="AW80">
            <v>318000</v>
          </cell>
          <cell r="AX80">
            <v>318000</v>
          </cell>
          <cell r="AY80">
            <v>318000</v>
          </cell>
          <cell r="AZ80">
            <v>318000</v>
          </cell>
          <cell r="BA80">
            <v>318000</v>
          </cell>
        </row>
        <row r="81">
          <cell r="A81" t="str">
            <v>Croatia</v>
          </cell>
          <cell r="B81" t="str">
            <v>HRV</v>
          </cell>
          <cell r="D81">
            <v>55910</v>
          </cell>
          <cell r="E81">
            <v>55910</v>
          </cell>
          <cell r="F81">
            <v>55910</v>
          </cell>
          <cell r="G81">
            <v>55910</v>
          </cell>
          <cell r="H81">
            <v>55910</v>
          </cell>
          <cell r="I81">
            <v>55910</v>
          </cell>
          <cell r="J81">
            <v>55910</v>
          </cell>
          <cell r="K81">
            <v>55910</v>
          </cell>
          <cell r="L81">
            <v>55910</v>
          </cell>
          <cell r="M81">
            <v>55910</v>
          </cell>
          <cell r="N81">
            <v>55910</v>
          </cell>
          <cell r="O81">
            <v>55910</v>
          </cell>
          <cell r="P81">
            <v>55910</v>
          </cell>
          <cell r="Q81">
            <v>55910</v>
          </cell>
          <cell r="R81">
            <v>55910</v>
          </cell>
          <cell r="S81">
            <v>55910</v>
          </cell>
          <cell r="T81">
            <v>55910</v>
          </cell>
          <cell r="U81">
            <v>55910</v>
          </cell>
          <cell r="V81">
            <v>55910</v>
          </cell>
          <cell r="W81">
            <v>55910</v>
          </cell>
          <cell r="X81">
            <v>55910</v>
          </cell>
          <cell r="Y81">
            <v>55910</v>
          </cell>
          <cell r="Z81">
            <v>55910</v>
          </cell>
          <cell r="AA81">
            <v>55910</v>
          </cell>
          <cell r="AB81">
            <v>55910</v>
          </cell>
          <cell r="AC81">
            <v>55910</v>
          </cell>
          <cell r="AD81">
            <v>55910</v>
          </cell>
          <cell r="AE81">
            <v>55910</v>
          </cell>
          <cell r="AF81">
            <v>55910</v>
          </cell>
          <cell r="AG81">
            <v>55910</v>
          </cell>
          <cell r="AH81">
            <v>55910</v>
          </cell>
          <cell r="AI81">
            <v>55910</v>
          </cell>
          <cell r="AJ81">
            <v>55910</v>
          </cell>
          <cell r="AK81">
            <v>55910</v>
          </cell>
          <cell r="AL81">
            <v>55910</v>
          </cell>
          <cell r="AM81">
            <v>55980</v>
          </cell>
          <cell r="AN81">
            <v>55980</v>
          </cell>
          <cell r="AO81">
            <v>55910</v>
          </cell>
          <cell r="AP81">
            <v>55910</v>
          </cell>
          <cell r="AQ81">
            <v>55910</v>
          </cell>
          <cell r="AR81">
            <v>55910</v>
          </cell>
          <cell r="AS81">
            <v>55910</v>
          </cell>
          <cell r="AT81">
            <v>55910</v>
          </cell>
          <cell r="AU81">
            <v>55960</v>
          </cell>
          <cell r="AV81">
            <v>55960</v>
          </cell>
          <cell r="AW81">
            <v>55960</v>
          </cell>
          <cell r="AX81">
            <v>55960</v>
          </cell>
          <cell r="AY81">
            <v>55960</v>
          </cell>
          <cell r="AZ81">
            <v>55960</v>
          </cell>
          <cell r="BA81">
            <v>55960</v>
          </cell>
        </row>
        <row r="82">
          <cell r="A82" t="str">
            <v>Cuba</v>
          </cell>
          <cell r="B82" t="str">
            <v>CUB</v>
          </cell>
          <cell r="D82">
            <v>107400</v>
          </cell>
          <cell r="E82">
            <v>107400</v>
          </cell>
          <cell r="F82">
            <v>107400</v>
          </cell>
          <cell r="G82">
            <v>107400</v>
          </cell>
          <cell r="H82">
            <v>107400</v>
          </cell>
          <cell r="I82">
            <v>107400</v>
          </cell>
          <cell r="J82">
            <v>107400</v>
          </cell>
          <cell r="K82">
            <v>107400</v>
          </cell>
          <cell r="L82">
            <v>107400</v>
          </cell>
          <cell r="M82">
            <v>107400</v>
          </cell>
          <cell r="N82">
            <v>107400</v>
          </cell>
          <cell r="O82">
            <v>107400</v>
          </cell>
          <cell r="P82">
            <v>107400</v>
          </cell>
          <cell r="Q82">
            <v>107400</v>
          </cell>
          <cell r="R82">
            <v>107400</v>
          </cell>
          <cell r="S82">
            <v>107400</v>
          </cell>
          <cell r="T82">
            <v>107400</v>
          </cell>
          <cell r="U82">
            <v>107400</v>
          </cell>
          <cell r="V82">
            <v>107400</v>
          </cell>
          <cell r="W82">
            <v>107400</v>
          </cell>
          <cell r="X82">
            <v>107400</v>
          </cell>
          <cell r="Y82">
            <v>107400</v>
          </cell>
          <cell r="Z82">
            <v>107400</v>
          </cell>
          <cell r="AA82">
            <v>107400</v>
          </cell>
          <cell r="AB82">
            <v>107400</v>
          </cell>
          <cell r="AC82">
            <v>107400</v>
          </cell>
          <cell r="AD82">
            <v>107400</v>
          </cell>
          <cell r="AE82">
            <v>107400</v>
          </cell>
          <cell r="AF82">
            <v>107400</v>
          </cell>
          <cell r="AG82">
            <v>107400</v>
          </cell>
          <cell r="AH82">
            <v>107400</v>
          </cell>
          <cell r="AI82">
            <v>107400</v>
          </cell>
          <cell r="AJ82">
            <v>107400</v>
          </cell>
          <cell r="AK82">
            <v>107400</v>
          </cell>
          <cell r="AL82">
            <v>107400</v>
          </cell>
          <cell r="AM82">
            <v>107400</v>
          </cell>
          <cell r="AN82">
            <v>107400</v>
          </cell>
          <cell r="AO82">
            <v>107400</v>
          </cell>
          <cell r="AP82">
            <v>107400</v>
          </cell>
          <cell r="AQ82">
            <v>107400</v>
          </cell>
          <cell r="AR82">
            <v>107400</v>
          </cell>
          <cell r="AS82">
            <v>106390</v>
          </cell>
          <cell r="AT82">
            <v>106400</v>
          </cell>
          <cell r="AU82">
            <v>106410</v>
          </cell>
          <cell r="AV82">
            <v>106440</v>
          </cell>
          <cell r="AW82">
            <v>106430</v>
          </cell>
          <cell r="AX82">
            <v>106440</v>
          </cell>
          <cell r="AY82">
            <v>106440</v>
          </cell>
          <cell r="AZ82">
            <v>106440</v>
          </cell>
          <cell r="BA82">
            <v>106440</v>
          </cell>
        </row>
        <row r="83">
          <cell r="A83" t="str">
            <v>Curacao</v>
          </cell>
          <cell r="B83" t="str">
            <v>CUW</v>
          </cell>
          <cell r="D83">
            <v>444</v>
          </cell>
          <cell r="E83">
            <v>444</v>
          </cell>
          <cell r="F83">
            <v>444</v>
          </cell>
          <cell r="G83">
            <v>444</v>
          </cell>
          <cell r="H83">
            <v>444</v>
          </cell>
          <cell r="I83">
            <v>444</v>
          </cell>
          <cell r="J83">
            <v>444</v>
          </cell>
          <cell r="K83">
            <v>444</v>
          </cell>
          <cell r="L83">
            <v>444</v>
          </cell>
          <cell r="M83">
            <v>444</v>
          </cell>
          <cell r="N83">
            <v>444</v>
          </cell>
          <cell r="O83">
            <v>444</v>
          </cell>
          <cell r="P83">
            <v>444</v>
          </cell>
          <cell r="Q83">
            <v>444</v>
          </cell>
          <cell r="R83">
            <v>444</v>
          </cell>
          <cell r="S83">
            <v>444</v>
          </cell>
          <cell r="T83">
            <v>444</v>
          </cell>
          <cell r="U83">
            <v>444</v>
          </cell>
          <cell r="V83">
            <v>444</v>
          </cell>
          <cell r="W83">
            <v>444</v>
          </cell>
          <cell r="X83">
            <v>444</v>
          </cell>
          <cell r="Y83">
            <v>444</v>
          </cell>
          <cell r="Z83">
            <v>444</v>
          </cell>
          <cell r="AA83">
            <v>444</v>
          </cell>
          <cell r="AB83">
            <v>444</v>
          </cell>
          <cell r="AC83">
            <v>444</v>
          </cell>
          <cell r="AD83">
            <v>444</v>
          </cell>
          <cell r="AE83">
            <v>444</v>
          </cell>
          <cell r="AF83">
            <v>444</v>
          </cell>
          <cell r="AG83">
            <v>444</v>
          </cell>
          <cell r="AH83">
            <v>444</v>
          </cell>
          <cell r="AI83">
            <v>444</v>
          </cell>
          <cell r="AJ83">
            <v>444</v>
          </cell>
          <cell r="AK83">
            <v>444</v>
          </cell>
          <cell r="AL83">
            <v>444</v>
          </cell>
          <cell r="AM83">
            <v>444</v>
          </cell>
          <cell r="AN83">
            <v>444</v>
          </cell>
          <cell r="AO83">
            <v>444</v>
          </cell>
          <cell r="AP83">
            <v>444</v>
          </cell>
          <cell r="AQ83">
            <v>444</v>
          </cell>
          <cell r="AR83">
            <v>444</v>
          </cell>
          <cell r="AS83">
            <v>444</v>
          </cell>
          <cell r="AT83">
            <v>444</v>
          </cell>
          <cell r="AU83">
            <v>444</v>
          </cell>
          <cell r="AV83">
            <v>444</v>
          </cell>
          <cell r="AW83">
            <v>444</v>
          </cell>
          <cell r="AX83">
            <v>444</v>
          </cell>
          <cell r="AY83">
            <v>444</v>
          </cell>
          <cell r="AZ83">
            <v>444</v>
          </cell>
          <cell r="BA83">
            <v>444</v>
          </cell>
        </row>
        <row r="84">
          <cell r="A84" t="str">
            <v>Cyprus</v>
          </cell>
          <cell r="B84" t="str">
            <v>CYP</v>
          </cell>
          <cell r="D84">
            <v>9240</v>
          </cell>
          <cell r="E84">
            <v>9240</v>
          </cell>
          <cell r="F84">
            <v>9240</v>
          </cell>
          <cell r="G84">
            <v>9240</v>
          </cell>
          <cell r="H84">
            <v>9240</v>
          </cell>
          <cell r="I84">
            <v>9240</v>
          </cell>
          <cell r="J84">
            <v>9240</v>
          </cell>
          <cell r="K84">
            <v>9240</v>
          </cell>
          <cell r="L84">
            <v>9240</v>
          </cell>
          <cell r="M84">
            <v>9240</v>
          </cell>
          <cell r="N84">
            <v>9240</v>
          </cell>
          <cell r="O84">
            <v>9240</v>
          </cell>
          <cell r="P84">
            <v>9240</v>
          </cell>
          <cell r="Q84">
            <v>9240</v>
          </cell>
          <cell r="R84">
            <v>9240</v>
          </cell>
          <cell r="S84">
            <v>9240</v>
          </cell>
          <cell r="T84">
            <v>9240</v>
          </cell>
          <cell r="U84">
            <v>9240</v>
          </cell>
          <cell r="V84">
            <v>9240</v>
          </cell>
          <cell r="W84">
            <v>9240</v>
          </cell>
          <cell r="X84">
            <v>9240</v>
          </cell>
          <cell r="Y84">
            <v>9240</v>
          </cell>
          <cell r="Z84">
            <v>9240</v>
          </cell>
          <cell r="AA84">
            <v>9240</v>
          </cell>
          <cell r="AB84">
            <v>9240</v>
          </cell>
          <cell r="AC84">
            <v>9240</v>
          </cell>
          <cell r="AD84">
            <v>9240</v>
          </cell>
          <cell r="AE84">
            <v>9240</v>
          </cell>
          <cell r="AF84">
            <v>9240</v>
          </cell>
          <cell r="AG84">
            <v>9240</v>
          </cell>
          <cell r="AH84">
            <v>9240</v>
          </cell>
          <cell r="AI84">
            <v>9240</v>
          </cell>
          <cell r="AJ84">
            <v>9240</v>
          </cell>
          <cell r="AK84">
            <v>9240</v>
          </cell>
          <cell r="AL84">
            <v>9240</v>
          </cell>
          <cell r="AM84">
            <v>9240</v>
          </cell>
          <cell r="AN84">
            <v>9240</v>
          </cell>
          <cell r="AO84">
            <v>9240</v>
          </cell>
          <cell r="AP84">
            <v>9240</v>
          </cell>
          <cell r="AQ84">
            <v>9240</v>
          </cell>
          <cell r="AR84">
            <v>9240</v>
          </cell>
          <cell r="AS84">
            <v>9240</v>
          </cell>
          <cell r="AT84">
            <v>9240</v>
          </cell>
          <cell r="AU84">
            <v>9240</v>
          </cell>
          <cell r="AV84">
            <v>9240</v>
          </cell>
          <cell r="AW84">
            <v>9240</v>
          </cell>
          <cell r="AX84">
            <v>9240</v>
          </cell>
          <cell r="AY84">
            <v>9240</v>
          </cell>
          <cell r="AZ84">
            <v>9240</v>
          </cell>
          <cell r="BA84">
            <v>9240</v>
          </cell>
        </row>
        <row r="85">
          <cell r="A85" t="str">
            <v>Czech Republic</v>
          </cell>
          <cell r="B85" t="str">
            <v>CZE</v>
          </cell>
          <cell r="D85">
            <v>77270</v>
          </cell>
          <cell r="E85">
            <v>77270</v>
          </cell>
          <cell r="F85">
            <v>77270</v>
          </cell>
          <cell r="G85">
            <v>77270</v>
          </cell>
          <cell r="H85">
            <v>77270</v>
          </cell>
          <cell r="I85">
            <v>77270</v>
          </cell>
          <cell r="J85">
            <v>77270</v>
          </cell>
          <cell r="K85">
            <v>77270</v>
          </cell>
          <cell r="L85">
            <v>77270</v>
          </cell>
          <cell r="M85">
            <v>77270</v>
          </cell>
          <cell r="N85">
            <v>77270</v>
          </cell>
          <cell r="O85">
            <v>77270</v>
          </cell>
          <cell r="P85">
            <v>77270</v>
          </cell>
          <cell r="Q85">
            <v>77270</v>
          </cell>
          <cell r="R85">
            <v>77270</v>
          </cell>
          <cell r="S85">
            <v>77270</v>
          </cell>
          <cell r="T85">
            <v>77270</v>
          </cell>
          <cell r="U85">
            <v>77270</v>
          </cell>
          <cell r="V85">
            <v>77270</v>
          </cell>
          <cell r="W85">
            <v>77270</v>
          </cell>
          <cell r="X85">
            <v>77270</v>
          </cell>
          <cell r="Y85">
            <v>77270</v>
          </cell>
          <cell r="Z85">
            <v>77270</v>
          </cell>
          <cell r="AA85">
            <v>77270</v>
          </cell>
          <cell r="AB85">
            <v>77270</v>
          </cell>
          <cell r="AC85">
            <v>77270</v>
          </cell>
          <cell r="AD85">
            <v>77270</v>
          </cell>
          <cell r="AE85">
            <v>77270</v>
          </cell>
          <cell r="AF85">
            <v>77270</v>
          </cell>
          <cell r="AG85">
            <v>77270</v>
          </cell>
          <cell r="AH85">
            <v>77270</v>
          </cell>
          <cell r="AI85">
            <v>77270</v>
          </cell>
          <cell r="AJ85">
            <v>77270</v>
          </cell>
          <cell r="AK85">
            <v>77270</v>
          </cell>
          <cell r="AL85">
            <v>77270</v>
          </cell>
          <cell r="AM85">
            <v>77270</v>
          </cell>
          <cell r="AN85">
            <v>77270</v>
          </cell>
          <cell r="AO85">
            <v>77270</v>
          </cell>
          <cell r="AP85">
            <v>77270</v>
          </cell>
          <cell r="AQ85">
            <v>77270</v>
          </cell>
          <cell r="AR85">
            <v>77270</v>
          </cell>
          <cell r="AS85">
            <v>77270</v>
          </cell>
          <cell r="AT85">
            <v>77270</v>
          </cell>
          <cell r="AU85">
            <v>77260</v>
          </cell>
          <cell r="AV85">
            <v>77260</v>
          </cell>
          <cell r="AW85">
            <v>77250</v>
          </cell>
          <cell r="AX85">
            <v>77250</v>
          </cell>
          <cell r="AY85">
            <v>77250</v>
          </cell>
          <cell r="AZ85">
            <v>77250</v>
          </cell>
          <cell r="BA85">
            <v>77250</v>
          </cell>
        </row>
        <row r="86">
          <cell r="A86" t="str">
            <v>Denmark</v>
          </cell>
          <cell r="B86" t="str">
            <v>DNK</v>
          </cell>
          <cell r="D86">
            <v>42370</v>
          </cell>
          <cell r="E86">
            <v>42370</v>
          </cell>
          <cell r="F86">
            <v>42370</v>
          </cell>
          <cell r="G86">
            <v>42370</v>
          </cell>
          <cell r="H86">
            <v>42370</v>
          </cell>
          <cell r="I86">
            <v>42370</v>
          </cell>
          <cell r="J86">
            <v>42370</v>
          </cell>
          <cell r="K86">
            <v>42370</v>
          </cell>
          <cell r="L86">
            <v>42370</v>
          </cell>
          <cell r="M86">
            <v>42370</v>
          </cell>
          <cell r="N86">
            <v>42370</v>
          </cell>
          <cell r="O86">
            <v>42370</v>
          </cell>
          <cell r="P86">
            <v>42370</v>
          </cell>
          <cell r="Q86">
            <v>42370</v>
          </cell>
          <cell r="R86">
            <v>42370</v>
          </cell>
          <cell r="S86">
            <v>42370</v>
          </cell>
          <cell r="T86">
            <v>42370</v>
          </cell>
          <cell r="U86">
            <v>42370</v>
          </cell>
          <cell r="V86">
            <v>42380</v>
          </cell>
          <cell r="W86">
            <v>42380</v>
          </cell>
          <cell r="X86">
            <v>42380</v>
          </cell>
          <cell r="Y86">
            <v>42380</v>
          </cell>
          <cell r="Z86">
            <v>42380</v>
          </cell>
          <cell r="AA86">
            <v>42380</v>
          </cell>
          <cell r="AB86">
            <v>42380</v>
          </cell>
          <cell r="AC86">
            <v>42380</v>
          </cell>
          <cell r="AD86">
            <v>42390</v>
          </cell>
          <cell r="AE86">
            <v>42390</v>
          </cell>
          <cell r="AF86">
            <v>42390</v>
          </cell>
          <cell r="AG86">
            <v>42390</v>
          </cell>
          <cell r="AH86">
            <v>42390</v>
          </cell>
          <cell r="AI86">
            <v>42430</v>
          </cell>
          <cell r="AJ86">
            <v>42430</v>
          </cell>
          <cell r="AK86">
            <v>42430</v>
          </cell>
          <cell r="AL86">
            <v>42430</v>
          </cell>
          <cell r="AM86">
            <v>42430</v>
          </cell>
          <cell r="AN86">
            <v>42430</v>
          </cell>
          <cell r="AO86">
            <v>42430</v>
          </cell>
          <cell r="AP86">
            <v>42430</v>
          </cell>
          <cell r="AQ86">
            <v>42430</v>
          </cell>
          <cell r="AR86">
            <v>42430</v>
          </cell>
          <cell r="AS86">
            <v>42430</v>
          </cell>
          <cell r="AT86">
            <v>42430</v>
          </cell>
          <cell r="AU86">
            <v>42430</v>
          </cell>
          <cell r="AV86">
            <v>42430</v>
          </cell>
          <cell r="AW86">
            <v>42430</v>
          </cell>
          <cell r="AX86">
            <v>42430</v>
          </cell>
          <cell r="AY86">
            <v>42430</v>
          </cell>
          <cell r="AZ86">
            <v>42430</v>
          </cell>
          <cell r="BA86">
            <v>42430</v>
          </cell>
        </row>
        <row r="87">
          <cell r="A87" t="str">
            <v>Djibouti</v>
          </cell>
          <cell r="B87" t="str">
            <v>DJI</v>
          </cell>
          <cell r="D87">
            <v>23180</v>
          </cell>
          <cell r="E87">
            <v>23180</v>
          </cell>
          <cell r="F87">
            <v>23180</v>
          </cell>
          <cell r="G87">
            <v>23180</v>
          </cell>
          <cell r="H87">
            <v>23180</v>
          </cell>
          <cell r="I87">
            <v>23180</v>
          </cell>
          <cell r="J87">
            <v>23180</v>
          </cell>
          <cell r="K87">
            <v>23180</v>
          </cell>
          <cell r="L87">
            <v>23180</v>
          </cell>
          <cell r="M87">
            <v>23180</v>
          </cell>
          <cell r="N87">
            <v>23180</v>
          </cell>
          <cell r="O87">
            <v>23180</v>
          </cell>
          <cell r="P87">
            <v>23180</v>
          </cell>
          <cell r="Q87">
            <v>23180</v>
          </cell>
          <cell r="R87">
            <v>23180</v>
          </cell>
          <cell r="S87">
            <v>23180</v>
          </cell>
          <cell r="T87">
            <v>23180</v>
          </cell>
          <cell r="U87">
            <v>23180</v>
          </cell>
          <cell r="V87">
            <v>23180</v>
          </cell>
          <cell r="W87">
            <v>23180</v>
          </cell>
          <cell r="X87">
            <v>23180</v>
          </cell>
          <cell r="Y87">
            <v>23180</v>
          </cell>
          <cell r="Z87">
            <v>23180</v>
          </cell>
          <cell r="AA87">
            <v>23180</v>
          </cell>
          <cell r="AB87">
            <v>23180</v>
          </cell>
          <cell r="AC87">
            <v>23180</v>
          </cell>
          <cell r="AD87">
            <v>23180</v>
          </cell>
          <cell r="AE87">
            <v>23180</v>
          </cell>
          <cell r="AF87">
            <v>23180</v>
          </cell>
          <cell r="AG87">
            <v>23180</v>
          </cell>
          <cell r="AH87">
            <v>23180</v>
          </cell>
          <cell r="AI87">
            <v>23180</v>
          </cell>
          <cell r="AJ87">
            <v>23180</v>
          </cell>
          <cell r="AK87">
            <v>23180</v>
          </cell>
          <cell r="AL87">
            <v>23180</v>
          </cell>
          <cell r="AM87">
            <v>23180</v>
          </cell>
          <cell r="AN87">
            <v>23180</v>
          </cell>
          <cell r="AO87">
            <v>23180</v>
          </cell>
          <cell r="AP87">
            <v>23180</v>
          </cell>
          <cell r="AQ87">
            <v>23180</v>
          </cell>
          <cell r="AR87">
            <v>23180</v>
          </cell>
          <cell r="AS87">
            <v>23180</v>
          </cell>
          <cell r="AT87">
            <v>23180</v>
          </cell>
          <cell r="AU87">
            <v>23180</v>
          </cell>
          <cell r="AV87">
            <v>23180</v>
          </cell>
          <cell r="AW87">
            <v>23180</v>
          </cell>
          <cell r="AX87">
            <v>23180</v>
          </cell>
          <cell r="AY87">
            <v>23180</v>
          </cell>
          <cell r="AZ87">
            <v>23180</v>
          </cell>
          <cell r="BA87">
            <v>23180</v>
          </cell>
        </row>
        <row r="88">
          <cell r="A88" t="str">
            <v>Dominica</v>
          </cell>
          <cell r="B88" t="str">
            <v>DMA</v>
          </cell>
          <cell r="D88">
            <v>750</v>
          </cell>
          <cell r="E88">
            <v>750</v>
          </cell>
          <cell r="F88">
            <v>750</v>
          </cell>
          <cell r="G88">
            <v>750</v>
          </cell>
          <cell r="H88">
            <v>750</v>
          </cell>
          <cell r="I88">
            <v>750</v>
          </cell>
          <cell r="J88">
            <v>750</v>
          </cell>
          <cell r="K88">
            <v>750</v>
          </cell>
          <cell r="L88">
            <v>750</v>
          </cell>
          <cell r="M88">
            <v>750</v>
          </cell>
          <cell r="N88">
            <v>750</v>
          </cell>
          <cell r="O88">
            <v>750</v>
          </cell>
          <cell r="P88">
            <v>750</v>
          </cell>
          <cell r="Q88">
            <v>750</v>
          </cell>
          <cell r="R88">
            <v>750</v>
          </cell>
          <cell r="S88">
            <v>750</v>
          </cell>
          <cell r="T88">
            <v>750</v>
          </cell>
          <cell r="U88">
            <v>750</v>
          </cell>
          <cell r="V88">
            <v>750</v>
          </cell>
          <cell r="W88">
            <v>750</v>
          </cell>
          <cell r="X88">
            <v>750</v>
          </cell>
          <cell r="Y88">
            <v>750</v>
          </cell>
          <cell r="Z88">
            <v>750</v>
          </cell>
          <cell r="AA88">
            <v>750</v>
          </cell>
          <cell r="AB88">
            <v>750</v>
          </cell>
          <cell r="AC88">
            <v>750</v>
          </cell>
          <cell r="AD88">
            <v>750</v>
          </cell>
          <cell r="AE88">
            <v>750</v>
          </cell>
          <cell r="AF88">
            <v>750</v>
          </cell>
          <cell r="AG88">
            <v>750</v>
          </cell>
          <cell r="AH88">
            <v>750</v>
          </cell>
          <cell r="AI88">
            <v>750</v>
          </cell>
          <cell r="AJ88">
            <v>750</v>
          </cell>
          <cell r="AK88">
            <v>750</v>
          </cell>
          <cell r="AL88">
            <v>750</v>
          </cell>
          <cell r="AM88">
            <v>750</v>
          </cell>
          <cell r="AN88">
            <v>750</v>
          </cell>
          <cell r="AO88">
            <v>750</v>
          </cell>
          <cell r="AP88">
            <v>750</v>
          </cell>
          <cell r="AQ88">
            <v>750</v>
          </cell>
          <cell r="AR88">
            <v>750</v>
          </cell>
          <cell r="AS88">
            <v>750</v>
          </cell>
          <cell r="AT88">
            <v>750</v>
          </cell>
          <cell r="AU88">
            <v>750</v>
          </cell>
          <cell r="AV88">
            <v>750</v>
          </cell>
          <cell r="AW88">
            <v>750</v>
          </cell>
          <cell r="AX88">
            <v>750</v>
          </cell>
          <cell r="AY88">
            <v>750</v>
          </cell>
          <cell r="AZ88">
            <v>750</v>
          </cell>
          <cell r="BA88">
            <v>750</v>
          </cell>
        </row>
        <row r="89">
          <cell r="A89" t="str">
            <v>Dominican Republic</v>
          </cell>
          <cell r="B89" t="str">
            <v>DOM</v>
          </cell>
          <cell r="D89">
            <v>48320</v>
          </cell>
          <cell r="E89">
            <v>48320</v>
          </cell>
          <cell r="F89">
            <v>48320</v>
          </cell>
          <cell r="G89">
            <v>48320</v>
          </cell>
          <cell r="H89">
            <v>48320</v>
          </cell>
          <cell r="I89">
            <v>48320</v>
          </cell>
          <cell r="J89">
            <v>48320</v>
          </cell>
          <cell r="K89">
            <v>48320</v>
          </cell>
          <cell r="L89">
            <v>48320</v>
          </cell>
          <cell r="M89">
            <v>48320</v>
          </cell>
          <cell r="N89">
            <v>48320</v>
          </cell>
          <cell r="O89">
            <v>48320</v>
          </cell>
          <cell r="P89">
            <v>48320</v>
          </cell>
          <cell r="Q89">
            <v>48320</v>
          </cell>
          <cell r="R89">
            <v>48320</v>
          </cell>
          <cell r="S89">
            <v>48320</v>
          </cell>
          <cell r="T89">
            <v>48320</v>
          </cell>
          <cell r="U89">
            <v>48320</v>
          </cell>
          <cell r="V89">
            <v>48320</v>
          </cell>
          <cell r="W89">
            <v>48320</v>
          </cell>
          <cell r="X89">
            <v>48320</v>
          </cell>
          <cell r="Y89">
            <v>48320</v>
          </cell>
          <cell r="Z89">
            <v>48320</v>
          </cell>
          <cell r="AA89">
            <v>48320</v>
          </cell>
          <cell r="AB89">
            <v>48320</v>
          </cell>
          <cell r="AC89">
            <v>48320</v>
          </cell>
          <cell r="AD89">
            <v>48320</v>
          </cell>
          <cell r="AE89">
            <v>48320</v>
          </cell>
          <cell r="AF89">
            <v>48320</v>
          </cell>
          <cell r="AG89">
            <v>48320</v>
          </cell>
          <cell r="AH89">
            <v>48320</v>
          </cell>
          <cell r="AI89">
            <v>48320</v>
          </cell>
          <cell r="AJ89">
            <v>48320</v>
          </cell>
          <cell r="AK89">
            <v>48320</v>
          </cell>
          <cell r="AL89">
            <v>48320</v>
          </cell>
          <cell r="AM89">
            <v>48320</v>
          </cell>
          <cell r="AN89">
            <v>48320</v>
          </cell>
          <cell r="AO89">
            <v>48320</v>
          </cell>
          <cell r="AP89">
            <v>48320</v>
          </cell>
          <cell r="AQ89">
            <v>48320</v>
          </cell>
          <cell r="AR89">
            <v>48320</v>
          </cell>
          <cell r="AS89">
            <v>48320</v>
          </cell>
          <cell r="AT89">
            <v>48320</v>
          </cell>
          <cell r="AU89">
            <v>48320</v>
          </cell>
          <cell r="AV89">
            <v>48320</v>
          </cell>
          <cell r="AW89">
            <v>48320</v>
          </cell>
          <cell r="AX89">
            <v>48320</v>
          </cell>
          <cell r="AY89">
            <v>48320</v>
          </cell>
          <cell r="AZ89">
            <v>48320</v>
          </cell>
          <cell r="BA89">
            <v>48320</v>
          </cell>
        </row>
        <row r="90">
          <cell r="A90" t="str">
            <v>Ecuador</v>
          </cell>
          <cell r="B90" t="str">
            <v>ECU</v>
          </cell>
          <cell r="D90">
            <v>276840</v>
          </cell>
          <cell r="E90">
            <v>276840</v>
          </cell>
          <cell r="F90">
            <v>276840</v>
          </cell>
          <cell r="G90">
            <v>276840</v>
          </cell>
          <cell r="H90">
            <v>276840</v>
          </cell>
          <cell r="I90">
            <v>276840</v>
          </cell>
          <cell r="J90">
            <v>276840</v>
          </cell>
          <cell r="K90">
            <v>276840</v>
          </cell>
          <cell r="L90">
            <v>276840</v>
          </cell>
          <cell r="M90">
            <v>276840</v>
          </cell>
          <cell r="N90">
            <v>276840</v>
          </cell>
          <cell r="O90">
            <v>276840</v>
          </cell>
          <cell r="P90">
            <v>276840</v>
          </cell>
          <cell r="Q90">
            <v>276840</v>
          </cell>
          <cell r="R90">
            <v>276840</v>
          </cell>
          <cell r="S90">
            <v>276840</v>
          </cell>
          <cell r="T90">
            <v>276840</v>
          </cell>
          <cell r="U90">
            <v>276840</v>
          </cell>
          <cell r="V90">
            <v>276840</v>
          </cell>
          <cell r="W90">
            <v>276840</v>
          </cell>
          <cell r="X90">
            <v>276840</v>
          </cell>
          <cell r="Y90">
            <v>276840</v>
          </cell>
          <cell r="Z90">
            <v>276840</v>
          </cell>
          <cell r="AA90">
            <v>276840</v>
          </cell>
          <cell r="AB90">
            <v>276840</v>
          </cell>
          <cell r="AC90">
            <v>276840</v>
          </cell>
          <cell r="AD90">
            <v>276840</v>
          </cell>
          <cell r="AE90">
            <v>276840</v>
          </cell>
          <cell r="AF90">
            <v>276840</v>
          </cell>
          <cell r="AG90">
            <v>276840</v>
          </cell>
          <cell r="AH90">
            <v>276840</v>
          </cell>
          <cell r="AI90">
            <v>276840</v>
          </cell>
          <cell r="AJ90">
            <v>276840</v>
          </cell>
          <cell r="AK90">
            <v>276840</v>
          </cell>
          <cell r="AL90">
            <v>276840</v>
          </cell>
          <cell r="AM90">
            <v>276840</v>
          </cell>
          <cell r="AN90">
            <v>276840</v>
          </cell>
          <cell r="AO90">
            <v>248360</v>
          </cell>
          <cell r="AP90">
            <v>248360</v>
          </cell>
          <cell r="AQ90">
            <v>248360</v>
          </cell>
          <cell r="AR90">
            <v>248360</v>
          </cell>
          <cell r="AS90">
            <v>248360</v>
          </cell>
          <cell r="AT90">
            <v>248360</v>
          </cell>
          <cell r="AU90">
            <v>248360</v>
          </cell>
          <cell r="AV90">
            <v>248360</v>
          </cell>
          <cell r="AW90">
            <v>248360</v>
          </cell>
          <cell r="AX90">
            <v>248360</v>
          </cell>
          <cell r="AY90">
            <v>248360</v>
          </cell>
          <cell r="AZ90">
            <v>248360</v>
          </cell>
          <cell r="BA90">
            <v>248360</v>
          </cell>
        </row>
        <row r="91">
          <cell r="A91" t="str">
            <v>Egypt</v>
          </cell>
          <cell r="B91" t="str">
            <v>EGY</v>
          </cell>
          <cell r="D91">
            <v>995450</v>
          </cell>
          <cell r="E91">
            <v>995450</v>
          </cell>
          <cell r="F91">
            <v>995450</v>
          </cell>
          <cell r="G91">
            <v>995450</v>
          </cell>
          <cell r="H91">
            <v>995450</v>
          </cell>
          <cell r="I91">
            <v>995450</v>
          </cell>
          <cell r="J91">
            <v>995450</v>
          </cell>
          <cell r="K91">
            <v>995450</v>
          </cell>
          <cell r="L91">
            <v>995450</v>
          </cell>
          <cell r="M91">
            <v>995450</v>
          </cell>
          <cell r="N91">
            <v>995450</v>
          </cell>
          <cell r="O91">
            <v>995450</v>
          </cell>
          <cell r="P91">
            <v>995450</v>
          </cell>
          <cell r="Q91">
            <v>995450</v>
          </cell>
          <cell r="R91">
            <v>995450</v>
          </cell>
          <cell r="S91">
            <v>995450</v>
          </cell>
          <cell r="T91">
            <v>995450</v>
          </cell>
          <cell r="U91">
            <v>995450</v>
          </cell>
          <cell r="V91">
            <v>995450</v>
          </cell>
          <cell r="W91">
            <v>995450</v>
          </cell>
          <cell r="X91">
            <v>995450</v>
          </cell>
          <cell r="Y91">
            <v>995450</v>
          </cell>
          <cell r="Z91">
            <v>995450</v>
          </cell>
          <cell r="AA91">
            <v>995450</v>
          </cell>
          <cell r="AB91">
            <v>995450</v>
          </cell>
          <cell r="AC91">
            <v>995450</v>
          </cell>
          <cell r="AD91">
            <v>995450</v>
          </cell>
          <cell r="AE91">
            <v>995450</v>
          </cell>
          <cell r="AF91">
            <v>995450</v>
          </cell>
          <cell r="AG91">
            <v>995450</v>
          </cell>
          <cell r="AH91">
            <v>995450</v>
          </cell>
          <cell r="AI91">
            <v>995450</v>
          </cell>
          <cell r="AJ91">
            <v>995450</v>
          </cell>
          <cell r="AK91">
            <v>995450</v>
          </cell>
          <cell r="AL91">
            <v>995450</v>
          </cell>
          <cell r="AM91">
            <v>995450</v>
          </cell>
          <cell r="AN91">
            <v>995450</v>
          </cell>
          <cell r="AO91">
            <v>995450</v>
          </cell>
          <cell r="AP91">
            <v>995450</v>
          </cell>
          <cell r="AQ91">
            <v>995450</v>
          </cell>
          <cell r="AR91">
            <v>995450</v>
          </cell>
          <cell r="AS91">
            <v>995450</v>
          </cell>
          <cell r="AT91">
            <v>995450</v>
          </cell>
          <cell r="AU91">
            <v>995450</v>
          </cell>
          <cell r="AV91">
            <v>995450</v>
          </cell>
          <cell r="AW91">
            <v>995450</v>
          </cell>
          <cell r="AX91">
            <v>995450</v>
          </cell>
          <cell r="AY91">
            <v>995450</v>
          </cell>
          <cell r="AZ91">
            <v>995450</v>
          </cell>
          <cell r="BA91">
            <v>995450</v>
          </cell>
        </row>
        <row r="92">
          <cell r="A92" t="str">
            <v>El Salvador</v>
          </cell>
          <cell r="B92" t="str">
            <v>SLV</v>
          </cell>
          <cell r="D92">
            <v>20850</v>
          </cell>
          <cell r="E92">
            <v>20850</v>
          </cell>
          <cell r="F92">
            <v>20850</v>
          </cell>
          <cell r="G92">
            <v>20850</v>
          </cell>
          <cell r="H92">
            <v>20850</v>
          </cell>
          <cell r="I92">
            <v>20850</v>
          </cell>
          <cell r="J92">
            <v>20850</v>
          </cell>
          <cell r="K92">
            <v>20850</v>
          </cell>
          <cell r="L92">
            <v>20850</v>
          </cell>
          <cell r="M92">
            <v>20850</v>
          </cell>
          <cell r="N92">
            <v>20850</v>
          </cell>
          <cell r="O92">
            <v>20850</v>
          </cell>
          <cell r="P92">
            <v>20850</v>
          </cell>
          <cell r="Q92">
            <v>20850</v>
          </cell>
          <cell r="R92">
            <v>20850</v>
          </cell>
          <cell r="S92">
            <v>20720</v>
          </cell>
          <cell r="T92">
            <v>20720</v>
          </cell>
          <cell r="U92">
            <v>20720</v>
          </cell>
          <cell r="V92">
            <v>20720</v>
          </cell>
          <cell r="W92">
            <v>20720</v>
          </cell>
          <cell r="X92">
            <v>20720</v>
          </cell>
          <cell r="Y92">
            <v>20720</v>
          </cell>
          <cell r="Z92">
            <v>20720</v>
          </cell>
          <cell r="AA92">
            <v>20720</v>
          </cell>
          <cell r="AB92">
            <v>20720</v>
          </cell>
          <cell r="AC92">
            <v>20720</v>
          </cell>
          <cell r="AD92">
            <v>20720</v>
          </cell>
          <cell r="AE92">
            <v>20720</v>
          </cell>
          <cell r="AF92">
            <v>20720</v>
          </cell>
          <cell r="AG92">
            <v>20720</v>
          </cell>
          <cell r="AH92">
            <v>20720</v>
          </cell>
          <cell r="AI92">
            <v>20720</v>
          </cell>
          <cell r="AJ92">
            <v>20720</v>
          </cell>
          <cell r="AK92">
            <v>20720</v>
          </cell>
          <cell r="AL92">
            <v>20720</v>
          </cell>
          <cell r="AM92">
            <v>20720</v>
          </cell>
          <cell r="AN92">
            <v>20720</v>
          </cell>
          <cell r="AO92">
            <v>20720</v>
          </cell>
          <cell r="AP92">
            <v>20720</v>
          </cell>
          <cell r="AQ92">
            <v>20720</v>
          </cell>
          <cell r="AR92">
            <v>20720</v>
          </cell>
          <cell r="AS92">
            <v>20720</v>
          </cell>
          <cell r="AT92">
            <v>20720</v>
          </cell>
          <cell r="AU92">
            <v>20720</v>
          </cell>
          <cell r="AV92">
            <v>20720</v>
          </cell>
          <cell r="AW92">
            <v>20720</v>
          </cell>
          <cell r="AX92">
            <v>20720</v>
          </cell>
          <cell r="AY92">
            <v>20720</v>
          </cell>
          <cell r="AZ92">
            <v>20720</v>
          </cell>
          <cell r="BA92">
            <v>20720</v>
          </cell>
        </row>
        <row r="93">
          <cell r="A93" t="str">
            <v>Equatorial Guinea</v>
          </cell>
          <cell r="B93" t="str">
            <v>GNQ</v>
          </cell>
          <cell r="D93">
            <v>28050</v>
          </cell>
          <cell r="E93">
            <v>28050</v>
          </cell>
          <cell r="F93">
            <v>28050</v>
          </cell>
          <cell r="G93">
            <v>28050</v>
          </cell>
          <cell r="H93">
            <v>28050</v>
          </cell>
          <cell r="I93">
            <v>28050</v>
          </cell>
          <cell r="J93">
            <v>28050</v>
          </cell>
          <cell r="K93">
            <v>28050</v>
          </cell>
          <cell r="L93">
            <v>28050</v>
          </cell>
          <cell r="M93">
            <v>28050</v>
          </cell>
          <cell r="N93">
            <v>28050</v>
          </cell>
          <cell r="O93">
            <v>28050</v>
          </cell>
          <cell r="P93">
            <v>28050</v>
          </cell>
          <cell r="Q93">
            <v>28050</v>
          </cell>
          <cell r="R93">
            <v>28050</v>
          </cell>
          <cell r="S93">
            <v>28050</v>
          </cell>
          <cell r="T93">
            <v>28050</v>
          </cell>
          <cell r="U93">
            <v>28050</v>
          </cell>
          <cell r="V93">
            <v>28050</v>
          </cell>
          <cell r="W93">
            <v>28050</v>
          </cell>
          <cell r="X93">
            <v>28050</v>
          </cell>
          <cell r="Y93">
            <v>28050</v>
          </cell>
          <cell r="Z93">
            <v>28050</v>
          </cell>
          <cell r="AA93">
            <v>28050</v>
          </cell>
          <cell r="AB93">
            <v>28050</v>
          </cell>
          <cell r="AC93">
            <v>28050</v>
          </cell>
          <cell r="AD93">
            <v>28050</v>
          </cell>
          <cell r="AE93">
            <v>28050</v>
          </cell>
          <cell r="AF93">
            <v>28050</v>
          </cell>
          <cell r="AG93">
            <v>28050</v>
          </cell>
          <cell r="AH93">
            <v>28050</v>
          </cell>
          <cell r="AI93">
            <v>28050</v>
          </cell>
          <cell r="AJ93">
            <v>28050</v>
          </cell>
          <cell r="AK93">
            <v>28050</v>
          </cell>
          <cell r="AL93">
            <v>28050</v>
          </cell>
          <cell r="AM93">
            <v>28050</v>
          </cell>
          <cell r="AN93">
            <v>28050</v>
          </cell>
          <cell r="AO93">
            <v>28050</v>
          </cell>
          <cell r="AP93">
            <v>28050</v>
          </cell>
          <cell r="AQ93">
            <v>28050</v>
          </cell>
          <cell r="AR93">
            <v>28050</v>
          </cell>
          <cell r="AS93">
            <v>28050</v>
          </cell>
          <cell r="AT93">
            <v>28050</v>
          </cell>
          <cell r="AU93">
            <v>28050</v>
          </cell>
          <cell r="AV93">
            <v>28050</v>
          </cell>
          <cell r="AW93">
            <v>28050</v>
          </cell>
          <cell r="AX93">
            <v>28050</v>
          </cell>
          <cell r="AY93">
            <v>28050</v>
          </cell>
          <cell r="AZ93">
            <v>28050</v>
          </cell>
          <cell r="BA93">
            <v>28050</v>
          </cell>
        </row>
        <row r="94">
          <cell r="A94" t="str">
            <v>Eritrea</v>
          </cell>
          <cell r="B94" t="str">
            <v>ERI</v>
          </cell>
          <cell r="D94">
            <v>101000</v>
          </cell>
          <cell r="E94">
            <v>101000</v>
          </cell>
          <cell r="F94">
            <v>101000</v>
          </cell>
          <cell r="G94">
            <v>101000</v>
          </cell>
          <cell r="H94">
            <v>101000</v>
          </cell>
          <cell r="I94">
            <v>101000</v>
          </cell>
          <cell r="J94">
            <v>101000</v>
          </cell>
          <cell r="K94">
            <v>101000</v>
          </cell>
          <cell r="L94">
            <v>101000</v>
          </cell>
          <cell r="M94">
            <v>101000</v>
          </cell>
          <cell r="N94">
            <v>101000</v>
          </cell>
          <cell r="O94">
            <v>101000</v>
          </cell>
          <cell r="P94">
            <v>101000</v>
          </cell>
          <cell r="Q94">
            <v>101000</v>
          </cell>
          <cell r="R94">
            <v>101000</v>
          </cell>
          <cell r="S94">
            <v>101000</v>
          </cell>
          <cell r="T94">
            <v>101000</v>
          </cell>
          <cell r="U94">
            <v>101000</v>
          </cell>
          <cell r="V94">
            <v>101000</v>
          </cell>
          <cell r="W94">
            <v>101000</v>
          </cell>
          <cell r="X94">
            <v>101000</v>
          </cell>
          <cell r="Y94">
            <v>101000</v>
          </cell>
          <cell r="Z94">
            <v>101000</v>
          </cell>
          <cell r="AA94">
            <v>101000</v>
          </cell>
          <cell r="AB94">
            <v>101000</v>
          </cell>
          <cell r="AC94">
            <v>101000</v>
          </cell>
          <cell r="AD94">
            <v>101000</v>
          </cell>
          <cell r="AE94">
            <v>101000</v>
          </cell>
          <cell r="AF94">
            <v>101000</v>
          </cell>
          <cell r="AG94">
            <v>101000</v>
          </cell>
          <cell r="AH94">
            <v>101000</v>
          </cell>
          <cell r="AI94">
            <v>101000</v>
          </cell>
          <cell r="AJ94">
            <v>101000</v>
          </cell>
          <cell r="AK94">
            <v>101000</v>
          </cell>
          <cell r="AL94">
            <v>101000</v>
          </cell>
          <cell r="AM94">
            <v>101000</v>
          </cell>
          <cell r="AN94">
            <v>101000</v>
          </cell>
          <cell r="AO94">
            <v>101000</v>
          </cell>
          <cell r="AP94">
            <v>101000</v>
          </cell>
          <cell r="AQ94">
            <v>101000</v>
          </cell>
          <cell r="AR94">
            <v>101000</v>
          </cell>
          <cell r="AS94">
            <v>101000</v>
          </cell>
          <cell r="AT94">
            <v>101000</v>
          </cell>
          <cell r="AU94">
            <v>101000</v>
          </cell>
          <cell r="AV94">
            <v>101000</v>
          </cell>
          <cell r="AW94">
            <v>101000</v>
          </cell>
          <cell r="AX94">
            <v>101000</v>
          </cell>
          <cell r="AY94">
            <v>101000</v>
          </cell>
          <cell r="AZ94">
            <v>101000</v>
          </cell>
          <cell r="BA94">
            <v>101000</v>
          </cell>
        </row>
        <row r="95">
          <cell r="A95" t="str">
            <v>Estonia</v>
          </cell>
          <cell r="B95" t="str">
            <v>EST</v>
          </cell>
          <cell r="D95">
            <v>42390</v>
          </cell>
          <cell r="E95">
            <v>42390</v>
          </cell>
          <cell r="F95">
            <v>42390</v>
          </cell>
          <cell r="G95">
            <v>42390</v>
          </cell>
          <cell r="H95">
            <v>42390</v>
          </cell>
          <cell r="I95">
            <v>42390</v>
          </cell>
          <cell r="J95">
            <v>42390</v>
          </cell>
          <cell r="K95">
            <v>42390</v>
          </cell>
          <cell r="L95">
            <v>42390</v>
          </cell>
          <cell r="M95">
            <v>42390</v>
          </cell>
          <cell r="N95">
            <v>42390</v>
          </cell>
          <cell r="O95">
            <v>42390</v>
          </cell>
          <cell r="P95">
            <v>42390</v>
          </cell>
          <cell r="Q95">
            <v>42390</v>
          </cell>
          <cell r="R95">
            <v>42390</v>
          </cell>
          <cell r="S95">
            <v>42390</v>
          </cell>
          <cell r="T95">
            <v>42390</v>
          </cell>
          <cell r="U95">
            <v>42390</v>
          </cell>
          <cell r="V95">
            <v>42390</v>
          </cell>
          <cell r="W95">
            <v>42390</v>
          </cell>
          <cell r="X95">
            <v>42390</v>
          </cell>
          <cell r="Y95">
            <v>42390</v>
          </cell>
          <cell r="Z95">
            <v>42390</v>
          </cell>
          <cell r="AA95">
            <v>42390</v>
          </cell>
          <cell r="AB95">
            <v>42390</v>
          </cell>
          <cell r="AC95">
            <v>42390</v>
          </cell>
          <cell r="AD95">
            <v>42390</v>
          </cell>
          <cell r="AE95">
            <v>42390</v>
          </cell>
          <cell r="AF95">
            <v>42390</v>
          </cell>
          <cell r="AG95">
            <v>42390</v>
          </cell>
          <cell r="AH95">
            <v>42390</v>
          </cell>
          <cell r="AI95">
            <v>42390</v>
          </cell>
          <cell r="AJ95">
            <v>42390</v>
          </cell>
          <cell r="AK95">
            <v>42390</v>
          </cell>
          <cell r="AL95">
            <v>42390</v>
          </cell>
          <cell r="AM95">
            <v>42390</v>
          </cell>
          <cell r="AN95">
            <v>42390</v>
          </cell>
          <cell r="AO95">
            <v>42390</v>
          </cell>
          <cell r="AP95">
            <v>42390</v>
          </cell>
          <cell r="AQ95">
            <v>42390</v>
          </cell>
          <cell r="AR95">
            <v>42390</v>
          </cell>
          <cell r="AS95">
            <v>42390</v>
          </cell>
          <cell r="AT95">
            <v>42390</v>
          </cell>
          <cell r="AU95">
            <v>42390</v>
          </cell>
          <cell r="AV95">
            <v>42390</v>
          </cell>
          <cell r="AW95">
            <v>42390</v>
          </cell>
          <cell r="AX95">
            <v>42390</v>
          </cell>
          <cell r="AY95">
            <v>42390</v>
          </cell>
          <cell r="AZ95">
            <v>42390</v>
          </cell>
          <cell r="BA95">
            <v>42390</v>
          </cell>
        </row>
        <row r="96">
          <cell r="A96" t="str">
            <v>Ethiopia</v>
          </cell>
          <cell r="B96" t="str">
            <v>ETH</v>
          </cell>
          <cell r="D96">
            <v>1101000</v>
          </cell>
          <cell r="E96">
            <v>1101000</v>
          </cell>
          <cell r="F96">
            <v>1101000</v>
          </cell>
          <cell r="G96">
            <v>1101000</v>
          </cell>
          <cell r="H96">
            <v>1101000</v>
          </cell>
          <cell r="I96">
            <v>1101000</v>
          </cell>
          <cell r="J96">
            <v>1101000</v>
          </cell>
          <cell r="K96">
            <v>1101000</v>
          </cell>
          <cell r="L96">
            <v>1101000</v>
          </cell>
          <cell r="M96">
            <v>1101000</v>
          </cell>
          <cell r="N96">
            <v>1101000</v>
          </cell>
          <cell r="O96">
            <v>1101000</v>
          </cell>
          <cell r="P96">
            <v>1101000</v>
          </cell>
          <cell r="Q96">
            <v>1101000</v>
          </cell>
          <cell r="R96">
            <v>1101000</v>
          </cell>
          <cell r="S96">
            <v>1101000</v>
          </cell>
          <cell r="T96">
            <v>1101000</v>
          </cell>
          <cell r="U96">
            <v>1101000</v>
          </cell>
          <cell r="V96">
            <v>1101000</v>
          </cell>
          <cell r="W96">
            <v>1101000</v>
          </cell>
          <cell r="X96">
            <v>1101000</v>
          </cell>
          <cell r="Y96">
            <v>1101000</v>
          </cell>
          <cell r="Z96">
            <v>1101000</v>
          </cell>
          <cell r="AA96">
            <v>1101000</v>
          </cell>
          <cell r="AB96">
            <v>1101000</v>
          </cell>
          <cell r="AC96">
            <v>1101000</v>
          </cell>
          <cell r="AD96">
            <v>1101000</v>
          </cell>
          <cell r="AE96">
            <v>1101000</v>
          </cell>
          <cell r="AF96">
            <v>1101000</v>
          </cell>
          <cell r="AG96">
            <v>1101000</v>
          </cell>
          <cell r="AH96">
            <v>1101000</v>
          </cell>
          <cell r="AI96">
            <v>1101000</v>
          </cell>
          <cell r="AJ96">
            <v>1000000</v>
          </cell>
          <cell r="AK96">
            <v>1000000</v>
          </cell>
          <cell r="AL96">
            <v>1000000</v>
          </cell>
          <cell r="AM96">
            <v>1000000</v>
          </cell>
          <cell r="AN96">
            <v>1000000</v>
          </cell>
          <cell r="AO96">
            <v>1000000</v>
          </cell>
          <cell r="AP96">
            <v>1000000</v>
          </cell>
          <cell r="AQ96">
            <v>1000000</v>
          </cell>
          <cell r="AR96">
            <v>1000000</v>
          </cell>
          <cell r="AS96">
            <v>1000000</v>
          </cell>
          <cell r="AT96">
            <v>1000000</v>
          </cell>
          <cell r="AU96">
            <v>1000000</v>
          </cell>
          <cell r="AV96">
            <v>1000000</v>
          </cell>
          <cell r="AW96">
            <v>1000000</v>
          </cell>
          <cell r="AX96">
            <v>1000000</v>
          </cell>
          <cell r="AY96">
            <v>1000000</v>
          </cell>
          <cell r="AZ96">
            <v>1000000</v>
          </cell>
          <cell r="BA96">
            <v>1000000</v>
          </cell>
        </row>
        <row r="97">
          <cell r="A97" t="str">
            <v>Faeroe Islands</v>
          </cell>
          <cell r="B97" t="str">
            <v>FRO</v>
          </cell>
          <cell r="D97">
            <v>1390</v>
          </cell>
          <cell r="E97">
            <v>1390</v>
          </cell>
          <cell r="F97">
            <v>1390</v>
          </cell>
          <cell r="G97">
            <v>1390</v>
          </cell>
          <cell r="H97">
            <v>1390</v>
          </cell>
          <cell r="I97">
            <v>1390</v>
          </cell>
          <cell r="J97">
            <v>1390</v>
          </cell>
          <cell r="K97">
            <v>1390</v>
          </cell>
          <cell r="L97">
            <v>1390</v>
          </cell>
          <cell r="M97">
            <v>1390</v>
          </cell>
          <cell r="N97">
            <v>1390</v>
          </cell>
          <cell r="O97">
            <v>1390</v>
          </cell>
          <cell r="P97">
            <v>1390</v>
          </cell>
          <cell r="Q97">
            <v>1390</v>
          </cell>
          <cell r="R97">
            <v>1390</v>
          </cell>
          <cell r="S97">
            <v>1390</v>
          </cell>
          <cell r="T97">
            <v>1390</v>
          </cell>
          <cell r="U97">
            <v>1390</v>
          </cell>
          <cell r="V97">
            <v>1390</v>
          </cell>
          <cell r="W97">
            <v>1390</v>
          </cell>
          <cell r="X97">
            <v>1390</v>
          </cell>
          <cell r="Y97">
            <v>1390</v>
          </cell>
          <cell r="Z97">
            <v>1390</v>
          </cell>
          <cell r="AA97">
            <v>1390</v>
          </cell>
          <cell r="AB97">
            <v>1390</v>
          </cell>
          <cell r="AC97">
            <v>1390</v>
          </cell>
          <cell r="AD97">
            <v>1390</v>
          </cell>
          <cell r="AE97">
            <v>1390</v>
          </cell>
          <cell r="AF97">
            <v>1390</v>
          </cell>
          <cell r="AG97">
            <v>1390</v>
          </cell>
          <cell r="AH97">
            <v>1390</v>
          </cell>
          <cell r="AI97">
            <v>1390</v>
          </cell>
          <cell r="AJ97">
            <v>1390</v>
          </cell>
          <cell r="AK97">
            <v>1390</v>
          </cell>
          <cell r="AL97">
            <v>1390</v>
          </cell>
          <cell r="AM97">
            <v>1390</v>
          </cell>
          <cell r="AN97">
            <v>1390</v>
          </cell>
          <cell r="AO97">
            <v>1390</v>
          </cell>
          <cell r="AP97">
            <v>1390</v>
          </cell>
          <cell r="AQ97">
            <v>1390</v>
          </cell>
          <cell r="AR97">
            <v>1390</v>
          </cell>
          <cell r="AS97">
            <v>1390</v>
          </cell>
          <cell r="AT97">
            <v>1390</v>
          </cell>
          <cell r="AU97">
            <v>1390</v>
          </cell>
          <cell r="AV97">
            <v>1390</v>
          </cell>
          <cell r="AW97">
            <v>1390</v>
          </cell>
          <cell r="AX97">
            <v>1390</v>
          </cell>
          <cell r="AY97">
            <v>1390</v>
          </cell>
          <cell r="AZ97">
            <v>1390</v>
          </cell>
          <cell r="BA97">
            <v>1390</v>
          </cell>
        </row>
        <row r="98">
          <cell r="A98" t="str">
            <v>Fiji</v>
          </cell>
          <cell r="B98" t="str">
            <v>FJI</v>
          </cell>
          <cell r="D98">
            <v>18270</v>
          </cell>
          <cell r="E98">
            <v>18270</v>
          </cell>
          <cell r="F98">
            <v>18270</v>
          </cell>
          <cell r="G98">
            <v>18270</v>
          </cell>
          <cell r="H98">
            <v>18270</v>
          </cell>
          <cell r="I98">
            <v>18270</v>
          </cell>
          <cell r="J98">
            <v>18270</v>
          </cell>
          <cell r="K98">
            <v>18270</v>
          </cell>
          <cell r="L98">
            <v>18270</v>
          </cell>
          <cell r="M98">
            <v>18270</v>
          </cell>
          <cell r="N98">
            <v>18270</v>
          </cell>
          <cell r="O98">
            <v>18270</v>
          </cell>
          <cell r="P98">
            <v>18270</v>
          </cell>
          <cell r="Q98">
            <v>18270</v>
          </cell>
          <cell r="R98">
            <v>18270</v>
          </cell>
          <cell r="S98">
            <v>18270</v>
          </cell>
          <cell r="T98">
            <v>18270</v>
          </cell>
          <cell r="U98">
            <v>18270</v>
          </cell>
          <cell r="V98">
            <v>18270</v>
          </cell>
          <cell r="W98">
            <v>18270</v>
          </cell>
          <cell r="X98">
            <v>18270</v>
          </cell>
          <cell r="Y98">
            <v>18270</v>
          </cell>
          <cell r="Z98">
            <v>18270</v>
          </cell>
          <cell r="AA98">
            <v>18270</v>
          </cell>
          <cell r="AB98">
            <v>18270</v>
          </cell>
          <cell r="AC98">
            <v>18270</v>
          </cell>
          <cell r="AD98">
            <v>18270</v>
          </cell>
          <cell r="AE98">
            <v>18270</v>
          </cell>
          <cell r="AF98">
            <v>18270</v>
          </cell>
          <cell r="AG98">
            <v>18270</v>
          </cell>
          <cell r="AH98">
            <v>18270</v>
          </cell>
          <cell r="AI98">
            <v>18270</v>
          </cell>
          <cell r="AJ98">
            <v>18270</v>
          </cell>
          <cell r="AK98">
            <v>18270</v>
          </cell>
          <cell r="AL98">
            <v>18270</v>
          </cell>
          <cell r="AM98">
            <v>18270</v>
          </cell>
          <cell r="AN98">
            <v>18270</v>
          </cell>
          <cell r="AO98">
            <v>18270</v>
          </cell>
          <cell r="AP98">
            <v>18270</v>
          </cell>
          <cell r="AQ98">
            <v>18270</v>
          </cell>
          <cell r="AR98">
            <v>18270</v>
          </cell>
          <cell r="AS98">
            <v>18270</v>
          </cell>
          <cell r="AT98">
            <v>18270</v>
          </cell>
          <cell r="AU98">
            <v>18270</v>
          </cell>
          <cell r="AV98">
            <v>18270</v>
          </cell>
          <cell r="AW98">
            <v>18270</v>
          </cell>
          <cell r="AX98">
            <v>18270</v>
          </cell>
          <cell r="AY98">
            <v>18270</v>
          </cell>
          <cell r="AZ98">
            <v>18270</v>
          </cell>
          <cell r="BA98">
            <v>18270</v>
          </cell>
        </row>
        <row r="99">
          <cell r="A99" t="str">
            <v>Finland</v>
          </cell>
          <cell r="B99" t="str">
            <v>FIN</v>
          </cell>
          <cell r="D99">
            <v>304590</v>
          </cell>
          <cell r="E99">
            <v>304590</v>
          </cell>
          <cell r="F99">
            <v>304590</v>
          </cell>
          <cell r="G99">
            <v>304590</v>
          </cell>
          <cell r="H99">
            <v>304590</v>
          </cell>
          <cell r="I99">
            <v>304590</v>
          </cell>
          <cell r="J99">
            <v>304590</v>
          </cell>
          <cell r="K99">
            <v>304590</v>
          </cell>
          <cell r="L99">
            <v>304590</v>
          </cell>
          <cell r="M99">
            <v>304590</v>
          </cell>
          <cell r="N99">
            <v>304590</v>
          </cell>
          <cell r="O99">
            <v>304590</v>
          </cell>
          <cell r="P99">
            <v>304590</v>
          </cell>
          <cell r="Q99">
            <v>304590</v>
          </cell>
          <cell r="R99">
            <v>304590</v>
          </cell>
          <cell r="S99">
            <v>304590</v>
          </cell>
          <cell r="T99">
            <v>304590</v>
          </cell>
          <cell r="U99">
            <v>304590</v>
          </cell>
          <cell r="V99">
            <v>304590</v>
          </cell>
          <cell r="W99">
            <v>304590</v>
          </cell>
          <cell r="X99">
            <v>304590</v>
          </cell>
          <cell r="Y99">
            <v>304590</v>
          </cell>
          <cell r="Z99">
            <v>304590</v>
          </cell>
          <cell r="AA99">
            <v>304590</v>
          </cell>
          <cell r="AB99">
            <v>304590</v>
          </cell>
          <cell r="AC99">
            <v>304590</v>
          </cell>
          <cell r="AD99">
            <v>304590</v>
          </cell>
          <cell r="AE99">
            <v>304590</v>
          </cell>
          <cell r="AF99">
            <v>304590</v>
          </cell>
          <cell r="AG99">
            <v>304590</v>
          </cell>
          <cell r="AH99">
            <v>304590</v>
          </cell>
          <cell r="AI99">
            <v>304590</v>
          </cell>
          <cell r="AJ99">
            <v>304590</v>
          </cell>
          <cell r="AK99">
            <v>304590</v>
          </cell>
          <cell r="AL99">
            <v>304590</v>
          </cell>
          <cell r="AM99">
            <v>304590</v>
          </cell>
          <cell r="AN99">
            <v>304590</v>
          </cell>
          <cell r="AO99">
            <v>304590</v>
          </cell>
          <cell r="AP99">
            <v>304590</v>
          </cell>
          <cell r="AQ99">
            <v>304590</v>
          </cell>
          <cell r="AR99">
            <v>304590</v>
          </cell>
          <cell r="AS99">
            <v>304590</v>
          </cell>
          <cell r="AT99">
            <v>304590</v>
          </cell>
          <cell r="AU99">
            <v>304590</v>
          </cell>
          <cell r="AV99">
            <v>304590</v>
          </cell>
          <cell r="AW99">
            <v>304110</v>
          </cell>
          <cell r="AX99">
            <v>304090</v>
          </cell>
          <cell r="AY99">
            <v>303900</v>
          </cell>
          <cell r="AZ99">
            <v>303900</v>
          </cell>
          <cell r="BA99">
            <v>303900</v>
          </cell>
        </row>
        <row r="100">
          <cell r="A100" t="str">
            <v>France</v>
          </cell>
          <cell r="B100" t="str">
            <v>FRA</v>
          </cell>
          <cell r="D100">
            <v>547670</v>
          </cell>
          <cell r="E100">
            <v>547670</v>
          </cell>
          <cell r="F100">
            <v>547670</v>
          </cell>
          <cell r="G100">
            <v>547670</v>
          </cell>
          <cell r="H100">
            <v>547670</v>
          </cell>
          <cell r="I100">
            <v>547670</v>
          </cell>
          <cell r="J100">
            <v>547670</v>
          </cell>
          <cell r="K100">
            <v>547670</v>
          </cell>
          <cell r="L100">
            <v>547670</v>
          </cell>
          <cell r="M100">
            <v>547670</v>
          </cell>
          <cell r="N100">
            <v>547670</v>
          </cell>
          <cell r="O100">
            <v>547670</v>
          </cell>
          <cell r="P100">
            <v>547670</v>
          </cell>
          <cell r="Q100">
            <v>547670</v>
          </cell>
          <cell r="R100">
            <v>547670</v>
          </cell>
          <cell r="S100">
            <v>547670</v>
          </cell>
          <cell r="T100">
            <v>547670</v>
          </cell>
          <cell r="U100">
            <v>547670</v>
          </cell>
          <cell r="V100">
            <v>547670</v>
          </cell>
          <cell r="W100">
            <v>547670</v>
          </cell>
          <cell r="X100">
            <v>547670</v>
          </cell>
          <cell r="Y100">
            <v>547670</v>
          </cell>
          <cell r="Z100">
            <v>547670</v>
          </cell>
          <cell r="AA100">
            <v>547670</v>
          </cell>
          <cell r="AB100">
            <v>547670</v>
          </cell>
          <cell r="AC100">
            <v>547670</v>
          </cell>
          <cell r="AD100">
            <v>547670</v>
          </cell>
          <cell r="AE100">
            <v>547670</v>
          </cell>
          <cell r="AF100">
            <v>547670</v>
          </cell>
          <cell r="AG100">
            <v>547670</v>
          </cell>
          <cell r="AH100">
            <v>547670</v>
          </cell>
          <cell r="AI100">
            <v>547670</v>
          </cell>
          <cell r="AJ100">
            <v>547670</v>
          </cell>
          <cell r="AK100">
            <v>547670</v>
          </cell>
          <cell r="AL100">
            <v>547670</v>
          </cell>
          <cell r="AM100">
            <v>547670</v>
          </cell>
          <cell r="AN100">
            <v>547670</v>
          </cell>
          <cell r="AO100">
            <v>547670</v>
          </cell>
          <cell r="AP100">
            <v>547670</v>
          </cell>
          <cell r="AQ100">
            <v>547670</v>
          </cell>
          <cell r="AR100">
            <v>547670</v>
          </cell>
          <cell r="AS100">
            <v>547670</v>
          </cell>
          <cell r="AT100">
            <v>547670</v>
          </cell>
          <cell r="AU100">
            <v>547670</v>
          </cell>
          <cell r="AV100">
            <v>547660</v>
          </cell>
          <cell r="AW100">
            <v>547660</v>
          </cell>
          <cell r="AX100">
            <v>547660</v>
          </cell>
          <cell r="AY100">
            <v>547660</v>
          </cell>
          <cell r="AZ100">
            <v>547660</v>
          </cell>
          <cell r="BA100">
            <v>547660</v>
          </cell>
        </row>
        <row r="101">
          <cell r="A101" t="str">
            <v>French Polynesia</v>
          </cell>
          <cell r="B101" t="str">
            <v>PYF</v>
          </cell>
          <cell r="D101">
            <v>3660</v>
          </cell>
          <cell r="E101">
            <v>3660</v>
          </cell>
          <cell r="F101">
            <v>3660</v>
          </cell>
          <cell r="G101">
            <v>3660</v>
          </cell>
          <cell r="H101">
            <v>3660</v>
          </cell>
          <cell r="I101">
            <v>3660</v>
          </cell>
          <cell r="J101">
            <v>3660</v>
          </cell>
          <cell r="K101">
            <v>3660</v>
          </cell>
          <cell r="L101">
            <v>3660</v>
          </cell>
          <cell r="M101">
            <v>3660</v>
          </cell>
          <cell r="N101">
            <v>3660</v>
          </cell>
          <cell r="O101">
            <v>3660</v>
          </cell>
          <cell r="P101">
            <v>3660</v>
          </cell>
          <cell r="Q101">
            <v>3660</v>
          </cell>
          <cell r="R101">
            <v>3660</v>
          </cell>
          <cell r="S101">
            <v>3660</v>
          </cell>
          <cell r="T101">
            <v>3660</v>
          </cell>
          <cell r="U101">
            <v>3660</v>
          </cell>
          <cell r="V101">
            <v>3660</v>
          </cell>
          <cell r="W101">
            <v>3660</v>
          </cell>
          <cell r="X101">
            <v>3660</v>
          </cell>
          <cell r="Y101">
            <v>3660</v>
          </cell>
          <cell r="Z101">
            <v>3660</v>
          </cell>
          <cell r="AA101">
            <v>3660</v>
          </cell>
          <cell r="AB101">
            <v>3660</v>
          </cell>
          <cell r="AC101">
            <v>3660</v>
          </cell>
          <cell r="AD101">
            <v>3660</v>
          </cell>
          <cell r="AE101">
            <v>3660</v>
          </cell>
          <cell r="AF101">
            <v>3660</v>
          </cell>
          <cell r="AG101">
            <v>3660</v>
          </cell>
          <cell r="AH101">
            <v>3660</v>
          </cell>
          <cell r="AI101">
            <v>3660</v>
          </cell>
          <cell r="AJ101">
            <v>3660</v>
          </cell>
          <cell r="AK101">
            <v>3660</v>
          </cell>
          <cell r="AL101">
            <v>3660</v>
          </cell>
          <cell r="AM101">
            <v>3660</v>
          </cell>
          <cell r="AN101">
            <v>3660</v>
          </cell>
          <cell r="AO101">
            <v>3660</v>
          </cell>
          <cell r="AP101">
            <v>3660</v>
          </cell>
          <cell r="AQ101">
            <v>3660</v>
          </cell>
          <cell r="AR101">
            <v>3660</v>
          </cell>
          <cell r="AS101">
            <v>3660</v>
          </cell>
          <cell r="AT101">
            <v>3660</v>
          </cell>
          <cell r="AU101">
            <v>3660</v>
          </cell>
          <cell r="AV101">
            <v>3660</v>
          </cell>
          <cell r="AW101">
            <v>3660</v>
          </cell>
          <cell r="AX101">
            <v>3660</v>
          </cell>
          <cell r="AY101">
            <v>3660</v>
          </cell>
          <cell r="AZ101">
            <v>3660</v>
          </cell>
          <cell r="BA101">
            <v>3660</v>
          </cell>
        </row>
        <row r="102">
          <cell r="A102" t="str">
            <v>Gabon</v>
          </cell>
          <cell r="B102" t="str">
            <v>GAB</v>
          </cell>
          <cell r="D102">
            <v>257670</v>
          </cell>
          <cell r="E102">
            <v>257670</v>
          </cell>
          <cell r="F102">
            <v>257670</v>
          </cell>
          <cell r="G102">
            <v>257670</v>
          </cell>
          <cell r="H102">
            <v>257670</v>
          </cell>
          <cell r="I102">
            <v>257670</v>
          </cell>
          <cell r="J102">
            <v>257670</v>
          </cell>
          <cell r="K102">
            <v>257670</v>
          </cell>
          <cell r="L102">
            <v>257670</v>
          </cell>
          <cell r="M102">
            <v>257670</v>
          </cell>
          <cell r="N102">
            <v>257670</v>
          </cell>
          <cell r="O102">
            <v>257670</v>
          </cell>
          <cell r="P102">
            <v>257670</v>
          </cell>
          <cell r="Q102">
            <v>257670</v>
          </cell>
          <cell r="R102">
            <v>257670</v>
          </cell>
          <cell r="S102">
            <v>257670</v>
          </cell>
          <cell r="T102">
            <v>257670</v>
          </cell>
          <cell r="U102">
            <v>257670</v>
          </cell>
          <cell r="V102">
            <v>257670</v>
          </cell>
          <cell r="W102">
            <v>257670</v>
          </cell>
          <cell r="X102">
            <v>257670</v>
          </cell>
          <cell r="Y102">
            <v>257670</v>
          </cell>
          <cell r="Z102">
            <v>257670</v>
          </cell>
          <cell r="AA102">
            <v>257670</v>
          </cell>
          <cell r="AB102">
            <v>257670</v>
          </cell>
          <cell r="AC102">
            <v>257670</v>
          </cell>
          <cell r="AD102">
            <v>257670</v>
          </cell>
          <cell r="AE102">
            <v>257670</v>
          </cell>
          <cell r="AF102">
            <v>257670</v>
          </cell>
          <cell r="AG102">
            <v>257670</v>
          </cell>
          <cell r="AH102">
            <v>257670</v>
          </cell>
          <cell r="AI102">
            <v>257670</v>
          </cell>
          <cell r="AJ102">
            <v>257670</v>
          </cell>
          <cell r="AK102">
            <v>257670</v>
          </cell>
          <cell r="AL102">
            <v>257670</v>
          </cell>
          <cell r="AM102">
            <v>257670</v>
          </cell>
          <cell r="AN102">
            <v>257670</v>
          </cell>
          <cell r="AO102">
            <v>257670</v>
          </cell>
          <cell r="AP102">
            <v>257670</v>
          </cell>
          <cell r="AQ102">
            <v>257670</v>
          </cell>
          <cell r="AR102">
            <v>257670</v>
          </cell>
          <cell r="AS102">
            <v>257670</v>
          </cell>
          <cell r="AT102">
            <v>257670</v>
          </cell>
          <cell r="AU102">
            <v>257670</v>
          </cell>
          <cell r="AV102">
            <v>257670</v>
          </cell>
          <cell r="AW102">
            <v>257670</v>
          </cell>
          <cell r="AX102">
            <v>257670</v>
          </cell>
          <cell r="AY102">
            <v>257670</v>
          </cell>
          <cell r="AZ102">
            <v>257670</v>
          </cell>
          <cell r="BA102">
            <v>257670</v>
          </cell>
        </row>
        <row r="103">
          <cell r="A103" t="str">
            <v>The Gambia</v>
          </cell>
          <cell r="B103" t="str">
            <v>GMB</v>
          </cell>
          <cell r="D103">
            <v>10000</v>
          </cell>
          <cell r="E103">
            <v>10000</v>
          </cell>
          <cell r="F103">
            <v>10000</v>
          </cell>
          <cell r="G103">
            <v>10000</v>
          </cell>
          <cell r="H103">
            <v>10000</v>
          </cell>
          <cell r="I103">
            <v>10000</v>
          </cell>
          <cell r="J103">
            <v>10000</v>
          </cell>
          <cell r="K103">
            <v>10000</v>
          </cell>
          <cell r="L103">
            <v>10000</v>
          </cell>
          <cell r="M103">
            <v>10000</v>
          </cell>
          <cell r="N103">
            <v>10000</v>
          </cell>
          <cell r="O103">
            <v>10000</v>
          </cell>
          <cell r="P103">
            <v>10000</v>
          </cell>
          <cell r="Q103">
            <v>10000</v>
          </cell>
          <cell r="R103">
            <v>10000</v>
          </cell>
          <cell r="S103">
            <v>10000</v>
          </cell>
          <cell r="T103">
            <v>10000</v>
          </cell>
          <cell r="U103">
            <v>10000</v>
          </cell>
          <cell r="V103">
            <v>10000</v>
          </cell>
          <cell r="W103">
            <v>10000</v>
          </cell>
          <cell r="X103">
            <v>10000</v>
          </cell>
          <cell r="Y103">
            <v>10000</v>
          </cell>
          <cell r="Z103">
            <v>10000</v>
          </cell>
          <cell r="AA103">
            <v>10000</v>
          </cell>
          <cell r="AB103">
            <v>10000</v>
          </cell>
          <cell r="AC103">
            <v>10000</v>
          </cell>
          <cell r="AD103">
            <v>10000</v>
          </cell>
          <cell r="AE103">
            <v>10000</v>
          </cell>
          <cell r="AF103">
            <v>10000</v>
          </cell>
          <cell r="AG103">
            <v>10000</v>
          </cell>
          <cell r="AH103">
            <v>10000</v>
          </cell>
          <cell r="AI103">
            <v>10000</v>
          </cell>
          <cell r="AJ103">
            <v>10000</v>
          </cell>
          <cell r="AK103">
            <v>10000</v>
          </cell>
          <cell r="AL103">
            <v>10000</v>
          </cell>
          <cell r="AM103">
            <v>10000</v>
          </cell>
          <cell r="AN103">
            <v>10000</v>
          </cell>
          <cell r="AO103">
            <v>10000</v>
          </cell>
          <cell r="AP103">
            <v>10000</v>
          </cell>
          <cell r="AQ103">
            <v>10000</v>
          </cell>
          <cell r="AR103">
            <v>10000</v>
          </cell>
          <cell r="AS103">
            <v>10000</v>
          </cell>
          <cell r="AT103">
            <v>10000</v>
          </cell>
          <cell r="AU103">
            <v>10000</v>
          </cell>
          <cell r="AV103">
            <v>10000</v>
          </cell>
          <cell r="AW103">
            <v>10000</v>
          </cell>
          <cell r="AX103">
            <v>10000</v>
          </cell>
          <cell r="AY103">
            <v>10000</v>
          </cell>
          <cell r="AZ103">
            <v>10000</v>
          </cell>
          <cell r="BA103">
            <v>10000</v>
          </cell>
        </row>
        <row r="104">
          <cell r="A104" t="str">
            <v>Georgia</v>
          </cell>
          <cell r="B104" t="str">
            <v>GEO</v>
          </cell>
          <cell r="D104">
            <v>69490</v>
          </cell>
          <cell r="E104">
            <v>69490</v>
          </cell>
          <cell r="F104">
            <v>69490</v>
          </cell>
          <cell r="G104">
            <v>69490</v>
          </cell>
          <cell r="H104">
            <v>69490</v>
          </cell>
          <cell r="I104">
            <v>69490</v>
          </cell>
          <cell r="J104">
            <v>69490</v>
          </cell>
          <cell r="K104">
            <v>69490</v>
          </cell>
          <cell r="L104">
            <v>69490</v>
          </cell>
          <cell r="M104">
            <v>69490</v>
          </cell>
          <cell r="N104">
            <v>69490</v>
          </cell>
          <cell r="O104">
            <v>69490</v>
          </cell>
          <cell r="P104">
            <v>69490</v>
          </cell>
          <cell r="Q104">
            <v>69490</v>
          </cell>
          <cell r="R104">
            <v>69490</v>
          </cell>
          <cell r="S104">
            <v>69490</v>
          </cell>
          <cell r="T104">
            <v>69490</v>
          </cell>
          <cell r="U104">
            <v>69490</v>
          </cell>
          <cell r="V104">
            <v>69490</v>
          </cell>
          <cell r="W104">
            <v>69490</v>
          </cell>
          <cell r="X104">
            <v>69490</v>
          </cell>
          <cell r="Y104">
            <v>69490</v>
          </cell>
          <cell r="Z104">
            <v>69490</v>
          </cell>
          <cell r="AA104">
            <v>69490</v>
          </cell>
          <cell r="AB104">
            <v>69490</v>
          </cell>
          <cell r="AC104">
            <v>69490</v>
          </cell>
          <cell r="AD104">
            <v>69490</v>
          </cell>
          <cell r="AE104">
            <v>69490</v>
          </cell>
          <cell r="AF104">
            <v>69490</v>
          </cell>
          <cell r="AG104">
            <v>69490</v>
          </cell>
          <cell r="AH104">
            <v>69490</v>
          </cell>
          <cell r="AI104">
            <v>69490</v>
          </cell>
          <cell r="AJ104">
            <v>69490</v>
          </cell>
          <cell r="AK104">
            <v>69490</v>
          </cell>
          <cell r="AL104">
            <v>69490</v>
          </cell>
          <cell r="AM104">
            <v>69490</v>
          </cell>
          <cell r="AN104">
            <v>69490</v>
          </cell>
          <cell r="AO104">
            <v>69490</v>
          </cell>
          <cell r="AP104">
            <v>69490</v>
          </cell>
          <cell r="AQ104">
            <v>69490</v>
          </cell>
          <cell r="AR104">
            <v>69490</v>
          </cell>
          <cell r="AS104">
            <v>69490</v>
          </cell>
          <cell r="AT104">
            <v>69490</v>
          </cell>
          <cell r="AU104">
            <v>69490</v>
          </cell>
          <cell r="AV104">
            <v>69490</v>
          </cell>
          <cell r="AW104">
            <v>69490</v>
          </cell>
          <cell r="AX104">
            <v>69490</v>
          </cell>
          <cell r="AY104">
            <v>69490</v>
          </cell>
          <cell r="AZ104">
            <v>69490</v>
          </cell>
          <cell r="BA104">
            <v>69490</v>
          </cell>
        </row>
        <row r="105">
          <cell r="A105" t="str">
            <v>Germany</v>
          </cell>
          <cell r="B105" t="str">
            <v>DEU</v>
          </cell>
          <cell r="D105">
            <v>349130</v>
          </cell>
          <cell r="E105">
            <v>349130</v>
          </cell>
          <cell r="F105">
            <v>349130</v>
          </cell>
          <cell r="G105">
            <v>349130</v>
          </cell>
          <cell r="H105">
            <v>349130</v>
          </cell>
          <cell r="I105">
            <v>349130</v>
          </cell>
          <cell r="J105">
            <v>349130</v>
          </cell>
          <cell r="K105">
            <v>349130</v>
          </cell>
          <cell r="L105">
            <v>349130</v>
          </cell>
          <cell r="M105">
            <v>349130</v>
          </cell>
          <cell r="N105">
            <v>349130</v>
          </cell>
          <cell r="O105">
            <v>349130</v>
          </cell>
          <cell r="P105">
            <v>349130</v>
          </cell>
          <cell r="Q105">
            <v>349130</v>
          </cell>
          <cell r="R105">
            <v>349130</v>
          </cell>
          <cell r="S105">
            <v>349130</v>
          </cell>
          <cell r="T105">
            <v>349130</v>
          </cell>
          <cell r="U105">
            <v>349130</v>
          </cell>
          <cell r="V105">
            <v>349130</v>
          </cell>
          <cell r="W105">
            <v>349130</v>
          </cell>
          <cell r="X105">
            <v>349130</v>
          </cell>
          <cell r="Y105">
            <v>349130</v>
          </cell>
          <cell r="Z105">
            <v>349130</v>
          </cell>
          <cell r="AA105">
            <v>349130</v>
          </cell>
          <cell r="AB105">
            <v>349130</v>
          </cell>
          <cell r="AC105">
            <v>349130</v>
          </cell>
          <cell r="AD105">
            <v>349130</v>
          </cell>
          <cell r="AE105">
            <v>349130</v>
          </cell>
          <cell r="AF105">
            <v>349130</v>
          </cell>
          <cell r="AG105">
            <v>349130</v>
          </cell>
          <cell r="AH105">
            <v>349130</v>
          </cell>
          <cell r="AI105">
            <v>349130</v>
          </cell>
          <cell r="AJ105">
            <v>349120</v>
          </cell>
          <cell r="AK105">
            <v>349110</v>
          </cell>
          <cell r="AL105">
            <v>349100</v>
          </cell>
          <cell r="AM105">
            <v>349090</v>
          </cell>
          <cell r="AN105">
            <v>349050</v>
          </cell>
          <cell r="AO105">
            <v>349020</v>
          </cell>
          <cell r="AP105">
            <v>348980</v>
          </cell>
          <cell r="AQ105">
            <v>348950</v>
          </cell>
          <cell r="AR105">
            <v>348900</v>
          </cell>
          <cell r="AS105">
            <v>348860</v>
          </cell>
          <cell r="AT105">
            <v>348810</v>
          </cell>
          <cell r="AU105">
            <v>348770</v>
          </cell>
          <cell r="AV105">
            <v>348760</v>
          </cell>
          <cell r="AW105">
            <v>348720</v>
          </cell>
          <cell r="AX105">
            <v>348670</v>
          </cell>
          <cell r="AY105">
            <v>348630</v>
          </cell>
          <cell r="AZ105">
            <v>348610</v>
          </cell>
          <cell r="BA105">
            <v>348610</v>
          </cell>
        </row>
        <row r="106">
          <cell r="A106" t="str">
            <v>Ghana</v>
          </cell>
          <cell r="B106" t="str">
            <v>GHA</v>
          </cell>
          <cell r="D106">
            <v>227540</v>
          </cell>
          <cell r="E106">
            <v>227540</v>
          </cell>
          <cell r="F106">
            <v>227540</v>
          </cell>
          <cell r="G106">
            <v>227540</v>
          </cell>
          <cell r="H106">
            <v>227540</v>
          </cell>
          <cell r="I106">
            <v>227540</v>
          </cell>
          <cell r="J106">
            <v>227540</v>
          </cell>
          <cell r="K106">
            <v>227540</v>
          </cell>
          <cell r="L106">
            <v>227540</v>
          </cell>
          <cell r="M106">
            <v>227540</v>
          </cell>
          <cell r="N106">
            <v>227540</v>
          </cell>
          <cell r="O106">
            <v>227540</v>
          </cell>
          <cell r="P106">
            <v>227540</v>
          </cell>
          <cell r="Q106">
            <v>227540</v>
          </cell>
          <cell r="R106">
            <v>227540</v>
          </cell>
          <cell r="S106">
            <v>227540</v>
          </cell>
          <cell r="T106">
            <v>227540</v>
          </cell>
          <cell r="U106">
            <v>227540</v>
          </cell>
          <cell r="V106">
            <v>227540</v>
          </cell>
          <cell r="W106">
            <v>227540</v>
          </cell>
          <cell r="X106">
            <v>227540</v>
          </cell>
          <cell r="Y106">
            <v>227540</v>
          </cell>
          <cell r="Z106">
            <v>227540</v>
          </cell>
          <cell r="AA106">
            <v>227540</v>
          </cell>
          <cell r="AB106">
            <v>227540</v>
          </cell>
          <cell r="AC106">
            <v>227540</v>
          </cell>
          <cell r="AD106">
            <v>227540</v>
          </cell>
          <cell r="AE106">
            <v>227540</v>
          </cell>
          <cell r="AF106">
            <v>227540</v>
          </cell>
          <cell r="AG106">
            <v>227540</v>
          </cell>
          <cell r="AH106">
            <v>227540</v>
          </cell>
          <cell r="AI106">
            <v>227540</v>
          </cell>
          <cell r="AJ106">
            <v>227540</v>
          </cell>
          <cell r="AK106">
            <v>227540</v>
          </cell>
          <cell r="AL106">
            <v>227540</v>
          </cell>
          <cell r="AM106">
            <v>227540</v>
          </cell>
          <cell r="AN106">
            <v>227540</v>
          </cell>
          <cell r="AO106">
            <v>227540</v>
          </cell>
          <cell r="AP106">
            <v>227540</v>
          </cell>
          <cell r="AQ106">
            <v>227540</v>
          </cell>
          <cell r="AR106">
            <v>227540</v>
          </cell>
          <cell r="AS106">
            <v>227540</v>
          </cell>
          <cell r="AT106">
            <v>227540</v>
          </cell>
          <cell r="AU106">
            <v>227540</v>
          </cell>
          <cell r="AV106">
            <v>227540</v>
          </cell>
          <cell r="AW106">
            <v>227540</v>
          </cell>
          <cell r="AX106">
            <v>227540</v>
          </cell>
          <cell r="AY106">
            <v>227540</v>
          </cell>
          <cell r="AZ106">
            <v>227540</v>
          </cell>
          <cell r="BA106">
            <v>227540</v>
          </cell>
        </row>
        <row r="107">
          <cell r="A107" t="str">
            <v>Greece</v>
          </cell>
          <cell r="B107" t="str">
            <v>GRC</v>
          </cell>
          <cell r="D107">
            <v>128900</v>
          </cell>
          <cell r="E107">
            <v>128900</v>
          </cell>
          <cell r="F107">
            <v>128900</v>
          </cell>
          <cell r="G107">
            <v>128900</v>
          </cell>
          <cell r="H107">
            <v>128900</v>
          </cell>
          <cell r="I107">
            <v>128900</v>
          </cell>
          <cell r="J107">
            <v>128900</v>
          </cell>
          <cell r="K107">
            <v>128900</v>
          </cell>
          <cell r="L107">
            <v>128900</v>
          </cell>
          <cell r="M107">
            <v>128900</v>
          </cell>
          <cell r="N107">
            <v>128900</v>
          </cell>
          <cell r="O107">
            <v>128900</v>
          </cell>
          <cell r="P107">
            <v>128900</v>
          </cell>
          <cell r="Q107">
            <v>128900</v>
          </cell>
          <cell r="R107">
            <v>128900</v>
          </cell>
          <cell r="S107">
            <v>128900</v>
          </cell>
          <cell r="T107">
            <v>128900</v>
          </cell>
          <cell r="U107">
            <v>128900</v>
          </cell>
          <cell r="V107">
            <v>128900</v>
          </cell>
          <cell r="W107">
            <v>128900</v>
          </cell>
          <cell r="X107">
            <v>128900</v>
          </cell>
          <cell r="Y107">
            <v>128900</v>
          </cell>
          <cell r="Z107">
            <v>128900</v>
          </cell>
          <cell r="AA107">
            <v>128900</v>
          </cell>
          <cell r="AB107">
            <v>128900</v>
          </cell>
          <cell r="AC107">
            <v>128900</v>
          </cell>
          <cell r="AD107">
            <v>128900</v>
          </cell>
          <cell r="AE107">
            <v>128900</v>
          </cell>
          <cell r="AF107">
            <v>128900</v>
          </cell>
          <cell r="AG107">
            <v>128900</v>
          </cell>
          <cell r="AH107">
            <v>128900</v>
          </cell>
          <cell r="AI107">
            <v>128900</v>
          </cell>
          <cell r="AJ107">
            <v>128900</v>
          </cell>
          <cell r="AK107">
            <v>128900</v>
          </cell>
          <cell r="AL107">
            <v>128900</v>
          </cell>
          <cell r="AM107">
            <v>128900</v>
          </cell>
          <cell r="AN107">
            <v>128900</v>
          </cell>
          <cell r="AO107">
            <v>128900</v>
          </cell>
          <cell r="AP107">
            <v>128900</v>
          </cell>
          <cell r="AQ107">
            <v>128900</v>
          </cell>
          <cell r="AR107">
            <v>128900</v>
          </cell>
          <cell r="AS107">
            <v>128900</v>
          </cell>
          <cell r="AT107">
            <v>128900</v>
          </cell>
          <cell r="AU107">
            <v>128900</v>
          </cell>
          <cell r="AV107">
            <v>128900</v>
          </cell>
          <cell r="AW107">
            <v>128900</v>
          </cell>
          <cell r="AX107">
            <v>128900</v>
          </cell>
          <cell r="AY107">
            <v>128900</v>
          </cell>
          <cell r="AZ107">
            <v>128900</v>
          </cell>
          <cell r="BA107">
            <v>128900</v>
          </cell>
        </row>
        <row r="108">
          <cell r="A108" t="str">
            <v>Greenland</v>
          </cell>
          <cell r="B108" t="str">
            <v>GRL</v>
          </cell>
          <cell r="D108">
            <v>341700</v>
          </cell>
          <cell r="E108">
            <v>341700</v>
          </cell>
          <cell r="F108">
            <v>341700</v>
          </cell>
          <cell r="G108">
            <v>341700</v>
          </cell>
          <cell r="H108">
            <v>341700</v>
          </cell>
          <cell r="I108">
            <v>341700</v>
          </cell>
          <cell r="J108">
            <v>341700</v>
          </cell>
          <cell r="K108">
            <v>341700</v>
          </cell>
          <cell r="L108">
            <v>341700</v>
          </cell>
          <cell r="M108">
            <v>341700</v>
          </cell>
          <cell r="N108">
            <v>341700</v>
          </cell>
          <cell r="O108">
            <v>341700</v>
          </cell>
          <cell r="P108">
            <v>341700</v>
          </cell>
          <cell r="Q108">
            <v>341700</v>
          </cell>
          <cell r="R108">
            <v>341700</v>
          </cell>
          <cell r="S108">
            <v>341700</v>
          </cell>
          <cell r="T108">
            <v>341700</v>
          </cell>
          <cell r="U108">
            <v>341700</v>
          </cell>
          <cell r="V108">
            <v>341700</v>
          </cell>
          <cell r="W108">
            <v>341700</v>
          </cell>
          <cell r="X108">
            <v>341700</v>
          </cell>
          <cell r="Y108">
            <v>341700</v>
          </cell>
          <cell r="Z108">
            <v>341700</v>
          </cell>
          <cell r="AA108">
            <v>341700</v>
          </cell>
          <cell r="AB108">
            <v>341700</v>
          </cell>
          <cell r="AC108">
            <v>341700</v>
          </cell>
          <cell r="AD108">
            <v>341700</v>
          </cell>
          <cell r="AE108">
            <v>341700</v>
          </cell>
          <cell r="AF108">
            <v>341700</v>
          </cell>
          <cell r="AG108">
            <v>341700</v>
          </cell>
          <cell r="AH108">
            <v>341700</v>
          </cell>
          <cell r="AI108">
            <v>341700</v>
          </cell>
          <cell r="AJ108">
            <v>341700</v>
          </cell>
          <cell r="AK108">
            <v>341700</v>
          </cell>
          <cell r="AL108">
            <v>341700</v>
          </cell>
          <cell r="AM108">
            <v>341700</v>
          </cell>
          <cell r="AN108">
            <v>410450</v>
          </cell>
          <cell r="AO108">
            <v>410450</v>
          </cell>
          <cell r="AP108">
            <v>410450</v>
          </cell>
          <cell r="AQ108">
            <v>410450</v>
          </cell>
          <cell r="AR108">
            <v>410450</v>
          </cell>
          <cell r="AS108">
            <v>410450</v>
          </cell>
          <cell r="AT108">
            <v>410450</v>
          </cell>
          <cell r="AU108">
            <v>410450</v>
          </cell>
          <cell r="AV108">
            <v>410450</v>
          </cell>
          <cell r="AW108">
            <v>410450</v>
          </cell>
          <cell r="AX108">
            <v>410450</v>
          </cell>
          <cell r="AY108">
            <v>410450</v>
          </cell>
          <cell r="AZ108">
            <v>410450</v>
          </cell>
          <cell r="BA108">
            <v>410450</v>
          </cell>
        </row>
        <row r="109">
          <cell r="A109" t="str">
            <v>Grenada</v>
          </cell>
          <cell r="B109" t="str">
            <v>GRD</v>
          </cell>
          <cell r="D109">
            <v>340</v>
          </cell>
          <cell r="E109">
            <v>340</v>
          </cell>
          <cell r="F109">
            <v>340</v>
          </cell>
          <cell r="G109">
            <v>340</v>
          </cell>
          <cell r="H109">
            <v>340</v>
          </cell>
          <cell r="I109">
            <v>340</v>
          </cell>
          <cell r="J109">
            <v>340</v>
          </cell>
          <cell r="K109">
            <v>340</v>
          </cell>
          <cell r="L109">
            <v>340</v>
          </cell>
          <cell r="M109">
            <v>340</v>
          </cell>
          <cell r="N109">
            <v>340</v>
          </cell>
          <cell r="O109">
            <v>340</v>
          </cell>
          <cell r="P109">
            <v>340</v>
          </cell>
          <cell r="Q109">
            <v>340</v>
          </cell>
          <cell r="R109">
            <v>340</v>
          </cell>
          <cell r="S109">
            <v>340</v>
          </cell>
          <cell r="T109">
            <v>340</v>
          </cell>
          <cell r="U109">
            <v>340</v>
          </cell>
          <cell r="V109">
            <v>340</v>
          </cell>
          <cell r="W109">
            <v>340</v>
          </cell>
          <cell r="X109">
            <v>340</v>
          </cell>
          <cell r="Y109">
            <v>340</v>
          </cell>
          <cell r="Z109">
            <v>340</v>
          </cell>
          <cell r="AA109">
            <v>340</v>
          </cell>
          <cell r="AB109">
            <v>340</v>
          </cell>
          <cell r="AC109">
            <v>340</v>
          </cell>
          <cell r="AD109">
            <v>340</v>
          </cell>
          <cell r="AE109">
            <v>340</v>
          </cell>
          <cell r="AF109">
            <v>340</v>
          </cell>
          <cell r="AG109">
            <v>340</v>
          </cell>
          <cell r="AH109">
            <v>340</v>
          </cell>
          <cell r="AI109">
            <v>340</v>
          </cell>
          <cell r="AJ109">
            <v>340</v>
          </cell>
          <cell r="AK109">
            <v>340</v>
          </cell>
          <cell r="AL109">
            <v>340</v>
          </cell>
          <cell r="AM109">
            <v>340</v>
          </cell>
          <cell r="AN109">
            <v>340</v>
          </cell>
          <cell r="AO109">
            <v>340</v>
          </cell>
          <cell r="AP109">
            <v>340</v>
          </cell>
          <cell r="AQ109">
            <v>340</v>
          </cell>
          <cell r="AR109">
            <v>340</v>
          </cell>
          <cell r="AS109">
            <v>340</v>
          </cell>
          <cell r="AT109">
            <v>340</v>
          </cell>
          <cell r="AU109">
            <v>340</v>
          </cell>
          <cell r="AV109">
            <v>340</v>
          </cell>
          <cell r="AW109">
            <v>340</v>
          </cell>
          <cell r="AX109">
            <v>340</v>
          </cell>
          <cell r="AY109">
            <v>340</v>
          </cell>
          <cell r="AZ109">
            <v>340</v>
          </cell>
          <cell r="BA109">
            <v>340</v>
          </cell>
        </row>
        <row r="110">
          <cell r="A110" t="str">
            <v>Guam</v>
          </cell>
          <cell r="B110" t="str">
            <v>GUM</v>
          </cell>
          <cell r="D110">
            <v>540</v>
          </cell>
          <cell r="E110">
            <v>540</v>
          </cell>
          <cell r="F110">
            <v>540</v>
          </cell>
          <cell r="G110">
            <v>540</v>
          </cell>
          <cell r="H110">
            <v>540</v>
          </cell>
          <cell r="I110">
            <v>540</v>
          </cell>
          <cell r="J110">
            <v>540</v>
          </cell>
          <cell r="K110">
            <v>540</v>
          </cell>
          <cell r="L110">
            <v>540</v>
          </cell>
          <cell r="M110">
            <v>540</v>
          </cell>
          <cell r="N110">
            <v>540</v>
          </cell>
          <cell r="O110">
            <v>540</v>
          </cell>
          <cell r="P110">
            <v>540</v>
          </cell>
          <cell r="Q110">
            <v>540</v>
          </cell>
          <cell r="R110">
            <v>540</v>
          </cell>
          <cell r="S110">
            <v>540</v>
          </cell>
          <cell r="T110">
            <v>540</v>
          </cell>
          <cell r="U110">
            <v>540</v>
          </cell>
          <cell r="V110">
            <v>540</v>
          </cell>
          <cell r="W110">
            <v>540</v>
          </cell>
          <cell r="X110">
            <v>540</v>
          </cell>
          <cell r="Y110">
            <v>540</v>
          </cell>
          <cell r="Z110">
            <v>540</v>
          </cell>
          <cell r="AA110">
            <v>540</v>
          </cell>
          <cell r="AB110">
            <v>540</v>
          </cell>
          <cell r="AC110">
            <v>540</v>
          </cell>
          <cell r="AD110">
            <v>540</v>
          </cell>
          <cell r="AE110">
            <v>540</v>
          </cell>
          <cell r="AF110">
            <v>540</v>
          </cell>
          <cell r="AG110">
            <v>540</v>
          </cell>
          <cell r="AH110">
            <v>540</v>
          </cell>
          <cell r="AI110">
            <v>540</v>
          </cell>
          <cell r="AJ110">
            <v>540</v>
          </cell>
          <cell r="AK110">
            <v>540</v>
          </cell>
          <cell r="AL110">
            <v>540</v>
          </cell>
          <cell r="AM110">
            <v>540</v>
          </cell>
          <cell r="AN110">
            <v>540</v>
          </cell>
          <cell r="AO110">
            <v>540</v>
          </cell>
          <cell r="AP110">
            <v>540</v>
          </cell>
          <cell r="AQ110">
            <v>540</v>
          </cell>
          <cell r="AR110">
            <v>540</v>
          </cell>
          <cell r="AS110">
            <v>540</v>
          </cell>
          <cell r="AT110">
            <v>540</v>
          </cell>
          <cell r="AU110">
            <v>540</v>
          </cell>
          <cell r="AV110">
            <v>540</v>
          </cell>
          <cell r="AW110">
            <v>540</v>
          </cell>
          <cell r="AX110">
            <v>540</v>
          </cell>
          <cell r="AY110">
            <v>540</v>
          </cell>
          <cell r="AZ110">
            <v>540</v>
          </cell>
          <cell r="BA110">
            <v>540</v>
          </cell>
        </row>
        <row r="111">
          <cell r="A111" t="str">
            <v>Guatemala</v>
          </cell>
          <cell r="B111" t="str">
            <v>GTM</v>
          </cell>
          <cell r="D111">
            <v>107160</v>
          </cell>
          <cell r="E111">
            <v>107160</v>
          </cell>
          <cell r="F111">
            <v>107160</v>
          </cell>
          <cell r="G111">
            <v>107160</v>
          </cell>
          <cell r="H111">
            <v>107160</v>
          </cell>
          <cell r="I111">
            <v>107160</v>
          </cell>
          <cell r="J111">
            <v>107160</v>
          </cell>
          <cell r="K111">
            <v>107160</v>
          </cell>
          <cell r="L111">
            <v>107160</v>
          </cell>
          <cell r="M111">
            <v>107160</v>
          </cell>
          <cell r="N111">
            <v>107160</v>
          </cell>
          <cell r="O111">
            <v>107160</v>
          </cell>
          <cell r="P111">
            <v>107160</v>
          </cell>
          <cell r="Q111">
            <v>107160</v>
          </cell>
          <cell r="R111">
            <v>107160</v>
          </cell>
          <cell r="S111">
            <v>107160</v>
          </cell>
          <cell r="T111">
            <v>107160</v>
          </cell>
          <cell r="U111">
            <v>107160</v>
          </cell>
          <cell r="V111">
            <v>107160</v>
          </cell>
          <cell r="W111">
            <v>107160</v>
          </cell>
          <cell r="X111">
            <v>107160</v>
          </cell>
          <cell r="Y111">
            <v>107160</v>
          </cell>
          <cell r="Z111">
            <v>107160</v>
          </cell>
          <cell r="AA111">
            <v>107160</v>
          </cell>
          <cell r="AB111">
            <v>107160</v>
          </cell>
          <cell r="AC111">
            <v>107160</v>
          </cell>
          <cell r="AD111">
            <v>107160</v>
          </cell>
          <cell r="AE111">
            <v>107160</v>
          </cell>
          <cell r="AF111">
            <v>107160</v>
          </cell>
          <cell r="AG111">
            <v>107160</v>
          </cell>
          <cell r="AH111">
            <v>107160</v>
          </cell>
          <cell r="AI111">
            <v>107160</v>
          </cell>
          <cell r="AJ111">
            <v>107160</v>
          </cell>
          <cell r="AK111">
            <v>107160</v>
          </cell>
          <cell r="AL111">
            <v>107160</v>
          </cell>
          <cell r="AM111">
            <v>107160</v>
          </cell>
          <cell r="AN111">
            <v>107160</v>
          </cell>
          <cell r="AO111">
            <v>107160</v>
          </cell>
          <cell r="AP111">
            <v>107160</v>
          </cell>
          <cell r="AQ111">
            <v>107160</v>
          </cell>
          <cell r="AR111">
            <v>107160</v>
          </cell>
          <cell r="AS111">
            <v>107160</v>
          </cell>
          <cell r="AT111">
            <v>107160</v>
          </cell>
          <cell r="AU111">
            <v>107160</v>
          </cell>
          <cell r="AV111">
            <v>107160</v>
          </cell>
          <cell r="AW111">
            <v>107160</v>
          </cell>
          <cell r="AX111">
            <v>107160</v>
          </cell>
          <cell r="AY111">
            <v>107160</v>
          </cell>
          <cell r="AZ111">
            <v>107160</v>
          </cell>
          <cell r="BA111">
            <v>107160</v>
          </cell>
        </row>
        <row r="112">
          <cell r="A112" t="str">
            <v>Guinea</v>
          </cell>
          <cell r="B112" t="str">
            <v>GIN</v>
          </cell>
          <cell r="D112">
            <v>245720</v>
          </cell>
          <cell r="E112">
            <v>245720</v>
          </cell>
          <cell r="F112">
            <v>245720</v>
          </cell>
          <cell r="G112">
            <v>245720</v>
          </cell>
          <cell r="H112">
            <v>245720</v>
          </cell>
          <cell r="I112">
            <v>245720</v>
          </cell>
          <cell r="J112">
            <v>245720</v>
          </cell>
          <cell r="K112">
            <v>245720</v>
          </cell>
          <cell r="L112">
            <v>245720</v>
          </cell>
          <cell r="M112">
            <v>245720</v>
          </cell>
          <cell r="N112">
            <v>245720</v>
          </cell>
          <cell r="O112">
            <v>245720</v>
          </cell>
          <cell r="P112">
            <v>245720</v>
          </cell>
          <cell r="Q112">
            <v>245720</v>
          </cell>
          <cell r="R112">
            <v>245720</v>
          </cell>
          <cell r="S112">
            <v>245720</v>
          </cell>
          <cell r="T112">
            <v>245720</v>
          </cell>
          <cell r="U112">
            <v>245720</v>
          </cell>
          <cell r="V112">
            <v>245720</v>
          </cell>
          <cell r="W112">
            <v>245720</v>
          </cell>
          <cell r="X112">
            <v>245720</v>
          </cell>
          <cell r="Y112">
            <v>245720</v>
          </cell>
          <cell r="Z112">
            <v>245720</v>
          </cell>
          <cell r="AA112">
            <v>245720</v>
          </cell>
          <cell r="AB112">
            <v>245720</v>
          </cell>
          <cell r="AC112">
            <v>245720</v>
          </cell>
          <cell r="AD112">
            <v>245720</v>
          </cell>
          <cell r="AE112">
            <v>245720</v>
          </cell>
          <cell r="AF112">
            <v>245720</v>
          </cell>
          <cell r="AG112">
            <v>245720</v>
          </cell>
          <cell r="AH112">
            <v>245720</v>
          </cell>
          <cell r="AI112">
            <v>245720</v>
          </cell>
          <cell r="AJ112">
            <v>245720</v>
          </cell>
          <cell r="AK112">
            <v>245720</v>
          </cell>
          <cell r="AL112">
            <v>245720</v>
          </cell>
          <cell r="AM112">
            <v>245720</v>
          </cell>
          <cell r="AN112">
            <v>245720</v>
          </cell>
          <cell r="AO112">
            <v>245720</v>
          </cell>
          <cell r="AP112">
            <v>245720</v>
          </cell>
          <cell r="AQ112">
            <v>245720</v>
          </cell>
          <cell r="AR112">
            <v>245720</v>
          </cell>
          <cell r="AS112">
            <v>245720</v>
          </cell>
          <cell r="AT112">
            <v>245720</v>
          </cell>
          <cell r="AU112">
            <v>245720</v>
          </cell>
          <cell r="AV112">
            <v>245720</v>
          </cell>
          <cell r="AW112">
            <v>245720</v>
          </cell>
          <cell r="AX112">
            <v>245720</v>
          </cell>
          <cell r="AY112">
            <v>245720</v>
          </cell>
          <cell r="AZ112">
            <v>245720</v>
          </cell>
          <cell r="BA112">
            <v>245720</v>
          </cell>
        </row>
        <row r="113">
          <cell r="A113" t="str">
            <v>Guinea-Bissau</v>
          </cell>
          <cell r="B113" t="str">
            <v>GNB</v>
          </cell>
          <cell r="D113">
            <v>28120</v>
          </cell>
          <cell r="E113">
            <v>28120</v>
          </cell>
          <cell r="F113">
            <v>28120</v>
          </cell>
          <cell r="G113">
            <v>28120</v>
          </cell>
          <cell r="H113">
            <v>28120</v>
          </cell>
          <cell r="I113">
            <v>28120</v>
          </cell>
          <cell r="J113">
            <v>28120</v>
          </cell>
          <cell r="K113">
            <v>28120</v>
          </cell>
          <cell r="L113">
            <v>28120</v>
          </cell>
          <cell r="M113">
            <v>28120</v>
          </cell>
          <cell r="N113">
            <v>28120</v>
          </cell>
          <cell r="O113">
            <v>28120</v>
          </cell>
          <cell r="P113">
            <v>28120</v>
          </cell>
          <cell r="Q113">
            <v>28120</v>
          </cell>
          <cell r="R113">
            <v>28120</v>
          </cell>
          <cell r="S113">
            <v>28120</v>
          </cell>
          <cell r="T113">
            <v>28120</v>
          </cell>
          <cell r="U113">
            <v>28120</v>
          </cell>
          <cell r="V113">
            <v>28120</v>
          </cell>
          <cell r="W113">
            <v>28120</v>
          </cell>
          <cell r="X113">
            <v>28120</v>
          </cell>
          <cell r="Y113">
            <v>28120</v>
          </cell>
          <cell r="Z113">
            <v>28120</v>
          </cell>
          <cell r="AA113">
            <v>28120</v>
          </cell>
          <cell r="AB113">
            <v>28120</v>
          </cell>
          <cell r="AC113">
            <v>28120</v>
          </cell>
          <cell r="AD113">
            <v>28120</v>
          </cell>
          <cell r="AE113">
            <v>28120</v>
          </cell>
          <cell r="AF113">
            <v>28120</v>
          </cell>
          <cell r="AG113">
            <v>28120</v>
          </cell>
          <cell r="AH113">
            <v>28120</v>
          </cell>
          <cell r="AI113">
            <v>28120</v>
          </cell>
          <cell r="AJ113">
            <v>28120</v>
          </cell>
          <cell r="AK113">
            <v>28120</v>
          </cell>
          <cell r="AL113">
            <v>28120</v>
          </cell>
          <cell r="AM113">
            <v>28120</v>
          </cell>
          <cell r="AN113">
            <v>28120</v>
          </cell>
          <cell r="AO113">
            <v>28120</v>
          </cell>
          <cell r="AP113">
            <v>28120</v>
          </cell>
          <cell r="AQ113">
            <v>28120</v>
          </cell>
          <cell r="AR113">
            <v>28120</v>
          </cell>
          <cell r="AS113">
            <v>28120</v>
          </cell>
          <cell r="AT113">
            <v>28120</v>
          </cell>
          <cell r="AU113">
            <v>28120</v>
          </cell>
          <cell r="AV113">
            <v>28120</v>
          </cell>
          <cell r="AW113">
            <v>28120</v>
          </cell>
          <cell r="AX113">
            <v>28120</v>
          </cell>
          <cell r="AY113">
            <v>28120</v>
          </cell>
          <cell r="AZ113">
            <v>28120</v>
          </cell>
          <cell r="BA113">
            <v>28120</v>
          </cell>
        </row>
        <row r="114">
          <cell r="A114" t="str">
            <v>Guyana</v>
          </cell>
          <cell r="B114" t="str">
            <v>GUY</v>
          </cell>
          <cell r="D114">
            <v>196710</v>
          </cell>
          <cell r="E114">
            <v>196710</v>
          </cell>
          <cell r="F114">
            <v>196710</v>
          </cell>
          <cell r="G114">
            <v>196710</v>
          </cell>
          <cell r="H114">
            <v>196710</v>
          </cell>
          <cell r="I114">
            <v>196710</v>
          </cell>
          <cell r="J114">
            <v>196710</v>
          </cell>
          <cell r="K114">
            <v>196710</v>
          </cell>
          <cell r="L114">
            <v>196710</v>
          </cell>
          <cell r="M114">
            <v>196710</v>
          </cell>
          <cell r="N114">
            <v>196710</v>
          </cell>
          <cell r="O114">
            <v>196710</v>
          </cell>
          <cell r="P114">
            <v>196710</v>
          </cell>
          <cell r="Q114">
            <v>196710</v>
          </cell>
          <cell r="R114">
            <v>196850</v>
          </cell>
          <cell r="S114">
            <v>196850</v>
          </cell>
          <cell r="T114">
            <v>196850</v>
          </cell>
          <cell r="U114">
            <v>196850</v>
          </cell>
          <cell r="V114">
            <v>196850</v>
          </cell>
          <cell r="W114">
            <v>196850</v>
          </cell>
          <cell r="X114">
            <v>196850</v>
          </cell>
          <cell r="Y114">
            <v>196850</v>
          </cell>
          <cell r="Z114">
            <v>196850</v>
          </cell>
          <cell r="AA114">
            <v>196850</v>
          </cell>
          <cell r="AB114">
            <v>196850</v>
          </cell>
          <cell r="AC114">
            <v>196850</v>
          </cell>
          <cell r="AD114">
            <v>196850</v>
          </cell>
          <cell r="AE114">
            <v>196850</v>
          </cell>
          <cell r="AF114">
            <v>196850</v>
          </cell>
          <cell r="AG114">
            <v>196850</v>
          </cell>
          <cell r="AH114">
            <v>196850</v>
          </cell>
          <cell r="AI114">
            <v>196850</v>
          </cell>
          <cell r="AJ114">
            <v>196850</v>
          </cell>
          <cell r="AK114">
            <v>196850</v>
          </cell>
          <cell r="AL114">
            <v>196850</v>
          </cell>
          <cell r="AM114">
            <v>196850</v>
          </cell>
          <cell r="AN114">
            <v>196850</v>
          </cell>
          <cell r="AO114">
            <v>196850</v>
          </cell>
          <cell r="AP114">
            <v>196850</v>
          </cell>
          <cell r="AQ114">
            <v>196850</v>
          </cell>
          <cell r="AR114">
            <v>196850</v>
          </cell>
          <cell r="AS114">
            <v>196850</v>
          </cell>
          <cell r="AT114">
            <v>196850</v>
          </cell>
          <cell r="AU114">
            <v>196850</v>
          </cell>
          <cell r="AV114">
            <v>196850</v>
          </cell>
          <cell r="AW114">
            <v>196850</v>
          </cell>
          <cell r="AX114">
            <v>196850</v>
          </cell>
          <cell r="AY114">
            <v>196850</v>
          </cell>
          <cell r="AZ114">
            <v>196850</v>
          </cell>
          <cell r="BA114">
            <v>196850</v>
          </cell>
        </row>
        <row r="115">
          <cell r="A115" t="str">
            <v>Haiti</v>
          </cell>
          <cell r="B115" t="str">
            <v>HTI</v>
          </cell>
          <cell r="D115">
            <v>27560</v>
          </cell>
          <cell r="E115">
            <v>27560</v>
          </cell>
          <cell r="F115">
            <v>27560</v>
          </cell>
          <cell r="G115">
            <v>27560</v>
          </cell>
          <cell r="H115">
            <v>27560</v>
          </cell>
          <cell r="I115">
            <v>27560</v>
          </cell>
          <cell r="J115">
            <v>27560</v>
          </cell>
          <cell r="K115">
            <v>27560</v>
          </cell>
          <cell r="L115">
            <v>27560</v>
          </cell>
          <cell r="M115">
            <v>27560</v>
          </cell>
          <cell r="N115">
            <v>27560</v>
          </cell>
          <cell r="O115">
            <v>27560</v>
          </cell>
          <cell r="P115">
            <v>27560</v>
          </cell>
          <cell r="Q115">
            <v>27560</v>
          </cell>
          <cell r="R115">
            <v>27560</v>
          </cell>
          <cell r="S115">
            <v>27560</v>
          </cell>
          <cell r="T115">
            <v>27560</v>
          </cell>
          <cell r="U115">
            <v>27560</v>
          </cell>
          <cell r="V115">
            <v>27560</v>
          </cell>
          <cell r="W115">
            <v>27560</v>
          </cell>
          <cell r="X115">
            <v>27560</v>
          </cell>
          <cell r="Y115">
            <v>27560</v>
          </cell>
          <cell r="Z115">
            <v>27560</v>
          </cell>
          <cell r="AA115">
            <v>27560</v>
          </cell>
          <cell r="AB115">
            <v>27560</v>
          </cell>
          <cell r="AC115">
            <v>27560</v>
          </cell>
          <cell r="AD115">
            <v>27560</v>
          </cell>
          <cell r="AE115">
            <v>27560</v>
          </cell>
          <cell r="AF115">
            <v>27560</v>
          </cell>
          <cell r="AG115">
            <v>27560</v>
          </cell>
          <cell r="AH115">
            <v>27560</v>
          </cell>
          <cell r="AI115">
            <v>27560</v>
          </cell>
          <cell r="AJ115">
            <v>27560</v>
          </cell>
          <cell r="AK115">
            <v>27560</v>
          </cell>
          <cell r="AL115">
            <v>27560</v>
          </cell>
          <cell r="AM115">
            <v>27560</v>
          </cell>
          <cell r="AN115">
            <v>27560</v>
          </cell>
          <cell r="AO115">
            <v>27560</v>
          </cell>
          <cell r="AP115">
            <v>27560</v>
          </cell>
          <cell r="AQ115">
            <v>27560</v>
          </cell>
          <cell r="AR115">
            <v>27560</v>
          </cell>
          <cell r="AS115">
            <v>27560</v>
          </cell>
          <cell r="AT115">
            <v>27560</v>
          </cell>
          <cell r="AU115">
            <v>27560</v>
          </cell>
          <cell r="AV115">
            <v>27560</v>
          </cell>
          <cell r="AW115">
            <v>27560</v>
          </cell>
          <cell r="AX115">
            <v>27560</v>
          </cell>
          <cell r="AY115">
            <v>27560</v>
          </cell>
          <cell r="AZ115">
            <v>27560</v>
          </cell>
          <cell r="BA115">
            <v>27560</v>
          </cell>
        </row>
        <row r="116">
          <cell r="A116" t="str">
            <v>Honduras</v>
          </cell>
          <cell r="B116" t="str">
            <v>HND</v>
          </cell>
          <cell r="D116">
            <v>111890</v>
          </cell>
          <cell r="E116">
            <v>111890</v>
          </cell>
          <cell r="F116">
            <v>111890</v>
          </cell>
          <cell r="G116">
            <v>111890</v>
          </cell>
          <cell r="H116">
            <v>111890</v>
          </cell>
          <cell r="I116">
            <v>111890</v>
          </cell>
          <cell r="J116">
            <v>111890</v>
          </cell>
          <cell r="K116">
            <v>111890</v>
          </cell>
          <cell r="L116">
            <v>111890</v>
          </cell>
          <cell r="M116">
            <v>111890</v>
          </cell>
          <cell r="N116">
            <v>111890</v>
          </cell>
          <cell r="O116">
            <v>111890</v>
          </cell>
          <cell r="P116">
            <v>111890</v>
          </cell>
          <cell r="Q116">
            <v>111890</v>
          </cell>
          <cell r="R116">
            <v>111890</v>
          </cell>
          <cell r="S116">
            <v>111890</v>
          </cell>
          <cell r="T116">
            <v>111890</v>
          </cell>
          <cell r="U116">
            <v>111890</v>
          </cell>
          <cell r="V116">
            <v>111890</v>
          </cell>
          <cell r="W116">
            <v>111890</v>
          </cell>
          <cell r="X116">
            <v>111890</v>
          </cell>
          <cell r="Y116">
            <v>111890</v>
          </cell>
          <cell r="Z116">
            <v>111890</v>
          </cell>
          <cell r="AA116">
            <v>111890</v>
          </cell>
          <cell r="AB116">
            <v>111890</v>
          </cell>
          <cell r="AC116">
            <v>111890</v>
          </cell>
          <cell r="AD116">
            <v>111890</v>
          </cell>
          <cell r="AE116">
            <v>111890</v>
          </cell>
          <cell r="AF116">
            <v>111890</v>
          </cell>
          <cell r="AG116">
            <v>111890</v>
          </cell>
          <cell r="AH116">
            <v>111890</v>
          </cell>
          <cell r="AI116">
            <v>111890</v>
          </cell>
          <cell r="AJ116">
            <v>111890</v>
          </cell>
          <cell r="AK116">
            <v>111890</v>
          </cell>
          <cell r="AL116">
            <v>111890</v>
          </cell>
          <cell r="AM116">
            <v>111890</v>
          </cell>
          <cell r="AN116">
            <v>111890</v>
          </cell>
          <cell r="AO116">
            <v>111890</v>
          </cell>
          <cell r="AP116">
            <v>111890</v>
          </cell>
          <cell r="AQ116">
            <v>111890</v>
          </cell>
          <cell r="AR116">
            <v>111890</v>
          </cell>
          <cell r="AS116">
            <v>111890</v>
          </cell>
          <cell r="AT116">
            <v>111890</v>
          </cell>
          <cell r="AU116">
            <v>111890</v>
          </cell>
          <cell r="AV116">
            <v>111890</v>
          </cell>
          <cell r="AW116">
            <v>111890</v>
          </cell>
          <cell r="AX116">
            <v>111890</v>
          </cell>
          <cell r="AY116">
            <v>111890</v>
          </cell>
          <cell r="AZ116">
            <v>111890</v>
          </cell>
          <cell r="BA116">
            <v>111890</v>
          </cell>
        </row>
        <row r="117">
          <cell r="A117" t="str">
            <v>Hong Kong SAR</v>
          </cell>
          <cell r="B117" t="str">
            <v>HKG</v>
          </cell>
          <cell r="D117">
            <v>1042</v>
          </cell>
          <cell r="E117">
            <v>1042</v>
          </cell>
          <cell r="F117">
            <v>1042</v>
          </cell>
          <cell r="G117">
            <v>1042</v>
          </cell>
          <cell r="H117">
            <v>1042</v>
          </cell>
          <cell r="I117">
            <v>1042</v>
          </cell>
          <cell r="J117">
            <v>1042</v>
          </cell>
          <cell r="K117">
            <v>1042</v>
          </cell>
          <cell r="L117">
            <v>1042</v>
          </cell>
          <cell r="M117">
            <v>1042</v>
          </cell>
          <cell r="N117">
            <v>1042</v>
          </cell>
          <cell r="O117">
            <v>1042</v>
          </cell>
          <cell r="P117">
            <v>1042</v>
          </cell>
          <cell r="Q117">
            <v>1042</v>
          </cell>
          <cell r="R117">
            <v>1042</v>
          </cell>
          <cell r="S117">
            <v>1042</v>
          </cell>
          <cell r="T117">
            <v>1042</v>
          </cell>
          <cell r="U117">
            <v>1042</v>
          </cell>
          <cell r="V117">
            <v>1042</v>
          </cell>
          <cell r="W117">
            <v>1042</v>
          </cell>
          <cell r="X117">
            <v>1042</v>
          </cell>
          <cell r="Y117">
            <v>1042</v>
          </cell>
          <cell r="Z117">
            <v>1042</v>
          </cell>
          <cell r="AA117">
            <v>1042</v>
          </cell>
          <cell r="AB117">
            <v>1042</v>
          </cell>
          <cell r="AC117">
            <v>1042</v>
          </cell>
          <cell r="AD117">
            <v>1042</v>
          </cell>
          <cell r="AE117">
            <v>1042</v>
          </cell>
          <cell r="AF117">
            <v>1042</v>
          </cell>
          <cell r="AG117">
            <v>1042</v>
          </cell>
          <cell r="AH117">
            <v>1042</v>
          </cell>
          <cell r="AI117">
            <v>1042</v>
          </cell>
          <cell r="AJ117">
            <v>1042</v>
          </cell>
          <cell r="AK117">
            <v>1042</v>
          </cell>
          <cell r="AL117">
            <v>1042</v>
          </cell>
          <cell r="AM117">
            <v>1042</v>
          </cell>
          <cell r="AN117">
            <v>1042</v>
          </cell>
          <cell r="AO117">
            <v>1042</v>
          </cell>
          <cell r="AP117">
            <v>1042</v>
          </cell>
          <cell r="AQ117">
            <v>1042</v>
          </cell>
          <cell r="AR117">
            <v>1042</v>
          </cell>
          <cell r="AS117">
            <v>1042</v>
          </cell>
          <cell r="AT117">
            <v>1042</v>
          </cell>
          <cell r="AU117">
            <v>1042</v>
          </cell>
          <cell r="AV117">
            <v>1042</v>
          </cell>
          <cell r="AW117">
            <v>1042</v>
          </cell>
          <cell r="AX117">
            <v>1042</v>
          </cell>
          <cell r="AY117">
            <v>1042</v>
          </cell>
          <cell r="AZ117">
            <v>1042</v>
          </cell>
          <cell r="BA117">
            <v>1042</v>
          </cell>
        </row>
        <row r="118">
          <cell r="A118" t="str">
            <v>Hungary</v>
          </cell>
          <cell r="B118" t="str">
            <v>HUN</v>
          </cell>
          <cell r="D118">
            <v>90040</v>
          </cell>
          <cell r="E118">
            <v>90020</v>
          </cell>
          <cell r="F118">
            <v>90030</v>
          </cell>
          <cell r="G118">
            <v>90030</v>
          </cell>
          <cell r="H118">
            <v>90020</v>
          </cell>
          <cell r="I118">
            <v>90010</v>
          </cell>
          <cell r="J118">
            <v>90000</v>
          </cell>
          <cell r="K118">
            <v>89990</v>
          </cell>
          <cell r="L118">
            <v>89990</v>
          </cell>
          <cell r="M118">
            <v>89980</v>
          </cell>
          <cell r="N118">
            <v>89970</v>
          </cell>
          <cell r="O118">
            <v>89970</v>
          </cell>
          <cell r="P118">
            <v>89970</v>
          </cell>
          <cell r="Q118">
            <v>89970</v>
          </cell>
          <cell r="R118">
            <v>89970</v>
          </cell>
          <cell r="S118">
            <v>89950</v>
          </cell>
          <cell r="T118">
            <v>89960</v>
          </cell>
          <cell r="U118">
            <v>89970</v>
          </cell>
          <cell r="V118">
            <v>89920</v>
          </cell>
          <cell r="W118">
            <v>89910</v>
          </cell>
          <cell r="X118">
            <v>89900</v>
          </cell>
          <cell r="Y118">
            <v>89890</v>
          </cell>
          <cell r="Z118">
            <v>89880</v>
          </cell>
          <cell r="AA118">
            <v>89880</v>
          </cell>
          <cell r="AB118">
            <v>89880</v>
          </cell>
          <cell r="AC118">
            <v>89880</v>
          </cell>
          <cell r="AD118">
            <v>89880</v>
          </cell>
          <cell r="AE118">
            <v>89870</v>
          </cell>
          <cell r="AF118">
            <v>89870</v>
          </cell>
          <cell r="AG118">
            <v>89870</v>
          </cell>
          <cell r="AH118">
            <v>89870</v>
          </cell>
          <cell r="AI118">
            <v>89870</v>
          </cell>
          <cell r="AJ118">
            <v>89860</v>
          </cell>
          <cell r="AK118">
            <v>89860</v>
          </cell>
          <cell r="AL118">
            <v>89860</v>
          </cell>
          <cell r="AM118">
            <v>89860</v>
          </cell>
          <cell r="AN118">
            <v>89800</v>
          </cell>
          <cell r="AO118">
            <v>89800</v>
          </cell>
          <cell r="AP118">
            <v>89800</v>
          </cell>
          <cell r="AQ118">
            <v>89620</v>
          </cell>
          <cell r="AR118">
            <v>89620</v>
          </cell>
          <cell r="AS118">
            <v>89620</v>
          </cell>
          <cell r="AT118">
            <v>89620</v>
          </cell>
          <cell r="AU118">
            <v>89620</v>
          </cell>
          <cell r="AV118">
            <v>89610</v>
          </cell>
          <cell r="AW118">
            <v>89610</v>
          </cell>
          <cell r="AX118">
            <v>89610</v>
          </cell>
          <cell r="AY118">
            <v>89610</v>
          </cell>
          <cell r="AZ118">
            <v>90530</v>
          </cell>
          <cell r="BA118">
            <v>90530</v>
          </cell>
        </row>
        <row r="119">
          <cell r="A119" t="str">
            <v>Iceland</v>
          </cell>
          <cell r="B119" t="str">
            <v>ISL</v>
          </cell>
          <cell r="D119">
            <v>100250</v>
          </cell>
          <cell r="E119">
            <v>100250</v>
          </cell>
          <cell r="F119">
            <v>100250</v>
          </cell>
          <cell r="G119">
            <v>100250</v>
          </cell>
          <cell r="H119">
            <v>100250</v>
          </cell>
          <cell r="I119">
            <v>100250</v>
          </cell>
          <cell r="J119">
            <v>100250</v>
          </cell>
          <cell r="K119">
            <v>100250</v>
          </cell>
          <cell r="L119">
            <v>100250</v>
          </cell>
          <cell r="M119">
            <v>100250</v>
          </cell>
          <cell r="N119">
            <v>100250</v>
          </cell>
          <cell r="O119">
            <v>100250</v>
          </cell>
          <cell r="P119">
            <v>100250</v>
          </cell>
          <cell r="Q119">
            <v>100250</v>
          </cell>
          <cell r="R119">
            <v>100250</v>
          </cell>
          <cell r="S119">
            <v>100250</v>
          </cell>
          <cell r="T119">
            <v>100250</v>
          </cell>
          <cell r="U119">
            <v>100250</v>
          </cell>
          <cell r="V119">
            <v>100250</v>
          </cell>
          <cell r="W119">
            <v>100250</v>
          </cell>
          <cell r="X119">
            <v>100250</v>
          </cell>
          <cell r="Y119">
            <v>100250</v>
          </cell>
          <cell r="Z119">
            <v>100250</v>
          </cell>
          <cell r="AA119">
            <v>100250</v>
          </cell>
          <cell r="AB119">
            <v>100250</v>
          </cell>
          <cell r="AC119">
            <v>100250</v>
          </cell>
          <cell r="AD119">
            <v>100250</v>
          </cell>
          <cell r="AE119">
            <v>100250</v>
          </cell>
          <cell r="AF119">
            <v>100250</v>
          </cell>
          <cell r="AG119">
            <v>100250</v>
          </cell>
          <cell r="AH119">
            <v>100250</v>
          </cell>
          <cell r="AI119">
            <v>100250</v>
          </cell>
          <cell r="AJ119">
            <v>100250</v>
          </cell>
          <cell r="AK119">
            <v>100250</v>
          </cell>
          <cell r="AL119">
            <v>100250</v>
          </cell>
          <cell r="AM119">
            <v>100250</v>
          </cell>
          <cell r="AN119">
            <v>100250</v>
          </cell>
          <cell r="AO119">
            <v>100250</v>
          </cell>
          <cell r="AP119">
            <v>100250</v>
          </cell>
          <cell r="AQ119">
            <v>100250</v>
          </cell>
          <cell r="AR119">
            <v>100250</v>
          </cell>
          <cell r="AS119">
            <v>100250</v>
          </cell>
          <cell r="AT119">
            <v>100250</v>
          </cell>
          <cell r="AU119">
            <v>100250</v>
          </cell>
          <cell r="AV119">
            <v>100250</v>
          </cell>
          <cell r="AW119">
            <v>100250</v>
          </cell>
          <cell r="AX119">
            <v>100250</v>
          </cell>
          <cell r="AY119">
            <v>100250</v>
          </cell>
          <cell r="AZ119">
            <v>100250</v>
          </cell>
          <cell r="BA119">
            <v>100250</v>
          </cell>
        </row>
        <row r="120">
          <cell r="A120" t="str">
            <v>India</v>
          </cell>
          <cell r="B120" t="str">
            <v>IND</v>
          </cell>
          <cell r="D120">
            <v>2973190</v>
          </cell>
          <cell r="E120">
            <v>2973190</v>
          </cell>
          <cell r="F120">
            <v>2973190</v>
          </cell>
          <cell r="G120">
            <v>2973190</v>
          </cell>
          <cell r="H120">
            <v>2973190</v>
          </cell>
          <cell r="I120">
            <v>2973190</v>
          </cell>
          <cell r="J120">
            <v>2973190</v>
          </cell>
          <cell r="K120">
            <v>2973190</v>
          </cell>
          <cell r="L120">
            <v>2973190</v>
          </cell>
          <cell r="M120">
            <v>2973190</v>
          </cell>
          <cell r="N120">
            <v>2973190</v>
          </cell>
          <cell r="O120">
            <v>2973190</v>
          </cell>
          <cell r="P120">
            <v>2973190</v>
          </cell>
          <cell r="Q120">
            <v>2973190</v>
          </cell>
          <cell r="R120">
            <v>2973190</v>
          </cell>
          <cell r="S120">
            <v>2973190</v>
          </cell>
          <cell r="T120">
            <v>2973190</v>
          </cell>
          <cell r="U120">
            <v>2973190</v>
          </cell>
          <cell r="V120">
            <v>2973190</v>
          </cell>
          <cell r="W120">
            <v>2973190</v>
          </cell>
          <cell r="X120">
            <v>2973190</v>
          </cell>
          <cell r="Y120">
            <v>2973190</v>
          </cell>
          <cell r="Z120">
            <v>2973190</v>
          </cell>
          <cell r="AA120">
            <v>2973190</v>
          </cell>
          <cell r="AB120">
            <v>2973190</v>
          </cell>
          <cell r="AC120">
            <v>2973190</v>
          </cell>
          <cell r="AD120">
            <v>2973190</v>
          </cell>
          <cell r="AE120">
            <v>2973190</v>
          </cell>
          <cell r="AF120">
            <v>2973190</v>
          </cell>
          <cell r="AG120">
            <v>2973190</v>
          </cell>
          <cell r="AH120">
            <v>2973190</v>
          </cell>
          <cell r="AI120">
            <v>2973190</v>
          </cell>
          <cell r="AJ120">
            <v>2973190</v>
          </cell>
          <cell r="AK120">
            <v>2973190</v>
          </cell>
          <cell r="AL120">
            <v>2973190</v>
          </cell>
          <cell r="AM120">
            <v>2973190</v>
          </cell>
          <cell r="AN120">
            <v>2973190</v>
          </cell>
          <cell r="AO120">
            <v>2973190</v>
          </cell>
          <cell r="AP120">
            <v>2973190</v>
          </cell>
          <cell r="AQ120">
            <v>2973190</v>
          </cell>
          <cell r="AR120">
            <v>2973190</v>
          </cell>
          <cell r="AS120">
            <v>2973190</v>
          </cell>
          <cell r="AT120">
            <v>2973190</v>
          </cell>
          <cell r="AU120">
            <v>2973190</v>
          </cell>
          <cell r="AV120">
            <v>2973190</v>
          </cell>
          <cell r="AW120">
            <v>2973190</v>
          </cell>
          <cell r="AX120">
            <v>2973190</v>
          </cell>
          <cell r="AY120">
            <v>2973190</v>
          </cell>
          <cell r="AZ120">
            <v>2973190</v>
          </cell>
          <cell r="BA120">
            <v>2973190</v>
          </cell>
        </row>
        <row r="121">
          <cell r="A121" t="str">
            <v>Indonesia</v>
          </cell>
          <cell r="B121" t="str">
            <v>IDN</v>
          </cell>
          <cell r="D121">
            <v>1811570</v>
          </cell>
          <cell r="E121">
            <v>1811570</v>
          </cell>
          <cell r="F121">
            <v>1811570</v>
          </cell>
          <cell r="G121">
            <v>1811570</v>
          </cell>
          <cell r="H121">
            <v>1811570</v>
          </cell>
          <cell r="I121">
            <v>1811570</v>
          </cell>
          <cell r="J121">
            <v>1811570</v>
          </cell>
          <cell r="K121">
            <v>1811570</v>
          </cell>
          <cell r="L121">
            <v>1811570</v>
          </cell>
          <cell r="M121">
            <v>1811570</v>
          </cell>
          <cell r="N121">
            <v>1811570</v>
          </cell>
          <cell r="O121">
            <v>1811570</v>
          </cell>
          <cell r="P121">
            <v>1811570</v>
          </cell>
          <cell r="Q121">
            <v>1811570</v>
          </cell>
          <cell r="R121">
            <v>1811570</v>
          </cell>
          <cell r="S121">
            <v>1811570</v>
          </cell>
          <cell r="T121">
            <v>1811570</v>
          </cell>
          <cell r="U121">
            <v>1811570</v>
          </cell>
          <cell r="V121">
            <v>1811570</v>
          </cell>
          <cell r="W121">
            <v>1811570</v>
          </cell>
          <cell r="X121">
            <v>1811570</v>
          </cell>
          <cell r="Y121">
            <v>1811570</v>
          </cell>
          <cell r="Z121">
            <v>1811570</v>
          </cell>
          <cell r="AA121">
            <v>1811570</v>
          </cell>
          <cell r="AB121">
            <v>1811570</v>
          </cell>
          <cell r="AC121">
            <v>1811570</v>
          </cell>
          <cell r="AD121">
            <v>1811570</v>
          </cell>
          <cell r="AE121">
            <v>1811570</v>
          </cell>
          <cell r="AF121">
            <v>1811570</v>
          </cell>
          <cell r="AG121">
            <v>1811570</v>
          </cell>
          <cell r="AH121">
            <v>1811570</v>
          </cell>
          <cell r="AI121">
            <v>1811570</v>
          </cell>
          <cell r="AJ121">
            <v>1811570</v>
          </cell>
          <cell r="AK121">
            <v>1811570</v>
          </cell>
          <cell r="AL121">
            <v>1811570</v>
          </cell>
          <cell r="AM121">
            <v>1811570</v>
          </cell>
          <cell r="AN121">
            <v>1811570</v>
          </cell>
          <cell r="AO121">
            <v>1811570</v>
          </cell>
          <cell r="AP121">
            <v>1811570</v>
          </cell>
          <cell r="AQ121">
            <v>1811570</v>
          </cell>
          <cell r="AR121">
            <v>1811570</v>
          </cell>
          <cell r="AS121">
            <v>1811570</v>
          </cell>
          <cell r="AT121">
            <v>1811570</v>
          </cell>
          <cell r="AU121">
            <v>1811570</v>
          </cell>
          <cell r="AV121">
            <v>1811570</v>
          </cell>
          <cell r="AW121">
            <v>1811570</v>
          </cell>
          <cell r="AX121">
            <v>1811570</v>
          </cell>
          <cell r="AY121">
            <v>1811570</v>
          </cell>
          <cell r="AZ121">
            <v>1811570</v>
          </cell>
          <cell r="BA121">
            <v>1811570</v>
          </cell>
        </row>
        <row r="122">
          <cell r="A122" t="str">
            <v>Iran</v>
          </cell>
          <cell r="B122" t="str">
            <v>IRN</v>
          </cell>
          <cell r="D122">
            <v>1628550</v>
          </cell>
          <cell r="E122">
            <v>1628550</v>
          </cell>
          <cell r="F122">
            <v>1628550</v>
          </cell>
          <cell r="G122">
            <v>1628550</v>
          </cell>
          <cell r="H122">
            <v>1628550</v>
          </cell>
          <cell r="I122">
            <v>1628550</v>
          </cell>
          <cell r="J122">
            <v>1628550</v>
          </cell>
          <cell r="K122">
            <v>1628550</v>
          </cell>
          <cell r="L122">
            <v>1628550</v>
          </cell>
          <cell r="M122">
            <v>1628550</v>
          </cell>
          <cell r="N122">
            <v>1628550</v>
          </cell>
          <cell r="O122">
            <v>1628550</v>
          </cell>
          <cell r="P122">
            <v>1628550</v>
          </cell>
          <cell r="Q122">
            <v>1628550</v>
          </cell>
          <cell r="R122">
            <v>1628550</v>
          </cell>
          <cell r="S122">
            <v>1628550</v>
          </cell>
          <cell r="T122">
            <v>1628550</v>
          </cell>
          <cell r="U122">
            <v>1628550</v>
          </cell>
          <cell r="V122">
            <v>1628550</v>
          </cell>
          <cell r="W122">
            <v>1628550</v>
          </cell>
          <cell r="X122">
            <v>1628550</v>
          </cell>
          <cell r="Y122">
            <v>1628550</v>
          </cell>
          <cell r="Z122">
            <v>1628550</v>
          </cell>
          <cell r="AA122">
            <v>1628550</v>
          </cell>
          <cell r="AB122">
            <v>1628550</v>
          </cell>
          <cell r="AC122">
            <v>1628550</v>
          </cell>
          <cell r="AD122">
            <v>1628550</v>
          </cell>
          <cell r="AE122">
            <v>1628550</v>
          </cell>
          <cell r="AF122">
            <v>1628550</v>
          </cell>
          <cell r="AG122">
            <v>1628550</v>
          </cell>
          <cell r="AH122">
            <v>1628550</v>
          </cell>
          <cell r="AI122">
            <v>1628550</v>
          </cell>
          <cell r="AJ122">
            <v>1628550</v>
          </cell>
          <cell r="AK122">
            <v>1628550</v>
          </cell>
          <cell r="AL122">
            <v>1628550</v>
          </cell>
          <cell r="AM122">
            <v>1628550</v>
          </cell>
          <cell r="AN122">
            <v>1628550</v>
          </cell>
          <cell r="AO122">
            <v>1628550</v>
          </cell>
          <cell r="AP122">
            <v>1628550</v>
          </cell>
          <cell r="AQ122">
            <v>1628550</v>
          </cell>
          <cell r="AR122">
            <v>1628550</v>
          </cell>
          <cell r="AS122">
            <v>1628550</v>
          </cell>
          <cell r="AT122">
            <v>1628550</v>
          </cell>
          <cell r="AU122">
            <v>1628550</v>
          </cell>
          <cell r="AV122">
            <v>1628550</v>
          </cell>
          <cell r="AW122">
            <v>1628550</v>
          </cell>
          <cell r="AX122">
            <v>1628550</v>
          </cell>
          <cell r="AY122">
            <v>1628550</v>
          </cell>
          <cell r="AZ122">
            <v>1628550</v>
          </cell>
          <cell r="BA122">
            <v>1628550</v>
          </cell>
        </row>
        <row r="123">
          <cell r="A123" t="str">
            <v>Iraq</v>
          </cell>
          <cell r="B123" t="str">
            <v>IRQ</v>
          </cell>
          <cell r="D123">
            <v>437370</v>
          </cell>
          <cell r="E123">
            <v>437370</v>
          </cell>
          <cell r="F123">
            <v>437370</v>
          </cell>
          <cell r="G123">
            <v>437370</v>
          </cell>
          <cell r="H123">
            <v>437370</v>
          </cell>
          <cell r="I123">
            <v>437370</v>
          </cell>
          <cell r="J123">
            <v>437370</v>
          </cell>
          <cell r="K123">
            <v>437370</v>
          </cell>
          <cell r="L123">
            <v>437370</v>
          </cell>
          <cell r="M123">
            <v>437370</v>
          </cell>
          <cell r="N123">
            <v>437370</v>
          </cell>
          <cell r="O123">
            <v>437370</v>
          </cell>
          <cell r="P123">
            <v>437370</v>
          </cell>
          <cell r="Q123">
            <v>437370</v>
          </cell>
          <cell r="R123">
            <v>437370</v>
          </cell>
          <cell r="S123">
            <v>437370</v>
          </cell>
          <cell r="T123">
            <v>437370</v>
          </cell>
          <cell r="U123">
            <v>437370</v>
          </cell>
          <cell r="V123">
            <v>437370</v>
          </cell>
          <cell r="W123">
            <v>437370</v>
          </cell>
          <cell r="X123">
            <v>437370</v>
          </cell>
          <cell r="Y123">
            <v>437370</v>
          </cell>
          <cell r="Z123">
            <v>437370</v>
          </cell>
          <cell r="AA123">
            <v>437370</v>
          </cell>
          <cell r="AB123">
            <v>437370</v>
          </cell>
          <cell r="AC123">
            <v>437370</v>
          </cell>
          <cell r="AD123">
            <v>437370</v>
          </cell>
          <cell r="AE123">
            <v>437370</v>
          </cell>
          <cell r="AF123">
            <v>437370</v>
          </cell>
          <cell r="AG123">
            <v>437370</v>
          </cell>
          <cell r="AH123">
            <v>437370</v>
          </cell>
          <cell r="AI123">
            <v>437370</v>
          </cell>
          <cell r="AJ123">
            <v>437370</v>
          </cell>
          <cell r="AK123">
            <v>437370</v>
          </cell>
          <cell r="AL123">
            <v>437370</v>
          </cell>
          <cell r="AM123">
            <v>437370</v>
          </cell>
          <cell r="AN123">
            <v>437370</v>
          </cell>
          <cell r="AO123">
            <v>437370</v>
          </cell>
          <cell r="AP123">
            <v>437370</v>
          </cell>
          <cell r="AQ123">
            <v>437370</v>
          </cell>
          <cell r="AR123">
            <v>437370</v>
          </cell>
          <cell r="AS123">
            <v>437370</v>
          </cell>
          <cell r="AT123">
            <v>437370</v>
          </cell>
          <cell r="AU123">
            <v>437370</v>
          </cell>
          <cell r="AV123">
            <v>437370</v>
          </cell>
          <cell r="AW123">
            <v>437370</v>
          </cell>
          <cell r="AX123">
            <v>437370</v>
          </cell>
          <cell r="AY123">
            <v>437370</v>
          </cell>
          <cell r="AZ123">
            <v>434320</v>
          </cell>
          <cell r="BA123">
            <v>434320</v>
          </cell>
        </row>
        <row r="124">
          <cell r="A124" t="str">
            <v>Ireland</v>
          </cell>
          <cell r="B124" t="str">
            <v>IRL</v>
          </cell>
          <cell r="D124">
            <v>68890</v>
          </cell>
          <cell r="E124">
            <v>68890</v>
          </cell>
          <cell r="F124">
            <v>68890</v>
          </cell>
          <cell r="G124">
            <v>68890</v>
          </cell>
          <cell r="H124">
            <v>68890</v>
          </cell>
          <cell r="I124">
            <v>68890</v>
          </cell>
          <cell r="J124">
            <v>68890</v>
          </cell>
          <cell r="K124">
            <v>68890</v>
          </cell>
          <cell r="L124">
            <v>68890</v>
          </cell>
          <cell r="M124">
            <v>68890</v>
          </cell>
          <cell r="N124">
            <v>68890</v>
          </cell>
          <cell r="O124">
            <v>68890</v>
          </cell>
          <cell r="P124">
            <v>68890</v>
          </cell>
          <cell r="Q124">
            <v>68890</v>
          </cell>
          <cell r="R124">
            <v>68890</v>
          </cell>
          <cell r="S124">
            <v>68890</v>
          </cell>
          <cell r="T124">
            <v>68890</v>
          </cell>
          <cell r="U124">
            <v>68890</v>
          </cell>
          <cell r="V124">
            <v>68890</v>
          </cell>
          <cell r="W124">
            <v>68890</v>
          </cell>
          <cell r="X124">
            <v>68890</v>
          </cell>
          <cell r="Y124">
            <v>68890</v>
          </cell>
          <cell r="Z124">
            <v>68890</v>
          </cell>
          <cell r="AA124">
            <v>68890</v>
          </cell>
          <cell r="AB124">
            <v>68890</v>
          </cell>
          <cell r="AC124">
            <v>68890</v>
          </cell>
          <cell r="AD124">
            <v>68890</v>
          </cell>
          <cell r="AE124">
            <v>68890</v>
          </cell>
          <cell r="AF124">
            <v>68890</v>
          </cell>
          <cell r="AG124">
            <v>68890</v>
          </cell>
          <cell r="AH124">
            <v>68890</v>
          </cell>
          <cell r="AI124">
            <v>68890</v>
          </cell>
          <cell r="AJ124">
            <v>68890</v>
          </cell>
          <cell r="AK124">
            <v>68890</v>
          </cell>
          <cell r="AL124">
            <v>68890</v>
          </cell>
          <cell r="AM124">
            <v>68890</v>
          </cell>
          <cell r="AN124">
            <v>68890</v>
          </cell>
          <cell r="AO124">
            <v>68890</v>
          </cell>
          <cell r="AP124">
            <v>68890</v>
          </cell>
          <cell r="AQ124">
            <v>68890</v>
          </cell>
          <cell r="AR124">
            <v>68890</v>
          </cell>
          <cell r="AS124">
            <v>68890</v>
          </cell>
          <cell r="AT124">
            <v>68890</v>
          </cell>
          <cell r="AU124">
            <v>68890</v>
          </cell>
          <cell r="AV124">
            <v>68890</v>
          </cell>
          <cell r="AW124">
            <v>68890</v>
          </cell>
          <cell r="AX124">
            <v>68890</v>
          </cell>
          <cell r="AY124">
            <v>68890</v>
          </cell>
          <cell r="AZ124">
            <v>68890</v>
          </cell>
          <cell r="BA124">
            <v>68890</v>
          </cell>
        </row>
        <row r="125">
          <cell r="A125" t="str">
            <v>Isle of Man</v>
          </cell>
          <cell r="B125" t="str">
            <v>IMN</v>
          </cell>
          <cell r="D125">
            <v>570</v>
          </cell>
          <cell r="E125">
            <v>570</v>
          </cell>
          <cell r="F125">
            <v>570</v>
          </cell>
          <cell r="G125">
            <v>570</v>
          </cell>
          <cell r="H125">
            <v>570</v>
          </cell>
          <cell r="I125">
            <v>570</v>
          </cell>
          <cell r="J125">
            <v>570</v>
          </cell>
          <cell r="K125">
            <v>570</v>
          </cell>
          <cell r="L125">
            <v>570</v>
          </cell>
          <cell r="M125">
            <v>570</v>
          </cell>
          <cell r="N125">
            <v>570</v>
          </cell>
          <cell r="O125">
            <v>570</v>
          </cell>
          <cell r="P125">
            <v>570</v>
          </cell>
          <cell r="Q125">
            <v>570</v>
          </cell>
          <cell r="R125">
            <v>570</v>
          </cell>
          <cell r="S125">
            <v>570</v>
          </cell>
          <cell r="T125">
            <v>570</v>
          </cell>
          <cell r="U125">
            <v>570</v>
          </cell>
          <cell r="V125">
            <v>570</v>
          </cell>
          <cell r="W125">
            <v>570</v>
          </cell>
          <cell r="X125">
            <v>570</v>
          </cell>
          <cell r="Y125">
            <v>570</v>
          </cell>
          <cell r="Z125">
            <v>570</v>
          </cell>
          <cell r="AA125">
            <v>570</v>
          </cell>
          <cell r="AB125">
            <v>570</v>
          </cell>
          <cell r="AC125">
            <v>570</v>
          </cell>
          <cell r="AD125">
            <v>570</v>
          </cell>
          <cell r="AE125">
            <v>570</v>
          </cell>
          <cell r="AF125">
            <v>570</v>
          </cell>
          <cell r="AG125">
            <v>570</v>
          </cell>
          <cell r="AH125">
            <v>570</v>
          </cell>
          <cell r="AI125">
            <v>570</v>
          </cell>
          <cell r="AJ125">
            <v>570</v>
          </cell>
          <cell r="AK125">
            <v>570</v>
          </cell>
          <cell r="AL125">
            <v>570</v>
          </cell>
          <cell r="AM125">
            <v>570</v>
          </cell>
          <cell r="AN125">
            <v>570</v>
          </cell>
          <cell r="AO125">
            <v>570</v>
          </cell>
          <cell r="AP125">
            <v>570</v>
          </cell>
          <cell r="AQ125">
            <v>570</v>
          </cell>
          <cell r="AR125">
            <v>570</v>
          </cell>
          <cell r="AS125">
            <v>570</v>
          </cell>
          <cell r="AT125">
            <v>570</v>
          </cell>
          <cell r="AU125">
            <v>570</v>
          </cell>
          <cell r="AV125">
            <v>570</v>
          </cell>
          <cell r="AW125">
            <v>570</v>
          </cell>
          <cell r="AX125">
            <v>570</v>
          </cell>
          <cell r="AY125">
            <v>570</v>
          </cell>
          <cell r="AZ125">
            <v>570</v>
          </cell>
          <cell r="BA125">
            <v>570</v>
          </cell>
        </row>
        <row r="126">
          <cell r="A126" t="str">
            <v>Israel</v>
          </cell>
          <cell r="B126" t="str">
            <v>ISR</v>
          </cell>
          <cell r="D126">
            <v>21640</v>
          </cell>
          <cell r="E126">
            <v>21640</v>
          </cell>
          <cell r="F126">
            <v>21640</v>
          </cell>
          <cell r="G126">
            <v>21640</v>
          </cell>
          <cell r="H126">
            <v>21640</v>
          </cell>
          <cell r="I126">
            <v>21640</v>
          </cell>
          <cell r="J126">
            <v>21640</v>
          </cell>
          <cell r="K126">
            <v>21640</v>
          </cell>
          <cell r="L126">
            <v>21640</v>
          </cell>
          <cell r="M126">
            <v>21640</v>
          </cell>
          <cell r="N126">
            <v>21640</v>
          </cell>
          <cell r="O126">
            <v>21640</v>
          </cell>
          <cell r="P126">
            <v>21640</v>
          </cell>
          <cell r="Q126">
            <v>21640</v>
          </cell>
          <cell r="R126">
            <v>21640</v>
          </cell>
          <cell r="S126">
            <v>21640</v>
          </cell>
          <cell r="T126">
            <v>21640</v>
          </cell>
          <cell r="U126">
            <v>21640</v>
          </cell>
          <cell r="V126">
            <v>21640</v>
          </cell>
          <cell r="W126">
            <v>21640</v>
          </cell>
          <cell r="X126">
            <v>21640</v>
          </cell>
          <cell r="Y126">
            <v>21640</v>
          </cell>
          <cell r="Z126">
            <v>21640</v>
          </cell>
          <cell r="AA126">
            <v>21640</v>
          </cell>
          <cell r="AB126">
            <v>21640</v>
          </cell>
          <cell r="AC126">
            <v>21640</v>
          </cell>
          <cell r="AD126">
            <v>21640</v>
          </cell>
          <cell r="AE126">
            <v>21640</v>
          </cell>
          <cell r="AF126">
            <v>21640</v>
          </cell>
          <cell r="AG126">
            <v>21640</v>
          </cell>
          <cell r="AH126">
            <v>21640</v>
          </cell>
          <cell r="AI126">
            <v>21640</v>
          </cell>
          <cell r="AJ126">
            <v>21640</v>
          </cell>
          <cell r="AK126">
            <v>21640</v>
          </cell>
          <cell r="AL126">
            <v>21640</v>
          </cell>
          <cell r="AM126">
            <v>21640</v>
          </cell>
          <cell r="AN126">
            <v>21640</v>
          </cell>
          <cell r="AO126">
            <v>21640</v>
          </cell>
          <cell r="AP126">
            <v>21640</v>
          </cell>
          <cell r="AQ126">
            <v>21640</v>
          </cell>
          <cell r="AR126">
            <v>21640</v>
          </cell>
          <cell r="AS126">
            <v>21640</v>
          </cell>
          <cell r="AT126">
            <v>21640</v>
          </cell>
          <cell r="AU126">
            <v>21640</v>
          </cell>
          <cell r="AV126">
            <v>21640</v>
          </cell>
          <cell r="AW126">
            <v>21640</v>
          </cell>
          <cell r="AX126">
            <v>21640</v>
          </cell>
          <cell r="AY126">
            <v>21640</v>
          </cell>
          <cell r="AZ126">
            <v>21640</v>
          </cell>
          <cell r="BA126">
            <v>21640</v>
          </cell>
        </row>
        <row r="127">
          <cell r="A127" t="str">
            <v>Italy</v>
          </cell>
          <cell r="B127" t="str">
            <v>ITA</v>
          </cell>
          <cell r="D127">
            <v>294110</v>
          </cell>
          <cell r="E127">
            <v>294110</v>
          </cell>
          <cell r="F127">
            <v>294110</v>
          </cell>
          <cell r="G127">
            <v>294110</v>
          </cell>
          <cell r="H127">
            <v>294110</v>
          </cell>
          <cell r="I127">
            <v>294110</v>
          </cell>
          <cell r="J127">
            <v>294110</v>
          </cell>
          <cell r="K127">
            <v>294110</v>
          </cell>
          <cell r="L127">
            <v>294110</v>
          </cell>
          <cell r="M127">
            <v>294110</v>
          </cell>
          <cell r="N127">
            <v>294110</v>
          </cell>
          <cell r="O127">
            <v>294110</v>
          </cell>
          <cell r="P127">
            <v>294110</v>
          </cell>
          <cell r="Q127">
            <v>294110</v>
          </cell>
          <cell r="R127">
            <v>294110</v>
          </cell>
          <cell r="S127">
            <v>294110</v>
          </cell>
          <cell r="T127">
            <v>294110</v>
          </cell>
          <cell r="U127">
            <v>294110</v>
          </cell>
          <cell r="V127">
            <v>294110</v>
          </cell>
          <cell r="W127">
            <v>294110</v>
          </cell>
          <cell r="X127">
            <v>294110</v>
          </cell>
          <cell r="Y127">
            <v>294110</v>
          </cell>
          <cell r="Z127">
            <v>294110</v>
          </cell>
          <cell r="AA127">
            <v>294110</v>
          </cell>
          <cell r="AB127">
            <v>294110</v>
          </cell>
          <cell r="AC127">
            <v>294110</v>
          </cell>
          <cell r="AD127">
            <v>294110</v>
          </cell>
          <cell r="AE127">
            <v>294110</v>
          </cell>
          <cell r="AF127">
            <v>294110</v>
          </cell>
          <cell r="AG127">
            <v>294110</v>
          </cell>
          <cell r="AH127">
            <v>294110</v>
          </cell>
          <cell r="AI127">
            <v>294110</v>
          </cell>
          <cell r="AJ127">
            <v>294110</v>
          </cell>
          <cell r="AK127">
            <v>294110</v>
          </cell>
          <cell r="AL127">
            <v>294110</v>
          </cell>
          <cell r="AM127">
            <v>294110</v>
          </cell>
          <cell r="AN127">
            <v>294110</v>
          </cell>
          <cell r="AO127">
            <v>294110</v>
          </cell>
          <cell r="AP127">
            <v>294110</v>
          </cell>
          <cell r="AQ127">
            <v>294110</v>
          </cell>
          <cell r="AR127">
            <v>294110</v>
          </cell>
          <cell r="AS127">
            <v>294110</v>
          </cell>
          <cell r="AT127">
            <v>294140</v>
          </cell>
          <cell r="AU127">
            <v>294140</v>
          </cell>
          <cell r="AV127">
            <v>294140</v>
          </cell>
          <cell r="AW127">
            <v>294140</v>
          </cell>
          <cell r="AX127">
            <v>294140</v>
          </cell>
          <cell r="AY127">
            <v>294140</v>
          </cell>
          <cell r="AZ127">
            <v>294140</v>
          </cell>
          <cell r="BA127">
            <v>294140</v>
          </cell>
        </row>
        <row r="128">
          <cell r="A128" t="str">
            <v>Jamaica</v>
          </cell>
          <cell r="B128" t="str">
            <v>JAM</v>
          </cell>
          <cell r="D128">
            <v>10830</v>
          </cell>
          <cell r="E128">
            <v>10830</v>
          </cell>
          <cell r="F128">
            <v>10830</v>
          </cell>
          <cell r="G128">
            <v>10830</v>
          </cell>
          <cell r="H128">
            <v>10830</v>
          </cell>
          <cell r="I128">
            <v>10830</v>
          </cell>
          <cell r="J128">
            <v>10830</v>
          </cell>
          <cell r="K128">
            <v>10830</v>
          </cell>
          <cell r="L128">
            <v>10830</v>
          </cell>
          <cell r="M128">
            <v>10830</v>
          </cell>
          <cell r="N128">
            <v>10830</v>
          </cell>
          <cell r="O128">
            <v>10830</v>
          </cell>
          <cell r="P128">
            <v>10830</v>
          </cell>
          <cell r="Q128">
            <v>10830</v>
          </cell>
          <cell r="R128">
            <v>10830</v>
          </cell>
          <cell r="S128">
            <v>10830</v>
          </cell>
          <cell r="T128">
            <v>10830</v>
          </cell>
          <cell r="U128">
            <v>10830</v>
          </cell>
          <cell r="V128">
            <v>10830</v>
          </cell>
          <cell r="W128">
            <v>10830</v>
          </cell>
          <cell r="X128">
            <v>10830</v>
          </cell>
          <cell r="Y128">
            <v>10830</v>
          </cell>
          <cell r="Z128">
            <v>10830</v>
          </cell>
          <cell r="AA128">
            <v>10830</v>
          </cell>
          <cell r="AB128">
            <v>10830</v>
          </cell>
          <cell r="AC128">
            <v>10830</v>
          </cell>
          <cell r="AD128">
            <v>10830</v>
          </cell>
          <cell r="AE128">
            <v>10830</v>
          </cell>
          <cell r="AF128">
            <v>10830</v>
          </cell>
          <cell r="AG128">
            <v>10830</v>
          </cell>
          <cell r="AH128">
            <v>10830</v>
          </cell>
          <cell r="AI128">
            <v>10830</v>
          </cell>
          <cell r="AJ128">
            <v>10830</v>
          </cell>
          <cell r="AK128">
            <v>10830</v>
          </cell>
          <cell r="AL128">
            <v>10830</v>
          </cell>
          <cell r="AM128">
            <v>10830</v>
          </cell>
          <cell r="AN128">
            <v>10830</v>
          </cell>
          <cell r="AO128">
            <v>10830</v>
          </cell>
          <cell r="AP128">
            <v>10830</v>
          </cell>
          <cell r="AQ128">
            <v>10830</v>
          </cell>
          <cell r="AR128">
            <v>10830</v>
          </cell>
          <cell r="AS128">
            <v>10830</v>
          </cell>
          <cell r="AT128">
            <v>10830</v>
          </cell>
          <cell r="AU128">
            <v>10830</v>
          </cell>
          <cell r="AV128">
            <v>10830</v>
          </cell>
          <cell r="AW128">
            <v>10830</v>
          </cell>
          <cell r="AX128">
            <v>10830</v>
          </cell>
          <cell r="AY128">
            <v>10830</v>
          </cell>
          <cell r="AZ128">
            <v>10830</v>
          </cell>
          <cell r="BA128">
            <v>10830</v>
          </cell>
        </row>
        <row r="129">
          <cell r="A129" t="str">
            <v>Japan</v>
          </cell>
          <cell r="B129" t="str">
            <v>JPN</v>
          </cell>
          <cell r="D129">
            <v>366700</v>
          </cell>
          <cell r="E129">
            <v>366700</v>
          </cell>
          <cell r="F129">
            <v>366700</v>
          </cell>
          <cell r="G129">
            <v>366700</v>
          </cell>
          <cell r="H129">
            <v>366700</v>
          </cell>
          <cell r="I129">
            <v>366700</v>
          </cell>
          <cell r="J129">
            <v>366700</v>
          </cell>
          <cell r="K129">
            <v>366700</v>
          </cell>
          <cell r="L129">
            <v>366700</v>
          </cell>
          <cell r="M129">
            <v>366700</v>
          </cell>
          <cell r="N129">
            <v>366700</v>
          </cell>
          <cell r="O129">
            <v>366600</v>
          </cell>
          <cell r="P129">
            <v>366600</v>
          </cell>
          <cell r="Q129">
            <v>366600</v>
          </cell>
          <cell r="R129">
            <v>366500</v>
          </cell>
          <cell r="S129">
            <v>366500</v>
          </cell>
          <cell r="T129">
            <v>366400</v>
          </cell>
          <cell r="U129">
            <v>366400</v>
          </cell>
          <cell r="V129">
            <v>366400</v>
          </cell>
          <cell r="W129">
            <v>366300</v>
          </cell>
          <cell r="X129">
            <v>366400</v>
          </cell>
          <cell r="Y129">
            <v>366200</v>
          </cell>
          <cell r="Z129">
            <v>366200</v>
          </cell>
          <cell r="AA129">
            <v>364700</v>
          </cell>
          <cell r="AB129">
            <v>364600</v>
          </cell>
          <cell r="AC129">
            <v>364700</v>
          </cell>
          <cell r="AD129">
            <v>364600</v>
          </cell>
          <cell r="AE129">
            <v>364600</v>
          </cell>
          <cell r="AF129">
            <v>364600</v>
          </cell>
          <cell r="AG129">
            <v>364600</v>
          </cell>
          <cell r="AH129">
            <v>364600</v>
          </cell>
          <cell r="AI129">
            <v>364600</v>
          </cell>
          <cell r="AJ129">
            <v>364600</v>
          </cell>
          <cell r="AK129">
            <v>364600</v>
          </cell>
          <cell r="AL129">
            <v>364600</v>
          </cell>
          <cell r="AM129">
            <v>364500</v>
          </cell>
          <cell r="AN129">
            <v>364500</v>
          </cell>
          <cell r="AO129">
            <v>364500</v>
          </cell>
          <cell r="AP129">
            <v>364500</v>
          </cell>
          <cell r="AQ129">
            <v>364500</v>
          </cell>
          <cell r="AR129">
            <v>364500</v>
          </cell>
          <cell r="AS129">
            <v>364500</v>
          </cell>
          <cell r="AT129">
            <v>364500</v>
          </cell>
          <cell r="AU129">
            <v>364500</v>
          </cell>
          <cell r="AV129">
            <v>364500</v>
          </cell>
          <cell r="AW129">
            <v>364500</v>
          </cell>
          <cell r="AX129">
            <v>364500</v>
          </cell>
          <cell r="AY129">
            <v>364500</v>
          </cell>
          <cell r="AZ129">
            <v>364500</v>
          </cell>
          <cell r="BA129">
            <v>364500</v>
          </cell>
        </row>
        <row r="130">
          <cell r="A130" t="str">
            <v>Jordan</v>
          </cell>
          <cell r="B130" t="str">
            <v>JOR</v>
          </cell>
          <cell r="D130">
            <v>88240</v>
          </cell>
          <cell r="E130">
            <v>88240</v>
          </cell>
          <cell r="F130">
            <v>88240</v>
          </cell>
          <cell r="G130">
            <v>88240</v>
          </cell>
          <cell r="H130">
            <v>88240</v>
          </cell>
          <cell r="I130">
            <v>88240</v>
          </cell>
          <cell r="J130">
            <v>88240</v>
          </cell>
          <cell r="K130">
            <v>88240</v>
          </cell>
          <cell r="L130">
            <v>88240</v>
          </cell>
          <cell r="M130">
            <v>88240</v>
          </cell>
          <cell r="N130">
            <v>88240</v>
          </cell>
          <cell r="O130">
            <v>88240</v>
          </cell>
          <cell r="P130">
            <v>88240</v>
          </cell>
          <cell r="Q130">
            <v>88240</v>
          </cell>
          <cell r="R130">
            <v>88240</v>
          </cell>
          <cell r="S130">
            <v>88240</v>
          </cell>
          <cell r="T130">
            <v>88240</v>
          </cell>
          <cell r="U130">
            <v>88240</v>
          </cell>
          <cell r="V130">
            <v>88240</v>
          </cell>
          <cell r="W130">
            <v>88240</v>
          </cell>
          <cell r="X130">
            <v>88240</v>
          </cell>
          <cell r="Y130">
            <v>88240</v>
          </cell>
          <cell r="Z130">
            <v>88240</v>
          </cell>
          <cell r="AA130">
            <v>88240</v>
          </cell>
          <cell r="AB130">
            <v>88240</v>
          </cell>
          <cell r="AC130">
            <v>88240</v>
          </cell>
          <cell r="AD130">
            <v>88240</v>
          </cell>
          <cell r="AE130">
            <v>88240</v>
          </cell>
          <cell r="AF130">
            <v>88240</v>
          </cell>
          <cell r="AG130">
            <v>88240</v>
          </cell>
          <cell r="AH130">
            <v>88240</v>
          </cell>
          <cell r="AI130">
            <v>88240</v>
          </cell>
          <cell r="AJ130">
            <v>88240</v>
          </cell>
          <cell r="AK130">
            <v>88240</v>
          </cell>
          <cell r="AL130">
            <v>88240</v>
          </cell>
          <cell r="AM130">
            <v>88240</v>
          </cell>
          <cell r="AN130">
            <v>88240</v>
          </cell>
          <cell r="AO130">
            <v>88240</v>
          </cell>
          <cell r="AP130">
            <v>88240</v>
          </cell>
          <cell r="AQ130">
            <v>88240</v>
          </cell>
          <cell r="AR130">
            <v>88240</v>
          </cell>
          <cell r="AS130">
            <v>88240</v>
          </cell>
          <cell r="AT130">
            <v>88240</v>
          </cell>
          <cell r="AU130">
            <v>88240</v>
          </cell>
          <cell r="AV130">
            <v>88240</v>
          </cell>
          <cell r="AW130">
            <v>88240</v>
          </cell>
          <cell r="AX130">
            <v>88240</v>
          </cell>
          <cell r="AY130">
            <v>88240</v>
          </cell>
          <cell r="AZ130">
            <v>88780</v>
          </cell>
          <cell r="BA130">
            <v>88780</v>
          </cell>
        </row>
        <row r="131">
          <cell r="A131" t="str">
            <v>Kazakhstan</v>
          </cell>
          <cell r="B131" t="str">
            <v>KAZ</v>
          </cell>
          <cell r="D131">
            <v>2699700</v>
          </cell>
          <cell r="E131">
            <v>2699700</v>
          </cell>
          <cell r="F131">
            <v>2699700</v>
          </cell>
          <cell r="G131">
            <v>2699700</v>
          </cell>
          <cell r="H131">
            <v>2699700</v>
          </cell>
          <cell r="I131">
            <v>2699700</v>
          </cell>
          <cell r="J131">
            <v>2699700</v>
          </cell>
          <cell r="K131">
            <v>2699700</v>
          </cell>
          <cell r="L131">
            <v>2699700</v>
          </cell>
          <cell r="M131">
            <v>2699700</v>
          </cell>
          <cell r="N131">
            <v>2699700</v>
          </cell>
          <cell r="O131">
            <v>2699700</v>
          </cell>
          <cell r="P131">
            <v>2699700</v>
          </cell>
          <cell r="Q131">
            <v>2699700</v>
          </cell>
          <cell r="R131">
            <v>2699700</v>
          </cell>
          <cell r="S131">
            <v>2699700</v>
          </cell>
          <cell r="T131">
            <v>2699700</v>
          </cell>
          <cell r="U131">
            <v>2699700</v>
          </cell>
          <cell r="V131">
            <v>2699700</v>
          </cell>
          <cell r="W131">
            <v>2699700</v>
          </cell>
          <cell r="X131">
            <v>2699700</v>
          </cell>
          <cell r="Y131">
            <v>2699700</v>
          </cell>
          <cell r="Z131">
            <v>2699700</v>
          </cell>
          <cell r="AA131">
            <v>2699700</v>
          </cell>
          <cell r="AB131">
            <v>2699700</v>
          </cell>
          <cell r="AC131">
            <v>2699700</v>
          </cell>
          <cell r="AD131">
            <v>2699700</v>
          </cell>
          <cell r="AE131">
            <v>2699700</v>
          </cell>
          <cell r="AF131">
            <v>2699700</v>
          </cell>
          <cell r="AG131">
            <v>2699700</v>
          </cell>
          <cell r="AH131">
            <v>2699700</v>
          </cell>
          <cell r="AI131">
            <v>2699700</v>
          </cell>
          <cell r="AJ131">
            <v>2699700</v>
          </cell>
          <cell r="AK131">
            <v>2699700</v>
          </cell>
          <cell r="AL131">
            <v>2699700</v>
          </cell>
          <cell r="AM131">
            <v>2699700</v>
          </cell>
          <cell r="AN131">
            <v>2699700</v>
          </cell>
          <cell r="AO131">
            <v>2699700</v>
          </cell>
          <cell r="AP131">
            <v>2699700</v>
          </cell>
          <cell r="AQ131">
            <v>2699700</v>
          </cell>
          <cell r="AR131">
            <v>2699700</v>
          </cell>
          <cell r="AS131">
            <v>2699700</v>
          </cell>
          <cell r="AT131">
            <v>2699700</v>
          </cell>
          <cell r="AU131">
            <v>2699700</v>
          </cell>
          <cell r="AV131">
            <v>2699700</v>
          </cell>
          <cell r="AW131">
            <v>2699700</v>
          </cell>
          <cell r="AX131">
            <v>2699700</v>
          </cell>
          <cell r="AY131">
            <v>2699700</v>
          </cell>
          <cell r="AZ131">
            <v>2699700</v>
          </cell>
          <cell r="BA131">
            <v>2699700</v>
          </cell>
        </row>
        <row r="132">
          <cell r="A132" t="str">
            <v>Kenya</v>
          </cell>
          <cell r="B132" t="str">
            <v>KEN</v>
          </cell>
          <cell r="D132">
            <v>569140</v>
          </cell>
          <cell r="E132">
            <v>569140</v>
          </cell>
          <cell r="F132">
            <v>569140</v>
          </cell>
          <cell r="G132">
            <v>569140</v>
          </cell>
          <cell r="H132">
            <v>569140</v>
          </cell>
          <cell r="I132">
            <v>569140</v>
          </cell>
          <cell r="J132">
            <v>569140</v>
          </cell>
          <cell r="K132">
            <v>569140</v>
          </cell>
          <cell r="L132">
            <v>569140</v>
          </cell>
          <cell r="M132">
            <v>569140</v>
          </cell>
          <cell r="N132">
            <v>569140</v>
          </cell>
          <cell r="O132">
            <v>569140</v>
          </cell>
          <cell r="P132">
            <v>569140</v>
          </cell>
          <cell r="Q132">
            <v>569140</v>
          </cell>
          <cell r="R132">
            <v>569140</v>
          </cell>
          <cell r="S132">
            <v>569140</v>
          </cell>
          <cell r="T132">
            <v>569140</v>
          </cell>
          <cell r="U132">
            <v>569140</v>
          </cell>
          <cell r="V132">
            <v>569140</v>
          </cell>
          <cell r="W132">
            <v>569140</v>
          </cell>
          <cell r="X132">
            <v>569140</v>
          </cell>
          <cell r="Y132">
            <v>569140</v>
          </cell>
          <cell r="Z132">
            <v>569140</v>
          </cell>
          <cell r="AA132">
            <v>569140</v>
          </cell>
          <cell r="AB132">
            <v>569140</v>
          </cell>
          <cell r="AC132">
            <v>569140</v>
          </cell>
          <cell r="AD132">
            <v>569140</v>
          </cell>
          <cell r="AE132">
            <v>569140</v>
          </cell>
          <cell r="AF132">
            <v>569140</v>
          </cell>
          <cell r="AG132">
            <v>569140</v>
          </cell>
          <cell r="AH132">
            <v>569140</v>
          </cell>
          <cell r="AI132">
            <v>569140</v>
          </cell>
          <cell r="AJ132">
            <v>569140</v>
          </cell>
          <cell r="AK132">
            <v>569140</v>
          </cell>
          <cell r="AL132">
            <v>569140</v>
          </cell>
          <cell r="AM132">
            <v>569140</v>
          </cell>
          <cell r="AN132">
            <v>569140</v>
          </cell>
          <cell r="AO132">
            <v>569140</v>
          </cell>
          <cell r="AP132">
            <v>569140</v>
          </cell>
          <cell r="AQ132">
            <v>569140</v>
          </cell>
          <cell r="AR132">
            <v>569140</v>
          </cell>
          <cell r="AS132">
            <v>569140</v>
          </cell>
          <cell r="AT132">
            <v>569140</v>
          </cell>
          <cell r="AU132">
            <v>569140</v>
          </cell>
          <cell r="AV132">
            <v>569140</v>
          </cell>
          <cell r="AW132">
            <v>569140</v>
          </cell>
          <cell r="AX132">
            <v>569140</v>
          </cell>
          <cell r="AY132">
            <v>569140</v>
          </cell>
          <cell r="AZ132">
            <v>569140</v>
          </cell>
          <cell r="BA132">
            <v>569140</v>
          </cell>
        </row>
        <row r="133">
          <cell r="A133" t="str">
            <v>Kiribati</v>
          </cell>
          <cell r="B133" t="str">
            <v>KIR</v>
          </cell>
          <cell r="D133">
            <v>810</v>
          </cell>
          <cell r="E133">
            <v>810</v>
          </cell>
          <cell r="F133">
            <v>810</v>
          </cell>
          <cell r="G133">
            <v>810</v>
          </cell>
          <cell r="H133">
            <v>810</v>
          </cell>
          <cell r="I133">
            <v>810</v>
          </cell>
          <cell r="J133">
            <v>810</v>
          </cell>
          <cell r="K133">
            <v>810</v>
          </cell>
          <cell r="L133">
            <v>810</v>
          </cell>
          <cell r="M133">
            <v>810</v>
          </cell>
          <cell r="N133">
            <v>810</v>
          </cell>
          <cell r="O133">
            <v>810</v>
          </cell>
          <cell r="P133">
            <v>810</v>
          </cell>
          <cell r="Q133">
            <v>810</v>
          </cell>
          <cell r="R133">
            <v>810</v>
          </cell>
          <cell r="S133">
            <v>810</v>
          </cell>
          <cell r="T133">
            <v>810</v>
          </cell>
          <cell r="U133">
            <v>810</v>
          </cell>
          <cell r="V133">
            <v>810</v>
          </cell>
          <cell r="W133">
            <v>810</v>
          </cell>
          <cell r="X133">
            <v>810</v>
          </cell>
          <cell r="Y133">
            <v>810</v>
          </cell>
          <cell r="Z133">
            <v>810</v>
          </cell>
          <cell r="AA133">
            <v>810</v>
          </cell>
          <cell r="AB133">
            <v>810</v>
          </cell>
          <cell r="AC133">
            <v>810</v>
          </cell>
          <cell r="AD133">
            <v>810</v>
          </cell>
          <cell r="AE133">
            <v>810</v>
          </cell>
          <cell r="AF133">
            <v>810</v>
          </cell>
          <cell r="AG133">
            <v>810</v>
          </cell>
          <cell r="AH133">
            <v>810</v>
          </cell>
          <cell r="AI133">
            <v>810</v>
          </cell>
          <cell r="AJ133">
            <v>810</v>
          </cell>
          <cell r="AK133">
            <v>810</v>
          </cell>
          <cell r="AL133">
            <v>810</v>
          </cell>
          <cell r="AM133">
            <v>810</v>
          </cell>
          <cell r="AN133">
            <v>810</v>
          </cell>
          <cell r="AO133">
            <v>810</v>
          </cell>
          <cell r="AP133">
            <v>810</v>
          </cell>
          <cell r="AQ133">
            <v>810</v>
          </cell>
          <cell r="AR133">
            <v>810</v>
          </cell>
          <cell r="AS133">
            <v>810</v>
          </cell>
          <cell r="AT133">
            <v>810</v>
          </cell>
          <cell r="AU133">
            <v>810</v>
          </cell>
          <cell r="AV133">
            <v>810</v>
          </cell>
          <cell r="AW133">
            <v>810</v>
          </cell>
          <cell r="AX133">
            <v>810</v>
          </cell>
          <cell r="AY133">
            <v>810</v>
          </cell>
          <cell r="AZ133">
            <v>810</v>
          </cell>
          <cell r="BA133">
            <v>810</v>
          </cell>
        </row>
        <row r="134">
          <cell r="A134" t="str">
            <v>Korea</v>
          </cell>
          <cell r="B134" t="str">
            <v>PRK</v>
          </cell>
          <cell r="D134">
            <v>120410</v>
          </cell>
          <cell r="E134">
            <v>120410</v>
          </cell>
          <cell r="F134">
            <v>120410</v>
          </cell>
          <cell r="G134">
            <v>120410</v>
          </cell>
          <cell r="H134">
            <v>120410</v>
          </cell>
          <cell r="I134">
            <v>120410</v>
          </cell>
          <cell r="J134">
            <v>120410</v>
          </cell>
          <cell r="K134">
            <v>120410</v>
          </cell>
          <cell r="L134">
            <v>120410</v>
          </cell>
          <cell r="M134">
            <v>120410</v>
          </cell>
          <cell r="N134">
            <v>120410</v>
          </cell>
          <cell r="O134">
            <v>120410</v>
          </cell>
          <cell r="P134">
            <v>120410</v>
          </cell>
          <cell r="Q134">
            <v>120410</v>
          </cell>
          <cell r="R134">
            <v>120410</v>
          </cell>
          <cell r="S134">
            <v>120410</v>
          </cell>
          <cell r="T134">
            <v>120410</v>
          </cell>
          <cell r="U134">
            <v>120410</v>
          </cell>
          <cell r="V134">
            <v>120410</v>
          </cell>
          <cell r="W134">
            <v>120410</v>
          </cell>
          <cell r="X134">
            <v>120410</v>
          </cell>
          <cell r="Y134">
            <v>120410</v>
          </cell>
          <cell r="Z134">
            <v>120410</v>
          </cell>
          <cell r="AA134">
            <v>120410</v>
          </cell>
          <cell r="AB134">
            <v>120410</v>
          </cell>
          <cell r="AC134">
            <v>120410</v>
          </cell>
          <cell r="AD134">
            <v>120410</v>
          </cell>
          <cell r="AE134">
            <v>120410</v>
          </cell>
          <cell r="AF134">
            <v>120410</v>
          </cell>
          <cell r="AG134">
            <v>120410</v>
          </cell>
          <cell r="AH134">
            <v>120410</v>
          </cell>
          <cell r="AI134">
            <v>120410</v>
          </cell>
          <cell r="AJ134">
            <v>120410</v>
          </cell>
          <cell r="AK134">
            <v>120410</v>
          </cell>
          <cell r="AL134">
            <v>120410</v>
          </cell>
          <cell r="AM134">
            <v>120410</v>
          </cell>
          <cell r="AN134">
            <v>120410</v>
          </cell>
          <cell r="AO134">
            <v>120410</v>
          </cell>
          <cell r="AP134">
            <v>120410</v>
          </cell>
          <cell r="AQ134">
            <v>120410</v>
          </cell>
          <cell r="AR134">
            <v>120410</v>
          </cell>
          <cell r="AS134">
            <v>120410</v>
          </cell>
          <cell r="AT134">
            <v>120410</v>
          </cell>
          <cell r="AU134">
            <v>120410</v>
          </cell>
          <cell r="AV134">
            <v>120410</v>
          </cell>
          <cell r="AW134">
            <v>120410</v>
          </cell>
          <cell r="AX134">
            <v>120410</v>
          </cell>
          <cell r="AY134">
            <v>120410</v>
          </cell>
          <cell r="AZ134">
            <v>120410</v>
          </cell>
          <cell r="BA134">
            <v>120410</v>
          </cell>
        </row>
        <row r="135">
          <cell r="A135" t="str">
            <v>Korea, Rep.</v>
          </cell>
          <cell r="B135" t="str">
            <v>KOR</v>
          </cell>
          <cell r="D135">
            <v>98730</v>
          </cell>
          <cell r="E135">
            <v>98730</v>
          </cell>
          <cell r="F135">
            <v>98730</v>
          </cell>
          <cell r="G135">
            <v>98730</v>
          </cell>
          <cell r="H135">
            <v>98730</v>
          </cell>
          <cell r="I135">
            <v>98730</v>
          </cell>
          <cell r="J135">
            <v>98730</v>
          </cell>
          <cell r="K135">
            <v>98730</v>
          </cell>
          <cell r="L135">
            <v>98730</v>
          </cell>
          <cell r="M135">
            <v>98730</v>
          </cell>
          <cell r="N135">
            <v>98730</v>
          </cell>
          <cell r="O135">
            <v>98730</v>
          </cell>
          <cell r="P135">
            <v>98730</v>
          </cell>
          <cell r="Q135">
            <v>98730</v>
          </cell>
          <cell r="R135">
            <v>98730</v>
          </cell>
          <cell r="S135">
            <v>98730</v>
          </cell>
          <cell r="T135">
            <v>98730</v>
          </cell>
          <cell r="U135">
            <v>98730</v>
          </cell>
          <cell r="V135">
            <v>98730</v>
          </cell>
          <cell r="W135">
            <v>98730</v>
          </cell>
          <cell r="X135">
            <v>98730</v>
          </cell>
          <cell r="Y135">
            <v>98730</v>
          </cell>
          <cell r="Z135">
            <v>98730</v>
          </cell>
          <cell r="AA135">
            <v>98730</v>
          </cell>
          <cell r="AB135">
            <v>98730</v>
          </cell>
          <cell r="AC135">
            <v>98730</v>
          </cell>
          <cell r="AD135">
            <v>98730</v>
          </cell>
          <cell r="AE135">
            <v>98730</v>
          </cell>
          <cell r="AF135">
            <v>98730</v>
          </cell>
          <cell r="AG135">
            <v>98730</v>
          </cell>
          <cell r="AH135">
            <v>98730</v>
          </cell>
          <cell r="AI135">
            <v>98730</v>
          </cell>
          <cell r="AJ135">
            <v>98730</v>
          </cell>
          <cell r="AK135">
            <v>98730</v>
          </cell>
          <cell r="AL135">
            <v>98730</v>
          </cell>
          <cell r="AM135">
            <v>98730</v>
          </cell>
          <cell r="AN135">
            <v>98730</v>
          </cell>
          <cell r="AO135">
            <v>98730</v>
          </cell>
          <cell r="AP135">
            <v>98730</v>
          </cell>
          <cell r="AQ135">
            <v>98730</v>
          </cell>
          <cell r="AR135">
            <v>96740</v>
          </cell>
          <cell r="AS135">
            <v>96790</v>
          </cell>
          <cell r="AT135">
            <v>96800</v>
          </cell>
          <cell r="AU135">
            <v>96820</v>
          </cell>
          <cell r="AV135">
            <v>96850</v>
          </cell>
          <cell r="AW135">
            <v>96880</v>
          </cell>
          <cell r="AX135">
            <v>96920</v>
          </cell>
          <cell r="AY135">
            <v>97030</v>
          </cell>
          <cell r="AZ135">
            <v>97100</v>
          </cell>
          <cell r="BA135">
            <v>97100</v>
          </cell>
        </row>
        <row r="136">
          <cell r="A136" t="str">
            <v>Kosovo</v>
          </cell>
          <cell r="B136" t="str">
            <v>KSV</v>
          </cell>
          <cell r="D136">
            <v>10887</v>
          </cell>
          <cell r="E136">
            <v>10887</v>
          </cell>
          <cell r="F136">
            <v>10887</v>
          </cell>
          <cell r="G136">
            <v>10887</v>
          </cell>
          <cell r="H136">
            <v>10887</v>
          </cell>
          <cell r="I136">
            <v>10887</v>
          </cell>
          <cell r="J136">
            <v>10887</v>
          </cell>
          <cell r="K136">
            <v>10887</v>
          </cell>
          <cell r="L136">
            <v>10887</v>
          </cell>
          <cell r="M136">
            <v>10887</v>
          </cell>
          <cell r="N136">
            <v>10887</v>
          </cell>
          <cell r="O136">
            <v>10887</v>
          </cell>
          <cell r="P136">
            <v>10887</v>
          </cell>
          <cell r="Q136">
            <v>10887</v>
          </cell>
          <cell r="R136">
            <v>10887</v>
          </cell>
          <cell r="S136">
            <v>10887</v>
          </cell>
          <cell r="T136">
            <v>10887</v>
          </cell>
          <cell r="U136">
            <v>10887</v>
          </cell>
          <cell r="V136">
            <v>10887</v>
          </cell>
          <cell r="W136">
            <v>10887</v>
          </cell>
          <cell r="X136">
            <v>10887</v>
          </cell>
          <cell r="Y136">
            <v>10887</v>
          </cell>
          <cell r="Z136">
            <v>10887</v>
          </cell>
          <cell r="AA136">
            <v>10887</v>
          </cell>
          <cell r="AB136">
            <v>10887</v>
          </cell>
          <cell r="AC136">
            <v>10887</v>
          </cell>
          <cell r="AD136">
            <v>10887</v>
          </cell>
          <cell r="AE136">
            <v>10887</v>
          </cell>
          <cell r="AF136">
            <v>10887</v>
          </cell>
          <cell r="AG136">
            <v>10887</v>
          </cell>
          <cell r="AH136">
            <v>10887</v>
          </cell>
          <cell r="AI136">
            <v>10887</v>
          </cell>
          <cell r="AJ136">
            <v>10887</v>
          </cell>
          <cell r="AK136">
            <v>10887</v>
          </cell>
          <cell r="AL136">
            <v>10887</v>
          </cell>
          <cell r="AM136">
            <v>10887</v>
          </cell>
          <cell r="AN136">
            <v>10887</v>
          </cell>
          <cell r="AO136">
            <v>10887</v>
          </cell>
          <cell r="AP136">
            <v>10887</v>
          </cell>
          <cell r="AQ136">
            <v>10887</v>
          </cell>
          <cell r="AR136">
            <v>10887</v>
          </cell>
          <cell r="AS136">
            <v>10887</v>
          </cell>
          <cell r="AT136">
            <v>10887</v>
          </cell>
          <cell r="AU136">
            <v>10887</v>
          </cell>
          <cell r="AV136">
            <v>10887</v>
          </cell>
          <cell r="AW136">
            <v>10887</v>
          </cell>
          <cell r="AX136">
            <v>10887</v>
          </cell>
          <cell r="AY136">
            <v>10887</v>
          </cell>
          <cell r="AZ136">
            <v>10887</v>
          </cell>
          <cell r="BA136">
            <v>10887</v>
          </cell>
        </row>
        <row r="137">
          <cell r="A137" t="str">
            <v>Kuwait</v>
          </cell>
          <cell r="B137" t="str">
            <v>KWT</v>
          </cell>
          <cell r="D137">
            <v>17820</v>
          </cell>
          <cell r="E137">
            <v>17820</v>
          </cell>
          <cell r="F137">
            <v>17820</v>
          </cell>
          <cell r="G137">
            <v>17820</v>
          </cell>
          <cell r="H137">
            <v>17820</v>
          </cell>
          <cell r="I137">
            <v>17820</v>
          </cell>
          <cell r="J137">
            <v>17820</v>
          </cell>
          <cell r="K137">
            <v>17820</v>
          </cell>
          <cell r="L137">
            <v>17820</v>
          </cell>
          <cell r="M137">
            <v>17820</v>
          </cell>
          <cell r="N137">
            <v>17820</v>
          </cell>
          <cell r="O137">
            <v>17820</v>
          </cell>
          <cell r="P137">
            <v>17820</v>
          </cell>
          <cell r="Q137">
            <v>17820</v>
          </cell>
          <cell r="R137">
            <v>17820</v>
          </cell>
          <cell r="S137">
            <v>17820</v>
          </cell>
          <cell r="T137">
            <v>17820</v>
          </cell>
          <cell r="U137">
            <v>17820</v>
          </cell>
          <cell r="V137">
            <v>17820</v>
          </cell>
          <cell r="W137">
            <v>17820</v>
          </cell>
          <cell r="X137">
            <v>17820</v>
          </cell>
          <cell r="Y137">
            <v>17820</v>
          </cell>
          <cell r="Z137">
            <v>17820</v>
          </cell>
          <cell r="AA137">
            <v>17820</v>
          </cell>
          <cell r="AB137">
            <v>17820</v>
          </cell>
          <cell r="AC137">
            <v>17820</v>
          </cell>
          <cell r="AD137">
            <v>17820</v>
          </cell>
          <cell r="AE137">
            <v>17820</v>
          </cell>
          <cell r="AF137">
            <v>17820</v>
          </cell>
          <cell r="AG137">
            <v>17820</v>
          </cell>
          <cell r="AH137">
            <v>17820</v>
          </cell>
          <cell r="AI137">
            <v>17820</v>
          </cell>
          <cell r="AJ137">
            <v>17820</v>
          </cell>
          <cell r="AK137">
            <v>17820</v>
          </cell>
          <cell r="AL137">
            <v>17820</v>
          </cell>
          <cell r="AM137">
            <v>17820</v>
          </cell>
          <cell r="AN137">
            <v>17820</v>
          </cell>
          <cell r="AO137">
            <v>17820</v>
          </cell>
          <cell r="AP137">
            <v>17820</v>
          </cell>
          <cell r="AQ137">
            <v>17820</v>
          </cell>
          <cell r="AR137">
            <v>17820</v>
          </cell>
          <cell r="AS137">
            <v>17820</v>
          </cell>
          <cell r="AT137">
            <v>17820</v>
          </cell>
          <cell r="AU137">
            <v>17820</v>
          </cell>
          <cell r="AV137">
            <v>17820</v>
          </cell>
          <cell r="AW137">
            <v>17820</v>
          </cell>
          <cell r="AX137">
            <v>17820</v>
          </cell>
          <cell r="AY137">
            <v>17820</v>
          </cell>
          <cell r="AZ137">
            <v>17820</v>
          </cell>
          <cell r="BA137">
            <v>17820</v>
          </cell>
        </row>
        <row r="138">
          <cell r="A138" t="str">
            <v>Kyrgyz Republic</v>
          </cell>
          <cell r="B138" t="str">
            <v>KGZ</v>
          </cell>
          <cell r="D138">
            <v>191800</v>
          </cell>
          <cell r="E138">
            <v>191800</v>
          </cell>
          <cell r="F138">
            <v>191800</v>
          </cell>
          <cell r="G138">
            <v>191800</v>
          </cell>
          <cell r="H138">
            <v>191800</v>
          </cell>
          <cell r="I138">
            <v>191800</v>
          </cell>
          <cell r="J138">
            <v>191800</v>
          </cell>
          <cell r="K138">
            <v>191800</v>
          </cell>
          <cell r="L138">
            <v>191800</v>
          </cell>
          <cell r="M138">
            <v>191800</v>
          </cell>
          <cell r="N138">
            <v>191800</v>
          </cell>
          <cell r="O138">
            <v>191800</v>
          </cell>
          <cell r="P138">
            <v>191800</v>
          </cell>
          <cell r="Q138">
            <v>191800</v>
          </cell>
          <cell r="R138">
            <v>191800</v>
          </cell>
          <cell r="S138">
            <v>191800</v>
          </cell>
          <cell r="T138">
            <v>191800</v>
          </cell>
          <cell r="U138">
            <v>191800</v>
          </cell>
          <cell r="V138">
            <v>191800</v>
          </cell>
          <cell r="W138">
            <v>191800</v>
          </cell>
          <cell r="X138">
            <v>191800</v>
          </cell>
          <cell r="Y138">
            <v>191800</v>
          </cell>
          <cell r="Z138">
            <v>191800</v>
          </cell>
          <cell r="AA138">
            <v>191800</v>
          </cell>
          <cell r="AB138">
            <v>191800</v>
          </cell>
          <cell r="AC138">
            <v>191800</v>
          </cell>
          <cell r="AD138">
            <v>191800</v>
          </cell>
          <cell r="AE138">
            <v>191800</v>
          </cell>
          <cell r="AF138">
            <v>191800</v>
          </cell>
          <cell r="AG138">
            <v>191800</v>
          </cell>
          <cell r="AH138">
            <v>191800</v>
          </cell>
          <cell r="AI138">
            <v>191800</v>
          </cell>
          <cell r="AJ138">
            <v>191800</v>
          </cell>
          <cell r="AK138">
            <v>191800</v>
          </cell>
          <cell r="AL138">
            <v>191800</v>
          </cell>
          <cell r="AM138">
            <v>191800</v>
          </cell>
          <cell r="AN138">
            <v>191800</v>
          </cell>
          <cell r="AO138">
            <v>191800</v>
          </cell>
          <cell r="AP138">
            <v>191800</v>
          </cell>
          <cell r="AQ138">
            <v>191800</v>
          </cell>
          <cell r="AR138">
            <v>191800</v>
          </cell>
          <cell r="AS138">
            <v>191800</v>
          </cell>
          <cell r="AT138">
            <v>191800</v>
          </cell>
          <cell r="AU138">
            <v>191800</v>
          </cell>
          <cell r="AV138">
            <v>191800</v>
          </cell>
          <cell r="AW138">
            <v>191800</v>
          </cell>
          <cell r="AX138">
            <v>191800</v>
          </cell>
          <cell r="AY138">
            <v>191800</v>
          </cell>
          <cell r="AZ138">
            <v>191800</v>
          </cell>
          <cell r="BA138">
            <v>191800</v>
          </cell>
        </row>
        <row r="139">
          <cell r="A139" t="str">
            <v>Lao PDR</v>
          </cell>
          <cell r="B139" t="str">
            <v>LAO</v>
          </cell>
          <cell r="D139">
            <v>230800</v>
          </cell>
          <cell r="E139">
            <v>230800</v>
          </cell>
          <cell r="F139">
            <v>230800</v>
          </cell>
          <cell r="G139">
            <v>230800</v>
          </cell>
          <cell r="H139">
            <v>230800</v>
          </cell>
          <cell r="I139">
            <v>230800</v>
          </cell>
          <cell r="J139">
            <v>230800</v>
          </cell>
          <cell r="K139">
            <v>230800</v>
          </cell>
          <cell r="L139">
            <v>230800</v>
          </cell>
          <cell r="M139">
            <v>230800</v>
          </cell>
          <cell r="N139">
            <v>230800</v>
          </cell>
          <cell r="O139">
            <v>230800</v>
          </cell>
          <cell r="P139">
            <v>230800</v>
          </cell>
          <cell r="Q139">
            <v>230800</v>
          </cell>
          <cell r="R139">
            <v>230800</v>
          </cell>
          <cell r="S139">
            <v>230800</v>
          </cell>
          <cell r="T139">
            <v>230800</v>
          </cell>
          <cell r="U139">
            <v>230800</v>
          </cell>
          <cell r="V139">
            <v>230800</v>
          </cell>
          <cell r="W139">
            <v>230800</v>
          </cell>
          <cell r="X139">
            <v>230800</v>
          </cell>
          <cell r="Y139">
            <v>230800</v>
          </cell>
          <cell r="Z139">
            <v>230800</v>
          </cell>
          <cell r="AA139">
            <v>230800</v>
          </cell>
          <cell r="AB139">
            <v>230800</v>
          </cell>
          <cell r="AC139">
            <v>230800</v>
          </cell>
          <cell r="AD139">
            <v>230800</v>
          </cell>
          <cell r="AE139">
            <v>230800</v>
          </cell>
          <cell r="AF139">
            <v>230800</v>
          </cell>
          <cell r="AG139">
            <v>230800</v>
          </cell>
          <cell r="AH139">
            <v>230800</v>
          </cell>
          <cell r="AI139">
            <v>230800</v>
          </cell>
          <cell r="AJ139">
            <v>230800</v>
          </cell>
          <cell r="AK139">
            <v>230800</v>
          </cell>
          <cell r="AL139">
            <v>230800</v>
          </cell>
          <cell r="AM139">
            <v>230800</v>
          </cell>
          <cell r="AN139">
            <v>230800</v>
          </cell>
          <cell r="AO139">
            <v>230800</v>
          </cell>
          <cell r="AP139">
            <v>230800</v>
          </cell>
          <cell r="AQ139">
            <v>230800</v>
          </cell>
          <cell r="AR139">
            <v>230800</v>
          </cell>
          <cell r="AS139">
            <v>230800</v>
          </cell>
          <cell r="AT139">
            <v>230800</v>
          </cell>
          <cell r="AU139">
            <v>230800</v>
          </cell>
          <cell r="AV139">
            <v>230800</v>
          </cell>
          <cell r="AW139">
            <v>230800</v>
          </cell>
          <cell r="AX139">
            <v>230800</v>
          </cell>
          <cell r="AY139">
            <v>230800</v>
          </cell>
          <cell r="AZ139">
            <v>230800</v>
          </cell>
          <cell r="BA139">
            <v>230800</v>
          </cell>
        </row>
        <row r="140">
          <cell r="A140" t="str">
            <v>Latvia</v>
          </cell>
          <cell r="B140" t="str">
            <v>LVA</v>
          </cell>
          <cell r="D140">
            <v>62190</v>
          </cell>
          <cell r="E140">
            <v>62190</v>
          </cell>
          <cell r="F140">
            <v>62190</v>
          </cell>
          <cell r="G140">
            <v>62190</v>
          </cell>
          <cell r="H140">
            <v>62190</v>
          </cell>
          <cell r="I140">
            <v>62190</v>
          </cell>
          <cell r="J140">
            <v>62190</v>
          </cell>
          <cell r="K140">
            <v>62190</v>
          </cell>
          <cell r="L140">
            <v>62190</v>
          </cell>
          <cell r="M140">
            <v>62190</v>
          </cell>
          <cell r="N140">
            <v>62190</v>
          </cell>
          <cell r="O140">
            <v>62190</v>
          </cell>
          <cell r="P140">
            <v>62190</v>
          </cell>
          <cell r="Q140">
            <v>62190</v>
          </cell>
          <cell r="R140">
            <v>62190</v>
          </cell>
          <cell r="S140">
            <v>62190</v>
          </cell>
          <cell r="T140">
            <v>62190</v>
          </cell>
          <cell r="U140">
            <v>62190</v>
          </cell>
          <cell r="V140">
            <v>62190</v>
          </cell>
          <cell r="W140">
            <v>62190</v>
          </cell>
          <cell r="X140">
            <v>62190</v>
          </cell>
          <cell r="Y140">
            <v>62190</v>
          </cell>
          <cell r="Z140">
            <v>62190</v>
          </cell>
          <cell r="AA140">
            <v>62190</v>
          </cell>
          <cell r="AB140">
            <v>62190</v>
          </cell>
          <cell r="AC140">
            <v>62190</v>
          </cell>
          <cell r="AD140">
            <v>62190</v>
          </cell>
          <cell r="AE140">
            <v>62190</v>
          </cell>
          <cell r="AF140">
            <v>62190</v>
          </cell>
          <cell r="AG140">
            <v>62190</v>
          </cell>
          <cell r="AH140">
            <v>62190</v>
          </cell>
          <cell r="AI140">
            <v>62190</v>
          </cell>
          <cell r="AJ140">
            <v>62190</v>
          </cell>
          <cell r="AK140">
            <v>62190</v>
          </cell>
          <cell r="AL140">
            <v>62190</v>
          </cell>
          <cell r="AM140">
            <v>62190</v>
          </cell>
          <cell r="AN140">
            <v>62190</v>
          </cell>
          <cell r="AO140">
            <v>62190</v>
          </cell>
          <cell r="AP140">
            <v>62190</v>
          </cell>
          <cell r="AQ140">
            <v>62190</v>
          </cell>
          <cell r="AR140">
            <v>62190</v>
          </cell>
          <cell r="AS140">
            <v>62190</v>
          </cell>
          <cell r="AT140">
            <v>62190</v>
          </cell>
          <cell r="AU140">
            <v>62190</v>
          </cell>
          <cell r="AV140">
            <v>62190</v>
          </cell>
          <cell r="AW140">
            <v>62190</v>
          </cell>
          <cell r="AX140">
            <v>62190</v>
          </cell>
          <cell r="AY140">
            <v>62190</v>
          </cell>
          <cell r="AZ140">
            <v>62180</v>
          </cell>
          <cell r="BA140">
            <v>62180</v>
          </cell>
        </row>
        <row r="141">
          <cell r="A141" t="str">
            <v>Lebanon</v>
          </cell>
          <cell r="B141" t="str">
            <v>LBN</v>
          </cell>
          <cell r="D141">
            <v>10230</v>
          </cell>
          <cell r="E141">
            <v>10230</v>
          </cell>
          <cell r="F141">
            <v>10230</v>
          </cell>
          <cell r="G141">
            <v>10230</v>
          </cell>
          <cell r="H141">
            <v>10230</v>
          </cell>
          <cell r="I141">
            <v>10230</v>
          </cell>
          <cell r="J141">
            <v>10230</v>
          </cell>
          <cell r="K141">
            <v>10230</v>
          </cell>
          <cell r="L141">
            <v>10230</v>
          </cell>
          <cell r="M141">
            <v>10230</v>
          </cell>
          <cell r="N141">
            <v>10230</v>
          </cell>
          <cell r="O141">
            <v>10230</v>
          </cell>
          <cell r="P141">
            <v>10230</v>
          </cell>
          <cell r="Q141">
            <v>10230</v>
          </cell>
          <cell r="R141">
            <v>10230</v>
          </cell>
          <cell r="S141">
            <v>10230</v>
          </cell>
          <cell r="T141">
            <v>10230</v>
          </cell>
          <cell r="U141">
            <v>10230</v>
          </cell>
          <cell r="V141">
            <v>10230</v>
          </cell>
          <cell r="W141">
            <v>10230</v>
          </cell>
          <cell r="X141">
            <v>10230</v>
          </cell>
          <cell r="Y141">
            <v>10230</v>
          </cell>
          <cell r="Z141">
            <v>10230</v>
          </cell>
          <cell r="AA141">
            <v>10230</v>
          </cell>
          <cell r="AB141">
            <v>10230</v>
          </cell>
          <cell r="AC141">
            <v>10230</v>
          </cell>
          <cell r="AD141">
            <v>10230</v>
          </cell>
          <cell r="AE141">
            <v>10230</v>
          </cell>
          <cell r="AF141">
            <v>10230</v>
          </cell>
          <cell r="AG141">
            <v>10230</v>
          </cell>
          <cell r="AH141">
            <v>10230</v>
          </cell>
          <cell r="AI141">
            <v>10230</v>
          </cell>
          <cell r="AJ141">
            <v>10230</v>
          </cell>
          <cell r="AK141">
            <v>10230</v>
          </cell>
          <cell r="AL141">
            <v>10230</v>
          </cell>
          <cell r="AM141">
            <v>10230</v>
          </cell>
          <cell r="AN141">
            <v>10230</v>
          </cell>
          <cell r="AO141">
            <v>10230</v>
          </cell>
          <cell r="AP141">
            <v>10230</v>
          </cell>
          <cell r="AQ141">
            <v>10230</v>
          </cell>
          <cell r="AR141">
            <v>10230</v>
          </cell>
          <cell r="AS141">
            <v>10230</v>
          </cell>
          <cell r="AT141">
            <v>10230</v>
          </cell>
          <cell r="AU141">
            <v>10230</v>
          </cell>
          <cell r="AV141">
            <v>10230</v>
          </cell>
          <cell r="AW141">
            <v>10230</v>
          </cell>
          <cell r="AX141">
            <v>10230</v>
          </cell>
          <cell r="AY141">
            <v>10230</v>
          </cell>
          <cell r="AZ141">
            <v>10230</v>
          </cell>
          <cell r="BA141">
            <v>10230</v>
          </cell>
        </row>
        <row r="142">
          <cell r="A142" t="str">
            <v>Lesotho</v>
          </cell>
          <cell r="B142" t="str">
            <v>LSO</v>
          </cell>
          <cell r="D142">
            <v>30360</v>
          </cell>
          <cell r="E142">
            <v>30360</v>
          </cell>
          <cell r="F142">
            <v>30360</v>
          </cell>
          <cell r="G142">
            <v>30360</v>
          </cell>
          <cell r="H142">
            <v>30360</v>
          </cell>
          <cell r="I142">
            <v>30360</v>
          </cell>
          <cell r="J142">
            <v>30360</v>
          </cell>
          <cell r="K142">
            <v>30360</v>
          </cell>
          <cell r="L142">
            <v>30360</v>
          </cell>
          <cell r="M142">
            <v>30360</v>
          </cell>
          <cell r="N142">
            <v>30360</v>
          </cell>
          <cell r="O142">
            <v>30360</v>
          </cell>
          <cell r="P142">
            <v>30360</v>
          </cell>
          <cell r="Q142">
            <v>30360</v>
          </cell>
          <cell r="R142">
            <v>30360</v>
          </cell>
          <cell r="S142">
            <v>30360</v>
          </cell>
          <cell r="T142">
            <v>30360</v>
          </cell>
          <cell r="U142">
            <v>30360</v>
          </cell>
          <cell r="V142">
            <v>30360</v>
          </cell>
          <cell r="W142">
            <v>30360</v>
          </cell>
          <cell r="X142">
            <v>30360</v>
          </cell>
          <cell r="Y142">
            <v>30360</v>
          </cell>
          <cell r="Z142">
            <v>30360</v>
          </cell>
          <cell r="AA142">
            <v>30360</v>
          </cell>
          <cell r="AB142">
            <v>30360</v>
          </cell>
          <cell r="AC142">
            <v>30360</v>
          </cell>
          <cell r="AD142">
            <v>30360</v>
          </cell>
          <cell r="AE142">
            <v>30360</v>
          </cell>
          <cell r="AF142">
            <v>30360</v>
          </cell>
          <cell r="AG142">
            <v>30360</v>
          </cell>
          <cell r="AH142">
            <v>30360</v>
          </cell>
          <cell r="AI142">
            <v>30360</v>
          </cell>
          <cell r="AJ142">
            <v>30360</v>
          </cell>
          <cell r="AK142">
            <v>30360</v>
          </cell>
          <cell r="AL142">
            <v>30360</v>
          </cell>
          <cell r="AM142">
            <v>30360</v>
          </cell>
          <cell r="AN142">
            <v>30360</v>
          </cell>
          <cell r="AO142">
            <v>30360</v>
          </cell>
          <cell r="AP142">
            <v>30360</v>
          </cell>
          <cell r="AQ142">
            <v>30360</v>
          </cell>
          <cell r="AR142">
            <v>30360</v>
          </cell>
          <cell r="AS142">
            <v>30360</v>
          </cell>
          <cell r="AT142">
            <v>30360</v>
          </cell>
          <cell r="AU142">
            <v>30360</v>
          </cell>
          <cell r="AV142">
            <v>30360</v>
          </cell>
          <cell r="AW142">
            <v>30360</v>
          </cell>
          <cell r="AX142">
            <v>30360</v>
          </cell>
          <cell r="AY142">
            <v>30360</v>
          </cell>
          <cell r="AZ142">
            <v>30360</v>
          </cell>
          <cell r="BA142">
            <v>30360</v>
          </cell>
        </row>
        <row r="143">
          <cell r="A143" t="str">
            <v>Liberia</v>
          </cell>
          <cell r="B143" t="str">
            <v>LBR</v>
          </cell>
          <cell r="D143">
            <v>96320</v>
          </cell>
          <cell r="E143">
            <v>96320</v>
          </cell>
          <cell r="F143">
            <v>96320</v>
          </cell>
          <cell r="G143">
            <v>96320</v>
          </cell>
          <cell r="H143">
            <v>96320</v>
          </cell>
          <cell r="I143">
            <v>96320</v>
          </cell>
          <cell r="J143">
            <v>96320</v>
          </cell>
          <cell r="K143">
            <v>96320</v>
          </cell>
          <cell r="L143">
            <v>96320</v>
          </cell>
          <cell r="M143">
            <v>96320</v>
          </cell>
          <cell r="N143">
            <v>96320</v>
          </cell>
          <cell r="O143">
            <v>96320</v>
          </cell>
          <cell r="P143">
            <v>96320</v>
          </cell>
          <cell r="Q143">
            <v>96320</v>
          </cell>
          <cell r="R143">
            <v>96320</v>
          </cell>
          <cell r="S143">
            <v>96320</v>
          </cell>
          <cell r="T143">
            <v>96320</v>
          </cell>
          <cell r="U143">
            <v>96320</v>
          </cell>
          <cell r="V143">
            <v>96320</v>
          </cell>
          <cell r="W143">
            <v>96320</v>
          </cell>
          <cell r="X143">
            <v>96320</v>
          </cell>
          <cell r="Y143">
            <v>96320</v>
          </cell>
          <cell r="Z143">
            <v>96320</v>
          </cell>
          <cell r="AA143">
            <v>96320</v>
          </cell>
          <cell r="AB143">
            <v>96320</v>
          </cell>
          <cell r="AC143">
            <v>96320</v>
          </cell>
          <cell r="AD143">
            <v>96320</v>
          </cell>
          <cell r="AE143">
            <v>96320</v>
          </cell>
          <cell r="AF143">
            <v>96320</v>
          </cell>
          <cell r="AG143">
            <v>96320</v>
          </cell>
          <cell r="AH143">
            <v>96320</v>
          </cell>
          <cell r="AI143">
            <v>96320</v>
          </cell>
          <cell r="AJ143">
            <v>96320</v>
          </cell>
          <cell r="AK143">
            <v>96320</v>
          </cell>
          <cell r="AL143">
            <v>96320</v>
          </cell>
          <cell r="AM143">
            <v>96320</v>
          </cell>
          <cell r="AN143">
            <v>96320</v>
          </cell>
          <cell r="AO143">
            <v>96320</v>
          </cell>
          <cell r="AP143">
            <v>96320</v>
          </cell>
          <cell r="AQ143">
            <v>96320</v>
          </cell>
          <cell r="AR143">
            <v>96320</v>
          </cell>
          <cell r="AS143">
            <v>96320</v>
          </cell>
          <cell r="AT143">
            <v>96320</v>
          </cell>
          <cell r="AU143">
            <v>96320</v>
          </cell>
          <cell r="AV143">
            <v>96320</v>
          </cell>
          <cell r="AW143">
            <v>96320</v>
          </cell>
          <cell r="AX143">
            <v>96320</v>
          </cell>
          <cell r="AY143">
            <v>96320</v>
          </cell>
          <cell r="AZ143">
            <v>96320</v>
          </cell>
          <cell r="BA143">
            <v>96320</v>
          </cell>
        </row>
        <row r="144">
          <cell r="A144" t="str">
            <v>Libya</v>
          </cell>
          <cell r="B144" t="str">
            <v>LBY</v>
          </cell>
          <cell r="D144">
            <v>1759540</v>
          </cell>
          <cell r="E144">
            <v>1759540</v>
          </cell>
          <cell r="F144">
            <v>1759540</v>
          </cell>
          <cell r="G144">
            <v>1759540</v>
          </cell>
          <cell r="H144">
            <v>1759540</v>
          </cell>
          <cell r="I144">
            <v>1759540</v>
          </cell>
          <cell r="J144">
            <v>1759540</v>
          </cell>
          <cell r="K144">
            <v>1759540</v>
          </cell>
          <cell r="L144">
            <v>1759540</v>
          </cell>
          <cell r="M144">
            <v>1759540</v>
          </cell>
          <cell r="N144">
            <v>1759540</v>
          </cell>
          <cell r="O144">
            <v>1759540</v>
          </cell>
          <cell r="P144">
            <v>1759540</v>
          </cell>
          <cell r="Q144">
            <v>1759540</v>
          </cell>
          <cell r="R144">
            <v>1759540</v>
          </cell>
          <cell r="S144">
            <v>1759540</v>
          </cell>
          <cell r="T144">
            <v>1759540</v>
          </cell>
          <cell r="U144">
            <v>1759540</v>
          </cell>
          <cell r="V144">
            <v>1759540</v>
          </cell>
          <cell r="W144">
            <v>1759540</v>
          </cell>
          <cell r="X144">
            <v>1759540</v>
          </cell>
          <cell r="Y144">
            <v>1759540</v>
          </cell>
          <cell r="Z144">
            <v>1759540</v>
          </cell>
          <cell r="AA144">
            <v>1759540</v>
          </cell>
          <cell r="AB144">
            <v>1759540</v>
          </cell>
          <cell r="AC144">
            <v>1759540</v>
          </cell>
          <cell r="AD144">
            <v>1759540</v>
          </cell>
          <cell r="AE144">
            <v>1759540</v>
          </cell>
          <cell r="AF144">
            <v>1759540</v>
          </cell>
          <cell r="AG144">
            <v>1759540</v>
          </cell>
          <cell r="AH144">
            <v>1759540</v>
          </cell>
          <cell r="AI144">
            <v>1759540</v>
          </cell>
          <cell r="AJ144">
            <v>1759540</v>
          </cell>
          <cell r="AK144">
            <v>1759540</v>
          </cell>
          <cell r="AL144">
            <v>1759540</v>
          </cell>
          <cell r="AM144">
            <v>1759540</v>
          </cell>
          <cell r="AN144">
            <v>1759540</v>
          </cell>
          <cell r="AO144">
            <v>1759540</v>
          </cell>
          <cell r="AP144">
            <v>1759540</v>
          </cell>
          <cell r="AQ144">
            <v>1759540</v>
          </cell>
          <cell r="AR144">
            <v>1759540</v>
          </cell>
          <cell r="AS144">
            <v>1759540</v>
          </cell>
          <cell r="AT144">
            <v>1759540</v>
          </cell>
          <cell r="AU144">
            <v>1759540</v>
          </cell>
          <cell r="AV144">
            <v>1759540</v>
          </cell>
          <cell r="AW144">
            <v>1759540</v>
          </cell>
          <cell r="AX144">
            <v>1759540</v>
          </cell>
          <cell r="AY144">
            <v>1759540</v>
          </cell>
          <cell r="AZ144">
            <v>1759540</v>
          </cell>
          <cell r="BA144">
            <v>1759540</v>
          </cell>
        </row>
        <row r="145">
          <cell r="A145" t="str">
            <v>Liechtenstein</v>
          </cell>
          <cell r="B145" t="str">
            <v>LIE</v>
          </cell>
          <cell r="D145">
            <v>160</v>
          </cell>
          <cell r="E145">
            <v>160</v>
          </cell>
          <cell r="F145">
            <v>160</v>
          </cell>
          <cell r="G145">
            <v>160</v>
          </cell>
          <cell r="H145">
            <v>160</v>
          </cell>
          <cell r="I145">
            <v>160</v>
          </cell>
          <cell r="J145">
            <v>160</v>
          </cell>
          <cell r="K145">
            <v>160</v>
          </cell>
          <cell r="L145">
            <v>160</v>
          </cell>
          <cell r="M145">
            <v>160</v>
          </cell>
          <cell r="N145">
            <v>160</v>
          </cell>
          <cell r="O145">
            <v>160</v>
          </cell>
          <cell r="P145">
            <v>160</v>
          </cell>
          <cell r="Q145">
            <v>160</v>
          </cell>
          <cell r="R145">
            <v>160</v>
          </cell>
          <cell r="S145">
            <v>160</v>
          </cell>
          <cell r="T145">
            <v>160</v>
          </cell>
          <cell r="U145">
            <v>160</v>
          </cell>
          <cell r="V145">
            <v>160</v>
          </cell>
          <cell r="W145">
            <v>160</v>
          </cell>
          <cell r="X145">
            <v>160</v>
          </cell>
          <cell r="Y145">
            <v>160</v>
          </cell>
          <cell r="Z145">
            <v>160</v>
          </cell>
          <cell r="AA145">
            <v>160</v>
          </cell>
          <cell r="AB145">
            <v>160</v>
          </cell>
          <cell r="AC145">
            <v>160</v>
          </cell>
          <cell r="AD145">
            <v>160</v>
          </cell>
          <cell r="AE145">
            <v>160</v>
          </cell>
          <cell r="AF145">
            <v>160</v>
          </cell>
          <cell r="AG145">
            <v>160</v>
          </cell>
          <cell r="AH145">
            <v>160</v>
          </cell>
          <cell r="AI145">
            <v>160</v>
          </cell>
          <cell r="AJ145">
            <v>160</v>
          </cell>
          <cell r="AK145">
            <v>160</v>
          </cell>
          <cell r="AL145">
            <v>160</v>
          </cell>
          <cell r="AM145">
            <v>160</v>
          </cell>
          <cell r="AN145">
            <v>160</v>
          </cell>
          <cell r="AO145">
            <v>160</v>
          </cell>
          <cell r="AP145">
            <v>160</v>
          </cell>
          <cell r="AQ145">
            <v>160</v>
          </cell>
          <cell r="AR145">
            <v>160</v>
          </cell>
          <cell r="AS145">
            <v>160</v>
          </cell>
          <cell r="AT145">
            <v>160</v>
          </cell>
          <cell r="AU145">
            <v>160</v>
          </cell>
          <cell r="AV145">
            <v>160</v>
          </cell>
          <cell r="AW145">
            <v>160</v>
          </cell>
          <cell r="AX145">
            <v>160</v>
          </cell>
          <cell r="AY145">
            <v>160</v>
          </cell>
          <cell r="AZ145">
            <v>160</v>
          </cell>
          <cell r="BA145">
            <v>160</v>
          </cell>
        </row>
        <row r="146">
          <cell r="A146" t="str">
            <v>Lithuania</v>
          </cell>
          <cell r="B146" t="str">
            <v>LTU</v>
          </cell>
          <cell r="D146">
            <v>62680</v>
          </cell>
          <cell r="E146">
            <v>62680</v>
          </cell>
          <cell r="F146">
            <v>62680</v>
          </cell>
          <cell r="G146">
            <v>62680</v>
          </cell>
          <cell r="H146">
            <v>62680</v>
          </cell>
          <cell r="I146">
            <v>62680</v>
          </cell>
          <cell r="J146">
            <v>62680</v>
          </cell>
          <cell r="K146">
            <v>62680</v>
          </cell>
          <cell r="L146">
            <v>62680</v>
          </cell>
          <cell r="M146">
            <v>62680</v>
          </cell>
          <cell r="N146">
            <v>62680</v>
          </cell>
          <cell r="O146">
            <v>62680</v>
          </cell>
          <cell r="P146">
            <v>62680</v>
          </cell>
          <cell r="Q146">
            <v>62680</v>
          </cell>
          <cell r="R146">
            <v>62680</v>
          </cell>
          <cell r="S146">
            <v>62680</v>
          </cell>
          <cell r="T146">
            <v>62680</v>
          </cell>
          <cell r="U146">
            <v>62680</v>
          </cell>
          <cell r="V146">
            <v>62680</v>
          </cell>
          <cell r="W146">
            <v>62680</v>
          </cell>
          <cell r="X146">
            <v>62680</v>
          </cell>
          <cell r="Y146">
            <v>62680</v>
          </cell>
          <cell r="Z146">
            <v>62680</v>
          </cell>
          <cell r="AA146">
            <v>62680</v>
          </cell>
          <cell r="AB146">
            <v>62680</v>
          </cell>
          <cell r="AC146">
            <v>62680</v>
          </cell>
          <cell r="AD146">
            <v>62680</v>
          </cell>
          <cell r="AE146">
            <v>62680</v>
          </cell>
          <cell r="AF146">
            <v>62680</v>
          </cell>
          <cell r="AG146">
            <v>62680</v>
          </cell>
          <cell r="AH146">
            <v>62680</v>
          </cell>
          <cell r="AI146">
            <v>62680</v>
          </cell>
          <cell r="AJ146">
            <v>62680</v>
          </cell>
          <cell r="AK146">
            <v>62680</v>
          </cell>
          <cell r="AL146">
            <v>62680</v>
          </cell>
          <cell r="AM146">
            <v>62680</v>
          </cell>
          <cell r="AN146">
            <v>62680</v>
          </cell>
          <cell r="AO146">
            <v>62680</v>
          </cell>
          <cell r="AP146">
            <v>62680</v>
          </cell>
          <cell r="AQ146">
            <v>62680</v>
          </cell>
          <cell r="AR146">
            <v>62680</v>
          </cell>
          <cell r="AS146">
            <v>62680</v>
          </cell>
          <cell r="AT146">
            <v>62680</v>
          </cell>
          <cell r="AU146">
            <v>62680</v>
          </cell>
          <cell r="AV146">
            <v>62680</v>
          </cell>
          <cell r="AW146">
            <v>62680</v>
          </cell>
          <cell r="AX146">
            <v>62680</v>
          </cell>
          <cell r="AY146">
            <v>62670</v>
          </cell>
          <cell r="AZ146">
            <v>62670</v>
          </cell>
          <cell r="BA146">
            <v>62670</v>
          </cell>
        </row>
        <row r="147">
          <cell r="A147" t="str">
            <v>Luxembourg</v>
          </cell>
          <cell r="B147" t="str">
            <v>LUX</v>
          </cell>
          <cell r="AQ147">
            <v>2590</v>
          </cell>
          <cell r="AR147">
            <v>2590</v>
          </cell>
          <cell r="AS147">
            <v>2590</v>
          </cell>
          <cell r="AT147">
            <v>2590</v>
          </cell>
          <cell r="AU147">
            <v>2590</v>
          </cell>
          <cell r="AV147">
            <v>2590</v>
          </cell>
          <cell r="AW147">
            <v>2590</v>
          </cell>
          <cell r="AX147">
            <v>2590</v>
          </cell>
          <cell r="AY147">
            <v>2590</v>
          </cell>
          <cell r="AZ147">
            <v>2590</v>
          </cell>
          <cell r="BA147">
            <v>2590</v>
          </cell>
        </row>
        <row r="148">
          <cell r="A148" t="str">
            <v>Macao SAR, China</v>
          </cell>
          <cell r="B148" t="str">
            <v>MAC</v>
          </cell>
          <cell r="D148">
            <v>28</v>
          </cell>
          <cell r="E148">
            <v>28</v>
          </cell>
          <cell r="F148">
            <v>28</v>
          </cell>
          <cell r="G148">
            <v>28</v>
          </cell>
          <cell r="H148">
            <v>28</v>
          </cell>
          <cell r="I148">
            <v>28</v>
          </cell>
          <cell r="J148">
            <v>28</v>
          </cell>
          <cell r="K148">
            <v>28</v>
          </cell>
          <cell r="L148">
            <v>28</v>
          </cell>
          <cell r="M148">
            <v>28</v>
          </cell>
          <cell r="N148">
            <v>28</v>
          </cell>
          <cell r="O148">
            <v>28</v>
          </cell>
          <cell r="P148">
            <v>28</v>
          </cell>
          <cell r="Q148">
            <v>28</v>
          </cell>
          <cell r="R148">
            <v>28</v>
          </cell>
          <cell r="S148">
            <v>28</v>
          </cell>
          <cell r="T148">
            <v>28</v>
          </cell>
          <cell r="U148">
            <v>28</v>
          </cell>
          <cell r="V148">
            <v>28</v>
          </cell>
          <cell r="W148">
            <v>28</v>
          </cell>
          <cell r="X148">
            <v>28</v>
          </cell>
          <cell r="Y148">
            <v>28</v>
          </cell>
          <cell r="Z148">
            <v>28</v>
          </cell>
          <cell r="AA148">
            <v>28</v>
          </cell>
          <cell r="AB148">
            <v>28</v>
          </cell>
          <cell r="AC148">
            <v>28</v>
          </cell>
          <cell r="AD148">
            <v>28</v>
          </cell>
          <cell r="AE148">
            <v>28</v>
          </cell>
          <cell r="AF148">
            <v>28</v>
          </cell>
          <cell r="AG148">
            <v>28</v>
          </cell>
          <cell r="AH148">
            <v>28</v>
          </cell>
          <cell r="AI148">
            <v>28</v>
          </cell>
          <cell r="AJ148">
            <v>28</v>
          </cell>
          <cell r="AK148">
            <v>28</v>
          </cell>
          <cell r="AL148">
            <v>28</v>
          </cell>
          <cell r="AM148">
            <v>28</v>
          </cell>
          <cell r="AN148">
            <v>28</v>
          </cell>
          <cell r="AO148">
            <v>28</v>
          </cell>
          <cell r="AP148">
            <v>28</v>
          </cell>
          <cell r="AQ148">
            <v>28</v>
          </cell>
          <cell r="AR148">
            <v>28</v>
          </cell>
          <cell r="AS148">
            <v>28</v>
          </cell>
          <cell r="AT148">
            <v>28</v>
          </cell>
          <cell r="AU148">
            <v>28</v>
          </cell>
          <cell r="AV148">
            <v>28</v>
          </cell>
          <cell r="AW148">
            <v>28</v>
          </cell>
          <cell r="AX148">
            <v>28</v>
          </cell>
          <cell r="AY148">
            <v>28</v>
          </cell>
          <cell r="AZ148">
            <v>28</v>
          </cell>
          <cell r="BA148">
            <v>28</v>
          </cell>
        </row>
        <row r="149">
          <cell r="A149" t="str">
            <v>Macedonia</v>
          </cell>
          <cell r="B149" t="str">
            <v>MKD</v>
          </cell>
          <cell r="D149">
            <v>25430</v>
          </cell>
          <cell r="E149">
            <v>25430</v>
          </cell>
          <cell r="F149">
            <v>25430</v>
          </cell>
          <cell r="G149">
            <v>25430</v>
          </cell>
          <cell r="H149">
            <v>25430</v>
          </cell>
          <cell r="I149">
            <v>25430</v>
          </cell>
          <cell r="J149">
            <v>25430</v>
          </cell>
          <cell r="K149">
            <v>25430</v>
          </cell>
          <cell r="L149">
            <v>25430</v>
          </cell>
          <cell r="M149">
            <v>25430</v>
          </cell>
          <cell r="N149">
            <v>25430</v>
          </cell>
          <cell r="O149">
            <v>25430</v>
          </cell>
          <cell r="P149">
            <v>25430</v>
          </cell>
          <cell r="Q149">
            <v>25430</v>
          </cell>
          <cell r="R149">
            <v>25430</v>
          </cell>
          <cell r="S149">
            <v>25430</v>
          </cell>
          <cell r="T149">
            <v>25430</v>
          </cell>
          <cell r="U149">
            <v>25430</v>
          </cell>
          <cell r="V149">
            <v>25430</v>
          </cell>
          <cell r="W149">
            <v>25430</v>
          </cell>
          <cell r="X149">
            <v>25430</v>
          </cell>
          <cell r="Y149">
            <v>25430</v>
          </cell>
          <cell r="Z149">
            <v>25430</v>
          </cell>
          <cell r="AA149">
            <v>25430</v>
          </cell>
          <cell r="AB149">
            <v>25430</v>
          </cell>
          <cell r="AC149">
            <v>25430</v>
          </cell>
          <cell r="AD149">
            <v>25430</v>
          </cell>
          <cell r="AE149">
            <v>25430</v>
          </cell>
          <cell r="AF149">
            <v>25430</v>
          </cell>
          <cell r="AG149">
            <v>25430</v>
          </cell>
          <cell r="AH149">
            <v>25430</v>
          </cell>
          <cell r="AI149">
            <v>25430</v>
          </cell>
          <cell r="AJ149">
            <v>25430</v>
          </cell>
          <cell r="AK149">
            <v>25430</v>
          </cell>
          <cell r="AL149">
            <v>25430</v>
          </cell>
          <cell r="AM149">
            <v>25430</v>
          </cell>
          <cell r="AN149">
            <v>25430</v>
          </cell>
          <cell r="AO149">
            <v>25430</v>
          </cell>
          <cell r="AP149">
            <v>25430</v>
          </cell>
          <cell r="AQ149">
            <v>25430</v>
          </cell>
          <cell r="AR149">
            <v>25430</v>
          </cell>
          <cell r="AS149">
            <v>25430</v>
          </cell>
          <cell r="AT149">
            <v>25430</v>
          </cell>
          <cell r="AU149">
            <v>25430</v>
          </cell>
          <cell r="AV149">
            <v>25430</v>
          </cell>
          <cell r="AW149">
            <v>25430</v>
          </cell>
          <cell r="AX149">
            <v>25230</v>
          </cell>
          <cell r="AY149">
            <v>25230</v>
          </cell>
          <cell r="AZ149">
            <v>25220</v>
          </cell>
          <cell r="BA149">
            <v>25220</v>
          </cell>
        </row>
        <row r="150">
          <cell r="A150" t="str">
            <v>Madagascar</v>
          </cell>
          <cell r="B150" t="str">
            <v>MDG</v>
          </cell>
          <cell r="D150">
            <v>581540</v>
          </cell>
          <cell r="E150">
            <v>581540</v>
          </cell>
          <cell r="F150">
            <v>581540</v>
          </cell>
          <cell r="G150">
            <v>581540</v>
          </cell>
          <cell r="H150">
            <v>581540</v>
          </cell>
          <cell r="I150">
            <v>581540</v>
          </cell>
          <cell r="J150">
            <v>581540</v>
          </cell>
          <cell r="K150">
            <v>581540</v>
          </cell>
          <cell r="L150">
            <v>581540</v>
          </cell>
          <cell r="M150">
            <v>581540</v>
          </cell>
          <cell r="N150">
            <v>581540</v>
          </cell>
          <cell r="O150">
            <v>581540</v>
          </cell>
          <cell r="P150">
            <v>581540</v>
          </cell>
          <cell r="Q150">
            <v>581540</v>
          </cell>
          <cell r="R150">
            <v>581540</v>
          </cell>
          <cell r="S150">
            <v>581540</v>
          </cell>
          <cell r="T150">
            <v>581540</v>
          </cell>
          <cell r="U150">
            <v>581540</v>
          </cell>
          <cell r="V150">
            <v>581540</v>
          </cell>
          <cell r="W150">
            <v>581540</v>
          </cell>
          <cell r="X150">
            <v>581540</v>
          </cell>
          <cell r="Y150">
            <v>581540</v>
          </cell>
          <cell r="Z150">
            <v>581540</v>
          </cell>
          <cell r="AA150">
            <v>581540</v>
          </cell>
          <cell r="AB150">
            <v>581540</v>
          </cell>
          <cell r="AC150">
            <v>581540</v>
          </cell>
          <cell r="AD150">
            <v>581540</v>
          </cell>
          <cell r="AE150">
            <v>581540</v>
          </cell>
          <cell r="AF150">
            <v>581540</v>
          </cell>
          <cell r="AG150">
            <v>581540</v>
          </cell>
          <cell r="AH150">
            <v>581540</v>
          </cell>
          <cell r="AI150">
            <v>581540</v>
          </cell>
          <cell r="AJ150">
            <v>581540</v>
          </cell>
          <cell r="AK150">
            <v>581540</v>
          </cell>
          <cell r="AL150">
            <v>581540</v>
          </cell>
          <cell r="AM150">
            <v>581540</v>
          </cell>
          <cell r="AN150">
            <v>581540</v>
          </cell>
          <cell r="AO150">
            <v>581540</v>
          </cell>
          <cell r="AP150">
            <v>581540</v>
          </cell>
          <cell r="AQ150">
            <v>581540</v>
          </cell>
          <cell r="AR150">
            <v>581540</v>
          </cell>
          <cell r="AS150">
            <v>581540</v>
          </cell>
          <cell r="AT150">
            <v>581540</v>
          </cell>
          <cell r="AU150">
            <v>581540</v>
          </cell>
          <cell r="AV150">
            <v>581540</v>
          </cell>
          <cell r="AW150">
            <v>581540</v>
          </cell>
          <cell r="AX150">
            <v>581540</v>
          </cell>
          <cell r="AY150">
            <v>581540</v>
          </cell>
          <cell r="AZ150">
            <v>581540</v>
          </cell>
          <cell r="BA150">
            <v>581540</v>
          </cell>
        </row>
        <row r="151">
          <cell r="A151" t="str">
            <v>Malawi</v>
          </cell>
          <cell r="B151" t="str">
            <v>MWI</v>
          </cell>
          <cell r="D151">
            <v>94280</v>
          </cell>
          <cell r="E151">
            <v>94280</v>
          </cell>
          <cell r="F151">
            <v>94280</v>
          </cell>
          <cell r="G151">
            <v>94280</v>
          </cell>
          <cell r="H151">
            <v>94280</v>
          </cell>
          <cell r="I151">
            <v>94280</v>
          </cell>
          <cell r="J151">
            <v>94280</v>
          </cell>
          <cell r="K151">
            <v>94280</v>
          </cell>
          <cell r="L151">
            <v>94280</v>
          </cell>
          <cell r="M151">
            <v>94280</v>
          </cell>
          <cell r="N151">
            <v>94280</v>
          </cell>
          <cell r="O151">
            <v>94280</v>
          </cell>
          <cell r="P151">
            <v>94280</v>
          </cell>
          <cell r="Q151">
            <v>94280</v>
          </cell>
          <cell r="R151">
            <v>94280</v>
          </cell>
          <cell r="S151">
            <v>94280</v>
          </cell>
          <cell r="T151">
            <v>94280</v>
          </cell>
          <cell r="U151">
            <v>94280</v>
          </cell>
          <cell r="V151">
            <v>94280</v>
          </cell>
          <cell r="W151">
            <v>94280</v>
          </cell>
          <cell r="X151">
            <v>94280</v>
          </cell>
          <cell r="Y151">
            <v>94280</v>
          </cell>
          <cell r="Z151">
            <v>94280</v>
          </cell>
          <cell r="AA151">
            <v>94280</v>
          </cell>
          <cell r="AB151">
            <v>94280</v>
          </cell>
          <cell r="AC151">
            <v>94280</v>
          </cell>
          <cell r="AD151">
            <v>94280</v>
          </cell>
          <cell r="AE151">
            <v>94280</v>
          </cell>
          <cell r="AF151">
            <v>94280</v>
          </cell>
          <cell r="AG151">
            <v>94280</v>
          </cell>
          <cell r="AH151">
            <v>94280</v>
          </cell>
          <cell r="AI151">
            <v>94280</v>
          </cell>
          <cell r="AJ151">
            <v>94280</v>
          </cell>
          <cell r="AK151">
            <v>94280</v>
          </cell>
          <cell r="AL151">
            <v>94280</v>
          </cell>
          <cell r="AM151">
            <v>94280</v>
          </cell>
          <cell r="AN151">
            <v>94280</v>
          </cell>
          <cell r="AO151">
            <v>94280</v>
          </cell>
          <cell r="AP151">
            <v>94280</v>
          </cell>
          <cell r="AQ151">
            <v>94280</v>
          </cell>
          <cell r="AR151">
            <v>94280</v>
          </cell>
          <cell r="AS151">
            <v>94280</v>
          </cell>
          <cell r="AT151">
            <v>94280</v>
          </cell>
          <cell r="AU151">
            <v>94280</v>
          </cell>
          <cell r="AV151">
            <v>94280</v>
          </cell>
          <cell r="AW151">
            <v>94280</v>
          </cell>
          <cell r="AX151">
            <v>94280</v>
          </cell>
          <cell r="AY151">
            <v>94280</v>
          </cell>
          <cell r="AZ151">
            <v>94280</v>
          </cell>
          <cell r="BA151">
            <v>94280</v>
          </cell>
        </row>
        <row r="152">
          <cell r="A152" t="str">
            <v>Malaysia</v>
          </cell>
          <cell r="B152" t="str">
            <v>MYS</v>
          </cell>
          <cell r="D152">
            <v>328550</v>
          </cell>
          <cell r="E152">
            <v>328550</v>
          </cell>
          <cell r="F152">
            <v>328550</v>
          </cell>
          <cell r="G152">
            <v>328550</v>
          </cell>
          <cell r="H152">
            <v>328550</v>
          </cell>
          <cell r="I152">
            <v>328550</v>
          </cell>
          <cell r="J152">
            <v>328550</v>
          </cell>
          <cell r="K152">
            <v>328550</v>
          </cell>
          <cell r="L152">
            <v>328550</v>
          </cell>
          <cell r="M152">
            <v>328550</v>
          </cell>
          <cell r="N152">
            <v>328550</v>
          </cell>
          <cell r="O152">
            <v>328550</v>
          </cell>
          <cell r="P152">
            <v>328550</v>
          </cell>
          <cell r="Q152">
            <v>328550</v>
          </cell>
          <cell r="R152">
            <v>328550</v>
          </cell>
          <cell r="S152">
            <v>328550</v>
          </cell>
          <cell r="T152">
            <v>328550</v>
          </cell>
          <cell r="U152">
            <v>328550</v>
          </cell>
          <cell r="V152">
            <v>328550</v>
          </cell>
          <cell r="W152">
            <v>328550</v>
          </cell>
          <cell r="X152">
            <v>328550</v>
          </cell>
          <cell r="Y152">
            <v>328550</v>
          </cell>
          <cell r="Z152">
            <v>328550</v>
          </cell>
          <cell r="AA152">
            <v>328550</v>
          </cell>
          <cell r="AB152">
            <v>328550</v>
          </cell>
          <cell r="AC152">
            <v>328550</v>
          </cell>
          <cell r="AD152">
            <v>328550</v>
          </cell>
          <cell r="AE152">
            <v>328550</v>
          </cell>
          <cell r="AF152">
            <v>328550</v>
          </cell>
          <cell r="AG152">
            <v>328550</v>
          </cell>
          <cell r="AH152">
            <v>328550</v>
          </cell>
          <cell r="AI152">
            <v>328550</v>
          </cell>
          <cell r="AJ152">
            <v>328550</v>
          </cell>
          <cell r="AK152">
            <v>328550</v>
          </cell>
          <cell r="AL152">
            <v>328550</v>
          </cell>
          <cell r="AM152">
            <v>328550</v>
          </cell>
          <cell r="AN152">
            <v>328550</v>
          </cell>
          <cell r="AO152">
            <v>328550</v>
          </cell>
          <cell r="AP152">
            <v>328550</v>
          </cell>
          <cell r="AQ152">
            <v>328550</v>
          </cell>
          <cell r="AR152">
            <v>328550</v>
          </cell>
          <cell r="AS152">
            <v>328550</v>
          </cell>
          <cell r="AT152">
            <v>328550</v>
          </cell>
          <cell r="AU152">
            <v>328550</v>
          </cell>
          <cell r="AV152">
            <v>328550</v>
          </cell>
          <cell r="AW152">
            <v>328550</v>
          </cell>
          <cell r="AX152">
            <v>328550</v>
          </cell>
          <cell r="AY152">
            <v>328550</v>
          </cell>
          <cell r="AZ152">
            <v>328550</v>
          </cell>
          <cell r="BA152">
            <v>328550</v>
          </cell>
        </row>
        <row r="153">
          <cell r="A153" t="str">
            <v>Maldives</v>
          </cell>
          <cell r="B153" t="str">
            <v>MDV</v>
          </cell>
          <cell r="D153">
            <v>300</v>
          </cell>
          <cell r="E153">
            <v>300</v>
          </cell>
          <cell r="F153">
            <v>300</v>
          </cell>
          <cell r="G153">
            <v>300</v>
          </cell>
          <cell r="H153">
            <v>300</v>
          </cell>
          <cell r="I153">
            <v>300</v>
          </cell>
          <cell r="J153">
            <v>300</v>
          </cell>
          <cell r="K153">
            <v>300</v>
          </cell>
          <cell r="L153">
            <v>300</v>
          </cell>
          <cell r="M153">
            <v>300</v>
          </cell>
          <cell r="N153">
            <v>300</v>
          </cell>
          <cell r="O153">
            <v>300</v>
          </cell>
          <cell r="P153">
            <v>300</v>
          </cell>
          <cell r="Q153">
            <v>300</v>
          </cell>
          <cell r="R153">
            <v>300</v>
          </cell>
          <cell r="S153">
            <v>300</v>
          </cell>
          <cell r="T153">
            <v>300</v>
          </cell>
          <cell r="U153">
            <v>300</v>
          </cell>
          <cell r="V153">
            <v>300</v>
          </cell>
          <cell r="W153">
            <v>300</v>
          </cell>
          <cell r="X153">
            <v>300</v>
          </cell>
          <cell r="Y153">
            <v>300</v>
          </cell>
          <cell r="Z153">
            <v>300</v>
          </cell>
          <cell r="AA153">
            <v>300</v>
          </cell>
          <cell r="AB153">
            <v>300</v>
          </cell>
          <cell r="AC153">
            <v>300</v>
          </cell>
          <cell r="AD153">
            <v>300</v>
          </cell>
          <cell r="AE153">
            <v>300</v>
          </cell>
          <cell r="AF153">
            <v>300</v>
          </cell>
          <cell r="AG153">
            <v>300</v>
          </cell>
          <cell r="AH153">
            <v>300</v>
          </cell>
          <cell r="AI153">
            <v>300</v>
          </cell>
          <cell r="AJ153">
            <v>300</v>
          </cell>
          <cell r="AK153">
            <v>300</v>
          </cell>
          <cell r="AL153">
            <v>300</v>
          </cell>
          <cell r="AM153">
            <v>300</v>
          </cell>
          <cell r="AN153">
            <v>300</v>
          </cell>
          <cell r="AO153">
            <v>300</v>
          </cell>
          <cell r="AP153">
            <v>300</v>
          </cell>
          <cell r="AQ153">
            <v>300</v>
          </cell>
          <cell r="AR153">
            <v>300</v>
          </cell>
          <cell r="AS153">
            <v>300</v>
          </cell>
          <cell r="AT153">
            <v>300</v>
          </cell>
          <cell r="AU153">
            <v>300</v>
          </cell>
          <cell r="AV153">
            <v>300</v>
          </cell>
          <cell r="AW153">
            <v>300</v>
          </cell>
          <cell r="AX153">
            <v>300</v>
          </cell>
          <cell r="AY153">
            <v>300</v>
          </cell>
          <cell r="AZ153">
            <v>300</v>
          </cell>
          <cell r="BA153">
            <v>300</v>
          </cell>
        </row>
        <row r="154">
          <cell r="A154" t="str">
            <v>Mali</v>
          </cell>
          <cell r="B154" t="str">
            <v>MLI</v>
          </cell>
          <cell r="D154">
            <v>1220190</v>
          </cell>
          <cell r="E154">
            <v>1220190</v>
          </cell>
          <cell r="F154">
            <v>1220190</v>
          </cell>
          <cell r="G154">
            <v>1220190</v>
          </cell>
          <cell r="H154">
            <v>1220190</v>
          </cell>
          <cell r="I154">
            <v>1220190</v>
          </cell>
          <cell r="J154">
            <v>1220190</v>
          </cell>
          <cell r="K154">
            <v>1220190</v>
          </cell>
          <cell r="L154">
            <v>1220190</v>
          </cell>
          <cell r="M154">
            <v>1220190</v>
          </cell>
          <cell r="N154">
            <v>1220190</v>
          </cell>
          <cell r="O154">
            <v>1220190</v>
          </cell>
          <cell r="P154">
            <v>1220190</v>
          </cell>
          <cell r="Q154">
            <v>1220190</v>
          </cell>
          <cell r="R154">
            <v>1220190</v>
          </cell>
          <cell r="S154">
            <v>1220190</v>
          </cell>
          <cell r="T154">
            <v>1220190</v>
          </cell>
          <cell r="U154">
            <v>1220190</v>
          </cell>
          <cell r="V154">
            <v>1220190</v>
          </cell>
          <cell r="W154">
            <v>1220190</v>
          </cell>
          <cell r="X154">
            <v>1220190</v>
          </cell>
          <cell r="Y154">
            <v>1220190</v>
          </cell>
          <cell r="Z154">
            <v>1220190</v>
          </cell>
          <cell r="AA154">
            <v>1220190</v>
          </cell>
          <cell r="AB154">
            <v>1220190</v>
          </cell>
          <cell r="AC154">
            <v>1220190</v>
          </cell>
          <cell r="AD154">
            <v>1220190</v>
          </cell>
          <cell r="AE154">
            <v>1220190</v>
          </cell>
          <cell r="AF154">
            <v>1220190</v>
          </cell>
          <cell r="AG154">
            <v>1220190</v>
          </cell>
          <cell r="AH154">
            <v>1220190</v>
          </cell>
          <cell r="AI154">
            <v>1220190</v>
          </cell>
          <cell r="AJ154">
            <v>1220190</v>
          </cell>
          <cell r="AK154">
            <v>1220190</v>
          </cell>
          <cell r="AL154">
            <v>1220190</v>
          </cell>
          <cell r="AM154">
            <v>1220190</v>
          </cell>
          <cell r="AN154">
            <v>1220190</v>
          </cell>
          <cell r="AO154">
            <v>1220190</v>
          </cell>
          <cell r="AP154">
            <v>1220190</v>
          </cell>
          <cell r="AQ154">
            <v>1220190</v>
          </cell>
          <cell r="AR154">
            <v>1220190</v>
          </cell>
          <cell r="AS154">
            <v>1220190</v>
          </cell>
          <cell r="AT154">
            <v>1220190</v>
          </cell>
          <cell r="AU154">
            <v>1220190</v>
          </cell>
          <cell r="AV154">
            <v>1220190</v>
          </cell>
          <cell r="AW154">
            <v>1220190</v>
          </cell>
          <cell r="AX154">
            <v>1220190</v>
          </cell>
          <cell r="AY154">
            <v>1220190</v>
          </cell>
          <cell r="AZ154">
            <v>1220190</v>
          </cell>
          <cell r="BA154">
            <v>1220190</v>
          </cell>
        </row>
        <row r="155">
          <cell r="A155" t="str">
            <v>Malta</v>
          </cell>
          <cell r="B155" t="str">
            <v>MLT</v>
          </cell>
          <cell r="D155">
            <v>320</v>
          </cell>
          <cell r="E155">
            <v>320</v>
          </cell>
          <cell r="F155">
            <v>320</v>
          </cell>
          <cell r="G155">
            <v>320</v>
          </cell>
          <cell r="H155">
            <v>320</v>
          </cell>
          <cell r="I155">
            <v>320</v>
          </cell>
          <cell r="J155">
            <v>320</v>
          </cell>
          <cell r="K155">
            <v>320</v>
          </cell>
          <cell r="L155">
            <v>320</v>
          </cell>
          <cell r="M155">
            <v>320</v>
          </cell>
          <cell r="N155">
            <v>320</v>
          </cell>
          <cell r="O155">
            <v>320</v>
          </cell>
          <cell r="P155">
            <v>320</v>
          </cell>
          <cell r="Q155">
            <v>320</v>
          </cell>
          <cell r="R155">
            <v>320</v>
          </cell>
          <cell r="S155">
            <v>320</v>
          </cell>
          <cell r="T155">
            <v>320</v>
          </cell>
          <cell r="U155">
            <v>320</v>
          </cell>
          <cell r="V155">
            <v>320</v>
          </cell>
          <cell r="W155">
            <v>320</v>
          </cell>
          <cell r="X155">
            <v>320</v>
          </cell>
          <cell r="Y155">
            <v>320</v>
          </cell>
          <cell r="Z155">
            <v>320</v>
          </cell>
          <cell r="AA155">
            <v>320</v>
          </cell>
          <cell r="AB155">
            <v>320</v>
          </cell>
          <cell r="AC155">
            <v>320</v>
          </cell>
          <cell r="AD155">
            <v>320</v>
          </cell>
          <cell r="AE155">
            <v>320</v>
          </cell>
          <cell r="AF155">
            <v>320</v>
          </cell>
          <cell r="AG155">
            <v>320</v>
          </cell>
          <cell r="AH155">
            <v>320</v>
          </cell>
          <cell r="AI155">
            <v>320</v>
          </cell>
          <cell r="AJ155">
            <v>320</v>
          </cell>
          <cell r="AK155">
            <v>320</v>
          </cell>
          <cell r="AL155">
            <v>320</v>
          </cell>
          <cell r="AM155">
            <v>320</v>
          </cell>
          <cell r="AN155">
            <v>320</v>
          </cell>
          <cell r="AO155">
            <v>320</v>
          </cell>
          <cell r="AP155">
            <v>320</v>
          </cell>
          <cell r="AQ155">
            <v>320</v>
          </cell>
          <cell r="AR155">
            <v>320</v>
          </cell>
          <cell r="AS155">
            <v>320</v>
          </cell>
          <cell r="AT155">
            <v>320</v>
          </cell>
          <cell r="AU155">
            <v>320</v>
          </cell>
          <cell r="AV155">
            <v>320</v>
          </cell>
          <cell r="AW155">
            <v>320</v>
          </cell>
          <cell r="AX155">
            <v>320</v>
          </cell>
          <cell r="AY155">
            <v>320</v>
          </cell>
          <cell r="AZ155">
            <v>320</v>
          </cell>
          <cell r="BA155">
            <v>320</v>
          </cell>
        </row>
        <row r="156">
          <cell r="A156" t="str">
            <v>Marshall Islands</v>
          </cell>
          <cell r="B156" t="str">
            <v>MHL</v>
          </cell>
          <cell r="AL156">
            <v>180</v>
          </cell>
          <cell r="AM156">
            <v>180</v>
          </cell>
          <cell r="AN156">
            <v>180</v>
          </cell>
          <cell r="AO156">
            <v>180</v>
          </cell>
          <cell r="AP156">
            <v>180</v>
          </cell>
          <cell r="AQ156">
            <v>180</v>
          </cell>
          <cell r="AR156">
            <v>180</v>
          </cell>
          <cell r="AS156">
            <v>180</v>
          </cell>
          <cell r="AT156">
            <v>180</v>
          </cell>
          <cell r="AU156">
            <v>180</v>
          </cell>
          <cell r="AV156">
            <v>180</v>
          </cell>
          <cell r="AW156">
            <v>180</v>
          </cell>
          <cell r="AX156">
            <v>180</v>
          </cell>
          <cell r="AY156">
            <v>180</v>
          </cell>
          <cell r="AZ156">
            <v>180</v>
          </cell>
          <cell r="BA156">
            <v>180</v>
          </cell>
        </row>
        <row r="157">
          <cell r="A157" t="str">
            <v>Mauritania</v>
          </cell>
          <cell r="B157" t="str">
            <v>MRT</v>
          </cell>
          <cell r="D157">
            <v>1030700</v>
          </cell>
          <cell r="E157">
            <v>1030700</v>
          </cell>
          <cell r="F157">
            <v>1030700</v>
          </cell>
          <cell r="G157">
            <v>1030700</v>
          </cell>
          <cell r="H157">
            <v>1030700</v>
          </cell>
          <cell r="I157">
            <v>1030700</v>
          </cell>
          <cell r="J157">
            <v>1030700</v>
          </cell>
          <cell r="K157">
            <v>1030700</v>
          </cell>
          <cell r="L157">
            <v>1030700</v>
          </cell>
          <cell r="M157">
            <v>1030700</v>
          </cell>
          <cell r="N157">
            <v>1030700</v>
          </cell>
          <cell r="O157">
            <v>1030700</v>
          </cell>
          <cell r="P157">
            <v>1030700</v>
          </cell>
          <cell r="Q157">
            <v>1030700</v>
          </cell>
          <cell r="R157">
            <v>1030700</v>
          </cell>
          <cell r="S157">
            <v>1030700</v>
          </cell>
          <cell r="T157">
            <v>1030700</v>
          </cell>
          <cell r="U157">
            <v>1030700</v>
          </cell>
          <cell r="V157">
            <v>1030700</v>
          </cell>
          <cell r="W157">
            <v>1030700</v>
          </cell>
          <cell r="X157">
            <v>1030700</v>
          </cell>
          <cell r="Y157">
            <v>1030700</v>
          </cell>
          <cell r="Z157">
            <v>1030700</v>
          </cell>
          <cell r="AA157">
            <v>1030700</v>
          </cell>
          <cell r="AB157">
            <v>1030700</v>
          </cell>
          <cell r="AC157">
            <v>1030700</v>
          </cell>
          <cell r="AD157">
            <v>1030700</v>
          </cell>
          <cell r="AE157">
            <v>1030700</v>
          </cell>
          <cell r="AF157">
            <v>1030700</v>
          </cell>
          <cell r="AG157">
            <v>1030700</v>
          </cell>
          <cell r="AH157">
            <v>1030700</v>
          </cell>
          <cell r="AI157">
            <v>1030700</v>
          </cell>
          <cell r="AJ157">
            <v>1030700</v>
          </cell>
          <cell r="AK157">
            <v>1030700</v>
          </cell>
          <cell r="AL157">
            <v>1030700</v>
          </cell>
          <cell r="AM157">
            <v>1030700</v>
          </cell>
          <cell r="AN157">
            <v>1030700</v>
          </cell>
          <cell r="AO157">
            <v>1030700</v>
          </cell>
          <cell r="AP157">
            <v>1030700</v>
          </cell>
          <cell r="AQ157">
            <v>1030700</v>
          </cell>
          <cell r="AR157">
            <v>1030700</v>
          </cell>
          <cell r="AS157">
            <v>1030700</v>
          </cell>
          <cell r="AT157">
            <v>1030700</v>
          </cell>
          <cell r="AU157">
            <v>1030700</v>
          </cell>
          <cell r="AV157">
            <v>1030700</v>
          </cell>
          <cell r="AW157">
            <v>1030700</v>
          </cell>
          <cell r="AX157">
            <v>1030700</v>
          </cell>
          <cell r="AY157">
            <v>1030700</v>
          </cell>
          <cell r="AZ157">
            <v>1030700</v>
          </cell>
          <cell r="BA157">
            <v>1030700</v>
          </cell>
        </row>
        <row r="158">
          <cell r="A158" t="str">
            <v>Mauritius</v>
          </cell>
          <cell r="B158" t="str">
            <v>MUS</v>
          </cell>
          <cell r="D158">
            <v>2030</v>
          </cell>
          <cell r="E158">
            <v>2030</v>
          </cell>
          <cell r="F158">
            <v>2030</v>
          </cell>
          <cell r="G158">
            <v>2030</v>
          </cell>
          <cell r="H158">
            <v>2030</v>
          </cell>
          <cell r="I158">
            <v>2030</v>
          </cell>
          <cell r="J158">
            <v>2030</v>
          </cell>
          <cell r="K158">
            <v>2030</v>
          </cell>
          <cell r="L158">
            <v>2030</v>
          </cell>
          <cell r="M158">
            <v>2030</v>
          </cell>
          <cell r="N158">
            <v>2030</v>
          </cell>
          <cell r="O158">
            <v>2030</v>
          </cell>
          <cell r="P158">
            <v>2030</v>
          </cell>
          <cell r="Q158">
            <v>2030</v>
          </cell>
          <cell r="R158">
            <v>2030</v>
          </cell>
          <cell r="S158">
            <v>2030</v>
          </cell>
          <cell r="T158">
            <v>2030</v>
          </cell>
          <cell r="U158">
            <v>2030</v>
          </cell>
          <cell r="V158">
            <v>2030</v>
          </cell>
          <cell r="W158">
            <v>2030</v>
          </cell>
          <cell r="X158">
            <v>2030</v>
          </cell>
          <cell r="Y158">
            <v>2030</v>
          </cell>
          <cell r="Z158">
            <v>2030</v>
          </cell>
          <cell r="AA158">
            <v>2030</v>
          </cell>
          <cell r="AB158">
            <v>2030</v>
          </cell>
          <cell r="AC158">
            <v>2030</v>
          </cell>
          <cell r="AD158">
            <v>2030</v>
          </cell>
          <cell r="AE158">
            <v>2030</v>
          </cell>
          <cell r="AF158">
            <v>2030</v>
          </cell>
          <cell r="AG158">
            <v>2030</v>
          </cell>
          <cell r="AH158">
            <v>2030</v>
          </cell>
          <cell r="AI158">
            <v>2030</v>
          </cell>
          <cell r="AJ158">
            <v>2030</v>
          </cell>
          <cell r="AK158">
            <v>2030</v>
          </cell>
          <cell r="AL158">
            <v>2030</v>
          </cell>
          <cell r="AM158">
            <v>2030</v>
          </cell>
          <cell r="AN158">
            <v>2030</v>
          </cell>
          <cell r="AO158">
            <v>2030</v>
          </cell>
          <cell r="AP158">
            <v>2030</v>
          </cell>
          <cell r="AQ158">
            <v>2030</v>
          </cell>
          <cell r="AR158">
            <v>2030</v>
          </cell>
          <cell r="AS158">
            <v>2030</v>
          </cell>
          <cell r="AT158">
            <v>2030</v>
          </cell>
          <cell r="AU158">
            <v>2030</v>
          </cell>
          <cell r="AV158">
            <v>2030</v>
          </cell>
          <cell r="AW158">
            <v>2030</v>
          </cell>
          <cell r="AX158">
            <v>2030</v>
          </cell>
          <cell r="AY158">
            <v>2030</v>
          </cell>
          <cell r="AZ158">
            <v>2030</v>
          </cell>
          <cell r="BA158">
            <v>2030</v>
          </cell>
        </row>
        <row r="159">
          <cell r="A159" t="str">
            <v>Mexico</v>
          </cell>
          <cell r="B159" t="str">
            <v>MEX</v>
          </cell>
          <cell r="D159">
            <v>1943950</v>
          </cell>
          <cell r="E159">
            <v>1943950</v>
          </cell>
          <cell r="F159">
            <v>1943950</v>
          </cell>
          <cell r="G159">
            <v>1943950</v>
          </cell>
          <cell r="H159">
            <v>1943950</v>
          </cell>
          <cell r="I159">
            <v>1943950</v>
          </cell>
          <cell r="J159">
            <v>1943950</v>
          </cell>
          <cell r="K159">
            <v>1943950</v>
          </cell>
          <cell r="L159">
            <v>1943950</v>
          </cell>
          <cell r="M159">
            <v>1943950</v>
          </cell>
          <cell r="N159">
            <v>1943950</v>
          </cell>
          <cell r="O159">
            <v>1943950</v>
          </cell>
          <cell r="P159">
            <v>1943950</v>
          </cell>
          <cell r="Q159">
            <v>1943950</v>
          </cell>
          <cell r="R159">
            <v>1943950</v>
          </cell>
          <cell r="S159">
            <v>1943950</v>
          </cell>
          <cell r="T159">
            <v>1943950</v>
          </cell>
          <cell r="U159">
            <v>1943950</v>
          </cell>
          <cell r="V159">
            <v>1943950</v>
          </cell>
          <cell r="W159">
            <v>1943950</v>
          </cell>
          <cell r="X159">
            <v>1943950</v>
          </cell>
          <cell r="Y159">
            <v>1943950</v>
          </cell>
          <cell r="Z159">
            <v>1943950</v>
          </cell>
          <cell r="AA159">
            <v>1943950</v>
          </cell>
          <cell r="AB159">
            <v>1943950</v>
          </cell>
          <cell r="AC159">
            <v>1943950</v>
          </cell>
          <cell r="AD159">
            <v>1943950</v>
          </cell>
          <cell r="AE159">
            <v>1943950</v>
          </cell>
          <cell r="AF159">
            <v>1943950</v>
          </cell>
          <cell r="AG159">
            <v>1943950</v>
          </cell>
          <cell r="AH159">
            <v>1943950</v>
          </cell>
          <cell r="AI159">
            <v>1943950</v>
          </cell>
          <cell r="AJ159">
            <v>1943950</v>
          </cell>
          <cell r="AK159">
            <v>1943950</v>
          </cell>
          <cell r="AL159">
            <v>1943950</v>
          </cell>
          <cell r="AM159">
            <v>1943950</v>
          </cell>
          <cell r="AN159">
            <v>1943950</v>
          </cell>
          <cell r="AO159">
            <v>1943950</v>
          </cell>
          <cell r="AP159">
            <v>1943950</v>
          </cell>
          <cell r="AQ159">
            <v>1943950</v>
          </cell>
          <cell r="AR159">
            <v>1943950</v>
          </cell>
          <cell r="AS159">
            <v>1943950</v>
          </cell>
          <cell r="AT159">
            <v>1943950</v>
          </cell>
          <cell r="AU159">
            <v>1943950</v>
          </cell>
          <cell r="AV159">
            <v>1943950</v>
          </cell>
          <cell r="AW159">
            <v>1943950</v>
          </cell>
          <cell r="AX159">
            <v>1943950</v>
          </cell>
          <cell r="AY159">
            <v>1943950</v>
          </cell>
          <cell r="AZ159">
            <v>1943950</v>
          </cell>
          <cell r="BA159">
            <v>1943950</v>
          </cell>
        </row>
        <row r="160">
          <cell r="A160" t="str">
            <v>Micronesia, Fed. Sts.</v>
          </cell>
          <cell r="B160" t="str">
            <v>FSM</v>
          </cell>
          <cell r="D160">
            <v>700</v>
          </cell>
          <cell r="E160">
            <v>700</v>
          </cell>
          <cell r="F160">
            <v>700</v>
          </cell>
          <cell r="G160">
            <v>700</v>
          </cell>
          <cell r="H160">
            <v>700</v>
          </cell>
          <cell r="I160">
            <v>700</v>
          </cell>
          <cell r="J160">
            <v>700</v>
          </cell>
          <cell r="K160">
            <v>700</v>
          </cell>
          <cell r="L160">
            <v>700</v>
          </cell>
          <cell r="M160">
            <v>700</v>
          </cell>
          <cell r="N160">
            <v>700</v>
          </cell>
          <cell r="O160">
            <v>700</v>
          </cell>
          <cell r="P160">
            <v>700</v>
          </cell>
          <cell r="Q160">
            <v>700</v>
          </cell>
          <cell r="R160">
            <v>700</v>
          </cell>
          <cell r="S160">
            <v>700</v>
          </cell>
          <cell r="T160">
            <v>700</v>
          </cell>
          <cell r="U160">
            <v>700</v>
          </cell>
          <cell r="V160">
            <v>700</v>
          </cell>
          <cell r="W160">
            <v>700</v>
          </cell>
          <cell r="X160">
            <v>700</v>
          </cell>
          <cell r="Y160">
            <v>700</v>
          </cell>
          <cell r="Z160">
            <v>700</v>
          </cell>
          <cell r="AA160">
            <v>700</v>
          </cell>
          <cell r="AB160">
            <v>700</v>
          </cell>
          <cell r="AC160">
            <v>700</v>
          </cell>
          <cell r="AD160">
            <v>700</v>
          </cell>
          <cell r="AE160">
            <v>700</v>
          </cell>
          <cell r="AF160">
            <v>700</v>
          </cell>
          <cell r="AG160">
            <v>700</v>
          </cell>
          <cell r="AH160">
            <v>700</v>
          </cell>
          <cell r="AI160">
            <v>700</v>
          </cell>
          <cell r="AJ160">
            <v>700</v>
          </cell>
          <cell r="AK160">
            <v>700</v>
          </cell>
          <cell r="AL160">
            <v>700</v>
          </cell>
          <cell r="AM160">
            <v>700</v>
          </cell>
          <cell r="AN160">
            <v>700</v>
          </cell>
          <cell r="AO160">
            <v>700</v>
          </cell>
          <cell r="AP160">
            <v>700</v>
          </cell>
          <cell r="AQ160">
            <v>700</v>
          </cell>
          <cell r="AR160">
            <v>700</v>
          </cell>
          <cell r="AS160">
            <v>700</v>
          </cell>
          <cell r="AT160">
            <v>700</v>
          </cell>
          <cell r="AU160">
            <v>700</v>
          </cell>
          <cell r="AV160">
            <v>700</v>
          </cell>
          <cell r="AW160">
            <v>700</v>
          </cell>
          <cell r="AX160">
            <v>700</v>
          </cell>
          <cell r="AY160">
            <v>700</v>
          </cell>
          <cell r="AZ160">
            <v>700</v>
          </cell>
          <cell r="BA160">
            <v>700</v>
          </cell>
        </row>
        <row r="161">
          <cell r="A161" t="str">
            <v>Moldova</v>
          </cell>
          <cell r="B161" t="str">
            <v>MDA</v>
          </cell>
          <cell r="D161">
            <v>32870</v>
          </cell>
          <cell r="E161">
            <v>32870</v>
          </cell>
          <cell r="F161">
            <v>32870</v>
          </cell>
          <cell r="G161">
            <v>32870</v>
          </cell>
          <cell r="H161">
            <v>32870</v>
          </cell>
          <cell r="I161">
            <v>32870</v>
          </cell>
          <cell r="J161">
            <v>32870</v>
          </cell>
          <cell r="K161">
            <v>32870</v>
          </cell>
          <cell r="L161">
            <v>32870</v>
          </cell>
          <cell r="M161">
            <v>32870</v>
          </cell>
          <cell r="N161">
            <v>32870</v>
          </cell>
          <cell r="O161">
            <v>32870</v>
          </cell>
          <cell r="P161">
            <v>32870</v>
          </cell>
          <cell r="Q161">
            <v>32870</v>
          </cell>
          <cell r="R161">
            <v>32870</v>
          </cell>
          <cell r="S161">
            <v>32870</v>
          </cell>
          <cell r="T161">
            <v>32870</v>
          </cell>
          <cell r="U161">
            <v>32870</v>
          </cell>
          <cell r="V161">
            <v>32870</v>
          </cell>
          <cell r="W161">
            <v>32870</v>
          </cell>
          <cell r="X161">
            <v>32870</v>
          </cell>
          <cell r="Y161">
            <v>32870</v>
          </cell>
          <cell r="Z161">
            <v>32870</v>
          </cell>
          <cell r="AA161">
            <v>32870</v>
          </cell>
          <cell r="AB161">
            <v>32870</v>
          </cell>
          <cell r="AC161">
            <v>32870</v>
          </cell>
          <cell r="AD161">
            <v>32870</v>
          </cell>
          <cell r="AE161">
            <v>32870</v>
          </cell>
          <cell r="AF161">
            <v>32870</v>
          </cell>
          <cell r="AG161">
            <v>32870</v>
          </cell>
          <cell r="AH161">
            <v>32870</v>
          </cell>
          <cell r="AI161">
            <v>32870</v>
          </cell>
          <cell r="AJ161">
            <v>32950</v>
          </cell>
          <cell r="AK161">
            <v>32940</v>
          </cell>
          <cell r="AL161">
            <v>32930</v>
          </cell>
          <cell r="AM161">
            <v>32930</v>
          </cell>
          <cell r="AN161">
            <v>32920</v>
          </cell>
          <cell r="AO161">
            <v>32910</v>
          </cell>
          <cell r="AP161">
            <v>32900</v>
          </cell>
          <cell r="AQ161">
            <v>32880</v>
          </cell>
          <cell r="AR161">
            <v>32880</v>
          </cell>
          <cell r="AS161">
            <v>32880</v>
          </cell>
          <cell r="AT161">
            <v>32870</v>
          </cell>
          <cell r="AU161">
            <v>32880</v>
          </cell>
          <cell r="AV161">
            <v>32890</v>
          </cell>
          <cell r="AW161">
            <v>32890</v>
          </cell>
          <cell r="AX161">
            <v>32890</v>
          </cell>
          <cell r="AY161">
            <v>32890</v>
          </cell>
          <cell r="AZ161">
            <v>32890</v>
          </cell>
          <cell r="BA161">
            <v>32890</v>
          </cell>
        </row>
        <row r="162">
          <cell r="A162" t="str">
            <v>Monaco</v>
          </cell>
          <cell r="B162" t="str">
            <v>MCO</v>
          </cell>
          <cell r="D162">
            <v>2</v>
          </cell>
          <cell r="E162">
            <v>2</v>
          </cell>
          <cell r="F162">
            <v>2</v>
          </cell>
          <cell r="G162">
            <v>2</v>
          </cell>
          <cell r="H162">
            <v>2</v>
          </cell>
          <cell r="I162">
            <v>2</v>
          </cell>
          <cell r="J162">
            <v>2</v>
          </cell>
          <cell r="K162">
            <v>2</v>
          </cell>
          <cell r="L162">
            <v>2</v>
          </cell>
          <cell r="M162">
            <v>2</v>
          </cell>
          <cell r="N162">
            <v>2</v>
          </cell>
          <cell r="O162">
            <v>2</v>
          </cell>
          <cell r="P162">
            <v>2</v>
          </cell>
          <cell r="Q162">
            <v>2</v>
          </cell>
          <cell r="R162">
            <v>2</v>
          </cell>
          <cell r="S162">
            <v>2</v>
          </cell>
          <cell r="T162">
            <v>2</v>
          </cell>
          <cell r="U162">
            <v>2</v>
          </cell>
          <cell r="V162">
            <v>2</v>
          </cell>
          <cell r="W162">
            <v>2</v>
          </cell>
          <cell r="X162">
            <v>2</v>
          </cell>
          <cell r="Y162">
            <v>2</v>
          </cell>
          <cell r="Z162">
            <v>2</v>
          </cell>
          <cell r="AA162">
            <v>2</v>
          </cell>
          <cell r="AB162">
            <v>2</v>
          </cell>
          <cell r="AC162">
            <v>2</v>
          </cell>
          <cell r="AD162">
            <v>2</v>
          </cell>
          <cell r="AE162">
            <v>2</v>
          </cell>
          <cell r="AF162">
            <v>2</v>
          </cell>
          <cell r="AG162">
            <v>2</v>
          </cell>
          <cell r="AH162">
            <v>2</v>
          </cell>
          <cell r="AI162">
            <v>2</v>
          </cell>
          <cell r="AJ162">
            <v>2</v>
          </cell>
          <cell r="AK162">
            <v>2</v>
          </cell>
          <cell r="AL162">
            <v>2</v>
          </cell>
          <cell r="AM162">
            <v>2</v>
          </cell>
          <cell r="AN162">
            <v>2</v>
          </cell>
          <cell r="AO162">
            <v>2</v>
          </cell>
          <cell r="AP162">
            <v>2</v>
          </cell>
          <cell r="AQ162">
            <v>2</v>
          </cell>
          <cell r="AR162">
            <v>2</v>
          </cell>
          <cell r="AS162">
            <v>2</v>
          </cell>
          <cell r="AT162">
            <v>2</v>
          </cell>
          <cell r="AU162">
            <v>2</v>
          </cell>
          <cell r="AV162">
            <v>2</v>
          </cell>
          <cell r="AW162">
            <v>2</v>
          </cell>
          <cell r="AX162">
            <v>2</v>
          </cell>
          <cell r="AY162">
            <v>2</v>
          </cell>
          <cell r="AZ162">
            <v>2</v>
          </cell>
          <cell r="BA162">
            <v>2</v>
          </cell>
        </row>
        <row r="163">
          <cell r="A163" t="str">
            <v>Mongolia</v>
          </cell>
          <cell r="B163" t="str">
            <v>MNG</v>
          </cell>
          <cell r="D163">
            <v>1553560</v>
          </cell>
          <cell r="E163">
            <v>1553560</v>
          </cell>
          <cell r="F163">
            <v>1553560</v>
          </cell>
          <cell r="G163">
            <v>1553560</v>
          </cell>
          <cell r="H163">
            <v>1553560</v>
          </cell>
          <cell r="I163">
            <v>1553560</v>
          </cell>
          <cell r="J163">
            <v>1553560</v>
          </cell>
          <cell r="K163">
            <v>1553560</v>
          </cell>
          <cell r="L163">
            <v>1553560</v>
          </cell>
          <cell r="M163">
            <v>1553560</v>
          </cell>
          <cell r="N163">
            <v>1553560</v>
          </cell>
          <cell r="O163">
            <v>1553560</v>
          </cell>
          <cell r="P163">
            <v>1553560</v>
          </cell>
          <cell r="Q163">
            <v>1553560</v>
          </cell>
          <cell r="R163">
            <v>1553560</v>
          </cell>
          <cell r="S163">
            <v>1553560</v>
          </cell>
          <cell r="T163">
            <v>1553560</v>
          </cell>
          <cell r="U163">
            <v>1553560</v>
          </cell>
          <cell r="V163">
            <v>1553560</v>
          </cell>
          <cell r="W163">
            <v>1553560</v>
          </cell>
          <cell r="X163">
            <v>1553560</v>
          </cell>
          <cell r="Y163">
            <v>1553560</v>
          </cell>
          <cell r="Z163">
            <v>1553560</v>
          </cell>
          <cell r="AA163">
            <v>1553560</v>
          </cell>
          <cell r="AB163">
            <v>1553560</v>
          </cell>
          <cell r="AC163">
            <v>1553560</v>
          </cell>
          <cell r="AD163">
            <v>1553560</v>
          </cell>
          <cell r="AE163">
            <v>1553560</v>
          </cell>
          <cell r="AF163">
            <v>1553560</v>
          </cell>
          <cell r="AG163">
            <v>1553560</v>
          </cell>
          <cell r="AH163">
            <v>1553560</v>
          </cell>
          <cell r="AI163">
            <v>1553560</v>
          </cell>
          <cell r="AJ163">
            <v>1553560</v>
          </cell>
          <cell r="AK163">
            <v>1553560</v>
          </cell>
          <cell r="AL163">
            <v>1553560</v>
          </cell>
          <cell r="AM163">
            <v>1553560</v>
          </cell>
          <cell r="AN163">
            <v>1553560</v>
          </cell>
          <cell r="AO163">
            <v>1553560</v>
          </cell>
          <cell r="AP163">
            <v>1553560</v>
          </cell>
          <cell r="AQ163">
            <v>1553560</v>
          </cell>
          <cell r="AR163">
            <v>1553560</v>
          </cell>
          <cell r="AS163">
            <v>1553560</v>
          </cell>
          <cell r="AT163">
            <v>1553560</v>
          </cell>
          <cell r="AU163">
            <v>1553560</v>
          </cell>
          <cell r="AV163">
            <v>1553560</v>
          </cell>
          <cell r="AW163">
            <v>1553560</v>
          </cell>
          <cell r="AX163">
            <v>1553560</v>
          </cell>
          <cell r="AY163">
            <v>1553560</v>
          </cell>
          <cell r="AZ163">
            <v>1553560</v>
          </cell>
          <cell r="BA163">
            <v>1553560</v>
          </cell>
        </row>
        <row r="164">
          <cell r="A164" t="str">
            <v>Montenegro</v>
          </cell>
          <cell r="B164" t="str">
            <v>MNE</v>
          </cell>
          <cell r="D164">
            <v>13450</v>
          </cell>
          <cell r="E164">
            <v>13450</v>
          </cell>
          <cell r="F164">
            <v>13450</v>
          </cell>
          <cell r="G164">
            <v>13450</v>
          </cell>
          <cell r="H164">
            <v>13450</v>
          </cell>
          <cell r="I164">
            <v>13450</v>
          </cell>
          <cell r="J164">
            <v>13450</v>
          </cell>
          <cell r="K164">
            <v>13450</v>
          </cell>
          <cell r="L164">
            <v>13450</v>
          </cell>
          <cell r="M164">
            <v>13450</v>
          </cell>
          <cell r="N164">
            <v>13450</v>
          </cell>
          <cell r="O164">
            <v>13450</v>
          </cell>
          <cell r="P164">
            <v>13450</v>
          </cell>
          <cell r="Q164">
            <v>13450</v>
          </cell>
          <cell r="R164">
            <v>13450</v>
          </cell>
          <cell r="S164">
            <v>13450</v>
          </cell>
          <cell r="T164">
            <v>13450</v>
          </cell>
          <cell r="U164">
            <v>13450</v>
          </cell>
          <cell r="V164">
            <v>13450</v>
          </cell>
          <cell r="W164">
            <v>13450</v>
          </cell>
          <cell r="X164">
            <v>13450</v>
          </cell>
          <cell r="Y164">
            <v>13450</v>
          </cell>
          <cell r="Z164">
            <v>13450</v>
          </cell>
          <cell r="AA164">
            <v>13450</v>
          </cell>
          <cell r="AB164">
            <v>13450</v>
          </cell>
          <cell r="AC164">
            <v>13450</v>
          </cell>
          <cell r="AD164">
            <v>13450</v>
          </cell>
          <cell r="AE164">
            <v>13450</v>
          </cell>
          <cell r="AF164">
            <v>13450</v>
          </cell>
          <cell r="AG164">
            <v>13450</v>
          </cell>
          <cell r="AH164">
            <v>13450</v>
          </cell>
          <cell r="AI164">
            <v>13450</v>
          </cell>
          <cell r="AJ164">
            <v>13450</v>
          </cell>
          <cell r="AK164">
            <v>13450</v>
          </cell>
          <cell r="AL164">
            <v>13450</v>
          </cell>
          <cell r="AM164">
            <v>13450</v>
          </cell>
          <cell r="AN164">
            <v>13450</v>
          </cell>
          <cell r="AO164">
            <v>13450</v>
          </cell>
          <cell r="AP164">
            <v>13450</v>
          </cell>
          <cell r="AQ164">
            <v>13450</v>
          </cell>
          <cell r="AR164">
            <v>13450</v>
          </cell>
          <cell r="AS164">
            <v>13450</v>
          </cell>
          <cell r="AT164">
            <v>13450</v>
          </cell>
          <cell r="AU164">
            <v>13450</v>
          </cell>
          <cell r="AV164">
            <v>13450</v>
          </cell>
          <cell r="AW164">
            <v>13450</v>
          </cell>
          <cell r="AX164">
            <v>13450</v>
          </cell>
          <cell r="AY164">
            <v>13450</v>
          </cell>
          <cell r="AZ164">
            <v>13450</v>
          </cell>
          <cell r="BA164">
            <v>13450</v>
          </cell>
        </row>
        <row r="165">
          <cell r="A165" t="str">
            <v>Morocco</v>
          </cell>
          <cell r="B165" t="str">
            <v>MAR</v>
          </cell>
          <cell r="D165">
            <v>446340</v>
          </cell>
          <cell r="E165">
            <v>446340</v>
          </cell>
          <cell r="F165">
            <v>446340</v>
          </cell>
          <cell r="G165">
            <v>446340</v>
          </cell>
          <cell r="H165">
            <v>446340</v>
          </cell>
          <cell r="I165">
            <v>446340</v>
          </cell>
          <cell r="J165">
            <v>446340</v>
          </cell>
          <cell r="K165">
            <v>446340</v>
          </cell>
          <cell r="L165">
            <v>446340</v>
          </cell>
          <cell r="M165">
            <v>446340</v>
          </cell>
          <cell r="N165">
            <v>446340</v>
          </cell>
          <cell r="O165">
            <v>446340</v>
          </cell>
          <cell r="P165">
            <v>446300</v>
          </cell>
          <cell r="Q165">
            <v>446300</v>
          </cell>
          <cell r="R165">
            <v>446300</v>
          </cell>
          <cell r="S165">
            <v>446300</v>
          </cell>
          <cell r="T165">
            <v>446300</v>
          </cell>
          <cell r="U165">
            <v>446300</v>
          </cell>
          <cell r="V165">
            <v>446300</v>
          </cell>
          <cell r="W165">
            <v>446300</v>
          </cell>
          <cell r="X165">
            <v>446300</v>
          </cell>
          <cell r="Y165">
            <v>446300</v>
          </cell>
          <cell r="Z165">
            <v>446300</v>
          </cell>
          <cell r="AA165">
            <v>446300</v>
          </cell>
          <cell r="AB165">
            <v>446300</v>
          </cell>
          <cell r="AC165">
            <v>446300</v>
          </cell>
          <cell r="AD165">
            <v>446300</v>
          </cell>
          <cell r="AE165">
            <v>446300</v>
          </cell>
          <cell r="AF165">
            <v>446300</v>
          </cell>
          <cell r="AG165">
            <v>446300</v>
          </cell>
          <cell r="AH165">
            <v>446300</v>
          </cell>
          <cell r="AI165">
            <v>446300</v>
          </cell>
          <cell r="AJ165">
            <v>446300</v>
          </cell>
          <cell r="AK165">
            <v>446300</v>
          </cell>
          <cell r="AL165">
            <v>446300</v>
          </cell>
          <cell r="AM165">
            <v>446300</v>
          </cell>
          <cell r="AN165">
            <v>446300</v>
          </cell>
          <cell r="AO165">
            <v>446300</v>
          </cell>
          <cell r="AP165">
            <v>446300</v>
          </cell>
          <cell r="AQ165">
            <v>446300</v>
          </cell>
          <cell r="AR165">
            <v>446300</v>
          </cell>
          <cell r="AS165">
            <v>446300</v>
          </cell>
          <cell r="AT165">
            <v>446300</v>
          </cell>
          <cell r="AU165">
            <v>446300</v>
          </cell>
          <cell r="AV165">
            <v>446300</v>
          </cell>
          <cell r="AW165">
            <v>446300</v>
          </cell>
          <cell r="AX165">
            <v>446300</v>
          </cell>
          <cell r="AY165">
            <v>446300</v>
          </cell>
          <cell r="AZ165">
            <v>446300</v>
          </cell>
          <cell r="BA165">
            <v>446300</v>
          </cell>
        </row>
        <row r="166">
          <cell r="A166" t="str">
            <v>Mozambique</v>
          </cell>
          <cell r="B166" t="str">
            <v>MOZ</v>
          </cell>
          <cell r="D166">
            <v>786380</v>
          </cell>
          <cell r="E166">
            <v>786380</v>
          </cell>
          <cell r="F166">
            <v>786380</v>
          </cell>
          <cell r="G166">
            <v>786380</v>
          </cell>
          <cell r="H166">
            <v>786380</v>
          </cell>
          <cell r="I166">
            <v>786380</v>
          </cell>
          <cell r="J166">
            <v>786380</v>
          </cell>
          <cell r="K166">
            <v>786380</v>
          </cell>
          <cell r="L166">
            <v>786380</v>
          </cell>
          <cell r="M166">
            <v>786380</v>
          </cell>
          <cell r="N166">
            <v>786380</v>
          </cell>
          <cell r="O166">
            <v>786380</v>
          </cell>
          <cell r="P166">
            <v>786380</v>
          </cell>
          <cell r="Q166">
            <v>786380</v>
          </cell>
          <cell r="R166">
            <v>786380</v>
          </cell>
          <cell r="S166">
            <v>786380</v>
          </cell>
          <cell r="T166">
            <v>786380</v>
          </cell>
          <cell r="U166">
            <v>786380</v>
          </cell>
          <cell r="V166">
            <v>786380</v>
          </cell>
          <cell r="W166">
            <v>786380</v>
          </cell>
          <cell r="X166">
            <v>786380</v>
          </cell>
          <cell r="Y166">
            <v>786380</v>
          </cell>
          <cell r="Z166">
            <v>786380</v>
          </cell>
          <cell r="AA166">
            <v>786380</v>
          </cell>
          <cell r="AB166">
            <v>786380</v>
          </cell>
          <cell r="AC166">
            <v>786380</v>
          </cell>
          <cell r="AD166">
            <v>786380</v>
          </cell>
          <cell r="AE166">
            <v>786380</v>
          </cell>
          <cell r="AF166">
            <v>786380</v>
          </cell>
          <cell r="AG166">
            <v>786380</v>
          </cell>
          <cell r="AH166">
            <v>786380</v>
          </cell>
          <cell r="AI166">
            <v>786380</v>
          </cell>
          <cell r="AJ166">
            <v>786380</v>
          </cell>
          <cell r="AK166">
            <v>786380</v>
          </cell>
          <cell r="AL166">
            <v>786380</v>
          </cell>
          <cell r="AM166">
            <v>786380</v>
          </cell>
          <cell r="AN166">
            <v>786380</v>
          </cell>
          <cell r="AO166">
            <v>786380</v>
          </cell>
          <cell r="AP166">
            <v>786380</v>
          </cell>
          <cell r="AQ166">
            <v>786380</v>
          </cell>
          <cell r="AR166">
            <v>786380</v>
          </cell>
          <cell r="AS166">
            <v>786380</v>
          </cell>
          <cell r="AT166">
            <v>786380</v>
          </cell>
          <cell r="AU166">
            <v>786380</v>
          </cell>
          <cell r="AV166">
            <v>786380</v>
          </cell>
          <cell r="AW166">
            <v>786380</v>
          </cell>
          <cell r="AX166">
            <v>786380</v>
          </cell>
          <cell r="AY166">
            <v>786380</v>
          </cell>
          <cell r="AZ166">
            <v>786380</v>
          </cell>
          <cell r="BA166">
            <v>786380</v>
          </cell>
        </row>
        <row r="167">
          <cell r="A167" t="str">
            <v>Myanmar</v>
          </cell>
          <cell r="B167" t="str">
            <v>MMR</v>
          </cell>
          <cell r="D167">
            <v>653540</v>
          </cell>
          <cell r="E167">
            <v>653540</v>
          </cell>
          <cell r="F167">
            <v>653540</v>
          </cell>
          <cell r="G167">
            <v>653540</v>
          </cell>
          <cell r="H167">
            <v>653540</v>
          </cell>
          <cell r="I167">
            <v>653540</v>
          </cell>
          <cell r="J167">
            <v>653540</v>
          </cell>
          <cell r="K167">
            <v>653540</v>
          </cell>
          <cell r="L167">
            <v>653540</v>
          </cell>
          <cell r="M167">
            <v>653540</v>
          </cell>
          <cell r="N167">
            <v>653540</v>
          </cell>
          <cell r="O167">
            <v>653540</v>
          </cell>
          <cell r="P167">
            <v>653540</v>
          </cell>
          <cell r="Q167">
            <v>653540</v>
          </cell>
          <cell r="R167">
            <v>653540</v>
          </cell>
          <cell r="S167">
            <v>653540</v>
          </cell>
          <cell r="T167">
            <v>653540</v>
          </cell>
          <cell r="U167">
            <v>653540</v>
          </cell>
          <cell r="V167">
            <v>653540</v>
          </cell>
          <cell r="W167">
            <v>653540</v>
          </cell>
          <cell r="X167">
            <v>653540</v>
          </cell>
          <cell r="Y167">
            <v>653540</v>
          </cell>
          <cell r="Z167">
            <v>653540</v>
          </cell>
          <cell r="AA167">
            <v>653540</v>
          </cell>
          <cell r="AB167">
            <v>653540</v>
          </cell>
          <cell r="AC167">
            <v>653540</v>
          </cell>
          <cell r="AD167">
            <v>653540</v>
          </cell>
          <cell r="AE167">
            <v>653540</v>
          </cell>
          <cell r="AF167">
            <v>653540</v>
          </cell>
          <cell r="AG167">
            <v>653540</v>
          </cell>
          <cell r="AH167">
            <v>653540</v>
          </cell>
          <cell r="AI167">
            <v>653540</v>
          </cell>
          <cell r="AJ167">
            <v>653540</v>
          </cell>
          <cell r="AK167">
            <v>653540</v>
          </cell>
          <cell r="AL167">
            <v>653540</v>
          </cell>
          <cell r="AM167">
            <v>653540</v>
          </cell>
          <cell r="AN167">
            <v>653540</v>
          </cell>
          <cell r="AO167">
            <v>653540</v>
          </cell>
          <cell r="AP167">
            <v>653540</v>
          </cell>
          <cell r="AQ167">
            <v>653540</v>
          </cell>
          <cell r="AR167">
            <v>653540</v>
          </cell>
          <cell r="AS167">
            <v>653540</v>
          </cell>
          <cell r="AT167">
            <v>653540</v>
          </cell>
          <cell r="AU167">
            <v>653420</v>
          </cell>
          <cell r="AV167">
            <v>653360</v>
          </cell>
          <cell r="AW167">
            <v>653470</v>
          </cell>
          <cell r="AX167">
            <v>653520</v>
          </cell>
          <cell r="AY167">
            <v>653520</v>
          </cell>
          <cell r="AZ167">
            <v>653520</v>
          </cell>
          <cell r="BA167">
            <v>653520</v>
          </cell>
        </row>
        <row r="168">
          <cell r="A168" t="str">
            <v>Namibia</v>
          </cell>
          <cell r="B168" t="str">
            <v>NAM</v>
          </cell>
          <cell r="D168">
            <v>823290</v>
          </cell>
          <cell r="E168">
            <v>823290</v>
          </cell>
          <cell r="F168">
            <v>823290</v>
          </cell>
          <cell r="G168">
            <v>823290</v>
          </cell>
          <cell r="H168">
            <v>823290</v>
          </cell>
          <cell r="I168">
            <v>823290</v>
          </cell>
          <cell r="J168">
            <v>823290</v>
          </cell>
          <cell r="K168">
            <v>823290</v>
          </cell>
          <cell r="L168">
            <v>823290</v>
          </cell>
          <cell r="M168">
            <v>823290</v>
          </cell>
          <cell r="N168">
            <v>823290</v>
          </cell>
          <cell r="O168">
            <v>823290</v>
          </cell>
          <cell r="P168">
            <v>823290</v>
          </cell>
          <cell r="Q168">
            <v>823290</v>
          </cell>
          <cell r="R168">
            <v>823290</v>
          </cell>
          <cell r="S168">
            <v>823290</v>
          </cell>
          <cell r="T168">
            <v>823290</v>
          </cell>
          <cell r="U168">
            <v>823290</v>
          </cell>
          <cell r="V168">
            <v>823290</v>
          </cell>
          <cell r="W168">
            <v>823290</v>
          </cell>
          <cell r="X168">
            <v>823290</v>
          </cell>
          <cell r="Y168">
            <v>823290</v>
          </cell>
          <cell r="Z168">
            <v>823290</v>
          </cell>
          <cell r="AA168">
            <v>823290</v>
          </cell>
          <cell r="AB168">
            <v>823290</v>
          </cell>
          <cell r="AC168">
            <v>823290</v>
          </cell>
          <cell r="AD168">
            <v>823290</v>
          </cell>
          <cell r="AE168">
            <v>823290</v>
          </cell>
          <cell r="AF168">
            <v>823290</v>
          </cell>
          <cell r="AG168">
            <v>823290</v>
          </cell>
          <cell r="AH168">
            <v>823290</v>
          </cell>
          <cell r="AI168">
            <v>823290</v>
          </cell>
          <cell r="AJ168">
            <v>823290</v>
          </cell>
          <cell r="AK168">
            <v>823290</v>
          </cell>
          <cell r="AL168">
            <v>823290</v>
          </cell>
          <cell r="AM168">
            <v>823290</v>
          </cell>
          <cell r="AN168">
            <v>823290</v>
          </cell>
          <cell r="AO168">
            <v>823290</v>
          </cell>
          <cell r="AP168">
            <v>823290</v>
          </cell>
          <cell r="AQ168">
            <v>823290</v>
          </cell>
          <cell r="AR168">
            <v>823290</v>
          </cell>
          <cell r="AS168">
            <v>823290</v>
          </cell>
          <cell r="AT168">
            <v>823290</v>
          </cell>
          <cell r="AU168">
            <v>823290</v>
          </cell>
          <cell r="AV168">
            <v>823290</v>
          </cell>
          <cell r="AW168">
            <v>823290</v>
          </cell>
          <cell r="AX168">
            <v>823290</v>
          </cell>
          <cell r="AY168">
            <v>823290</v>
          </cell>
          <cell r="AZ168">
            <v>823290</v>
          </cell>
          <cell r="BA168">
            <v>823290</v>
          </cell>
        </row>
        <row r="169">
          <cell r="A169" t="str">
            <v>Nepal</v>
          </cell>
          <cell r="B169" t="str">
            <v>NPL</v>
          </cell>
          <cell r="D169">
            <v>143000</v>
          </cell>
          <cell r="E169">
            <v>143000</v>
          </cell>
          <cell r="F169">
            <v>143000</v>
          </cell>
          <cell r="G169">
            <v>143000</v>
          </cell>
          <cell r="H169">
            <v>143000</v>
          </cell>
          <cell r="I169">
            <v>143000</v>
          </cell>
          <cell r="J169">
            <v>143000</v>
          </cell>
          <cell r="K169">
            <v>143000</v>
          </cell>
          <cell r="L169">
            <v>143000</v>
          </cell>
          <cell r="M169">
            <v>143000</v>
          </cell>
          <cell r="N169">
            <v>143000</v>
          </cell>
          <cell r="O169">
            <v>143000</v>
          </cell>
          <cell r="P169">
            <v>143000</v>
          </cell>
          <cell r="Q169">
            <v>143000</v>
          </cell>
          <cell r="R169">
            <v>143000</v>
          </cell>
          <cell r="S169">
            <v>143000</v>
          </cell>
          <cell r="T169">
            <v>143000</v>
          </cell>
          <cell r="U169">
            <v>143000</v>
          </cell>
          <cell r="V169">
            <v>143000</v>
          </cell>
          <cell r="W169">
            <v>143000</v>
          </cell>
          <cell r="X169">
            <v>143000</v>
          </cell>
          <cell r="Y169">
            <v>143000</v>
          </cell>
          <cell r="Z169">
            <v>143000</v>
          </cell>
          <cell r="AA169">
            <v>143000</v>
          </cell>
          <cell r="AB169">
            <v>143000</v>
          </cell>
          <cell r="AC169">
            <v>143000</v>
          </cell>
          <cell r="AD169">
            <v>143000</v>
          </cell>
          <cell r="AE169">
            <v>143000</v>
          </cell>
          <cell r="AF169">
            <v>143000</v>
          </cell>
          <cell r="AG169">
            <v>143000</v>
          </cell>
          <cell r="AH169">
            <v>143000</v>
          </cell>
          <cell r="AI169">
            <v>143000</v>
          </cell>
          <cell r="AJ169">
            <v>143000</v>
          </cell>
          <cell r="AK169">
            <v>143000</v>
          </cell>
          <cell r="AL169">
            <v>143000</v>
          </cell>
          <cell r="AM169">
            <v>143000</v>
          </cell>
          <cell r="AN169">
            <v>143000</v>
          </cell>
          <cell r="AO169">
            <v>143000</v>
          </cell>
          <cell r="AP169">
            <v>143000</v>
          </cell>
          <cell r="AQ169">
            <v>143350</v>
          </cell>
          <cell r="AR169">
            <v>143350</v>
          </cell>
          <cell r="AS169">
            <v>143350</v>
          </cell>
          <cell r="AT169">
            <v>143350</v>
          </cell>
          <cell r="AU169">
            <v>143350</v>
          </cell>
          <cell r="AV169">
            <v>143350</v>
          </cell>
          <cell r="AW169">
            <v>143350</v>
          </cell>
          <cell r="AX169">
            <v>143350</v>
          </cell>
          <cell r="AY169">
            <v>143350</v>
          </cell>
          <cell r="AZ169">
            <v>143350</v>
          </cell>
          <cell r="BA169">
            <v>143350</v>
          </cell>
        </row>
        <row r="170">
          <cell r="A170" t="str">
            <v>Netherlands</v>
          </cell>
          <cell r="B170" t="str">
            <v>NLD</v>
          </cell>
          <cell r="D170">
            <v>33760</v>
          </cell>
          <cell r="E170">
            <v>33760</v>
          </cell>
          <cell r="F170">
            <v>33760</v>
          </cell>
          <cell r="G170">
            <v>33760</v>
          </cell>
          <cell r="H170">
            <v>33760</v>
          </cell>
          <cell r="I170">
            <v>33760</v>
          </cell>
          <cell r="J170">
            <v>33760</v>
          </cell>
          <cell r="K170">
            <v>33760</v>
          </cell>
          <cell r="L170">
            <v>33760</v>
          </cell>
          <cell r="M170">
            <v>33760</v>
          </cell>
          <cell r="N170">
            <v>33760</v>
          </cell>
          <cell r="O170">
            <v>33760</v>
          </cell>
          <cell r="P170">
            <v>33760</v>
          </cell>
          <cell r="Q170">
            <v>33760</v>
          </cell>
          <cell r="R170">
            <v>33760</v>
          </cell>
          <cell r="S170">
            <v>33760</v>
          </cell>
          <cell r="T170">
            <v>33760</v>
          </cell>
          <cell r="U170">
            <v>33760</v>
          </cell>
          <cell r="V170">
            <v>33760</v>
          </cell>
          <cell r="W170">
            <v>33760</v>
          </cell>
          <cell r="X170">
            <v>33760</v>
          </cell>
          <cell r="Y170">
            <v>33760</v>
          </cell>
          <cell r="Z170">
            <v>33760</v>
          </cell>
          <cell r="AA170">
            <v>33760</v>
          </cell>
          <cell r="AB170">
            <v>33760</v>
          </cell>
          <cell r="AC170">
            <v>33760</v>
          </cell>
          <cell r="AD170">
            <v>33760</v>
          </cell>
          <cell r="AE170">
            <v>33760</v>
          </cell>
          <cell r="AF170">
            <v>33760</v>
          </cell>
          <cell r="AG170">
            <v>33760</v>
          </cell>
          <cell r="AH170">
            <v>33760</v>
          </cell>
          <cell r="AI170">
            <v>33760</v>
          </cell>
          <cell r="AJ170">
            <v>33760</v>
          </cell>
          <cell r="AK170">
            <v>33760</v>
          </cell>
          <cell r="AL170">
            <v>33760</v>
          </cell>
          <cell r="AM170">
            <v>33760</v>
          </cell>
          <cell r="AN170">
            <v>33760</v>
          </cell>
          <cell r="AO170">
            <v>33760</v>
          </cell>
          <cell r="AP170">
            <v>33760</v>
          </cell>
          <cell r="AQ170">
            <v>33760</v>
          </cell>
          <cell r="AR170">
            <v>33760</v>
          </cell>
          <cell r="AS170">
            <v>33760</v>
          </cell>
          <cell r="AT170">
            <v>33760</v>
          </cell>
          <cell r="AU170">
            <v>33760</v>
          </cell>
          <cell r="AV170">
            <v>33760</v>
          </cell>
          <cell r="AW170">
            <v>33760</v>
          </cell>
          <cell r="AX170">
            <v>33760</v>
          </cell>
          <cell r="AY170">
            <v>33760</v>
          </cell>
          <cell r="AZ170">
            <v>33730</v>
          </cell>
          <cell r="BA170">
            <v>33730</v>
          </cell>
        </row>
        <row r="171">
          <cell r="A171" t="str">
            <v>New Caledonia</v>
          </cell>
          <cell r="B171" t="str">
            <v>NCL</v>
          </cell>
          <cell r="D171">
            <v>18280</v>
          </cell>
          <cell r="E171">
            <v>18280</v>
          </cell>
          <cell r="F171">
            <v>18280</v>
          </cell>
          <cell r="G171">
            <v>18280</v>
          </cell>
          <cell r="H171">
            <v>18280</v>
          </cell>
          <cell r="I171">
            <v>18280</v>
          </cell>
          <cell r="J171">
            <v>18280</v>
          </cell>
          <cell r="K171">
            <v>18280</v>
          </cell>
          <cell r="L171">
            <v>18280</v>
          </cell>
          <cell r="M171">
            <v>18280</v>
          </cell>
          <cell r="N171">
            <v>18280</v>
          </cell>
          <cell r="O171">
            <v>18280</v>
          </cell>
          <cell r="P171">
            <v>18280</v>
          </cell>
          <cell r="Q171">
            <v>18280</v>
          </cell>
          <cell r="R171">
            <v>18280</v>
          </cell>
          <cell r="S171">
            <v>18280</v>
          </cell>
          <cell r="T171">
            <v>18280</v>
          </cell>
          <cell r="U171">
            <v>18280</v>
          </cell>
          <cell r="V171">
            <v>18280</v>
          </cell>
          <cell r="W171">
            <v>18280</v>
          </cell>
          <cell r="X171">
            <v>18280</v>
          </cell>
          <cell r="Y171">
            <v>18280</v>
          </cell>
          <cell r="Z171">
            <v>18280</v>
          </cell>
          <cell r="AA171">
            <v>18280</v>
          </cell>
          <cell r="AB171">
            <v>18280</v>
          </cell>
          <cell r="AC171">
            <v>18280</v>
          </cell>
          <cell r="AD171">
            <v>18280</v>
          </cell>
          <cell r="AE171">
            <v>18280</v>
          </cell>
          <cell r="AF171">
            <v>18280</v>
          </cell>
          <cell r="AG171">
            <v>18280</v>
          </cell>
          <cell r="AH171">
            <v>18280</v>
          </cell>
          <cell r="AI171">
            <v>18280</v>
          </cell>
          <cell r="AJ171">
            <v>18280</v>
          </cell>
          <cell r="AK171">
            <v>18280</v>
          </cell>
          <cell r="AL171">
            <v>18280</v>
          </cell>
          <cell r="AM171">
            <v>18280</v>
          </cell>
          <cell r="AN171">
            <v>18280</v>
          </cell>
          <cell r="AO171">
            <v>18280</v>
          </cell>
          <cell r="AP171">
            <v>18280</v>
          </cell>
          <cell r="AQ171">
            <v>18280</v>
          </cell>
          <cell r="AR171">
            <v>18280</v>
          </cell>
          <cell r="AS171">
            <v>18280</v>
          </cell>
          <cell r="AT171">
            <v>18280</v>
          </cell>
          <cell r="AU171">
            <v>18280</v>
          </cell>
          <cell r="AV171">
            <v>18280</v>
          </cell>
          <cell r="AW171">
            <v>18280</v>
          </cell>
          <cell r="AX171">
            <v>18280</v>
          </cell>
          <cell r="AY171">
            <v>18280</v>
          </cell>
          <cell r="AZ171">
            <v>18280</v>
          </cell>
          <cell r="BA171">
            <v>18280</v>
          </cell>
        </row>
        <row r="172">
          <cell r="A172" t="str">
            <v>New Zealand</v>
          </cell>
          <cell r="B172" t="str">
            <v>NZL</v>
          </cell>
          <cell r="D172">
            <v>263310</v>
          </cell>
          <cell r="E172">
            <v>263310</v>
          </cell>
          <cell r="F172">
            <v>263310</v>
          </cell>
          <cell r="G172">
            <v>263310</v>
          </cell>
          <cell r="H172">
            <v>263310</v>
          </cell>
          <cell r="I172">
            <v>263310</v>
          </cell>
          <cell r="J172">
            <v>263310</v>
          </cell>
          <cell r="K172">
            <v>263310</v>
          </cell>
          <cell r="L172">
            <v>263310</v>
          </cell>
          <cell r="M172">
            <v>263310</v>
          </cell>
          <cell r="N172">
            <v>263310</v>
          </cell>
          <cell r="O172">
            <v>263310</v>
          </cell>
          <cell r="P172">
            <v>263310</v>
          </cell>
          <cell r="Q172">
            <v>263310</v>
          </cell>
          <cell r="R172">
            <v>263310</v>
          </cell>
          <cell r="S172">
            <v>263310</v>
          </cell>
          <cell r="T172">
            <v>263310</v>
          </cell>
          <cell r="U172">
            <v>263310</v>
          </cell>
          <cell r="V172">
            <v>263310</v>
          </cell>
          <cell r="W172">
            <v>263310</v>
          </cell>
          <cell r="X172">
            <v>263310</v>
          </cell>
          <cell r="Y172">
            <v>263310</v>
          </cell>
          <cell r="Z172">
            <v>263310</v>
          </cell>
          <cell r="AA172">
            <v>263310</v>
          </cell>
          <cell r="AB172">
            <v>263310</v>
          </cell>
          <cell r="AC172">
            <v>263310</v>
          </cell>
          <cell r="AD172">
            <v>263310</v>
          </cell>
          <cell r="AE172">
            <v>263310</v>
          </cell>
          <cell r="AF172">
            <v>263310</v>
          </cell>
          <cell r="AG172">
            <v>263310</v>
          </cell>
          <cell r="AH172">
            <v>263310</v>
          </cell>
          <cell r="AI172">
            <v>263310</v>
          </cell>
          <cell r="AJ172">
            <v>263310</v>
          </cell>
          <cell r="AK172">
            <v>263310</v>
          </cell>
          <cell r="AL172">
            <v>263310</v>
          </cell>
          <cell r="AM172">
            <v>263310</v>
          </cell>
          <cell r="AN172">
            <v>263310</v>
          </cell>
          <cell r="AO172">
            <v>263310</v>
          </cell>
          <cell r="AP172">
            <v>263310</v>
          </cell>
          <cell r="AQ172">
            <v>263310</v>
          </cell>
          <cell r="AR172">
            <v>263310</v>
          </cell>
          <cell r="AS172">
            <v>263310</v>
          </cell>
          <cell r="AT172">
            <v>263310</v>
          </cell>
          <cell r="AU172">
            <v>263310</v>
          </cell>
          <cell r="AV172">
            <v>263310</v>
          </cell>
          <cell r="AW172">
            <v>263310</v>
          </cell>
          <cell r="AX172">
            <v>263310</v>
          </cell>
          <cell r="AY172">
            <v>263310</v>
          </cell>
          <cell r="AZ172">
            <v>263310</v>
          </cell>
          <cell r="BA172">
            <v>263310</v>
          </cell>
        </row>
        <row r="173">
          <cell r="A173" t="str">
            <v>Nicaragua</v>
          </cell>
          <cell r="B173" t="str">
            <v>NIC</v>
          </cell>
          <cell r="D173">
            <v>120340</v>
          </cell>
          <cell r="E173">
            <v>120340</v>
          </cell>
          <cell r="F173">
            <v>120340</v>
          </cell>
          <cell r="G173">
            <v>120340</v>
          </cell>
          <cell r="H173">
            <v>120340</v>
          </cell>
          <cell r="I173">
            <v>120340</v>
          </cell>
          <cell r="J173">
            <v>120340</v>
          </cell>
          <cell r="K173">
            <v>120340</v>
          </cell>
          <cell r="L173">
            <v>120340</v>
          </cell>
          <cell r="M173">
            <v>120340</v>
          </cell>
          <cell r="N173">
            <v>120340</v>
          </cell>
          <cell r="O173">
            <v>120340</v>
          </cell>
          <cell r="P173">
            <v>120340</v>
          </cell>
          <cell r="Q173">
            <v>120340</v>
          </cell>
          <cell r="R173">
            <v>120340</v>
          </cell>
          <cell r="S173">
            <v>120340</v>
          </cell>
          <cell r="T173">
            <v>120340</v>
          </cell>
          <cell r="U173">
            <v>120340</v>
          </cell>
          <cell r="V173">
            <v>120340</v>
          </cell>
          <cell r="W173">
            <v>120340</v>
          </cell>
          <cell r="X173">
            <v>120340</v>
          </cell>
          <cell r="Y173">
            <v>120340</v>
          </cell>
          <cell r="Z173">
            <v>120340</v>
          </cell>
          <cell r="AA173">
            <v>120340</v>
          </cell>
          <cell r="AB173">
            <v>120340</v>
          </cell>
          <cell r="AC173">
            <v>120340</v>
          </cell>
          <cell r="AD173">
            <v>120340</v>
          </cell>
          <cell r="AE173">
            <v>120340</v>
          </cell>
          <cell r="AF173">
            <v>120340</v>
          </cell>
          <cell r="AG173">
            <v>120340</v>
          </cell>
          <cell r="AH173">
            <v>120340</v>
          </cell>
          <cell r="AI173">
            <v>120340</v>
          </cell>
          <cell r="AJ173">
            <v>120340</v>
          </cell>
          <cell r="AK173">
            <v>120340</v>
          </cell>
          <cell r="AL173">
            <v>120340</v>
          </cell>
          <cell r="AM173">
            <v>120340</v>
          </cell>
          <cell r="AN173">
            <v>120340</v>
          </cell>
          <cell r="AO173">
            <v>120340</v>
          </cell>
          <cell r="AP173">
            <v>120340</v>
          </cell>
          <cell r="AQ173">
            <v>120340</v>
          </cell>
          <cell r="AR173">
            <v>120340</v>
          </cell>
          <cell r="AS173">
            <v>120340</v>
          </cell>
          <cell r="AT173">
            <v>120340</v>
          </cell>
          <cell r="AU173">
            <v>120340</v>
          </cell>
          <cell r="AV173">
            <v>120340</v>
          </cell>
          <cell r="AW173">
            <v>120340</v>
          </cell>
          <cell r="AX173">
            <v>120340</v>
          </cell>
          <cell r="AY173">
            <v>120340</v>
          </cell>
          <cell r="AZ173">
            <v>120340</v>
          </cell>
          <cell r="BA173">
            <v>120340</v>
          </cell>
        </row>
        <row r="174">
          <cell r="A174" t="str">
            <v>Niger</v>
          </cell>
          <cell r="B174" t="str">
            <v>NER</v>
          </cell>
          <cell r="D174">
            <v>1266700</v>
          </cell>
          <cell r="E174">
            <v>1266700</v>
          </cell>
          <cell r="F174">
            <v>1266700</v>
          </cell>
          <cell r="G174">
            <v>1266700</v>
          </cell>
          <cell r="H174">
            <v>1266700</v>
          </cell>
          <cell r="I174">
            <v>1266700</v>
          </cell>
          <cell r="J174">
            <v>1266700</v>
          </cell>
          <cell r="K174">
            <v>1266700</v>
          </cell>
          <cell r="L174">
            <v>1266700</v>
          </cell>
          <cell r="M174">
            <v>1266700</v>
          </cell>
          <cell r="N174">
            <v>1266700</v>
          </cell>
          <cell r="O174">
            <v>1266700</v>
          </cell>
          <cell r="P174">
            <v>1266700</v>
          </cell>
          <cell r="Q174">
            <v>1266700</v>
          </cell>
          <cell r="R174">
            <v>1266700</v>
          </cell>
          <cell r="S174">
            <v>1266700</v>
          </cell>
          <cell r="T174">
            <v>1266700</v>
          </cell>
          <cell r="U174">
            <v>1266700</v>
          </cell>
          <cell r="V174">
            <v>1266700</v>
          </cell>
          <cell r="W174">
            <v>1266700</v>
          </cell>
          <cell r="X174">
            <v>1266700</v>
          </cell>
          <cell r="Y174">
            <v>1266700</v>
          </cell>
          <cell r="Z174">
            <v>1266700</v>
          </cell>
          <cell r="AA174">
            <v>1266700</v>
          </cell>
          <cell r="AB174">
            <v>1266700</v>
          </cell>
          <cell r="AC174">
            <v>1266700</v>
          </cell>
          <cell r="AD174">
            <v>1266700</v>
          </cell>
          <cell r="AE174">
            <v>1266700</v>
          </cell>
          <cell r="AF174">
            <v>1266700</v>
          </cell>
          <cell r="AG174">
            <v>1266700</v>
          </cell>
          <cell r="AH174">
            <v>1266700</v>
          </cell>
          <cell r="AI174">
            <v>1266700</v>
          </cell>
          <cell r="AJ174">
            <v>1266700</v>
          </cell>
          <cell r="AK174">
            <v>1266700</v>
          </cell>
          <cell r="AL174">
            <v>1266700</v>
          </cell>
          <cell r="AM174">
            <v>1266700</v>
          </cell>
          <cell r="AN174">
            <v>1266700</v>
          </cell>
          <cell r="AO174">
            <v>1266700</v>
          </cell>
          <cell r="AP174">
            <v>1266700</v>
          </cell>
          <cell r="AQ174">
            <v>1266700</v>
          </cell>
          <cell r="AR174">
            <v>1266700</v>
          </cell>
          <cell r="AS174">
            <v>1266700</v>
          </cell>
          <cell r="AT174">
            <v>1266700</v>
          </cell>
          <cell r="AU174">
            <v>1266700</v>
          </cell>
          <cell r="AV174">
            <v>1266700</v>
          </cell>
          <cell r="AW174">
            <v>1266700</v>
          </cell>
          <cell r="AX174">
            <v>1266700</v>
          </cell>
          <cell r="AY174">
            <v>1266700</v>
          </cell>
          <cell r="AZ174">
            <v>1266700</v>
          </cell>
          <cell r="BA174">
            <v>1266700</v>
          </cell>
        </row>
        <row r="175">
          <cell r="A175" t="str">
            <v>Nigeria</v>
          </cell>
          <cell r="B175" t="str">
            <v>NGA</v>
          </cell>
          <cell r="D175">
            <v>910770</v>
          </cell>
          <cell r="E175">
            <v>910770</v>
          </cell>
          <cell r="F175">
            <v>910770</v>
          </cell>
          <cell r="G175">
            <v>910770</v>
          </cell>
          <cell r="H175">
            <v>910770</v>
          </cell>
          <cell r="I175">
            <v>910770</v>
          </cell>
          <cell r="J175">
            <v>910770</v>
          </cell>
          <cell r="K175">
            <v>910770</v>
          </cell>
          <cell r="L175">
            <v>910770</v>
          </cell>
          <cell r="M175">
            <v>910770</v>
          </cell>
          <cell r="N175">
            <v>910770</v>
          </cell>
          <cell r="O175">
            <v>910770</v>
          </cell>
          <cell r="P175">
            <v>910770</v>
          </cell>
          <cell r="Q175">
            <v>910770</v>
          </cell>
          <cell r="R175">
            <v>910770</v>
          </cell>
          <cell r="S175">
            <v>910770</v>
          </cell>
          <cell r="T175">
            <v>910770</v>
          </cell>
          <cell r="U175">
            <v>910770</v>
          </cell>
          <cell r="V175">
            <v>910770</v>
          </cell>
          <cell r="W175">
            <v>910770</v>
          </cell>
          <cell r="X175">
            <v>910770</v>
          </cell>
          <cell r="Y175">
            <v>910770</v>
          </cell>
          <cell r="Z175">
            <v>910770</v>
          </cell>
          <cell r="AA175">
            <v>910770</v>
          </cell>
          <cell r="AB175">
            <v>910770</v>
          </cell>
          <cell r="AC175">
            <v>910770</v>
          </cell>
          <cell r="AD175">
            <v>910770</v>
          </cell>
          <cell r="AE175">
            <v>910770</v>
          </cell>
          <cell r="AF175">
            <v>910770</v>
          </cell>
          <cell r="AG175">
            <v>910770</v>
          </cell>
          <cell r="AH175">
            <v>910770</v>
          </cell>
          <cell r="AI175">
            <v>910770</v>
          </cell>
          <cell r="AJ175">
            <v>910770</v>
          </cell>
          <cell r="AK175">
            <v>910770</v>
          </cell>
          <cell r="AL175">
            <v>910770</v>
          </cell>
          <cell r="AM175">
            <v>910770</v>
          </cell>
          <cell r="AN175">
            <v>910770</v>
          </cell>
          <cell r="AO175">
            <v>910770</v>
          </cell>
          <cell r="AP175">
            <v>910770</v>
          </cell>
          <cell r="AQ175">
            <v>910770</v>
          </cell>
          <cell r="AR175">
            <v>910770</v>
          </cell>
          <cell r="AS175">
            <v>910770</v>
          </cell>
          <cell r="AT175">
            <v>910770</v>
          </cell>
          <cell r="AU175">
            <v>910770</v>
          </cell>
          <cell r="AV175">
            <v>910770</v>
          </cell>
          <cell r="AW175">
            <v>910770</v>
          </cell>
          <cell r="AX175">
            <v>910770</v>
          </cell>
          <cell r="AY175">
            <v>910770</v>
          </cell>
          <cell r="AZ175">
            <v>910770</v>
          </cell>
          <cell r="BA175">
            <v>910770</v>
          </cell>
        </row>
        <row r="176">
          <cell r="A176" t="str">
            <v>Northern Mariana Islands</v>
          </cell>
          <cell r="B176" t="str">
            <v>MNP</v>
          </cell>
          <cell r="AL176">
            <v>460</v>
          </cell>
          <cell r="AM176">
            <v>460</v>
          </cell>
          <cell r="AN176">
            <v>460</v>
          </cell>
          <cell r="AO176">
            <v>460</v>
          </cell>
          <cell r="AP176">
            <v>460</v>
          </cell>
          <cell r="AQ176">
            <v>460</v>
          </cell>
          <cell r="AR176">
            <v>460</v>
          </cell>
          <cell r="AS176">
            <v>460</v>
          </cell>
          <cell r="AT176">
            <v>460</v>
          </cell>
          <cell r="AU176">
            <v>460</v>
          </cell>
          <cell r="AV176">
            <v>460</v>
          </cell>
          <cell r="AW176">
            <v>460</v>
          </cell>
          <cell r="AX176">
            <v>460</v>
          </cell>
          <cell r="AY176">
            <v>460</v>
          </cell>
          <cell r="AZ176">
            <v>460</v>
          </cell>
          <cell r="BA176">
            <v>460</v>
          </cell>
        </row>
        <row r="177">
          <cell r="A177" t="str">
            <v>Norway</v>
          </cell>
          <cell r="B177" t="str">
            <v>NOR</v>
          </cell>
          <cell r="D177">
            <v>304280</v>
          </cell>
          <cell r="E177">
            <v>304280</v>
          </cell>
          <cell r="F177">
            <v>304280</v>
          </cell>
          <cell r="G177">
            <v>304280</v>
          </cell>
          <cell r="H177">
            <v>304280</v>
          </cell>
          <cell r="I177">
            <v>304280</v>
          </cell>
          <cell r="J177">
            <v>304280</v>
          </cell>
          <cell r="K177">
            <v>304280</v>
          </cell>
          <cell r="L177">
            <v>304280</v>
          </cell>
          <cell r="M177">
            <v>304280</v>
          </cell>
          <cell r="N177">
            <v>304280</v>
          </cell>
          <cell r="O177">
            <v>304280</v>
          </cell>
          <cell r="P177">
            <v>304280</v>
          </cell>
          <cell r="Q177">
            <v>304280</v>
          </cell>
          <cell r="R177">
            <v>304280</v>
          </cell>
          <cell r="S177">
            <v>304280</v>
          </cell>
          <cell r="T177">
            <v>304280</v>
          </cell>
          <cell r="U177">
            <v>304280</v>
          </cell>
          <cell r="V177">
            <v>304280</v>
          </cell>
          <cell r="W177">
            <v>304280</v>
          </cell>
          <cell r="X177">
            <v>304280</v>
          </cell>
          <cell r="Y177">
            <v>304280</v>
          </cell>
          <cell r="Z177">
            <v>304280</v>
          </cell>
          <cell r="AA177">
            <v>304280</v>
          </cell>
          <cell r="AB177">
            <v>304280</v>
          </cell>
          <cell r="AC177">
            <v>304280</v>
          </cell>
          <cell r="AD177">
            <v>304280</v>
          </cell>
          <cell r="AE177">
            <v>304280</v>
          </cell>
          <cell r="AF177">
            <v>304280</v>
          </cell>
          <cell r="AG177">
            <v>304280</v>
          </cell>
          <cell r="AH177">
            <v>304280</v>
          </cell>
          <cell r="AI177">
            <v>304280</v>
          </cell>
          <cell r="AJ177">
            <v>304280</v>
          </cell>
          <cell r="AK177">
            <v>304280</v>
          </cell>
          <cell r="AL177">
            <v>304280</v>
          </cell>
          <cell r="AM177">
            <v>304280</v>
          </cell>
          <cell r="AN177">
            <v>304280</v>
          </cell>
          <cell r="AO177">
            <v>304280</v>
          </cell>
          <cell r="AP177">
            <v>304280</v>
          </cell>
          <cell r="AQ177">
            <v>304280</v>
          </cell>
          <cell r="AR177">
            <v>304280</v>
          </cell>
          <cell r="AS177">
            <v>304280</v>
          </cell>
          <cell r="AT177">
            <v>304280</v>
          </cell>
          <cell r="AU177">
            <v>304280</v>
          </cell>
          <cell r="AV177">
            <v>304280</v>
          </cell>
          <cell r="AW177">
            <v>304280</v>
          </cell>
          <cell r="AX177">
            <v>304280</v>
          </cell>
          <cell r="AY177">
            <v>305470</v>
          </cell>
          <cell r="AZ177">
            <v>305470</v>
          </cell>
          <cell r="BA177">
            <v>305470</v>
          </cell>
        </row>
        <row r="178">
          <cell r="A178" t="str">
            <v>Oman</v>
          </cell>
          <cell r="B178" t="str">
            <v>OMN</v>
          </cell>
          <cell r="D178">
            <v>309500</v>
          </cell>
          <cell r="E178">
            <v>309500</v>
          </cell>
          <cell r="F178">
            <v>309500</v>
          </cell>
          <cell r="G178">
            <v>309500</v>
          </cell>
          <cell r="H178">
            <v>309500</v>
          </cell>
          <cell r="I178">
            <v>309500</v>
          </cell>
          <cell r="J178">
            <v>309500</v>
          </cell>
          <cell r="K178">
            <v>309500</v>
          </cell>
          <cell r="L178">
            <v>309500</v>
          </cell>
          <cell r="M178">
            <v>309500</v>
          </cell>
          <cell r="N178">
            <v>309500</v>
          </cell>
          <cell r="O178">
            <v>309500</v>
          </cell>
          <cell r="P178">
            <v>309500</v>
          </cell>
          <cell r="Q178">
            <v>309500</v>
          </cell>
          <cell r="R178">
            <v>309500</v>
          </cell>
          <cell r="S178">
            <v>309500</v>
          </cell>
          <cell r="T178">
            <v>309500</v>
          </cell>
          <cell r="U178">
            <v>309500</v>
          </cell>
          <cell r="V178">
            <v>309500</v>
          </cell>
          <cell r="W178">
            <v>309500</v>
          </cell>
          <cell r="X178">
            <v>309500</v>
          </cell>
          <cell r="Y178">
            <v>309500</v>
          </cell>
          <cell r="Z178">
            <v>309500</v>
          </cell>
          <cell r="AA178">
            <v>309500</v>
          </cell>
          <cell r="AB178">
            <v>309500</v>
          </cell>
          <cell r="AC178">
            <v>309500</v>
          </cell>
          <cell r="AD178">
            <v>309500</v>
          </cell>
          <cell r="AE178">
            <v>309500</v>
          </cell>
          <cell r="AF178">
            <v>309500</v>
          </cell>
          <cell r="AG178">
            <v>309500</v>
          </cell>
          <cell r="AH178">
            <v>309500</v>
          </cell>
          <cell r="AI178">
            <v>309500</v>
          </cell>
          <cell r="AJ178">
            <v>309500</v>
          </cell>
          <cell r="AK178">
            <v>309500</v>
          </cell>
          <cell r="AL178">
            <v>309500</v>
          </cell>
          <cell r="AM178">
            <v>309500</v>
          </cell>
          <cell r="AN178">
            <v>309500</v>
          </cell>
          <cell r="AO178">
            <v>309500</v>
          </cell>
          <cell r="AP178">
            <v>309500</v>
          </cell>
          <cell r="AQ178">
            <v>309500</v>
          </cell>
          <cell r="AR178">
            <v>309500</v>
          </cell>
          <cell r="AS178">
            <v>309500</v>
          </cell>
          <cell r="AT178">
            <v>309500</v>
          </cell>
          <cell r="AU178">
            <v>309500</v>
          </cell>
          <cell r="AV178">
            <v>309500</v>
          </cell>
          <cell r="AW178">
            <v>309500</v>
          </cell>
          <cell r="AX178">
            <v>309500</v>
          </cell>
          <cell r="AY178">
            <v>309500</v>
          </cell>
          <cell r="AZ178">
            <v>309500</v>
          </cell>
          <cell r="BA178">
            <v>309500</v>
          </cell>
        </row>
        <row r="179">
          <cell r="A179" t="str">
            <v>Pakistan</v>
          </cell>
          <cell r="B179" t="str">
            <v>PAK</v>
          </cell>
          <cell r="D179">
            <v>770880</v>
          </cell>
          <cell r="E179">
            <v>770880</v>
          </cell>
          <cell r="F179">
            <v>770880</v>
          </cell>
          <cell r="G179">
            <v>770880</v>
          </cell>
          <cell r="H179">
            <v>770880</v>
          </cell>
          <cell r="I179">
            <v>770880</v>
          </cell>
          <cell r="J179">
            <v>770880</v>
          </cell>
          <cell r="K179">
            <v>770880</v>
          </cell>
          <cell r="L179">
            <v>770880</v>
          </cell>
          <cell r="M179">
            <v>770880</v>
          </cell>
          <cell r="N179">
            <v>770880</v>
          </cell>
          <cell r="O179">
            <v>770880</v>
          </cell>
          <cell r="P179">
            <v>770880</v>
          </cell>
          <cell r="Q179">
            <v>770880</v>
          </cell>
          <cell r="R179">
            <v>770880</v>
          </cell>
          <cell r="S179">
            <v>770880</v>
          </cell>
          <cell r="T179">
            <v>770880</v>
          </cell>
          <cell r="U179">
            <v>770880</v>
          </cell>
          <cell r="V179">
            <v>770880</v>
          </cell>
          <cell r="W179">
            <v>770880</v>
          </cell>
          <cell r="X179">
            <v>770880</v>
          </cell>
          <cell r="Y179">
            <v>770880</v>
          </cell>
          <cell r="Z179">
            <v>770880</v>
          </cell>
          <cell r="AA179">
            <v>770880</v>
          </cell>
          <cell r="AB179">
            <v>770880</v>
          </cell>
          <cell r="AC179">
            <v>770880</v>
          </cell>
          <cell r="AD179">
            <v>770880</v>
          </cell>
          <cell r="AE179">
            <v>770880</v>
          </cell>
          <cell r="AF179">
            <v>770880</v>
          </cell>
          <cell r="AG179">
            <v>770880</v>
          </cell>
          <cell r="AH179">
            <v>770880</v>
          </cell>
          <cell r="AI179">
            <v>770880</v>
          </cell>
          <cell r="AJ179">
            <v>770880</v>
          </cell>
          <cell r="AK179">
            <v>770880</v>
          </cell>
          <cell r="AL179">
            <v>770880</v>
          </cell>
          <cell r="AM179">
            <v>770880</v>
          </cell>
          <cell r="AN179">
            <v>770880</v>
          </cell>
          <cell r="AO179">
            <v>770880</v>
          </cell>
          <cell r="AP179">
            <v>770880</v>
          </cell>
          <cell r="AQ179">
            <v>770880</v>
          </cell>
          <cell r="AR179">
            <v>770880</v>
          </cell>
          <cell r="AS179">
            <v>770880</v>
          </cell>
          <cell r="AT179">
            <v>770880</v>
          </cell>
          <cell r="AU179">
            <v>770880</v>
          </cell>
          <cell r="AV179">
            <v>770880</v>
          </cell>
          <cell r="AW179">
            <v>770880</v>
          </cell>
          <cell r="AX179">
            <v>770880</v>
          </cell>
          <cell r="AY179">
            <v>770880</v>
          </cell>
          <cell r="AZ179">
            <v>770880</v>
          </cell>
          <cell r="BA179">
            <v>770880</v>
          </cell>
        </row>
        <row r="180">
          <cell r="A180" t="str">
            <v>Palau</v>
          </cell>
          <cell r="B180" t="str">
            <v>PLW</v>
          </cell>
          <cell r="AL180">
            <v>460</v>
          </cell>
          <cell r="AM180">
            <v>460</v>
          </cell>
          <cell r="AN180">
            <v>460</v>
          </cell>
          <cell r="AO180">
            <v>460</v>
          </cell>
          <cell r="AP180">
            <v>460</v>
          </cell>
          <cell r="AQ180">
            <v>460</v>
          </cell>
          <cell r="AR180">
            <v>460</v>
          </cell>
          <cell r="AS180">
            <v>460</v>
          </cell>
          <cell r="AT180">
            <v>460</v>
          </cell>
          <cell r="AU180">
            <v>460</v>
          </cell>
          <cell r="AV180">
            <v>460</v>
          </cell>
          <cell r="AW180">
            <v>460</v>
          </cell>
          <cell r="AX180">
            <v>460</v>
          </cell>
          <cell r="AY180">
            <v>460</v>
          </cell>
          <cell r="AZ180">
            <v>460</v>
          </cell>
          <cell r="BA180">
            <v>460</v>
          </cell>
        </row>
        <row r="181">
          <cell r="A181" t="str">
            <v>Panama</v>
          </cell>
          <cell r="B181" t="str">
            <v>PAN</v>
          </cell>
          <cell r="D181">
            <v>74340</v>
          </cell>
          <cell r="E181">
            <v>74340</v>
          </cell>
          <cell r="F181">
            <v>74340</v>
          </cell>
          <cell r="G181">
            <v>74340</v>
          </cell>
          <cell r="H181">
            <v>74340</v>
          </cell>
          <cell r="I181">
            <v>74340</v>
          </cell>
          <cell r="J181">
            <v>74340</v>
          </cell>
          <cell r="K181">
            <v>74340</v>
          </cell>
          <cell r="L181">
            <v>74340</v>
          </cell>
          <cell r="M181">
            <v>74340</v>
          </cell>
          <cell r="N181">
            <v>74340</v>
          </cell>
          <cell r="O181">
            <v>74340</v>
          </cell>
          <cell r="P181">
            <v>74340</v>
          </cell>
          <cell r="Q181">
            <v>74340</v>
          </cell>
          <cell r="R181">
            <v>74340</v>
          </cell>
          <cell r="S181">
            <v>74340</v>
          </cell>
          <cell r="T181">
            <v>74340</v>
          </cell>
          <cell r="U181">
            <v>74340</v>
          </cell>
          <cell r="V181">
            <v>74340</v>
          </cell>
          <cell r="W181">
            <v>74340</v>
          </cell>
          <cell r="X181">
            <v>74340</v>
          </cell>
          <cell r="Y181">
            <v>74340</v>
          </cell>
          <cell r="Z181">
            <v>74340</v>
          </cell>
          <cell r="AA181">
            <v>74340</v>
          </cell>
          <cell r="AB181">
            <v>74340</v>
          </cell>
          <cell r="AC181">
            <v>74340</v>
          </cell>
          <cell r="AD181">
            <v>74340</v>
          </cell>
          <cell r="AE181">
            <v>74340</v>
          </cell>
          <cell r="AF181">
            <v>74340</v>
          </cell>
          <cell r="AG181">
            <v>74340</v>
          </cell>
          <cell r="AH181">
            <v>74340</v>
          </cell>
          <cell r="AI181">
            <v>74340</v>
          </cell>
          <cell r="AJ181">
            <v>74340</v>
          </cell>
          <cell r="AK181">
            <v>74340</v>
          </cell>
          <cell r="AL181">
            <v>74340</v>
          </cell>
          <cell r="AM181">
            <v>74340</v>
          </cell>
          <cell r="AN181">
            <v>74340</v>
          </cell>
          <cell r="AO181">
            <v>74340</v>
          </cell>
          <cell r="AP181">
            <v>74340</v>
          </cell>
          <cell r="AQ181">
            <v>74340</v>
          </cell>
          <cell r="AR181">
            <v>74340</v>
          </cell>
          <cell r="AS181">
            <v>74340</v>
          </cell>
          <cell r="AT181">
            <v>74340</v>
          </cell>
          <cell r="AU181">
            <v>74340</v>
          </cell>
          <cell r="AV181">
            <v>74340</v>
          </cell>
          <cell r="AW181">
            <v>74340</v>
          </cell>
          <cell r="AX181">
            <v>74340</v>
          </cell>
          <cell r="AY181">
            <v>74340</v>
          </cell>
          <cell r="AZ181">
            <v>74340</v>
          </cell>
          <cell r="BA181">
            <v>74340</v>
          </cell>
        </row>
        <row r="182">
          <cell r="A182" t="str">
            <v>Papua New Guinea</v>
          </cell>
          <cell r="B182" t="str">
            <v>PNG</v>
          </cell>
          <cell r="D182">
            <v>452860</v>
          </cell>
          <cell r="E182">
            <v>452860</v>
          </cell>
          <cell r="F182">
            <v>452860</v>
          </cell>
          <cell r="G182">
            <v>452860</v>
          </cell>
          <cell r="H182">
            <v>452860</v>
          </cell>
          <cell r="I182">
            <v>452860</v>
          </cell>
          <cell r="J182">
            <v>452860</v>
          </cell>
          <cell r="K182">
            <v>452860</v>
          </cell>
          <cell r="L182">
            <v>452860</v>
          </cell>
          <cell r="M182">
            <v>452860</v>
          </cell>
          <cell r="N182">
            <v>452860</v>
          </cell>
          <cell r="O182">
            <v>452860</v>
          </cell>
          <cell r="P182">
            <v>452860</v>
          </cell>
          <cell r="Q182">
            <v>452860</v>
          </cell>
          <cell r="R182">
            <v>452860</v>
          </cell>
          <cell r="S182">
            <v>452860</v>
          </cell>
          <cell r="T182">
            <v>452860</v>
          </cell>
          <cell r="U182">
            <v>452860</v>
          </cell>
          <cell r="V182">
            <v>452860</v>
          </cell>
          <cell r="W182">
            <v>452860</v>
          </cell>
          <cell r="X182">
            <v>452860</v>
          </cell>
          <cell r="Y182">
            <v>452860</v>
          </cell>
          <cell r="Z182">
            <v>452860</v>
          </cell>
          <cell r="AA182">
            <v>452860</v>
          </cell>
          <cell r="AB182">
            <v>452860</v>
          </cell>
          <cell r="AC182">
            <v>452860</v>
          </cell>
          <cell r="AD182">
            <v>452860</v>
          </cell>
          <cell r="AE182">
            <v>452860</v>
          </cell>
          <cell r="AF182">
            <v>452860</v>
          </cell>
          <cell r="AG182">
            <v>452860</v>
          </cell>
          <cell r="AH182">
            <v>452860</v>
          </cell>
          <cell r="AI182">
            <v>452860</v>
          </cell>
          <cell r="AJ182">
            <v>452860</v>
          </cell>
          <cell r="AK182">
            <v>452860</v>
          </cell>
          <cell r="AL182">
            <v>452860</v>
          </cell>
          <cell r="AM182">
            <v>452860</v>
          </cell>
          <cell r="AN182">
            <v>452860</v>
          </cell>
          <cell r="AO182">
            <v>452860</v>
          </cell>
          <cell r="AP182">
            <v>452860</v>
          </cell>
          <cell r="AQ182">
            <v>452860</v>
          </cell>
          <cell r="AR182">
            <v>452860</v>
          </cell>
          <cell r="AS182">
            <v>452860</v>
          </cell>
          <cell r="AT182">
            <v>452860</v>
          </cell>
          <cell r="AU182">
            <v>452860</v>
          </cell>
          <cell r="AV182">
            <v>452860</v>
          </cell>
          <cell r="AW182">
            <v>452860</v>
          </cell>
          <cell r="AX182">
            <v>452860</v>
          </cell>
          <cell r="AY182">
            <v>452860</v>
          </cell>
          <cell r="AZ182">
            <v>452860</v>
          </cell>
          <cell r="BA182">
            <v>452860</v>
          </cell>
        </row>
        <row r="183">
          <cell r="A183" t="str">
            <v>Paraguay</v>
          </cell>
          <cell r="B183" t="str">
            <v>PRY</v>
          </cell>
          <cell r="D183">
            <v>397300</v>
          </cell>
          <cell r="E183">
            <v>397300</v>
          </cell>
          <cell r="F183">
            <v>397300</v>
          </cell>
          <cell r="G183">
            <v>397300</v>
          </cell>
          <cell r="H183">
            <v>397300</v>
          </cell>
          <cell r="I183">
            <v>397300</v>
          </cell>
          <cell r="J183">
            <v>397300</v>
          </cell>
          <cell r="K183">
            <v>397300</v>
          </cell>
          <cell r="L183">
            <v>397300</v>
          </cell>
          <cell r="M183">
            <v>397300</v>
          </cell>
          <cell r="N183">
            <v>397300</v>
          </cell>
          <cell r="O183">
            <v>397300</v>
          </cell>
          <cell r="P183">
            <v>397300</v>
          </cell>
          <cell r="Q183">
            <v>397300</v>
          </cell>
          <cell r="R183">
            <v>397300</v>
          </cell>
          <cell r="S183">
            <v>397300</v>
          </cell>
          <cell r="T183">
            <v>397300</v>
          </cell>
          <cell r="U183">
            <v>397300</v>
          </cell>
          <cell r="V183">
            <v>397300</v>
          </cell>
          <cell r="W183">
            <v>397300</v>
          </cell>
          <cell r="X183">
            <v>397300</v>
          </cell>
          <cell r="Y183">
            <v>397300</v>
          </cell>
          <cell r="Z183">
            <v>397300</v>
          </cell>
          <cell r="AA183">
            <v>397300</v>
          </cell>
          <cell r="AB183">
            <v>397300</v>
          </cell>
          <cell r="AC183">
            <v>397300</v>
          </cell>
          <cell r="AD183">
            <v>397300</v>
          </cell>
          <cell r="AE183">
            <v>397300</v>
          </cell>
          <cell r="AF183">
            <v>397300</v>
          </cell>
          <cell r="AG183">
            <v>397300</v>
          </cell>
          <cell r="AH183">
            <v>397300</v>
          </cell>
          <cell r="AI183">
            <v>397300</v>
          </cell>
          <cell r="AJ183">
            <v>397300</v>
          </cell>
          <cell r="AK183">
            <v>397300</v>
          </cell>
          <cell r="AL183">
            <v>397300</v>
          </cell>
          <cell r="AM183">
            <v>397300</v>
          </cell>
          <cell r="AN183">
            <v>397300</v>
          </cell>
          <cell r="AO183">
            <v>397300</v>
          </cell>
          <cell r="AP183">
            <v>397300</v>
          </cell>
          <cell r="AQ183">
            <v>397300</v>
          </cell>
          <cell r="AR183">
            <v>397300</v>
          </cell>
          <cell r="AS183">
            <v>397300</v>
          </cell>
          <cell r="AT183">
            <v>397300</v>
          </cell>
          <cell r="AU183">
            <v>397300</v>
          </cell>
          <cell r="AV183">
            <v>397300</v>
          </cell>
          <cell r="AW183">
            <v>397300</v>
          </cell>
          <cell r="AX183">
            <v>397300</v>
          </cell>
          <cell r="AY183">
            <v>397300</v>
          </cell>
          <cell r="AZ183">
            <v>397300</v>
          </cell>
          <cell r="BA183">
            <v>397300</v>
          </cell>
        </row>
        <row r="184">
          <cell r="A184" t="str">
            <v>Peru</v>
          </cell>
          <cell r="B184" t="str">
            <v>PER</v>
          </cell>
          <cell r="D184">
            <v>1280000</v>
          </cell>
          <cell r="E184">
            <v>1280000</v>
          </cell>
          <cell r="F184">
            <v>1280000</v>
          </cell>
          <cell r="G184">
            <v>1280000</v>
          </cell>
          <cell r="H184">
            <v>1280000</v>
          </cell>
          <cell r="I184">
            <v>1280000</v>
          </cell>
          <cell r="J184">
            <v>1280000</v>
          </cell>
          <cell r="K184">
            <v>1280000</v>
          </cell>
          <cell r="L184">
            <v>1280000</v>
          </cell>
          <cell r="M184">
            <v>1280000</v>
          </cell>
          <cell r="N184">
            <v>1280000</v>
          </cell>
          <cell r="O184">
            <v>1280000</v>
          </cell>
          <cell r="P184">
            <v>1280000</v>
          </cell>
          <cell r="Q184">
            <v>1280000</v>
          </cell>
          <cell r="R184">
            <v>1280000</v>
          </cell>
          <cell r="S184">
            <v>1280000</v>
          </cell>
          <cell r="T184">
            <v>1280000</v>
          </cell>
          <cell r="U184">
            <v>1280000</v>
          </cell>
          <cell r="V184">
            <v>1280000</v>
          </cell>
          <cell r="W184">
            <v>1280000</v>
          </cell>
          <cell r="X184">
            <v>1280000</v>
          </cell>
          <cell r="Y184">
            <v>1280000</v>
          </cell>
          <cell r="Z184">
            <v>1280000</v>
          </cell>
          <cell r="AA184">
            <v>1280000</v>
          </cell>
          <cell r="AB184">
            <v>1280000</v>
          </cell>
          <cell r="AC184">
            <v>1280000</v>
          </cell>
          <cell r="AD184">
            <v>1280000</v>
          </cell>
          <cell r="AE184">
            <v>1280000</v>
          </cell>
          <cell r="AF184">
            <v>1280000</v>
          </cell>
          <cell r="AG184">
            <v>1280000</v>
          </cell>
          <cell r="AH184">
            <v>1280000</v>
          </cell>
          <cell r="AI184">
            <v>1280000</v>
          </cell>
          <cell r="AJ184">
            <v>1280000</v>
          </cell>
          <cell r="AK184">
            <v>1280000</v>
          </cell>
          <cell r="AL184">
            <v>1280000</v>
          </cell>
          <cell r="AM184">
            <v>1280000</v>
          </cell>
          <cell r="AN184">
            <v>1280000</v>
          </cell>
          <cell r="AO184">
            <v>1280000</v>
          </cell>
          <cell r="AP184">
            <v>1280000</v>
          </cell>
          <cell r="AQ184">
            <v>1280000</v>
          </cell>
          <cell r="AR184">
            <v>1280000</v>
          </cell>
          <cell r="AS184">
            <v>1280000</v>
          </cell>
          <cell r="AT184">
            <v>1280000</v>
          </cell>
          <cell r="AU184">
            <v>1280000</v>
          </cell>
          <cell r="AV184">
            <v>1280000</v>
          </cell>
          <cell r="AW184">
            <v>1280000</v>
          </cell>
          <cell r="AX184">
            <v>1280000</v>
          </cell>
          <cell r="AY184">
            <v>1280000</v>
          </cell>
          <cell r="AZ184">
            <v>1280000</v>
          </cell>
          <cell r="BA184">
            <v>1280000</v>
          </cell>
        </row>
        <row r="185">
          <cell r="A185" t="str">
            <v>Philippines</v>
          </cell>
          <cell r="B185" t="str">
            <v>PHL</v>
          </cell>
          <cell r="D185">
            <v>298260</v>
          </cell>
          <cell r="E185">
            <v>298260</v>
          </cell>
          <cell r="F185">
            <v>298260</v>
          </cell>
          <cell r="G185">
            <v>298260</v>
          </cell>
          <cell r="H185">
            <v>298260</v>
          </cell>
          <cell r="I185">
            <v>298260</v>
          </cell>
          <cell r="J185">
            <v>298260</v>
          </cell>
          <cell r="K185">
            <v>298260</v>
          </cell>
          <cell r="L185">
            <v>298260</v>
          </cell>
          <cell r="M185">
            <v>298260</v>
          </cell>
          <cell r="N185">
            <v>298260</v>
          </cell>
          <cell r="O185">
            <v>298260</v>
          </cell>
          <cell r="P185">
            <v>298230</v>
          </cell>
          <cell r="Q185">
            <v>298190</v>
          </cell>
          <cell r="R185">
            <v>298170</v>
          </cell>
          <cell r="S185">
            <v>298170</v>
          </cell>
          <cell r="T185">
            <v>298170</v>
          </cell>
          <cell r="U185">
            <v>298170</v>
          </cell>
          <cell r="V185">
            <v>298170</v>
          </cell>
          <cell r="W185">
            <v>298170</v>
          </cell>
          <cell r="X185">
            <v>298170</v>
          </cell>
          <cell r="Y185">
            <v>298170</v>
          </cell>
          <cell r="Z185">
            <v>298170</v>
          </cell>
          <cell r="AA185">
            <v>298170</v>
          </cell>
          <cell r="AB185">
            <v>298170</v>
          </cell>
          <cell r="AC185">
            <v>298170</v>
          </cell>
          <cell r="AD185">
            <v>298170</v>
          </cell>
          <cell r="AE185">
            <v>298170</v>
          </cell>
          <cell r="AF185">
            <v>298170</v>
          </cell>
          <cell r="AG185">
            <v>298170</v>
          </cell>
          <cell r="AH185">
            <v>298170</v>
          </cell>
          <cell r="AI185">
            <v>298170</v>
          </cell>
          <cell r="AJ185">
            <v>298170</v>
          </cell>
          <cell r="AK185">
            <v>298170</v>
          </cell>
          <cell r="AL185">
            <v>298170</v>
          </cell>
          <cell r="AM185">
            <v>298170</v>
          </cell>
          <cell r="AN185">
            <v>298170</v>
          </cell>
          <cell r="AO185">
            <v>298170</v>
          </cell>
          <cell r="AP185">
            <v>298170</v>
          </cell>
          <cell r="AQ185">
            <v>298170</v>
          </cell>
          <cell r="AR185">
            <v>298170</v>
          </cell>
          <cell r="AS185">
            <v>298170</v>
          </cell>
          <cell r="AT185">
            <v>298170</v>
          </cell>
          <cell r="AU185">
            <v>298170</v>
          </cell>
          <cell r="AV185">
            <v>298170</v>
          </cell>
          <cell r="AW185">
            <v>298170</v>
          </cell>
          <cell r="AX185">
            <v>298170</v>
          </cell>
          <cell r="AY185">
            <v>298170</v>
          </cell>
          <cell r="AZ185">
            <v>298170</v>
          </cell>
          <cell r="BA185">
            <v>298170</v>
          </cell>
        </row>
        <row r="186">
          <cell r="A186" t="str">
            <v>Poland</v>
          </cell>
          <cell r="B186" t="str">
            <v>POL</v>
          </cell>
          <cell r="D186">
            <v>304680</v>
          </cell>
          <cell r="E186">
            <v>304680</v>
          </cell>
          <cell r="F186">
            <v>304680</v>
          </cell>
          <cell r="G186">
            <v>304680</v>
          </cell>
          <cell r="H186">
            <v>304680</v>
          </cell>
          <cell r="I186">
            <v>304680</v>
          </cell>
          <cell r="J186">
            <v>304680</v>
          </cell>
          <cell r="K186">
            <v>304680</v>
          </cell>
          <cell r="L186">
            <v>304680</v>
          </cell>
          <cell r="M186">
            <v>304680</v>
          </cell>
          <cell r="N186">
            <v>304680</v>
          </cell>
          <cell r="O186">
            <v>304680</v>
          </cell>
          <cell r="P186">
            <v>304660</v>
          </cell>
          <cell r="Q186">
            <v>304620</v>
          </cell>
          <cell r="R186">
            <v>304590</v>
          </cell>
          <cell r="S186">
            <v>304600</v>
          </cell>
          <cell r="T186">
            <v>304570</v>
          </cell>
          <cell r="U186">
            <v>304570</v>
          </cell>
          <cell r="V186">
            <v>304560</v>
          </cell>
          <cell r="W186">
            <v>304540</v>
          </cell>
          <cell r="X186">
            <v>304530</v>
          </cell>
          <cell r="Y186">
            <v>304520</v>
          </cell>
          <cell r="Z186">
            <v>304510</v>
          </cell>
          <cell r="AA186">
            <v>304500</v>
          </cell>
          <cell r="AB186">
            <v>304490</v>
          </cell>
          <cell r="AC186">
            <v>304470</v>
          </cell>
          <cell r="AD186">
            <v>304460</v>
          </cell>
          <cell r="AE186">
            <v>304450</v>
          </cell>
          <cell r="AF186">
            <v>304430</v>
          </cell>
          <cell r="AG186">
            <v>304420</v>
          </cell>
          <cell r="AH186">
            <v>304420</v>
          </cell>
          <cell r="AI186">
            <v>304420</v>
          </cell>
          <cell r="AJ186">
            <v>304420</v>
          </cell>
          <cell r="AK186">
            <v>304390</v>
          </cell>
          <cell r="AL186">
            <v>304380</v>
          </cell>
          <cell r="AM186">
            <v>304360</v>
          </cell>
          <cell r="AN186">
            <v>304360</v>
          </cell>
          <cell r="AO186">
            <v>304370</v>
          </cell>
          <cell r="AP186">
            <v>304360</v>
          </cell>
          <cell r="AQ186">
            <v>304360</v>
          </cell>
          <cell r="AR186">
            <v>304350</v>
          </cell>
          <cell r="AS186">
            <v>306290</v>
          </cell>
          <cell r="AT186">
            <v>306240</v>
          </cell>
          <cell r="AU186">
            <v>304300</v>
          </cell>
          <cell r="AV186">
            <v>306330</v>
          </cell>
          <cell r="AW186">
            <v>304270</v>
          </cell>
          <cell r="AX186">
            <v>304250</v>
          </cell>
          <cell r="AY186">
            <v>304220</v>
          </cell>
          <cell r="AZ186">
            <v>304200</v>
          </cell>
          <cell r="BA186">
            <v>304200</v>
          </cell>
        </row>
        <row r="187">
          <cell r="A187" t="str">
            <v>Portugal</v>
          </cell>
          <cell r="B187" t="str">
            <v>PRT</v>
          </cell>
          <cell r="D187">
            <v>91500</v>
          </cell>
          <cell r="E187">
            <v>91500</v>
          </cell>
          <cell r="F187">
            <v>91500</v>
          </cell>
          <cell r="G187">
            <v>91500</v>
          </cell>
          <cell r="H187">
            <v>91500</v>
          </cell>
          <cell r="I187">
            <v>91500</v>
          </cell>
          <cell r="J187">
            <v>91500</v>
          </cell>
          <cell r="K187">
            <v>91500</v>
          </cell>
          <cell r="L187">
            <v>91500</v>
          </cell>
          <cell r="M187">
            <v>91500</v>
          </cell>
          <cell r="N187">
            <v>91500</v>
          </cell>
          <cell r="O187">
            <v>91500</v>
          </cell>
          <cell r="P187">
            <v>91500</v>
          </cell>
          <cell r="Q187">
            <v>91500</v>
          </cell>
          <cell r="R187">
            <v>91500</v>
          </cell>
          <cell r="S187">
            <v>91500</v>
          </cell>
          <cell r="T187">
            <v>91500</v>
          </cell>
          <cell r="U187">
            <v>91500</v>
          </cell>
          <cell r="V187">
            <v>91500</v>
          </cell>
          <cell r="W187">
            <v>91500</v>
          </cell>
          <cell r="X187">
            <v>91500</v>
          </cell>
          <cell r="Y187">
            <v>91500</v>
          </cell>
          <cell r="Z187">
            <v>91500</v>
          </cell>
          <cell r="AA187">
            <v>91500</v>
          </cell>
          <cell r="AB187">
            <v>91500</v>
          </cell>
          <cell r="AC187">
            <v>91500</v>
          </cell>
          <cell r="AD187">
            <v>91500</v>
          </cell>
          <cell r="AE187">
            <v>91500</v>
          </cell>
          <cell r="AF187">
            <v>91500</v>
          </cell>
          <cell r="AG187">
            <v>91500</v>
          </cell>
          <cell r="AH187">
            <v>91500</v>
          </cell>
          <cell r="AI187">
            <v>91500</v>
          </cell>
          <cell r="AJ187">
            <v>91500</v>
          </cell>
          <cell r="AK187">
            <v>91500</v>
          </cell>
          <cell r="AL187">
            <v>91500</v>
          </cell>
          <cell r="AM187">
            <v>91500</v>
          </cell>
          <cell r="AN187">
            <v>91500</v>
          </cell>
          <cell r="AO187">
            <v>91500</v>
          </cell>
          <cell r="AP187">
            <v>91500</v>
          </cell>
          <cell r="AQ187">
            <v>91500</v>
          </cell>
          <cell r="AR187">
            <v>91500</v>
          </cell>
          <cell r="AS187">
            <v>91500</v>
          </cell>
          <cell r="AT187">
            <v>91500</v>
          </cell>
          <cell r="AU187">
            <v>91500</v>
          </cell>
          <cell r="AV187">
            <v>91470</v>
          </cell>
          <cell r="AW187">
            <v>91470</v>
          </cell>
          <cell r="AX187">
            <v>91470</v>
          </cell>
          <cell r="AY187">
            <v>91470</v>
          </cell>
          <cell r="AZ187">
            <v>91470</v>
          </cell>
          <cell r="BA187">
            <v>91470</v>
          </cell>
        </row>
        <row r="188">
          <cell r="A188" t="str">
            <v>Puerto Rico</v>
          </cell>
          <cell r="B188" t="str">
            <v>PRI</v>
          </cell>
          <cell r="D188">
            <v>8870</v>
          </cell>
          <cell r="E188">
            <v>8870</v>
          </cell>
          <cell r="F188">
            <v>8870</v>
          </cell>
          <cell r="G188">
            <v>8870</v>
          </cell>
          <cell r="H188">
            <v>8870</v>
          </cell>
          <cell r="I188">
            <v>8870</v>
          </cell>
          <cell r="J188">
            <v>8870</v>
          </cell>
          <cell r="K188">
            <v>8870</v>
          </cell>
          <cell r="L188">
            <v>8870</v>
          </cell>
          <cell r="M188">
            <v>8870</v>
          </cell>
          <cell r="N188">
            <v>8870</v>
          </cell>
          <cell r="O188">
            <v>8870</v>
          </cell>
          <cell r="P188">
            <v>8870</v>
          </cell>
          <cell r="Q188">
            <v>8870</v>
          </cell>
          <cell r="R188">
            <v>8870</v>
          </cell>
          <cell r="S188">
            <v>8870</v>
          </cell>
          <cell r="T188">
            <v>8870</v>
          </cell>
          <cell r="U188">
            <v>8870</v>
          </cell>
          <cell r="V188">
            <v>8870</v>
          </cell>
          <cell r="W188">
            <v>8870</v>
          </cell>
          <cell r="X188">
            <v>8870</v>
          </cell>
          <cell r="Y188">
            <v>8870</v>
          </cell>
          <cell r="Z188">
            <v>8870</v>
          </cell>
          <cell r="AA188">
            <v>8870</v>
          </cell>
          <cell r="AB188">
            <v>8870</v>
          </cell>
          <cell r="AC188">
            <v>8870</v>
          </cell>
          <cell r="AD188">
            <v>8870</v>
          </cell>
          <cell r="AE188">
            <v>8870</v>
          </cell>
          <cell r="AF188">
            <v>8870</v>
          </cell>
          <cell r="AG188">
            <v>8870</v>
          </cell>
          <cell r="AH188">
            <v>8870</v>
          </cell>
          <cell r="AI188">
            <v>8870</v>
          </cell>
          <cell r="AJ188">
            <v>8870</v>
          </cell>
          <cell r="AK188">
            <v>8870</v>
          </cell>
          <cell r="AL188">
            <v>8870</v>
          </cell>
          <cell r="AM188">
            <v>8870</v>
          </cell>
          <cell r="AN188">
            <v>8870</v>
          </cell>
          <cell r="AO188">
            <v>8870</v>
          </cell>
          <cell r="AP188">
            <v>8870</v>
          </cell>
          <cell r="AQ188">
            <v>8870</v>
          </cell>
          <cell r="AR188">
            <v>8870</v>
          </cell>
          <cell r="AS188">
            <v>8870</v>
          </cell>
          <cell r="AT188">
            <v>8870</v>
          </cell>
          <cell r="AU188">
            <v>8870</v>
          </cell>
          <cell r="AV188">
            <v>8870</v>
          </cell>
          <cell r="AW188">
            <v>8870</v>
          </cell>
          <cell r="AX188">
            <v>8870</v>
          </cell>
          <cell r="AY188">
            <v>8870</v>
          </cell>
          <cell r="AZ188">
            <v>8870</v>
          </cell>
          <cell r="BA188">
            <v>8870</v>
          </cell>
        </row>
        <row r="189">
          <cell r="A189" t="str">
            <v>Qatar</v>
          </cell>
          <cell r="B189" t="str">
            <v>QAT</v>
          </cell>
          <cell r="D189">
            <v>11590</v>
          </cell>
          <cell r="E189">
            <v>11590</v>
          </cell>
          <cell r="F189">
            <v>11590</v>
          </cell>
          <cell r="G189">
            <v>11590</v>
          </cell>
          <cell r="H189">
            <v>11590</v>
          </cell>
          <cell r="I189">
            <v>11590</v>
          </cell>
          <cell r="J189">
            <v>11590</v>
          </cell>
          <cell r="K189">
            <v>11590</v>
          </cell>
          <cell r="L189">
            <v>11590</v>
          </cell>
          <cell r="M189">
            <v>11590</v>
          </cell>
          <cell r="N189">
            <v>11590</v>
          </cell>
          <cell r="O189">
            <v>11590</v>
          </cell>
          <cell r="P189">
            <v>11590</v>
          </cell>
          <cell r="Q189">
            <v>11590</v>
          </cell>
          <cell r="R189">
            <v>11590</v>
          </cell>
          <cell r="S189">
            <v>11590</v>
          </cell>
          <cell r="T189">
            <v>11590</v>
          </cell>
          <cell r="U189">
            <v>11590</v>
          </cell>
          <cell r="V189">
            <v>11590</v>
          </cell>
          <cell r="W189">
            <v>11590</v>
          </cell>
          <cell r="X189">
            <v>11590</v>
          </cell>
          <cell r="Y189">
            <v>11590</v>
          </cell>
          <cell r="Z189">
            <v>11590</v>
          </cell>
          <cell r="AA189">
            <v>11590</v>
          </cell>
          <cell r="AB189">
            <v>11590</v>
          </cell>
          <cell r="AC189">
            <v>11590</v>
          </cell>
          <cell r="AD189">
            <v>11590</v>
          </cell>
          <cell r="AE189">
            <v>11590</v>
          </cell>
          <cell r="AF189">
            <v>11590</v>
          </cell>
          <cell r="AG189">
            <v>11590</v>
          </cell>
          <cell r="AH189">
            <v>11590</v>
          </cell>
          <cell r="AI189">
            <v>11590</v>
          </cell>
          <cell r="AJ189">
            <v>11590</v>
          </cell>
          <cell r="AK189">
            <v>11590</v>
          </cell>
          <cell r="AL189">
            <v>11590</v>
          </cell>
          <cell r="AM189">
            <v>11590</v>
          </cell>
          <cell r="AN189">
            <v>11590</v>
          </cell>
          <cell r="AO189">
            <v>11590</v>
          </cell>
          <cell r="AP189">
            <v>11590</v>
          </cell>
          <cell r="AQ189">
            <v>11590</v>
          </cell>
          <cell r="AR189">
            <v>11590</v>
          </cell>
          <cell r="AS189">
            <v>11590</v>
          </cell>
          <cell r="AT189">
            <v>11590</v>
          </cell>
          <cell r="AU189">
            <v>11590</v>
          </cell>
          <cell r="AV189">
            <v>11590</v>
          </cell>
          <cell r="AW189">
            <v>11590</v>
          </cell>
          <cell r="AX189">
            <v>11590</v>
          </cell>
          <cell r="AY189">
            <v>11590</v>
          </cell>
          <cell r="AZ189">
            <v>11590</v>
          </cell>
          <cell r="BA189">
            <v>11590</v>
          </cell>
        </row>
        <row r="190">
          <cell r="A190" t="str">
            <v>Romania</v>
          </cell>
          <cell r="B190" t="str">
            <v>ROU</v>
          </cell>
          <cell r="D190">
            <v>230340</v>
          </cell>
          <cell r="E190">
            <v>230340</v>
          </cell>
          <cell r="F190">
            <v>230340</v>
          </cell>
          <cell r="G190">
            <v>230340</v>
          </cell>
          <cell r="H190">
            <v>230340</v>
          </cell>
          <cell r="I190">
            <v>230340</v>
          </cell>
          <cell r="J190">
            <v>230340</v>
          </cell>
          <cell r="K190">
            <v>230340</v>
          </cell>
          <cell r="L190">
            <v>230340</v>
          </cell>
          <cell r="M190">
            <v>230340</v>
          </cell>
          <cell r="N190">
            <v>230340</v>
          </cell>
          <cell r="O190">
            <v>230340</v>
          </cell>
          <cell r="P190">
            <v>230340</v>
          </cell>
          <cell r="Q190">
            <v>230340</v>
          </cell>
          <cell r="R190">
            <v>230340</v>
          </cell>
          <cell r="S190">
            <v>230340</v>
          </cell>
          <cell r="T190">
            <v>230340</v>
          </cell>
          <cell r="U190">
            <v>230340</v>
          </cell>
          <cell r="V190">
            <v>230340</v>
          </cell>
          <cell r="W190">
            <v>230340</v>
          </cell>
          <cell r="X190">
            <v>230340</v>
          </cell>
          <cell r="Y190">
            <v>230340</v>
          </cell>
          <cell r="Z190">
            <v>230340</v>
          </cell>
          <cell r="AA190">
            <v>230340</v>
          </cell>
          <cell r="AB190">
            <v>230340</v>
          </cell>
          <cell r="AC190">
            <v>230340</v>
          </cell>
          <cell r="AD190">
            <v>230340</v>
          </cell>
          <cell r="AE190">
            <v>230340</v>
          </cell>
          <cell r="AF190">
            <v>229350</v>
          </cell>
          <cell r="AG190">
            <v>229350</v>
          </cell>
          <cell r="AH190">
            <v>229460</v>
          </cell>
          <cell r="AI190">
            <v>229460</v>
          </cell>
          <cell r="AJ190">
            <v>229460</v>
          </cell>
          <cell r="AK190">
            <v>229510</v>
          </cell>
          <cell r="AL190">
            <v>229490</v>
          </cell>
          <cell r="AM190">
            <v>229520</v>
          </cell>
          <cell r="AN190">
            <v>229530</v>
          </cell>
          <cell r="AO190">
            <v>229590</v>
          </cell>
          <cell r="AP190">
            <v>229600</v>
          </cell>
          <cell r="AQ190">
            <v>229710</v>
          </cell>
          <cell r="AR190">
            <v>229710</v>
          </cell>
          <cell r="AS190">
            <v>229870</v>
          </cell>
          <cell r="AT190">
            <v>229950</v>
          </cell>
          <cell r="AU190">
            <v>230000</v>
          </cell>
          <cell r="AV190">
            <v>229980</v>
          </cell>
          <cell r="AW190">
            <v>229980</v>
          </cell>
          <cell r="AX190">
            <v>229890</v>
          </cell>
          <cell r="AY190">
            <v>229900</v>
          </cell>
          <cell r="AZ190">
            <v>230060</v>
          </cell>
          <cell r="BA190">
            <v>230060</v>
          </cell>
        </row>
        <row r="191">
          <cell r="A191" t="str">
            <v>Russia</v>
          </cell>
          <cell r="B191" t="str">
            <v>RUS</v>
          </cell>
          <cell r="D191">
            <v>16389950</v>
          </cell>
          <cell r="E191">
            <v>16389950</v>
          </cell>
          <cell r="F191">
            <v>16389950</v>
          </cell>
          <cell r="G191">
            <v>16389950</v>
          </cell>
          <cell r="H191">
            <v>16389950</v>
          </cell>
          <cell r="I191">
            <v>16389950</v>
          </cell>
          <cell r="J191">
            <v>16389950</v>
          </cell>
          <cell r="K191">
            <v>16389950</v>
          </cell>
          <cell r="L191">
            <v>16389950</v>
          </cell>
          <cell r="M191">
            <v>16389950</v>
          </cell>
          <cell r="N191">
            <v>16389950</v>
          </cell>
          <cell r="O191">
            <v>16389950</v>
          </cell>
          <cell r="P191">
            <v>16389950</v>
          </cell>
          <cell r="Q191">
            <v>16389950</v>
          </cell>
          <cell r="R191">
            <v>16389950</v>
          </cell>
          <cell r="S191">
            <v>16389950</v>
          </cell>
          <cell r="T191">
            <v>16389950</v>
          </cell>
          <cell r="U191">
            <v>16389950</v>
          </cell>
          <cell r="V191">
            <v>16389950</v>
          </cell>
          <cell r="W191">
            <v>16389950</v>
          </cell>
          <cell r="X191">
            <v>16389950</v>
          </cell>
          <cell r="Y191">
            <v>16389950</v>
          </cell>
          <cell r="Z191">
            <v>16389950</v>
          </cell>
          <cell r="AA191">
            <v>16389950</v>
          </cell>
          <cell r="AB191">
            <v>16389950</v>
          </cell>
          <cell r="AC191">
            <v>16389950</v>
          </cell>
          <cell r="AD191">
            <v>16389950</v>
          </cell>
          <cell r="AE191">
            <v>16389950</v>
          </cell>
          <cell r="AF191">
            <v>16389950</v>
          </cell>
          <cell r="AG191">
            <v>16389950</v>
          </cell>
          <cell r="AH191">
            <v>16389950</v>
          </cell>
          <cell r="AI191">
            <v>16389950</v>
          </cell>
          <cell r="AJ191">
            <v>16386180</v>
          </cell>
          <cell r="AK191">
            <v>16381330</v>
          </cell>
          <cell r="AL191">
            <v>16378380</v>
          </cell>
          <cell r="AM191">
            <v>16377960</v>
          </cell>
          <cell r="AN191">
            <v>16378650</v>
          </cell>
          <cell r="AO191">
            <v>16381300</v>
          </cell>
          <cell r="AP191">
            <v>16388510</v>
          </cell>
          <cell r="AQ191">
            <v>16381340</v>
          </cell>
          <cell r="AR191">
            <v>16380440</v>
          </cell>
          <cell r="AS191">
            <v>16380940</v>
          </cell>
          <cell r="AT191">
            <v>16380980</v>
          </cell>
          <cell r="AU191">
            <v>16381230</v>
          </cell>
          <cell r="AV191">
            <v>16381390</v>
          </cell>
          <cell r="AW191">
            <v>16377740</v>
          </cell>
          <cell r="AX191">
            <v>16377740</v>
          </cell>
          <cell r="AY191">
            <v>16376870</v>
          </cell>
          <cell r="AZ191">
            <v>16376870</v>
          </cell>
          <cell r="BA191">
            <v>16376870</v>
          </cell>
        </row>
        <row r="192">
          <cell r="A192" t="str">
            <v>Rwanda</v>
          </cell>
          <cell r="B192" t="str">
            <v>RWA</v>
          </cell>
          <cell r="D192">
            <v>24670</v>
          </cell>
          <cell r="E192">
            <v>24670</v>
          </cell>
          <cell r="F192">
            <v>24670</v>
          </cell>
          <cell r="G192">
            <v>24670</v>
          </cell>
          <cell r="H192">
            <v>24670</v>
          </cell>
          <cell r="I192">
            <v>24670</v>
          </cell>
          <cell r="J192">
            <v>24670</v>
          </cell>
          <cell r="K192">
            <v>24670</v>
          </cell>
          <cell r="L192">
            <v>24670</v>
          </cell>
          <cell r="M192">
            <v>24670</v>
          </cell>
          <cell r="N192">
            <v>24670</v>
          </cell>
          <cell r="O192">
            <v>24670</v>
          </cell>
          <cell r="P192">
            <v>24670</v>
          </cell>
          <cell r="Q192">
            <v>24670</v>
          </cell>
          <cell r="R192">
            <v>24670</v>
          </cell>
          <cell r="S192">
            <v>24670</v>
          </cell>
          <cell r="T192">
            <v>24670</v>
          </cell>
          <cell r="U192">
            <v>24670</v>
          </cell>
          <cell r="V192">
            <v>24670</v>
          </cell>
          <cell r="W192">
            <v>24670</v>
          </cell>
          <cell r="X192">
            <v>24670</v>
          </cell>
          <cell r="Y192">
            <v>24670</v>
          </cell>
          <cell r="Z192">
            <v>24670</v>
          </cell>
          <cell r="AA192">
            <v>24670</v>
          </cell>
          <cell r="AB192">
            <v>24670</v>
          </cell>
          <cell r="AC192">
            <v>24670</v>
          </cell>
          <cell r="AD192">
            <v>24670</v>
          </cell>
          <cell r="AE192">
            <v>24670</v>
          </cell>
          <cell r="AF192">
            <v>24670</v>
          </cell>
          <cell r="AG192">
            <v>24670</v>
          </cell>
          <cell r="AH192">
            <v>24670</v>
          </cell>
          <cell r="AI192">
            <v>24670</v>
          </cell>
          <cell r="AJ192">
            <v>24670</v>
          </cell>
          <cell r="AK192">
            <v>24670</v>
          </cell>
          <cell r="AL192">
            <v>24670</v>
          </cell>
          <cell r="AM192">
            <v>24670</v>
          </cell>
          <cell r="AN192">
            <v>24670</v>
          </cell>
          <cell r="AO192">
            <v>24670</v>
          </cell>
          <cell r="AP192">
            <v>24670</v>
          </cell>
          <cell r="AQ192">
            <v>24670</v>
          </cell>
          <cell r="AR192">
            <v>24670</v>
          </cell>
          <cell r="AS192">
            <v>24670</v>
          </cell>
          <cell r="AT192">
            <v>24670</v>
          </cell>
          <cell r="AU192">
            <v>24670</v>
          </cell>
          <cell r="AV192">
            <v>24670</v>
          </cell>
          <cell r="AW192">
            <v>24670</v>
          </cell>
          <cell r="AX192">
            <v>24670</v>
          </cell>
          <cell r="AY192">
            <v>24670</v>
          </cell>
          <cell r="AZ192">
            <v>24670</v>
          </cell>
          <cell r="BA192">
            <v>24670</v>
          </cell>
        </row>
        <row r="193">
          <cell r="A193" t="str">
            <v>Samoa</v>
          </cell>
          <cell r="B193" t="str">
            <v>WSM</v>
          </cell>
          <cell r="D193">
            <v>2830</v>
          </cell>
          <cell r="E193">
            <v>2830</v>
          </cell>
          <cell r="F193">
            <v>2830</v>
          </cell>
          <cell r="G193">
            <v>2830</v>
          </cell>
          <cell r="H193">
            <v>2830</v>
          </cell>
          <cell r="I193">
            <v>2830</v>
          </cell>
          <cell r="J193">
            <v>2830</v>
          </cell>
          <cell r="K193">
            <v>2830</v>
          </cell>
          <cell r="L193">
            <v>2830</v>
          </cell>
          <cell r="M193">
            <v>2830</v>
          </cell>
          <cell r="N193">
            <v>2830</v>
          </cell>
          <cell r="O193">
            <v>2830</v>
          </cell>
          <cell r="P193">
            <v>2830</v>
          </cell>
          <cell r="Q193">
            <v>2830</v>
          </cell>
          <cell r="R193">
            <v>2830</v>
          </cell>
          <cell r="S193">
            <v>2830</v>
          </cell>
          <cell r="T193">
            <v>2830</v>
          </cell>
          <cell r="U193">
            <v>2830</v>
          </cell>
          <cell r="V193">
            <v>2830</v>
          </cell>
          <cell r="W193">
            <v>2830</v>
          </cell>
          <cell r="X193">
            <v>2830</v>
          </cell>
          <cell r="Y193">
            <v>2830</v>
          </cell>
          <cell r="Z193">
            <v>2830</v>
          </cell>
          <cell r="AA193">
            <v>2830</v>
          </cell>
          <cell r="AB193">
            <v>2830</v>
          </cell>
          <cell r="AC193">
            <v>2830</v>
          </cell>
          <cell r="AD193">
            <v>2830</v>
          </cell>
          <cell r="AE193">
            <v>2830</v>
          </cell>
          <cell r="AF193">
            <v>2830</v>
          </cell>
          <cell r="AG193">
            <v>2830</v>
          </cell>
          <cell r="AH193">
            <v>2830</v>
          </cell>
          <cell r="AI193">
            <v>2830</v>
          </cell>
          <cell r="AJ193">
            <v>2830</v>
          </cell>
          <cell r="AK193">
            <v>2830</v>
          </cell>
          <cell r="AL193">
            <v>2830</v>
          </cell>
          <cell r="AM193">
            <v>2830</v>
          </cell>
          <cell r="AN193">
            <v>2830</v>
          </cell>
          <cell r="AO193">
            <v>2830</v>
          </cell>
          <cell r="AP193">
            <v>2830</v>
          </cell>
          <cell r="AQ193">
            <v>2830</v>
          </cell>
          <cell r="AR193">
            <v>2830</v>
          </cell>
          <cell r="AS193">
            <v>2830</v>
          </cell>
          <cell r="AT193">
            <v>2830</v>
          </cell>
          <cell r="AU193">
            <v>2830</v>
          </cell>
          <cell r="AV193">
            <v>2830</v>
          </cell>
          <cell r="AW193">
            <v>2830</v>
          </cell>
          <cell r="AX193">
            <v>2830</v>
          </cell>
          <cell r="AY193">
            <v>2830</v>
          </cell>
          <cell r="AZ193">
            <v>2830</v>
          </cell>
          <cell r="BA193">
            <v>2830</v>
          </cell>
        </row>
        <row r="194">
          <cell r="A194" t="str">
            <v>San Marino</v>
          </cell>
          <cell r="B194" t="str">
            <v>SMR</v>
          </cell>
          <cell r="D194">
            <v>60</v>
          </cell>
          <cell r="E194">
            <v>60</v>
          </cell>
          <cell r="F194">
            <v>60</v>
          </cell>
          <cell r="G194">
            <v>60</v>
          </cell>
          <cell r="H194">
            <v>60</v>
          </cell>
          <cell r="I194">
            <v>60</v>
          </cell>
          <cell r="J194">
            <v>60</v>
          </cell>
          <cell r="K194">
            <v>60</v>
          </cell>
          <cell r="L194">
            <v>60</v>
          </cell>
          <cell r="M194">
            <v>60</v>
          </cell>
          <cell r="N194">
            <v>60</v>
          </cell>
          <cell r="O194">
            <v>60</v>
          </cell>
          <cell r="P194">
            <v>60</v>
          </cell>
          <cell r="Q194">
            <v>60</v>
          </cell>
          <cell r="R194">
            <v>60</v>
          </cell>
          <cell r="S194">
            <v>60</v>
          </cell>
          <cell r="T194">
            <v>60</v>
          </cell>
          <cell r="U194">
            <v>60</v>
          </cell>
          <cell r="V194">
            <v>60</v>
          </cell>
          <cell r="W194">
            <v>60</v>
          </cell>
          <cell r="X194">
            <v>60</v>
          </cell>
          <cell r="Y194">
            <v>60</v>
          </cell>
          <cell r="Z194">
            <v>60</v>
          </cell>
          <cell r="AA194">
            <v>60</v>
          </cell>
          <cell r="AB194">
            <v>60</v>
          </cell>
          <cell r="AC194">
            <v>60</v>
          </cell>
          <cell r="AD194">
            <v>60</v>
          </cell>
          <cell r="AE194">
            <v>60</v>
          </cell>
          <cell r="AF194">
            <v>60</v>
          </cell>
          <cell r="AG194">
            <v>60</v>
          </cell>
          <cell r="AH194">
            <v>60</v>
          </cell>
          <cell r="AI194">
            <v>60</v>
          </cell>
          <cell r="AJ194">
            <v>60</v>
          </cell>
          <cell r="AK194">
            <v>60</v>
          </cell>
          <cell r="AL194">
            <v>60</v>
          </cell>
          <cell r="AM194">
            <v>60</v>
          </cell>
          <cell r="AN194">
            <v>60</v>
          </cell>
          <cell r="AO194">
            <v>60</v>
          </cell>
          <cell r="AP194">
            <v>60</v>
          </cell>
          <cell r="AQ194">
            <v>60</v>
          </cell>
          <cell r="AR194">
            <v>60</v>
          </cell>
          <cell r="AS194">
            <v>60</v>
          </cell>
          <cell r="AT194">
            <v>60</v>
          </cell>
          <cell r="AU194">
            <v>60</v>
          </cell>
          <cell r="AV194">
            <v>60</v>
          </cell>
          <cell r="AW194">
            <v>60</v>
          </cell>
          <cell r="AX194">
            <v>60</v>
          </cell>
          <cell r="AY194">
            <v>60</v>
          </cell>
          <cell r="AZ194">
            <v>60</v>
          </cell>
          <cell r="BA194">
            <v>60</v>
          </cell>
        </row>
        <row r="195">
          <cell r="A195" t="str">
            <v>São Tomé and Príncipe</v>
          </cell>
          <cell r="B195" t="str">
            <v>STP</v>
          </cell>
          <cell r="D195">
            <v>960</v>
          </cell>
          <cell r="E195">
            <v>960</v>
          </cell>
          <cell r="F195">
            <v>960</v>
          </cell>
          <cell r="G195">
            <v>960</v>
          </cell>
          <cell r="H195">
            <v>960</v>
          </cell>
          <cell r="I195">
            <v>960</v>
          </cell>
          <cell r="J195">
            <v>960</v>
          </cell>
          <cell r="K195">
            <v>960</v>
          </cell>
          <cell r="L195">
            <v>960</v>
          </cell>
          <cell r="M195">
            <v>960</v>
          </cell>
          <cell r="N195">
            <v>960</v>
          </cell>
          <cell r="O195">
            <v>960</v>
          </cell>
          <cell r="P195">
            <v>960</v>
          </cell>
          <cell r="Q195">
            <v>960</v>
          </cell>
          <cell r="R195">
            <v>960</v>
          </cell>
          <cell r="S195">
            <v>960</v>
          </cell>
          <cell r="T195">
            <v>960</v>
          </cell>
          <cell r="U195">
            <v>960</v>
          </cell>
          <cell r="V195">
            <v>960</v>
          </cell>
          <cell r="W195">
            <v>960</v>
          </cell>
          <cell r="X195">
            <v>960</v>
          </cell>
          <cell r="Y195">
            <v>960</v>
          </cell>
          <cell r="Z195">
            <v>960</v>
          </cell>
          <cell r="AA195">
            <v>960</v>
          </cell>
          <cell r="AB195">
            <v>960</v>
          </cell>
          <cell r="AC195">
            <v>960</v>
          </cell>
          <cell r="AD195">
            <v>960</v>
          </cell>
          <cell r="AE195">
            <v>960</v>
          </cell>
          <cell r="AF195">
            <v>960</v>
          </cell>
          <cell r="AG195">
            <v>960</v>
          </cell>
          <cell r="AH195">
            <v>960</v>
          </cell>
          <cell r="AI195">
            <v>960</v>
          </cell>
          <cell r="AJ195">
            <v>960</v>
          </cell>
          <cell r="AK195">
            <v>960</v>
          </cell>
          <cell r="AL195">
            <v>960</v>
          </cell>
          <cell r="AM195">
            <v>960</v>
          </cell>
          <cell r="AN195">
            <v>960</v>
          </cell>
          <cell r="AO195">
            <v>960</v>
          </cell>
          <cell r="AP195">
            <v>960</v>
          </cell>
          <cell r="AQ195">
            <v>960</v>
          </cell>
          <cell r="AR195">
            <v>960</v>
          </cell>
          <cell r="AS195">
            <v>960</v>
          </cell>
          <cell r="AT195">
            <v>960</v>
          </cell>
          <cell r="AU195">
            <v>960</v>
          </cell>
          <cell r="AV195">
            <v>960</v>
          </cell>
          <cell r="AW195">
            <v>960</v>
          </cell>
          <cell r="AX195">
            <v>960</v>
          </cell>
          <cell r="AY195">
            <v>960</v>
          </cell>
          <cell r="AZ195">
            <v>960</v>
          </cell>
          <cell r="BA195">
            <v>960</v>
          </cell>
        </row>
        <row r="196">
          <cell r="A196" t="str">
            <v>Saudi Arabia</v>
          </cell>
          <cell r="B196" t="str">
            <v>SAU</v>
          </cell>
          <cell r="D196">
            <v>2149690</v>
          </cell>
          <cell r="E196">
            <v>2149690</v>
          </cell>
          <cell r="F196">
            <v>2149690</v>
          </cell>
          <cell r="G196">
            <v>2149690</v>
          </cell>
          <cell r="H196">
            <v>2149690</v>
          </cell>
          <cell r="I196">
            <v>2149690</v>
          </cell>
          <cell r="J196">
            <v>2149690</v>
          </cell>
          <cell r="K196">
            <v>2149690</v>
          </cell>
          <cell r="L196">
            <v>2149690</v>
          </cell>
          <cell r="M196">
            <v>2149690</v>
          </cell>
          <cell r="N196">
            <v>2149690</v>
          </cell>
          <cell r="O196">
            <v>2149690</v>
          </cell>
          <cell r="P196">
            <v>2149690</v>
          </cell>
          <cell r="Q196">
            <v>2149690</v>
          </cell>
          <cell r="R196">
            <v>2149690</v>
          </cell>
          <cell r="S196">
            <v>2149690</v>
          </cell>
          <cell r="T196">
            <v>2149690</v>
          </cell>
          <cell r="U196">
            <v>2149690</v>
          </cell>
          <cell r="V196">
            <v>2149690</v>
          </cell>
          <cell r="W196">
            <v>2149690</v>
          </cell>
          <cell r="X196">
            <v>2149690</v>
          </cell>
          <cell r="Y196">
            <v>2149690</v>
          </cell>
          <cell r="Z196">
            <v>2149690</v>
          </cell>
          <cell r="AA196">
            <v>2149690</v>
          </cell>
          <cell r="AB196">
            <v>2149690</v>
          </cell>
          <cell r="AC196">
            <v>2149690</v>
          </cell>
          <cell r="AD196">
            <v>2149690</v>
          </cell>
          <cell r="AE196">
            <v>2149690</v>
          </cell>
          <cell r="AF196">
            <v>2149690</v>
          </cell>
          <cell r="AG196">
            <v>2149690</v>
          </cell>
          <cell r="AH196">
            <v>2149690</v>
          </cell>
          <cell r="AI196">
            <v>2149690</v>
          </cell>
          <cell r="AJ196">
            <v>2149690</v>
          </cell>
          <cell r="AK196">
            <v>2149690</v>
          </cell>
          <cell r="AL196">
            <v>2149690</v>
          </cell>
          <cell r="AM196">
            <v>2149690</v>
          </cell>
          <cell r="AN196">
            <v>2149690</v>
          </cell>
          <cell r="AO196">
            <v>2149690</v>
          </cell>
          <cell r="AP196">
            <v>2149690</v>
          </cell>
          <cell r="AQ196">
            <v>2149690</v>
          </cell>
          <cell r="AR196">
            <v>2149690</v>
          </cell>
          <cell r="AS196">
            <v>2149690</v>
          </cell>
          <cell r="AT196">
            <v>2149690</v>
          </cell>
          <cell r="AU196">
            <v>2149690</v>
          </cell>
          <cell r="AV196">
            <v>2149690</v>
          </cell>
          <cell r="AW196">
            <v>2149690</v>
          </cell>
          <cell r="AX196">
            <v>2149690</v>
          </cell>
          <cell r="AY196">
            <v>2149690</v>
          </cell>
          <cell r="AZ196">
            <v>2149690</v>
          </cell>
          <cell r="BA196">
            <v>2149690</v>
          </cell>
        </row>
        <row r="197">
          <cell r="A197" t="str">
            <v>Senegal</v>
          </cell>
          <cell r="B197" t="str">
            <v>SEN</v>
          </cell>
          <cell r="D197">
            <v>192530</v>
          </cell>
          <cell r="E197">
            <v>192530</v>
          </cell>
          <cell r="F197">
            <v>192530</v>
          </cell>
          <cell r="G197">
            <v>192530</v>
          </cell>
          <cell r="H197">
            <v>192530</v>
          </cell>
          <cell r="I197">
            <v>192530</v>
          </cell>
          <cell r="J197">
            <v>192530</v>
          </cell>
          <cell r="K197">
            <v>192530</v>
          </cell>
          <cell r="L197">
            <v>192530</v>
          </cell>
          <cell r="M197">
            <v>192530</v>
          </cell>
          <cell r="N197">
            <v>192530</v>
          </cell>
          <cell r="O197">
            <v>192530</v>
          </cell>
          <cell r="P197">
            <v>192530</v>
          </cell>
          <cell r="Q197">
            <v>192530</v>
          </cell>
          <cell r="R197">
            <v>192530</v>
          </cell>
          <cell r="S197">
            <v>192530</v>
          </cell>
          <cell r="T197">
            <v>192530</v>
          </cell>
          <cell r="U197">
            <v>192530</v>
          </cell>
          <cell r="V197">
            <v>192530</v>
          </cell>
          <cell r="W197">
            <v>192530</v>
          </cell>
          <cell r="X197">
            <v>192530</v>
          </cell>
          <cell r="Y197">
            <v>192530</v>
          </cell>
          <cell r="Z197">
            <v>192530</v>
          </cell>
          <cell r="AA197">
            <v>192530</v>
          </cell>
          <cell r="AB197">
            <v>192530</v>
          </cell>
          <cell r="AC197">
            <v>192530</v>
          </cell>
          <cell r="AD197">
            <v>192530</v>
          </cell>
          <cell r="AE197">
            <v>192530</v>
          </cell>
          <cell r="AF197">
            <v>192530</v>
          </cell>
          <cell r="AG197">
            <v>192530</v>
          </cell>
          <cell r="AH197">
            <v>192530</v>
          </cell>
          <cell r="AI197">
            <v>192530</v>
          </cell>
          <cell r="AJ197">
            <v>192530</v>
          </cell>
          <cell r="AK197">
            <v>192530</v>
          </cell>
          <cell r="AL197">
            <v>192530</v>
          </cell>
          <cell r="AM197">
            <v>192530</v>
          </cell>
          <cell r="AN197">
            <v>192530</v>
          </cell>
          <cell r="AO197">
            <v>192530</v>
          </cell>
          <cell r="AP197">
            <v>192530</v>
          </cell>
          <cell r="AQ197">
            <v>192530</v>
          </cell>
          <cell r="AR197">
            <v>192530</v>
          </cell>
          <cell r="AS197">
            <v>192530</v>
          </cell>
          <cell r="AT197">
            <v>192530</v>
          </cell>
          <cell r="AU197">
            <v>192530</v>
          </cell>
          <cell r="AV197">
            <v>192530</v>
          </cell>
          <cell r="AW197">
            <v>192530</v>
          </cell>
          <cell r="AX197">
            <v>192530</v>
          </cell>
          <cell r="AY197">
            <v>192530</v>
          </cell>
          <cell r="AZ197">
            <v>192530</v>
          </cell>
          <cell r="BA197">
            <v>192530</v>
          </cell>
        </row>
        <row r="198">
          <cell r="A198" t="str">
            <v>Serbia</v>
          </cell>
          <cell r="B198" t="str">
            <v>SRB</v>
          </cell>
          <cell r="D198">
            <v>87460</v>
          </cell>
          <cell r="E198">
            <v>87460</v>
          </cell>
          <cell r="F198">
            <v>87460</v>
          </cell>
          <cell r="G198">
            <v>87460</v>
          </cell>
          <cell r="H198">
            <v>87460</v>
          </cell>
          <cell r="I198">
            <v>87460</v>
          </cell>
          <cell r="J198">
            <v>87460</v>
          </cell>
          <cell r="K198">
            <v>87460</v>
          </cell>
          <cell r="L198">
            <v>87460</v>
          </cell>
          <cell r="M198">
            <v>87460</v>
          </cell>
          <cell r="N198">
            <v>87460</v>
          </cell>
          <cell r="O198">
            <v>87460</v>
          </cell>
          <cell r="P198">
            <v>87460</v>
          </cell>
          <cell r="Q198">
            <v>87460</v>
          </cell>
          <cell r="R198">
            <v>87460</v>
          </cell>
          <cell r="S198">
            <v>87460</v>
          </cell>
          <cell r="T198">
            <v>87460</v>
          </cell>
          <cell r="U198">
            <v>87460</v>
          </cell>
          <cell r="V198">
            <v>87460</v>
          </cell>
          <cell r="W198">
            <v>87460</v>
          </cell>
          <cell r="X198">
            <v>87460</v>
          </cell>
          <cell r="Y198">
            <v>87460</v>
          </cell>
          <cell r="Z198">
            <v>87460</v>
          </cell>
          <cell r="AA198">
            <v>87460</v>
          </cell>
          <cell r="AB198">
            <v>87460</v>
          </cell>
          <cell r="AC198">
            <v>87460</v>
          </cell>
          <cell r="AD198">
            <v>87460</v>
          </cell>
          <cell r="AE198">
            <v>87460</v>
          </cell>
          <cell r="AF198">
            <v>87460</v>
          </cell>
          <cell r="AG198">
            <v>87460</v>
          </cell>
          <cell r="AH198">
            <v>87460</v>
          </cell>
          <cell r="AI198">
            <v>87460</v>
          </cell>
          <cell r="AJ198">
            <v>87460</v>
          </cell>
          <cell r="AK198">
            <v>87460</v>
          </cell>
          <cell r="AL198">
            <v>87460</v>
          </cell>
          <cell r="AM198">
            <v>87460</v>
          </cell>
          <cell r="AN198">
            <v>87460</v>
          </cell>
          <cell r="AO198">
            <v>87460</v>
          </cell>
          <cell r="AP198">
            <v>87460</v>
          </cell>
          <cell r="AQ198">
            <v>87460</v>
          </cell>
          <cell r="AR198">
            <v>87460</v>
          </cell>
          <cell r="AS198">
            <v>87460</v>
          </cell>
          <cell r="AT198">
            <v>87460</v>
          </cell>
          <cell r="AU198">
            <v>87460</v>
          </cell>
          <cell r="AV198">
            <v>87460</v>
          </cell>
          <cell r="AW198">
            <v>87460</v>
          </cell>
          <cell r="AX198">
            <v>87460</v>
          </cell>
          <cell r="AY198">
            <v>87460</v>
          </cell>
          <cell r="AZ198">
            <v>87460</v>
          </cell>
          <cell r="BA198">
            <v>87460</v>
          </cell>
        </row>
        <row r="199">
          <cell r="A199" t="str">
            <v>Seychelles</v>
          </cell>
          <cell r="B199" t="str">
            <v>SYC</v>
          </cell>
          <cell r="D199">
            <v>460</v>
          </cell>
          <cell r="E199">
            <v>460</v>
          </cell>
          <cell r="F199">
            <v>460</v>
          </cell>
          <cell r="G199">
            <v>460</v>
          </cell>
          <cell r="H199">
            <v>460</v>
          </cell>
          <cell r="I199">
            <v>460</v>
          </cell>
          <cell r="J199">
            <v>460</v>
          </cell>
          <cell r="K199">
            <v>460</v>
          </cell>
          <cell r="L199">
            <v>460</v>
          </cell>
          <cell r="M199">
            <v>460</v>
          </cell>
          <cell r="N199">
            <v>460</v>
          </cell>
          <cell r="O199">
            <v>460</v>
          </cell>
          <cell r="P199">
            <v>460</v>
          </cell>
          <cell r="Q199">
            <v>460</v>
          </cell>
          <cell r="R199">
            <v>460</v>
          </cell>
          <cell r="S199">
            <v>460</v>
          </cell>
          <cell r="T199">
            <v>460</v>
          </cell>
          <cell r="U199">
            <v>460</v>
          </cell>
          <cell r="V199">
            <v>460</v>
          </cell>
          <cell r="W199">
            <v>460</v>
          </cell>
          <cell r="X199">
            <v>460</v>
          </cell>
          <cell r="Y199">
            <v>460</v>
          </cell>
          <cell r="Z199">
            <v>460</v>
          </cell>
          <cell r="AA199">
            <v>460</v>
          </cell>
          <cell r="AB199">
            <v>460</v>
          </cell>
          <cell r="AC199">
            <v>460</v>
          </cell>
          <cell r="AD199">
            <v>460</v>
          </cell>
          <cell r="AE199">
            <v>460</v>
          </cell>
          <cell r="AF199">
            <v>460</v>
          </cell>
          <cell r="AG199">
            <v>460</v>
          </cell>
          <cell r="AH199">
            <v>460</v>
          </cell>
          <cell r="AI199">
            <v>460</v>
          </cell>
          <cell r="AJ199">
            <v>460</v>
          </cell>
          <cell r="AK199">
            <v>460</v>
          </cell>
          <cell r="AL199">
            <v>460</v>
          </cell>
          <cell r="AM199">
            <v>460</v>
          </cell>
          <cell r="AN199">
            <v>460</v>
          </cell>
          <cell r="AO199">
            <v>460</v>
          </cell>
          <cell r="AP199">
            <v>460</v>
          </cell>
          <cell r="AQ199">
            <v>460</v>
          </cell>
          <cell r="AR199">
            <v>460</v>
          </cell>
          <cell r="AS199">
            <v>460</v>
          </cell>
          <cell r="AT199">
            <v>460</v>
          </cell>
          <cell r="AU199">
            <v>460</v>
          </cell>
          <cell r="AV199">
            <v>460</v>
          </cell>
          <cell r="AW199">
            <v>460</v>
          </cell>
          <cell r="AX199">
            <v>460</v>
          </cell>
          <cell r="AY199">
            <v>460</v>
          </cell>
          <cell r="AZ199">
            <v>460</v>
          </cell>
          <cell r="BA199">
            <v>460</v>
          </cell>
        </row>
        <row r="200">
          <cell r="A200" t="str">
            <v>Sierra Leone</v>
          </cell>
          <cell r="B200" t="str">
            <v>SLE</v>
          </cell>
          <cell r="D200">
            <v>71620</v>
          </cell>
          <cell r="E200">
            <v>71620</v>
          </cell>
          <cell r="F200">
            <v>71620</v>
          </cell>
          <cell r="G200">
            <v>71620</v>
          </cell>
          <cell r="H200">
            <v>71620</v>
          </cell>
          <cell r="I200">
            <v>71620</v>
          </cell>
          <cell r="J200">
            <v>71620</v>
          </cell>
          <cell r="K200">
            <v>71620</v>
          </cell>
          <cell r="L200">
            <v>71620</v>
          </cell>
          <cell r="M200">
            <v>71620</v>
          </cell>
          <cell r="N200">
            <v>71620</v>
          </cell>
          <cell r="O200">
            <v>71620</v>
          </cell>
          <cell r="P200">
            <v>71620</v>
          </cell>
          <cell r="Q200">
            <v>71620</v>
          </cell>
          <cell r="R200">
            <v>71620</v>
          </cell>
          <cell r="S200">
            <v>71620</v>
          </cell>
          <cell r="T200">
            <v>71620</v>
          </cell>
          <cell r="U200">
            <v>71620</v>
          </cell>
          <cell r="V200">
            <v>71620</v>
          </cell>
          <cell r="W200">
            <v>71620</v>
          </cell>
          <cell r="X200">
            <v>71620</v>
          </cell>
          <cell r="Y200">
            <v>71620</v>
          </cell>
          <cell r="Z200">
            <v>71620</v>
          </cell>
          <cell r="AA200">
            <v>71620</v>
          </cell>
          <cell r="AB200">
            <v>71620</v>
          </cell>
          <cell r="AC200">
            <v>71620</v>
          </cell>
          <cell r="AD200">
            <v>71620</v>
          </cell>
          <cell r="AE200">
            <v>71620</v>
          </cell>
          <cell r="AF200">
            <v>71620</v>
          </cell>
          <cell r="AG200">
            <v>71620</v>
          </cell>
          <cell r="AH200">
            <v>71620</v>
          </cell>
          <cell r="AI200">
            <v>71620</v>
          </cell>
          <cell r="AJ200">
            <v>71620</v>
          </cell>
          <cell r="AK200">
            <v>71620</v>
          </cell>
          <cell r="AL200">
            <v>71620</v>
          </cell>
          <cell r="AM200">
            <v>71620</v>
          </cell>
          <cell r="AN200">
            <v>71620</v>
          </cell>
          <cell r="AO200">
            <v>71620</v>
          </cell>
          <cell r="AP200">
            <v>71620</v>
          </cell>
          <cell r="AQ200">
            <v>71620</v>
          </cell>
          <cell r="AR200">
            <v>71620</v>
          </cell>
          <cell r="AS200">
            <v>71620</v>
          </cell>
          <cell r="AT200">
            <v>71620</v>
          </cell>
          <cell r="AU200">
            <v>71620</v>
          </cell>
          <cell r="AV200">
            <v>71620</v>
          </cell>
          <cell r="AW200">
            <v>71620</v>
          </cell>
          <cell r="AX200">
            <v>71620</v>
          </cell>
          <cell r="AY200">
            <v>71620</v>
          </cell>
          <cell r="AZ200">
            <v>71620</v>
          </cell>
          <cell r="BA200">
            <v>71620</v>
          </cell>
        </row>
        <row r="201">
          <cell r="A201" t="str">
            <v>Singapore</v>
          </cell>
          <cell r="B201" t="str">
            <v>SGP</v>
          </cell>
          <cell r="D201">
            <v>670</v>
          </cell>
          <cell r="E201">
            <v>670</v>
          </cell>
          <cell r="F201">
            <v>670</v>
          </cell>
          <cell r="G201">
            <v>670</v>
          </cell>
          <cell r="H201">
            <v>670</v>
          </cell>
          <cell r="I201">
            <v>670</v>
          </cell>
          <cell r="J201">
            <v>670</v>
          </cell>
          <cell r="K201">
            <v>670</v>
          </cell>
          <cell r="L201">
            <v>670</v>
          </cell>
          <cell r="M201">
            <v>670</v>
          </cell>
          <cell r="N201">
            <v>670</v>
          </cell>
          <cell r="O201">
            <v>670</v>
          </cell>
          <cell r="P201">
            <v>670</v>
          </cell>
          <cell r="Q201">
            <v>670</v>
          </cell>
          <cell r="R201">
            <v>670</v>
          </cell>
          <cell r="S201">
            <v>670</v>
          </cell>
          <cell r="T201">
            <v>670</v>
          </cell>
          <cell r="U201">
            <v>670</v>
          </cell>
          <cell r="V201">
            <v>670</v>
          </cell>
          <cell r="W201">
            <v>670</v>
          </cell>
          <cell r="X201">
            <v>670</v>
          </cell>
          <cell r="Y201">
            <v>670</v>
          </cell>
          <cell r="Z201">
            <v>670</v>
          </cell>
          <cell r="AA201">
            <v>670</v>
          </cell>
          <cell r="AB201">
            <v>670</v>
          </cell>
          <cell r="AC201">
            <v>670</v>
          </cell>
          <cell r="AD201">
            <v>670</v>
          </cell>
          <cell r="AE201">
            <v>670</v>
          </cell>
          <cell r="AF201">
            <v>670</v>
          </cell>
          <cell r="AG201">
            <v>670</v>
          </cell>
          <cell r="AH201">
            <v>670</v>
          </cell>
          <cell r="AI201">
            <v>670</v>
          </cell>
          <cell r="AJ201">
            <v>670</v>
          </cell>
          <cell r="AK201">
            <v>670</v>
          </cell>
          <cell r="AL201">
            <v>670</v>
          </cell>
          <cell r="AM201">
            <v>670</v>
          </cell>
          <cell r="AN201">
            <v>670</v>
          </cell>
          <cell r="AO201">
            <v>670</v>
          </cell>
          <cell r="AP201">
            <v>670</v>
          </cell>
          <cell r="AQ201">
            <v>670</v>
          </cell>
          <cell r="AR201">
            <v>670</v>
          </cell>
          <cell r="AS201">
            <v>670</v>
          </cell>
          <cell r="AT201">
            <v>680</v>
          </cell>
          <cell r="AU201">
            <v>680</v>
          </cell>
          <cell r="AV201">
            <v>680</v>
          </cell>
          <cell r="AW201">
            <v>690</v>
          </cell>
          <cell r="AX201">
            <v>690</v>
          </cell>
          <cell r="AY201">
            <v>700</v>
          </cell>
          <cell r="AZ201">
            <v>700</v>
          </cell>
          <cell r="BA201">
            <v>700</v>
          </cell>
        </row>
        <row r="202">
          <cell r="A202" t="str">
            <v>Sint Maarten (Dutch part)</v>
          </cell>
          <cell r="B202" t="str">
            <v>SXM</v>
          </cell>
          <cell r="D202">
            <v>34</v>
          </cell>
          <cell r="E202">
            <v>34</v>
          </cell>
          <cell r="F202">
            <v>34</v>
          </cell>
          <cell r="G202">
            <v>34</v>
          </cell>
          <cell r="H202">
            <v>34</v>
          </cell>
          <cell r="I202">
            <v>34</v>
          </cell>
          <cell r="J202">
            <v>34</v>
          </cell>
          <cell r="K202">
            <v>34</v>
          </cell>
          <cell r="L202">
            <v>34</v>
          </cell>
          <cell r="M202">
            <v>34</v>
          </cell>
          <cell r="N202">
            <v>34</v>
          </cell>
          <cell r="O202">
            <v>34</v>
          </cell>
          <cell r="P202">
            <v>34</v>
          </cell>
          <cell r="Q202">
            <v>34</v>
          </cell>
          <cell r="R202">
            <v>34</v>
          </cell>
          <cell r="S202">
            <v>34</v>
          </cell>
          <cell r="T202">
            <v>34</v>
          </cell>
          <cell r="U202">
            <v>34</v>
          </cell>
          <cell r="V202">
            <v>34</v>
          </cell>
          <cell r="W202">
            <v>34</v>
          </cell>
          <cell r="X202">
            <v>34</v>
          </cell>
          <cell r="Y202">
            <v>34</v>
          </cell>
          <cell r="Z202">
            <v>34</v>
          </cell>
          <cell r="AA202">
            <v>34</v>
          </cell>
          <cell r="AB202">
            <v>34</v>
          </cell>
          <cell r="AC202">
            <v>34</v>
          </cell>
          <cell r="AD202">
            <v>34</v>
          </cell>
          <cell r="AE202">
            <v>34</v>
          </cell>
          <cell r="AF202">
            <v>34</v>
          </cell>
          <cell r="AG202">
            <v>34</v>
          </cell>
          <cell r="AH202">
            <v>34</v>
          </cell>
          <cell r="AI202">
            <v>34</v>
          </cell>
          <cell r="AJ202">
            <v>34</v>
          </cell>
          <cell r="AK202">
            <v>34</v>
          </cell>
          <cell r="AL202">
            <v>34</v>
          </cell>
          <cell r="AM202">
            <v>34</v>
          </cell>
          <cell r="AN202">
            <v>34</v>
          </cell>
          <cell r="AO202">
            <v>34</v>
          </cell>
          <cell r="AP202">
            <v>34</v>
          </cell>
          <cell r="AQ202">
            <v>34</v>
          </cell>
          <cell r="AR202">
            <v>34</v>
          </cell>
          <cell r="AS202">
            <v>34</v>
          </cell>
          <cell r="AT202">
            <v>34</v>
          </cell>
          <cell r="AU202">
            <v>34</v>
          </cell>
          <cell r="AV202">
            <v>34</v>
          </cell>
          <cell r="AW202">
            <v>34</v>
          </cell>
          <cell r="AX202">
            <v>34</v>
          </cell>
          <cell r="AY202">
            <v>34</v>
          </cell>
          <cell r="AZ202">
            <v>34</v>
          </cell>
          <cell r="BA202">
            <v>34</v>
          </cell>
        </row>
        <row r="203">
          <cell r="A203" t="str">
            <v>Slovak Republic</v>
          </cell>
          <cell r="B203" t="str">
            <v>SVK</v>
          </cell>
          <cell r="D203">
            <v>48100</v>
          </cell>
          <cell r="E203">
            <v>48100</v>
          </cell>
          <cell r="F203">
            <v>48100</v>
          </cell>
          <cell r="G203">
            <v>48100</v>
          </cell>
          <cell r="H203">
            <v>48100</v>
          </cell>
          <cell r="I203">
            <v>48100</v>
          </cell>
          <cell r="J203">
            <v>48100</v>
          </cell>
          <cell r="K203">
            <v>48100</v>
          </cell>
          <cell r="L203">
            <v>48100</v>
          </cell>
          <cell r="M203">
            <v>48100</v>
          </cell>
          <cell r="N203">
            <v>48100</v>
          </cell>
          <cell r="O203">
            <v>48100</v>
          </cell>
          <cell r="P203">
            <v>48100</v>
          </cell>
          <cell r="Q203">
            <v>48100</v>
          </cell>
          <cell r="R203">
            <v>48100</v>
          </cell>
          <cell r="S203">
            <v>48100</v>
          </cell>
          <cell r="T203">
            <v>48100</v>
          </cell>
          <cell r="U203">
            <v>48100</v>
          </cell>
          <cell r="V203">
            <v>48100</v>
          </cell>
          <cell r="W203">
            <v>48100</v>
          </cell>
          <cell r="X203">
            <v>48100</v>
          </cell>
          <cell r="Y203">
            <v>48100</v>
          </cell>
          <cell r="Z203">
            <v>48100</v>
          </cell>
          <cell r="AA203">
            <v>48100</v>
          </cell>
          <cell r="AB203">
            <v>48100</v>
          </cell>
          <cell r="AC203">
            <v>48100</v>
          </cell>
          <cell r="AD203">
            <v>48100</v>
          </cell>
          <cell r="AE203">
            <v>48100</v>
          </cell>
          <cell r="AF203">
            <v>48100</v>
          </cell>
          <cell r="AG203">
            <v>48100</v>
          </cell>
          <cell r="AH203">
            <v>48100</v>
          </cell>
          <cell r="AI203">
            <v>48100</v>
          </cell>
          <cell r="AJ203">
            <v>48100</v>
          </cell>
          <cell r="AK203">
            <v>48100</v>
          </cell>
          <cell r="AL203">
            <v>48100</v>
          </cell>
          <cell r="AM203">
            <v>48100</v>
          </cell>
          <cell r="AN203">
            <v>48100</v>
          </cell>
          <cell r="AO203">
            <v>48100</v>
          </cell>
          <cell r="AP203">
            <v>48100</v>
          </cell>
          <cell r="AQ203">
            <v>48100</v>
          </cell>
          <cell r="AR203">
            <v>48100</v>
          </cell>
          <cell r="AS203">
            <v>48100</v>
          </cell>
          <cell r="AT203">
            <v>48110</v>
          </cell>
          <cell r="AU203">
            <v>48100</v>
          </cell>
          <cell r="AV203">
            <v>48100</v>
          </cell>
          <cell r="AW203">
            <v>48100</v>
          </cell>
          <cell r="AX203">
            <v>48100</v>
          </cell>
          <cell r="AY203">
            <v>48100</v>
          </cell>
          <cell r="AZ203">
            <v>48090</v>
          </cell>
          <cell r="BA203">
            <v>48090</v>
          </cell>
        </row>
        <row r="204">
          <cell r="A204" t="str">
            <v>Slovenia</v>
          </cell>
          <cell r="B204" t="str">
            <v>SVN</v>
          </cell>
          <cell r="D204">
            <v>20140</v>
          </cell>
          <cell r="E204">
            <v>20140</v>
          </cell>
          <cell r="F204">
            <v>20140</v>
          </cell>
          <cell r="G204">
            <v>20140</v>
          </cell>
          <cell r="H204">
            <v>20140</v>
          </cell>
          <cell r="I204">
            <v>20140</v>
          </cell>
          <cell r="J204">
            <v>20140</v>
          </cell>
          <cell r="K204">
            <v>20140</v>
          </cell>
          <cell r="L204">
            <v>20140</v>
          </cell>
          <cell r="M204">
            <v>20140</v>
          </cell>
          <cell r="N204">
            <v>20140</v>
          </cell>
          <cell r="O204">
            <v>20140</v>
          </cell>
          <cell r="P204">
            <v>20140</v>
          </cell>
          <cell r="Q204">
            <v>20140</v>
          </cell>
          <cell r="R204">
            <v>20140</v>
          </cell>
          <cell r="S204">
            <v>20140</v>
          </cell>
          <cell r="T204">
            <v>20140</v>
          </cell>
          <cell r="U204">
            <v>20140</v>
          </cell>
          <cell r="V204">
            <v>20140</v>
          </cell>
          <cell r="W204">
            <v>20140</v>
          </cell>
          <cell r="X204">
            <v>20140</v>
          </cell>
          <cell r="Y204">
            <v>20140</v>
          </cell>
          <cell r="Z204">
            <v>20140</v>
          </cell>
          <cell r="AA204">
            <v>20140</v>
          </cell>
          <cell r="AB204">
            <v>20140</v>
          </cell>
          <cell r="AC204">
            <v>20140</v>
          </cell>
          <cell r="AD204">
            <v>20140</v>
          </cell>
          <cell r="AE204">
            <v>20140</v>
          </cell>
          <cell r="AF204">
            <v>20140</v>
          </cell>
          <cell r="AG204">
            <v>20140</v>
          </cell>
          <cell r="AH204">
            <v>20140</v>
          </cell>
          <cell r="AI204">
            <v>20140</v>
          </cell>
          <cell r="AJ204">
            <v>20140</v>
          </cell>
          <cell r="AK204">
            <v>20140</v>
          </cell>
          <cell r="AL204">
            <v>20140</v>
          </cell>
          <cell r="AM204">
            <v>20140</v>
          </cell>
          <cell r="AN204">
            <v>20140</v>
          </cell>
          <cell r="AO204">
            <v>20140</v>
          </cell>
          <cell r="AP204">
            <v>20140</v>
          </cell>
          <cell r="AQ204">
            <v>20140</v>
          </cell>
          <cell r="AR204">
            <v>20140</v>
          </cell>
          <cell r="AS204">
            <v>20140</v>
          </cell>
          <cell r="AT204">
            <v>20140</v>
          </cell>
          <cell r="AU204">
            <v>20140</v>
          </cell>
          <cell r="AV204">
            <v>20140</v>
          </cell>
          <cell r="AW204">
            <v>20140</v>
          </cell>
          <cell r="AX204">
            <v>20140</v>
          </cell>
          <cell r="AY204">
            <v>20140</v>
          </cell>
          <cell r="AZ204">
            <v>20140</v>
          </cell>
          <cell r="BA204">
            <v>20140</v>
          </cell>
        </row>
        <row r="205">
          <cell r="A205" t="str">
            <v>Solomon Islands</v>
          </cell>
          <cell r="B205" t="str">
            <v>SLB</v>
          </cell>
          <cell r="D205">
            <v>27990</v>
          </cell>
          <cell r="E205">
            <v>27990</v>
          </cell>
          <cell r="F205">
            <v>27990</v>
          </cell>
          <cell r="G205">
            <v>27990</v>
          </cell>
          <cell r="H205">
            <v>27990</v>
          </cell>
          <cell r="I205">
            <v>27990</v>
          </cell>
          <cell r="J205">
            <v>27990</v>
          </cell>
          <cell r="K205">
            <v>27990</v>
          </cell>
          <cell r="L205">
            <v>27990</v>
          </cell>
          <cell r="M205">
            <v>27990</v>
          </cell>
          <cell r="N205">
            <v>27990</v>
          </cell>
          <cell r="O205">
            <v>27990</v>
          </cell>
          <cell r="P205">
            <v>27990</v>
          </cell>
          <cell r="Q205">
            <v>27990</v>
          </cell>
          <cell r="R205">
            <v>27990</v>
          </cell>
          <cell r="S205">
            <v>27990</v>
          </cell>
          <cell r="T205">
            <v>27990</v>
          </cell>
          <cell r="U205">
            <v>27990</v>
          </cell>
          <cell r="V205">
            <v>27990</v>
          </cell>
          <cell r="W205">
            <v>27990</v>
          </cell>
          <cell r="X205">
            <v>27990</v>
          </cell>
          <cell r="Y205">
            <v>27990</v>
          </cell>
          <cell r="Z205">
            <v>27990</v>
          </cell>
          <cell r="AA205">
            <v>27990</v>
          </cell>
          <cell r="AB205">
            <v>27990</v>
          </cell>
          <cell r="AC205">
            <v>27990</v>
          </cell>
          <cell r="AD205">
            <v>27990</v>
          </cell>
          <cell r="AE205">
            <v>27990</v>
          </cell>
          <cell r="AF205">
            <v>27990</v>
          </cell>
          <cell r="AG205">
            <v>27990</v>
          </cell>
          <cell r="AH205">
            <v>27990</v>
          </cell>
          <cell r="AI205">
            <v>27990</v>
          </cell>
          <cell r="AJ205">
            <v>27990</v>
          </cell>
          <cell r="AK205">
            <v>27990</v>
          </cell>
          <cell r="AL205">
            <v>27990</v>
          </cell>
          <cell r="AM205">
            <v>27990</v>
          </cell>
          <cell r="AN205">
            <v>27990</v>
          </cell>
          <cell r="AO205">
            <v>27990</v>
          </cell>
          <cell r="AP205">
            <v>27990</v>
          </cell>
          <cell r="AQ205">
            <v>27990</v>
          </cell>
          <cell r="AR205">
            <v>27990</v>
          </cell>
          <cell r="AS205">
            <v>27990</v>
          </cell>
          <cell r="AT205">
            <v>27990</v>
          </cell>
          <cell r="AU205">
            <v>27990</v>
          </cell>
          <cell r="AV205">
            <v>27990</v>
          </cell>
          <cell r="AW205">
            <v>27990</v>
          </cell>
          <cell r="AX205">
            <v>27990</v>
          </cell>
          <cell r="AY205">
            <v>27990</v>
          </cell>
          <cell r="AZ205">
            <v>27990</v>
          </cell>
          <cell r="BA205">
            <v>27990</v>
          </cell>
        </row>
        <row r="206">
          <cell r="A206" t="str">
            <v>Somalia</v>
          </cell>
          <cell r="B206" t="str">
            <v>SOM</v>
          </cell>
          <cell r="D206">
            <v>627340</v>
          </cell>
          <cell r="E206">
            <v>627340</v>
          </cell>
          <cell r="F206">
            <v>627340</v>
          </cell>
          <cell r="G206">
            <v>627340</v>
          </cell>
          <cell r="H206">
            <v>627340</v>
          </cell>
          <cell r="I206">
            <v>627340</v>
          </cell>
          <cell r="J206">
            <v>627340</v>
          </cell>
          <cell r="K206">
            <v>627340</v>
          </cell>
          <cell r="L206">
            <v>627340</v>
          </cell>
          <cell r="M206">
            <v>627340</v>
          </cell>
          <cell r="N206">
            <v>627340</v>
          </cell>
          <cell r="O206">
            <v>627340</v>
          </cell>
          <cell r="P206">
            <v>627340</v>
          </cell>
          <cell r="Q206">
            <v>627340</v>
          </cell>
          <cell r="R206">
            <v>627340</v>
          </cell>
          <cell r="S206">
            <v>627340</v>
          </cell>
          <cell r="T206">
            <v>627340</v>
          </cell>
          <cell r="U206">
            <v>627340</v>
          </cell>
          <cell r="V206">
            <v>627340</v>
          </cell>
          <cell r="W206">
            <v>627340</v>
          </cell>
          <cell r="X206">
            <v>627340</v>
          </cell>
          <cell r="Y206">
            <v>627340</v>
          </cell>
          <cell r="Z206">
            <v>627340</v>
          </cell>
          <cell r="AA206">
            <v>627340</v>
          </cell>
          <cell r="AB206">
            <v>627340</v>
          </cell>
          <cell r="AC206">
            <v>627340</v>
          </cell>
          <cell r="AD206">
            <v>627340</v>
          </cell>
          <cell r="AE206">
            <v>627340</v>
          </cell>
          <cell r="AF206">
            <v>627340</v>
          </cell>
          <cell r="AG206">
            <v>627340</v>
          </cell>
          <cell r="AH206">
            <v>627340</v>
          </cell>
          <cell r="AI206">
            <v>627340</v>
          </cell>
          <cell r="AJ206">
            <v>627340</v>
          </cell>
          <cell r="AK206">
            <v>627340</v>
          </cell>
          <cell r="AL206">
            <v>627340</v>
          </cell>
          <cell r="AM206">
            <v>627340</v>
          </cell>
          <cell r="AN206">
            <v>627340</v>
          </cell>
          <cell r="AO206">
            <v>627340</v>
          </cell>
          <cell r="AP206">
            <v>627340</v>
          </cell>
          <cell r="AQ206">
            <v>627340</v>
          </cell>
          <cell r="AR206">
            <v>627340</v>
          </cell>
          <cell r="AS206">
            <v>627340</v>
          </cell>
          <cell r="AT206">
            <v>627340</v>
          </cell>
          <cell r="AU206">
            <v>627340</v>
          </cell>
          <cell r="AV206">
            <v>627340</v>
          </cell>
          <cell r="AW206">
            <v>627340</v>
          </cell>
          <cell r="AX206">
            <v>627340</v>
          </cell>
          <cell r="AY206">
            <v>627340</v>
          </cell>
          <cell r="AZ206">
            <v>627340</v>
          </cell>
          <cell r="BA206">
            <v>627340</v>
          </cell>
        </row>
        <row r="207">
          <cell r="A207" t="str">
            <v>South Africa</v>
          </cell>
          <cell r="B207" t="str">
            <v>ZAF</v>
          </cell>
          <cell r="D207">
            <v>1214470</v>
          </cell>
          <cell r="E207">
            <v>1214470</v>
          </cell>
          <cell r="F207">
            <v>1214470</v>
          </cell>
          <cell r="G207">
            <v>1214470</v>
          </cell>
          <cell r="H207">
            <v>1214470</v>
          </cell>
          <cell r="I207">
            <v>1214470</v>
          </cell>
          <cell r="J207">
            <v>1214470</v>
          </cell>
          <cell r="K207">
            <v>1214470</v>
          </cell>
          <cell r="L207">
            <v>1214470</v>
          </cell>
          <cell r="M207">
            <v>1214470</v>
          </cell>
          <cell r="N207">
            <v>1214470</v>
          </cell>
          <cell r="O207">
            <v>1214470</v>
          </cell>
          <cell r="P207">
            <v>1214470</v>
          </cell>
          <cell r="Q207">
            <v>1214470</v>
          </cell>
          <cell r="R207">
            <v>1214470</v>
          </cell>
          <cell r="S207">
            <v>1214470</v>
          </cell>
          <cell r="T207">
            <v>1214470</v>
          </cell>
          <cell r="U207">
            <v>1214470</v>
          </cell>
          <cell r="V207">
            <v>1214470</v>
          </cell>
          <cell r="W207">
            <v>1214470</v>
          </cell>
          <cell r="X207">
            <v>1214470</v>
          </cell>
          <cell r="Y207">
            <v>1214470</v>
          </cell>
          <cell r="Z207">
            <v>1214470</v>
          </cell>
          <cell r="AA207">
            <v>1214470</v>
          </cell>
          <cell r="AB207">
            <v>1214470</v>
          </cell>
          <cell r="AC207">
            <v>1214470</v>
          </cell>
          <cell r="AD207">
            <v>1214470</v>
          </cell>
          <cell r="AE207">
            <v>1214470</v>
          </cell>
          <cell r="AF207">
            <v>1214470</v>
          </cell>
          <cell r="AG207">
            <v>1214470</v>
          </cell>
          <cell r="AH207">
            <v>1214470</v>
          </cell>
          <cell r="AI207">
            <v>1214470</v>
          </cell>
          <cell r="AJ207">
            <v>1214470</v>
          </cell>
          <cell r="AK207">
            <v>1214470</v>
          </cell>
          <cell r="AL207">
            <v>1214470</v>
          </cell>
          <cell r="AM207">
            <v>1214470</v>
          </cell>
          <cell r="AN207">
            <v>1214470</v>
          </cell>
          <cell r="AO207">
            <v>1214470</v>
          </cell>
          <cell r="AP207">
            <v>1214470</v>
          </cell>
          <cell r="AQ207">
            <v>1214470</v>
          </cell>
          <cell r="AR207">
            <v>1214470</v>
          </cell>
          <cell r="AS207">
            <v>1214470</v>
          </cell>
          <cell r="AT207">
            <v>1214470</v>
          </cell>
          <cell r="AU207">
            <v>1214470</v>
          </cell>
          <cell r="AV207">
            <v>1214470</v>
          </cell>
          <cell r="AW207">
            <v>1214470</v>
          </cell>
          <cell r="AX207">
            <v>1214470</v>
          </cell>
          <cell r="AY207">
            <v>1214470</v>
          </cell>
          <cell r="AZ207">
            <v>1214470</v>
          </cell>
          <cell r="BA207">
            <v>1214470</v>
          </cell>
        </row>
        <row r="208">
          <cell r="A208" t="str">
            <v>South Sudan</v>
          </cell>
          <cell r="B208" t="str">
            <v>SSD</v>
          </cell>
        </row>
        <row r="209">
          <cell r="A209" t="str">
            <v>Spain</v>
          </cell>
          <cell r="B209" t="str">
            <v>ESP</v>
          </cell>
          <cell r="D209">
            <v>499780</v>
          </cell>
          <cell r="E209">
            <v>499780</v>
          </cell>
          <cell r="F209">
            <v>499780</v>
          </cell>
          <cell r="G209">
            <v>499780</v>
          </cell>
          <cell r="H209">
            <v>499780</v>
          </cell>
          <cell r="I209">
            <v>499780</v>
          </cell>
          <cell r="J209">
            <v>499780</v>
          </cell>
          <cell r="K209">
            <v>499780</v>
          </cell>
          <cell r="L209">
            <v>499780</v>
          </cell>
          <cell r="M209">
            <v>499780</v>
          </cell>
          <cell r="N209">
            <v>499780</v>
          </cell>
          <cell r="O209">
            <v>499780</v>
          </cell>
          <cell r="P209">
            <v>499780</v>
          </cell>
          <cell r="Q209">
            <v>499750</v>
          </cell>
          <cell r="R209">
            <v>499630</v>
          </cell>
          <cell r="S209">
            <v>499570</v>
          </cell>
          <cell r="T209">
            <v>499540</v>
          </cell>
          <cell r="U209">
            <v>499530</v>
          </cell>
          <cell r="V209">
            <v>499540</v>
          </cell>
          <cell r="W209">
            <v>499470</v>
          </cell>
          <cell r="X209">
            <v>499460</v>
          </cell>
          <cell r="Y209">
            <v>499460</v>
          </cell>
          <cell r="Z209">
            <v>499430</v>
          </cell>
          <cell r="AA209">
            <v>499440</v>
          </cell>
          <cell r="AB209">
            <v>499440</v>
          </cell>
          <cell r="AC209">
            <v>499440</v>
          </cell>
          <cell r="AD209">
            <v>499440</v>
          </cell>
          <cell r="AE209">
            <v>499440</v>
          </cell>
          <cell r="AF209">
            <v>499440</v>
          </cell>
          <cell r="AG209">
            <v>499440</v>
          </cell>
          <cell r="AH209">
            <v>499440</v>
          </cell>
          <cell r="AI209">
            <v>499440</v>
          </cell>
          <cell r="AJ209">
            <v>499440</v>
          </cell>
          <cell r="AK209">
            <v>499440</v>
          </cell>
          <cell r="AL209">
            <v>499440</v>
          </cell>
          <cell r="AM209">
            <v>499440</v>
          </cell>
          <cell r="AN209">
            <v>499440</v>
          </cell>
          <cell r="AO209">
            <v>499440</v>
          </cell>
          <cell r="AP209">
            <v>499440</v>
          </cell>
          <cell r="AQ209">
            <v>499000</v>
          </cell>
          <cell r="AR209">
            <v>498520</v>
          </cell>
          <cell r="AS209">
            <v>499040</v>
          </cell>
          <cell r="AT209">
            <v>499210</v>
          </cell>
          <cell r="AU209">
            <v>499180</v>
          </cell>
          <cell r="AV209">
            <v>499090</v>
          </cell>
          <cell r="AW209">
            <v>498980</v>
          </cell>
          <cell r="AX209">
            <v>499110</v>
          </cell>
          <cell r="AY209">
            <v>498800</v>
          </cell>
          <cell r="AZ209">
            <v>498800</v>
          </cell>
          <cell r="BA209">
            <v>498800</v>
          </cell>
        </row>
        <row r="210">
          <cell r="A210" t="str">
            <v>Sri Lanka</v>
          </cell>
          <cell r="B210" t="str">
            <v>LKA</v>
          </cell>
          <cell r="D210">
            <v>62710</v>
          </cell>
          <cell r="E210">
            <v>62710</v>
          </cell>
          <cell r="F210">
            <v>62710</v>
          </cell>
          <cell r="G210">
            <v>62710</v>
          </cell>
          <cell r="H210">
            <v>62710</v>
          </cell>
          <cell r="I210">
            <v>62710</v>
          </cell>
          <cell r="J210">
            <v>62710</v>
          </cell>
          <cell r="K210">
            <v>62710</v>
          </cell>
          <cell r="L210">
            <v>62710</v>
          </cell>
          <cell r="M210">
            <v>62710</v>
          </cell>
          <cell r="N210">
            <v>62710</v>
          </cell>
          <cell r="O210">
            <v>62710</v>
          </cell>
          <cell r="P210">
            <v>62710</v>
          </cell>
          <cell r="Q210">
            <v>62710</v>
          </cell>
          <cell r="R210">
            <v>62710</v>
          </cell>
          <cell r="S210">
            <v>62710</v>
          </cell>
          <cell r="T210">
            <v>62710</v>
          </cell>
          <cell r="U210">
            <v>62710</v>
          </cell>
          <cell r="V210">
            <v>62710</v>
          </cell>
          <cell r="W210">
            <v>62710</v>
          </cell>
          <cell r="X210">
            <v>62710</v>
          </cell>
          <cell r="Y210">
            <v>62710</v>
          </cell>
          <cell r="Z210">
            <v>62710</v>
          </cell>
          <cell r="AA210">
            <v>62710</v>
          </cell>
          <cell r="AB210">
            <v>62710</v>
          </cell>
          <cell r="AC210">
            <v>62710</v>
          </cell>
          <cell r="AD210">
            <v>62710</v>
          </cell>
          <cell r="AE210">
            <v>62710</v>
          </cell>
          <cell r="AF210">
            <v>62710</v>
          </cell>
          <cell r="AG210">
            <v>62710</v>
          </cell>
          <cell r="AH210">
            <v>62710</v>
          </cell>
          <cell r="AI210">
            <v>62710</v>
          </cell>
          <cell r="AJ210">
            <v>62710</v>
          </cell>
          <cell r="AK210">
            <v>62710</v>
          </cell>
          <cell r="AL210">
            <v>62710</v>
          </cell>
          <cell r="AM210">
            <v>62710</v>
          </cell>
          <cell r="AN210">
            <v>62710</v>
          </cell>
          <cell r="AO210">
            <v>62710</v>
          </cell>
          <cell r="AP210">
            <v>62710</v>
          </cell>
          <cell r="AQ210">
            <v>62710</v>
          </cell>
          <cell r="AR210">
            <v>62710</v>
          </cell>
          <cell r="AS210">
            <v>62710</v>
          </cell>
          <cell r="AT210">
            <v>62710</v>
          </cell>
          <cell r="AU210">
            <v>62710</v>
          </cell>
          <cell r="AV210">
            <v>62710</v>
          </cell>
          <cell r="AW210">
            <v>62710</v>
          </cell>
          <cell r="AX210">
            <v>62710</v>
          </cell>
          <cell r="AY210">
            <v>62710</v>
          </cell>
          <cell r="AZ210">
            <v>62710</v>
          </cell>
          <cell r="BA210">
            <v>62710</v>
          </cell>
        </row>
        <row r="211">
          <cell r="A211" t="str">
            <v>St. Kitts and Nevis</v>
          </cell>
          <cell r="B211" t="str">
            <v>KNA</v>
          </cell>
          <cell r="D211">
            <v>350</v>
          </cell>
          <cell r="E211">
            <v>350</v>
          </cell>
          <cell r="F211">
            <v>350</v>
          </cell>
          <cell r="G211">
            <v>350</v>
          </cell>
          <cell r="H211">
            <v>350</v>
          </cell>
          <cell r="I211">
            <v>350</v>
          </cell>
          <cell r="J211">
            <v>350</v>
          </cell>
          <cell r="K211">
            <v>350</v>
          </cell>
          <cell r="L211">
            <v>350</v>
          </cell>
          <cell r="M211">
            <v>350</v>
          </cell>
          <cell r="N211">
            <v>350</v>
          </cell>
          <cell r="O211">
            <v>350</v>
          </cell>
          <cell r="P211">
            <v>350</v>
          </cell>
          <cell r="Q211">
            <v>350</v>
          </cell>
          <cell r="R211">
            <v>350</v>
          </cell>
          <cell r="S211">
            <v>350</v>
          </cell>
          <cell r="T211">
            <v>350</v>
          </cell>
          <cell r="U211">
            <v>350</v>
          </cell>
          <cell r="V211">
            <v>350</v>
          </cell>
          <cell r="W211">
            <v>260</v>
          </cell>
          <cell r="X211">
            <v>260</v>
          </cell>
          <cell r="Y211">
            <v>260</v>
          </cell>
          <cell r="Z211">
            <v>260</v>
          </cell>
          <cell r="AA211">
            <v>260</v>
          </cell>
          <cell r="AB211">
            <v>260</v>
          </cell>
          <cell r="AC211">
            <v>260</v>
          </cell>
          <cell r="AD211">
            <v>260</v>
          </cell>
          <cell r="AE211">
            <v>260</v>
          </cell>
          <cell r="AF211">
            <v>260</v>
          </cell>
          <cell r="AG211">
            <v>260</v>
          </cell>
          <cell r="AH211">
            <v>260</v>
          </cell>
          <cell r="AI211">
            <v>260</v>
          </cell>
          <cell r="AJ211">
            <v>260</v>
          </cell>
          <cell r="AK211">
            <v>260</v>
          </cell>
          <cell r="AL211">
            <v>260</v>
          </cell>
          <cell r="AM211">
            <v>260</v>
          </cell>
          <cell r="AN211">
            <v>260</v>
          </cell>
          <cell r="AO211">
            <v>260</v>
          </cell>
          <cell r="AP211">
            <v>260</v>
          </cell>
          <cell r="AQ211">
            <v>260</v>
          </cell>
          <cell r="AR211">
            <v>260</v>
          </cell>
          <cell r="AS211">
            <v>260</v>
          </cell>
          <cell r="AT211">
            <v>260</v>
          </cell>
          <cell r="AU211">
            <v>260</v>
          </cell>
          <cell r="AV211">
            <v>260</v>
          </cell>
          <cell r="AW211">
            <v>260</v>
          </cell>
          <cell r="AX211">
            <v>260</v>
          </cell>
          <cell r="AY211">
            <v>260</v>
          </cell>
          <cell r="AZ211">
            <v>260</v>
          </cell>
          <cell r="BA211">
            <v>260</v>
          </cell>
        </row>
        <row r="212">
          <cell r="A212" t="str">
            <v>St. Lucia</v>
          </cell>
          <cell r="B212" t="str">
            <v>LCA</v>
          </cell>
          <cell r="D212">
            <v>610</v>
          </cell>
          <cell r="E212">
            <v>610</v>
          </cell>
          <cell r="F212">
            <v>610</v>
          </cell>
          <cell r="G212">
            <v>610</v>
          </cell>
          <cell r="H212">
            <v>610</v>
          </cell>
          <cell r="I212">
            <v>610</v>
          </cell>
          <cell r="J212">
            <v>610</v>
          </cell>
          <cell r="K212">
            <v>610</v>
          </cell>
          <cell r="L212">
            <v>610</v>
          </cell>
          <cell r="M212">
            <v>610</v>
          </cell>
          <cell r="N212">
            <v>610</v>
          </cell>
          <cell r="O212">
            <v>610</v>
          </cell>
          <cell r="P212">
            <v>610</v>
          </cell>
          <cell r="Q212">
            <v>610</v>
          </cell>
          <cell r="R212">
            <v>610</v>
          </cell>
          <cell r="S212">
            <v>610</v>
          </cell>
          <cell r="T212">
            <v>610</v>
          </cell>
          <cell r="U212">
            <v>610</v>
          </cell>
          <cell r="V212">
            <v>610</v>
          </cell>
          <cell r="W212">
            <v>610</v>
          </cell>
          <cell r="X212">
            <v>610</v>
          </cell>
          <cell r="Y212">
            <v>610</v>
          </cell>
          <cell r="Z212">
            <v>610</v>
          </cell>
          <cell r="AA212">
            <v>610</v>
          </cell>
          <cell r="AB212">
            <v>610</v>
          </cell>
          <cell r="AC212">
            <v>610</v>
          </cell>
          <cell r="AD212">
            <v>610</v>
          </cell>
          <cell r="AE212">
            <v>610</v>
          </cell>
          <cell r="AF212">
            <v>610</v>
          </cell>
          <cell r="AG212">
            <v>610</v>
          </cell>
          <cell r="AH212">
            <v>610</v>
          </cell>
          <cell r="AI212">
            <v>610</v>
          </cell>
          <cell r="AJ212">
            <v>610</v>
          </cell>
          <cell r="AK212">
            <v>610</v>
          </cell>
          <cell r="AL212">
            <v>610</v>
          </cell>
          <cell r="AM212">
            <v>610</v>
          </cell>
          <cell r="AN212">
            <v>610</v>
          </cell>
          <cell r="AO212">
            <v>610</v>
          </cell>
          <cell r="AP212">
            <v>610</v>
          </cell>
          <cell r="AQ212">
            <v>610</v>
          </cell>
          <cell r="AR212">
            <v>610</v>
          </cell>
          <cell r="AS212">
            <v>610</v>
          </cell>
          <cell r="AT212">
            <v>610</v>
          </cell>
          <cell r="AU212">
            <v>610</v>
          </cell>
          <cell r="AV212">
            <v>610</v>
          </cell>
          <cell r="AW212">
            <v>610</v>
          </cell>
          <cell r="AX212">
            <v>610</v>
          </cell>
          <cell r="AY212">
            <v>610</v>
          </cell>
          <cell r="AZ212">
            <v>610</v>
          </cell>
          <cell r="BA212">
            <v>610</v>
          </cell>
        </row>
        <row r="213">
          <cell r="A213" t="str">
            <v>St. Martin (French part)</v>
          </cell>
          <cell r="B213" t="str">
            <v>MAF</v>
          </cell>
          <cell r="D213">
            <v>54.4</v>
          </cell>
          <cell r="E213">
            <v>54.4</v>
          </cell>
          <cell r="F213">
            <v>54.4</v>
          </cell>
          <cell r="G213">
            <v>54.4</v>
          </cell>
          <cell r="H213">
            <v>54.4</v>
          </cell>
          <cell r="I213">
            <v>54.4</v>
          </cell>
          <cell r="J213">
            <v>54.4</v>
          </cell>
          <cell r="K213">
            <v>54.4</v>
          </cell>
          <cell r="L213">
            <v>54.4</v>
          </cell>
          <cell r="M213">
            <v>54.4</v>
          </cell>
          <cell r="N213">
            <v>54.4</v>
          </cell>
          <cell r="O213">
            <v>54.4</v>
          </cell>
          <cell r="P213">
            <v>54.4</v>
          </cell>
          <cell r="Q213">
            <v>54.4</v>
          </cell>
          <cell r="R213">
            <v>54.4</v>
          </cell>
          <cell r="S213">
            <v>54.4</v>
          </cell>
          <cell r="T213">
            <v>54.4</v>
          </cell>
          <cell r="U213">
            <v>54.4</v>
          </cell>
          <cell r="V213">
            <v>54.4</v>
          </cell>
          <cell r="W213">
            <v>54.4</v>
          </cell>
          <cell r="X213">
            <v>54.4</v>
          </cell>
          <cell r="Y213">
            <v>54.4</v>
          </cell>
          <cell r="Z213">
            <v>54.4</v>
          </cell>
          <cell r="AA213">
            <v>54.4</v>
          </cell>
          <cell r="AB213">
            <v>54.4</v>
          </cell>
          <cell r="AC213">
            <v>54.4</v>
          </cell>
          <cell r="AD213">
            <v>54.4</v>
          </cell>
          <cell r="AE213">
            <v>54.4</v>
          </cell>
          <cell r="AF213">
            <v>54.4</v>
          </cell>
          <cell r="AG213">
            <v>54.4</v>
          </cell>
          <cell r="AH213">
            <v>54.4</v>
          </cell>
          <cell r="AI213">
            <v>54.4</v>
          </cell>
          <cell r="AJ213">
            <v>54.4</v>
          </cell>
          <cell r="AK213">
            <v>54.4</v>
          </cell>
          <cell r="AL213">
            <v>54.4</v>
          </cell>
          <cell r="AM213">
            <v>54.4</v>
          </cell>
          <cell r="AN213">
            <v>54.4</v>
          </cell>
          <cell r="AO213">
            <v>54.4</v>
          </cell>
          <cell r="AP213">
            <v>54.4</v>
          </cell>
          <cell r="AQ213">
            <v>54.4</v>
          </cell>
          <cell r="AR213">
            <v>54.4</v>
          </cell>
          <cell r="AS213">
            <v>54.4</v>
          </cell>
          <cell r="AT213">
            <v>54.4</v>
          </cell>
          <cell r="AU213">
            <v>54.4</v>
          </cell>
          <cell r="AV213">
            <v>54.4</v>
          </cell>
          <cell r="AW213">
            <v>54.4</v>
          </cell>
          <cell r="AX213">
            <v>54.4</v>
          </cell>
          <cell r="AY213">
            <v>54.4</v>
          </cell>
          <cell r="AZ213">
            <v>54.4</v>
          </cell>
          <cell r="BA213">
            <v>54.4</v>
          </cell>
        </row>
        <row r="214">
          <cell r="A214" t="str">
            <v>St. Vincent and the Grenadines</v>
          </cell>
          <cell r="B214" t="str">
            <v>VCT</v>
          </cell>
          <cell r="D214">
            <v>390</v>
          </cell>
          <cell r="E214">
            <v>390</v>
          </cell>
          <cell r="F214">
            <v>390</v>
          </cell>
          <cell r="G214">
            <v>390</v>
          </cell>
          <cell r="H214">
            <v>390</v>
          </cell>
          <cell r="I214">
            <v>390</v>
          </cell>
          <cell r="J214">
            <v>390</v>
          </cell>
          <cell r="K214">
            <v>390</v>
          </cell>
          <cell r="L214">
            <v>390</v>
          </cell>
          <cell r="M214">
            <v>390</v>
          </cell>
          <cell r="N214">
            <v>390</v>
          </cell>
          <cell r="O214">
            <v>390</v>
          </cell>
          <cell r="P214">
            <v>390</v>
          </cell>
          <cell r="Q214">
            <v>390</v>
          </cell>
          <cell r="R214">
            <v>390</v>
          </cell>
          <cell r="S214">
            <v>390</v>
          </cell>
          <cell r="T214">
            <v>390</v>
          </cell>
          <cell r="U214">
            <v>390</v>
          </cell>
          <cell r="V214">
            <v>390</v>
          </cell>
          <cell r="W214">
            <v>390</v>
          </cell>
          <cell r="X214">
            <v>390</v>
          </cell>
          <cell r="Y214">
            <v>390</v>
          </cell>
          <cell r="Z214">
            <v>390</v>
          </cell>
          <cell r="AA214">
            <v>390</v>
          </cell>
          <cell r="AB214">
            <v>390</v>
          </cell>
          <cell r="AC214">
            <v>390</v>
          </cell>
          <cell r="AD214">
            <v>390</v>
          </cell>
          <cell r="AE214">
            <v>390</v>
          </cell>
          <cell r="AF214">
            <v>390</v>
          </cell>
          <cell r="AG214">
            <v>390</v>
          </cell>
          <cell r="AH214">
            <v>390</v>
          </cell>
          <cell r="AI214">
            <v>390</v>
          </cell>
          <cell r="AJ214">
            <v>390</v>
          </cell>
          <cell r="AK214">
            <v>390</v>
          </cell>
          <cell r="AL214">
            <v>390</v>
          </cell>
          <cell r="AM214">
            <v>390</v>
          </cell>
          <cell r="AN214">
            <v>390</v>
          </cell>
          <cell r="AO214">
            <v>390</v>
          </cell>
          <cell r="AP214">
            <v>390</v>
          </cell>
          <cell r="AQ214">
            <v>390</v>
          </cell>
          <cell r="AR214">
            <v>390</v>
          </cell>
          <cell r="AS214">
            <v>390</v>
          </cell>
          <cell r="AT214">
            <v>390</v>
          </cell>
          <cell r="AU214">
            <v>390</v>
          </cell>
          <cell r="AV214">
            <v>390</v>
          </cell>
          <cell r="AW214">
            <v>390</v>
          </cell>
          <cell r="AX214">
            <v>390</v>
          </cell>
          <cell r="AY214">
            <v>390</v>
          </cell>
          <cell r="AZ214">
            <v>390</v>
          </cell>
          <cell r="BA214">
            <v>390</v>
          </cell>
        </row>
        <row r="215">
          <cell r="A215" t="str">
            <v>Sudan</v>
          </cell>
          <cell r="B215" t="str">
            <v>SDN</v>
          </cell>
          <cell r="D215">
            <v>2376000</v>
          </cell>
          <cell r="E215">
            <v>2376000</v>
          </cell>
          <cell r="F215">
            <v>2376000</v>
          </cell>
          <cell r="G215">
            <v>2376000</v>
          </cell>
          <cell r="H215">
            <v>2376000</v>
          </cell>
          <cell r="I215">
            <v>2376000</v>
          </cell>
          <cell r="J215">
            <v>2376000</v>
          </cell>
          <cell r="K215">
            <v>2376000</v>
          </cell>
          <cell r="L215">
            <v>2376000</v>
          </cell>
          <cell r="M215">
            <v>2376000</v>
          </cell>
          <cell r="N215">
            <v>2376000</v>
          </cell>
          <cell r="O215">
            <v>2376000</v>
          </cell>
          <cell r="P215">
            <v>2376000</v>
          </cell>
          <cell r="Q215">
            <v>2376000</v>
          </cell>
          <cell r="R215">
            <v>2376000</v>
          </cell>
          <cell r="S215">
            <v>2376000</v>
          </cell>
          <cell r="T215">
            <v>2376000</v>
          </cell>
          <cell r="U215">
            <v>2376000</v>
          </cell>
          <cell r="V215">
            <v>2376000</v>
          </cell>
          <cell r="W215">
            <v>2376000</v>
          </cell>
          <cell r="X215">
            <v>2376000</v>
          </cell>
          <cell r="Y215">
            <v>2376000</v>
          </cell>
          <cell r="Z215">
            <v>2376000</v>
          </cell>
          <cell r="AA215">
            <v>2376000</v>
          </cell>
          <cell r="AB215">
            <v>2376000</v>
          </cell>
          <cell r="AC215">
            <v>2376000</v>
          </cell>
          <cell r="AD215">
            <v>2376000</v>
          </cell>
          <cell r="AE215">
            <v>2376000</v>
          </cell>
          <cell r="AF215">
            <v>2376000</v>
          </cell>
          <cell r="AG215">
            <v>2376000</v>
          </cell>
          <cell r="AH215">
            <v>2376000</v>
          </cell>
          <cell r="AI215">
            <v>2376000</v>
          </cell>
          <cell r="AJ215">
            <v>2376000</v>
          </cell>
          <cell r="AK215">
            <v>2376000</v>
          </cell>
          <cell r="AL215">
            <v>2376000</v>
          </cell>
          <cell r="AM215">
            <v>2376000</v>
          </cell>
          <cell r="AN215">
            <v>2376000</v>
          </cell>
          <cell r="AO215">
            <v>2376000</v>
          </cell>
          <cell r="AP215">
            <v>2376000</v>
          </cell>
          <cell r="AQ215">
            <v>2376000</v>
          </cell>
          <cell r="AR215">
            <v>2376000</v>
          </cell>
          <cell r="AS215">
            <v>2376000</v>
          </cell>
          <cell r="AT215">
            <v>2376000</v>
          </cell>
          <cell r="AU215">
            <v>2376000</v>
          </cell>
          <cell r="AV215">
            <v>2376000</v>
          </cell>
          <cell r="AW215">
            <v>2376000</v>
          </cell>
          <cell r="AX215">
            <v>2376000</v>
          </cell>
          <cell r="AY215">
            <v>2376000</v>
          </cell>
          <cell r="AZ215">
            <v>2376000</v>
          </cell>
          <cell r="BA215">
            <v>2376000</v>
          </cell>
        </row>
        <row r="216">
          <cell r="A216" t="str">
            <v>Suriname</v>
          </cell>
          <cell r="B216" t="str">
            <v>SUR</v>
          </cell>
          <cell r="D216">
            <v>156000</v>
          </cell>
          <cell r="E216">
            <v>156000</v>
          </cell>
          <cell r="F216">
            <v>156000</v>
          </cell>
          <cell r="G216">
            <v>156000</v>
          </cell>
          <cell r="H216">
            <v>156000</v>
          </cell>
          <cell r="I216">
            <v>156000</v>
          </cell>
          <cell r="J216">
            <v>156000</v>
          </cell>
          <cell r="K216">
            <v>156000</v>
          </cell>
          <cell r="L216">
            <v>156000</v>
          </cell>
          <cell r="M216">
            <v>156000</v>
          </cell>
          <cell r="N216">
            <v>156000</v>
          </cell>
          <cell r="O216">
            <v>156000</v>
          </cell>
          <cell r="P216">
            <v>156000</v>
          </cell>
          <cell r="Q216">
            <v>156000</v>
          </cell>
          <cell r="R216">
            <v>156000</v>
          </cell>
          <cell r="S216">
            <v>156000</v>
          </cell>
          <cell r="T216">
            <v>156000</v>
          </cell>
          <cell r="U216">
            <v>156000</v>
          </cell>
          <cell r="V216">
            <v>156000</v>
          </cell>
          <cell r="W216">
            <v>156000</v>
          </cell>
          <cell r="X216">
            <v>156000</v>
          </cell>
          <cell r="Y216">
            <v>156000</v>
          </cell>
          <cell r="Z216">
            <v>156000</v>
          </cell>
          <cell r="AA216">
            <v>156000</v>
          </cell>
          <cell r="AB216">
            <v>156000</v>
          </cell>
          <cell r="AC216">
            <v>156000</v>
          </cell>
          <cell r="AD216">
            <v>156000</v>
          </cell>
          <cell r="AE216">
            <v>156000</v>
          </cell>
          <cell r="AF216">
            <v>156000</v>
          </cell>
          <cell r="AG216">
            <v>156000</v>
          </cell>
          <cell r="AH216">
            <v>156000</v>
          </cell>
          <cell r="AI216">
            <v>156000</v>
          </cell>
          <cell r="AJ216">
            <v>156000</v>
          </cell>
          <cell r="AK216">
            <v>156000</v>
          </cell>
          <cell r="AL216">
            <v>156000</v>
          </cell>
          <cell r="AM216">
            <v>156000</v>
          </cell>
          <cell r="AN216">
            <v>156000</v>
          </cell>
          <cell r="AO216">
            <v>156000</v>
          </cell>
          <cell r="AP216">
            <v>156000</v>
          </cell>
          <cell r="AQ216">
            <v>156000</v>
          </cell>
          <cell r="AR216">
            <v>156000</v>
          </cell>
          <cell r="AS216">
            <v>156000</v>
          </cell>
          <cell r="AT216">
            <v>156000</v>
          </cell>
          <cell r="AU216">
            <v>156000</v>
          </cell>
          <cell r="AV216">
            <v>156000</v>
          </cell>
          <cell r="AW216">
            <v>156000</v>
          </cell>
          <cell r="AX216">
            <v>156000</v>
          </cell>
          <cell r="AY216">
            <v>156000</v>
          </cell>
          <cell r="AZ216">
            <v>156000</v>
          </cell>
          <cell r="BA216">
            <v>156000</v>
          </cell>
        </row>
        <row r="217">
          <cell r="A217" t="str">
            <v>Swaziland</v>
          </cell>
          <cell r="B217" t="str">
            <v>SWZ</v>
          </cell>
          <cell r="D217">
            <v>17200</v>
          </cell>
          <cell r="E217">
            <v>17200</v>
          </cell>
          <cell r="F217">
            <v>17200</v>
          </cell>
          <cell r="G217">
            <v>17200</v>
          </cell>
          <cell r="H217">
            <v>17200</v>
          </cell>
          <cell r="I217">
            <v>17200</v>
          </cell>
          <cell r="J217">
            <v>17200</v>
          </cell>
          <cell r="K217">
            <v>17200</v>
          </cell>
          <cell r="L217">
            <v>17200</v>
          </cell>
          <cell r="M217">
            <v>17200</v>
          </cell>
          <cell r="N217">
            <v>17200</v>
          </cell>
          <cell r="O217">
            <v>17200</v>
          </cell>
          <cell r="P217">
            <v>17200</v>
          </cell>
          <cell r="Q217">
            <v>17200</v>
          </cell>
          <cell r="R217">
            <v>17200</v>
          </cell>
          <cell r="S217">
            <v>17200</v>
          </cell>
          <cell r="T217">
            <v>17200</v>
          </cell>
          <cell r="U217">
            <v>17200</v>
          </cell>
          <cell r="V217">
            <v>17200</v>
          </cell>
          <cell r="W217">
            <v>17200</v>
          </cell>
          <cell r="X217">
            <v>17200</v>
          </cell>
          <cell r="Y217">
            <v>17200</v>
          </cell>
          <cell r="Z217">
            <v>17200</v>
          </cell>
          <cell r="AA217">
            <v>17200</v>
          </cell>
          <cell r="AB217">
            <v>17200</v>
          </cell>
          <cell r="AC217">
            <v>17200</v>
          </cell>
          <cell r="AD217">
            <v>17200</v>
          </cell>
          <cell r="AE217">
            <v>17200</v>
          </cell>
          <cell r="AF217">
            <v>17200</v>
          </cell>
          <cell r="AG217">
            <v>17200</v>
          </cell>
          <cell r="AH217">
            <v>17200</v>
          </cell>
          <cell r="AI217">
            <v>17200</v>
          </cell>
          <cell r="AJ217">
            <v>17200</v>
          </cell>
          <cell r="AK217">
            <v>17200</v>
          </cell>
          <cell r="AL217">
            <v>17200</v>
          </cell>
          <cell r="AM217">
            <v>17200</v>
          </cell>
          <cell r="AN217">
            <v>17200</v>
          </cell>
          <cell r="AO217">
            <v>17200</v>
          </cell>
          <cell r="AP217">
            <v>17200</v>
          </cell>
          <cell r="AQ217">
            <v>17200</v>
          </cell>
          <cell r="AR217">
            <v>17200</v>
          </cell>
          <cell r="AS217">
            <v>17200</v>
          </cell>
          <cell r="AT217">
            <v>17200</v>
          </cell>
          <cell r="AU217">
            <v>17200</v>
          </cell>
          <cell r="AV217">
            <v>17200</v>
          </cell>
          <cell r="AW217">
            <v>17200</v>
          </cell>
          <cell r="AX217">
            <v>17200</v>
          </cell>
          <cell r="AY217">
            <v>17200</v>
          </cell>
          <cell r="AZ217">
            <v>17200</v>
          </cell>
          <cell r="BA217">
            <v>17200</v>
          </cell>
        </row>
        <row r="218">
          <cell r="A218" t="str">
            <v>Sweden</v>
          </cell>
          <cell r="B218" t="str">
            <v>SWE</v>
          </cell>
          <cell r="D218">
            <v>410340</v>
          </cell>
          <cell r="E218">
            <v>410340</v>
          </cell>
          <cell r="F218">
            <v>410340</v>
          </cell>
          <cell r="G218">
            <v>410340</v>
          </cell>
          <cell r="H218">
            <v>410340</v>
          </cell>
          <cell r="I218">
            <v>410340</v>
          </cell>
          <cell r="J218">
            <v>410340</v>
          </cell>
          <cell r="K218">
            <v>410340</v>
          </cell>
          <cell r="L218">
            <v>410340</v>
          </cell>
          <cell r="M218">
            <v>410340</v>
          </cell>
          <cell r="N218">
            <v>410340</v>
          </cell>
          <cell r="O218">
            <v>410340</v>
          </cell>
          <cell r="P218">
            <v>410340</v>
          </cell>
          <cell r="Q218">
            <v>410340</v>
          </cell>
          <cell r="R218">
            <v>410340</v>
          </cell>
          <cell r="S218">
            <v>410340</v>
          </cell>
          <cell r="T218">
            <v>410340</v>
          </cell>
          <cell r="U218">
            <v>410340</v>
          </cell>
          <cell r="V218">
            <v>410340</v>
          </cell>
          <cell r="W218">
            <v>410340</v>
          </cell>
          <cell r="X218">
            <v>410340</v>
          </cell>
          <cell r="Y218">
            <v>410340</v>
          </cell>
          <cell r="Z218">
            <v>410340</v>
          </cell>
          <cell r="AA218">
            <v>410340</v>
          </cell>
          <cell r="AB218">
            <v>410340</v>
          </cell>
          <cell r="AC218">
            <v>410340</v>
          </cell>
          <cell r="AD218">
            <v>410340</v>
          </cell>
          <cell r="AE218">
            <v>410340</v>
          </cell>
          <cell r="AF218">
            <v>410340</v>
          </cell>
          <cell r="AG218">
            <v>410340</v>
          </cell>
          <cell r="AH218">
            <v>410340</v>
          </cell>
          <cell r="AI218">
            <v>410340</v>
          </cell>
          <cell r="AJ218">
            <v>410340</v>
          </cell>
          <cell r="AK218">
            <v>410340</v>
          </cell>
          <cell r="AL218">
            <v>410340</v>
          </cell>
          <cell r="AM218">
            <v>410340</v>
          </cell>
          <cell r="AN218">
            <v>410340</v>
          </cell>
          <cell r="AO218">
            <v>410340</v>
          </cell>
          <cell r="AP218">
            <v>410340</v>
          </cell>
          <cell r="AQ218">
            <v>410340</v>
          </cell>
          <cell r="AR218">
            <v>410340</v>
          </cell>
          <cell r="AS218">
            <v>410340</v>
          </cell>
          <cell r="AT218">
            <v>410340</v>
          </cell>
          <cell r="AU218">
            <v>410340</v>
          </cell>
          <cell r="AV218">
            <v>410340</v>
          </cell>
          <cell r="AW218">
            <v>410340</v>
          </cell>
          <cell r="AX218">
            <v>410340</v>
          </cell>
          <cell r="AY218">
            <v>410340</v>
          </cell>
          <cell r="AZ218">
            <v>410340</v>
          </cell>
          <cell r="BA218">
            <v>410340</v>
          </cell>
        </row>
        <row r="219">
          <cell r="A219" t="str">
            <v>Switzerland</v>
          </cell>
          <cell r="B219" t="str">
            <v>CHE</v>
          </cell>
          <cell r="D219">
            <v>40000</v>
          </cell>
          <cell r="E219">
            <v>40000</v>
          </cell>
          <cell r="F219">
            <v>40000</v>
          </cell>
          <cell r="G219">
            <v>40000</v>
          </cell>
          <cell r="H219">
            <v>40000</v>
          </cell>
          <cell r="I219">
            <v>40000</v>
          </cell>
          <cell r="J219">
            <v>40000</v>
          </cell>
          <cell r="K219">
            <v>40000</v>
          </cell>
          <cell r="L219">
            <v>40000</v>
          </cell>
          <cell r="M219">
            <v>40000</v>
          </cell>
          <cell r="N219">
            <v>40000</v>
          </cell>
          <cell r="O219">
            <v>40000</v>
          </cell>
          <cell r="P219">
            <v>40000</v>
          </cell>
          <cell r="Q219">
            <v>40000</v>
          </cell>
          <cell r="R219">
            <v>40000</v>
          </cell>
          <cell r="S219">
            <v>40000</v>
          </cell>
          <cell r="T219">
            <v>40000</v>
          </cell>
          <cell r="U219">
            <v>40000</v>
          </cell>
          <cell r="V219">
            <v>40000</v>
          </cell>
          <cell r="W219">
            <v>40000</v>
          </cell>
          <cell r="X219">
            <v>40000</v>
          </cell>
          <cell r="Y219">
            <v>40000</v>
          </cell>
          <cell r="Z219">
            <v>40000</v>
          </cell>
          <cell r="AA219">
            <v>40000</v>
          </cell>
          <cell r="AB219">
            <v>40000</v>
          </cell>
          <cell r="AC219">
            <v>40000</v>
          </cell>
          <cell r="AD219">
            <v>40000</v>
          </cell>
          <cell r="AE219">
            <v>40000</v>
          </cell>
          <cell r="AF219">
            <v>40000</v>
          </cell>
          <cell r="AG219">
            <v>40000</v>
          </cell>
          <cell r="AH219">
            <v>40000</v>
          </cell>
          <cell r="AI219">
            <v>40000</v>
          </cell>
          <cell r="AJ219">
            <v>40000</v>
          </cell>
          <cell r="AK219">
            <v>40000</v>
          </cell>
          <cell r="AL219">
            <v>40000</v>
          </cell>
          <cell r="AM219">
            <v>40000</v>
          </cell>
          <cell r="AN219">
            <v>40000</v>
          </cell>
          <cell r="AO219">
            <v>40000</v>
          </cell>
          <cell r="AP219">
            <v>40000</v>
          </cell>
          <cell r="AQ219">
            <v>40000</v>
          </cell>
          <cell r="AR219">
            <v>40000</v>
          </cell>
          <cell r="AS219">
            <v>40000</v>
          </cell>
          <cell r="AT219">
            <v>40000</v>
          </cell>
          <cell r="AU219">
            <v>40000</v>
          </cell>
          <cell r="AV219">
            <v>40000</v>
          </cell>
          <cell r="AW219">
            <v>40000</v>
          </cell>
          <cell r="AX219">
            <v>40000</v>
          </cell>
          <cell r="AY219">
            <v>40000</v>
          </cell>
          <cell r="AZ219">
            <v>40000</v>
          </cell>
          <cell r="BA219">
            <v>40000</v>
          </cell>
        </row>
        <row r="220">
          <cell r="A220" t="str">
            <v>Syrian Arab Republic</v>
          </cell>
          <cell r="B220" t="str">
            <v>SYR</v>
          </cell>
          <cell r="D220">
            <v>183780</v>
          </cell>
          <cell r="E220">
            <v>183780</v>
          </cell>
          <cell r="F220">
            <v>183780</v>
          </cell>
          <cell r="G220">
            <v>183780</v>
          </cell>
          <cell r="H220">
            <v>183780</v>
          </cell>
          <cell r="I220">
            <v>183780</v>
          </cell>
          <cell r="J220">
            <v>183780</v>
          </cell>
          <cell r="K220">
            <v>183780</v>
          </cell>
          <cell r="L220">
            <v>183780</v>
          </cell>
          <cell r="M220">
            <v>183780</v>
          </cell>
          <cell r="N220">
            <v>183780</v>
          </cell>
          <cell r="O220">
            <v>183780</v>
          </cell>
          <cell r="P220">
            <v>183780</v>
          </cell>
          <cell r="Q220">
            <v>183780</v>
          </cell>
          <cell r="R220">
            <v>183780</v>
          </cell>
          <cell r="S220">
            <v>183780</v>
          </cell>
          <cell r="T220">
            <v>183780</v>
          </cell>
          <cell r="U220">
            <v>183780</v>
          </cell>
          <cell r="V220">
            <v>183780</v>
          </cell>
          <cell r="W220">
            <v>183780</v>
          </cell>
          <cell r="X220">
            <v>183780</v>
          </cell>
          <cell r="Y220">
            <v>183780</v>
          </cell>
          <cell r="Z220">
            <v>183780</v>
          </cell>
          <cell r="AA220">
            <v>183780</v>
          </cell>
          <cell r="AB220">
            <v>183780</v>
          </cell>
          <cell r="AC220">
            <v>183780</v>
          </cell>
          <cell r="AD220">
            <v>183780</v>
          </cell>
          <cell r="AE220">
            <v>183780</v>
          </cell>
          <cell r="AF220">
            <v>183780</v>
          </cell>
          <cell r="AG220">
            <v>183780</v>
          </cell>
          <cell r="AH220">
            <v>183780</v>
          </cell>
          <cell r="AI220">
            <v>183780</v>
          </cell>
          <cell r="AJ220">
            <v>183780</v>
          </cell>
          <cell r="AK220">
            <v>183780</v>
          </cell>
          <cell r="AL220">
            <v>183780</v>
          </cell>
          <cell r="AM220">
            <v>183780</v>
          </cell>
          <cell r="AN220">
            <v>183780</v>
          </cell>
          <cell r="AO220">
            <v>183780</v>
          </cell>
          <cell r="AP220">
            <v>183780</v>
          </cell>
          <cell r="AQ220">
            <v>183780</v>
          </cell>
          <cell r="AR220">
            <v>183780</v>
          </cell>
          <cell r="AS220">
            <v>183780</v>
          </cell>
          <cell r="AT220">
            <v>183590</v>
          </cell>
          <cell r="AU220">
            <v>183570</v>
          </cell>
          <cell r="AV220">
            <v>183570</v>
          </cell>
          <cell r="AW220">
            <v>183630</v>
          </cell>
          <cell r="AX220">
            <v>183640</v>
          </cell>
          <cell r="AY220">
            <v>183640</v>
          </cell>
          <cell r="AZ220">
            <v>183630</v>
          </cell>
          <cell r="BA220">
            <v>183630</v>
          </cell>
        </row>
        <row r="221">
          <cell r="A221" t="str">
            <v>Tajikistan</v>
          </cell>
          <cell r="B221" t="str">
            <v>TJK</v>
          </cell>
          <cell r="D221">
            <v>139960</v>
          </cell>
          <cell r="E221">
            <v>139960</v>
          </cell>
          <cell r="F221">
            <v>139960</v>
          </cell>
          <cell r="G221">
            <v>139960</v>
          </cell>
          <cell r="H221">
            <v>139960</v>
          </cell>
          <cell r="I221">
            <v>139960</v>
          </cell>
          <cell r="J221">
            <v>139960</v>
          </cell>
          <cell r="K221">
            <v>139960</v>
          </cell>
          <cell r="L221">
            <v>139960</v>
          </cell>
          <cell r="M221">
            <v>139960</v>
          </cell>
          <cell r="N221">
            <v>139960</v>
          </cell>
          <cell r="O221">
            <v>139960</v>
          </cell>
          <cell r="P221">
            <v>139960</v>
          </cell>
          <cell r="Q221">
            <v>139960</v>
          </cell>
          <cell r="R221">
            <v>139960</v>
          </cell>
          <cell r="S221">
            <v>139960</v>
          </cell>
          <cell r="T221">
            <v>139960</v>
          </cell>
          <cell r="U221">
            <v>139960</v>
          </cell>
          <cell r="V221">
            <v>139960</v>
          </cell>
          <cell r="W221">
            <v>139960</v>
          </cell>
          <cell r="X221">
            <v>139960</v>
          </cell>
          <cell r="Y221">
            <v>139960</v>
          </cell>
          <cell r="Z221">
            <v>139960</v>
          </cell>
          <cell r="AA221">
            <v>139960</v>
          </cell>
          <cell r="AB221">
            <v>139960</v>
          </cell>
          <cell r="AC221">
            <v>139960</v>
          </cell>
          <cell r="AD221">
            <v>139960</v>
          </cell>
          <cell r="AE221">
            <v>139960</v>
          </cell>
          <cell r="AF221">
            <v>139960</v>
          </cell>
          <cell r="AG221">
            <v>139960</v>
          </cell>
          <cell r="AH221">
            <v>139960</v>
          </cell>
          <cell r="AI221">
            <v>139960</v>
          </cell>
          <cell r="AJ221">
            <v>139960</v>
          </cell>
          <cell r="AK221">
            <v>139960</v>
          </cell>
          <cell r="AL221">
            <v>139960</v>
          </cell>
          <cell r="AM221">
            <v>139960</v>
          </cell>
          <cell r="AN221">
            <v>139960</v>
          </cell>
          <cell r="AO221">
            <v>139960</v>
          </cell>
          <cell r="AP221">
            <v>139960</v>
          </cell>
          <cell r="AQ221">
            <v>139960</v>
          </cell>
          <cell r="AR221">
            <v>139960</v>
          </cell>
          <cell r="AS221">
            <v>139960</v>
          </cell>
          <cell r="AT221">
            <v>139960</v>
          </cell>
          <cell r="AU221">
            <v>139960</v>
          </cell>
          <cell r="AV221">
            <v>139960</v>
          </cell>
          <cell r="AW221">
            <v>139960</v>
          </cell>
          <cell r="AX221">
            <v>139960</v>
          </cell>
          <cell r="AY221">
            <v>139960</v>
          </cell>
          <cell r="AZ221">
            <v>139960</v>
          </cell>
          <cell r="BA221">
            <v>139960</v>
          </cell>
        </row>
        <row r="222">
          <cell r="A222" t="str">
            <v>Tanzania</v>
          </cell>
          <cell r="B222" t="str">
            <v>TZA</v>
          </cell>
          <cell r="D222">
            <v>885800</v>
          </cell>
          <cell r="E222">
            <v>885800</v>
          </cell>
          <cell r="F222">
            <v>885800</v>
          </cell>
          <cell r="G222">
            <v>885800</v>
          </cell>
          <cell r="H222">
            <v>885800</v>
          </cell>
          <cell r="I222">
            <v>885800</v>
          </cell>
          <cell r="J222">
            <v>885800</v>
          </cell>
          <cell r="K222">
            <v>885800</v>
          </cell>
          <cell r="L222">
            <v>885800</v>
          </cell>
          <cell r="M222">
            <v>885800</v>
          </cell>
          <cell r="N222">
            <v>885800</v>
          </cell>
          <cell r="O222">
            <v>885800</v>
          </cell>
          <cell r="P222">
            <v>885800</v>
          </cell>
          <cell r="Q222">
            <v>885800</v>
          </cell>
          <cell r="R222">
            <v>885800</v>
          </cell>
          <cell r="S222">
            <v>885800</v>
          </cell>
          <cell r="T222">
            <v>885800</v>
          </cell>
          <cell r="U222">
            <v>885800</v>
          </cell>
          <cell r="V222">
            <v>885800</v>
          </cell>
          <cell r="W222">
            <v>885800</v>
          </cell>
          <cell r="X222">
            <v>885800</v>
          </cell>
          <cell r="Y222">
            <v>885800</v>
          </cell>
          <cell r="Z222">
            <v>885800</v>
          </cell>
          <cell r="AA222">
            <v>885800</v>
          </cell>
          <cell r="AB222">
            <v>885800</v>
          </cell>
          <cell r="AC222">
            <v>885800</v>
          </cell>
          <cell r="AD222">
            <v>885800</v>
          </cell>
          <cell r="AE222">
            <v>885800</v>
          </cell>
          <cell r="AF222">
            <v>885800</v>
          </cell>
          <cell r="AG222">
            <v>885800</v>
          </cell>
          <cell r="AH222">
            <v>885800</v>
          </cell>
          <cell r="AI222">
            <v>885800</v>
          </cell>
          <cell r="AJ222">
            <v>885800</v>
          </cell>
          <cell r="AK222">
            <v>885800</v>
          </cell>
          <cell r="AL222">
            <v>885800</v>
          </cell>
          <cell r="AM222">
            <v>885800</v>
          </cell>
          <cell r="AN222">
            <v>885800</v>
          </cell>
          <cell r="AO222">
            <v>885800</v>
          </cell>
          <cell r="AP222">
            <v>885800</v>
          </cell>
          <cell r="AQ222">
            <v>885800</v>
          </cell>
          <cell r="AR222">
            <v>885800</v>
          </cell>
          <cell r="AS222">
            <v>885800</v>
          </cell>
          <cell r="AT222">
            <v>885800</v>
          </cell>
          <cell r="AU222">
            <v>885800</v>
          </cell>
          <cell r="AV222">
            <v>885800</v>
          </cell>
          <cell r="AW222">
            <v>885800</v>
          </cell>
          <cell r="AX222">
            <v>885800</v>
          </cell>
          <cell r="AY222">
            <v>885800</v>
          </cell>
          <cell r="AZ222">
            <v>885800</v>
          </cell>
          <cell r="BA222">
            <v>885800</v>
          </cell>
        </row>
        <row r="223">
          <cell r="A223" t="str">
            <v>Thailand</v>
          </cell>
          <cell r="B223" t="str">
            <v>THA</v>
          </cell>
          <cell r="D223">
            <v>510890</v>
          </cell>
          <cell r="E223">
            <v>510890</v>
          </cell>
          <cell r="F223">
            <v>510890</v>
          </cell>
          <cell r="G223">
            <v>510890</v>
          </cell>
          <cell r="H223">
            <v>510890</v>
          </cell>
          <cell r="I223">
            <v>510890</v>
          </cell>
          <cell r="J223">
            <v>510890</v>
          </cell>
          <cell r="K223">
            <v>510890</v>
          </cell>
          <cell r="L223">
            <v>510890</v>
          </cell>
          <cell r="M223">
            <v>510890</v>
          </cell>
          <cell r="N223">
            <v>510890</v>
          </cell>
          <cell r="O223">
            <v>510890</v>
          </cell>
          <cell r="P223">
            <v>510890</v>
          </cell>
          <cell r="Q223">
            <v>510890</v>
          </cell>
          <cell r="R223">
            <v>510890</v>
          </cell>
          <cell r="S223">
            <v>510890</v>
          </cell>
          <cell r="T223">
            <v>510890</v>
          </cell>
          <cell r="U223">
            <v>510890</v>
          </cell>
          <cell r="V223">
            <v>510890</v>
          </cell>
          <cell r="W223">
            <v>510890</v>
          </cell>
          <cell r="X223">
            <v>510890</v>
          </cell>
          <cell r="Y223">
            <v>510890</v>
          </cell>
          <cell r="Z223">
            <v>510890</v>
          </cell>
          <cell r="AA223">
            <v>510890</v>
          </cell>
          <cell r="AB223">
            <v>510890</v>
          </cell>
          <cell r="AC223">
            <v>510890</v>
          </cell>
          <cell r="AD223">
            <v>510890</v>
          </cell>
          <cell r="AE223">
            <v>510890</v>
          </cell>
          <cell r="AF223">
            <v>510890</v>
          </cell>
          <cell r="AG223">
            <v>510890</v>
          </cell>
          <cell r="AH223">
            <v>510890</v>
          </cell>
          <cell r="AI223">
            <v>510890</v>
          </cell>
          <cell r="AJ223">
            <v>510890</v>
          </cell>
          <cell r="AK223">
            <v>510890</v>
          </cell>
          <cell r="AL223">
            <v>510890</v>
          </cell>
          <cell r="AM223">
            <v>510890</v>
          </cell>
          <cell r="AN223">
            <v>510890</v>
          </cell>
          <cell r="AO223">
            <v>510890</v>
          </cell>
          <cell r="AP223">
            <v>510890</v>
          </cell>
          <cell r="AQ223">
            <v>510890</v>
          </cell>
          <cell r="AR223">
            <v>510890</v>
          </cell>
          <cell r="AS223">
            <v>510890</v>
          </cell>
          <cell r="AT223">
            <v>510890</v>
          </cell>
          <cell r="AU223">
            <v>510890</v>
          </cell>
          <cell r="AV223">
            <v>510890</v>
          </cell>
          <cell r="AW223">
            <v>510890</v>
          </cell>
          <cell r="AX223">
            <v>510890</v>
          </cell>
          <cell r="AY223">
            <v>510890</v>
          </cell>
          <cell r="AZ223">
            <v>510890</v>
          </cell>
          <cell r="BA223">
            <v>510890</v>
          </cell>
        </row>
        <row r="224">
          <cell r="A224" t="str">
            <v>Timor-Leste</v>
          </cell>
          <cell r="B224" t="str">
            <v>TLS</v>
          </cell>
          <cell r="D224">
            <v>14870</v>
          </cell>
          <cell r="E224">
            <v>14870</v>
          </cell>
          <cell r="F224">
            <v>14870</v>
          </cell>
          <cell r="G224">
            <v>14870</v>
          </cell>
          <cell r="H224">
            <v>14870</v>
          </cell>
          <cell r="I224">
            <v>14870</v>
          </cell>
          <cell r="J224">
            <v>14870</v>
          </cell>
          <cell r="K224">
            <v>14870</v>
          </cell>
          <cell r="L224">
            <v>14870</v>
          </cell>
          <cell r="M224">
            <v>14870</v>
          </cell>
          <cell r="N224">
            <v>14870</v>
          </cell>
          <cell r="O224">
            <v>14870</v>
          </cell>
          <cell r="P224">
            <v>14870</v>
          </cell>
          <cell r="Q224">
            <v>14870</v>
          </cell>
          <cell r="R224">
            <v>14870</v>
          </cell>
          <cell r="S224">
            <v>14870</v>
          </cell>
          <cell r="T224">
            <v>14870</v>
          </cell>
          <cell r="U224">
            <v>14870</v>
          </cell>
          <cell r="V224">
            <v>14870</v>
          </cell>
          <cell r="W224">
            <v>14870</v>
          </cell>
          <cell r="X224">
            <v>14870</v>
          </cell>
          <cell r="Y224">
            <v>14870</v>
          </cell>
          <cell r="Z224">
            <v>14870</v>
          </cell>
          <cell r="AA224">
            <v>14870</v>
          </cell>
          <cell r="AB224">
            <v>14870</v>
          </cell>
          <cell r="AC224">
            <v>14870</v>
          </cell>
          <cell r="AD224">
            <v>14870</v>
          </cell>
          <cell r="AE224">
            <v>14870</v>
          </cell>
          <cell r="AF224">
            <v>14870</v>
          </cell>
          <cell r="AG224">
            <v>14870</v>
          </cell>
          <cell r="AH224">
            <v>14870</v>
          </cell>
          <cell r="AI224">
            <v>14870</v>
          </cell>
          <cell r="AJ224">
            <v>14870</v>
          </cell>
          <cell r="AK224">
            <v>14870</v>
          </cell>
          <cell r="AL224">
            <v>14870</v>
          </cell>
          <cell r="AM224">
            <v>14870</v>
          </cell>
          <cell r="AN224">
            <v>14870</v>
          </cell>
          <cell r="AO224">
            <v>14870</v>
          </cell>
          <cell r="AP224">
            <v>14870</v>
          </cell>
          <cell r="AQ224">
            <v>14870</v>
          </cell>
          <cell r="AR224">
            <v>14870</v>
          </cell>
          <cell r="AS224">
            <v>14870</v>
          </cell>
          <cell r="AT224">
            <v>14870</v>
          </cell>
          <cell r="AU224">
            <v>14870</v>
          </cell>
          <cell r="AV224">
            <v>14870</v>
          </cell>
          <cell r="AW224">
            <v>14870</v>
          </cell>
          <cell r="AX224">
            <v>14870</v>
          </cell>
          <cell r="AY224">
            <v>14870</v>
          </cell>
          <cell r="AZ224">
            <v>14870</v>
          </cell>
          <cell r="BA224">
            <v>14870</v>
          </cell>
        </row>
        <row r="225">
          <cell r="A225" t="str">
            <v>Togo</v>
          </cell>
          <cell r="B225" t="str">
            <v>TGO</v>
          </cell>
          <cell r="D225">
            <v>54390</v>
          </cell>
          <cell r="E225">
            <v>54390</v>
          </cell>
          <cell r="F225">
            <v>54390</v>
          </cell>
          <cell r="G225">
            <v>54390</v>
          </cell>
          <cell r="H225">
            <v>54390</v>
          </cell>
          <cell r="I225">
            <v>54390</v>
          </cell>
          <cell r="J225">
            <v>54390</v>
          </cell>
          <cell r="K225">
            <v>54390</v>
          </cell>
          <cell r="L225">
            <v>54390</v>
          </cell>
          <cell r="M225">
            <v>54390</v>
          </cell>
          <cell r="N225">
            <v>54390</v>
          </cell>
          <cell r="O225">
            <v>54390</v>
          </cell>
          <cell r="P225">
            <v>54390</v>
          </cell>
          <cell r="Q225">
            <v>54390</v>
          </cell>
          <cell r="R225">
            <v>54390</v>
          </cell>
          <cell r="S225">
            <v>54390</v>
          </cell>
          <cell r="T225">
            <v>54390</v>
          </cell>
          <cell r="U225">
            <v>54390</v>
          </cell>
          <cell r="V225">
            <v>54390</v>
          </cell>
          <cell r="W225">
            <v>54390</v>
          </cell>
          <cell r="X225">
            <v>54390</v>
          </cell>
          <cell r="Y225">
            <v>54390</v>
          </cell>
          <cell r="Z225">
            <v>54390</v>
          </cell>
          <cell r="AA225">
            <v>54390</v>
          </cell>
          <cell r="AB225">
            <v>54390</v>
          </cell>
          <cell r="AC225">
            <v>54390</v>
          </cell>
          <cell r="AD225">
            <v>54390</v>
          </cell>
          <cell r="AE225">
            <v>54390</v>
          </cell>
          <cell r="AF225">
            <v>54390</v>
          </cell>
          <cell r="AG225">
            <v>54390</v>
          </cell>
          <cell r="AH225">
            <v>54390</v>
          </cell>
          <cell r="AI225">
            <v>54390</v>
          </cell>
          <cell r="AJ225">
            <v>54390</v>
          </cell>
          <cell r="AK225">
            <v>54390</v>
          </cell>
          <cell r="AL225">
            <v>54390</v>
          </cell>
          <cell r="AM225">
            <v>54390</v>
          </cell>
          <cell r="AN225">
            <v>54390</v>
          </cell>
          <cell r="AO225">
            <v>54390</v>
          </cell>
          <cell r="AP225">
            <v>54390</v>
          </cell>
          <cell r="AQ225">
            <v>54390</v>
          </cell>
          <cell r="AR225">
            <v>54390</v>
          </cell>
          <cell r="AS225">
            <v>54390</v>
          </cell>
          <cell r="AT225">
            <v>54390</v>
          </cell>
          <cell r="AU225">
            <v>54390</v>
          </cell>
          <cell r="AV225">
            <v>54390</v>
          </cell>
          <cell r="AW225">
            <v>54390</v>
          </cell>
          <cell r="AX225">
            <v>54390</v>
          </cell>
          <cell r="AY225">
            <v>54390</v>
          </cell>
          <cell r="AZ225">
            <v>54390</v>
          </cell>
          <cell r="BA225">
            <v>54390</v>
          </cell>
        </row>
        <row r="226">
          <cell r="A226" t="str">
            <v>Tonga</v>
          </cell>
          <cell r="B226" t="str">
            <v>TON</v>
          </cell>
          <cell r="D226">
            <v>720</v>
          </cell>
          <cell r="E226">
            <v>720</v>
          </cell>
          <cell r="F226">
            <v>720</v>
          </cell>
          <cell r="G226">
            <v>720</v>
          </cell>
          <cell r="H226">
            <v>720</v>
          </cell>
          <cell r="I226">
            <v>720</v>
          </cell>
          <cell r="J226">
            <v>720</v>
          </cell>
          <cell r="K226">
            <v>720</v>
          </cell>
          <cell r="L226">
            <v>720</v>
          </cell>
          <cell r="M226">
            <v>720</v>
          </cell>
          <cell r="N226">
            <v>720</v>
          </cell>
          <cell r="O226">
            <v>720</v>
          </cell>
          <cell r="P226">
            <v>720</v>
          </cell>
          <cell r="Q226">
            <v>720</v>
          </cell>
          <cell r="R226">
            <v>720</v>
          </cell>
          <cell r="S226">
            <v>720</v>
          </cell>
          <cell r="T226">
            <v>720</v>
          </cell>
          <cell r="U226">
            <v>720</v>
          </cell>
          <cell r="V226">
            <v>720</v>
          </cell>
          <cell r="W226">
            <v>720</v>
          </cell>
          <cell r="X226">
            <v>720</v>
          </cell>
          <cell r="Y226">
            <v>720</v>
          </cell>
          <cell r="Z226">
            <v>720</v>
          </cell>
          <cell r="AA226">
            <v>720</v>
          </cell>
          <cell r="AB226">
            <v>720</v>
          </cell>
          <cell r="AC226">
            <v>720</v>
          </cell>
          <cell r="AD226">
            <v>720</v>
          </cell>
          <cell r="AE226">
            <v>720</v>
          </cell>
          <cell r="AF226">
            <v>720</v>
          </cell>
          <cell r="AG226">
            <v>720</v>
          </cell>
          <cell r="AH226">
            <v>720</v>
          </cell>
          <cell r="AI226">
            <v>720</v>
          </cell>
          <cell r="AJ226">
            <v>720</v>
          </cell>
          <cell r="AK226">
            <v>720</v>
          </cell>
          <cell r="AL226">
            <v>720</v>
          </cell>
          <cell r="AM226">
            <v>720</v>
          </cell>
          <cell r="AN226">
            <v>720</v>
          </cell>
          <cell r="AO226">
            <v>720</v>
          </cell>
          <cell r="AP226">
            <v>720</v>
          </cell>
          <cell r="AQ226">
            <v>720</v>
          </cell>
          <cell r="AR226">
            <v>720</v>
          </cell>
          <cell r="AS226">
            <v>720</v>
          </cell>
          <cell r="AT226">
            <v>720</v>
          </cell>
          <cell r="AU226">
            <v>720</v>
          </cell>
          <cell r="AV226">
            <v>720</v>
          </cell>
          <cell r="AW226">
            <v>720</v>
          </cell>
          <cell r="AX226">
            <v>720</v>
          </cell>
          <cell r="AY226">
            <v>720</v>
          </cell>
          <cell r="AZ226">
            <v>720</v>
          </cell>
          <cell r="BA226">
            <v>720</v>
          </cell>
        </row>
        <row r="227">
          <cell r="A227" t="str">
            <v>Trinidad and Tobago</v>
          </cell>
          <cell r="B227" t="str">
            <v>TTO</v>
          </cell>
          <cell r="D227">
            <v>5130</v>
          </cell>
          <cell r="E227">
            <v>5130</v>
          </cell>
          <cell r="F227">
            <v>5130</v>
          </cell>
          <cell r="G227">
            <v>5130</v>
          </cell>
          <cell r="H227">
            <v>5130</v>
          </cell>
          <cell r="I227">
            <v>5130</v>
          </cell>
          <cell r="J227">
            <v>5130</v>
          </cell>
          <cell r="K227">
            <v>5130</v>
          </cell>
          <cell r="L227">
            <v>5130</v>
          </cell>
          <cell r="M227">
            <v>5130</v>
          </cell>
          <cell r="N227">
            <v>5130</v>
          </cell>
          <cell r="O227">
            <v>5130</v>
          </cell>
          <cell r="P227">
            <v>5130</v>
          </cell>
          <cell r="Q227">
            <v>5130</v>
          </cell>
          <cell r="R227">
            <v>5130</v>
          </cell>
          <cell r="S227">
            <v>5130</v>
          </cell>
          <cell r="T227">
            <v>5130</v>
          </cell>
          <cell r="U227">
            <v>5130</v>
          </cell>
          <cell r="V227">
            <v>5130</v>
          </cell>
          <cell r="W227">
            <v>5130</v>
          </cell>
          <cell r="X227">
            <v>5130</v>
          </cell>
          <cell r="Y227">
            <v>5130</v>
          </cell>
          <cell r="Z227">
            <v>5130</v>
          </cell>
          <cell r="AA227">
            <v>5130</v>
          </cell>
          <cell r="AB227">
            <v>5130</v>
          </cell>
          <cell r="AC227">
            <v>5130</v>
          </cell>
          <cell r="AD227">
            <v>5130</v>
          </cell>
          <cell r="AE227">
            <v>5130</v>
          </cell>
          <cell r="AF227">
            <v>5130</v>
          </cell>
          <cell r="AG227">
            <v>5130</v>
          </cell>
          <cell r="AH227">
            <v>5130</v>
          </cell>
          <cell r="AI227">
            <v>5130</v>
          </cell>
          <cell r="AJ227">
            <v>5130</v>
          </cell>
          <cell r="AK227">
            <v>5130</v>
          </cell>
          <cell r="AL227">
            <v>5130</v>
          </cell>
          <cell r="AM227">
            <v>5130</v>
          </cell>
          <cell r="AN227">
            <v>5130</v>
          </cell>
          <cell r="AO227">
            <v>5130</v>
          </cell>
          <cell r="AP227">
            <v>5130</v>
          </cell>
          <cell r="AQ227">
            <v>5130</v>
          </cell>
          <cell r="AR227">
            <v>5130</v>
          </cell>
          <cell r="AS227">
            <v>5130</v>
          </cell>
          <cell r="AT227">
            <v>5130</v>
          </cell>
          <cell r="AU227">
            <v>5130</v>
          </cell>
          <cell r="AV227">
            <v>5130</v>
          </cell>
          <cell r="AW227">
            <v>5130</v>
          </cell>
          <cell r="AX227">
            <v>5130</v>
          </cell>
          <cell r="AY227">
            <v>5130</v>
          </cell>
          <cell r="AZ227">
            <v>5130</v>
          </cell>
          <cell r="BA227">
            <v>5130</v>
          </cell>
        </row>
        <row r="228">
          <cell r="A228" t="str">
            <v>Tunisia</v>
          </cell>
          <cell r="B228" t="str">
            <v>TUN</v>
          </cell>
          <cell r="D228">
            <v>155360</v>
          </cell>
          <cell r="E228">
            <v>155360</v>
          </cell>
          <cell r="F228">
            <v>155360</v>
          </cell>
          <cell r="G228">
            <v>155360</v>
          </cell>
          <cell r="H228">
            <v>155360</v>
          </cell>
          <cell r="I228">
            <v>155360</v>
          </cell>
          <cell r="J228">
            <v>155360</v>
          </cell>
          <cell r="K228">
            <v>155360</v>
          </cell>
          <cell r="L228">
            <v>155360</v>
          </cell>
          <cell r="M228">
            <v>155360</v>
          </cell>
          <cell r="N228">
            <v>155360</v>
          </cell>
          <cell r="O228">
            <v>155360</v>
          </cell>
          <cell r="P228">
            <v>155360</v>
          </cell>
          <cell r="Q228">
            <v>155360</v>
          </cell>
          <cell r="R228">
            <v>155360</v>
          </cell>
          <cell r="S228">
            <v>155360</v>
          </cell>
          <cell r="T228">
            <v>155360</v>
          </cell>
          <cell r="U228">
            <v>155360</v>
          </cell>
          <cell r="V228">
            <v>155360</v>
          </cell>
          <cell r="W228">
            <v>155360</v>
          </cell>
          <cell r="X228">
            <v>155360</v>
          </cell>
          <cell r="Y228">
            <v>155360</v>
          </cell>
          <cell r="Z228">
            <v>155360</v>
          </cell>
          <cell r="AA228">
            <v>155360</v>
          </cell>
          <cell r="AB228">
            <v>155360</v>
          </cell>
          <cell r="AC228">
            <v>155360</v>
          </cell>
          <cell r="AD228">
            <v>155360</v>
          </cell>
          <cell r="AE228">
            <v>155360</v>
          </cell>
          <cell r="AF228">
            <v>155360</v>
          </cell>
          <cell r="AG228">
            <v>155360</v>
          </cell>
          <cell r="AH228">
            <v>155360</v>
          </cell>
          <cell r="AI228">
            <v>155360</v>
          </cell>
          <cell r="AJ228">
            <v>155360</v>
          </cell>
          <cell r="AK228">
            <v>155360</v>
          </cell>
          <cell r="AL228">
            <v>155360</v>
          </cell>
          <cell r="AM228">
            <v>155360</v>
          </cell>
          <cell r="AN228">
            <v>155360</v>
          </cell>
          <cell r="AO228">
            <v>155360</v>
          </cell>
          <cell r="AP228">
            <v>155360</v>
          </cell>
          <cell r="AQ228">
            <v>155360</v>
          </cell>
          <cell r="AR228">
            <v>155360</v>
          </cell>
          <cell r="AS228">
            <v>155360</v>
          </cell>
          <cell r="AT228">
            <v>155360</v>
          </cell>
          <cell r="AU228">
            <v>155360</v>
          </cell>
          <cell r="AV228">
            <v>155360</v>
          </cell>
          <cell r="AW228">
            <v>155360</v>
          </cell>
          <cell r="AX228">
            <v>155360</v>
          </cell>
          <cell r="AY228">
            <v>155360</v>
          </cell>
          <cell r="AZ228">
            <v>155360</v>
          </cell>
          <cell r="BA228">
            <v>155360</v>
          </cell>
        </row>
        <row r="229">
          <cell r="A229" t="str">
            <v>Turkey</v>
          </cell>
          <cell r="B229" t="str">
            <v>TUR</v>
          </cell>
          <cell r="D229">
            <v>769630</v>
          </cell>
          <cell r="E229">
            <v>769630</v>
          </cell>
          <cell r="F229">
            <v>769630</v>
          </cell>
          <cell r="G229">
            <v>769630</v>
          </cell>
          <cell r="H229">
            <v>769630</v>
          </cell>
          <cell r="I229">
            <v>769630</v>
          </cell>
          <cell r="J229">
            <v>769630</v>
          </cell>
          <cell r="K229">
            <v>769630</v>
          </cell>
          <cell r="L229">
            <v>769630</v>
          </cell>
          <cell r="M229">
            <v>769630</v>
          </cell>
          <cell r="N229">
            <v>769630</v>
          </cell>
          <cell r="O229">
            <v>769630</v>
          </cell>
          <cell r="P229">
            <v>769630</v>
          </cell>
          <cell r="Q229">
            <v>769630</v>
          </cell>
          <cell r="R229">
            <v>769630</v>
          </cell>
          <cell r="S229">
            <v>769630</v>
          </cell>
          <cell r="T229">
            <v>769630</v>
          </cell>
          <cell r="U229">
            <v>769630</v>
          </cell>
          <cell r="V229">
            <v>769630</v>
          </cell>
          <cell r="W229">
            <v>769630</v>
          </cell>
          <cell r="X229">
            <v>769630</v>
          </cell>
          <cell r="Y229">
            <v>769630</v>
          </cell>
          <cell r="Z229">
            <v>769630</v>
          </cell>
          <cell r="AA229">
            <v>769630</v>
          </cell>
          <cell r="AB229">
            <v>769630</v>
          </cell>
          <cell r="AC229">
            <v>769630</v>
          </cell>
          <cell r="AD229">
            <v>769630</v>
          </cell>
          <cell r="AE229">
            <v>769630</v>
          </cell>
          <cell r="AF229">
            <v>769630</v>
          </cell>
          <cell r="AG229">
            <v>769630</v>
          </cell>
          <cell r="AH229">
            <v>769630</v>
          </cell>
          <cell r="AI229">
            <v>769630</v>
          </cell>
          <cell r="AJ229">
            <v>769630</v>
          </cell>
          <cell r="AK229">
            <v>769630</v>
          </cell>
          <cell r="AL229">
            <v>769630</v>
          </cell>
          <cell r="AM229">
            <v>769630</v>
          </cell>
          <cell r="AN229">
            <v>769630</v>
          </cell>
          <cell r="AO229">
            <v>769630</v>
          </cell>
          <cell r="AP229">
            <v>769630</v>
          </cell>
          <cell r="AQ229">
            <v>769630</v>
          </cell>
          <cell r="AR229">
            <v>769630</v>
          </cell>
          <cell r="AS229">
            <v>769630</v>
          </cell>
          <cell r="AT229">
            <v>769630</v>
          </cell>
          <cell r="AU229">
            <v>769630</v>
          </cell>
          <cell r="AV229">
            <v>769630</v>
          </cell>
          <cell r="AW229">
            <v>769630</v>
          </cell>
          <cell r="AX229">
            <v>769630</v>
          </cell>
          <cell r="AY229">
            <v>769630</v>
          </cell>
          <cell r="AZ229">
            <v>769630</v>
          </cell>
          <cell r="BA229">
            <v>769630</v>
          </cell>
        </row>
        <row r="230">
          <cell r="A230" t="str">
            <v>Turkmenistan</v>
          </cell>
          <cell r="B230" t="str">
            <v>TKM</v>
          </cell>
          <cell r="D230">
            <v>469930</v>
          </cell>
          <cell r="E230">
            <v>469930</v>
          </cell>
          <cell r="F230">
            <v>469930</v>
          </cell>
          <cell r="G230">
            <v>469930</v>
          </cell>
          <cell r="H230">
            <v>469930</v>
          </cell>
          <cell r="I230">
            <v>469930</v>
          </cell>
          <cell r="J230">
            <v>469930</v>
          </cell>
          <cell r="K230">
            <v>469930</v>
          </cell>
          <cell r="L230">
            <v>469930</v>
          </cell>
          <cell r="M230">
            <v>469930</v>
          </cell>
          <cell r="N230">
            <v>469930</v>
          </cell>
          <cell r="O230">
            <v>469930</v>
          </cell>
          <cell r="P230">
            <v>469930</v>
          </cell>
          <cell r="Q230">
            <v>469930</v>
          </cell>
          <cell r="R230">
            <v>469930</v>
          </cell>
          <cell r="S230">
            <v>469930</v>
          </cell>
          <cell r="T230">
            <v>469930</v>
          </cell>
          <cell r="U230">
            <v>469930</v>
          </cell>
          <cell r="V230">
            <v>469930</v>
          </cell>
          <cell r="W230">
            <v>469930</v>
          </cell>
          <cell r="X230">
            <v>469930</v>
          </cell>
          <cell r="Y230">
            <v>469930</v>
          </cell>
          <cell r="Z230">
            <v>469930</v>
          </cell>
          <cell r="AA230">
            <v>469930</v>
          </cell>
          <cell r="AB230">
            <v>469930</v>
          </cell>
          <cell r="AC230">
            <v>469930</v>
          </cell>
          <cell r="AD230">
            <v>469930</v>
          </cell>
          <cell r="AE230">
            <v>469930</v>
          </cell>
          <cell r="AF230">
            <v>469930</v>
          </cell>
          <cell r="AG230">
            <v>469930</v>
          </cell>
          <cell r="AH230">
            <v>469930</v>
          </cell>
          <cell r="AI230">
            <v>469930</v>
          </cell>
          <cell r="AJ230">
            <v>469930</v>
          </cell>
          <cell r="AK230">
            <v>469930</v>
          </cell>
          <cell r="AL230">
            <v>469930</v>
          </cell>
          <cell r="AM230">
            <v>469930</v>
          </cell>
          <cell r="AN230">
            <v>469930</v>
          </cell>
          <cell r="AO230">
            <v>469930</v>
          </cell>
          <cell r="AP230">
            <v>469930</v>
          </cell>
          <cell r="AQ230">
            <v>469930</v>
          </cell>
          <cell r="AR230">
            <v>469930</v>
          </cell>
          <cell r="AS230">
            <v>469930</v>
          </cell>
          <cell r="AT230">
            <v>469930</v>
          </cell>
          <cell r="AU230">
            <v>469930</v>
          </cell>
          <cell r="AV230">
            <v>469930</v>
          </cell>
          <cell r="AW230">
            <v>469930</v>
          </cell>
          <cell r="AX230">
            <v>469930</v>
          </cell>
          <cell r="AY230">
            <v>469930</v>
          </cell>
          <cell r="AZ230">
            <v>469930</v>
          </cell>
          <cell r="BA230">
            <v>469930</v>
          </cell>
        </row>
        <row r="231">
          <cell r="A231" t="str">
            <v>Turks and Caicos Islands</v>
          </cell>
          <cell r="B231" t="str">
            <v>TCA</v>
          </cell>
          <cell r="D231">
            <v>950</v>
          </cell>
          <cell r="E231">
            <v>950</v>
          </cell>
          <cell r="F231">
            <v>950</v>
          </cell>
          <cell r="G231">
            <v>950</v>
          </cell>
          <cell r="H231">
            <v>950</v>
          </cell>
          <cell r="I231">
            <v>950</v>
          </cell>
          <cell r="J231">
            <v>950</v>
          </cell>
          <cell r="K231">
            <v>950</v>
          </cell>
          <cell r="L231">
            <v>950</v>
          </cell>
          <cell r="M231">
            <v>950</v>
          </cell>
          <cell r="N231">
            <v>950</v>
          </cell>
          <cell r="O231">
            <v>950</v>
          </cell>
          <cell r="P231">
            <v>950</v>
          </cell>
          <cell r="Q231">
            <v>950</v>
          </cell>
          <cell r="R231">
            <v>950</v>
          </cell>
          <cell r="S231">
            <v>950</v>
          </cell>
          <cell r="T231">
            <v>950</v>
          </cell>
          <cell r="U231">
            <v>950</v>
          </cell>
          <cell r="V231">
            <v>950</v>
          </cell>
          <cell r="W231">
            <v>950</v>
          </cell>
          <cell r="X231">
            <v>950</v>
          </cell>
          <cell r="Y231">
            <v>950</v>
          </cell>
          <cell r="Z231">
            <v>950</v>
          </cell>
          <cell r="AA231">
            <v>950</v>
          </cell>
          <cell r="AB231">
            <v>950</v>
          </cell>
          <cell r="AC231">
            <v>950</v>
          </cell>
          <cell r="AD231">
            <v>950</v>
          </cell>
          <cell r="AE231">
            <v>950</v>
          </cell>
          <cell r="AF231">
            <v>950</v>
          </cell>
          <cell r="AG231">
            <v>950</v>
          </cell>
          <cell r="AH231">
            <v>950</v>
          </cell>
          <cell r="AI231">
            <v>950</v>
          </cell>
          <cell r="AJ231">
            <v>950</v>
          </cell>
          <cell r="AK231">
            <v>950</v>
          </cell>
          <cell r="AL231">
            <v>950</v>
          </cell>
          <cell r="AM231">
            <v>950</v>
          </cell>
          <cell r="AN231">
            <v>950</v>
          </cell>
          <cell r="AO231">
            <v>950</v>
          </cell>
          <cell r="AP231">
            <v>950</v>
          </cell>
          <cell r="AQ231">
            <v>950</v>
          </cell>
          <cell r="AR231">
            <v>950</v>
          </cell>
          <cell r="AS231">
            <v>950</v>
          </cell>
          <cell r="AT231">
            <v>950</v>
          </cell>
          <cell r="AU231">
            <v>950</v>
          </cell>
          <cell r="AV231">
            <v>950</v>
          </cell>
          <cell r="AW231">
            <v>950</v>
          </cell>
          <cell r="AX231">
            <v>950</v>
          </cell>
          <cell r="AY231">
            <v>950</v>
          </cell>
          <cell r="AZ231">
            <v>950</v>
          </cell>
          <cell r="BA231">
            <v>950</v>
          </cell>
        </row>
        <row r="232">
          <cell r="A232" t="str">
            <v>Tuvalu</v>
          </cell>
          <cell r="B232" t="str">
            <v>TUV</v>
          </cell>
          <cell r="D232">
            <v>30</v>
          </cell>
          <cell r="E232">
            <v>30</v>
          </cell>
          <cell r="F232">
            <v>30</v>
          </cell>
          <cell r="G232">
            <v>30</v>
          </cell>
          <cell r="H232">
            <v>30</v>
          </cell>
          <cell r="I232">
            <v>30</v>
          </cell>
          <cell r="J232">
            <v>30</v>
          </cell>
          <cell r="K232">
            <v>30</v>
          </cell>
          <cell r="L232">
            <v>30</v>
          </cell>
          <cell r="M232">
            <v>30</v>
          </cell>
          <cell r="N232">
            <v>30</v>
          </cell>
          <cell r="O232">
            <v>30</v>
          </cell>
          <cell r="P232">
            <v>30</v>
          </cell>
          <cell r="Q232">
            <v>30</v>
          </cell>
          <cell r="R232">
            <v>30</v>
          </cell>
          <cell r="S232">
            <v>30</v>
          </cell>
          <cell r="T232">
            <v>30</v>
          </cell>
          <cell r="U232">
            <v>30</v>
          </cell>
          <cell r="V232">
            <v>30</v>
          </cell>
          <cell r="W232">
            <v>30</v>
          </cell>
          <cell r="X232">
            <v>30</v>
          </cell>
          <cell r="Y232">
            <v>30</v>
          </cell>
          <cell r="Z232">
            <v>30</v>
          </cell>
          <cell r="AA232">
            <v>30</v>
          </cell>
          <cell r="AB232">
            <v>30</v>
          </cell>
          <cell r="AC232">
            <v>30</v>
          </cell>
          <cell r="AD232">
            <v>30</v>
          </cell>
          <cell r="AE232">
            <v>30</v>
          </cell>
          <cell r="AF232">
            <v>30</v>
          </cell>
          <cell r="AG232">
            <v>30</v>
          </cell>
          <cell r="AH232">
            <v>30</v>
          </cell>
          <cell r="AI232">
            <v>30</v>
          </cell>
          <cell r="AJ232">
            <v>30</v>
          </cell>
          <cell r="AK232">
            <v>30</v>
          </cell>
          <cell r="AL232">
            <v>30</v>
          </cell>
          <cell r="AM232">
            <v>30</v>
          </cell>
          <cell r="AN232">
            <v>30</v>
          </cell>
          <cell r="AO232">
            <v>30</v>
          </cell>
          <cell r="AP232">
            <v>30</v>
          </cell>
          <cell r="AQ232">
            <v>30</v>
          </cell>
          <cell r="AR232">
            <v>30</v>
          </cell>
          <cell r="AS232">
            <v>30</v>
          </cell>
          <cell r="AT232">
            <v>30</v>
          </cell>
          <cell r="AU232">
            <v>30</v>
          </cell>
          <cell r="AV232">
            <v>30</v>
          </cell>
          <cell r="AW232">
            <v>30</v>
          </cell>
          <cell r="AX232">
            <v>30</v>
          </cell>
          <cell r="AY232">
            <v>30</v>
          </cell>
          <cell r="AZ232">
            <v>30</v>
          </cell>
          <cell r="BA232">
            <v>30</v>
          </cell>
        </row>
        <row r="233">
          <cell r="A233" t="str">
            <v>Uganda</v>
          </cell>
          <cell r="B233" t="str">
            <v>UGA</v>
          </cell>
          <cell r="D233">
            <v>199810</v>
          </cell>
          <cell r="E233">
            <v>199810</v>
          </cell>
          <cell r="F233">
            <v>199810</v>
          </cell>
          <cell r="G233">
            <v>199810</v>
          </cell>
          <cell r="H233">
            <v>199810</v>
          </cell>
          <cell r="I233">
            <v>199810</v>
          </cell>
          <cell r="J233">
            <v>199810</v>
          </cell>
          <cell r="K233">
            <v>199810</v>
          </cell>
          <cell r="L233">
            <v>199810</v>
          </cell>
          <cell r="M233">
            <v>199810</v>
          </cell>
          <cell r="N233">
            <v>199810</v>
          </cell>
          <cell r="O233">
            <v>199810</v>
          </cell>
          <cell r="P233">
            <v>199810</v>
          </cell>
          <cell r="Q233">
            <v>199810</v>
          </cell>
          <cell r="R233">
            <v>199810</v>
          </cell>
          <cell r="S233">
            <v>199810</v>
          </cell>
          <cell r="T233">
            <v>199810</v>
          </cell>
          <cell r="U233">
            <v>199810</v>
          </cell>
          <cell r="V233">
            <v>199810</v>
          </cell>
          <cell r="W233">
            <v>199810</v>
          </cell>
          <cell r="X233">
            <v>199810</v>
          </cell>
          <cell r="Y233">
            <v>199810</v>
          </cell>
          <cell r="Z233">
            <v>199810</v>
          </cell>
          <cell r="AA233">
            <v>199810</v>
          </cell>
          <cell r="AB233">
            <v>199810</v>
          </cell>
          <cell r="AC233">
            <v>199810</v>
          </cell>
          <cell r="AD233">
            <v>199810</v>
          </cell>
          <cell r="AE233">
            <v>199810</v>
          </cell>
          <cell r="AF233">
            <v>199810</v>
          </cell>
          <cell r="AG233">
            <v>199810</v>
          </cell>
          <cell r="AH233">
            <v>199810</v>
          </cell>
          <cell r="AI233">
            <v>199810</v>
          </cell>
          <cell r="AJ233">
            <v>199810</v>
          </cell>
          <cell r="AK233">
            <v>199810</v>
          </cell>
          <cell r="AL233">
            <v>199810</v>
          </cell>
          <cell r="AM233">
            <v>199810</v>
          </cell>
          <cell r="AN233">
            <v>199810</v>
          </cell>
          <cell r="AO233">
            <v>199810</v>
          </cell>
          <cell r="AP233">
            <v>199810</v>
          </cell>
          <cell r="AQ233">
            <v>199810</v>
          </cell>
          <cell r="AR233">
            <v>199810</v>
          </cell>
          <cell r="AS233">
            <v>199810</v>
          </cell>
          <cell r="AT233">
            <v>199810</v>
          </cell>
          <cell r="AU233">
            <v>199810</v>
          </cell>
          <cell r="AV233">
            <v>199810</v>
          </cell>
          <cell r="AW233">
            <v>199810</v>
          </cell>
          <cell r="AX233">
            <v>199810</v>
          </cell>
          <cell r="AY233">
            <v>199810</v>
          </cell>
          <cell r="AZ233">
            <v>199810</v>
          </cell>
          <cell r="BA233">
            <v>199810</v>
          </cell>
        </row>
        <row r="234">
          <cell r="A234" t="str">
            <v>Ukraine</v>
          </cell>
          <cell r="B234" t="str">
            <v>UKR</v>
          </cell>
          <cell r="D234">
            <v>579350</v>
          </cell>
          <cell r="E234">
            <v>579350</v>
          </cell>
          <cell r="F234">
            <v>579350</v>
          </cell>
          <cell r="G234">
            <v>579350</v>
          </cell>
          <cell r="H234">
            <v>579350</v>
          </cell>
          <cell r="I234">
            <v>579350</v>
          </cell>
          <cell r="J234">
            <v>579350</v>
          </cell>
          <cell r="K234">
            <v>579350</v>
          </cell>
          <cell r="L234">
            <v>579350</v>
          </cell>
          <cell r="M234">
            <v>579350</v>
          </cell>
          <cell r="N234">
            <v>579350</v>
          </cell>
          <cell r="O234">
            <v>579350</v>
          </cell>
          <cell r="P234">
            <v>579350</v>
          </cell>
          <cell r="Q234">
            <v>579350</v>
          </cell>
          <cell r="R234">
            <v>579350</v>
          </cell>
          <cell r="S234">
            <v>579350</v>
          </cell>
          <cell r="T234">
            <v>579350</v>
          </cell>
          <cell r="U234">
            <v>579350</v>
          </cell>
          <cell r="V234">
            <v>579350</v>
          </cell>
          <cell r="W234">
            <v>579350</v>
          </cell>
          <cell r="X234">
            <v>579350</v>
          </cell>
          <cell r="Y234">
            <v>579350</v>
          </cell>
          <cell r="Z234">
            <v>579350</v>
          </cell>
          <cell r="AA234">
            <v>579350</v>
          </cell>
          <cell r="AB234">
            <v>579350</v>
          </cell>
          <cell r="AC234">
            <v>579350</v>
          </cell>
          <cell r="AD234">
            <v>579350</v>
          </cell>
          <cell r="AE234">
            <v>579350</v>
          </cell>
          <cell r="AF234">
            <v>579350</v>
          </cell>
          <cell r="AG234">
            <v>579350</v>
          </cell>
          <cell r="AH234">
            <v>579350</v>
          </cell>
          <cell r="AI234">
            <v>579350</v>
          </cell>
          <cell r="AJ234">
            <v>579350</v>
          </cell>
          <cell r="AK234">
            <v>579350</v>
          </cell>
          <cell r="AL234">
            <v>579350</v>
          </cell>
          <cell r="AM234">
            <v>579350</v>
          </cell>
          <cell r="AN234">
            <v>579350</v>
          </cell>
          <cell r="AO234">
            <v>579350</v>
          </cell>
          <cell r="AP234">
            <v>579350</v>
          </cell>
          <cell r="AQ234">
            <v>579350</v>
          </cell>
          <cell r="AR234">
            <v>579350</v>
          </cell>
          <cell r="AS234">
            <v>579340</v>
          </cell>
          <cell r="AT234">
            <v>579340</v>
          </cell>
          <cell r="AU234">
            <v>579340</v>
          </cell>
          <cell r="AV234">
            <v>579380</v>
          </cell>
          <cell r="AW234">
            <v>579360</v>
          </cell>
          <cell r="AX234">
            <v>579330</v>
          </cell>
          <cell r="AY234">
            <v>579320</v>
          </cell>
          <cell r="AZ234">
            <v>579320</v>
          </cell>
          <cell r="BA234">
            <v>579320</v>
          </cell>
        </row>
        <row r="235">
          <cell r="A235" t="str">
            <v>United Arab Emirates</v>
          </cell>
          <cell r="B235" t="str">
            <v>ARE</v>
          </cell>
          <cell r="D235">
            <v>83600</v>
          </cell>
          <cell r="E235">
            <v>83600</v>
          </cell>
          <cell r="F235">
            <v>83600</v>
          </cell>
          <cell r="G235">
            <v>83600</v>
          </cell>
          <cell r="H235">
            <v>83600</v>
          </cell>
          <cell r="I235">
            <v>83600</v>
          </cell>
          <cell r="J235">
            <v>83600</v>
          </cell>
          <cell r="K235">
            <v>83600</v>
          </cell>
          <cell r="L235">
            <v>83600</v>
          </cell>
          <cell r="M235">
            <v>83600</v>
          </cell>
          <cell r="N235">
            <v>83600</v>
          </cell>
          <cell r="O235">
            <v>83600</v>
          </cell>
          <cell r="P235">
            <v>83600</v>
          </cell>
          <cell r="Q235">
            <v>83600</v>
          </cell>
          <cell r="R235">
            <v>83600</v>
          </cell>
          <cell r="S235">
            <v>83600</v>
          </cell>
          <cell r="T235">
            <v>83600</v>
          </cell>
          <cell r="U235">
            <v>83600</v>
          </cell>
          <cell r="V235">
            <v>83600</v>
          </cell>
          <cell r="W235">
            <v>83600</v>
          </cell>
          <cell r="X235">
            <v>83600</v>
          </cell>
          <cell r="Y235">
            <v>83600</v>
          </cell>
          <cell r="Z235">
            <v>83600</v>
          </cell>
          <cell r="AA235">
            <v>83600</v>
          </cell>
          <cell r="AB235">
            <v>83600</v>
          </cell>
          <cell r="AC235">
            <v>83600</v>
          </cell>
          <cell r="AD235">
            <v>83600</v>
          </cell>
          <cell r="AE235">
            <v>83600</v>
          </cell>
          <cell r="AF235">
            <v>83600</v>
          </cell>
          <cell r="AG235">
            <v>83600</v>
          </cell>
          <cell r="AH235">
            <v>83600</v>
          </cell>
          <cell r="AI235">
            <v>83600</v>
          </cell>
          <cell r="AJ235">
            <v>83600</v>
          </cell>
          <cell r="AK235">
            <v>83600</v>
          </cell>
          <cell r="AL235">
            <v>83600</v>
          </cell>
          <cell r="AM235">
            <v>83600</v>
          </cell>
          <cell r="AN235">
            <v>83600</v>
          </cell>
          <cell r="AO235">
            <v>83600</v>
          </cell>
          <cell r="AP235">
            <v>83600</v>
          </cell>
          <cell r="AQ235">
            <v>83600</v>
          </cell>
          <cell r="AR235">
            <v>83600</v>
          </cell>
          <cell r="AS235">
            <v>83600</v>
          </cell>
          <cell r="AT235">
            <v>83600</v>
          </cell>
          <cell r="AU235">
            <v>83600</v>
          </cell>
          <cell r="AV235">
            <v>83600</v>
          </cell>
          <cell r="AW235">
            <v>83600</v>
          </cell>
          <cell r="AX235">
            <v>83600</v>
          </cell>
          <cell r="AY235">
            <v>83600</v>
          </cell>
          <cell r="AZ235">
            <v>83600</v>
          </cell>
          <cell r="BA235">
            <v>83600</v>
          </cell>
        </row>
        <row r="236">
          <cell r="A236" t="str">
            <v>United Kingdom</v>
          </cell>
          <cell r="B236" t="str">
            <v>GBR</v>
          </cell>
          <cell r="D236">
            <v>241930</v>
          </cell>
          <cell r="E236">
            <v>241930</v>
          </cell>
          <cell r="F236">
            <v>241930</v>
          </cell>
          <cell r="G236">
            <v>241930</v>
          </cell>
          <cell r="H236">
            <v>241930</v>
          </cell>
          <cell r="I236">
            <v>241930</v>
          </cell>
          <cell r="J236">
            <v>241930</v>
          </cell>
          <cell r="K236">
            <v>241930</v>
          </cell>
          <cell r="L236">
            <v>241930</v>
          </cell>
          <cell r="M236">
            <v>241930</v>
          </cell>
          <cell r="N236">
            <v>241930</v>
          </cell>
          <cell r="O236">
            <v>241930</v>
          </cell>
          <cell r="P236">
            <v>241930</v>
          </cell>
          <cell r="Q236">
            <v>241930</v>
          </cell>
          <cell r="R236">
            <v>241930</v>
          </cell>
          <cell r="S236">
            <v>241930</v>
          </cell>
          <cell r="T236">
            <v>241930</v>
          </cell>
          <cell r="U236">
            <v>241930</v>
          </cell>
          <cell r="V236">
            <v>241930</v>
          </cell>
          <cell r="W236">
            <v>241930</v>
          </cell>
          <cell r="X236">
            <v>241930</v>
          </cell>
          <cell r="Y236">
            <v>241930</v>
          </cell>
          <cell r="Z236">
            <v>241930</v>
          </cell>
          <cell r="AA236">
            <v>241930</v>
          </cell>
          <cell r="AB236">
            <v>241930</v>
          </cell>
          <cell r="AC236">
            <v>241930</v>
          </cell>
          <cell r="AD236">
            <v>241930</v>
          </cell>
          <cell r="AE236">
            <v>241930</v>
          </cell>
          <cell r="AF236">
            <v>241930</v>
          </cell>
          <cell r="AG236">
            <v>241930</v>
          </cell>
          <cell r="AH236">
            <v>241930</v>
          </cell>
          <cell r="AI236">
            <v>241930</v>
          </cell>
          <cell r="AJ236">
            <v>241930</v>
          </cell>
          <cell r="AK236">
            <v>241930</v>
          </cell>
          <cell r="AL236">
            <v>241930</v>
          </cell>
          <cell r="AM236">
            <v>241930</v>
          </cell>
          <cell r="AN236">
            <v>241930</v>
          </cell>
          <cell r="AO236">
            <v>241930</v>
          </cell>
          <cell r="AP236">
            <v>241930</v>
          </cell>
          <cell r="AQ236">
            <v>241930</v>
          </cell>
          <cell r="AR236">
            <v>241930</v>
          </cell>
          <cell r="AS236">
            <v>241930</v>
          </cell>
          <cell r="AT236">
            <v>241930</v>
          </cell>
          <cell r="AU236">
            <v>241930</v>
          </cell>
          <cell r="AV236">
            <v>241930</v>
          </cell>
          <cell r="AW236">
            <v>241930</v>
          </cell>
          <cell r="AX236">
            <v>241930</v>
          </cell>
          <cell r="AY236">
            <v>241930</v>
          </cell>
          <cell r="AZ236">
            <v>241930</v>
          </cell>
          <cell r="BA236">
            <v>241930</v>
          </cell>
        </row>
        <row r="237">
          <cell r="A237" t="str">
            <v>United States</v>
          </cell>
          <cell r="B237" t="str">
            <v>USA</v>
          </cell>
          <cell r="D237">
            <v>9158960</v>
          </cell>
          <cell r="E237">
            <v>9158960</v>
          </cell>
          <cell r="F237">
            <v>9158960</v>
          </cell>
          <cell r="G237">
            <v>9158960</v>
          </cell>
          <cell r="H237">
            <v>9158960</v>
          </cell>
          <cell r="I237">
            <v>9158960</v>
          </cell>
          <cell r="J237">
            <v>9158960</v>
          </cell>
          <cell r="K237">
            <v>9158960</v>
          </cell>
          <cell r="L237">
            <v>9158960</v>
          </cell>
          <cell r="M237">
            <v>9158960</v>
          </cell>
          <cell r="N237">
            <v>9158960</v>
          </cell>
          <cell r="O237">
            <v>9158960</v>
          </cell>
          <cell r="P237">
            <v>9158960</v>
          </cell>
          <cell r="Q237">
            <v>9158960</v>
          </cell>
          <cell r="R237">
            <v>9158960</v>
          </cell>
          <cell r="S237">
            <v>9158960</v>
          </cell>
          <cell r="T237">
            <v>9158960</v>
          </cell>
          <cell r="U237">
            <v>9158960</v>
          </cell>
          <cell r="V237">
            <v>9158960</v>
          </cell>
          <cell r="W237">
            <v>9158960</v>
          </cell>
          <cell r="X237">
            <v>9158960</v>
          </cell>
          <cell r="Y237">
            <v>9158960</v>
          </cell>
          <cell r="Z237">
            <v>9158960</v>
          </cell>
          <cell r="AA237">
            <v>9158960</v>
          </cell>
          <cell r="AB237">
            <v>9158960</v>
          </cell>
          <cell r="AC237">
            <v>9158960</v>
          </cell>
          <cell r="AD237">
            <v>9158960</v>
          </cell>
          <cell r="AE237">
            <v>9158960</v>
          </cell>
          <cell r="AF237">
            <v>9158960</v>
          </cell>
          <cell r="AG237">
            <v>9158960</v>
          </cell>
          <cell r="AH237">
            <v>9158960</v>
          </cell>
          <cell r="AI237">
            <v>9158960</v>
          </cell>
          <cell r="AJ237">
            <v>9158960</v>
          </cell>
          <cell r="AK237">
            <v>9158960</v>
          </cell>
          <cell r="AL237">
            <v>9158960</v>
          </cell>
          <cell r="AM237">
            <v>9158960</v>
          </cell>
          <cell r="AN237">
            <v>9158960</v>
          </cell>
          <cell r="AO237">
            <v>9158960</v>
          </cell>
          <cell r="AP237">
            <v>9158960</v>
          </cell>
          <cell r="AQ237">
            <v>9161920</v>
          </cell>
          <cell r="AR237">
            <v>9161920</v>
          </cell>
          <cell r="AS237">
            <v>9161920</v>
          </cell>
          <cell r="AT237">
            <v>9161920</v>
          </cell>
          <cell r="AU237">
            <v>9161920</v>
          </cell>
          <cell r="AV237">
            <v>9161920</v>
          </cell>
          <cell r="AW237">
            <v>9161920</v>
          </cell>
          <cell r="AX237">
            <v>9161920</v>
          </cell>
          <cell r="AY237">
            <v>9147420</v>
          </cell>
          <cell r="AZ237">
            <v>9147420</v>
          </cell>
          <cell r="BA237">
            <v>9147420</v>
          </cell>
        </row>
        <row r="238">
          <cell r="A238" t="str">
            <v>Uruguay</v>
          </cell>
          <cell r="B238" t="str">
            <v>URY</v>
          </cell>
          <cell r="D238">
            <v>175020</v>
          </cell>
          <cell r="E238">
            <v>175020</v>
          </cell>
          <cell r="F238">
            <v>175020</v>
          </cell>
          <cell r="G238">
            <v>175020</v>
          </cell>
          <cell r="H238">
            <v>175020</v>
          </cell>
          <cell r="I238">
            <v>175020</v>
          </cell>
          <cell r="J238">
            <v>175020</v>
          </cell>
          <cell r="K238">
            <v>175020</v>
          </cell>
          <cell r="L238">
            <v>175020</v>
          </cell>
          <cell r="M238">
            <v>175020</v>
          </cell>
          <cell r="N238">
            <v>175020</v>
          </cell>
          <cell r="O238">
            <v>175020</v>
          </cell>
          <cell r="P238">
            <v>175020</v>
          </cell>
          <cell r="Q238">
            <v>175020</v>
          </cell>
          <cell r="R238">
            <v>175020</v>
          </cell>
          <cell r="S238">
            <v>175020</v>
          </cell>
          <cell r="T238">
            <v>175020</v>
          </cell>
          <cell r="U238">
            <v>175020</v>
          </cell>
          <cell r="V238">
            <v>175020</v>
          </cell>
          <cell r="W238">
            <v>175020</v>
          </cell>
          <cell r="X238">
            <v>175020</v>
          </cell>
          <cell r="Y238">
            <v>175020</v>
          </cell>
          <cell r="Z238">
            <v>175020</v>
          </cell>
          <cell r="AA238">
            <v>175020</v>
          </cell>
          <cell r="AB238">
            <v>175020</v>
          </cell>
          <cell r="AC238">
            <v>175020</v>
          </cell>
          <cell r="AD238">
            <v>175020</v>
          </cell>
          <cell r="AE238">
            <v>175020</v>
          </cell>
          <cell r="AF238">
            <v>175020</v>
          </cell>
          <cell r="AG238">
            <v>175020</v>
          </cell>
          <cell r="AH238">
            <v>175020</v>
          </cell>
          <cell r="AI238">
            <v>175020</v>
          </cell>
          <cell r="AJ238">
            <v>175020</v>
          </cell>
          <cell r="AK238">
            <v>175020</v>
          </cell>
          <cell r="AL238">
            <v>175020</v>
          </cell>
          <cell r="AM238">
            <v>175020</v>
          </cell>
          <cell r="AN238">
            <v>175020</v>
          </cell>
          <cell r="AO238">
            <v>175020</v>
          </cell>
          <cell r="AP238">
            <v>175020</v>
          </cell>
          <cell r="AQ238">
            <v>175020</v>
          </cell>
          <cell r="AR238">
            <v>175020</v>
          </cell>
          <cell r="AS238">
            <v>175020</v>
          </cell>
          <cell r="AT238">
            <v>175020</v>
          </cell>
          <cell r="AU238">
            <v>175020</v>
          </cell>
          <cell r="AV238">
            <v>175020</v>
          </cell>
          <cell r="AW238">
            <v>175020</v>
          </cell>
          <cell r="AX238">
            <v>175020</v>
          </cell>
          <cell r="AY238">
            <v>175020</v>
          </cell>
          <cell r="AZ238">
            <v>175020</v>
          </cell>
          <cell r="BA238">
            <v>175020</v>
          </cell>
        </row>
        <row r="239">
          <cell r="A239" t="str">
            <v>Uzbekistan</v>
          </cell>
          <cell r="B239" t="str">
            <v>UZB</v>
          </cell>
          <cell r="D239">
            <v>425400</v>
          </cell>
          <cell r="E239">
            <v>425400</v>
          </cell>
          <cell r="F239">
            <v>425400</v>
          </cell>
          <cell r="G239">
            <v>425400</v>
          </cell>
          <cell r="H239">
            <v>425400</v>
          </cell>
          <cell r="I239">
            <v>425400</v>
          </cell>
          <cell r="J239">
            <v>425400</v>
          </cell>
          <cell r="K239">
            <v>425400</v>
          </cell>
          <cell r="L239">
            <v>425400</v>
          </cell>
          <cell r="M239">
            <v>425400</v>
          </cell>
          <cell r="N239">
            <v>425400</v>
          </cell>
          <cell r="O239">
            <v>425400</v>
          </cell>
          <cell r="P239">
            <v>425400</v>
          </cell>
          <cell r="Q239">
            <v>425400</v>
          </cell>
          <cell r="R239">
            <v>425400</v>
          </cell>
          <cell r="S239">
            <v>425400</v>
          </cell>
          <cell r="T239">
            <v>425400</v>
          </cell>
          <cell r="U239">
            <v>425400</v>
          </cell>
          <cell r="V239">
            <v>425400</v>
          </cell>
          <cell r="W239">
            <v>425400</v>
          </cell>
          <cell r="X239">
            <v>425400</v>
          </cell>
          <cell r="Y239">
            <v>425400</v>
          </cell>
          <cell r="Z239">
            <v>425400</v>
          </cell>
          <cell r="AA239">
            <v>425400</v>
          </cell>
          <cell r="AB239">
            <v>425400</v>
          </cell>
          <cell r="AC239">
            <v>425400</v>
          </cell>
          <cell r="AD239">
            <v>425400</v>
          </cell>
          <cell r="AE239">
            <v>425400</v>
          </cell>
          <cell r="AF239">
            <v>425400</v>
          </cell>
          <cell r="AG239">
            <v>425400</v>
          </cell>
          <cell r="AH239">
            <v>425400</v>
          </cell>
          <cell r="AI239">
            <v>425400</v>
          </cell>
          <cell r="AJ239">
            <v>425400</v>
          </cell>
          <cell r="AK239">
            <v>425400</v>
          </cell>
          <cell r="AL239">
            <v>425400</v>
          </cell>
          <cell r="AM239">
            <v>425400</v>
          </cell>
          <cell r="AN239">
            <v>425400</v>
          </cell>
          <cell r="AO239">
            <v>425400</v>
          </cell>
          <cell r="AP239">
            <v>425400</v>
          </cell>
          <cell r="AQ239">
            <v>425400</v>
          </cell>
          <cell r="AR239">
            <v>425400</v>
          </cell>
          <cell r="AS239">
            <v>425400</v>
          </cell>
          <cell r="AT239">
            <v>425400</v>
          </cell>
          <cell r="AU239">
            <v>425400</v>
          </cell>
          <cell r="AV239">
            <v>425400</v>
          </cell>
          <cell r="AW239">
            <v>425400</v>
          </cell>
          <cell r="AX239">
            <v>425400</v>
          </cell>
          <cell r="AY239">
            <v>425400</v>
          </cell>
          <cell r="AZ239">
            <v>425400</v>
          </cell>
          <cell r="BA239">
            <v>425400</v>
          </cell>
        </row>
        <row r="240">
          <cell r="A240" t="str">
            <v>Vanuatu</v>
          </cell>
          <cell r="B240" t="str">
            <v>VUT</v>
          </cell>
          <cell r="D240">
            <v>12190</v>
          </cell>
          <cell r="E240">
            <v>12190</v>
          </cell>
          <cell r="F240">
            <v>12190</v>
          </cell>
          <cell r="G240">
            <v>12190</v>
          </cell>
          <cell r="H240">
            <v>12190</v>
          </cell>
          <cell r="I240">
            <v>12190</v>
          </cell>
          <cell r="J240">
            <v>12190</v>
          </cell>
          <cell r="K240">
            <v>12190</v>
          </cell>
          <cell r="L240">
            <v>12190</v>
          </cell>
          <cell r="M240">
            <v>12190</v>
          </cell>
          <cell r="N240">
            <v>12190</v>
          </cell>
          <cell r="O240">
            <v>12190</v>
          </cell>
          <cell r="P240">
            <v>12190</v>
          </cell>
          <cell r="Q240">
            <v>12190</v>
          </cell>
          <cell r="R240">
            <v>12190</v>
          </cell>
          <cell r="S240">
            <v>12190</v>
          </cell>
          <cell r="T240">
            <v>12190</v>
          </cell>
          <cell r="U240">
            <v>12190</v>
          </cell>
          <cell r="V240">
            <v>12190</v>
          </cell>
          <cell r="W240">
            <v>12190</v>
          </cell>
          <cell r="X240">
            <v>12190</v>
          </cell>
          <cell r="Y240">
            <v>12190</v>
          </cell>
          <cell r="Z240">
            <v>12190</v>
          </cell>
          <cell r="AA240">
            <v>12190</v>
          </cell>
          <cell r="AB240">
            <v>12190</v>
          </cell>
          <cell r="AC240">
            <v>12190</v>
          </cell>
          <cell r="AD240">
            <v>12190</v>
          </cell>
          <cell r="AE240">
            <v>12190</v>
          </cell>
          <cell r="AF240">
            <v>12190</v>
          </cell>
          <cell r="AG240">
            <v>12190</v>
          </cell>
          <cell r="AH240">
            <v>12190</v>
          </cell>
          <cell r="AI240">
            <v>12190</v>
          </cell>
          <cell r="AJ240">
            <v>12190</v>
          </cell>
          <cell r="AK240">
            <v>12190</v>
          </cell>
          <cell r="AL240">
            <v>12190</v>
          </cell>
          <cell r="AM240">
            <v>12190</v>
          </cell>
          <cell r="AN240">
            <v>12190</v>
          </cell>
          <cell r="AO240">
            <v>12190</v>
          </cell>
          <cell r="AP240">
            <v>12190</v>
          </cell>
          <cell r="AQ240">
            <v>12190</v>
          </cell>
          <cell r="AR240">
            <v>12190</v>
          </cell>
          <cell r="AS240">
            <v>12190</v>
          </cell>
          <cell r="AT240">
            <v>12190</v>
          </cell>
          <cell r="AU240">
            <v>12190</v>
          </cell>
          <cell r="AV240">
            <v>12190</v>
          </cell>
          <cell r="AW240">
            <v>12190</v>
          </cell>
          <cell r="AX240">
            <v>12190</v>
          </cell>
          <cell r="AY240">
            <v>12190</v>
          </cell>
          <cell r="AZ240">
            <v>12190</v>
          </cell>
          <cell r="BA240">
            <v>12190</v>
          </cell>
        </row>
        <row r="241">
          <cell r="A241" t="str">
            <v>Venezuela</v>
          </cell>
          <cell r="B241" t="str">
            <v>VEN</v>
          </cell>
          <cell r="D241">
            <v>882050</v>
          </cell>
          <cell r="E241">
            <v>882050</v>
          </cell>
          <cell r="F241">
            <v>882050</v>
          </cell>
          <cell r="G241">
            <v>882050</v>
          </cell>
          <cell r="H241">
            <v>882050</v>
          </cell>
          <cell r="I241">
            <v>882050</v>
          </cell>
          <cell r="J241">
            <v>882050</v>
          </cell>
          <cell r="K241">
            <v>882050</v>
          </cell>
          <cell r="L241">
            <v>882050</v>
          </cell>
          <cell r="M241">
            <v>882050</v>
          </cell>
          <cell r="N241">
            <v>882050</v>
          </cell>
          <cell r="O241">
            <v>882050</v>
          </cell>
          <cell r="P241">
            <v>882050</v>
          </cell>
          <cell r="Q241">
            <v>882050</v>
          </cell>
          <cell r="R241">
            <v>882050</v>
          </cell>
          <cell r="S241">
            <v>882050</v>
          </cell>
          <cell r="T241">
            <v>882050</v>
          </cell>
          <cell r="U241">
            <v>882050</v>
          </cell>
          <cell r="V241">
            <v>882050</v>
          </cell>
          <cell r="W241">
            <v>882050</v>
          </cell>
          <cell r="X241">
            <v>882050</v>
          </cell>
          <cell r="Y241">
            <v>882050</v>
          </cell>
          <cell r="Z241">
            <v>882050</v>
          </cell>
          <cell r="AA241">
            <v>882050</v>
          </cell>
          <cell r="AB241">
            <v>882050</v>
          </cell>
          <cell r="AC241">
            <v>882050</v>
          </cell>
          <cell r="AD241">
            <v>882050</v>
          </cell>
          <cell r="AE241">
            <v>882050</v>
          </cell>
          <cell r="AF241">
            <v>882050</v>
          </cell>
          <cell r="AG241">
            <v>882050</v>
          </cell>
          <cell r="AH241">
            <v>882050</v>
          </cell>
          <cell r="AI241">
            <v>882050</v>
          </cell>
          <cell r="AJ241">
            <v>882050</v>
          </cell>
          <cell r="AK241">
            <v>882050</v>
          </cell>
          <cell r="AL241">
            <v>882050</v>
          </cell>
          <cell r="AM241">
            <v>882050</v>
          </cell>
          <cell r="AN241">
            <v>882050</v>
          </cell>
          <cell r="AO241">
            <v>882050</v>
          </cell>
          <cell r="AP241">
            <v>882050</v>
          </cell>
          <cell r="AQ241">
            <v>882050</v>
          </cell>
          <cell r="AR241">
            <v>882050</v>
          </cell>
          <cell r="AS241">
            <v>882050</v>
          </cell>
          <cell r="AT241">
            <v>882050</v>
          </cell>
          <cell r="AU241">
            <v>882050</v>
          </cell>
          <cell r="AV241">
            <v>882050</v>
          </cell>
          <cell r="AW241">
            <v>882050</v>
          </cell>
          <cell r="AX241">
            <v>882050</v>
          </cell>
          <cell r="AY241">
            <v>882050</v>
          </cell>
          <cell r="AZ241">
            <v>882050</v>
          </cell>
          <cell r="BA241">
            <v>882050</v>
          </cell>
        </row>
        <row r="242">
          <cell r="A242" t="str">
            <v>Vietnam</v>
          </cell>
          <cell r="B242" t="str">
            <v>VNM</v>
          </cell>
          <cell r="D242">
            <v>325490</v>
          </cell>
          <cell r="E242">
            <v>325490</v>
          </cell>
          <cell r="F242">
            <v>325490</v>
          </cell>
          <cell r="G242">
            <v>325490</v>
          </cell>
          <cell r="H242">
            <v>325490</v>
          </cell>
          <cell r="I242">
            <v>325490</v>
          </cell>
          <cell r="J242">
            <v>325490</v>
          </cell>
          <cell r="K242">
            <v>325490</v>
          </cell>
          <cell r="L242">
            <v>325490</v>
          </cell>
          <cell r="M242">
            <v>325490</v>
          </cell>
          <cell r="N242">
            <v>325490</v>
          </cell>
          <cell r="O242">
            <v>325490</v>
          </cell>
          <cell r="P242">
            <v>325490</v>
          </cell>
          <cell r="Q242">
            <v>325490</v>
          </cell>
          <cell r="R242">
            <v>325490</v>
          </cell>
          <cell r="S242">
            <v>325490</v>
          </cell>
          <cell r="T242">
            <v>325490</v>
          </cell>
          <cell r="U242">
            <v>325490</v>
          </cell>
          <cell r="V242">
            <v>325490</v>
          </cell>
          <cell r="W242">
            <v>325490</v>
          </cell>
          <cell r="X242">
            <v>325490</v>
          </cell>
          <cell r="Y242">
            <v>325490</v>
          </cell>
          <cell r="Z242">
            <v>325490</v>
          </cell>
          <cell r="AA242">
            <v>325490</v>
          </cell>
          <cell r="AB242">
            <v>325490</v>
          </cell>
          <cell r="AC242">
            <v>325490</v>
          </cell>
          <cell r="AD242">
            <v>325490</v>
          </cell>
          <cell r="AE242">
            <v>325490</v>
          </cell>
          <cell r="AF242">
            <v>325490</v>
          </cell>
          <cell r="AG242">
            <v>325490</v>
          </cell>
          <cell r="AH242">
            <v>325490</v>
          </cell>
          <cell r="AI242">
            <v>325490</v>
          </cell>
          <cell r="AJ242">
            <v>325490</v>
          </cell>
          <cell r="AK242">
            <v>325490</v>
          </cell>
          <cell r="AL242">
            <v>325490</v>
          </cell>
          <cell r="AM242">
            <v>325490</v>
          </cell>
          <cell r="AN242">
            <v>325490</v>
          </cell>
          <cell r="AO242">
            <v>325490</v>
          </cell>
          <cell r="AP242">
            <v>325490</v>
          </cell>
          <cell r="AQ242">
            <v>311060</v>
          </cell>
          <cell r="AR242">
            <v>311090</v>
          </cell>
          <cell r="AS242">
            <v>310550</v>
          </cell>
          <cell r="AT242">
            <v>310070</v>
          </cell>
          <cell r="AU242">
            <v>310070</v>
          </cell>
          <cell r="AV242">
            <v>310070</v>
          </cell>
          <cell r="AW242">
            <v>310070</v>
          </cell>
          <cell r="AX242">
            <v>310070</v>
          </cell>
          <cell r="AY242">
            <v>310070</v>
          </cell>
          <cell r="AZ242">
            <v>310070</v>
          </cell>
          <cell r="BA242">
            <v>310070</v>
          </cell>
        </row>
        <row r="243">
          <cell r="A243" t="str">
            <v>Virgin Islands (U.S.)</v>
          </cell>
          <cell r="B243" t="str">
            <v>VIR</v>
          </cell>
          <cell r="D243">
            <v>350</v>
          </cell>
          <cell r="E243">
            <v>350</v>
          </cell>
          <cell r="F243">
            <v>350</v>
          </cell>
          <cell r="G243">
            <v>350</v>
          </cell>
          <cell r="H243">
            <v>350</v>
          </cell>
          <cell r="I243">
            <v>350</v>
          </cell>
          <cell r="J243">
            <v>350</v>
          </cell>
          <cell r="K243">
            <v>350</v>
          </cell>
          <cell r="L243">
            <v>350</v>
          </cell>
          <cell r="M243">
            <v>350</v>
          </cell>
          <cell r="N243">
            <v>350</v>
          </cell>
          <cell r="O243">
            <v>350</v>
          </cell>
          <cell r="P243">
            <v>350</v>
          </cell>
          <cell r="Q243">
            <v>350</v>
          </cell>
          <cell r="R243">
            <v>350</v>
          </cell>
          <cell r="S243">
            <v>350</v>
          </cell>
          <cell r="T243">
            <v>350</v>
          </cell>
          <cell r="U243">
            <v>350</v>
          </cell>
          <cell r="V243">
            <v>350</v>
          </cell>
          <cell r="W243">
            <v>350</v>
          </cell>
          <cell r="X243">
            <v>350</v>
          </cell>
          <cell r="Y243">
            <v>350</v>
          </cell>
          <cell r="Z243">
            <v>350</v>
          </cell>
          <cell r="AA243">
            <v>350</v>
          </cell>
          <cell r="AB243">
            <v>350</v>
          </cell>
          <cell r="AC243">
            <v>350</v>
          </cell>
          <cell r="AD243">
            <v>350</v>
          </cell>
          <cell r="AE243">
            <v>350</v>
          </cell>
          <cell r="AF243">
            <v>350</v>
          </cell>
          <cell r="AG243">
            <v>350</v>
          </cell>
          <cell r="AH243">
            <v>350</v>
          </cell>
          <cell r="AI243">
            <v>350</v>
          </cell>
          <cell r="AJ243">
            <v>350</v>
          </cell>
          <cell r="AK243">
            <v>350</v>
          </cell>
          <cell r="AL243">
            <v>350</v>
          </cell>
          <cell r="AM243">
            <v>350</v>
          </cell>
          <cell r="AN243">
            <v>350</v>
          </cell>
          <cell r="AO243">
            <v>350</v>
          </cell>
          <cell r="AP243">
            <v>350</v>
          </cell>
          <cell r="AQ243">
            <v>350</v>
          </cell>
          <cell r="AR243">
            <v>350</v>
          </cell>
          <cell r="AS243">
            <v>350</v>
          </cell>
          <cell r="AT243">
            <v>350</v>
          </cell>
          <cell r="AU243">
            <v>350</v>
          </cell>
          <cell r="AV243">
            <v>350</v>
          </cell>
          <cell r="AW243">
            <v>350</v>
          </cell>
          <cell r="AX243">
            <v>350</v>
          </cell>
          <cell r="AY243">
            <v>350</v>
          </cell>
          <cell r="AZ243">
            <v>350</v>
          </cell>
          <cell r="BA243">
            <v>350</v>
          </cell>
        </row>
        <row r="244">
          <cell r="A244" t="str">
            <v>West Bank and Gaza</v>
          </cell>
          <cell r="B244" t="str">
            <v>PSE</v>
          </cell>
          <cell r="D244">
            <v>6020</v>
          </cell>
          <cell r="E244">
            <v>6020</v>
          </cell>
          <cell r="F244">
            <v>6020</v>
          </cell>
          <cell r="G244">
            <v>6020</v>
          </cell>
          <cell r="H244">
            <v>6020</v>
          </cell>
          <cell r="I244">
            <v>6020</v>
          </cell>
          <cell r="J244">
            <v>6020</v>
          </cell>
          <cell r="K244">
            <v>6020</v>
          </cell>
          <cell r="L244">
            <v>6020</v>
          </cell>
          <cell r="M244">
            <v>6020</v>
          </cell>
          <cell r="N244">
            <v>6020</v>
          </cell>
          <cell r="O244">
            <v>6020</v>
          </cell>
          <cell r="P244">
            <v>6020</v>
          </cell>
          <cell r="Q244">
            <v>6020</v>
          </cell>
          <cell r="R244">
            <v>6020</v>
          </cell>
          <cell r="S244">
            <v>6020</v>
          </cell>
          <cell r="T244">
            <v>6020</v>
          </cell>
          <cell r="U244">
            <v>6020</v>
          </cell>
          <cell r="V244">
            <v>6020</v>
          </cell>
          <cell r="W244">
            <v>6020</v>
          </cell>
          <cell r="X244">
            <v>6020</v>
          </cell>
          <cell r="Y244">
            <v>6020</v>
          </cell>
          <cell r="Z244">
            <v>6020</v>
          </cell>
          <cell r="AA244">
            <v>6020</v>
          </cell>
          <cell r="AB244">
            <v>6020</v>
          </cell>
          <cell r="AC244">
            <v>6020</v>
          </cell>
          <cell r="AD244">
            <v>6020</v>
          </cell>
          <cell r="AE244">
            <v>6020</v>
          </cell>
          <cell r="AF244">
            <v>6020</v>
          </cell>
          <cell r="AG244">
            <v>6020</v>
          </cell>
          <cell r="AH244">
            <v>6020</v>
          </cell>
          <cell r="AI244">
            <v>6020</v>
          </cell>
          <cell r="AJ244">
            <v>6020</v>
          </cell>
          <cell r="AK244">
            <v>6020</v>
          </cell>
          <cell r="AL244">
            <v>6020</v>
          </cell>
          <cell r="AM244">
            <v>6020</v>
          </cell>
          <cell r="AN244">
            <v>6020</v>
          </cell>
          <cell r="AO244">
            <v>6020</v>
          </cell>
          <cell r="AP244">
            <v>6020</v>
          </cell>
          <cell r="AQ244">
            <v>6020</v>
          </cell>
          <cell r="AR244">
            <v>6020</v>
          </cell>
          <cell r="AS244">
            <v>6020</v>
          </cell>
          <cell r="AT244">
            <v>6020</v>
          </cell>
          <cell r="AU244">
            <v>6020</v>
          </cell>
          <cell r="AV244">
            <v>6020</v>
          </cell>
          <cell r="AW244">
            <v>6020</v>
          </cell>
          <cell r="AX244">
            <v>6020</v>
          </cell>
          <cell r="AY244">
            <v>6020</v>
          </cell>
          <cell r="AZ244">
            <v>6020</v>
          </cell>
          <cell r="BA244">
            <v>6020</v>
          </cell>
        </row>
        <row r="245">
          <cell r="A245" t="str">
            <v>Republic of Yemen</v>
          </cell>
          <cell r="B245" t="str">
            <v>YEM</v>
          </cell>
          <cell r="D245">
            <v>527970</v>
          </cell>
          <cell r="E245">
            <v>527970</v>
          </cell>
          <cell r="F245">
            <v>527970</v>
          </cell>
          <cell r="G245">
            <v>527970</v>
          </cell>
          <cell r="H245">
            <v>527970</v>
          </cell>
          <cell r="I245">
            <v>527970</v>
          </cell>
          <cell r="J245">
            <v>527970</v>
          </cell>
          <cell r="K245">
            <v>527970</v>
          </cell>
          <cell r="L245">
            <v>527970</v>
          </cell>
          <cell r="M245">
            <v>527970</v>
          </cell>
          <cell r="N245">
            <v>527970</v>
          </cell>
          <cell r="O245">
            <v>527970</v>
          </cell>
          <cell r="P245">
            <v>527970</v>
          </cell>
          <cell r="Q245">
            <v>527970</v>
          </cell>
          <cell r="R245">
            <v>527970</v>
          </cell>
          <cell r="S245">
            <v>527970</v>
          </cell>
          <cell r="T245">
            <v>527970</v>
          </cell>
          <cell r="U245">
            <v>527970</v>
          </cell>
          <cell r="V245">
            <v>527970</v>
          </cell>
          <cell r="W245">
            <v>527970</v>
          </cell>
          <cell r="X245">
            <v>527970</v>
          </cell>
          <cell r="Y245">
            <v>527970</v>
          </cell>
          <cell r="Z245">
            <v>527970</v>
          </cell>
          <cell r="AA245">
            <v>527970</v>
          </cell>
          <cell r="AB245">
            <v>527970</v>
          </cell>
          <cell r="AC245">
            <v>527970</v>
          </cell>
          <cell r="AD245">
            <v>527970</v>
          </cell>
          <cell r="AE245">
            <v>527970</v>
          </cell>
          <cell r="AF245">
            <v>527970</v>
          </cell>
          <cell r="AG245">
            <v>527970</v>
          </cell>
          <cell r="AH245">
            <v>527970</v>
          </cell>
          <cell r="AI245">
            <v>527970</v>
          </cell>
          <cell r="AJ245">
            <v>527970</v>
          </cell>
          <cell r="AK245">
            <v>527970</v>
          </cell>
          <cell r="AL245">
            <v>527970</v>
          </cell>
          <cell r="AM245">
            <v>527970</v>
          </cell>
          <cell r="AN245">
            <v>527970</v>
          </cell>
          <cell r="AO245">
            <v>527970</v>
          </cell>
          <cell r="AP245">
            <v>527970</v>
          </cell>
          <cell r="AQ245">
            <v>527970</v>
          </cell>
          <cell r="AR245">
            <v>527970</v>
          </cell>
          <cell r="AS245">
            <v>527970</v>
          </cell>
          <cell r="AT245">
            <v>527970</v>
          </cell>
          <cell r="AU245">
            <v>527970</v>
          </cell>
          <cell r="AV245">
            <v>527970</v>
          </cell>
          <cell r="AW245">
            <v>527970</v>
          </cell>
          <cell r="AX245">
            <v>527970</v>
          </cell>
          <cell r="AY245">
            <v>527970</v>
          </cell>
          <cell r="AZ245">
            <v>527970</v>
          </cell>
          <cell r="BA245">
            <v>527970</v>
          </cell>
        </row>
        <row r="246">
          <cell r="A246" t="str">
            <v>Zambia</v>
          </cell>
          <cell r="B246" t="str">
            <v>ZMB</v>
          </cell>
          <cell r="D246">
            <v>743390</v>
          </cell>
          <cell r="E246">
            <v>743390</v>
          </cell>
          <cell r="F246">
            <v>743390</v>
          </cell>
          <cell r="G246">
            <v>743390</v>
          </cell>
          <cell r="H246">
            <v>743390</v>
          </cell>
          <cell r="I246">
            <v>743390</v>
          </cell>
          <cell r="J246">
            <v>743390</v>
          </cell>
          <cell r="K246">
            <v>743390</v>
          </cell>
          <cell r="L246">
            <v>743390</v>
          </cell>
          <cell r="M246">
            <v>743390</v>
          </cell>
          <cell r="N246">
            <v>743390</v>
          </cell>
          <cell r="O246">
            <v>743390</v>
          </cell>
          <cell r="P246">
            <v>743390</v>
          </cell>
          <cell r="Q246">
            <v>743390</v>
          </cell>
          <cell r="R246">
            <v>743390</v>
          </cell>
          <cell r="S246">
            <v>743390</v>
          </cell>
          <cell r="T246">
            <v>743390</v>
          </cell>
          <cell r="U246">
            <v>743390</v>
          </cell>
          <cell r="V246">
            <v>743390</v>
          </cell>
          <cell r="W246">
            <v>743390</v>
          </cell>
          <cell r="X246">
            <v>743390</v>
          </cell>
          <cell r="Y246">
            <v>743390</v>
          </cell>
          <cell r="Z246">
            <v>743390</v>
          </cell>
          <cell r="AA246">
            <v>743390</v>
          </cell>
          <cell r="AB246">
            <v>743390</v>
          </cell>
          <cell r="AC246">
            <v>743390</v>
          </cell>
          <cell r="AD246">
            <v>743390</v>
          </cell>
          <cell r="AE246">
            <v>743390</v>
          </cell>
          <cell r="AF246">
            <v>743390</v>
          </cell>
          <cell r="AG246">
            <v>743390</v>
          </cell>
          <cell r="AH246">
            <v>743390</v>
          </cell>
          <cell r="AI246">
            <v>743390</v>
          </cell>
          <cell r="AJ246">
            <v>743390</v>
          </cell>
          <cell r="AK246">
            <v>743390</v>
          </cell>
          <cell r="AL246">
            <v>743390</v>
          </cell>
          <cell r="AM246">
            <v>743390</v>
          </cell>
          <cell r="AN246">
            <v>743390</v>
          </cell>
          <cell r="AO246">
            <v>743390</v>
          </cell>
          <cell r="AP246">
            <v>743390</v>
          </cell>
          <cell r="AQ246">
            <v>743390</v>
          </cell>
          <cell r="AR246">
            <v>743390</v>
          </cell>
          <cell r="AS246">
            <v>743390</v>
          </cell>
          <cell r="AT246">
            <v>743390</v>
          </cell>
          <cell r="AU246">
            <v>743390</v>
          </cell>
          <cell r="AV246">
            <v>743390</v>
          </cell>
          <cell r="AW246">
            <v>743390</v>
          </cell>
          <cell r="AX246">
            <v>743390</v>
          </cell>
          <cell r="AY246">
            <v>743390</v>
          </cell>
          <cell r="AZ246">
            <v>743390</v>
          </cell>
          <cell r="BA246">
            <v>743390</v>
          </cell>
        </row>
        <row r="247">
          <cell r="A247" t="str">
            <v>Zimbabwe</v>
          </cell>
          <cell r="B247" t="str">
            <v>ZWE</v>
          </cell>
          <cell r="D247">
            <v>386850</v>
          </cell>
          <cell r="E247">
            <v>386850</v>
          </cell>
          <cell r="F247">
            <v>386850</v>
          </cell>
          <cell r="G247">
            <v>386850</v>
          </cell>
          <cell r="H247">
            <v>386850</v>
          </cell>
          <cell r="I247">
            <v>386850</v>
          </cell>
          <cell r="J247">
            <v>386850</v>
          </cell>
          <cell r="K247">
            <v>386850</v>
          </cell>
          <cell r="L247">
            <v>386850</v>
          </cell>
          <cell r="M247">
            <v>386850</v>
          </cell>
          <cell r="N247">
            <v>386850</v>
          </cell>
          <cell r="O247">
            <v>386850</v>
          </cell>
          <cell r="P247">
            <v>386850</v>
          </cell>
          <cell r="Q247">
            <v>386850</v>
          </cell>
          <cell r="R247">
            <v>386850</v>
          </cell>
          <cell r="S247">
            <v>386850</v>
          </cell>
          <cell r="T247">
            <v>386850</v>
          </cell>
          <cell r="U247">
            <v>386850</v>
          </cell>
          <cell r="V247">
            <v>386850</v>
          </cell>
          <cell r="W247">
            <v>386850</v>
          </cell>
          <cell r="X247">
            <v>386850</v>
          </cell>
          <cell r="Y247">
            <v>386850</v>
          </cell>
          <cell r="Z247">
            <v>386850</v>
          </cell>
          <cell r="AA247">
            <v>386850</v>
          </cell>
          <cell r="AB247">
            <v>386850</v>
          </cell>
          <cell r="AC247">
            <v>386850</v>
          </cell>
          <cell r="AD247">
            <v>386850</v>
          </cell>
          <cell r="AE247">
            <v>386850</v>
          </cell>
          <cell r="AF247">
            <v>386850</v>
          </cell>
          <cell r="AG247">
            <v>386850</v>
          </cell>
          <cell r="AH247">
            <v>386850</v>
          </cell>
          <cell r="AI247">
            <v>386850</v>
          </cell>
          <cell r="AJ247">
            <v>386850</v>
          </cell>
          <cell r="AK247">
            <v>386850</v>
          </cell>
          <cell r="AL247">
            <v>386850</v>
          </cell>
          <cell r="AM247">
            <v>386850</v>
          </cell>
          <cell r="AN247">
            <v>386850</v>
          </cell>
          <cell r="AO247">
            <v>386850</v>
          </cell>
          <cell r="AP247">
            <v>386850</v>
          </cell>
          <cell r="AQ247">
            <v>386850</v>
          </cell>
          <cell r="AR247">
            <v>386850</v>
          </cell>
          <cell r="AS247">
            <v>386850</v>
          </cell>
          <cell r="AT247">
            <v>386850</v>
          </cell>
          <cell r="AU247">
            <v>386850</v>
          </cell>
          <cell r="AV247">
            <v>386850</v>
          </cell>
          <cell r="AW247">
            <v>386850</v>
          </cell>
          <cell r="AX247">
            <v>386850</v>
          </cell>
          <cell r="AY247">
            <v>386850</v>
          </cell>
          <cell r="AZ247">
            <v>386850</v>
          </cell>
          <cell r="BA247">
            <v>386850</v>
          </cell>
        </row>
      </sheetData>
      <sheetData sheetId="12">
        <row r="11">
          <cell r="B11" t="str">
            <v>Country</v>
          </cell>
          <cell r="C11" t="str">
            <v>WorldRiskIndex (%)</v>
          </cell>
          <cell r="D11" t="str">
            <v>Exposure (%)</v>
          </cell>
          <cell r="E11" t="str">
            <v>Vulnerability (%)</v>
          </cell>
          <cell r="F11" t="str">
            <v>Susceptibility (%)</v>
          </cell>
          <cell r="G11" t="str">
            <v>Lack of coping (%)</v>
          </cell>
          <cell r="H11" t="str">
            <v>Lack of adaptive capacities (%)</v>
          </cell>
        </row>
        <row r="12">
          <cell r="B12" t="str">
            <v>Vanuatu</v>
          </cell>
          <cell r="C12">
            <v>32</v>
          </cell>
          <cell r="D12">
            <v>56.33</v>
          </cell>
          <cell r="E12">
            <v>56.81</v>
          </cell>
          <cell r="F12">
            <v>37.14</v>
          </cell>
          <cell r="G12">
            <v>79.34</v>
          </cell>
          <cell r="H12">
            <v>53.96</v>
          </cell>
        </row>
        <row r="13">
          <cell r="B13" t="str">
            <v>Tonga</v>
          </cell>
          <cell r="C13">
            <v>29.08</v>
          </cell>
          <cell r="D13">
            <v>56.04</v>
          </cell>
          <cell r="E13">
            <v>51.9</v>
          </cell>
          <cell r="F13">
            <v>28.94</v>
          </cell>
          <cell r="G13">
            <v>81.8</v>
          </cell>
          <cell r="H13">
            <v>44.97</v>
          </cell>
        </row>
        <row r="14">
          <cell r="B14" t="str">
            <v>Philippines</v>
          </cell>
          <cell r="C14">
            <v>24.32</v>
          </cell>
          <cell r="D14">
            <v>45.09</v>
          </cell>
          <cell r="E14">
            <v>53.93</v>
          </cell>
          <cell r="F14">
            <v>34.99</v>
          </cell>
          <cell r="G14">
            <v>82.78</v>
          </cell>
          <cell r="H14">
            <v>44.01</v>
          </cell>
        </row>
        <row r="15">
          <cell r="B15" t="str">
            <v>Solomon Islands</v>
          </cell>
          <cell r="C15">
            <v>23.51</v>
          </cell>
          <cell r="D15">
            <v>36.4</v>
          </cell>
          <cell r="E15">
            <v>64.599999999999994</v>
          </cell>
          <cell r="F15">
            <v>44.11</v>
          </cell>
          <cell r="G15">
            <v>85.95</v>
          </cell>
          <cell r="H15">
            <v>63.74</v>
          </cell>
        </row>
        <row r="16">
          <cell r="B16" t="str">
            <v>Guatemala</v>
          </cell>
          <cell r="C16">
            <v>20.88</v>
          </cell>
          <cell r="D16">
            <v>38.42</v>
          </cell>
          <cell r="E16">
            <v>54.35</v>
          </cell>
          <cell r="F16">
            <v>35.36</v>
          </cell>
          <cell r="G16">
            <v>77.83</v>
          </cell>
          <cell r="H16">
            <v>49.87</v>
          </cell>
        </row>
        <row r="17">
          <cell r="B17" t="str">
            <v>Bangladesh</v>
          </cell>
          <cell r="C17">
            <v>17.45</v>
          </cell>
          <cell r="D17">
            <v>27.52</v>
          </cell>
          <cell r="E17">
            <v>63.41</v>
          </cell>
          <cell r="F17">
            <v>44.96</v>
          </cell>
          <cell r="G17">
            <v>86.49</v>
          </cell>
          <cell r="H17">
            <v>58.77</v>
          </cell>
        </row>
        <row r="18">
          <cell r="B18" t="str">
            <v>Timor-Leste</v>
          </cell>
          <cell r="C18">
            <v>17.45</v>
          </cell>
          <cell r="D18">
            <v>25.97</v>
          </cell>
          <cell r="E18">
            <v>67.17</v>
          </cell>
          <cell r="F18">
            <v>52.42</v>
          </cell>
          <cell r="G18">
            <v>89.16</v>
          </cell>
          <cell r="H18">
            <v>59.93</v>
          </cell>
        </row>
        <row r="19">
          <cell r="B19" t="str">
            <v>Costa Rica</v>
          </cell>
          <cell r="C19">
            <v>16.739999999999998</v>
          </cell>
          <cell r="D19">
            <v>42.39</v>
          </cell>
          <cell r="E19">
            <v>39.5</v>
          </cell>
          <cell r="F19">
            <v>21.96</v>
          </cell>
          <cell r="G19">
            <v>63.39</v>
          </cell>
          <cell r="H19">
            <v>33.14</v>
          </cell>
        </row>
        <row r="20">
          <cell r="B20" t="str">
            <v>Cambodia</v>
          </cell>
          <cell r="C20">
            <v>16.579999999999998</v>
          </cell>
          <cell r="D20">
            <v>26.66</v>
          </cell>
          <cell r="E20">
            <v>62.18</v>
          </cell>
          <cell r="F20">
            <v>48.28</v>
          </cell>
          <cell r="G20">
            <v>86.43</v>
          </cell>
          <cell r="H20">
            <v>51.81</v>
          </cell>
        </row>
        <row r="21">
          <cell r="B21" t="str">
            <v>El Salvador</v>
          </cell>
          <cell r="C21">
            <v>16.489999999999998</v>
          </cell>
          <cell r="D21">
            <v>32.18</v>
          </cell>
          <cell r="E21">
            <v>51.24</v>
          </cell>
          <cell r="F21">
            <v>30.55</v>
          </cell>
          <cell r="G21">
            <v>75.349999999999994</v>
          </cell>
          <cell r="H21">
            <v>47.82</v>
          </cell>
        </row>
        <row r="22">
          <cell r="B22" t="str">
            <v>Nicaragua</v>
          </cell>
          <cell r="C22">
            <v>15.74</v>
          </cell>
          <cell r="D22">
            <v>27.64</v>
          </cell>
          <cell r="E22">
            <v>56.94</v>
          </cell>
          <cell r="F22">
            <v>41.23</v>
          </cell>
          <cell r="G22">
            <v>83</v>
          </cell>
          <cell r="H22">
            <v>46.59</v>
          </cell>
        </row>
        <row r="23">
          <cell r="B23" t="str">
            <v>Papua New Guinea</v>
          </cell>
          <cell r="C23">
            <v>15.45</v>
          </cell>
          <cell r="D23">
            <v>23.26</v>
          </cell>
          <cell r="E23">
            <v>66.41</v>
          </cell>
          <cell r="F23">
            <v>50.04</v>
          </cell>
          <cell r="G23">
            <v>84.83</v>
          </cell>
          <cell r="H23">
            <v>64.36</v>
          </cell>
        </row>
        <row r="24">
          <cell r="B24" t="str">
            <v>Madagascar</v>
          </cell>
          <cell r="C24">
            <v>14.46</v>
          </cell>
          <cell r="D24">
            <v>20.68</v>
          </cell>
          <cell r="E24">
            <v>69.91</v>
          </cell>
          <cell r="F24">
            <v>67.510000000000005</v>
          </cell>
          <cell r="G24">
            <v>85.65</v>
          </cell>
          <cell r="H24">
            <v>56.57</v>
          </cell>
        </row>
        <row r="25">
          <cell r="B25" t="str">
            <v>Brunei Darussalam</v>
          </cell>
          <cell r="C25">
            <v>14.08</v>
          </cell>
          <cell r="D25">
            <v>36.28</v>
          </cell>
          <cell r="E25">
            <v>38.83</v>
          </cell>
          <cell r="F25">
            <v>13.48</v>
          </cell>
          <cell r="G25">
            <v>66.06</v>
          </cell>
          <cell r="H25">
            <v>36.93</v>
          </cell>
        </row>
        <row r="26">
          <cell r="B26" t="str">
            <v>Afghanistan</v>
          </cell>
          <cell r="C26">
            <v>14.06</v>
          </cell>
          <cell r="D26">
            <v>18.45</v>
          </cell>
          <cell r="E26">
            <v>76.19</v>
          </cell>
          <cell r="F26">
            <v>61.09</v>
          </cell>
          <cell r="G26">
            <v>93.94</v>
          </cell>
          <cell r="H26">
            <v>73.55</v>
          </cell>
        </row>
        <row r="27">
          <cell r="B27" t="str">
            <v>Niger</v>
          </cell>
          <cell r="C27">
            <v>14.03</v>
          </cell>
          <cell r="D27">
            <v>18.489999999999998</v>
          </cell>
          <cell r="E27">
            <v>75.86</v>
          </cell>
          <cell r="F27">
            <v>69.38</v>
          </cell>
          <cell r="G27">
            <v>89.54</v>
          </cell>
          <cell r="H27">
            <v>68.650000000000006</v>
          </cell>
        </row>
        <row r="28">
          <cell r="B28" t="str">
            <v>The Gambia</v>
          </cell>
          <cell r="C28">
            <v>13.9</v>
          </cell>
          <cell r="D28">
            <v>22.2</v>
          </cell>
          <cell r="E28">
            <v>62.63</v>
          </cell>
          <cell r="F28">
            <v>45.29</v>
          </cell>
          <cell r="G28">
            <v>83.99</v>
          </cell>
          <cell r="H28">
            <v>58.62</v>
          </cell>
        </row>
        <row r="29">
          <cell r="B29" t="str">
            <v>Bhutan</v>
          </cell>
          <cell r="C29">
            <v>13.65</v>
          </cell>
          <cell r="D29">
            <v>24.63</v>
          </cell>
          <cell r="E29">
            <v>55.42</v>
          </cell>
          <cell r="F29">
            <v>34.56</v>
          </cell>
          <cell r="G29">
            <v>79.02</v>
          </cell>
          <cell r="H29">
            <v>52.67</v>
          </cell>
        </row>
        <row r="30">
          <cell r="B30" t="str">
            <v>Fiji</v>
          </cell>
          <cell r="C30">
            <v>13.57</v>
          </cell>
          <cell r="D30">
            <v>25.87</v>
          </cell>
          <cell r="E30">
            <v>52.48</v>
          </cell>
          <cell r="F30">
            <v>36.32</v>
          </cell>
          <cell r="G30">
            <v>76.44</v>
          </cell>
          <cell r="H30">
            <v>44.67</v>
          </cell>
        </row>
        <row r="31">
          <cell r="B31" t="str">
            <v>Guinea-Bissau</v>
          </cell>
          <cell r="C31">
            <v>13.12</v>
          </cell>
          <cell r="D31">
            <v>18.53</v>
          </cell>
          <cell r="E31">
            <v>70.84</v>
          </cell>
          <cell r="F31">
            <v>59.51</v>
          </cell>
          <cell r="G31">
            <v>89.76</v>
          </cell>
          <cell r="H31">
            <v>63.26</v>
          </cell>
        </row>
        <row r="32">
          <cell r="B32" t="str">
            <v>Jamaica</v>
          </cell>
          <cell r="C32">
            <v>12.89</v>
          </cell>
          <cell r="D32">
            <v>28.11</v>
          </cell>
          <cell r="E32">
            <v>45.85</v>
          </cell>
          <cell r="F32">
            <v>26.32</v>
          </cell>
          <cell r="G32">
            <v>71.39</v>
          </cell>
          <cell r="H32">
            <v>39.83</v>
          </cell>
        </row>
        <row r="33">
          <cell r="B33" t="str">
            <v>Chad</v>
          </cell>
          <cell r="C33">
            <v>12.25</v>
          </cell>
          <cell r="D33">
            <v>16.3</v>
          </cell>
          <cell r="E33">
            <v>75.14</v>
          </cell>
          <cell r="F33">
            <v>64.28</v>
          </cell>
          <cell r="G33">
            <v>94.36</v>
          </cell>
          <cell r="H33">
            <v>66.78</v>
          </cell>
        </row>
        <row r="34">
          <cell r="B34" t="str">
            <v>Honduras</v>
          </cell>
          <cell r="C34">
            <v>12.1</v>
          </cell>
          <cell r="D34">
            <v>21.81</v>
          </cell>
          <cell r="E34">
            <v>55.5</v>
          </cell>
          <cell r="F34">
            <v>37.61</v>
          </cell>
          <cell r="G34">
            <v>80.03</v>
          </cell>
          <cell r="H34">
            <v>48.85</v>
          </cell>
        </row>
        <row r="35">
          <cell r="B35" t="str">
            <v>Dominican Republic</v>
          </cell>
          <cell r="C35">
            <v>12</v>
          </cell>
          <cell r="D35">
            <v>24.91</v>
          </cell>
          <cell r="E35">
            <v>48.17</v>
          </cell>
          <cell r="F35">
            <v>30.83</v>
          </cell>
          <cell r="G35">
            <v>73.55</v>
          </cell>
          <cell r="H35">
            <v>40.14</v>
          </cell>
        </row>
        <row r="36">
          <cell r="B36" t="str">
            <v>Chile</v>
          </cell>
          <cell r="C36">
            <v>11.97</v>
          </cell>
          <cell r="D36">
            <v>31.25</v>
          </cell>
          <cell r="E36">
            <v>38.31</v>
          </cell>
          <cell r="F36">
            <v>21.86</v>
          </cell>
          <cell r="G36">
            <v>55.89</v>
          </cell>
          <cell r="H36">
            <v>37.19</v>
          </cell>
        </row>
        <row r="37">
          <cell r="B37" t="str">
            <v>Mauritius</v>
          </cell>
          <cell r="C37">
            <v>11.91</v>
          </cell>
          <cell r="D37">
            <v>29.59</v>
          </cell>
          <cell r="E37">
            <v>40.24</v>
          </cell>
          <cell r="F37">
            <v>19.57</v>
          </cell>
          <cell r="G37">
            <v>60.08</v>
          </cell>
          <cell r="H37">
            <v>41.08</v>
          </cell>
        </row>
        <row r="38">
          <cell r="B38" t="str">
            <v>Senegal</v>
          </cell>
          <cell r="C38">
            <v>11.76</v>
          </cell>
          <cell r="D38">
            <v>18.7</v>
          </cell>
          <cell r="E38">
            <v>62.9</v>
          </cell>
          <cell r="F38">
            <v>49.02</v>
          </cell>
          <cell r="G38">
            <v>81.99</v>
          </cell>
          <cell r="H38">
            <v>57.68</v>
          </cell>
        </row>
        <row r="39">
          <cell r="B39" t="str">
            <v>Indonesia</v>
          </cell>
          <cell r="C39">
            <v>11.69</v>
          </cell>
          <cell r="D39">
            <v>20.49</v>
          </cell>
          <cell r="E39">
            <v>57.06</v>
          </cell>
          <cell r="F39">
            <v>37.659999999999997</v>
          </cell>
          <cell r="G39">
            <v>83.31</v>
          </cell>
          <cell r="H39">
            <v>50.2</v>
          </cell>
        </row>
        <row r="40">
          <cell r="B40" t="str">
            <v>Burkina Faso</v>
          </cell>
          <cell r="C40">
            <v>11.58</v>
          </cell>
          <cell r="D40">
            <v>16.920000000000002</v>
          </cell>
          <cell r="E40">
            <v>68.459999999999994</v>
          </cell>
          <cell r="F40">
            <v>56.92</v>
          </cell>
          <cell r="G40">
            <v>86.37</v>
          </cell>
          <cell r="H40">
            <v>62.09</v>
          </cell>
        </row>
        <row r="41">
          <cell r="B41" t="str">
            <v>Burundi</v>
          </cell>
          <cell r="C41">
            <v>11.56</v>
          </cell>
          <cell r="D41">
            <v>16.09</v>
          </cell>
          <cell r="E41">
            <v>71.819999999999993</v>
          </cell>
          <cell r="F41">
            <v>63.88</v>
          </cell>
          <cell r="G41">
            <v>90.68</v>
          </cell>
          <cell r="H41">
            <v>60.89</v>
          </cell>
        </row>
        <row r="42">
          <cell r="B42" t="str">
            <v>Mali</v>
          </cell>
          <cell r="C42">
            <v>11.51</v>
          </cell>
          <cell r="D42">
            <v>16.59</v>
          </cell>
          <cell r="E42">
            <v>69.349999999999994</v>
          </cell>
          <cell r="F42">
            <v>54.74</v>
          </cell>
          <cell r="G42">
            <v>85.45</v>
          </cell>
          <cell r="H42">
            <v>67.849999999999994</v>
          </cell>
        </row>
        <row r="43">
          <cell r="B43" t="str">
            <v>Haiti</v>
          </cell>
          <cell r="C43">
            <v>11.45</v>
          </cell>
          <cell r="D43">
            <v>15.95</v>
          </cell>
          <cell r="E43">
            <v>71.77</v>
          </cell>
          <cell r="F43">
            <v>64.03</v>
          </cell>
          <cell r="G43">
            <v>89.46</v>
          </cell>
          <cell r="H43">
            <v>61.83</v>
          </cell>
        </row>
        <row r="44">
          <cell r="B44" t="str">
            <v>Sierra Leone</v>
          </cell>
          <cell r="C44">
            <v>11.25</v>
          </cell>
          <cell r="D44">
            <v>15.31</v>
          </cell>
          <cell r="E44">
            <v>73.5</v>
          </cell>
          <cell r="F44">
            <v>64.790000000000006</v>
          </cell>
          <cell r="G44">
            <v>89.09</v>
          </cell>
          <cell r="H44">
            <v>66.62</v>
          </cell>
        </row>
        <row r="45">
          <cell r="B45" t="str">
            <v>Vietnam</v>
          </cell>
          <cell r="C45">
            <v>11.21</v>
          </cell>
          <cell r="D45">
            <v>22.02</v>
          </cell>
          <cell r="E45">
            <v>50.89</v>
          </cell>
          <cell r="F45">
            <v>30.82</v>
          </cell>
          <cell r="G45">
            <v>78.88</v>
          </cell>
          <cell r="H45">
            <v>42.97</v>
          </cell>
        </row>
        <row r="46">
          <cell r="B46" t="str">
            <v>Japan</v>
          </cell>
          <cell r="C46">
            <v>11.13</v>
          </cell>
          <cell r="D46">
            <v>39.57</v>
          </cell>
          <cell r="E46">
            <v>28.13</v>
          </cell>
          <cell r="F46">
            <v>16.3</v>
          </cell>
          <cell r="G46">
            <v>36.659999999999997</v>
          </cell>
          <cell r="H46">
            <v>31.44</v>
          </cell>
        </row>
        <row r="47">
          <cell r="B47" t="str">
            <v>Benin</v>
          </cell>
          <cell r="C47">
            <v>10.9</v>
          </cell>
          <cell r="D47">
            <v>16.2</v>
          </cell>
          <cell r="E47">
            <v>67.239999999999995</v>
          </cell>
          <cell r="F47">
            <v>54.87</v>
          </cell>
          <cell r="G47">
            <v>84.9</v>
          </cell>
          <cell r="H47">
            <v>61.94</v>
          </cell>
        </row>
        <row r="48">
          <cell r="B48" t="str">
            <v>Togo</v>
          </cell>
          <cell r="C48">
            <v>10.4</v>
          </cell>
          <cell r="D48">
            <v>14.98</v>
          </cell>
          <cell r="E48">
            <v>69.45</v>
          </cell>
          <cell r="F48">
            <v>58.26</v>
          </cell>
          <cell r="G48">
            <v>87.49</v>
          </cell>
          <cell r="H48">
            <v>62.59</v>
          </cell>
        </row>
        <row r="49">
          <cell r="B49" t="str">
            <v>Cameroon</v>
          </cell>
          <cell r="C49">
            <v>10.27</v>
          </cell>
          <cell r="D49">
            <v>16.23</v>
          </cell>
          <cell r="E49">
            <v>63.29</v>
          </cell>
          <cell r="F49">
            <v>47.62</v>
          </cell>
          <cell r="G49">
            <v>85.82</v>
          </cell>
          <cell r="H49">
            <v>56.42</v>
          </cell>
        </row>
        <row r="50">
          <cell r="B50" t="str">
            <v>Albania</v>
          </cell>
          <cell r="C50">
            <v>9.98</v>
          </cell>
          <cell r="D50">
            <v>22.47</v>
          </cell>
          <cell r="E50">
            <v>44.42</v>
          </cell>
          <cell r="F50">
            <v>20.04</v>
          </cell>
          <cell r="G50">
            <v>74.31</v>
          </cell>
          <cell r="H50">
            <v>38.909999999999997</v>
          </cell>
        </row>
        <row r="51">
          <cell r="B51" t="str">
            <v>Mozambique</v>
          </cell>
          <cell r="C51">
            <v>9.98</v>
          </cell>
          <cell r="D51">
            <v>13.86</v>
          </cell>
          <cell r="E51">
            <v>71.95</v>
          </cell>
          <cell r="F51">
            <v>68.19</v>
          </cell>
          <cell r="G51">
            <v>86.16</v>
          </cell>
          <cell r="H51">
            <v>61.52</v>
          </cell>
        </row>
        <row r="52">
          <cell r="B52" t="str">
            <v>Mauritania</v>
          </cell>
          <cell r="C52">
            <v>9.6999999999999993</v>
          </cell>
          <cell r="D52">
            <v>14.57</v>
          </cell>
          <cell r="E52">
            <v>66.59</v>
          </cell>
          <cell r="F52">
            <v>49</v>
          </cell>
          <cell r="G52">
            <v>85.79</v>
          </cell>
          <cell r="H52">
            <v>64.989999999999995</v>
          </cell>
        </row>
        <row r="53">
          <cell r="B53" t="str">
            <v>Zimbabwe</v>
          </cell>
          <cell r="C53">
            <v>9.6300000000000008</v>
          </cell>
          <cell r="D53">
            <v>14.3</v>
          </cell>
          <cell r="E53">
            <v>67.33</v>
          </cell>
          <cell r="F53">
            <v>55.7</v>
          </cell>
          <cell r="G53">
            <v>89.03</v>
          </cell>
          <cell r="H53">
            <v>57.26</v>
          </cell>
        </row>
        <row r="54">
          <cell r="B54" t="str">
            <v>Guinea</v>
          </cell>
          <cell r="C54">
            <v>9.49</v>
          </cell>
          <cell r="D54">
            <v>13.35</v>
          </cell>
          <cell r="E54">
            <v>71.13</v>
          </cell>
          <cell r="F54">
            <v>58.49</v>
          </cell>
          <cell r="G54">
            <v>92.13</v>
          </cell>
          <cell r="H54">
            <v>62.79</v>
          </cell>
        </row>
        <row r="55">
          <cell r="B55" t="str">
            <v>Cape Verde</v>
          </cell>
          <cell r="C55">
            <v>9.4700000000000006</v>
          </cell>
          <cell r="D55">
            <v>17.25</v>
          </cell>
          <cell r="E55">
            <v>54.86</v>
          </cell>
          <cell r="F55">
            <v>39.520000000000003</v>
          </cell>
          <cell r="G55">
            <v>76.86</v>
          </cell>
          <cell r="H55">
            <v>48.2</v>
          </cell>
        </row>
        <row r="56">
          <cell r="B56" t="str">
            <v>Uzbekistan</v>
          </cell>
          <cell r="C56">
            <v>9.3699999999999992</v>
          </cell>
          <cell r="D56">
            <v>17.28</v>
          </cell>
          <cell r="E56">
            <v>54.25</v>
          </cell>
          <cell r="F56">
            <v>33.17</v>
          </cell>
          <cell r="G56">
            <v>77.069999999999993</v>
          </cell>
          <cell r="H56">
            <v>52.51</v>
          </cell>
        </row>
        <row r="57">
          <cell r="B57" t="str">
            <v>Ghana</v>
          </cell>
          <cell r="C57">
            <v>9.35</v>
          </cell>
          <cell r="D57">
            <v>15.67</v>
          </cell>
          <cell r="E57">
            <v>59.66</v>
          </cell>
          <cell r="F57">
            <v>48.25</v>
          </cell>
          <cell r="G57">
            <v>77.099999999999994</v>
          </cell>
          <cell r="H57">
            <v>53.63</v>
          </cell>
        </row>
        <row r="58">
          <cell r="B58" t="str">
            <v>Suriname</v>
          </cell>
          <cell r="C58">
            <v>9.25</v>
          </cell>
          <cell r="D58">
            <v>19.52</v>
          </cell>
          <cell r="E58">
            <v>47.4</v>
          </cell>
          <cell r="F58">
            <v>28.84</v>
          </cell>
          <cell r="G58">
            <v>73.819999999999993</v>
          </cell>
          <cell r="H58">
            <v>39.53</v>
          </cell>
        </row>
        <row r="59">
          <cell r="B59" t="str">
            <v>Sudan</v>
          </cell>
          <cell r="C59">
            <v>9.25</v>
          </cell>
          <cell r="D59">
            <v>13.71</v>
          </cell>
          <cell r="E59">
            <v>67.44</v>
          </cell>
          <cell r="F59">
            <v>51.62</v>
          </cell>
          <cell r="G59">
            <v>90.9</v>
          </cell>
          <cell r="H59">
            <v>59.8</v>
          </cell>
        </row>
        <row r="60">
          <cell r="B60" t="str">
            <v>Liberia</v>
          </cell>
          <cell r="C60">
            <v>9.1999999999999993</v>
          </cell>
          <cell r="D60">
            <v>12.71</v>
          </cell>
          <cell r="E60">
            <v>72.33</v>
          </cell>
          <cell r="F60">
            <v>67.59</v>
          </cell>
          <cell r="G60">
            <v>86.37</v>
          </cell>
          <cell r="H60">
            <v>63.02</v>
          </cell>
        </row>
        <row r="61">
          <cell r="B61" t="str">
            <v>Nigeria</v>
          </cell>
          <cell r="C61">
            <v>9.0299999999999994</v>
          </cell>
          <cell r="D61">
            <v>13.41</v>
          </cell>
          <cell r="E61">
            <v>67.37</v>
          </cell>
          <cell r="F61">
            <v>54.94</v>
          </cell>
          <cell r="G61">
            <v>86.93</v>
          </cell>
          <cell r="H61">
            <v>60.24</v>
          </cell>
        </row>
        <row r="62">
          <cell r="B62" t="str">
            <v>Côte d'Ivoire</v>
          </cell>
          <cell r="C62">
            <v>9.0299999999999994</v>
          </cell>
          <cell r="D62">
            <v>14.5</v>
          </cell>
          <cell r="E62">
            <v>62.27</v>
          </cell>
          <cell r="F62">
            <v>48.39</v>
          </cell>
          <cell r="G62">
            <v>77.239999999999995</v>
          </cell>
          <cell r="H62">
            <v>61.19</v>
          </cell>
        </row>
        <row r="63">
          <cell r="B63" t="str">
            <v>Guyana</v>
          </cell>
          <cell r="C63">
            <v>9.02</v>
          </cell>
          <cell r="D63">
            <v>17.850000000000001</v>
          </cell>
          <cell r="E63">
            <v>50.55</v>
          </cell>
          <cell r="F63">
            <v>29.57</v>
          </cell>
          <cell r="G63">
            <v>76.900000000000006</v>
          </cell>
          <cell r="H63">
            <v>45.18</v>
          </cell>
        </row>
        <row r="64">
          <cell r="B64" t="str">
            <v>Malawi</v>
          </cell>
          <cell r="C64">
            <v>8.99</v>
          </cell>
          <cell r="D64">
            <v>13.73</v>
          </cell>
          <cell r="E64">
            <v>65.48</v>
          </cell>
          <cell r="F64">
            <v>56.63</v>
          </cell>
          <cell r="G64">
            <v>86.05</v>
          </cell>
          <cell r="H64">
            <v>53.76</v>
          </cell>
        </row>
        <row r="65">
          <cell r="B65" t="str">
            <v>Ecuador</v>
          </cell>
          <cell r="C65">
            <v>8.69</v>
          </cell>
          <cell r="D65">
            <v>18.13</v>
          </cell>
          <cell r="E65">
            <v>47.97</v>
          </cell>
          <cell r="F65">
            <v>27.63</v>
          </cell>
          <cell r="G65">
            <v>76.94</v>
          </cell>
          <cell r="H65">
            <v>39.35</v>
          </cell>
        </row>
        <row r="66">
          <cell r="B66" t="str">
            <v>Rwanda</v>
          </cell>
          <cell r="C66">
            <v>8.68</v>
          </cell>
          <cell r="D66">
            <v>13.72</v>
          </cell>
          <cell r="E66">
            <v>63.32</v>
          </cell>
          <cell r="F66">
            <v>59</v>
          </cell>
          <cell r="G66">
            <v>83.11</v>
          </cell>
          <cell r="H66">
            <v>47.84</v>
          </cell>
        </row>
        <row r="67">
          <cell r="B67" t="str">
            <v>Tanzania</v>
          </cell>
          <cell r="C67">
            <v>8.64</v>
          </cell>
          <cell r="D67">
            <v>12.91</v>
          </cell>
          <cell r="E67">
            <v>66.97</v>
          </cell>
          <cell r="F67">
            <v>65.430000000000007</v>
          </cell>
          <cell r="G67">
            <v>83.03</v>
          </cell>
          <cell r="H67">
            <v>52.46</v>
          </cell>
        </row>
        <row r="68">
          <cell r="B68" t="str">
            <v>Myanmar</v>
          </cell>
          <cell r="C68">
            <v>8.5399999999999991</v>
          </cell>
          <cell r="D68">
            <v>14.47</v>
          </cell>
          <cell r="E68">
            <v>59.02</v>
          </cell>
          <cell r="F68">
            <v>41.67</v>
          </cell>
          <cell r="G68">
            <v>79.75</v>
          </cell>
          <cell r="H68">
            <v>55.62</v>
          </cell>
        </row>
        <row r="69">
          <cell r="B69" t="str">
            <v>Kyrgyz Republic</v>
          </cell>
          <cell r="C69">
            <v>8.48</v>
          </cell>
          <cell r="D69">
            <v>17.09</v>
          </cell>
          <cell r="E69">
            <v>49.63</v>
          </cell>
          <cell r="F69">
            <v>28.29</v>
          </cell>
          <cell r="G69">
            <v>76.16</v>
          </cell>
          <cell r="H69">
            <v>44.43</v>
          </cell>
        </row>
        <row r="70">
          <cell r="B70" t="str">
            <v>Zambia</v>
          </cell>
          <cell r="C70">
            <v>8.41</v>
          </cell>
          <cell r="D70">
            <v>12.89</v>
          </cell>
          <cell r="E70">
            <v>65.27</v>
          </cell>
          <cell r="F70">
            <v>61.63</v>
          </cell>
          <cell r="G70">
            <v>81.72</v>
          </cell>
          <cell r="H70">
            <v>52.47</v>
          </cell>
        </row>
        <row r="71">
          <cell r="B71" t="str">
            <v>Ethiopia</v>
          </cell>
          <cell r="C71">
            <v>8.27</v>
          </cell>
          <cell r="D71">
            <v>11.64</v>
          </cell>
          <cell r="E71">
            <v>71.05</v>
          </cell>
          <cell r="F71">
            <v>63.11</v>
          </cell>
          <cell r="G71">
            <v>87.11</v>
          </cell>
          <cell r="H71">
            <v>62.92</v>
          </cell>
        </row>
        <row r="72">
          <cell r="B72" t="str">
            <v>Algeria</v>
          </cell>
          <cell r="C72">
            <v>8.06</v>
          </cell>
          <cell r="D72">
            <v>16.510000000000002</v>
          </cell>
          <cell r="E72">
            <v>48.8</v>
          </cell>
          <cell r="F72">
            <v>22.89</v>
          </cell>
          <cell r="G72">
            <v>76.36</v>
          </cell>
          <cell r="H72">
            <v>47.14</v>
          </cell>
        </row>
        <row r="73">
          <cell r="B73" t="str">
            <v>Angola</v>
          </cell>
          <cell r="C73">
            <v>8.02</v>
          </cell>
          <cell r="D73">
            <v>12.88</v>
          </cell>
          <cell r="E73">
            <v>62.28</v>
          </cell>
          <cell r="F73">
            <v>53.64</v>
          </cell>
          <cell r="G73">
            <v>82.84</v>
          </cell>
          <cell r="H73">
            <v>50.35</v>
          </cell>
        </row>
        <row r="74">
          <cell r="B74" t="str">
            <v>Samoa</v>
          </cell>
          <cell r="C74">
            <v>7.88</v>
          </cell>
          <cell r="D74">
            <v>14.95</v>
          </cell>
          <cell r="E74">
            <v>52.69</v>
          </cell>
          <cell r="F74">
            <v>30.49</v>
          </cell>
          <cell r="G74">
            <v>79.849999999999994</v>
          </cell>
          <cell r="H74">
            <v>47.73</v>
          </cell>
        </row>
        <row r="75">
          <cell r="B75" t="str">
            <v>Lesotho</v>
          </cell>
          <cell r="C75">
            <v>7.86</v>
          </cell>
          <cell r="D75">
            <v>12.46</v>
          </cell>
          <cell r="E75">
            <v>63.12</v>
          </cell>
          <cell r="F75">
            <v>52.04</v>
          </cell>
          <cell r="G75">
            <v>83.46</v>
          </cell>
          <cell r="H75">
            <v>53.86</v>
          </cell>
        </row>
        <row r="76">
          <cell r="B76" t="str">
            <v>Sri Lanka</v>
          </cell>
          <cell r="C76">
            <v>7.84</v>
          </cell>
          <cell r="D76">
            <v>15.05</v>
          </cell>
          <cell r="E76">
            <v>52.14</v>
          </cell>
          <cell r="F76">
            <v>29.49</v>
          </cell>
          <cell r="G76">
            <v>81.02</v>
          </cell>
          <cell r="H76">
            <v>45.91</v>
          </cell>
        </row>
        <row r="77">
          <cell r="B77" t="str">
            <v>Pakistan</v>
          </cell>
          <cell r="C77">
            <v>7.84</v>
          </cell>
          <cell r="D77">
            <v>12.27</v>
          </cell>
          <cell r="E77">
            <v>63.84</v>
          </cell>
          <cell r="F77">
            <v>40.33</v>
          </cell>
          <cell r="G77">
            <v>86.61</v>
          </cell>
          <cell r="H77">
            <v>64.58</v>
          </cell>
        </row>
        <row r="78">
          <cell r="B78" t="str">
            <v>Kenya</v>
          </cell>
          <cell r="C78">
            <v>7.82</v>
          </cell>
          <cell r="D78">
            <v>11.9</v>
          </cell>
          <cell r="E78">
            <v>65.75</v>
          </cell>
          <cell r="F78">
            <v>54.51</v>
          </cell>
          <cell r="G78">
            <v>87.6</v>
          </cell>
          <cell r="H78">
            <v>55.14</v>
          </cell>
        </row>
        <row r="79">
          <cell r="B79" t="str">
            <v>Republic of Congo</v>
          </cell>
          <cell r="C79">
            <v>7.71</v>
          </cell>
          <cell r="D79">
            <v>12.19</v>
          </cell>
          <cell r="E79">
            <v>63.28</v>
          </cell>
          <cell r="F79">
            <v>50.98</v>
          </cell>
          <cell r="G79">
            <v>87.39</v>
          </cell>
          <cell r="H79">
            <v>51.45</v>
          </cell>
        </row>
        <row r="80">
          <cell r="B80" t="str">
            <v>Netherlands</v>
          </cell>
          <cell r="C80">
            <v>7.71</v>
          </cell>
          <cell r="D80">
            <v>29.24</v>
          </cell>
          <cell r="E80">
            <v>26.37</v>
          </cell>
          <cell r="F80">
            <v>13.99</v>
          </cell>
          <cell r="G80">
            <v>38.71</v>
          </cell>
          <cell r="H80">
            <v>26.42</v>
          </cell>
        </row>
        <row r="81">
          <cell r="B81" t="str">
            <v>Panama</v>
          </cell>
          <cell r="C81">
            <v>7.7</v>
          </cell>
          <cell r="D81">
            <v>17.27</v>
          </cell>
          <cell r="E81">
            <v>44.56</v>
          </cell>
          <cell r="F81">
            <v>30.57</v>
          </cell>
          <cell r="G81">
            <v>67.17</v>
          </cell>
          <cell r="H81">
            <v>35.94</v>
          </cell>
        </row>
        <row r="82">
          <cell r="B82" t="str">
            <v>India</v>
          </cell>
          <cell r="C82">
            <v>7.68</v>
          </cell>
          <cell r="D82">
            <v>12.68</v>
          </cell>
          <cell r="E82">
            <v>60.55</v>
          </cell>
          <cell r="F82">
            <v>45.3</v>
          </cell>
          <cell r="G82">
            <v>80.11</v>
          </cell>
          <cell r="H82">
            <v>56.24</v>
          </cell>
        </row>
        <row r="83">
          <cell r="B83" t="str">
            <v>Uganda</v>
          </cell>
          <cell r="C83">
            <v>7.57</v>
          </cell>
          <cell r="D83">
            <v>11.68</v>
          </cell>
          <cell r="E83">
            <v>64.87</v>
          </cell>
          <cell r="F83">
            <v>54.8</v>
          </cell>
          <cell r="G83">
            <v>86.94</v>
          </cell>
          <cell r="H83">
            <v>52.86</v>
          </cell>
        </row>
        <row r="84">
          <cell r="B84" t="str">
            <v>Tajikistan</v>
          </cell>
          <cell r="C84">
            <v>7.47</v>
          </cell>
          <cell r="D84">
            <v>13.56</v>
          </cell>
          <cell r="E84">
            <v>55.11</v>
          </cell>
          <cell r="F84">
            <v>37.44</v>
          </cell>
          <cell r="G84">
            <v>75.62</v>
          </cell>
          <cell r="H84">
            <v>52.28</v>
          </cell>
        </row>
        <row r="85">
          <cell r="B85" t="str">
            <v>Swaziland</v>
          </cell>
          <cell r="C85">
            <v>7.37</v>
          </cell>
          <cell r="D85">
            <v>11.98</v>
          </cell>
          <cell r="E85">
            <v>61.56</v>
          </cell>
          <cell r="F85">
            <v>48.56</v>
          </cell>
          <cell r="G85">
            <v>83.1</v>
          </cell>
          <cell r="H85">
            <v>53.02</v>
          </cell>
        </row>
        <row r="86">
          <cell r="B86" t="str">
            <v>Peru</v>
          </cell>
          <cell r="C86">
            <v>7.24</v>
          </cell>
          <cell r="D86">
            <v>15.08</v>
          </cell>
          <cell r="E86">
            <v>47.99</v>
          </cell>
          <cell r="F86">
            <v>31.75</v>
          </cell>
          <cell r="G86">
            <v>74.86</v>
          </cell>
          <cell r="H86">
            <v>37.36</v>
          </cell>
        </row>
        <row r="87">
          <cell r="B87" t="str">
            <v>Eritrea</v>
          </cell>
          <cell r="C87">
            <v>7.22</v>
          </cell>
          <cell r="D87">
            <v>9.9</v>
          </cell>
          <cell r="E87">
            <v>72.88</v>
          </cell>
          <cell r="F87">
            <v>67.17</v>
          </cell>
          <cell r="G87">
            <v>87.68</v>
          </cell>
          <cell r="H87">
            <v>63.79</v>
          </cell>
        </row>
        <row r="88">
          <cell r="B88" t="str">
            <v>Central African Republic</v>
          </cell>
          <cell r="C88">
            <v>7.18</v>
          </cell>
          <cell r="D88">
            <v>9.91</v>
          </cell>
          <cell r="E88">
            <v>72.42</v>
          </cell>
          <cell r="F88">
            <v>63.34</v>
          </cell>
          <cell r="G88">
            <v>91.2</v>
          </cell>
          <cell r="H88">
            <v>62.72</v>
          </cell>
        </row>
        <row r="89">
          <cell r="B89" t="str">
            <v>Morocco</v>
          </cell>
          <cell r="C89">
            <v>7.17</v>
          </cell>
          <cell r="D89">
            <v>13.41</v>
          </cell>
          <cell r="E89">
            <v>53.49</v>
          </cell>
          <cell r="F89">
            <v>29.72</v>
          </cell>
          <cell r="G89">
            <v>77.12</v>
          </cell>
          <cell r="H89">
            <v>53.64</v>
          </cell>
        </row>
        <row r="90">
          <cell r="B90" t="str">
            <v>Greece</v>
          </cell>
          <cell r="C90">
            <v>7.09</v>
          </cell>
          <cell r="D90">
            <v>20.89</v>
          </cell>
          <cell r="E90">
            <v>33.94</v>
          </cell>
          <cell r="F90">
            <v>16.22</v>
          </cell>
          <cell r="G90">
            <v>53.29</v>
          </cell>
          <cell r="H90">
            <v>32.32</v>
          </cell>
        </row>
        <row r="91">
          <cell r="B91" t="str">
            <v>Djibouti</v>
          </cell>
          <cell r="C91">
            <v>7.05</v>
          </cell>
          <cell r="D91">
            <v>11.14</v>
          </cell>
          <cell r="E91">
            <v>63.29</v>
          </cell>
          <cell r="F91">
            <v>40.08</v>
          </cell>
          <cell r="G91">
            <v>83.56</v>
          </cell>
          <cell r="H91">
            <v>66.22</v>
          </cell>
        </row>
        <row r="92">
          <cell r="B92" t="str">
            <v>Georgia</v>
          </cell>
          <cell r="C92">
            <v>6.97</v>
          </cell>
          <cell r="D92">
            <v>15.11</v>
          </cell>
          <cell r="E92">
            <v>46.15</v>
          </cell>
          <cell r="F92">
            <v>25.37</v>
          </cell>
          <cell r="G92">
            <v>66.97</v>
          </cell>
          <cell r="H92">
            <v>46.12</v>
          </cell>
        </row>
        <row r="93">
          <cell r="B93" t="str">
            <v>Turkmenistan</v>
          </cell>
          <cell r="C93">
            <v>6.95</v>
          </cell>
          <cell r="D93">
            <v>13.77</v>
          </cell>
          <cell r="E93">
            <v>50.44</v>
          </cell>
          <cell r="F93">
            <v>21.64</v>
          </cell>
          <cell r="G93">
            <v>79.27</v>
          </cell>
          <cell r="H93">
            <v>50.43</v>
          </cell>
        </row>
        <row r="94">
          <cell r="B94" t="str">
            <v>Comoros</v>
          </cell>
          <cell r="C94">
            <v>6.93</v>
          </cell>
          <cell r="D94">
            <v>10.1</v>
          </cell>
          <cell r="E94">
            <v>68.599999999999994</v>
          </cell>
          <cell r="F94">
            <v>51.13</v>
          </cell>
          <cell r="G94">
            <v>85.92</v>
          </cell>
          <cell r="H94">
            <v>68.75</v>
          </cell>
        </row>
        <row r="95">
          <cell r="B95" t="str">
            <v>Armenia</v>
          </cell>
          <cell r="C95">
            <v>6.9</v>
          </cell>
          <cell r="D95">
            <v>14.67</v>
          </cell>
          <cell r="E95">
            <v>47.01</v>
          </cell>
          <cell r="F95">
            <v>26.27</v>
          </cell>
          <cell r="G95">
            <v>70.11</v>
          </cell>
          <cell r="H95">
            <v>44.64</v>
          </cell>
        </row>
        <row r="96">
          <cell r="B96" t="str">
            <v>Thailand</v>
          </cell>
          <cell r="C96">
            <v>6.86</v>
          </cell>
          <cell r="D96">
            <v>14.84</v>
          </cell>
          <cell r="E96">
            <v>46.25</v>
          </cell>
          <cell r="F96">
            <v>22.44</v>
          </cell>
          <cell r="G96">
            <v>76.23</v>
          </cell>
          <cell r="H96">
            <v>40.1</v>
          </cell>
        </row>
        <row r="97">
          <cell r="B97" t="str">
            <v>Colombia</v>
          </cell>
          <cell r="C97">
            <v>6.86</v>
          </cell>
          <cell r="D97">
            <v>14</v>
          </cell>
          <cell r="E97">
            <v>49.03</v>
          </cell>
          <cell r="F97">
            <v>30.81</v>
          </cell>
          <cell r="G97">
            <v>75.75</v>
          </cell>
          <cell r="H97">
            <v>40.520000000000003</v>
          </cell>
        </row>
        <row r="98">
          <cell r="B98" t="str">
            <v>Republic of Yemen</v>
          </cell>
          <cell r="C98">
            <v>6.83</v>
          </cell>
          <cell r="D98">
            <v>10.23</v>
          </cell>
          <cell r="E98">
            <v>66.760000000000005</v>
          </cell>
          <cell r="F98">
            <v>47.3</v>
          </cell>
          <cell r="G98">
            <v>87.27</v>
          </cell>
          <cell r="H98">
            <v>65.7</v>
          </cell>
        </row>
        <row r="99">
          <cell r="B99" t="str">
            <v>Azerbaijan</v>
          </cell>
          <cell r="C99">
            <v>6.8</v>
          </cell>
          <cell r="D99">
            <v>13.9</v>
          </cell>
          <cell r="E99">
            <v>48.94</v>
          </cell>
          <cell r="F99">
            <v>32.64</v>
          </cell>
          <cell r="G99">
            <v>68.010000000000005</v>
          </cell>
          <cell r="H99">
            <v>46.16</v>
          </cell>
        </row>
        <row r="100">
          <cell r="B100" t="str">
            <v>Equatorial Guinea</v>
          </cell>
          <cell r="C100">
            <v>6.72</v>
          </cell>
          <cell r="D100">
            <v>11.71</v>
          </cell>
          <cell r="E100">
            <v>57.36</v>
          </cell>
          <cell r="F100">
            <v>34.82</v>
          </cell>
          <cell r="G100">
            <v>87.01</v>
          </cell>
          <cell r="H100">
            <v>50.25</v>
          </cell>
        </row>
        <row r="101">
          <cell r="B101" t="str">
            <v>Trinidad and Tobago</v>
          </cell>
          <cell r="C101">
            <v>6.7</v>
          </cell>
          <cell r="D101">
            <v>15.97</v>
          </cell>
          <cell r="E101">
            <v>41.98</v>
          </cell>
          <cell r="F101">
            <v>20.100000000000001</v>
          </cell>
          <cell r="G101">
            <v>68.599999999999994</v>
          </cell>
          <cell r="H101">
            <v>37.22</v>
          </cell>
        </row>
        <row r="102">
          <cell r="B102" t="str">
            <v>Malaysia</v>
          </cell>
          <cell r="C102">
            <v>6.69</v>
          </cell>
          <cell r="D102">
            <v>15.59</v>
          </cell>
          <cell r="E102">
            <v>42.88</v>
          </cell>
          <cell r="F102">
            <v>20.12</v>
          </cell>
          <cell r="G102">
            <v>69.45</v>
          </cell>
          <cell r="H102">
            <v>39.06</v>
          </cell>
        </row>
        <row r="103">
          <cell r="B103" t="str">
            <v>Namibia</v>
          </cell>
          <cell r="C103">
            <v>6.63</v>
          </cell>
          <cell r="D103">
            <v>11.76</v>
          </cell>
          <cell r="E103">
            <v>56.41</v>
          </cell>
          <cell r="F103">
            <v>48.32</v>
          </cell>
          <cell r="G103">
            <v>75.209999999999994</v>
          </cell>
          <cell r="H103">
            <v>45.69</v>
          </cell>
        </row>
        <row r="104">
          <cell r="B104" t="str">
            <v>Mexico</v>
          </cell>
          <cell r="C104">
            <v>6.53</v>
          </cell>
          <cell r="D104">
            <v>14.75</v>
          </cell>
          <cell r="E104">
            <v>44.27</v>
          </cell>
          <cell r="F104">
            <v>24.52</v>
          </cell>
          <cell r="G104">
            <v>70.13</v>
          </cell>
          <cell r="H104">
            <v>38.17</v>
          </cell>
        </row>
        <row r="105">
          <cell r="B105" t="str">
            <v>Romania</v>
          </cell>
          <cell r="C105">
            <v>6.43</v>
          </cell>
          <cell r="D105">
            <v>15.68</v>
          </cell>
          <cell r="E105">
            <v>41.02</v>
          </cell>
          <cell r="F105">
            <v>23.38</v>
          </cell>
          <cell r="G105">
            <v>61.33</v>
          </cell>
          <cell r="H105">
            <v>38.35</v>
          </cell>
        </row>
        <row r="106">
          <cell r="B106" t="str">
            <v>China</v>
          </cell>
          <cell r="C106">
            <v>6.36</v>
          </cell>
          <cell r="D106">
            <v>12.89</v>
          </cell>
          <cell r="E106">
            <v>49.3</v>
          </cell>
          <cell r="F106">
            <v>31.44</v>
          </cell>
          <cell r="G106">
            <v>73.62</v>
          </cell>
          <cell r="H106">
            <v>42.85</v>
          </cell>
        </row>
        <row r="107">
          <cell r="B107" t="str">
            <v>Gabon</v>
          </cell>
          <cell r="C107">
            <v>6.3</v>
          </cell>
          <cell r="D107">
            <v>11.82</v>
          </cell>
          <cell r="E107">
            <v>53.34</v>
          </cell>
          <cell r="F107">
            <v>34.11</v>
          </cell>
          <cell r="G107">
            <v>83.2</v>
          </cell>
          <cell r="H107">
            <v>42.7</v>
          </cell>
        </row>
        <row r="108">
          <cell r="B108" t="str">
            <v>Bosnia and Herzegovina</v>
          </cell>
          <cell r="C108">
            <v>6.25</v>
          </cell>
          <cell r="D108">
            <v>13.89</v>
          </cell>
          <cell r="E108">
            <v>45</v>
          </cell>
          <cell r="F108">
            <v>19.66</v>
          </cell>
          <cell r="G108">
            <v>73.14</v>
          </cell>
          <cell r="H108">
            <v>42.19</v>
          </cell>
        </row>
        <row r="109">
          <cell r="B109" t="str">
            <v>Syria</v>
          </cell>
          <cell r="C109">
            <v>6.19</v>
          </cell>
          <cell r="D109">
            <v>11.35</v>
          </cell>
          <cell r="E109">
            <v>54.5</v>
          </cell>
          <cell r="F109">
            <v>28.82</v>
          </cell>
          <cell r="G109">
            <v>82.98</v>
          </cell>
          <cell r="H109">
            <v>51.71</v>
          </cell>
        </row>
        <row r="110">
          <cell r="B110" t="str">
            <v>Nepal</v>
          </cell>
          <cell r="C110">
            <v>6.15</v>
          </cell>
          <cell r="D110">
            <v>9.9700000000000006</v>
          </cell>
          <cell r="E110">
            <v>61.69</v>
          </cell>
          <cell r="F110">
            <v>50.72</v>
          </cell>
          <cell r="G110">
            <v>81.84</v>
          </cell>
          <cell r="H110">
            <v>52.52</v>
          </cell>
        </row>
        <row r="111">
          <cell r="B111" t="str">
            <v>Venezuela</v>
          </cell>
          <cell r="C111">
            <v>6.11</v>
          </cell>
          <cell r="D111">
            <v>13.42</v>
          </cell>
          <cell r="E111">
            <v>45.57</v>
          </cell>
          <cell r="F111">
            <v>23.82</v>
          </cell>
          <cell r="G111">
            <v>74.430000000000007</v>
          </cell>
          <cell r="H111">
            <v>38.46</v>
          </cell>
        </row>
        <row r="112">
          <cell r="B112" t="str">
            <v>Cuba</v>
          </cell>
          <cell r="C112">
            <v>5.99</v>
          </cell>
          <cell r="D112">
            <v>15.17</v>
          </cell>
          <cell r="E112">
            <v>39.49</v>
          </cell>
          <cell r="F112">
            <v>17.98</v>
          </cell>
          <cell r="G112">
            <v>69.73</v>
          </cell>
          <cell r="H112">
            <v>30.76</v>
          </cell>
        </row>
        <row r="113">
          <cell r="B113" t="str">
            <v>Belize</v>
          </cell>
          <cell r="C113">
            <v>5.93</v>
          </cell>
          <cell r="D113">
            <v>12.59</v>
          </cell>
          <cell r="E113">
            <v>47.14</v>
          </cell>
          <cell r="F113">
            <v>28.61</v>
          </cell>
          <cell r="G113">
            <v>69.040000000000006</v>
          </cell>
          <cell r="H113">
            <v>43.78</v>
          </cell>
        </row>
        <row r="114">
          <cell r="B114" t="str">
            <v>Macedonia</v>
          </cell>
          <cell r="C114">
            <v>5.86</v>
          </cell>
          <cell r="D114">
            <v>14.28</v>
          </cell>
          <cell r="E114">
            <v>41.03</v>
          </cell>
          <cell r="F114">
            <v>19.28</v>
          </cell>
          <cell r="G114">
            <v>64.739999999999995</v>
          </cell>
          <cell r="H114">
            <v>39.049999999999997</v>
          </cell>
        </row>
        <row r="115">
          <cell r="B115" t="str">
            <v>Lao PDR</v>
          </cell>
          <cell r="C115">
            <v>5.8</v>
          </cell>
          <cell r="D115">
            <v>9.6999999999999993</v>
          </cell>
          <cell r="E115">
            <v>59.78</v>
          </cell>
          <cell r="F115">
            <v>47.38</v>
          </cell>
          <cell r="G115">
            <v>84.77</v>
          </cell>
          <cell r="H115">
            <v>47.2</v>
          </cell>
        </row>
        <row r="116">
          <cell r="B116" t="str">
            <v>Iraq</v>
          </cell>
          <cell r="C116">
            <v>5.77</v>
          </cell>
          <cell r="D116">
            <v>9.18</v>
          </cell>
          <cell r="E116">
            <v>62.87</v>
          </cell>
          <cell r="F116">
            <v>39.33</v>
          </cell>
          <cell r="G116">
            <v>89.09</v>
          </cell>
          <cell r="H116">
            <v>60.2</v>
          </cell>
        </row>
        <row r="117">
          <cell r="B117" t="str">
            <v>Tunisia</v>
          </cell>
          <cell r="C117">
            <v>5.72</v>
          </cell>
          <cell r="D117">
            <v>12.43</v>
          </cell>
          <cell r="E117">
            <v>46.04</v>
          </cell>
          <cell r="F117">
            <v>22.86</v>
          </cell>
          <cell r="G117">
            <v>68.97</v>
          </cell>
          <cell r="H117">
            <v>46.3</v>
          </cell>
        </row>
        <row r="118">
          <cell r="B118" t="str">
            <v>South Africa</v>
          </cell>
          <cell r="C118">
            <v>5.71</v>
          </cell>
          <cell r="D118">
            <v>12.42</v>
          </cell>
          <cell r="E118">
            <v>46.02</v>
          </cell>
          <cell r="F118">
            <v>31.04</v>
          </cell>
          <cell r="G118">
            <v>67.72</v>
          </cell>
          <cell r="H118">
            <v>39.31</v>
          </cell>
        </row>
        <row r="119">
          <cell r="B119" t="str">
            <v>Botswana</v>
          </cell>
          <cell r="C119">
            <v>5.56</v>
          </cell>
          <cell r="D119">
            <v>11.52</v>
          </cell>
          <cell r="E119">
            <v>48.26</v>
          </cell>
          <cell r="F119">
            <v>30.25</v>
          </cell>
          <cell r="G119">
            <v>68.14</v>
          </cell>
          <cell r="H119">
            <v>46.4</v>
          </cell>
        </row>
        <row r="120">
          <cell r="B120" t="str">
            <v>Hungary</v>
          </cell>
          <cell r="C120">
            <v>5.49</v>
          </cell>
          <cell r="D120">
            <v>15.37</v>
          </cell>
          <cell r="E120">
            <v>35.729999999999997</v>
          </cell>
          <cell r="F120">
            <v>16.52</v>
          </cell>
          <cell r="G120">
            <v>54.58</v>
          </cell>
          <cell r="H120">
            <v>36.08</v>
          </cell>
        </row>
        <row r="121">
          <cell r="B121" t="str">
            <v>Serbia</v>
          </cell>
          <cell r="C121">
            <v>5.44</v>
          </cell>
          <cell r="D121">
            <v>13.1</v>
          </cell>
          <cell r="E121">
            <v>41.55</v>
          </cell>
          <cell r="F121">
            <v>19.87</v>
          </cell>
          <cell r="G121">
            <v>66.05</v>
          </cell>
          <cell r="H121">
            <v>38.74</v>
          </cell>
        </row>
        <row r="122">
          <cell r="B122" t="str">
            <v>Turkey</v>
          </cell>
          <cell r="C122">
            <v>5.38</v>
          </cell>
          <cell r="D122">
            <v>11.81</v>
          </cell>
          <cell r="E122">
            <v>45.57</v>
          </cell>
          <cell r="F122">
            <v>21.41</v>
          </cell>
          <cell r="G122">
            <v>68.14</v>
          </cell>
          <cell r="H122">
            <v>47.15</v>
          </cell>
        </row>
        <row r="123">
          <cell r="B123" t="str">
            <v>Bolivia</v>
          </cell>
          <cell r="C123">
            <v>5.16</v>
          </cell>
          <cell r="D123">
            <v>9.34</v>
          </cell>
          <cell r="E123">
            <v>55.23</v>
          </cell>
          <cell r="F123">
            <v>43.45</v>
          </cell>
          <cell r="G123">
            <v>80.64</v>
          </cell>
          <cell r="H123">
            <v>41.61</v>
          </cell>
        </row>
        <row r="124">
          <cell r="B124" t="str">
            <v>Jordan</v>
          </cell>
          <cell r="C124">
            <v>5.13</v>
          </cell>
          <cell r="D124">
            <v>11.5</v>
          </cell>
          <cell r="E124">
            <v>44.61</v>
          </cell>
          <cell r="F124">
            <v>24.18</v>
          </cell>
          <cell r="G124">
            <v>67.33</v>
          </cell>
          <cell r="H124">
            <v>42.33</v>
          </cell>
        </row>
        <row r="125">
          <cell r="B125" t="str">
            <v>Iran</v>
          </cell>
          <cell r="C125">
            <v>5.1100000000000003</v>
          </cell>
          <cell r="D125">
            <v>10.4</v>
          </cell>
          <cell r="E125">
            <v>49.07</v>
          </cell>
          <cell r="F125">
            <v>21.48</v>
          </cell>
          <cell r="G125">
            <v>80.010000000000005</v>
          </cell>
          <cell r="H125">
            <v>45.73</v>
          </cell>
        </row>
        <row r="126">
          <cell r="B126" t="str">
            <v>Lebanon</v>
          </cell>
          <cell r="C126">
            <v>5.01</v>
          </cell>
          <cell r="D126">
            <v>11.12</v>
          </cell>
          <cell r="E126">
            <v>45.03</v>
          </cell>
          <cell r="F126">
            <v>21.05</v>
          </cell>
          <cell r="G126">
            <v>70.28</v>
          </cell>
          <cell r="H126">
            <v>43.75</v>
          </cell>
        </row>
        <row r="127">
          <cell r="B127" t="str">
            <v>Moldova</v>
          </cell>
          <cell r="C127">
            <v>4.78</v>
          </cell>
          <cell r="D127">
            <v>10.24</v>
          </cell>
          <cell r="E127">
            <v>46.74</v>
          </cell>
          <cell r="F127">
            <v>25.61</v>
          </cell>
          <cell r="G127">
            <v>71.319999999999993</v>
          </cell>
          <cell r="H127">
            <v>43.29</v>
          </cell>
        </row>
        <row r="128">
          <cell r="B128" t="str">
            <v>Italy</v>
          </cell>
          <cell r="C128">
            <v>4.74</v>
          </cell>
          <cell r="D128">
            <v>14.14</v>
          </cell>
          <cell r="E128">
            <v>33.54</v>
          </cell>
          <cell r="F128">
            <v>16.07</v>
          </cell>
          <cell r="G128">
            <v>55.83</v>
          </cell>
          <cell r="H128">
            <v>28.7</v>
          </cell>
        </row>
        <row r="129">
          <cell r="B129" t="str">
            <v>The Bahamas</v>
          </cell>
          <cell r="C129">
            <v>4.5199999999999996</v>
          </cell>
          <cell r="D129">
            <v>11.08</v>
          </cell>
          <cell r="E129">
            <v>40.81</v>
          </cell>
          <cell r="F129">
            <v>15.89</v>
          </cell>
          <cell r="G129">
            <v>65.39</v>
          </cell>
          <cell r="H129">
            <v>41.15</v>
          </cell>
        </row>
        <row r="130">
          <cell r="B130" t="str">
            <v>Australia</v>
          </cell>
          <cell r="C130">
            <v>4.28</v>
          </cell>
          <cell r="D130">
            <v>14.72</v>
          </cell>
          <cell r="E130">
            <v>29.09</v>
          </cell>
          <cell r="F130">
            <v>14.52</v>
          </cell>
          <cell r="G130">
            <v>46.5</v>
          </cell>
          <cell r="H130">
            <v>26.26</v>
          </cell>
        </row>
        <row r="131">
          <cell r="B131" t="str">
            <v>New Zealand</v>
          </cell>
          <cell r="C131">
            <v>4.28</v>
          </cell>
          <cell r="D131">
            <v>15.73</v>
          </cell>
          <cell r="E131">
            <v>27.19</v>
          </cell>
          <cell r="F131">
            <v>16.149999999999999</v>
          </cell>
          <cell r="G131">
            <v>40.54</v>
          </cell>
          <cell r="H131">
            <v>24.89</v>
          </cell>
        </row>
        <row r="132">
          <cell r="B132" t="str">
            <v>Brazil</v>
          </cell>
          <cell r="C132">
            <v>4.26</v>
          </cell>
          <cell r="D132">
            <v>9.6999999999999993</v>
          </cell>
          <cell r="E132">
            <v>43.87</v>
          </cell>
          <cell r="F132">
            <v>26.08</v>
          </cell>
          <cell r="G132">
            <v>67.81</v>
          </cell>
          <cell r="H132">
            <v>37.729999999999997</v>
          </cell>
        </row>
        <row r="133">
          <cell r="B133" t="str">
            <v>Ireland</v>
          </cell>
          <cell r="C133">
            <v>4.1500000000000004</v>
          </cell>
          <cell r="D133">
            <v>14.09</v>
          </cell>
          <cell r="E133">
            <v>29.46</v>
          </cell>
          <cell r="F133">
            <v>14.67</v>
          </cell>
          <cell r="G133">
            <v>40.81</v>
          </cell>
          <cell r="H133">
            <v>32.9</v>
          </cell>
        </row>
        <row r="134">
          <cell r="B134" t="str">
            <v>Czech Republic</v>
          </cell>
          <cell r="C134">
            <v>4.1500000000000004</v>
          </cell>
          <cell r="D134">
            <v>11</v>
          </cell>
          <cell r="E134">
            <v>37.75</v>
          </cell>
          <cell r="F134">
            <v>14.37</v>
          </cell>
          <cell r="G134">
            <v>66.67</v>
          </cell>
          <cell r="H134">
            <v>32.22</v>
          </cell>
        </row>
        <row r="135">
          <cell r="B135" t="str">
            <v>Korea</v>
          </cell>
          <cell r="C135">
            <v>4.1399999999999997</v>
          </cell>
          <cell r="D135">
            <v>12.34</v>
          </cell>
          <cell r="E135">
            <v>33.549999999999997</v>
          </cell>
          <cell r="F135">
            <v>14.67</v>
          </cell>
          <cell r="G135">
            <v>50.82</v>
          </cell>
          <cell r="H135">
            <v>35.17</v>
          </cell>
        </row>
        <row r="136">
          <cell r="B136" t="str">
            <v>Paraguay</v>
          </cell>
          <cell r="C136">
            <v>4.12</v>
          </cell>
          <cell r="D136">
            <v>7.68</v>
          </cell>
          <cell r="E136">
            <v>53.63</v>
          </cell>
          <cell r="F136">
            <v>34.369999999999997</v>
          </cell>
          <cell r="G136">
            <v>81.99</v>
          </cell>
          <cell r="H136">
            <v>44.51</v>
          </cell>
        </row>
        <row r="137">
          <cell r="B137" t="str">
            <v>United Arab Emirates</v>
          </cell>
          <cell r="C137">
            <v>4.09</v>
          </cell>
          <cell r="D137">
            <v>10.48</v>
          </cell>
          <cell r="E137">
            <v>38.99</v>
          </cell>
          <cell r="F137">
            <v>10.85</v>
          </cell>
          <cell r="G137">
            <v>58.78</v>
          </cell>
          <cell r="H137">
            <v>47.35</v>
          </cell>
        </row>
        <row r="138">
          <cell r="B138" t="str">
            <v>Bulgaria</v>
          </cell>
          <cell r="C138">
            <v>4.08</v>
          </cell>
          <cell r="D138">
            <v>11.08</v>
          </cell>
          <cell r="E138">
            <v>36.78</v>
          </cell>
          <cell r="F138">
            <v>17.3</v>
          </cell>
          <cell r="G138">
            <v>57.92</v>
          </cell>
          <cell r="H138">
            <v>35.119999999999997</v>
          </cell>
        </row>
        <row r="139">
          <cell r="B139" t="str">
            <v>Kazakhstan</v>
          </cell>
          <cell r="C139">
            <v>4.04</v>
          </cell>
          <cell r="D139">
            <v>9.7100000000000009</v>
          </cell>
          <cell r="E139">
            <v>41.55</v>
          </cell>
          <cell r="F139">
            <v>20.350000000000001</v>
          </cell>
          <cell r="G139">
            <v>60.96</v>
          </cell>
          <cell r="H139">
            <v>43.35</v>
          </cell>
        </row>
        <row r="140">
          <cell r="B140" t="str">
            <v>Uruguay</v>
          </cell>
          <cell r="C140">
            <v>3.94</v>
          </cell>
          <cell r="D140">
            <v>10.84</v>
          </cell>
          <cell r="E140">
            <v>36.35</v>
          </cell>
          <cell r="F140">
            <v>21.19</v>
          </cell>
          <cell r="G140">
            <v>50.74</v>
          </cell>
          <cell r="H140">
            <v>37.130000000000003</v>
          </cell>
        </row>
        <row r="141">
          <cell r="B141" t="str">
            <v>Argentina</v>
          </cell>
          <cell r="C141">
            <v>3.77</v>
          </cell>
          <cell r="D141">
            <v>9.7100000000000009</v>
          </cell>
          <cell r="E141">
            <v>38.799999999999997</v>
          </cell>
          <cell r="F141">
            <v>23.22</v>
          </cell>
          <cell r="G141">
            <v>60.34</v>
          </cell>
          <cell r="H141">
            <v>32.85</v>
          </cell>
        </row>
        <row r="142">
          <cell r="B142" t="str">
            <v>São Tomé and Príncipe</v>
          </cell>
          <cell r="C142">
            <v>3.73</v>
          </cell>
          <cell r="D142">
            <v>6.28</v>
          </cell>
          <cell r="E142">
            <v>59.45</v>
          </cell>
          <cell r="F142">
            <v>45.58</v>
          </cell>
          <cell r="G142">
            <v>80.260000000000005</v>
          </cell>
          <cell r="H142">
            <v>52.52</v>
          </cell>
        </row>
        <row r="143">
          <cell r="B143" t="str">
            <v>Slovenia</v>
          </cell>
          <cell r="C143">
            <v>3.72</v>
          </cell>
          <cell r="D143">
            <v>11.75</v>
          </cell>
          <cell r="E143">
            <v>31.65</v>
          </cell>
          <cell r="F143">
            <v>14.18</v>
          </cell>
          <cell r="G143">
            <v>49.12</v>
          </cell>
          <cell r="H143">
            <v>31.65</v>
          </cell>
        </row>
        <row r="144">
          <cell r="B144" t="str">
            <v>United States</v>
          </cell>
          <cell r="C144">
            <v>3.72</v>
          </cell>
          <cell r="D144">
            <v>12</v>
          </cell>
          <cell r="E144">
            <v>30.98</v>
          </cell>
          <cell r="F144">
            <v>16.8</v>
          </cell>
          <cell r="G144">
            <v>48.65</v>
          </cell>
          <cell r="H144">
            <v>27.49</v>
          </cell>
        </row>
        <row r="145">
          <cell r="B145" t="str">
            <v>Croatia</v>
          </cell>
          <cell r="C145">
            <v>3.71</v>
          </cell>
          <cell r="D145">
            <v>11.17</v>
          </cell>
          <cell r="E145">
            <v>33.22</v>
          </cell>
          <cell r="F145">
            <v>16.63</v>
          </cell>
          <cell r="G145">
            <v>50.69</v>
          </cell>
          <cell r="H145">
            <v>32.35</v>
          </cell>
        </row>
        <row r="146">
          <cell r="B146" t="str">
            <v>Kuwait</v>
          </cell>
          <cell r="C146">
            <v>3.71</v>
          </cell>
          <cell r="D146">
            <v>8.9600000000000009</v>
          </cell>
          <cell r="E146">
            <v>41.35</v>
          </cell>
          <cell r="F146">
            <v>12.68</v>
          </cell>
          <cell r="G146">
            <v>65.33</v>
          </cell>
          <cell r="H146">
            <v>46.04</v>
          </cell>
        </row>
        <row r="147">
          <cell r="B147" t="str">
            <v>Libya</v>
          </cell>
          <cell r="C147">
            <v>3.67</v>
          </cell>
          <cell r="D147">
            <v>7.53</v>
          </cell>
          <cell r="E147">
            <v>48.74</v>
          </cell>
          <cell r="F147">
            <v>24.12</v>
          </cell>
          <cell r="G147">
            <v>73.53</v>
          </cell>
          <cell r="H147">
            <v>48.57</v>
          </cell>
        </row>
        <row r="148">
          <cell r="B148" t="str">
            <v>Portugal</v>
          </cell>
          <cell r="C148">
            <v>3.62</v>
          </cell>
          <cell r="D148">
            <v>11.02</v>
          </cell>
          <cell r="E148">
            <v>32.85</v>
          </cell>
          <cell r="F148">
            <v>17.34</v>
          </cell>
          <cell r="G148">
            <v>49.78</v>
          </cell>
          <cell r="H148">
            <v>31.43</v>
          </cell>
        </row>
        <row r="149">
          <cell r="B149" t="str">
            <v>United Kingdom</v>
          </cell>
          <cell r="C149">
            <v>3.61</v>
          </cell>
          <cell r="D149">
            <v>11.61</v>
          </cell>
          <cell r="E149">
            <v>31.11</v>
          </cell>
          <cell r="F149">
            <v>15.51</v>
          </cell>
          <cell r="G149">
            <v>47.55</v>
          </cell>
          <cell r="H149">
            <v>30.25</v>
          </cell>
        </row>
        <row r="150">
          <cell r="B150" t="str">
            <v>Russia</v>
          </cell>
          <cell r="C150">
            <v>3.56</v>
          </cell>
          <cell r="D150">
            <v>9.07</v>
          </cell>
          <cell r="E150">
            <v>39.270000000000003</v>
          </cell>
          <cell r="F150">
            <v>19.88</v>
          </cell>
          <cell r="G150">
            <v>59.48</v>
          </cell>
          <cell r="H150">
            <v>38.450000000000003</v>
          </cell>
        </row>
        <row r="151">
          <cell r="B151" t="str">
            <v>Belgium</v>
          </cell>
          <cell r="C151">
            <v>3.51</v>
          </cell>
          <cell r="D151">
            <v>11.82</v>
          </cell>
          <cell r="E151">
            <v>29.66</v>
          </cell>
          <cell r="F151">
            <v>15.03</v>
          </cell>
          <cell r="G151">
            <v>42.05</v>
          </cell>
          <cell r="H151">
            <v>31.92</v>
          </cell>
        </row>
        <row r="152">
          <cell r="B152" t="str">
            <v>Cyprus</v>
          </cell>
          <cell r="C152">
            <v>3.46</v>
          </cell>
          <cell r="D152">
            <v>10.62</v>
          </cell>
          <cell r="E152">
            <v>32.630000000000003</v>
          </cell>
          <cell r="F152">
            <v>15.1</v>
          </cell>
          <cell r="G152">
            <v>50.09</v>
          </cell>
          <cell r="H152">
            <v>32.69</v>
          </cell>
        </row>
        <row r="153">
          <cell r="B153" t="str">
            <v>Mongolia</v>
          </cell>
          <cell r="C153">
            <v>3.43</v>
          </cell>
          <cell r="D153">
            <v>6.99</v>
          </cell>
          <cell r="E153">
            <v>49.13</v>
          </cell>
          <cell r="F153">
            <v>35.15</v>
          </cell>
          <cell r="G153">
            <v>67.53</v>
          </cell>
          <cell r="H153">
            <v>44.7</v>
          </cell>
        </row>
        <row r="154">
          <cell r="B154" t="str">
            <v>Poland</v>
          </cell>
          <cell r="C154">
            <v>3.42</v>
          </cell>
          <cell r="D154">
            <v>9.6</v>
          </cell>
          <cell r="E154">
            <v>35.619999999999997</v>
          </cell>
          <cell r="F154">
            <v>17.27</v>
          </cell>
          <cell r="G154">
            <v>56.89</v>
          </cell>
          <cell r="H154">
            <v>32.72</v>
          </cell>
        </row>
        <row r="155">
          <cell r="B155" t="str">
            <v>Austria</v>
          </cell>
          <cell r="C155">
            <v>3.41</v>
          </cell>
          <cell r="D155">
            <v>13.4</v>
          </cell>
          <cell r="E155">
            <v>25.48</v>
          </cell>
          <cell r="F155">
            <v>13.85</v>
          </cell>
          <cell r="G155">
            <v>37.520000000000003</v>
          </cell>
          <cell r="H155">
            <v>25.06</v>
          </cell>
        </row>
        <row r="156">
          <cell r="B156" t="str">
            <v>Slovak Republic</v>
          </cell>
          <cell r="C156">
            <v>3.38</v>
          </cell>
          <cell r="D156">
            <v>10.18</v>
          </cell>
          <cell r="E156">
            <v>33.22</v>
          </cell>
          <cell r="F156">
            <v>14.43</v>
          </cell>
          <cell r="G156">
            <v>54.8</v>
          </cell>
          <cell r="H156">
            <v>30.43</v>
          </cell>
        </row>
        <row r="157">
          <cell r="B157" t="str">
            <v>Spain</v>
          </cell>
          <cell r="C157">
            <v>3.29</v>
          </cell>
          <cell r="D157">
            <v>10.65</v>
          </cell>
          <cell r="E157">
            <v>30.87</v>
          </cell>
          <cell r="F157">
            <v>15.06</v>
          </cell>
          <cell r="G157">
            <v>49.65</v>
          </cell>
          <cell r="H157">
            <v>27.91</v>
          </cell>
        </row>
        <row r="158">
          <cell r="B158" t="str">
            <v>Latvia</v>
          </cell>
          <cell r="C158">
            <v>3.09</v>
          </cell>
          <cell r="D158">
            <v>8.66</v>
          </cell>
          <cell r="E158">
            <v>35.630000000000003</v>
          </cell>
          <cell r="F158">
            <v>21.39</v>
          </cell>
          <cell r="G158">
            <v>55.32</v>
          </cell>
          <cell r="H158">
            <v>30.17</v>
          </cell>
        </row>
        <row r="159">
          <cell r="B159" t="str">
            <v>Ukraine</v>
          </cell>
          <cell r="C159">
            <v>3.02</v>
          </cell>
          <cell r="D159">
            <v>7.2</v>
          </cell>
          <cell r="E159">
            <v>41.91</v>
          </cell>
          <cell r="F159">
            <v>21.49</v>
          </cell>
          <cell r="G159">
            <v>62.05</v>
          </cell>
          <cell r="H159">
            <v>42.2</v>
          </cell>
        </row>
        <row r="160">
          <cell r="B160" t="str">
            <v>Belarus</v>
          </cell>
          <cell r="C160">
            <v>2.98</v>
          </cell>
          <cell r="D160">
            <v>8.0299999999999994</v>
          </cell>
          <cell r="E160">
            <v>37.15</v>
          </cell>
          <cell r="F160">
            <v>17.190000000000001</v>
          </cell>
          <cell r="G160">
            <v>58.07</v>
          </cell>
          <cell r="H160">
            <v>36.19</v>
          </cell>
        </row>
        <row r="161">
          <cell r="B161" t="str">
            <v>Germany</v>
          </cell>
          <cell r="C161">
            <v>2.96</v>
          </cell>
          <cell r="D161">
            <v>11.14</v>
          </cell>
          <cell r="E161">
            <v>26.55</v>
          </cell>
          <cell r="F161">
            <v>14.78</v>
          </cell>
          <cell r="G161">
            <v>39.200000000000003</v>
          </cell>
          <cell r="H161">
            <v>25.67</v>
          </cell>
        </row>
        <row r="162">
          <cell r="B162" t="str">
            <v>Lithuania</v>
          </cell>
          <cell r="C162">
            <v>2.89</v>
          </cell>
          <cell r="D162">
            <v>8.39</v>
          </cell>
          <cell r="E162">
            <v>34.43</v>
          </cell>
          <cell r="F162">
            <v>19.579999999999998</v>
          </cell>
          <cell r="G162">
            <v>49.53</v>
          </cell>
          <cell r="H162">
            <v>34.19</v>
          </cell>
        </row>
        <row r="163">
          <cell r="B163" t="str">
            <v>Denmark</v>
          </cell>
          <cell r="C163">
            <v>2.86</v>
          </cell>
          <cell r="D163">
            <v>10.53</v>
          </cell>
          <cell r="E163">
            <v>27.16</v>
          </cell>
          <cell r="F163">
            <v>14.56</v>
          </cell>
          <cell r="G163">
            <v>39.82</v>
          </cell>
          <cell r="H163">
            <v>27.11</v>
          </cell>
        </row>
        <row r="164">
          <cell r="B164" t="str">
            <v>Singapore</v>
          </cell>
          <cell r="C164">
            <v>2.85</v>
          </cell>
          <cell r="D164">
            <v>9.2100000000000009</v>
          </cell>
          <cell r="E164">
            <v>30.97</v>
          </cell>
          <cell r="F164">
            <v>14.6</v>
          </cell>
          <cell r="G164">
            <v>47.37</v>
          </cell>
          <cell r="H164">
            <v>30.94</v>
          </cell>
        </row>
        <row r="165">
          <cell r="B165" t="str">
            <v>Oman</v>
          </cell>
          <cell r="C165">
            <v>2.8</v>
          </cell>
          <cell r="D165">
            <v>6.41</v>
          </cell>
          <cell r="E165">
            <v>43.6</v>
          </cell>
          <cell r="F165">
            <v>21.08</v>
          </cell>
          <cell r="G165">
            <v>60.82</v>
          </cell>
          <cell r="H165">
            <v>48.91</v>
          </cell>
        </row>
        <row r="166">
          <cell r="B166" t="str">
            <v>France</v>
          </cell>
          <cell r="C166">
            <v>2.76</v>
          </cell>
          <cell r="D166">
            <v>9.64</v>
          </cell>
          <cell r="E166">
            <v>28.6</v>
          </cell>
          <cell r="F166">
            <v>15.45</v>
          </cell>
          <cell r="G166">
            <v>42.23</v>
          </cell>
          <cell r="H166">
            <v>28.11</v>
          </cell>
        </row>
        <row r="167">
          <cell r="B167" t="str">
            <v>Luxembourg</v>
          </cell>
          <cell r="C167">
            <v>2.7</v>
          </cell>
          <cell r="D167">
            <v>10.09</v>
          </cell>
          <cell r="E167">
            <v>26.78</v>
          </cell>
          <cell r="F167">
            <v>11.92</v>
          </cell>
          <cell r="G167">
            <v>39.99</v>
          </cell>
          <cell r="H167">
            <v>28.43</v>
          </cell>
        </row>
        <row r="168">
          <cell r="B168" t="str">
            <v>Seychelles</v>
          </cell>
          <cell r="C168">
            <v>2.68</v>
          </cell>
          <cell r="D168">
            <v>6.09</v>
          </cell>
          <cell r="E168">
            <v>43.97</v>
          </cell>
          <cell r="F168">
            <v>21.16</v>
          </cell>
          <cell r="G168">
            <v>71.650000000000006</v>
          </cell>
          <cell r="H168">
            <v>39.1</v>
          </cell>
        </row>
        <row r="169">
          <cell r="B169" t="str">
            <v>Israel</v>
          </cell>
          <cell r="C169">
            <v>2.6</v>
          </cell>
          <cell r="D169">
            <v>7.13</v>
          </cell>
          <cell r="E169">
            <v>36.44</v>
          </cell>
          <cell r="F169">
            <v>18.399999999999999</v>
          </cell>
          <cell r="G169">
            <v>56.2</v>
          </cell>
          <cell r="H169">
            <v>34.729999999999997</v>
          </cell>
        </row>
        <row r="170">
          <cell r="B170" t="str">
            <v>Canada</v>
          </cell>
          <cell r="C170">
            <v>2.57</v>
          </cell>
          <cell r="D170">
            <v>9.08</v>
          </cell>
          <cell r="E170">
            <v>28.32</v>
          </cell>
          <cell r="F170">
            <v>14.04</v>
          </cell>
          <cell r="G170">
            <v>44.58</v>
          </cell>
          <cell r="H170">
            <v>26.35</v>
          </cell>
        </row>
        <row r="171">
          <cell r="B171" t="str">
            <v>Switzerland</v>
          </cell>
          <cell r="C171">
            <v>2.5499999999999998</v>
          </cell>
          <cell r="D171">
            <v>9.9600000000000009</v>
          </cell>
          <cell r="E171">
            <v>25.57</v>
          </cell>
          <cell r="F171">
            <v>14.27</v>
          </cell>
          <cell r="G171">
            <v>36.89</v>
          </cell>
          <cell r="H171">
            <v>25.56</v>
          </cell>
        </row>
        <row r="172">
          <cell r="B172" t="str">
            <v>Barbados</v>
          </cell>
          <cell r="C172">
            <v>2.44</v>
          </cell>
          <cell r="D172">
            <v>6.87</v>
          </cell>
          <cell r="E172">
            <v>35.54</v>
          </cell>
          <cell r="F172">
            <v>15.76</v>
          </cell>
          <cell r="G172">
            <v>50.34</v>
          </cell>
          <cell r="H172">
            <v>40.520000000000003</v>
          </cell>
        </row>
        <row r="173">
          <cell r="B173" t="str">
            <v>Egypt</v>
          </cell>
          <cell r="C173">
            <v>2.38</v>
          </cell>
          <cell r="D173">
            <v>4.79</v>
          </cell>
          <cell r="E173">
            <v>49.62</v>
          </cell>
          <cell r="F173">
            <v>23.2</v>
          </cell>
          <cell r="G173">
            <v>76.62</v>
          </cell>
          <cell r="H173">
            <v>49.04</v>
          </cell>
        </row>
        <row r="174">
          <cell r="B174" t="str">
            <v>Grenada</v>
          </cell>
          <cell r="C174">
            <v>2.29</v>
          </cell>
          <cell r="D174">
            <v>4.9000000000000004</v>
          </cell>
          <cell r="E174">
            <v>46.71</v>
          </cell>
          <cell r="F174">
            <v>26.14</v>
          </cell>
          <cell r="G174">
            <v>68.7</v>
          </cell>
          <cell r="H174">
            <v>45.29</v>
          </cell>
        </row>
        <row r="175">
          <cell r="B175" t="str">
            <v>Norway</v>
          </cell>
          <cell r="C175">
            <v>2.2799999999999998</v>
          </cell>
          <cell r="D175">
            <v>8.75</v>
          </cell>
          <cell r="E175">
            <v>26.09</v>
          </cell>
          <cell r="F175">
            <v>13.98</v>
          </cell>
          <cell r="G175">
            <v>38.520000000000003</v>
          </cell>
          <cell r="H175">
            <v>25.77</v>
          </cell>
        </row>
        <row r="176">
          <cell r="B176" t="str">
            <v>Estonia</v>
          </cell>
          <cell r="C176">
            <v>2.25</v>
          </cell>
          <cell r="D176">
            <v>6.8</v>
          </cell>
          <cell r="E176">
            <v>33.15</v>
          </cell>
          <cell r="F176">
            <v>17.899999999999999</v>
          </cell>
          <cell r="G176">
            <v>51.09</v>
          </cell>
          <cell r="H176">
            <v>30.47</v>
          </cell>
        </row>
        <row r="177">
          <cell r="B177" t="str">
            <v>Finland</v>
          </cell>
          <cell r="C177">
            <v>2.06</v>
          </cell>
          <cell r="D177">
            <v>8.14</v>
          </cell>
          <cell r="E177">
            <v>25.27</v>
          </cell>
          <cell r="F177">
            <v>14.67</v>
          </cell>
          <cell r="G177">
            <v>36.549999999999997</v>
          </cell>
          <cell r="H177">
            <v>24.59</v>
          </cell>
        </row>
        <row r="178">
          <cell r="B178" t="str">
            <v>Sweden</v>
          </cell>
          <cell r="C178">
            <v>2</v>
          </cell>
          <cell r="D178">
            <v>8.14</v>
          </cell>
          <cell r="E178">
            <v>24.57</v>
          </cell>
          <cell r="F178">
            <v>14.34</v>
          </cell>
          <cell r="G178">
            <v>35.46</v>
          </cell>
          <cell r="H178">
            <v>23.91</v>
          </cell>
        </row>
        <row r="179">
          <cell r="B179" t="str">
            <v>Kiribati</v>
          </cell>
          <cell r="C179">
            <v>1.88</v>
          </cell>
          <cell r="D179">
            <v>3.31</v>
          </cell>
          <cell r="E179">
            <v>56.87</v>
          </cell>
          <cell r="F179">
            <v>41.52</v>
          </cell>
          <cell r="G179">
            <v>83.54</v>
          </cell>
          <cell r="H179">
            <v>45.56</v>
          </cell>
        </row>
        <row r="180">
          <cell r="B180" t="str">
            <v>Bahrain</v>
          </cell>
          <cell r="C180">
            <v>1.66</v>
          </cell>
          <cell r="D180">
            <v>4.03</v>
          </cell>
          <cell r="E180">
            <v>41.27</v>
          </cell>
          <cell r="F180">
            <v>15.74</v>
          </cell>
          <cell r="G180">
            <v>61.07</v>
          </cell>
          <cell r="H180">
            <v>47.01</v>
          </cell>
        </row>
        <row r="181">
          <cell r="B181" t="str">
            <v>Iceland</v>
          </cell>
          <cell r="C181">
            <v>1.56</v>
          </cell>
          <cell r="D181">
            <v>6.22</v>
          </cell>
          <cell r="E181">
            <v>25.01</v>
          </cell>
          <cell r="F181">
            <v>14.06</v>
          </cell>
          <cell r="G181">
            <v>37.04</v>
          </cell>
          <cell r="H181">
            <v>23.94</v>
          </cell>
        </row>
        <row r="182">
          <cell r="B182" t="str">
            <v>Saudi Arabia</v>
          </cell>
          <cell r="C182">
            <v>1.26</v>
          </cell>
          <cell r="D182">
            <v>2.91</v>
          </cell>
          <cell r="E182">
            <v>43.3</v>
          </cell>
          <cell r="F182">
            <v>18.260000000000002</v>
          </cell>
          <cell r="G182">
            <v>67.84</v>
          </cell>
          <cell r="H182">
            <v>43.8</v>
          </cell>
        </row>
        <row r="183">
          <cell r="B183" t="str">
            <v>Malta</v>
          </cell>
          <cell r="C183">
            <v>0.72</v>
          </cell>
          <cell r="D183">
            <v>2.15</v>
          </cell>
          <cell r="E183">
            <v>33.340000000000003</v>
          </cell>
          <cell r="F183">
            <v>15.21</v>
          </cell>
          <cell r="G183">
            <v>50.13</v>
          </cell>
          <cell r="H183">
            <v>34.67</v>
          </cell>
        </row>
        <row r="184">
          <cell r="B184" t="str">
            <v>Qatar</v>
          </cell>
          <cell r="C184">
            <v>0.02</v>
          </cell>
          <cell r="D184">
            <v>0.05</v>
          </cell>
          <cell r="E184">
            <v>33.18</v>
          </cell>
          <cell r="F184">
            <v>9.4</v>
          </cell>
          <cell r="G184">
            <v>52.12</v>
          </cell>
          <cell r="H184">
            <v>38.03</v>
          </cell>
        </row>
      </sheetData>
      <sheetData sheetId="13"/>
      <sheetData sheetId="14"/>
      <sheetData sheetId="15"/>
      <sheetData sheetId="16">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165.96766980748768</v>
          </cell>
          <cell r="Y2">
            <v>187.78846384481434</v>
          </cell>
          <cell r="Z2">
            <v>209.80428118406613</v>
          </cell>
          <cell r="AA2">
            <v>232.34358048871999</v>
          </cell>
          <cell r="AB2">
            <v>255.66932761041224</v>
          </cell>
          <cell r="AC2">
            <v>279.98074259589191</v>
          </cell>
          <cell r="AD2">
            <v>305.3055522158038</v>
          </cell>
          <cell r="AE2">
            <v>331.58460581483382</v>
          </cell>
          <cell r="AF2">
            <v>358.51659721550988</v>
          </cell>
          <cell r="AG2">
            <v>385.88613418221144</v>
          </cell>
          <cell r="AH2">
            <v>413.58133850716291</v>
          </cell>
          <cell r="AI2">
            <v>441.53178064076661</v>
          </cell>
          <cell r="AJ2">
            <v>469.71128764835311</v>
          </cell>
          <cell r="AK2">
            <v>498.0999987888452</v>
          </cell>
          <cell r="AL2">
            <v>526.64233044468222</v>
          </cell>
          <cell r="AM2">
            <v>555.25630901041507</v>
          </cell>
          <cell r="AN2">
            <v>0.272586264613425</v>
          </cell>
          <cell r="AO2">
            <v>73.948481792038308</v>
          </cell>
        </row>
        <row r="3">
          <cell r="A3" t="str">
            <v>Albania</v>
          </cell>
          <cell r="B3">
            <v>316.28456032201336</v>
          </cell>
          <cell r="C3">
            <v>318.16464533729027</v>
          </cell>
          <cell r="D3">
            <v>319.81551474934702</v>
          </cell>
          <cell r="E3">
            <v>320.92715650159056</v>
          </cell>
          <cell r="F3">
            <v>321.18218338993438</v>
          </cell>
          <cell r="G3">
            <v>320.2798166452759</v>
          </cell>
          <cell r="H3">
            <v>317.99784566461318</v>
          </cell>
          <cell r="I3">
            <v>314.15230167849148</v>
          </cell>
          <cell r="J3">
            <v>308.80177746081</v>
          </cell>
          <cell r="K3">
            <v>302.25849276868291</v>
          </cell>
          <cell r="L3">
            <v>295.09426958461631</v>
          </cell>
          <cell r="M3">
            <v>288.53403496342946</v>
          </cell>
          <cell r="N3">
            <v>284.15989326409544</v>
          </cell>
          <cell r="O3">
            <v>283.05045849595297</v>
          </cell>
          <cell r="P3">
            <v>285.65309573569982</v>
          </cell>
          <cell r="Q3">
            <v>292.0072154750743</v>
          </cell>
          <cell r="R3">
            <v>301.94596724845769</v>
          </cell>
          <cell r="S3">
            <v>315.26856843548052</v>
          </cell>
          <cell r="T3">
            <v>331.90355674328862</v>
          </cell>
          <cell r="U3">
            <v>351.45438419467303</v>
          </cell>
          <cell r="V3">
            <v>373.3921772449919</v>
          </cell>
          <cell r="W3">
            <v>397.1820885076566</v>
          </cell>
          <cell r="X3">
            <v>422.32003882362864</v>
          </cell>
          <cell r="Y3">
            <v>448.39374814879307</v>
          </cell>
          <cell r="Z3">
            <v>475.00330605079847</v>
          </cell>
          <cell r="AA3">
            <v>501.74497461580557</v>
          </cell>
          <cell r="AB3">
            <v>528.20088286946702</v>
          </cell>
          <cell r="AC3">
            <v>553.94436009127742</v>
          </cell>
          <cell r="AD3">
            <v>578.54739673203665</v>
          </cell>
          <cell r="AE3">
            <v>601.63476964163181</v>
          </cell>
          <cell r="AF3">
            <v>623.05946170262951</v>
          </cell>
          <cell r="AG3">
            <v>642.87115810118007</v>
          </cell>
          <cell r="AH3">
            <v>661.31944940640744</v>
          </cell>
          <cell r="AI3">
            <v>678.78432460642387</v>
          </cell>
          <cell r="AJ3">
            <v>695.62448819527731</v>
          </cell>
          <cell r="AK3">
            <v>712.11477142095157</v>
          </cell>
          <cell r="AL3">
            <v>728.44533064947768</v>
          </cell>
          <cell r="AM3">
            <v>744.72853453267703</v>
          </cell>
          <cell r="AN3">
            <v>0.29621152220381669</v>
          </cell>
          <cell r="AO3">
            <v>114.18241515648275</v>
          </cell>
        </row>
        <row r="4">
          <cell r="A4" t="str">
            <v>Algeria</v>
          </cell>
          <cell r="B4">
            <v>2747.7893515586311</v>
          </cell>
          <cell r="C4">
            <v>2842.2384351797486</v>
          </cell>
          <cell r="D4">
            <v>2935.5517052852797</v>
          </cell>
          <cell r="E4">
            <v>3025.3033040078403</v>
          </cell>
          <cell r="F4">
            <v>3108.5806664271936</v>
          </cell>
          <cell r="G4">
            <v>3182.6459145830236</v>
          </cell>
          <cell r="H4">
            <v>3245.8070438507411</v>
          </cell>
          <cell r="I4">
            <v>3298.4766404599268</v>
          </cell>
          <cell r="J4">
            <v>3342.4724102016544</v>
          </cell>
          <cell r="K4">
            <v>3380.2534424623982</v>
          </cell>
          <cell r="L4">
            <v>3413.8413525266151</v>
          </cell>
          <cell r="M4">
            <v>3446.0258612541384</v>
          </cell>
          <cell r="N4">
            <v>3480.4616559795345</v>
          </cell>
          <cell r="O4">
            <v>3520.9265054248281</v>
          </cell>
          <cell r="P4">
            <v>3571.5302317522483</v>
          </cell>
          <cell r="Q4">
            <v>3635.5713220697771</v>
          </cell>
          <cell r="R4">
            <v>3714.7213011678732</v>
          </cell>
          <cell r="S4">
            <v>3809.6959406162978</v>
          </cell>
          <cell r="T4">
            <v>3920.8089589731326</v>
          </cell>
          <cell r="U4">
            <v>4047.4264753902953</v>
          </cell>
          <cell r="V4">
            <v>4188.7509294299725</v>
          </cell>
          <cell r="W4">
            <v>4343.804325900448</v>
          </cell>
          <cell r="X4">
            <v>4510.8813103157054</v>
          </cell>
          <cell r="Y4">
            <v>4687.1099649307253</v>
          </cell>
          <cell r="Z4">
            <v>4868.7677988973301</v>
          </cell>
          <cell r="AA4">
            <v>5052.5732717180354</v>
          </cell>
          <cell r="AB4">
            <v>5236.3294449063824</v>
          </cell>
          <cell r="AC4">
            <v>5419.6243172587328</v>
          </cell>
          <cell r="AD4">
            <v>5603.0394731223823</v>
          </cell>
          <cell r="AE4">
            <v>5787.9178436720404</v>
          </cell>
          <cell r="AF4">
            <v>5975.8485353511915</v>
          </cell>
          <cell r="AG4">
            <v>6168.1906061665986</v>
          </cell>
          <cell r="AH4">
            <v>6366.0885387715134</v>
          </cell>
          <cell r="AI4">
            <v>6570.0197897575217</v>
          </cell>
          <cell r="AJ4">
            <v>6779.6871003284932</v>
          </cell>
          <cell r="AK4">
            <v>6994.1324537907221</v>
          </cell>
          <cell r="AL4">
            <v>7211.8410724472187</v>
          </cell>
          <cell r="AM4">
            <v>7430.958704063085</v>
          </cell>
          <cell r="AN4">
            <v>0.24514852548815652</v>
          </cell>
          <cell r="AO4">
            <v>992.18477281419837</v>
          </cell>
        </row>
        <row r="5">
          <cell r="A5" t="str">
            <v>Angola</v>
          </cell>
          <cell r="B5">
            <v>330.20122792201749</v>
          </cell>
          <cell r="C5">
            <v>337.29594685284843</v>
          </cell>
          <cell r="D5">
            <v>344.45950350445918</v>
          </cell>
          <cell r="E5">
            <v>351.61030612910105</v>
          </cell>
          <cell r="F5">
            <v>358.44469794398077</v>
          </cell>
          <cell r="G5">
            <v>364.50079910501393</v>
          </cell>
          <cell r="H5">
            <v>369.29163278867617</v>
          </cell>
          <cell r="I5">
            <v>372.36914418039305</v>
          </cell>
          <cell r="J5">
            <v>373.38312213770342</v>
          </cell>
          <cell r="K5">
            <v>372.20519407634214</v>
          </cell>
          <cell r="L5">
            <v>369.16050619066692</v>
          </cell>
          <cell r="M5">
            <v>365.04124273427215</v>
          </cell>
          <cell r="N5">
            <v>360.99254289884544</v>
          </cell>
          <cell r="O5">
            <v>358.59379344873167</v>
          </cell>
          <cell r="P5">
            <v>359.66064571928723</v>
          </cell>
          <cell r="Q5">
            <v>365.3465531113813</v>
          </cell>
          <cell r="R5">
            <v>376.17126256869011</v>
          </cell>
          <cell r="S5">
            <v>392.40838550377612</v>
          </cell>
          <cell r="T5">
            <v>414.65862070351477</v>
          </cell>
          <cell r="U5">
            <v>443.91226309974365</v>
          </cell>
          <cell r="V5">
            <v>481.32670141726521</v>
          </cell>
          <cell r="W5">
            <v>528.07364174988447</v>
          </cell>
          <cell r="X5">
            <v>585.09910317723381</v>
          </cell>
          <cell r="Y5">
            <v>652.80008836144691</v>
          </cell>
          <cell r="Z5">
            <v>731.1419589328849</v>
          </cell>
          <cell r="AA5">
            <v>819.16071563829462</v>
          </cell>
          <cell r="AB5">
            <v>914.80566963509375</v>
          </cell>
          <cell r="AC5">
            <v>1015.3423649243172</v>
          </cell>
          <cell r="AD5">
            <v>1117.9528888106486</v>
          </cell>
          <cell r="AE5">
            <v>1220.7784749495286</v>
          </cell>
          <cell r="AF5">
            <v>1323.4288381082913</v>
          </cell>
          <cell r="AG5">
            <v>1426.2590983047751</v>
          </cell>
          <cell r="AH5">
            <v>1529.7846771757354</v>
          </cell>
          <cell r="AI5">
            <v>1634.1089553748805</v>
          </cell>
          <cell r="AJ5">
            <v>1739.2256067841606</v>
          </cell>
          <cell r="AK5">
            <v>1845.0009457317774</v>
          </cell>
          <cell r="AL5">
            <v>1951.2043404780907</v>
          </cell>
          <cell r="AM5">
            <v>2057.5975398261426</v>
          </cell>
          <cell r="AN5">
            <v>0.57089846081067253</v>
          </cell>
          <cell r="AO5">
            <v>324.6249417212556</v>
          </cell>
        </row>
        <row r="6">
          <cell r="A6" t="str">
            <v>Antigua and Barbuda</v>
          </cell>
          <cell r="B6">
            <v>0.77156360719408623</v>
          </cell>
          <cell r="C6">
            <v>0.83383723672566246</v>
          </cell>
          <cell r="D6">
            <v>0.8966552301852978</v>
          </cell>
          <cell r="E6">
            <v>0.96078357913379475</v>
          </cell>
          <cell r="F6">
            <v>1.0265017228301028</v>
          </cell>
          <cell r="G6">
            <v>1.0934512647418331</v>
          </cell>
          <cell r="H6">
            <v>1.1608587911082955</v>
          </cell>
          <cell r="I6">
            <v>1.2276463755213816</v>
          </cell>
          <cell r="J6">
            <v>1.2927075036619</v>
          </cell>
          <cell r="K6">
            <v>1.3552791974554455</v>
          </cell>
          <cell r="L6">
            <v>1.4150014037909935</v>
          </cell>
          <cell r="M6">
            <v>1.4722012775829656</v>
          </cell>
          <cell r="N6">
            <v>1.5276259597078725</v>
          </cell>
          <cell r="O6">
            <v>1.5822705782663955</v>
          </cell>
          <cell r="P6">
            <v>1.6369440017621368</v>
          </cell>
          <cell r="Q6">
            <v>1.6924923929160354</v>
          </cell>
          <cell r="R6">
            <v>1.7502324744314084</v>
          </cell>
          <cell r="S6">
            <v>1.8105560450824127</v>
          </cell>
          <cell r="T6">
            <v>1.8733325788988908</v>
          </cell>
          <cell r="U6">
            <v>1.9382459894598605</v>
          </cell>
          <cell r="V6">
            <v>2.005046864555351</v>
          </cell>
          <cell r="W6">
            <v>2.0738333320807927</v>
          </cell>
          <cell r="X6">
            <v>2.1450430512860623</v>
          </cell>
          <cell r="Y6">
            <v>2.2178653481002297</v>
          </cell>
          <cell r="Z6">
            <v>2.2900291179395031</v>
          </cell>
          <cell r="AA6">
            <v>2.3582246027390892</v>
          </cell>
          <cell r="AB6">
            <v>2.4180617532547983</v>
          </cell>
          <cell r="AC6">
            <v>2.465038274215051</v>
          </cell>
          <cell r="AD6">
            <v>2.4969412528157182</v>
          </cell>
          <cell r="AE6">
            <v>2.5152873935105218</v>
          </cell>
          <cell r="AF6">
            <v>2.5254239882250253</v>
          </cell>
          <cell r="AG6">
            <v>2.5333654549496867</v>
          </cell>
          <cell r="AH6">
            <v>2.5434019717927137</v>
          </cell>
          <cell r="AI6">
            <v>2.5579000623128176</v>
          </cell>
          <cell r="AJ6">
            <v>2.5774422303507825</v>
          </cell>
          <cell r="AK6">
            <v>2.6012819791242636</v>
          </cell>
          <cell r="AL6">
            <v>2.6279183895474088</v>
          </cell>
          <cell r="AM6">
            <v>2.6557077227431227</v>
          </cell>
          <cell r="AN6">
            <v>0.32720841523913968</v>
          </cell>
          <cell r="AO6">
            <v>0.56609456364230126</v>
          </cell>
        </row>
        <row r="7">
          <cell r="A7" t="str">
            <v>Argentina</v>
          </cell>
          <cell r="B7">
            <v>193.39777082344608</v>
          </cell>
          <cell r="C7">
            <v>192.98621891484217</v>
          </cell>
          <cell r="D7">
            <v>192.6970192980038</v>
          </cell>
          <cell r="E7">
            <v>192.66088207554805</v>
          </cell>
          <cell r="F7">
            <v>192.95873715711201</v>
          </cell>
          <cell r="G7">
            <v>193.69218563157722</v>
          </cell>
          <cell r="H7">
            <v>195.019471216254</v>
          </cell>
          <cell r="I7">
            <v>197.01007577213693</v>
          </cell>
          <cell r="J7">
            <v>199.76350644805808</v>
          </cell>
          <cell r="K7">
            <v>203.43945963512809</v>
          </cell>
          <cell r="L7">
            <v>208.19056665997701</v>
          </cell>
          <cell r="M7">
            <v>213.98615425288364</v>
          </cell>
          <cell r="N7">
            <v>220.53997347752696</v>
          </cell>
          <cell r="O7">
            <v>227.4439738550571</v>
          </cell>
          <cell r="P7">
            <v>234.31061517184889</v>
          </cell>
          <cell r="Q7">
            <v>240.84296747572668</v>
          </cell>
          <cell r="R7">
            <v>246.90407466279626</v>
          </cell>
          <cell r="S7">
            <v>252.38041095440622</v>
          </cell>
          <cell r="T7">
            <v>257.25566982527704</v>
          </cell>
          <cell r="U7">
            <v>261.76415064058517</v>
          </cell>
          <cell r="V7">
            <v>266.44882606725423</v>
          </cell>
          <cell r="W7">
            <v>272.01871726580202</v>
          </cell>
          <cell r="X7">
            <v>279.28008713607375</v>
          </cell>
          <cell r="Y7">
            <v>288.95898140525674</v>
          </cell>
          <cell r="Z7">
            <v>301.34100492917753</v>
          </cell>
          <cell r="AA7">
            <v>316.38519274961004</v>
          </cell>
          <cell r="AB7">
            <v>333.82857985903638</v>
          </cell>
          <cell r="AC7">
            <v>353.29197932244261</v>
          </cell>
          <cell r="AD7">
            <v>374.36356840622437</v>
          </cell>
          <cell r="AE7">
            <v>396.69030458355286</v>
          </cell>
          <cell r="AF7">
            <v>420.00994964353697</v>
          </cell>
          <cell r="AG7">
            <v>443.96040232945006</v>
          </cell>
          <cell r="AH7">
            <v>468.20076188813005</v>
          </cell>
          <cell r="AI7">
            <v>492.54623354312048</v>
          </cell>
          <cell r="AJ7">
            <v>516.91971489908349</v>
          </cell>
          <cell r="AK7">
            <v>541.29911122524993</v>
          </cell>
          <cell r="AL7">
            <v>565.68371064185988</v>
          </cell>
          <cell r="AM7">
            <v>590.0729901569008</v>
          </cell>
          <cell r="AN7">
            <v>0.27672769313408929</v>
          </cell>
          <cell r="AO7">
            <v>72.32815697794436</v>
          </cell>
        </row>
        <row r="8">
          <cell r="A8" t="str">
            <v>Armenia</v>
          </cell>
          <cell r="B8">
            <v>0</v>
          </cell>
          <cell r="C8">
            <v>0</v>
          </cell>
          <cell r="D8">
            <v>0</v>
          </cell>
          <cell r="E8">
            <v>0</v>
          </cell>
          <cell r="F8">
            <v>0</v>
          </cell>
          <cell r="G8">
            <v>0</v>
          </cell>
          <cell r="H8">
            <v>0</v>
          </cell>
          <cell r="I8">
            <v>0</v>
          </cell>
          <cell r="J8">
            <v>0</v>
          </cell>
          <cell r="K8">
            <v>0</v>
          </cell>
          <cell r="L8">
            <v>0</v>
          </cell>
          <cell r="M8">
            <v>0</v>
          </cell>
          <cell r="N8">
            <v>793.96548316566168</v>
          </cell>
          <cell r="O8">
            <v>848.32742538803984</v>
          </cell>
          <cell r="P8">
            <v>904.80064277876136</v>
          </cell>
          <cell r="Q8">
            <v>965.6515062522891</v>
          </cell>
          <cell r="R8">
            <v>1033.2032202952985</v>
          </cell>
          <cell r="S8">
            <v>1109.9586943319416</v>
          </cell>
          <cell r="T8">
            <v>1198.4334855834172</v>
          </cell>
          <cell r="U8">
            <v>1300.7386543276048</v>
          </cell>
          <cell r="V8">
            <v>1418.3667159865495</v>
          </cell>
          <cell r="W8">
            <v>1551.5289094390207</v>
          </cell>
          <cell r="X8">
            <v>1698.6651964039218</v>
          </cell>
          <cell r="Y8">
            <v>1856.2878495057662</v>
          </cell>
          <cell r="Z8">
            <v>2019.5220094050276</v>
          </cell>
          <cell r="AA8">
            <v>2182.7215282671218</v>
          </cell>
          <cell r="AB8">
            <v>2339.6998881634145</v>
          </cell>
          <cell r="AC8">
            <v>2484.8721658826003</v>
          </cell>
          <cell r="AD8">
            <v>2614.64539933174</v>
          </cell>
          <cell r="AE8">
            <v>2729.457644759068</v>
          </cell>
          <cell r="AF8">
            <v>2834.4867144195005</v>
          </cell>
          <cell r="AG8">
            <v>2934.1316841203629</v>
          </cell>
          <cell r="AH8">
            <v>3031.5184425247858</v>
          </cell>
          <cell r="AI8">
            <v>3128.6944014546953</v>
          </cell>
          <cell r="AJ8">
            <v>3226.7312083067704</v>
          </cell>
          <cell r="AK8">
            <v>3325.9265664631439</v>
          </cell>
          <cell r="AL8">
            <v>3426.0443872228802</v>
          </cell>
          <cell r="AM8">
            <v>3526.5921762204125</v>
          </cell>
          <cell r="AN8">
            <v>0.41838465105931888</v>
          </cell>
          <cell r="AO8">
            <v>728.39648189352283</v>
          </cell>
        </row>
        <row r="9">
          <cell r="A9" t="str">
            <v>Australia</v>
          </cell>
          <cell r="B9">
            <v>494.31299077877645</v>
          </cell>
          <cell r="C9">
            <v>511.17607684088074</v>
          </cell>
          <cell r="D9">
            <v>528.13766299519727</v>
          </cell>
          <cell r="E9">
            <v>545.43563856552942</v>
          </cell>
          <cell r="F9">
            <v>563.27715624572863</v>
          </cell>
          <cell r="G9">
            <v>581.63803234399086</v>
          </cell>
          <cell r="H9">
            <v>600.41935160605453</v>
          </cell>
          <cell r="I9">
            <v>619.58157845421829</v>
          </cell>
          <cell r="J9">
            <v>639.08075379472018</v>
          </cell>
          <cell r="K9">
            <v>658.940632749256</v>
          </cell>
          <cell r="L9">
            <v>679.31014290157441</v>
          </cell>
          <cell r="M9">
            <v>700.55502550793142</v>
          </cell>
          <cell r="N9">
            <v>723.16646039556724</v>
          </cell>
          <cell r="O9">
            <v>747.47305713664264</v>
          </cell>
          <cell r="P9">
            <v>773.6026506993627</v>
          </cell>
          <cell r="Q9">
            <v>801.52021548056621</v>
          </cell>
          <cell r="R9">
            <v>831.12047937009834</v>
          </cell>
          <cell r="S9">
            <v>862.19666810299861</v>
          </cell>
          <cell r="T9">
            <v>894.47735262060519</v>
          </cell>
          <cell r="U9">
            <v>927.65007718322624</v>
          </cell>
          <cell r="V9">
            <v>961.47323252496381</v>
          </cell>
          <cell r="W9">
            <v>995.81091860808772</v>
          </cell>
          <cell r="X9">
            <v>1030.5898330696182</v>
          </cell>
          <cell r="Y9">
            <v>1065.7087543604948</v>
          </cell>
          <cell r="Z9">
            <v>1101.0814826009607</v>
          </cell>
          <cell r="AA9">
            <v>1136.6095403676541</v>
          </cell>
          <cell r="AB9">
            <v>1172.2630554112036</v>
          </cell>
          <cell r="AC9">
            <v>1208.0703900785613</v>
          </cell>
          <cell r="AD9">
            <v>1244.0680061625669</v>
          </cell>
          <cell r="AE9">
            <v>1280.4909715552744</v>
          </cell>
          <cell r="AF9">
            <v>1317.7199740871124</v>
          </cell>
          <cell r="AG9">
            <v>1356.0899618729561</v>
          </cell>
          <cell r="AH9">
            <v>1395.84246328681</v>
          </cell>
          <cell r="AI9">
            <v>1437.0081470839491</v>
          </cell>
          <cell r="AJ9">
            <v>1479.41427738678</v>
          </cell>
          <cell r="AK9">
            <v>1522.7547168468695</v>
          </cell>
          <cell r="AL9">
            <v>1566.6634453419172</v>
          </cell>
          <cell r="AM9">
            <v>1610.7978255811533</v>
          </cell>
          <cell r="AN9">
            <v>0.30831761063297436</v>
          </cell>
          <cell r="AO9">
            <v>265.47156135602125</v>
          </cell>
        </row>
        <row r="10">
          <cell r="A10" t="str">
            <v>Austria</v>
          </cell>
          <cell r="B10">
            <v>140.91874051268229</v>
          </cell>
          <cell r="C10">
            <v>143.69575017248394</v>
          </cell>
          <cell r="D10">
            <v>146.50262242715877</v>
          </cell>
          <cell r="E10">
            <v>149.36988236985511</v>
          </cell>
          <cell r="F10">
            <v>152.32807886944968</v>
          </cell>
          <cell r="G10">
            <v>155.42019197112066</v>
          </cell>
          <cell r="H10">
            <v>158.6770509313516</v>
          </cell>
          <cell r="I10">
            <v>162.1203130869149</v>
          </cell>
          <cell r="J10">
            <v>165.76605526526947</v>
          </cell>
          <cell r="K10">
            <v>169.61691116300503</v>
          </cell>
          <cell r="L10">
            <v>173.64106392405856</v>
          </cell>
          <cell r="M10">
            <v>177.79446758073706</v>
          </cell>
          <cell r="N10">
            <v>182.05084552610688</v>
          </cell>
          <cell r="O10">
            <v>186.41871647742695</v>
          </cell>
          <cell r="P10">
            <v>190.93305069669518</v>
          </cell>
          <cell r="Q10">
            <v>195.6185012811352</v>
          </cell>
          <cell r="R10">
            <v>200.48529082100367</v>
          </cell>
          <cell r="S10">
            <v>205.51971689374597</v>
          </cell>
          <cell r="T10">
            <v>210.68314416859729</v>
          </cell>
          <cell r="U10">
            <v>215.90737014585542</v>
          </cell>
          <cell r="V10">
            <v>221.11967088413212</v>
          </cell>
          <cell r="W10">
            <v>226.2649687405806</v>
          </cell>
          <cell r="X10">
            <v>231.33353936351276</v>
          </cell>
          <cell r="Y10">
            <v>236.32890871383478</v>
          </cell>
          <cell r="Z10">
            <v>241.25571735881761</v>
          </cell>
          <cell r="AA10">
            <v>246.0898067785939</v>
          </cell>
          <cell r="AB10">
            <v>250.78940127970804</v>
          </cell>
          <cell r="AC10">
            <v>255.30425710091853</v>
          </cell>
          <cell r="AD10">
            <v>259.61866646818675</v>
          </cell>
          <cell r="AE10">
            <v>263.80053903646484</v>
          </cell>
          <cell r="AF10">
            <v>267.99506779602308</v>
          </cell>
          <cell r="AG10">
            <v>272.28105034676707</v>
          </cell>
          <cell r="AH10">
            <v>276.68846361064215</v>
          </cell>
          <cell r="AI10">
            <v>281.23736400612603</v>
          </cell>
          <cell r="AJ10">
            <v>285.91922331558999</v>
          </cell>
          <cell r="AK10">
            <v>290.70149968134399</v>
          </cell>
          <cell r="AL10">
            <v>295.54247901254212</v>
          </cell>
          <cell r="AM10">
            <v>300.40461222152499</v>
          </cell>
          <cell r="AN10">
            <v>0.20698960068912117</v>
          </cell>
          <cell r="AO10">
            <v>41.757883838528244</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5.0210715018708409</v>
          </cell>
          <cell r="O11">
            <v>4.858221862378576</v>
          </cell>
          <cell r="P11">
            <v>4.7198215078676027</v>
          </cell>
          <cell r="Q11">
            <v>4.6391575046954268</v>
          </cell>
          <cell r="R11">
            <v>4.6484387041408777</v>
          </cell>
          <cell r="S11">
            <v>4.7735923824358286</v>
          </cell>
          <cell r="T11">
            <v>5.0351914287707427</v>
          </cell>
          <cell r="U11">
            <v>5.4508528085117254</v>
          </cell>
          <cell r="V11">
            <v>6.035311572737176</v>
          </cell>
          <cell r="W11">
            <v>6.8016742444403748</v>
          </cell>
          <cell r="X11">
            <v>7.7588742308872289</v>
          </cell>
          <cell r="Y11">
            <v>8.9076481968992436</v>
          </cell>
          <cell r="Z11">
            <v>10.235834064989049</v>
          </cell>
          <cell r="AA11">
            <v>11.713663275700283</v>
          </cell>
          <cell r="AB11">
            <v>13.287758928926689</v>
          </cell>
          <cell r="AC11">
            <v>14.887157491805013</v>
          </cell>
          <cell r="AD11">
            <v>16.441907842182733</v>
          </cell>
          <cell r="AE11">
            <v>17.900547282989276</v>
          </cell>
          <cell r="AF11">
            <v>19.232634038732236</v>
          </cell>
          <cell r="AG11">
            <v>20.431400861089315</v>
          </cell>
          <cell r="AH11">
            <v>21.510484161350888</v>
          </cell>
          <cell r="AI11">
            <v>22.492136342196442</v>
          </cell>
          <cell r="AJ11">
            <v>23.403044964691947</v>
          </cell>
          <cell r="AK11">
            <v>24.268696226481424</v>
          </cell>
          <cell r="AL11">
            <v>25.110595875561962</v>
          </cell>
          <cell r="AM11">
            <v>25.944282697665844</v>
          </cell>
          <cell r="AN11">
            <v>0.57040352769245339</v>
          </cell>
          <cell r="AO11">
            <v>5.4981412711196374</v>
          </cell>
        </row>
        <row r="12">
          <cell r="A12" t="str">
            <v>The Bahamas</v>
          </cell>
          <cell r="B12">
            <v>4.0484077168660324</v>
          </cell>
          <cell r="C12">
            <v>4.17780652426329</v>
          </cell>
          <cell r="D12">
            <v>4.3074212544918877</v>
          </cell>
          <cell r="E12">
            <v>4.4352097651405318</v>
          </cell>
          <cell r="F12">
            <v>4.5580657012530095</v>
          </cell>
          <cell r="G12">
            <v>4.673390610221702</v>
          </cell>
          <cell r="H12">
            <v>4.7789453824264587</v>
          </cell>
          <cell r="I12">
            <v>4.8735770021449119</v>
          </cell>
          <cell r="J12">
            <v>4.9574129998304306</v>
          </cell>
          <cell r="K12">
            <v>5.0327251359149336</v>
          </cell>
          <cell r="L12">
            <v>5.1042410408320338</v>
          </cell>
          <cell r="M12">
            <v>5.1795910936561969</v>
          </cell>
          <cell r="N12">
            <v>5.2691532630535658</v>
          </cell>
          <cell r="O12">
            <v>5.3825696067537212</v>
          </cell>
          <cell r="P12">
            <v>5.5261206498557076</v>
          </cell>
          <cell r="Q12">
            <v>5.7017412213910337</v>
          </cell>
          <cell r="R12">
            <v>5.9069249438926512</v>
          </cell>
          <cell r="S12">
            <v>6.134558027679601</v>
          </cell>
          <cell r="T12">
            <v>6.3733574336319965</v>
          </cell>
          <cell r="U12">
            <v>6.6120145423531529</v>
          </cell>
          <cell r="V12">
            <v>6.8396971601100658</v>
          </cell>
          <cell r="W12">
            <v>7.0482529477461995</v>
          </cell>
          <cell r="X12">
            <v>7.2327925945039171</v>
          </cell>
          <cell r="Y12">
            <v>7.3914842601481228</v>
          </cell>
          <cell r="Z12">
            <v>7.5256881784986795</v>
          </cell>
          <cell r="AA12">
            <v>7.6374197407739697</v>
          </cell>
          <cell r="AB12">
            <v>7.7286674564073863</v>
          </cell>
          <cell r="AC12">
            <v>7.8028356374245842</v>
          </cell>
          <cell r="AD12">
            <v>7.8657819212871418</v>
          </cell>
          <cell r="AE12">
            <v>7.9262255890823932</v>
          </cell>
          <cell r="AF12">
            <v>7.9940381026848</v>
          </cell>
          <cell r="AG12">
            <v>8.0753586680779978</v>
          </cell>
          <cell r="AH12">
            <v>8.1726361102187752</v>
          </cell>
          <cell r="AI12">
            <v>8.2853456673831403</v>
          </cell>
          <cell r="AJ12">
            <v>8.4109562167449141</v>
          </cell>
          <cell r="AK12">
            <v>8.5459531788040834</v>
          </cell>
          <cell r="AL12">
            <v>8.6864924118931874</v>
          </cell>
          <cell r="AM12">
            <v>8.8291402425567238</v>
          </cell>
          <cell r="AN12">
            <v>0.22188463809315412</v>
          </cell>
          <cell r="AO12">
            <v>1.3458792435581104</v>
          </cell>
        </row>
        <row r="13">
          <cell r="A13" t="str">
            <v>Bahrain</v>
          </cell>
          <cell r="B13">
            <v>1.2875885415821906</v>
          </cell>
          <cell r="C13">
            <v>1.3350301386417058</v>
          </cell>
          <cell r="D13">
            <v>1.3824358502853991</v>
          </cell>
          <cell r="E13">
            <v>1.4296094897110312</v>
          </cell>
          <cell r="F13">
            <v>1.4765705116135093</v>
          </cell>
          <cell r="G13">
            <v>1.5240622757906295</v>
          </cell>
          <cell r="H13">
            <v>1.5737124369240523</v>
          </cell>
          <cell r="I13">
            <v>1.6274080269375319</v>
          </cell>
          <cell r="J13">
            <v>1.6868789533855828</v>
          </cell>
          <cell r="K13">
            <v>1.752971043553343</v>
          </cell>
          <cell r="L13">
            <v>1.8259613351920951</v>
          </cell>
          <cell r="M13">
            <v>1.9056171556175883</v>
          </cell>
          <cell r="N13">
            <v>1.9917062187936503</v>
          </cell>
          <cell r="O13">
            <v>2.0835200671279326</v>
          </cell>
          <cell r="P13">
            <v>2.1802531808401504</v>
          </cell>
          <cell r="Q13">
            <v>2.2826348394787401</v>
          </cell>
          <cell r="R13">
            <v>2.3919017907837361</v>
          </cell>
          <cell r="S13">
            <v>2.5096544341003857</v>
          </cell>
          <cell r="T13">
            <v>2.6377141508660982</v>
          </cell>
          <cell r="U13">
            <v>2.7777057781772783</v>
          </cell>
          <cell r="V13">
            <v>2.9309770116216702</v>
          </cell>
          <cell r="W13">
            <v>3.0983284890052447</v>
          </cell>
          <cell r="X13">
            <v>3.279901078017756</v>
          </cell>
          <cell r="Y13">
            <v>3.4748223614589073</v>
          </cell>
          <cell r="Z13">
            <v>3.6809509113482228</v>
          </cell>
          <cell r="AA13">
            <v>3.8952070760906383</v>
          </cell>
          <cell r="AB13">
            <v>4.1134216949776068</v>
          </cell>
          <cell r="AC13">
            <v>4.3310035365396748</v>
          </cell>
          <cell r="AD13">
            <v>4.5433171523576119</v>
          </cell>
          <cell r="AE13">
            <v>4.7469570586467915</v>
          </cell>
          <cell r="AF13">
            <v>4.9404346000990103</v>
          </cell>
          <cell r="AG13">
            <v>5.1236015508195951</v>
          </cell>
          <cell r="AH13">
            <v>5.2979053389128845</v>
          </cell>
          <cell r="AI13">
            <v>5.4654773769750209</v>
          </cell>
          <cell r="AJ13">
            <v>5.6284200242130176</v>
          </cell>
          <cell r="AK13">
            <v>5.7886308660641355</v>
          </cell>
          <cell r="AL13">
            <v>5.9475732877235066</v>
          </cell>
          <cell r="AM13">
            <v>6.1061343657256213</v>
          </cell>
          <cell r="AN13">
            <v>0.44401780677567382</v>
          </cell>
          <cell r="AO13">
            <v>1.1908260466036749</v>
          </cell>
        </row>
        <row r="14">
          <cell r="A14" t="str">
            <v>Bangladesh</v>
          </cell>
          <cell r="B14">
            <v>890.76481187798527</v>
          </cell>
          <cell r="C14">
            <v>928.04838489065298</v>
          </cell>
          <cell r="D14">
            <v>965.49114978454088</v>
          </cell>
          <cell r="E14">
            <v>1003.3175445919625</v>
          </cell>
          <cell r="F14">
            <v>1041.7424358473859</v>
          </cell>
          <cell r="G14">
            <v>1081.0374946393592</v>
          </cell>
          <cell r="H14">
            <v>1121.5684276979566</v>
          </cell>
          <cell r="I14">
            <v>1163.7955868068582</v>
          </cell>
          <cell r="J14">
            <v>1208.303229472765</v>
          </cell>
          <cell r="K14">
            <v>1255.7096473343095</v>
          </cell>
          <cell r="L14">
            <v>1306.5008397353961</v>
          </cell>
          <cell r="M14">
            <v>1361.0701195465863</v>
          </cell>
          <cell r="N14">
            <v>1419.7838912410873</v>
          </cell>
          <cell r="O14">
            <v>1482.9840080966403</v>
          </cell>
          <cell r="P14">
            <v>1551.0529344785755</v>
          </cell>
          <cell r="Q14">
            <v>1624.3973946712572</v>
          </cell>
          <cell r="R14">
            <v>1703.4380836142636</v>
          </cell>
          <cell r="S14">
            <v>1788.6167223004609</v>
          </cell>
          <cell r="T14">
            <v>1880.4210908865714</v>
          </cell>
          <cell r="U14">
            <v>1979.439222306313</v>
          </cell>
          <cell r="V14">
            <v>2086.3485785845378</v>
          </cell>
          <cell r="W14">
            <v>2201.9500695230345</v>
          </cell>
          <cell r="X14">
            <v>2327.2142691377462</v>
          </cell>
          <cell r="Y14">
            <v>2463.1420607493874</v>
          </cell>
          <cell r="Z14">
            <v>2610.5802649872935</v>
          </cell>
          <cell r="AA14">
            <v>2770.1977118733066</v>
          </cell>
          <cell r="AB14">
            <v>2942.5045287793951</v>
          </cell>
          <cell r="AC14">
            <v>3127.8911959587945</v>
          </cell>
          <cell r="AD14">
            <v>3326.705328376946</v>
          </cell>
          <cell r="AE14">
            <v>3539.2504790397034</v>
          </cell>
          <cell r="AF14">
            <v>3765.6592876691498</v>
          </cell>
          <cell r="AG14">
            <v>4005.723959196971</v>
          </cell>
          <cell r="AH14">
            <v>4258.8665856781618</v>
          </cell>
          <cell r="AI14">
            <v>4523.9989495757472</v>
          </cell>
          <cell r="AJ14">
            <v>4799.3082974959698</v>
          </cell>
          <cell r="AK14">
            <v>5082.287846549315</v>
          </cell>
          <cell r="AL14">
            <v>5370.0156608713087</v>
          </cell>
          <cell r="AM14">
            <v>5659.6799061319825</v>
          </cell>
          <cell r="AN14">
            <v>0.4684232802600018</v>
          </cell>
          <cell r="AO14">
            <v>906.46712609380734</v>
          </cell>
        </row>
        <row r="15">
          <cell r="A15" t="str">
            <v>Barbados</v>
          </cell>
          <cell r="B15">
            <v>0.77557241693985934</v>
          </cell>
          <cell r="C15">
            <v>0.78221134652776914</v>
          </cell>
          <cell r="D15">
            <v>0.78917455194628028</v>
          </cell>
          <cell r="E15">
            <v>0.7968941955607165</v>
          </cell>
          <cell r="F15">
            <v>0.8054506942169386</v>
          </cell>
          <cell r="G15">
            <v>0.81453552280520003</v>
          </cell>
          <cell r="H15">
            <v>0.82363564927358457</v>
          </cell>
          <cell r="I15">
            <v>0.83203268634212391</v>
          </cell>
          <cell r="J15">
            <v>0.83911189023811428</v>
          </cell>
          <cell r="K15">
            <v>0.84449819032543028</v>
          </cell>
          <cell r="L15">
            <v>0.84828539706556527</v>
          </cell>
          <cell r="M15">
            <v>0.85130233901675856</v>
          </cell>
          <cell r="N15">
            <v>0.85476499076659351</v>
          </cell>
          <cell r="O15">
            <v>0.85990630351248576</v>
          </cell>
          <cell r="P15">
            <v>0.86745157854418498</v>
          </cell>
          <cell r="Q15">
            <v>0.87762705411631614</v>
          </cell>
          <cell r="R15">
            <v>0.89025445269806236</v>
          </cell>
          <cell r="S15">
            <v>0.90481922621744371</v>
          </cell>
          <cell r="T15">
            <v>0.92066428207549911</v>
          </cell>
          <cell r="U15">
            <v>0.93725433541109304</v>
          </cell>
          <cell r="V15">
            <v>0.95435745854233511</v>
          </cell>
          <cell r="W15">
            <v>0.97191918043322378</v>
          </cell>
          <cell r="X15">
            <v>0.99010145546233419</v>
          </cell>
          <cell r="Y15">
            <v>1.0088570462039097</v>
          </cell>
          <cell r="Z15">
            <v>1.0278177006775699</v>
          </cell>
          <cell r="AA15">
            <v>1.0462965964408957</v>
          </cell>
          <cell r="AB15">
            <v>1.0635587340446915</v>
          </cell>
          <cell r="AC15">
            <v>1.0790361480753532</v>
          </cell>
          <cell r="AD15">
            <v>1.0925352857788295</v>
          </cell>
          <cell r="AE15">
            <v>1.1045022329203156</v>
          </cell>
          <cell r="AF15">
            <v>1.1158677224072182</v>
          </cell>
          <cell r="AG15">
            <v>1.1274574648177409</v>
          </cell>
          <cell r="AH15">
            <v>1.139898493506015</v>
          </cell>
          <cell r="AI15">
            <v>1.1535532671779944</v>
          </cell>
          <cell r="AJ15">
            <v>1.168495259604573</v>
          </cell>
          <cell r="AK15">
            <v>1.1845424118848642</v>
          </cell>
          <cell r="AL15">
            <v>1.2013277125219359</v>
          </cell>
          <cell r="AM15">
            <v>1.2184287259000077</v>
          </cell>
          <cell r="AN15">
            <v>0.12083244740504709</v>
          </cell>
          <cell r="AO15">
            <v>0.11138393201275851</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60445.665113406605</v>
          </cell>
          <cell r="O16">
            <v>60514.547821230211</v>
          </cell>
          <cell r="P16">
            <v>60717.036737919749</v>
          </cell>
          <cell r="Q16">
            <v>61263.562674128843</v>
          </cell>
          <cell r="R16">
            <v>62359.565653131926</v>
          </cell>
          <cell r="S16">
            <v>64131.900931462114</v>
          </cell>
          <cell r="T16">
            <v>66632.70669912119</v>
          </cell>
          <cell r="U16">
            <v>69884.417166796309</v>
          </cell>
          <cell r="V16">
            <v>73906.213648183446</v>
          </cell>
          <cell r="W16">
            <v>78703.738275310578</v>
          </cell>
          <cell r="X16">
            <v>84268.656253723835</v>
          </cell>
          <cell r="Y16">
            <v>90564.943106216277</v>
          </cell>
          <cell r="Z16">
            <v>97511.546613043683</v>
          </cell>
          <cell r="AA16">
            <v>104975.60459339966</v>
          </cell>
          <cell r="AB16">
            <v>112800.74130034738</v>
          </cell>
          <cell r="AC16">
            <v>120822.26665101603</v>
          </cell>
          <cell r="AD16">
            <v>128893.04806953135</v>
          </cell>
          <cell r="AE16">
            <v>136902.35584350888</v>
          </cell>
          <cell r="AF16">
            <v>144822.70759986882</v>
          </cell>
          <cell r="AG16">
            <v>152632.01921709627</v>
          </cell>
          <cell r="AH16">
            <v>160340.79249767764</v>
          </cell>
          <cell r="AI16">
            <v>167993.18554192837</v>
          </cell>
          <cell r="AJ16">
            <v>175636.68101518709</v>
          </cell>
          <cell r="AK16">
            <v>183299.32764737325</v>
          </cell>
          <cell r="AL16">
            <v>190986.54352825438</v>
          </cell>
          <cell r="AM16">
            <v>198687.86580112425</v>
          </cell>
          <cell r="AN16">
            <v>0.34113440141230661</v>
          </cell>
          <cell r="AO16">
            <v>31260.759040881894</v>
          </cell>
        </row>
        <row r="17">
          <cell r="A17" t="str">
            <v>Belgium</v>
          </cell>
          <cell r="B17">
            <v>189.19093045748008</v>
          </cell>
          <cell r="C17">
            <v>192.72119063850687</v>
          </cell>
          <cell r="D17">
            <v>196.31021151495887</v>
          </cell>
          <cell r="E17">
            <v>200.04306187587616</v>
          </cell>
          <cell r="F17">
            <v>204.00656839514932</v>
          </cell>
          <cell r="G17">
            <v>208.25979712791002</v>
          </cell>
          <cell r="H17">
            <v>212.83588844533838</v>
          </cell>
          <cell r="I17">
            <v>217.73672474733547</v>
          </cell>
          <cell r="J17">
            <v>222.92518954934897</v>
          </cell>
          <cell r="K17">
            <v>228.32574911935316</v>
          </cell>
          <cell r="L17">
            <v>233.87021782982885</v>
          </cell>
          <cell r="M17">
            <v>239.5246825620633</v>
          </cell>
          <cell r="N17">
            <v>245.30566801904547</v>
          </cell>
          <cell r="O17">
            <v>251.26661207814359</v>
          </cell>
          <cell r="P17">
            <v>257.47243593653548</v>
          </cell>
          <cell r="Q17">
            <v>263.92286467061757</v>
          </cell>
          <cell r="R17">
            <v>270.57092899742094</v>
          </cell>
          <cell r="S17">
            <v>277.36660098727049</v>
          </cell>
          <cell r="T17">
            <v>284.22786342051677</v>
          </cell>
          <cell r="U17">
            <v>291.07261306763763</v>
          </cell>
          <cell r="V17">
            <v>297.80355806490576</v>
          </cell>
          <cell r="W17">
            <v>304.33984041791746</v>
          </cell>
          <cell r="X17">
            <v>310.65713655162</v>
          </cell>
          <cell r="Y17">
            <v>316.74681448678155</v>
          </cell>
          <cell r="Z17">
            <v>322.59434087865401</v>
          </cell>
          <cell r="AA17">
            <v>328.14341423762141</v>
          </cell>
          <cell r="AB17">
            <v>333.33966966528124</v>
          </cell>
          <cell r="AC17">
            <v>338.13107812085474</v>
          </cell>
          <cell r="AD17">
            <v>342.50471386691038</v>
          </cell>
          <cell r="AE17">
            <v>346.53664038480798</v>
          </cell>
          <cell r="AF17">
            <v>350.38137401723833</v>
          </cell>
          <cell r="AG17">
            <v>354.13204470304396</v>
          </cell>
          <cell r="AH17">
            <v>357.85906864089509</v>
          </cell>
          <cell r="AI17">
            <v>361.6385315824316</v>
          </cell>
          <cell r="AJ17">
            <v>365.5151785928843</v>
          </cell>
          <cell r="AK17">
            <v>369.49394942165958</v>
          </cell>
          <cell r="AL17">
            <v>373.54787203223515</v>
          </cell>
          <cell r="AM17">
            <v>377.63497489387203</v>
          </cell>
          <cell r="AN17">
            <v>0.20004896348126394</v>
          </cell>
          <cell r="AO17">
            <v>53.964873461954781</v>
          </cell>
        </row>
        <row r="18">
          <cell r="A18" t="str">
            <v>Belize</v>
          </cell>
          <cell r="B18">
            <v>0.36706360610045008</v>
          </cell>
          <cell r="C18">
            <v>0.40423227350251562</v>
          </cell>
          <cell r="D18">
            <v>0.44235030484357662</v>
          </cell>
          <cell r="E18">
            <v>0.48295474132760341</v>
          </cell>
          <cell r="F18">
            <v>0.52743912111013058</v>
          </cell>
          <cell r="G18">
            <v>0.57690743493341645</v>
          </cell>
          <cell r="H18">
            <v>0.63223928232861792</v>
          </cell>
          <cell r="I18">
            <v>0.69352518847755762</v>
          </cell>
          <cell r="J18">
            <v>0.75987328573877222</v>
          </cell>
          <cell r="K18">
            <v>0.82997645458602265</v>
          </cell>
          <cell r="L18">
            <v>0.90215884263568202</v>
          </cell>
          <cell r="M18">
            <v>0.97479483295826341</v>
          </cell>
          <cell r="N18">
            <v>1.0465172201979227</v>
          </cell>
          <cell r="O18">
            <v>1.1165608506692331</v>
          </cell>
          <cell r="P18">
            <v>1.1852853984847884</v>
          </cell>
          <cell r="Q18">
            <v>1.2542049292504907</v>
          </cell>
          <cell r="R18">
            <v>1.3253206545873937</v>
          </cell>
          <cell r="S18">
            <v>1.4005117368240463</v>
          </cell>
          <cell r="T18">
            <v>1.4810041317431233</v>
          </cell>
          <cell r="U18">
            <v>1.5670686777590586</v>
          </cell>
          <cell r="V18">
            <v>1.657696171968855</v>
          </cell>
          <cell r="W18">
            <v>1.7509267246919245</v>
          </cell>
          <cell r="X18">
            <v>1.8448634845279905</v>
          </cell>
          <cell r="Y18">
            <v>1.9375703328298584</v>
          </cell>
          <cell r="Z18">
            <v>2.0270225161050521</v>
          </cell>
          <cell r="AA18">
            <v>2.1118895775327982</v>
          </cell>
          <cell r="AB18">
            <v>2.1915708351312717</v>
          </cell>
          <cell r="AC18">
            <v>2.26597671114332</v>
          </cell>
          <cell r="AD18">
            <v>2.3357419194604772</v>
          </cell>
          <cell r="AE18">
            <v>2.401771406862844</v>
          </cell>
          <cell r="AF18">
            <v>2.4653627009359163</v>
          </cell>
          <cell r="AG18">
            <v>2.5275356151965611</v>
          </cell>
          <cell r="AH18">
            <v>2.5890463361522866</v>
          </cell>
          <cell r="AI18">
            <v>2.6503756941586354</v>
          </cell>
          <cell r="AJ18">
            <v>2.7118040562096271</v>
          </cell>
          <cell r="AK18">
            <v>2.7734380323576944</v>
          </cell>
          <cell r="AL18">
            <v>2.835256192093174</v>
          </cell>
          <cell r="AM18">
            <v>2.8971627245828255</v>
          </cell>
          <cell r="AN18">
            <v>0.51193245900266682</v>
          </cell>
          <cell r="AO18">
            <v>0.69571488339101217</v>
          </cell>
        </row>
        <row r="19">
          <cell r="A19" t="str">
            <v>Benin</v>
          </cell>
          <cell r="B19">
            <v>904.94138970694462</v>
          </cell>
          <cell r="C19">
            <v>915.79522648834086</v>
          </cell>
          <cell r="D19">
            <v>926.80657937266767</v>
          </cell>
          <cell r="E19">
            <v>938.35952219797207</v>
          </cell>
          <cell r="F19">
            <v>951.1124330085745</v>
          </cell>
          <cell r="G19">
            <v>965.69161462681529</v>
          </cell>
          <cell r="H19">
            <v>982.6011655449488</v>
          </cell>
          <cell r="I19">
            <v>1002.4834781089611</v>
          </cell>
          <cell r="J19">
            <v>1026.2192730093891</v>
          </cell>
          <cell r="K19">
            <v>1054.5200061556798</v>
          </cell>
          <cell r="L19">
            <v>1088.0283207271862</v>
          </cell>
          <cell r="M19">
            <v>1126.7446198417047</v>
          </cell>
          <cell r="N19">
            <v>1170.5808934097595</v>
          </cell>
          <cell r="O19">
            <v>1219.4295951434576</v>
          </cell>
          <cell r="P19">
            <v>1273.0579598208085</v>
          </cell>
          <cell r="Q19">
            <v>1331.2953762683871</v>
          </cell>
          <cell r="R19">
            <v>1393.7447337145604</v>
          </cell>
          <cell r="S19">
            <v>1459.9559476250113</v>
          </cell>
          <cell r="T19">
            <v>1529.3748661282768</v>
          </cell>
          <cell r="U19">
            <v>1601.4744578766438</v>
          </cell>
          <cell r="V19">
            <v>1675.6399828611159</v>
          </cell>
          <cell r="W19">
            <v>1751.2602264939305</v>
          </cell>
          <cell r="X19">
            <v>1827.764594358714</v>
          </cell>
          <cell r="Y19">
            <v>1904.9076697741541</v>
          </cell>
          <cell r="Z19">
            <v>1982.7965001153507</v>
          </cell>
          <cell r="AA19">
            <v>2061.8551960596624</v>
          </cell>
          <cell r="AB19">
            <v>2142.6429932832939</v>
          </cell>
          <cell r="AC19">
            <v>2225.6356555018533</v>
          </cell>
          <cell r="AD19">
            <v>2311.1881064981153</v>
          </cell>
          <cell r="AE19">
            <v>2399.6901834998366</v>
          </cell>
          <cell r="AF19">
            <v>2491.8297826697922</v>
          </cell>
          <cell r="AG19">
            <v>2588.3320683357583</v>
          </cell>
          <cell r="AH19">
            <v>2689.6571169988129</v>
          </cell>
          <cell r="AI19">
            <v>2795.7893144766772</v>
          </cell>
          <cell r="AJ19">
            <v>2906.1135154170834</v>
          </cell>
          <cell r="AK19">
            <v>3019.6018413229972</v>
          </cell>
          <cell r="AL19">
            <v>3135.0277185432133</v>
          </cell>
          <cell r="AM19">
            <v>3251.2290750132966</v>
          </cell>
          <cell r="AN19">
            <v>0.35658078459012238</v>
          </cell>
          <cell r="AO19">
            <v>537.3868589808402</v>
          </cell>
        </row>
        <row r="20">
          <cell r="A20" t="str">
            <v>Bhutan</v>
          </cell>
          <cell r="B20">
            <v>4.5909188833535923</v>
          </cell>
          <cell r="C20">
            <v>5.2182987983986502</v>
          </cell>
          <cell r="D20">
            <v>5.8487495246101719</v>
          </cell>
          <cell r="E20">
            <v>6.488788885170635</v>
          </cell>
          <cell r="F20">
            <v>7.1439972080164145</v>
          </cell>
          <cell r="G20">
            <v>7.8190069322321776</v>
          </cell>
          <cell r="H20">
            <v>8.513810524822425</v>
          </cell>
          <cell r="I20">
            <v>9.2198303834693345</v>
          </cell>
          <cell r="J20">
            <v>9.9210008006068637</v>
          </cell>
          <cell r="K20">
            <v>10.608467764834272</v>
          </cell>
          <cell r="L20">
            <v>11.278517256744751</v>
          </cell>
          <cell r="M20">
            <v>11.933390579283151</v>
          </cell>
          <cell r="N20">
            <v>12.586583862826869</v>
          </cell>
          <cell r="O20">
            <v>13.255849331960471</v>
          </cell>
          <cell r="P20">
            <v>13.962273372640254</v>
          </cell>
          <cell r="Q20">
            <v>14.726043877502914</v>
          </cell>
          <cell r="R20">
            <v>15.56608600545874</v>
          </cell>
          <cell r="S20">
            <v>16.502034476642997</v>
          </cell>
          <cell r="T20">
            <v>17.553953151136355</v>
          </cell>
          <cell r="U20">
            <v>18.74125554425305</v>
          </cell>
          <cell r="V20">
            <v>20.081755639795961</v>
          </cell>
          <cell r="W20">
            <v>21.59345486612543</v>
          </cell>
          <cell r="X20">
            <v>23.290897095203842</v>
          </cell>
          <cell r="Y20">
            <v>25.186241650332335</v>
          </cell>
          <cell r="Z20">
            <v>27.295198883859999</v>
          </cell>
          <cell r="AA20">
            <v>29.636196731632605</v>
          </cell>
          <cell r="AB20">
            <v>32.224301140657317</v>
          </cell>
          <cell r="AC20">
            <v>35.067006090624979</v>
          </cell>
          <cell r="AD20">
            <v>38.158132549819847</v>
          </cell>
          <cell r="AE20">
            <v>41.504721425619934</v>
          </cell>
          <cell r="AF20">
            <v>45.113112299905055</v>
          </cell>
          <cell r="AG20">
            <v>48.981107540298808</v>
          </cell>
          <cell r="AH20">
            <v>53.104998391425745</v>
          </cell>
          <cell r="AI20">
            <v>57.467205022507443</v>
          </cell>
          <cell r="AJ20">
            <v>62.028417618851208</v>
          </cell>
          <cell r="AK20">
            <v>66.734334315539257</v>
          </cell>
          <cell r="AL20">
            <v>71.531929071465314</v>
          </cell>
          <cell r="AM20">
            <v>76.35413250236769</v>
          </cell>
          <cell r="AN20">
            <v>0.64856516467233416</v>
          </cell>
          <cell r="AO20">
            <v>12.355388988310718</v>
          </cell>
        </row>
        <row r="21">
          <cell r="A21" t="str">
            <v>Bolivia</v>
          </cell>
          <cell r="B21">
            <v>14.563439661821304</v>
          </cell>
          <cell r="C21">
            <v>14.447343789279479</v>
          </cell>
          <cell r="D21">
            <v>14.338193520119441</v>
          </cell>
          <cell r="E21">
            <v>14.251491019830182</v>
          </cell>
          <cell r="F21">
            <v>14.206366518699497</v>
          </cell>
          <cell r="G21">
            <v>14.220495336816876</v>
          </cell>
          <cell r="H21">
            <v>14.31026912908481</v>
          </cell>
          <cell r="I21">
            <v>14.488294597037621</v>
          </cell>
          <cell r="J21">
            <v>14.758935750918784</v>
          </cell>
          <cell r="K21">
            <v>15.119853655001398</v>
          </cell>
          <cell r="L21">
            <v>15.563320016049369</v>
          </cell>
          <cell r="M21">
            <v>16.077998004276594</v>
          </cell>
          <cell r="N21">
            <v>16.651347589736471</v>
          </cell>
          <cell r="O21">
            <v>17.272608762439628</v>
          </cell>
          <cell r="P21">
            <v>17.92974803649933</v>
          </cell>
          <cell r="Q21">
            <v>18.610305838404447</v>
          </cell>
          <cell r="R21">
            <v>19.302865114278859</v>
          </cell>
          <cell r="S21">
            <v>19.9986757518624</v>
          </cell>
          <cell r="T21">
            <v>20.692968987752106</v>
          </cell>
          <cell r="U21">
            <v>21.387759301026389</v>
          </cell>
          <cell r="V21">
            <v>22.095301480886139</v>
          </cell>
          <cell r="W21">
            <v>22.832062723521986</v>
          </cell>
          <cell r="X21">
            <v>23.617117210315694</v>
          </cell>
          <cell r="Y21">
            <v>24.468548495413817</v>
          </cell>
          <cell r="Z21">
            <v>25.401248960859743</v>
          </cell>
          <cell r="AA21">
            <v>26.425665503742724</v>
          </cell>
          <cell r="AB21">
            <v>27.544852531543416</v>
          </cell>
          <cell r="AC21">
            <v>28.761047796705043</v>
          </cell>
          <cell r="AD21">
            <v>30.071860526355387</v>
          </cell>
          <cell r="AE21">
            <v>31.472529469655186</v>
          </cell>
          <cell r="AF21">
            <v>32.960354770501617</v>
          </cell>
          <cell r="AG21">
            <v>34.530851278095305</v>
          </cell>
          <cell r="AH21">
            <v>36.175790293931854</v>
          </cell>
          <cell r="AI21">
            <v>37.884074606725925</v>
          </cell>
          <cell r="AJ21">
            <v>39.642419102252852</v>
          </cell>
          <cell r="AK21">
            <v>41.436237920220705</v>
          </cell>
          <cell r="AL21">
            <v>43.250941009315028</v>
          </cell>
          <cell r="AM21">
            <v>45.073815939019163</v>
          </cell>
          <cell r="AN21">
            <v>0.30498294403042198</v>
          </cell>
          <cell r="AO21">
            <v>6.274773616938857</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12.384951624110228</v>
          </cell>
          <cell r="U22">
            <v>13.104310476767715</v>
          </cell>
          <cell r="V22">
            <v>13.8202998131841</v>
          </cell>
          <cell r="W22">
            <v>14.531947012350601</v>
          </cell>
          <cell r="X22">
            <v>15.239266455126598</v>
          </cell>
          <cell r="Y22">
            <v>15.93943305224796</v>
          </cell>
          <cell r="Z22">
            <v>16.626909049899282</v>
          </cell>
          <cell r="AA22">
            <v>17.292212363742681</v>
          </cell>
          <cell r="AB22">
            <v>17.924771818941284</v>
          </cell>
          <cell r="AC22">
            <v>18.51266411702079</v>
          </cell>
          <cell r="AD22">
            <v>19.046528241317478</v>
          </cell>
          <cell r="AE22">
            <v>19.524946533997429</v>
          </cell>
          <cell r="AF22">
            <v>19.960136054813539</v>
          </cell>
          <cell r="AG22">
            <v>20.367144398178727</v>
          </cell>
          <cell r="AH22">
            <v>20.760877797957779</v>
          </cell>
          <cell r="AI22">
            <v>21.155421044033694</v>
          </cell>
          <cell r="AJ22">
            <v>21.5601001483099</v>
          </cell>
          <cell r="AK22">
            <v>21.977566912249483</v>
          </cell>
          <cell r="AL22">
            <v>22.404872135832424</v>
          </cell>
          <cell r="AM22">
            <v>22.836640949916202</v>
          </cell>
          <cell r="AN22">
            <v>0.15718541530284738</v>
          </cell>
          <cell r="AO22">
            <v>2.6303353618224832</v>
          </cell>
        </row>
        <row r="23">
          <cell r="A23" t="str">
            <v>Botswana</v>
          </cell>
          <cell r="B23">
            <v>3.280187369924549</v>
          </cell>
          <cell r="C23">
            <v>3.8398712190403366</v>
          </cell>
          <cell r="D23">
            <v>4.4025931944568786</v>
          </cell>
          <cell r="E23">
            <v>4.9717527102845258</v>
          </cell>
          <cell r="F23">
            <v>5.5516332486890603</v>
          </cell>
          <cell r="G23">
            <v>6.1465607647334171</v>
          </cell>
          <cell r="H23">
            <v>6.7583448809936391</v>
          </cell>
          <cell r="I23">
            <v>7.3844096123984349</v>
          </cell>
          <cell r="J23">
            <v>8.0165955250665775</v>
          </cell>
          <cell r="K23">
            <v>8.6441290889928553</v>
          </cell>
          <cell r="L23">
            <v>9.2639808189213877</v>
          </cell>
          <cell r="M23">
            <v>9.8786899387063691</v>
          </cell>
          <cell r="N23">
            <v>10.498255864012776</v>
          </cell>
          <cell r="O23">
            <v>11.140231111118522</v>
          </cell>
          <cell r="P23">
            <v>11.82330563766139</v>
          </cell>
          <cell r="Q23">
            <v>12.565157090167979</v>
          </cell>
          <cell r="R23">
            <v>13.374760058788276</v>
          </cell>
          <cell r="S23">
            <v>14.253727562770587</v>
          </cell>
          <cell r="T23">
            <v>15.193465020775333</v>
          </cell>
          <cell r="U23">
            <v>16.178400575835227</v>
          </cell>
          <cell r="V23">
            <v>17.190647720775225</v>
          </cell>
          <cell r="W23">
            <v>18.214875942661934</v>
          </cell>
          <cell r="X23">
            <v>19.237858251354204</v>
          </cell>
          <cell r="Y23">
            <v>20.244318897284277</v>
          </cell>
          <cell r="Z23">
            <v>21.222823548370844</v>
          </cell>
          <cell r="AA23">
            <v>22.168094683559758</v>
          </cell>
          <cell r="AB23">
            <v>23.083636546313159</v>
          </cell>
          <cell r="AC23">
            <v>23.975902433257584</v>
          </cell>
          <cell r="AD23">
            <v>24.856649275556443</v>
          </cell>
          <cell r="AE23">
            <v>25.745364980040566</v>
          </cell>
          <cell r="AF23">
            <v>26.667810960785218</v>
          </cell>
          <cell r="AG23">
            <v>27.634564982065253</v>
          </cell>
          <cell r="AH23">
            <v>28.649226698547672</v>
          </cell>
          <cell r="AI23">
            <v>29.710750115078831</v>
          </cell>
          <cell r="AJ23">
            <v>30.812336969519603</v>
          </cell>
          <cell r="AK23">
            <v>31.943641498580064</v>
          </cell>
          <cell r="AL23">
            <v>33.092744569275105</v>
          </cell>
          <cell r="AM23">
            <v>34.24870063363381</v>
          </cell>
          <cell r="AN23">
            <v>0.53108251792988415</v>
          </cell>
          <cell r="AO23">
            <v>7.5249181463025385</v>
          </cell>
        </row>
        <row r="24">
          <cell r="A24" t="str">
            <v>Brazil</v>
          </cell>
          <cell r="B24">
            <v>643.80644813797346</v>
          </cell>
          <cell r="C24">
            <v>659.18398407964889</v>
          </cell>
          <cell r="D24">
            <v>674.99014553994459</v>
          </cell>
          <cell r="E24">
            <v>691.62627819668432</v>
          </cell>
          <cell r="F24">
            <v>709.34749627229235</v>
          </cell>
          <cell r="G24">
            <v>727.8717912072259</v>
          </cell>
          <cell r="H24">
            <v>746.54138947921899</v>
          </cell>
          <cell r="I24">
            <v>764.66824965393334</v>
          </cell>
          <cell r="J24">
            <v>781.8942264022387</v>
          </cell>
          <cell r="K24">
            <v>798.29048189846537</v>
          </cell>
          <cell r="L24">
            <v>814.20657605292104</v>
          </cell>
          <cell r="M24">
            <v>830.365613956929</v>
          </cell>
          <cell r="N24">
            <v>847.35675494128304</v>
          </cell>
          <cell r="O24">
            <v>865.55622219720749</v>
          </cell>
          <cell r="P24">
            <v>884.91961136651389</v>
          </cell>
          <cell r="Q24">
            <v>905.17557586904184</v>
          </cell>
          <cell r="R24">
            <v>926.0818130109659</v>
          </cell>
          <cell r="S24">
            <v>947.61463433977008</v>
          </cell>
          <cell r="T24">
            <v>969.95922327282847</v>
          </cell>
          <cell r="U24">
            <v>993.61389688411737</v>
          </cell>
          <cell r="V24">
            <v>1019.1701400148847</v>
          </cell>
          <cell r="W24">
            <v>1047.1010885375374</v>
          </cell>
          <cell r="X24">
            <v>1077.9286969243333</v>
          </cell>
          <cell r="Y24">
            <v>1112.0790787621552</v>
          </cell>
          <cell r="Z24">
            <v>1149.8497906686423</v>
          </cell>
          <cell r="AA24">
            <v>1191.1904684738126</v>
          </cell>
          <cell r="AB24">
            <v>1235.9406701009973</v>
          </cell>
          <cell r="AC24">
            <v>1283.7759287887893</v>
          </cell>
          <cell r="AD24">
            <v>1334.2249310747716</v>
          </cell>
          <cell r="AE24">
            <v>1386.9355742086393</v>
          </cell>
          <cell r="AF24">
            <v>1441.8402661293396</v>
          </cell>
          <cell r="AG24">
            <v>1498.5840890337329</v>
          </cell>
          <cell r="AH24">
            <v>1556.9989624573864</v>
          </cell>
          <cell r="AI24">
            <v>1616.9352950455302</v>
          </cell>
          <cell r="AJ24">
            <v>1678.1318758188202</v>
          </cell>
          <cell r="AK24">
            <v>1740.2580008474565</v>
          </cell>
          <cell r="AL24">
            <v>1802.9456174434517</v>
          </cell>
          <cell r="AM24">
            <v>1865.8571129103436</v>
          </cell>
          <cell r="AN24">
            <v>0.25140104751136932</v>
          </cell>
          <cell r="AO24">
            <v>243.24379950569858</v>
          </cell>
        </row>
        <row r="25">
          <cell r="A25" t="str">
            <v>Brunei Darussalam</v>
          </cell>
          <cell r="B25">
            <v>0</v>
          </cell>
          <cell r="C25">
            <v>0</v>
          </cell>
          <cell r="D25">
            <v>0</v>
          </cell>
          <cell r="E25">
            <v>0</v>
          </cell>
          <cell r="F25">
            <v>0</v>
          </cell>
          <cell r="G25">
            <v>7.866024434540714</v>
          </cell>
          <cell r="H25">
            <v>7.9813852944022843</v>
          </cell>
          <cell r="I25">
            <v>8.1006659099184475</v>
          </cell>
          <cell r="J25">
            <v>8.2282621837997727</v>
          </cell>
          <cell r="K25">
            <v>8.3681033596576455</v>
          </cell>
          <cell r="L25">
            <v>8.5220860592654493</v>
          </cell>
          <cell r="M25">
            <v>8.690445870799989</v>
          </cell>
          <cell r="N25">
            <v>8.8711075218454152</v>
          </cell>
          <cell r="O25">
            <v>9.0606112812778807</v>
          </cell>
          <cell r="P25">
            <v>9.2563763427550825</v>
          </cell>
          <cell r="Q25">
            <v>9.4550757871219364</v>
          </cell>
          <cell r="R25">
            <v>9.6535089317958107</v>
          </cell>
          <cell r="S25">
            <v>9.8507643363228503</v>
          </cell>
          <cell r="T25">
            <v>10.049025470931241</v>
          </cell>
          <cell r="U25">
            <v>10.250128162485941</v>
          </cell>
          <cell r="V25">
            <v>10.453027983142597</v>
          </cell>
          <cell r="W25">
            <v>10.654769223431996</v>
          </cell>
          <cell r="X25">
            <v>10.851325894053501</v>
          </cell>
          <cell r="Y25">
            <v>11.038424313472147</v>
          </cell>
          <cell r="Z25">
            <v>11.213697541212436</v>
          </cell>
          <cell r="AA25">
            <v>11.378014393664149</v>
          </cell>
          <cell r="AB25">
            <v>11.53429671180494</v>
          </cell>
          <cell r="AC25">
            <v>11.686326192675823</v>
          </cell>
          <cell r="AD25">
            <v>11.842221566199767</v>
          </cell>
          <cell r="AE25">
            <v>12.013098300372976</v>
          </cell>
          <cell r="AF25">
            <v>12.20918964752966</v>
          </cell>
          <cell r="AG25">
            <v>12.436057877000298</v>
          </cell>
          <cell r="AH25">
            <v>12.69563336164007</v>
          </cell>
          <cell r="AI25">
            <v>12.986195895534152</v>
          </cell>
          <cell r="AJ25">
            <v>13.303578939151322</v>
          </cell>
          <cell r="AK25">
            <v>13.640253994005011</v>
          </cell>
          <cell r="AL25">
            <v>13.988406772217136</v>
          </cell>
          <cell r="AM25">
            <v>14.340910445969564</v>
          </cell>
          <cell r="AN25">
            <v>6.602836103328398E-2</v>
          </cell>
          <cell r="AO25">
            <v>1.4050455886857625</v>
          </cell>
        </row>
        <row r="26">
          <cell r="A26" t="str">
            <v>Bulgaria</v>
          </cell>
          <cell r="B26">
            <v>46.059753042242882</v>
          </cell>
          <cell r="C26">
            <v>47.307163136296715</v>
          </cell>
          <cell r="D26">
            <v>48.52011569992812</v>
          </cell>
          <cell r="E26">
            <v>49.639801571351697</v>
          </cell>
          <cell r="F26">
            <v>50.589780431782764</v>
          </cell>
          <cell r="G26">
            <v>51.278803946723109</v>
          </cell>
          <cell r="H26">
            <v>51.613475977356671</v>
          </cell>
          <cell r="I26">
            <v>51.500422345400168</v>
          </cell>
          <cell r="J26">
            <v>50.870124112796752</v>
          </cell>
          <cell r="K26">
            <v>49.703428118035568</v>
          </cell>
          <cell r="L26">
            <v>48.05141995847778</v>
          </cell>
          <cell r="M26">
            <v>46.044200950304216</v>
          </cell>
          <cell r="N26">
            <v>43.854988210110903</v>
          </cell>
          <cell r="O26">
            <v>41.663866844990828</v>
          </cell>
          <cell r="P26">
            <v>39.640302079935864</v>
          </cell>
          <cell r="Q26">
            <v>37.915300471487988</v>
          </cell>
          <cell r="R26">
            <v>36.587785555389807</v>
          </cell>
          <cell r="S26">
            <v>35.736017862669058</v>
          </cell>
          <cell r="T26">
            <v>35.402040068799565</v>
          </cell>
          <cell r="U26">
            <v>35.580934670628451</v>
          </cell>
          <cell r="V26">
            <v>36.236943764314859</v>
          </cell>
          <cell r="W26">
            <v>37.30904009931163</v>
          </cell>
          <cell r="X26">
            <v>38.722196987428468</v>
          </cell>
          <cell r="Y26">
            <v>40.391137339481972</v>
          </cell>
          <cell r="Z26">
            <v>42.223072096414434</v>
          </cell>
          <cell r="AA26">
            <v>44.121910825773341</v>
          </cell>
          <cell r="AB26">
            <v>45.996982374142029</v>
          </cell>
          <cell r="AC26">
            <v>47.771236479846088</v>
          </cell>
          <cell r="AD26">
            <v>49.39210305746969</v>
          </cell>
          <cell r="AE26">
            <v>50.844989656798553</v>
          </cell>
          <cell r="AF26">
            <v>52.168992797043686</v>
          </cell>
          <cell r="AG26">
            <v>53.412379100848099</v>
          </cell>
          <cell r="AH26">
            <v>54.621385262884374</v>
          </cell>
          <cell r="AI26">
            <v>55.836454186816617</v>
          </cell>
          <cell r="AJ26">
            <v>57.084364923680084</v>
          </cell>
          <cell r="AK26">
            <v>58.374071982641851</v>
          </cell>
          <cell r="AL26">
            <v>59.697746223632208</v>
          </cell>
          <cell r="AM26">
            <v>61.037267786755017</v>
          </cell>
          <cell r="AN26">
            <v>0.13162024418973031</v>
          </cell>
          <cell r="AO26">
            <v>5.9070783467258288</v>
          </cell>
        </row>
        <row r="27">
          <cell r="A27" t="str">
            <v>Burkina Faso</v>
          </cell>
          <cell r="B27">
            <v>807.65902102000916</v>
          </cell>
          <cell r="C27">
            <v>836.98067717033712</v>
          </cell>
          <cell r="D27">
            <v>866.59677311046494</v>
          </cell>
          <cell r="E27">
            <v>897.02569185848915</v>
          </cell>
          <cell r="F27">
            <v>928.83390870140158</v>
          </cell>
          <cell r="G27">
            <v>962.22713200760882</v>
          </cell>
          <cell r="H27">
            <v>996.86998105850319</v>
          </cell>
          <cell r="I27">
            <v>1032.5404838154009</v>
          </cell>
          <cell r="J27">
            <v>1069.5581584290333</v>
          </cell>
          <cell r="K27">
            <v>1108.4024682119775</v>
          </cell>
          <cell r="L27">
            <v>1149.9503348925202</v>
          </cell>
          <cell r="M27">
            <v>1195.3262255168286</v>
          </cell>
          <cell r="N27">
            <v>1245.4183537821441</v>
          </cell>
          <cell r="O27">
            <v>1301.4465011305399</v>
          </cell>
          <cell r="P27">
            <v>1364.4896754662677</v>
          </cell>
          <cell r="Q27">
            <v>1435.3520496822739</v>
          </cell>
          <cell r="R27">
            <v>1514.1000599168424</v>
          </cell>
          <cell r="S27">
            <v>1600.0916018114342</v>
          </cell>
          <cell r="T27">
            <v>1692.6915104083414</v>
          </cell>
          <cell r="U27">
            <v>1791.3685147317415</v>
          </cell>
          <cell r="V27">
            <v>1895.9461287017286</v>
          </cell>
          <cell r="W27">
            <v>2006.6945510910798</v>
          </cell>
          <cell r="X27">
            <v>2123.8236493855543</v>
          </cell>
          <cell r="Y27">
            <v>2247.6253555600015</v>
          </cell>
          <cell r="Z27">
            <v>2378.1794550954141</v>
          </cell>
          <cell r="AA27">
            <v>2515.756119917186</v>
          </cell>
          <cell r="AB27">
            <v>2660.5254873997555</v>
          </cell>
          <cell r="AC27">
            <v>2813.2331737183899</v>
          </cell>
          <cell r="AD27">
            <v>2975.1718401743578</v>
          </cell>
          <cell r="AE27">
            <v>3147.6181363317446</v>
          </cell>
          <cell r="AF27">
            <v>3331.6731933528913</v>
          </cell>
          <cell r="AG27">
            <v>3527.4748610368215</v>
          </cell>
          <cell r="AH27">
            <v>3734.7766672490293</v>
          </cell>
          <cell r="AI27">
            <v>3952.8262012446412</v>
          </cell>
          <cell r="AJ27">
            <v>4180.0291656062927</v>
          </cell>
          <cell r="AK27">
            <v>4414.0935509041728</v>
          </cell>
          <cell r="AL27">
            <v>4652.3856660524079</v>
          </cell>
          <cell r="AM27">
            <v>4892.3856744560826</v>
          </cell>
          <cell r="AN27">
            <v>0.46903121748859522</v>
          </cell>
          <cell r="AO27">
            <v>812.31298273366565</v>
          </cell>
        </row>
        <row r="28">
          <cell r="A28" t="str">
            <v>Burundi</v>
          </cell>
          <cell r="B28">
            <v>829.64796125941859</v>
          </cell>
          <cell r="C28">
            <v>873.33869054948707</v>
          </cell>
          <cell r="D28">
            <v>916.76635022696132</v>
          </cell>
          <cell r="E28">
            <v>959.94504377375222</v>
          </cell>
          <cell r="F28">
            <v>1002.636801169501</v>
          </cell>
          <cell r="G28">
            <v>1044.2510419561113</v>
          </cell>
          <cell r="H28">
            <v>1083.4320176637909</v>
          </cell>
          <cell r="I28">
            <v>1118.7340194031869</v>
          </cell>
          <cell r="J28">
            <v>1148.5660081083086</v>
          </cell>
          <cell r="K28">
            <v>1171.426764519133</v>
          </cell>
          <cell r="L28">
            <v>1186.1739692945544</v>
          </cell>
          <cell r="M28">
            <v>1191.9554254482755</v>
          </cell>
          <cell r="N28">
            <v>1188.4767163010531</v>
          </cell>
          <cell r="O28">
            <v>1176.6613709191613</v>
          </cell>
          <cell r="P28">
            <v>1158.8180112058635</v>
          </cell>
          <cell r="Q28">
            <v>1137.9309453552319</v>
          </cell>
          <cell r="R28">
            <v>1117.3621714492797</v>
          </cell>
          <cell r="S28">
            <v>1100.1126381164681</v>
          </cell>
          <cell r="T28">
            <v>1088.1463222707653</v>
          </cell>
          <cell r="U28">
            <v>1082.6046244449742</v>
          </cell>
          <cell r="V28">
            <v>1084.4097219491903</v>
          </cell>
          <cell r="W28">
            <v>1094.212385849059</v>
          </cell>
          <cell r="X28">
            <v>1112.2834899907343</v>
          </cell>
          <cell r="Y28">
            <v>1138.5902143618798</v>
          </cell>
          <cell r="Z28">
            <v>1172.8656940502515</v>
          </cell>
          <cell r="AA28">
            <v>1214.6148519999863</v>
          </cell>
          <cell r="AB28">
            <v>1263.1919242147189</v>
          </cell>
          <cell r="AC28">
            <v>1317.888998178084</v>
          </cell>
          <cell r="AD28">
            <v>1378.1009221315685</v>
          </cell>
          <cell r="AE28">
            <v>1443.3877943348789</v>
          </cell>
          <cell r="AF28">
            <v>1513.5464738264056</v>
          </cell>
          <cell r="AG28">
            <v>1588.4439117011905</v>
          </cell>
          <cell r="AH28">
            <v>1667.8646643160109</v>
          </cell>
          <cell r="AI28">
            <v>1751.3928889106328</v>
          </cell>
          <cell r="AJ28">
            <v>1838.3717660816615</v>
          </cell>
          <cell r="AK28">
            <v>1927.8949675365959</v>
          </cell>
          <cell r="AL28">
            <v>2018.9667073221185</v>
          </cell>
          <cell r="AM28">
            <v>2110.6617298095457</v>
          </cell>
          <cell r="AN28">
            <v>0.14298926168818765</v>
          </cell>
          <cell r="AO28">
            <v>164.87789376946779</v>
          </cell>
        </row>
        <row r="29">
          <cell r="A29" t="str">
            <v>Cambodia</v>
          </cell>
          <cell r="B29">
            <v>0</v>
          </cell>
          <cell r="C29">
            <v>0</v>
          </cell>
          <cell r="D29">
            <v>0</v>
          </cell>
          <cell r="E29">
            <v>0</v>
          </cell>
          <cell r="F29">
            <v>0</v>
          </cell>
          <cell r="G29">
            <v>0</v>
          </cell>
          <cell r="H29">
            <v>5435.106707691325</v>
          </cell>
          <cell r="I29">
            <v>5871.4730269379179</v>
          </cell>
          <cell r="J29">
            <v>6305.0023091075973</v>
          </cell>
          <cell r="K29">
            <v>6736.7485768540701</v>
          </cell>
          <cell r="L29">
            <v>7173.3417997399683</v>
          </cell>
          <cell r="M29">
            <v>7624.9536415593802</v>
          </cell>
          <cell r="N29">
            <v>8101.7241981089919</v>
          </cell>
          <cell r="O29">
            <v>8614.6895487698948</v>
          </cell>
          <cell r="P29">
            <v>9176.4676309420938</v>
          </cell>
          <cell r="Q29">
            <v>9799.4672765378909</v>
          </cell>
          <cell r="R29">
            <v>10497.301371160169</v>
          </cell>
          <cell r="S29">
            <v>11284.546747646431</v>
          </cell>
          <cell r="T29">
            <v>12175.121815122577</v>
          </cell>
          <cell r="U29">
            <v>13180.27637523804</v>
          </cell>
          <cell r="V29">
            <v>14305.204661491027</v>
          </cell>
          <cell r="W29">
            <v>15552.772863627368</v>
          </cell>
          <cell r="X29">
            <v>16923.621504777981</v>
          </cell>
          <cell r="Y29">
            <v>18415.164839437512</v>
          </cell>
          <cell r="Z29">
            <v>20017.902187052819</v>
          </cell>
          <cell r="AA29">
            <v>21714.309378676386</v>
          </cell>
          <cell r="AB29">
            <v>23481.023963490163</v>
          </cell>
          <cell r="AC29">
            <v>25297.631456889339</v>
          </cell>
          <cell r="AD29">
            <v>27152.704394634206</v>
          </cell>
          <cell r="AE29">
            <v>29050.534227916163</v>
          </cell>
          <cell r="AF29">
            <v>31010.560543980268</v>
          </cell>
          <cell r="AG29">
            <v>33048.644587792412</v>
          </cell>
          <cell r="AH29">
            <v>35174.57199887868</v>
          </cell>
          <cell r="AI29">
            <v>37390.177210887232</v>
          </cell>
          <cell r="AJ29">
            <v>39688.237507477432</v>
          </cell>
          <cell r="AK29">
            <v>42052.236810199778</v>
          </cell>
          <cell r="AL29">
            <v>44458.594935529996</v>
          </cell>
          <cell r="AM29">
            <v>46882.579901841797</v>
          </cell>
          <cell r="AN29">
            <v>0.55718354132253634</v>
          </cell>
          <cell r="AO29">
            <v>8528.0433176229108</v>
          </cell>
        </row>
        <row r="30">
          <cell r="A30" t="str">
            <v>Cameroon</v>
          </cell>
          <cell r="B30">
            <v>4921.6239597048625</v>
          </cell>
          <cell r="C30">
            <v>5156.5574523191272</v>
          </cell>
          <cell r="D30">
            <v>5383.8329453363431</v>
          </cell>
          <cell r="E30">
            <v>5592.8710346362695</v>
          </cell>
          <cell r="F30">
            <v>5771.577306645303</v>
          </cell>
          <cell r="G30">
            <v>5907.8330874434751</v>
          </cell>
          <cell r="H30">
            <v>5991.8831300443626</v>
          </cell>
          <cell r="I30">
            <v>6019.8438465871077</v>
          </cell>
          <cell r="J30">
            <v>5997.2736079104106</v>
          </cell>
          <cell r="K30">
            <v>5937.4000163870987</v>
          </cell>
          <cell r="L30">
            <v>5856.0079983108944</v>
          </cell>
          <cell r="M30">
            <v>5770.9319398116495</v>
          </cell>
          <cell r="N30">
            <v>5699.0852370361054</v>
          </cell>
          <cell r="O30">
            <v>5655.1414967328874</v>
          </cell>
          <cell r="P30">
            <v>5650.5610932802583</v>
          </cell>
          <cell r="Q30">
            <v>5692.3322560891538</v>
          </cell>
          <cell r="R30">
            <v>5781.7175036377075</v>
          </cell>
          <cell r="S30">
            <v>5915.5139118431607</v>
          </cell>
          <cell r="T30">
            <v>6087.7821515863752</v>
          </cell>
          <cell r="U30">
            <v>6291.3176446297821</v>
          </cell>
          <cell r="V30">
            <v>6518.8512612199474</v>
          </cell>
          <cell r="W30">
            <v>6763.6897551571392</v>
          </cell>
          <cell r="X30">
            <v>7020.0752176294263</v>
          </cell>
          <cell r="Y30">
            <v>7283.7217022733084</v>
          </cell>
          <cell r="Z30">
            <v>7552.0219805489887</v>
          </cell>
          <cell r="AA30">
            <v>7824.3085368939383</v>
          </cell>
          <cell r="AB30">
            <v>8101.9386959401372</v>
          </cell>
          <cell r="AC30">
            <v>8387.3526969506256</v>
          </cell>
          <cell r="AD30">
            <v>8683.8533922290408</v>
          </cell>
          <cell r="AE30">
            <v>8995.5226371095159</v>
          </cell>
          <cell r="AF30">
            <v>9326.4213030038918</v>
          </cell>
          <cell r="AG30">
            <v>9679.1873649529116</v>
          </cell>
          <cell r="AH30">
            <v>10054.31784496728</v>
          </cell>
          <cell r="AI30">
            <v>10450.377201408175</v>
          </cell>
          <cell r="AJ30">
            <v>10864.1352541871</v>
          </cell>
          <cell r="AK30">
            <v>11291.050281201473</v>
          </cell>
          <cell r="AL30">
            <v>11725.981467806843</v>
          </cell>
          <cell r="AM30">
            <v>12164.105786546746</v>
          </cell>
          <cell r="AN30">
            <v>0.19577085261153249</v>
          </cell>
          <cell r="AO30">
            <v>1292.1979451141594</v>
          </cell>
        </row>
        <row r="31">
          <cell r="A31" t="str">
            <v>Canada</v>
          </cell>
          <cell r="B31">
            <v>613.94871757081728</v>
          </cell>
          <cell r="C31">
            <v>632.76142239994806</v>
          </cell>
          <cell r="D31">
            <v>651.68878005337069</v>
          </cell>
          <cell r="E31">
            <v>670.99105913137748</v>
          </cell>
          <cell r="F31">
            <v>690.69980043372698</v>
          </cell>
          <cell r="G31">
            <v>710.59569416886382</v>
          </cell>
          <cell r="H31">
            <v>730.38705254089507</v>
          </cell>
          <cell r="I31">
            <v>749.83755081223921</v>
          </cell>
          <cell r="J31">
            <v>768.74167371990586</v>
          </cell>
          <cell r="K31">
            <v>787.04217049278213</v>
          </cell>
          <cell r="L31">
            <v>805.02139362255605</v>
          </cell>
          <cell r="M31">
            <v>823.32855389598785</v>
          </cell>
          <cell r="N31">
            <v>842.81582816361197</v>
          </cell>
          <cell r="O31">
            <v>864.18261773700294</v>
          </cell>
          <cell r="P31">
            <v>887.85139564609915</v>
          </cell>
          <cell r="Q31">
            <v>913.94465874346906</v>
          </cell>
          <cell r="R31">
            <v>942.44899992522016</v>
          </cell>
          <cell r="S31">
            <v>973.19970550002529</v>
          </cell>
          <cell r="T31">
            <v>1005.7412117773047</v>
          </cell>
          <cell r="U31">
            <v>1039.4055780114782</v>
          </cell>
          <cell r="V31">
            <v>1073.3771313391926</v>
          </cell>
          <cell r="W31">
            <v>1106.90400311698</v>
          </cell>
          <cell r="X31">
            <v>1139.5057033879805</v>
          </cell>
          <cell r="Y31">
            <v>1170.8341621641648</v>
          </cell>
          <cell r="Z31">
            <v>1200.6753024236234</v>
          </cell>
          <cell r="AA31">
            <v>1228.8526255228053</v>
          </cell>
          <cell r="AB31">
            <v>1255.2952697939229</v>
          </cell>
          <cell r="AC31">
            <v>1280.1219173139609</v>
          </cell>
          <cell r="AD31">
            <v>1303.7286274619644</v>
          </cell>
          <cell r="AE31">
            <v>1326.8228404438387</v>
          </cell>
          <cell r="AF31">
            <v>1350.2776201908696</v>
          </cell>
          <cell r="AG31">
            <v>1374.5350222299041</v>
          </cell>
          <cell r="AH31">
            <v>1399.7842558858808</v>
          </cell>
          <cell r="AI31">
            <v>1426.0449902614394</v>
          </cell>
          <cell r="AJ31">
            <v>1453.1941319003602</v>
          </cell>
          <cell r="AK31">
            <v>1481.0028974438092</v>
          </cell>
          <cell r="AL31">
            <v>1509.2001922139489</v>
          </cell>
          <cell r="AM31">
            <v>1537.5454425585035</v>
          </cell>
          <cell r="AN31">
            <v>0.24886379666726402</v>
          </cell>
          <cell r="AO31">
            <v>240.43014548380631</v>
          </cell>
        </row>
        <row r="32">
          <cell r="A32" t="str">
            <v>Cape Verde</v>
          </cell>
          <cell r="B32">
            <v>5.7635171965780723</v>
          </cell>
          <cell r="C32">
            <v>6.1206934805080015</v>
          </cell>
          <cell r="D32">
            <v>6.4773845924721503</v>
          </cell>
          <cell r="E32">
            <v>6.8338784256996572</v>
          </cell>
          <cell r="F32">
            <v>7.1894190274949397</v>
          </cell>
          <cell r="G32">
            <v>7.5447116609054161</v>
          </cell>
          <cell r="H32">
            <v>7.9010073987035527</v>
          </cell>
          <cell r="I32">
            <v>8.2628101970527617</v>
          </cell>
          <cell r="J32">
            <v>8.6365739381294215</v>
          </cell>
          <cell r="K32">
            <v>9.0305644021393814</v>
          </cell>
          <cell r="L32">
            <v>9.4561916299071953</v>
          </cell>
          <cell r="M32">
            <v>9.9291700182360234</v>
          </cell>
          <cell r="N32">
            <v>10.465912047629953</v>
          </cell>
          <cell r="O32">
            <v>11.080138498410708</v>
          </cell>
          <cell r="P32">
            <v>11.780451030423714</v>
          </cell>
          <cell r="Q32">
            <v>12.571469918530294</v>
          </cell>
          <cell r="R32">
            <v>13.454230927287529</v>
          </cell>
          <cell r="S32">
            <v>14.4268351220672</v>
          </cell>
          <cell r="T32">
            <v>15.483841258968205</v>
          </cell>
          <cell r="U32">
            <v>16.616539742868774</v>
          </cell>
          <cell r="V32">
            <v>17.814252566057451</v>
          </cell>
          <cell r="W32">
            <v>19.071136323394093</v>
          </cell>
          <cell r="X32">
            <v>20.386625084077977</v>
          </cell>
          <cell r="Y32">
            <v>21.764121554074453</v>
          </cell>
          <cell r="Z32">
            <v>23.208122188508082</v>
          </cell>
          <cell r="AA32">
            <v>24.720042226962683</v>
          </cell>
          <cell r="AB32">
            <v>26.292965687136991</v>
          </cell>
          <cell r="AC32">
            <v>27.911116164460115</v>
          </cell>
          <cell r="AD32">
            <v>29.558297597489787</v>
          </cell>
          <cell r="AE32">
            <v>31.224412763139139</v>
          </cell>
          <cell r="AF32">
            <v>32.906671462346402</v>
          </cell>
          <cell r="AG32">
            <v>34.604179368418414</v>
          </cell>
          <cell r="AH32">
            <v>36.31747544003855</v>
          </cell>
          <cell r="AI32">
            <v>38.048236842206002</v>
          </cell>
          <cell r="AJ32">
            <v>39.797045985519574</v>
          </cell>
          <cell r="AK32">
            <v>41.562032912155999</v>
          </cell>
          <cell r="AL32">
            <v>43.33858720443682</v>
          </cell>
          <cell r="AM32">
            <v>45.120338115562021</v>
          </cell>
          <cell r="AN32">
            <v>0.55560344984456278</v>
          </cell>
          <cell r="AO32">
            <v>8.8286652785854329</v>
          </cell>
        </row>
        <row r="33">
          <cell r="A33" t="str">
            <v>Central African Republic</v>
          </cell>
          <cell r="B33">
            <v>523.18339677099686</v>
          </cell>
          <cell r="C33">
            <v>532.88350221712562</v>
          </cell>
          <cell r="D33">
            <v>542.30454369554445</v>
          </cell>
          <cell r="E33">
            <v>551.43298221637201</v>
          </cell>
          <cell r="F33">
            <v>560.22678335277158</v>
          </cell>
          <cell r="G33">
            <v>568.19900285574261</v>
          </cell>
          <cell r="H33">
            <v>574.8323186427566</v>
          </cell>
          <cell r="I33">
            <v>579.70730860272749</v>
          </cell>
          <cell r="J33">
            <v>582.85184743814193</v>
          </cell>
          <cell r="K33">
            <v>584.42659676545907</v>
          </cell>
          <cell r="L33">
            <v>584.79541972675668</v>
          </cell>
          <cell r="M33">
            <v>584.60332349645807</v>
          </cell>
          <cell r="N33">
            <v>584.53967105171876</v>
          </cell>
          <cell r="O33">
            <v>585.2220721347295</v>
          </cell>
          <cell r="P33">
            <v>587.010859777164</v>
          </cell>
          <cell r="Q33">
            <v>589.9218762893488</v>
          </cell>
          <cell r="R33">
            <v>593.8281753838387</v>
          </cell>
          <cell r="S33">
            <v>598.71278201029497</v>
          </cell>
          <cell r="T33">
            <v>604.14338936454033</v>
          </cell>
          <cell r="U33">
            <v>609.6383328222945</v>
          </cell>
          <cell r="V33">
            <v>614.84418386563186</v>
          </cell>
          <cell r="W33">
            <v>619.70006064840368</v>
          </cell>
          <cell r="X33">
            <v>624.50695948580506</v>
          </cell>
          <cell r="Y33">
            <v>629.9182560865471</v>
          </cell>
          <cell r="Z33">
            <v>636.85234656448279</v>
          </cell>
          <cell r="AA33">
            <v>645.97632447259969</v>
          </cell>
          <cell r="AB33">
            <v>657.69710989824046</v>
          </cell>
          <cell r="AC33">
            <v>672.21680968402165</v>
          </cell>
          <cell r="AD33">
            <v>689.65319957357735</v>
          </cell>
          <cell r="AE33">
            <v>710.1347572137015</v>
          </cell>
          <cell r="AF33">
            <v>733.76095825545224</v>
          </cell>
          <cell r="AG33">
            <v>760.51421077775035</v>
          </cell>
          <cell r="AH33">
            <v>790.25407327696234</v>
          </cell>
          <cell r="AI33">
            <v>822.67651214167711</v>
          </cell>
          <cell r="AJ33">
            <v>857.31791302771398</v>
          </cell>
          <cell r="AK33">
            <v>893.5586564694753</v>
          </cell>
          <cell r="AL33">
            <v>930.75036387108628</v>
          </cell>
          <cell r="AM33">
            <v>968.31412007197753</v>
          </cell>
          <cell r="AN33">
            <v>9.1422228007160614E-2</v>
          </cell>
          <cell r="AO33">
            <v>55.762529036642789</v>
          </cell>
        </row>
        <row r="34">
          <cell r="A34" t="str">
            <v>Chad</v>
          </cell>
          <cell r="B34">
            <v>367.32256965353372</v>
          </cell>
          <cell r="C34">
            <v>392.17194723876599</v>
          </cell>
          <cell r="D34">
            <v>417.40756912746292</v>
          </cell>
          <cell r="E34">
            <v>443.11479015070148</v>
          </cell>
          <cell r="F34">
            <v>469.02038944828405</v>
          </cell>
          <cell r="G34">
            <v>494.83296825850579</v>
          </cell>
          <cell r="H34">
            <v>520.21584392517889</v>
          </cell>
          <cell r="I34">
            <v>544.89571410953045</v>
          </cell>
          <cell r="J34">
            <v>568.70784803353592</v>
          </cell>
          <cell r="K34">
            <v>591.54296777807531</v>
          </cell>
          <cell r="L34">
            <v>613.52440694369318</v>
          </cell>
          <cell r="M34">
            <v>634.89530945315357</v>
          </cell>
          <cell r="N34">
            <v>655.99206515978324</v>
          </cell>
          <cell r="O34">
            <v>677.67851082237746</v>
          </cell>
          <cell r="P34">
            <v>701.29944254813347</v>
          </cell>
          <cell r="Q34">
            <v>728.3177213360251</v>
          </cell>
          <cell r="R34">
            <v>760.45687375954469</v>
          </cell>
          <cell r="S34">
            <v>799.37453917882442</v>
          </cell>
          <cell r="T34">
            <v>846.49374821640072</v>
          </cell>
          <cell r="U34">
            <v>903.03039610302164</v>
          </cell>
          <cell r="V34">
            <v>970.06334058727123</v>
          </cell>
          <cell r="W34">
            <v>1047.9121654567034</v>
          </cell>
          <cell r="X34">
            <v>1135.3941010929991</v>
          </cell>
          <cell r="Y34">
            <v>1230.0012962232729</v>
          </cell>
          <cell r="Z34">
            <v>1327.803288563709</v>
          </cell>
          <cell r="AA34">
            <v>1423.9629928682589</v>
          </cell>
          <cell r="AB34">
            <v>1515.5902010052366</v>
          </cell>
          <cell r="AC34">
            <v>1601.988074914274</v>
          </cell>
          <cell r="AD34">
            <v>1683.7618745249497</v>
          </cell>
          <cell r="AE34">
            <v>1761.9849790177002</v>
          </cell>
          <cell r="AF34">
            <v>1837.6535288277121</v>
          </cell>
          <cell r="AG34">
            <v>1910.7028145999946</v>
          </cell>
          <cell r="AH34">
            <v>1981.4085916912798</v>
          </cell>
          <cell r="AI34">
            <v>2049.9605973123003</v>
          </cell>
          <cell r="AJ34">
            <v>2117.0658727568753</v>
          </cell>
          <cell r="AK34">
            <v>2183.2926033457011</v>
          </cell>
          <cell r="AL34">
            <v>2249.0532856719051</v>
          </cell>
          <cell r="AM34">
            <v>2314.6367702951575</v>
          </cell>
          <cell r="AN34">
            <v>0.51156579661396118</v>
          </cell>
          <cell r="AO34">
            <v>472.83250086378928</v>
          </cell>
        </row>
        <row r="35">
          <cell r="A35" t="str">
            <v>Chile</v>
          </cell>
          <cell r="B35">
            <v>23488.903061833902</v>
          </cell>
          <cell r="C35">
            <v>24064.760847563364</v>
          </cell>
          <cell r="D35">
            <v>24671.256772674486</v>
          </cell>
          <cell r="E35">
            <v>25380.403618073295</v>
          </cell>
          <cell r="F35">
            <v>26261.202786939069</v>
          </cell>
          <cell r="G35">
            <v>27365.724246270351</v>
          </cell>
          <cell r="H35">
            <v>28734.239765196278</v>
          </cell>
          <cell r="I35">
            <v>30389.114420383288</v>
          </cell>
          <cell r="J35">
            <v>32335.433830845861</v>
          </cell>
          <cell r="K35">
            <v>34562.227721394636</v>
          </cell>
          <cell r="L35">
            <v>37043.983708531792</v>
          </cell>
          <cell r="M35">
            <v>39751.128561545564</v>
          </cell>
          <cell r="N35">
            <v>42637.750482638861</v>
          </cell>
          <cell r="O35">
            <v>45642.744118399125</v>
          </cell>
          <cell r="P35">
            <v>48707.879960587416</v>
          </cell>
          <cell r="Q35">
            <v>51777.798039780813</v>
          </cell>
          <cell r="R35">
            <v>54795.598496950508</v>
          </cell>
          <cell r="S35">
            <v>57723.761752669896</v>
          </cell>
          <cell r="T35">
            <v>60553.729592542841</v>
          </cell>
          <cell r="U35">
            <v>63314.736994646511</v>
          </cell>
          <cell r="V35">
            <v>66065.604501132635</v>
          </cell>
          <cell r="W35">
            <v>68862.624524206476</v>
          </cell>
          <cell r="X35">
            <v>71760.237661061969</v>
          </cell>
          <cell r="Y35">
            <v>74805.076883651011</v>
          </cell>
          <cell r="Z35">
            <v>78021.765777314853</v>
          </cell>
          <cell r="AA35">
            <v>81406.029028558245</v>
          </cell>
          <cell r="AB35">
            <v>84941.40638611278</v>
          </cell>
          <cell r="AC35">
            <v>88613.831838424463</v>
          </cell>
          <cell r="AD35">
            <v>92423.834970078155</v>
          </cell>
          <cell r="AE35">
            <v>96394.801667274485</v>
          </cell>
          <cell r="AF35">
            <v>100562.45132651328</v>
          </cell>
          <cell r="AG35">
            <v>104927.06997762162</v>
          </cell>
          <cell r="AH35">
            <v>109468.82062716143</v>
          </cell>
          <cell r="AI35">
            <v>114162.47910191845</v>
          </cell>
          <cell r="AJ35">
            <v>118976.88809240678</v>
          </cell>
          <cell r="AK35">
            <v>123877.34381812133</v>
          </cell>
          <cell r="AL35">
            <v>128828.66545763295</v>
          </cell>
          <cell r="AM35">
            <v>133799.94658133126</v>
          </cell>
          <cell r="AN35">
            <v>0.45929377957468409</v>
          </cell>
          <cell r="AO35">
            <v>25662.854972131965</v>
          </cell>
        </row>
        <row r="36">
          <cell r="A36" t="str">
            <v>China</v>
          </cell>
          <cell r="B36">
            <v>687.58538757445831</v>
          </cell>
          <cell r="C36">
            <v>801.14218105781492</v>
          </cell>
          <cell r="D36">
            <v>915.781260665427</v>
          </cell>
          <cell r="E36">
            <v>1032.9454507109717</v>
          </cell>
          <cell r="F36">
            <v>1154.0535729014721</v>
          </cell>
          <cell r="G36">
            <v>1280.324394436841</v>
          </cell>
          <cell r="H36">
            <v>1413.1052167879761</v>
          </cell>
          <cell r="I36">
            <v>1554.1844874814069</v>
          </cell>
          <cell r="J36">
            <v>1705.629501875783</v>
          </cell>
          <cell r="K36">
            <v>1870.04716045494</v>
          </cell>
          <cell r="L36">
            <v>2050.8867186839552</v>
          </cell>
          <cell r="M36">
            <v>2251.529450423357</v>
          </cell>
          <cell r="N36">
            <v>2474.1955623468334</v>
          </cell>
          <cell r="O36">
            <v>2719.7136866238388</v>
          </cell>
          <cell r="P36">
            <v>2988.3023898003594</v>
          </cell>
          <cell r="Q36">
            <v>3280.4848415561428</v>
          </cell>
          <cell r="R36">
            <v>3598.0003476729335</v>
          </cell>
          <cell r="S36">
            <v>3944.2800955169146</v>
          </cell>
          <cell r="T36">
            <v>4324.7246189775387</v>
          </cell>
          <cell r="U36">
            <v>4746.769160989089</v>
          </cell>
          <cell r="V36">
            <v>5219.3283082960725</v>
          </cell>
          <cell r="W36">
            <v>5751.9836360331055</v>
          </cell>
          <cell r="X36">
            <v>6354.3164862518433</v>
          </cell>
          <cell r="Y36">
            <v>7034.9136046436124</v>
          </cell>
          <cell r="Z36">
            <v>7800.4774720372197</v>
          </cell>
          <cell r="AA36">
            <v>8655.2018732150354</v>
          </cell>
          <cell r="AB36">
            <v>9599.9579982390569</v>
          </cell>
          <cell r="AC36">
            <v>10632.193778439132</v>
          </cell>
          <cell r="AD36">
            <v>11747.024165162715</v>
          </cell>
          <cell r="AE36">
            <v>12940.174211972868</v>
          </cell>
          <cell r="AF36">
            <v>14207.133310781028</v>
          </cell>
          <cell r="AG36">
            <v>15542.0259213789</v>
          </cell>
          <cell r="AH36">
            <v>16938.317970450375</v>
          </cell>
          <cell r="AI36">
            <v>18388.529835465561</v>
          </cell>
          <cell r="AJ36">
            <v>19882.991974190056</v>
          </cell>
          <cell r="AK36">
            <v>21410.041756034803</v>
          </cell>
          <cell r="AL36">
            <v>22956.964700668846</v>
          </cell>
          <cell r="AM36">
            <v>24511.922510200882</v>
          </cell>
          <cell r="AN36">
            <v>0.85328664107438301</v>
          </cell>
          <cell r="AO36">
            <v>4273.8572325385776</v>
          </cell>
        </row>
        <row r="37">
          <cell r="A37" t="str">
            <v>Colombia</v>
          </cell>
          <cell r="B37">
            <v>149066.0330306566</v>
          </cell>
          <cell r="C37">
            <v>154902.0265753787</v>
          </cell>
          <cell r="D37">
            <v>160804.69934979422</v>
          </cell>
          <cell r="E37">
            <v>166884.5085178428</v>
          </cell>
          <cell r="F37">
            <v>173251.76887996614</v>
          </cell>
          <cell r="G37">
            <v>179981.16249142744</v>
          </cell>
          <cell r="H37">
            <v>187102.78983869019</v>
          </cell>
          <cell r="I37">
            <v>194587.32187330359</v>
          </cell>
          <cell r="J37">
            <v>202376.14491842999</v>
          </cell>
          <cell r="K37">
            <v>210405.39728849864</v>
          </cell>
          <cell r="L37">
            <v>218606.95143875451</v>
          </cell>
          <cell r="M37">
            <v>226897.06896155758</v>
          </cell>
          <cell r="N37">
            <v>235183.81213488022</v>
          </cell>
          <cell r="O37">
            <v>243335.80012707922</v>
          </cell>
          <cell r="P37">
            <v>251196.39858516253</v>
          </cell>
          <cell r="Q37">
            <v>258635.05153486741</v>
          </cell>
          <cell r="R37">
            <v>265595.27110607945</v>
          </cell>
          <cell r="S37">
            <v>272154.78770333558</v>
          </cell>
          <cell r="T37">
            <v>278511.87876011187</v>
          </cell>
          <cell r="U37">
            <v>285015.01566285099</v>
          </cell>
          <cell r="V37">
            <v>292115.65557039448</v>
          </cell>
          <cell r="W37">
            <v>300181.79368495534</v>
          </cell>
          <cell r="X37">
            <v>309507.87865304266</v>
          </cell>
          <cell r="Y37">
            <v>320281.93118431611</v>
          </cell>
          <cell r="Z37">
            <v>332564.78320190479</v>
          </cell>
          <cell r="AA37">
            <v>346298.62731709471</v>
          </cell>
          <cell r="AB37">
            <v>361348.66830915271</v>
          </cell>
          <cell r="AC37">
            <v>377518.68468417478</v>
          </cell>
          <cell r="AD37">
            <v>394628.34826516523</v>
          </cell>
          <cell r="AE37">
            <v>412601.9740282867</v>
          </cell>
          <cell r="AF37">
            <v>431435.03346705006</v>
          </cell>
          <cell r="AG37">
            <v>451080.76833468332</v>
          </cell>
          <cell r="AH37">
            <v>471425.26004974393</v>
          </cell>
          <cell r="AI37">
            <v>492342.78234744264</v>
          </cell>
          <cell r="AJ37">
            <v>513704.72987249267</v>
          </cell>
          <cell r="AK37">
            <v>535379.18148613267</v>
          </cell>
          <cell r="AL37">
            <v>557237.60864087648</v>
          </cell>
          <cell r="AM37">
            <v>579168.33812437649</v>
          </cell>
          <cell r="AN37">
            <v>0.31584248307617979</v>
          </cell>
          <cell r="AO37">
            <v>85317.523555633044</v>
          </cell>
        </row>
        <row r="38">
          <cell r="A38" t="str">
            <v>Comoros</v>
          </cell>
          <cell r="B38">
            <v>77.047470530232744</v>
          </cell>
          <cell r="C38">
            <v>79.306407431310788</v>
          </cell>
          <cell r="D38">
            <v>81.536869627086503</v>
          </cell>
          <cell r="E38">
            <v>83.699848337944445</v>
          </cell>
          <cell r="F38">
            <v>85.755256087998305</v>
          </cell>
          <cell r="G38">
            <v>87.665476917982318</v>
          </cell>
          <cell r="H38">
            <v>89.409792307750678</v>
          </cell>
          <cell r="I38">
            <v>90.982768967977776</v>
          </cell>
          <cell r="J38">
            <v>92.394655686260506</v>
          </cell>
          <cell r="K38">
            <v>93.67055356051597</v>
          </cell>
          <cell r="L38">
            <v>94.86114713179866</v>
          </cell>
          <cell r="M38">
            <v>95.999745405557917</v>
          </cell>
          <cell r="N38">
            <v>97.137175915925056</v>
          </cell>
          <cell r="O38">
            <v>98.278278742975814</v>
          </cell>
          <cell r="P38">
            <v>99.448502207626674</v>
          </cell>
          <cell r="Q38">
            <v>100.71231184336438</v>
          </cell>
          <cell r="R38">
            <v>102.10756816159939</v>
          </cell>
          <cell r="S38">
            <v>103.66782855530855</v>
          </cell>
          <cell r="T38">
            <v>105.39495473585264</v>
          </cell>
          <cell r="U38">
            <v>107.28522012903937</v>
          </cell>
          <cell r="V38">
            <v>109.32391861331793</v>
          </cell>
          <cell r="W38">
            <v>111.48654186584707</v>
          </cell>
          <cell r="X38">
            <v>113.7334523776524</v>
          </cell>
          <cell r="Y38">
            <v>116.02414722110107</v>
          </cell>
          <cell r="Z38">
            <v>118.3410189447837</v>
          </cell>
          <cell r="AA38">
            <v>120.69515862507988</v>
          </cell>
          <cell r="AB38">
            <v>123.10033714892137</v>
          </cell>
          <cell r="AC38">
            <v>125.5996338169891</v>
          </cell>
          <cell r="AD38">
            <v>128.25673455847479</v>
          </cell>
          <cell r="AE38">
            <v>131.13708896440028</v>
          </cell>
          <cell r="AF38">
            <v>134.29359928020264</v>
          </cell>
          <cell r="AG38">
            <v>137.76080686167492</v>
          </cell>
          <cell r="AH38">
            <v>141.54985707180813</v>
          </cell>
          <cell r="AI38">
            <v>145.64321720497657</v>
          </cell>
          <cell r="AJ38">
            <v>149.98982598483639</v>
          </cell>
          <cell r="AK38">
            <v>154.51948996299402</v>
          </cell>
          <cell r="AL38">
            <v>159.1570274312075</v>
          </cell>
          <cell r="AM38">
            <v>163.83631178160493</v>
          </cell>
          <cell r="AN38">
            <v>0.16134698595919897</v>
          </cell>
          <cell r="AO38">
            <v>16.820999449085615</v>
          </cell>
        </row>
        <row r="39">
          <cell r="A39" t="str">
            <v>Democratic Republic of Congo</v>
          </cell>
          <cell r="B39">
            <v>510.50335246021876</v>
          </cell>
          <cell r="C39">
            <v>516.20046389554693</v>
          </cell>
          <cell r="D39">
            <v>521.73178180627292</v>
          </cell>
          <cell r="E39">
            <v>526.75540802883904</v>
          </cell>
          <cell r="F39">
            <v>530.67536658162487</v>
          </cell>
          <cell r="G39">
            <v>532.66134740272139</v>
          </cell>
          <cell r="H39">
            <v>531.85333676440314</v>
          </cell>
          <cell r="I39">
            <v>527.36624746491748</v>
          </cell>
          <cell r="J39">
            <v>518.54824893486784</v>
          </cell>
          <cell r="K39">
            <v>505.17393813020834</v>
          </cell>
          <cell r="L39">
            <v>487.55899951754441</v>
          </cell>
          <cell r="M39">
            <v>466.62177818217947</v>
          </cell>
          <cell r="N39">
            <v>443.68803921424137</v>
          </cell>
          <cell r="O39">
            <v>420.25415992203608</v>
          </cell>
          <cell r="P39">
            <v>397.71045722172715</v>
          </cell>
          <cell r="Q39">
            <v>376.99223643025789</v>
          </cell>
          <cell r="R39">
            <v>358.66030829235427</v>
          </cell>
          <cell r="S39">
            <v>343.13197118843971</v>
          </cell>
          <cell r="T39">
            <v>330.82395041601399</v>
          </cell>
          <cell r="U39">
            <v>322.11372156069245</v>
          </cell>
          <cell r="V39">
            <v>317.40367070393023</v>
          </cell>
          <cell r="W39">
            <v>317.06586671157555</v>
          </cell>
          <cell r="X39">
            <v>321.26899174243732</v>
          </cell>
          <cell r="Y39">
            <v>329.9193392882089</v>
          </cell>
          <cell r="Z39">
            <v>342.71965292315906</v>
          </cell>
          <cell r="AA39">
            <v>359.25689282867461</v>
          </cell>
          <cell r="AB39">
            <v>379.08561265691066</v>
          </cell>
          <cell r="AC39">
            <v>401.82740713173553</v>
          </cell>
          <cell r="AD39">
            <v>427.17687485044843</v>
          </cell>
          <cell r="AE39">
            <v>454.91599033903123</v>
          </cell>
          <cell r="AF39">
            <v>484.91330937496127</v>
          </cell>
          <cell r="AG39">
            <v>516.97011783232551</v>
          </cell>
          <cell r="AH39">
            <v>550.83444849146122</v>
          </cell>
          <cell r="AI39">
            <v>586.21212295438261</v>
          </cell>
          <cell r="AJ39">
            <v>622.76043833818903</v>
          </cell>
          <cell r="AK39">
            <v>660.10225053043609</v>
          </cell>
          <cell r="AL39">
            <v>697.87763103529744</v>
          </cell>
          <cell r="AM39">
            <v>735.80526885164238</v>
          </cell>
          <cell r="AN39">
            <v>0.1873423608895928</v>
          </cell>
          <cell r="AO39">
            <v>80.917549712458239</v>
          </cell>
        </row>
        <row r="40">
          <cell r="A40" t="str">
            <v>Republic of Congo</v>
          </cell>
          <cell r="B40">
            <v>399.97972589912536</v>
          </cell>
          <cell r="C40">
            <v>424.67730101880994</v>
          </cell>
          <cell r="D40">
            <v>449.69677887950326</v>
          </cell>
          <cell r="E40">
            <v>475.54789921202592</v>
          </cell>
          <cell r="F40">
            <v>502.78492395840351</v>
          </cell>
          <cell r="G40">
            <v>531.85678606854117</v>
          </cell>
          <cell r="H40">
            <v>562.94517925275989</v>
          </cell>
          <cell r="I40">
            <v>595.7861293606951</v>
          </cell>
          <cell r="J40">
            <v>629.47327044945496</v>
          </cell>
          <cell r="K40">
            <v>662.24549528254045</v>
          </cell>
          <cell r="L40">
            <v>692.26807391895795</v>
          </cell>
          <cell r="M40">
            <v>718.62812146488852</v>
          </cell>
          <cell r="N40">
            <v>741.11007228732342</v>
          </cell>
          <cell r="O40">
            <v>760.11460953860501</v>
          </cell>
          <cell r="P40">
            <v>776.63763564820226</v>
          </cell>
          <cell r="Q40">
            <v>792.00179695019835</v>
          </cell>
          <cell r="R40">
            <v>807.25576342219438</v>
          </cell>
          <cell r="S40">
            <v>823.31918707228954</v>
          </cell>
          <cell r="T40">
            <v>841.16443227436071</v>
          </cell>
          <cell r="U40">
            <v>861.60517153156184</v>
          </cell>
          <cell r="V40">
            <v>885.41972302430327</v>
          </cell>
          <cell r="W40">
            <v>912.93035321767957</v>
          </cell>
          <cell r="X40">
            <v>944.38333134654238</v>
          </cell>
          <cell r="Y40">
            <v>980.00762311356686</v>
          </cell>
          <cell r="Z40">
            <v>1020.1178609079625</v>
          </cell>
          <cell r="AA40">
            <v>1064.8356008878031</v>
          </cell>
          <cell r="AB40">
            <v>1114.0222206020828</v>
          </cell>
          <cell r="AC40">
            <v>1167.6027415909175</v>
          </cell>
          <cell r="AD40">
            <v>1225.7419631884022</v>
          </cell>
          <cell r="AE40">
            <v>1288.1285973127231</v>
          </cell>
          <cell r="AF40">
            <v>1354.0179662501816</v>
          </cell>
          <cell r="AG40">
            <v>1422.4912663139521</v>
          </cell>
          <cell r="AH40">
            <v>1492.9087541547071</v>
          </cell>
          <cell r="AI40">
            <v>1564.8412937599799</v>
          </cell>
          <cell r="AJ40">
            <v>1637.812841575756</v>
          </cell>
          <cell r="AK40">
            <v>1711.3795011104214</v>
          </cell>
          <cell r="AL40">
            <v>1785.2446974566044</v>
          </cell>
          <cell r="AM40">
            <v>1859.2183106958291</v>
          </cell>
          <cell r="AN40">
            <v>0.33571316868977835</v>
          </cell>
          <cell r="AO40">
            <v>277.26548085547802</v>
          </cell>
        </row>
        <row r="41">
          <cell r="A41" t="str">
            <v>Costa Rica</v>
          </cell>
          <cell r="B41">
            <v>603.88101755389391</v>
          </cell>
          <cell r="C41">
            <v>620.8283719184368</v>
          </cell>
          <cell r="D41">
            <v>638.4069961074407</v>
          </cell>
          <cell r="E41">
            <v>657.55894622618234</v>
          </cell>
          <cell r="F41">
            <v>678.88627841886398</v>
          </cell>
          <cell r="G41">
            <v>702.71072936742576</v>
          </cell>
          <cell r="H41">
            <v>729.36585296961903</v>
          </cell>
          <cell r="I41">
            <v>759.00784582952087</v>
          </cell>
          <cell r="J41">
            <v>791.72821602151237</v>
          </cell>
          <cell r="K41">
            <v>827.6017931616791</v>
          </cell>
          <cell r="L41">
            <v>866.61945470589148</v>
          </cell>
          <cell r="M41">
            <v>908.77323017840342</v>
          </cell>
          <cell r="N41">
            <v>953.96409455640946</v>
          </cell>
          <cell r="O41">
            <v>1001.7744905153201</v>
          </cell>
          <cell r="P41">
            <v>1051.8189797849816</v>
          </cell>
          <cell r="Q41">
            <v>1103.9757591900875</v>
          </cell>
          <cell r="R41">
            <v>1158.3724857574812</v>
          </cell>
          <cell r="S41">
            <v>1215.2868989221054</v>
          </cell>
          <cell r="T41">
            <v>1274.7020632613273</v>
          </cell>
          <cell r="U41">
            <v>1336.3669443632934</v>
          </cell>
          <cell r="V41">
            <v>1400.2031771835368</v>
          </cell>
          <cell r="W41">
            <v>1466.7506972339575</v>
          </cell>
          <cell r="X41">
            <v>1536.7810082546198</v>
          </cell>
          <cell r="Y41">
            <v>1610.7849270132497</v>
          </cell>
          <cell r="Z41">
            <v>1688.6898101950258</v>
          </cell>
          <cell r="AA41">
            <v>1770.0676552149948</v>
          </cell>
          <cell r="AB41">
            <v>1854.0270213862527</v>
          </cell>
          <cell r="AC41">
            <v>1939.3660014697455</v>
          </cell>
          <cell r="AD41">
            <v>2025.2594280125563</v>
          </cell>
          <cell r="AE41">
            <v>2111.9066135470712</v>
          </cell>
          <cell r="AF41">
            <v>2200.2301563255501</v>
          </cell>
          <cell r="AG41">
            <v>2290.7964184647817</v>
          </cell>
          <cell r="AH41">
            <v>2383.9039605182998</v>
          </cell>
          <cell r="AI41">
            <v>2479.5828988549902</v>
          </cell>
          <cell r="AJ41">
            <v>2577.5694102385555</v>
          </cell>
          <cell r="AK41">
            <v>2677.3378324441483</v>
          </cell>
          <cell r="AL41">
            <v>2778.2185191445351</v>
          </cell>
          <cell r="AM41">
            <v>2879.5520156880416</v>
          </cell>
          <cell r="AN41">
            <v>0.42049413188071466</v>
          </cell>
          <cell r="AO41">
            <v>522.6806889368894</v>
          </cell>
        </row>
        <row r="42">
          <cell r="A42" t="str">
            <v>Côte d'Ivoire</v>
          </cell>
          <cell r="B42">
            <v>4822.3519764682042</v>
          </cell>
          <cell r="C42">
            <v>4861.4658237975973</v>
          </cell>
          <cell r="D42">
            <v>4901.0140913623081</v>
          </cell>
          <cell r="E42">
            <v>4943.1763311596787</v>
          </cell>
          <cell r="F42">
            <v>4991.5824642734278</v>
          </cell>
          <cell r="G42">
            <v>5049.6296484756749</v>
          </cell>
          <cell r="H42">
            <v>5119.014236895805</v>
          </cell>
          <cell r="I42">
            <v>5200.8870461784454</v>
          </cell>
          <cell r="J42">
            <v>5297.5571505992666</v>
          </cell>
          <cell r="K42">
            <v>5411.4114139721542</v>
          </cell>
          <cell r="L42">
            <v>5544.5415686049992</v>
          </cell>
          <cell r="M42">
            <v>5699.1597526659725</v>
          </cell>
          <cell r="N42">
            <v>5875.6760486371941</v>
          </cell>
          <cell r="O42">
            <v>6071.1737614741232</v>
          </cell>
          <cell r="P42">
            <v>6277.5100956458464</v>
          </cell>
          <cell r="Q42">
            <v>6486.31258800671</v>
          </cell>
          <cell r="R42">
            <v>6687.0194144546022</v>
          </cell>
          <cell r="S42">
            <v>6868.1670250073448</v>
          </cell>
          <cell r="T42">
            <v>7020.5867755382105</v>
          </cell>
          <cell r="U42">
            <v>7139.5511716703977</v>
          </cell>
          <cell r="V42">
            <v>7226.5051212717235</v>
          </cell>
          <cell r="W42">
            <v>7289.2656504933002</v>
          </cell>
          <cell r="X42">
            <v>7337.5522442735219</v>
          </cell>
          <cell r="Y42">
            <v>7382.3736210458537</v>
          </cell>
          <cell r="Z42">
            <v>7434.377566801023</v>
          </cell>
          <cell r="AA42">
            <v>7502.1781413192994</v>
          </cell>
          <cell r="AB42">
            <v>7592.9695987129408</v>
          </cell>
          <cell r="AC42">
            <v>7713.2342516810122</v>
          </cell>
          <cell r="AD42">
            <v>7868.3764769354484</v>
          </cell>
          <cell r="AE42">
            <v>8062.7065586713734</v>
          </cell>
          <cell r="AF42">
            <v>8299.6604363145561</v>
          </cell>
          <cell r="AG42">
            <v>8582.7742437040506</v>
          </cell>
          <cell r="AH42">
            <v>8915.2476903157658</v>
          </cell>
          <cell r="AI42">
            <v>9293.2041231885723</v>
          </cell>
          <cell r="AJ42">
            <v>9708.7686024581799</v>
          </cell>
          <cell r="AK42">
            <v>10151.576247028412</v>
          </cell>
          <cell r="AL42">
            <v>10610.525899778511</v>
          </cell>
          <cell r="AM42">
            <v>11075.755141117437</v>
          </cell>
          <cell r="AN42">
            <v>0.18269686391248263</v>
          </cell>
          <cell r="AO42">
            <v>1179.3068994377361</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134.4560862392635</v>
          </cell>
          <cell r="O43">
            <v>140.25129585477782</v>
          </cell>
          <cell r="P43">
            <v>146.15392460789951</v>
          </cell>
          <cell r="Q43">
            <v>152.20469867768813</v>
          </cell>
          <cell r="R43">
            <v>158.39744499712427</v>
          </cell>
          <cell r="S43">
            <v>164.71242351241159</v>
          </cell>
          <cell r="T43">
            <v>171.14243971978246</v>
          </cell>
          <cell r="U43">
            <v>177.71529488034511</v>
          </cell>
          <cell r="V43">
            <v>184.47192585801</v>
          </cell>
          <cell r="W43">
            <v>191.38584656788407</v>
          </cell>
          <cell r="X43">
            <v>198.3670316664942</v>
          </cell>
          <cell r="Y43">
            <v>205.25789734468839</v>
          </cell>
          <cell r="Z43">
            <v>211.85354947664968</v>
          </cell>
          <cell r="AA43">
            <v>217.93688496311418</v>
          </cell>
          <cell r="AB43">
            <v>223.29686521005152</v>
          </cell>
          <cell r="AC43">
            <v>227.75861277380022</v>
          </cell>
          <cell r="AD43">
            <v>231.23915155859828</v>
          </cell>
          <cell r="AE43">
            <v>233.82042934094571</v>
          </cell>
          <cell r="AF43">
            <v>235.76750238175646</v>
          </cell>
          <cell r="AG43">
            <v>237.35321264853496</v>
          </cell>
          <cell r="AH43">
            <v>238.81077708496812</v>
          </cell>
          <cell r="AI43">
            <v>240.31701050825748</v>
          </cell>
          <cell r="AJ43">
            <v>241.96595996475486</v>
          </cell>
          <cell r="AK43">
            <v>243.77589239572964</v>
          </cell>
          <cell r="AL43">
            <v>245.70771514280355</v>
          </cell>
          <cell r="AM43">
            <v>247.69412662364104</v>
          </cell>
          <cell r="AN43">
            <v>0.18122765630980356</v>
          </cell>
          <cell r="AO43">
            <v>34.827810125746609</v>
          </cell>
        </row>
        <row r="44">
          <cell r="A44" t="str">
            <v>Cyprus</v>
          </cell>
          <cell r="B44">
            <v>3.7816798525645168</v>
          </cell>
          <cell r="C44">
            <v>4.0816837521751959</v>
          </cell>
          <cell r="D44">
            <v>4.3839608532602297</v>
          </cell>
          <cell r="E44">
            <v>4.6912875197722208</v>
          </cell>
          <cell r="F44">
            <v>5.0065105071311695</v>
          </cell>
          <cell r="G44">
            <v>5.3318036955593522</v>
          </cell>
          <cell r="H44">
            <v>5.6696058602077315</v>
          </cell>
          <cell r="I44">
            <v>6.0217577392716768</v>
          </cell>
          <cell r="J44">
            <v>6.3880040123444823</v>
          </cell>
          <cell r="K44">
            <v>6.7663717816267228</v>
          </cell>
          <cell r="L44">
            <v>7.1543781091955276</v>
          </cell>
          <cell r="M44">
            <v>7.5503663393117613</v>
          </cell>
          <cell r="N44">
            <v>7.9546960351443285</v>
          </cell>
          <cell r="O44">
            <v>8.3663330964690168</v>
          </cell>
          <cell r="P44">
            <v>8.7857464627101702</v>
          </cell>
          <cell r="Q44">
            <v>9.2113617423274441</v>
          </cell>
          <cell r="R44">
            <v>9.6401770791533909</v>
          </cell>
          <cell r="S44">
            <v>10.072086999597291</v>
          </cell>
          <cell r="T44">
            <v>10.507314259276885</v>
          </cell>
          <cell r="U44">
            <v>10.944310743813944</v>
          </cell>
          <cell r="V44">
            <v>11.380365196237465</v>
          </cell>
          <cell r="W44">
            <v>11.812253252138307</v>
          </cell>
          <cell r="X44">
            <v>12.237336895144953</v>
          </cell>
          <cell r="Y44">
            <v>12.653855576364508</v>
          </cell>
          <cell r="Z44">
            <v>13.059205377952626</v>
          </cell>
          <cell r="AA44">
            <v>13.448043826301314</v>
          </cell>
          <cell r="AB44">
            <v>13.813476394023052</v>
          </cell>
          <cell r="AC44">
            <v>14.148148115467306</v>
          </cell>
          <cell r="AD44">
            <v>14.446119261043309</v>
          </cell>
          <cell r="AE44">
            <v>14.706628620005622</v>
          </cell>
          <cell r="AF44">
            <v>14.936373788998372</v>
          </cell>
          <cell r="AG44">
            <v>15.144086078465625</v>
          </cell>
          <cell r="AH44">
            <v>15.339943060961465</v>
          </cell>
          <cell r="AI44">
            <v>15.534241448255322</v>
          </cell>
          <cell r="AJ44">
            <v>15.733678521507009</v>
          </cell>
          <cell r="AK44">
            <v>15.940579147393782</v>
          </cell>
          <cell r="AL44">
            <v>16.15362140737783</v>
          </cell>
          <cell r="AM44">
            <v>16.369607591447405</v>
          </cell>
          <cell r="AN44">
            <v>0.38624096005979192</v>
          </cell>
          <cell r="AO44">
            <v>3.6704397423223463</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2257.1691892578533</v>
          </cell>
          <cell r="R45">
            <v>2322.9354619624351</v>
          </cell>
          <cell r="S45">
            <v>2389.4103227744381</v>
          </cell>
          <cell r="T45">
            <v>2458.4101351816594</v>
          </cell>
          <cell r="U45">
            <v>2531.9868094441517</v>
          </cell>
          <cell r="V45">
            <v>2611.6808644701505</v>
          </cell>
          <cell r="W45">
            <v>2698.1899110734485</v>
          </cell>
          <cell r="X45">
            <v>2791.5962314231365</v>
          </cell>
          <cell r="Y45">
            <v>2891.2915585775722</v>
          </cell>
          <cell r="Z45">
            <v>2995.6080932808813</v>
          </cell>
          <cell r="AA45">
            <v>3101.8330106914132</v>
          </cell>
          <cell r="AB45">
            <v>3206.4869550347089</v>
          </cell>
          <cell r="AC45">
            <v>3306.2328004293945</v>
          </cell>
          <cell r="AD45">
            <v>3399.0167014437484</v>
          </cell>
          <cell r="AE45">
            <v>3484.9831946417548</v>
          </cell>
          <cell r="AF45">
            <v>3566.6400895729621</v>
          </cell>
          <cell r="AG45">
            <v>3646.2919338405</v>
          </cell>
          <cell r="AH45">
            <v>3726.1724141517689</v>
          </cell>
          <cell r="AI45">
            <v>3808.2369078757629</v>
          </cell>
          <cell r="AJ45">
            <v>3893.407548239958</v>
          </cell>
          <cell r="AK45">
            <v>3981.5001493930731</v>
          </cell>
          <cell r="AL45">
            <v>4071.5943800014265</v>
          </cell>
          <cell r="AM45">
            <v>4162.5363372374059</v>
          </cell>
          <cell r="AN45">
            <v>0.15703516325628175</v>
          </cell>
          <cell r="AO45">
            <v>458.72523713466143</v>
          </cell>
        </row>
        <row r="46">
          <cell r="A46" t="str">
            <v>Denmark</v>
          </cell>
          <cell r="B46">
            <v>903.87051236889351</v>
          </cell>
          <cell r="C46">
            <v>928.57089171530345</v>
          </cell>
          <cell r="D46">
            <v>953.38161593802442</v>
          </cell>
          <cell r="E46">
            <v>978.1952209962144</v>
          </cell>
          <cell r="F46">
            <v>1002.7751066896511</v>
          </cell>
          <cell r="G46">
            <v>1026.7568006081499</v>
          </cell>
          <cell r="H46">
            <v>1049.8043092746291</v>
          </cell>
          <cell r="I46">
            <v>1071.7750112059255</v>
          </cell>
          <cell r="J46">
            <v>1093.0069118261301</v>
          </cell>
          <cell r="K46">
            <v>1114.1307664472745</v>
          </cell>
          <cell r="L46">
            <v>1135.8420612631285</v>
          </cell>
          <cell r="M46">
            <v>1158.7527648029893</v>
          </cell>
          <cell r="N46">
            <v>1183.3519649835227</v>
          </cell>
          <cell r="O46">
            <v>1209.9228720733645</v>
          </cell>
          <cell r="P46">
            <v>1238.521666691315</v>
          </cell>
          <cell r="Q46">
            <v>1268.7013907354412</v>
          </cell>
          <cell r="R46">
            <v>1299.8666794368974</v>
          </cell>
          <cell r="S46">
            <v>1331.3470641194826</v>
          </cell>
          <cell r="T46">
            <v>1362.4428093126271</v>
          </cell>
          <cell r="U46">
            <v>1392.5249289045657</v>
          </cell>
          <cell r="V46">
            <v>1421.0133686904073</v>
          </cell>
          <cell r="W46">
            <v>1447.426305176215</v>
          </cell>
          <cell r="X46">
            <v>1471.5901011811477</v>
          </cell>
          <cell r="Y46">
            <v>1493.4775064726027</v>
          </cell>
          <cell r="Z46">
            <v>1513.0341198061656</v>
          </cell>
          <cell r="AA46">
            <v>1530.0158848726958</v>
          </cell>
          <cell r="AB46">
            <v>1544.1321541649911</v>
          </cell>
          <cell r="AC46">
            <v>1555.2446813271222</v>
          </cell>
          <cell r="AD46">
            <v>1563.7510384615093</v>
          </cell>
          <cell r="AE46">
            <v>1570.7264408573019</v>
          </cell>
          <cell r="AF46">
            <v>1577.7114734190341</v>
          </cell>
          <cell r="AG46">
            <v>1585.7029466426666</v>
          </cell>
          <cell r="AH46">
            <v>1595.2805062899697</v>
          </cell>
          <cell r="AI46">
            <v>1606.6879586562877</v>
          </cell>
          <cell r="AJ46">
            <v>1619.8161249740647</v>
          </cell>
          <cell r="AK46">
            <v>1634.2721168891815</v>
          </cell>
          <cell r="AL46">
            <v>1649.5344447977786</v>
          </cell>
          <cell r="AM46">
            <v>1665.1134779271049</v>
          </cell>
          <cell r="AN46">
            <v>0.17609250531537862</v>
          </cell>
          <cell r="AO46">
            <v>225.49397754668436</v>
          </cell>
        </row>
        <row r="47">
          <cell r="A47" t="str">
            <v>Djibouti</v>
          </cell>
          <cell r="B47">
            <v>0</v>
          </cell>
          <cell r="C47">
            <v>0</v>
          </cell>
          <cell r="D47">
            <v>0</v>
          </cell>
          <cell r="E47">
            <v>0</v>
          </cell>
          <cell r="F47">
            <v>0</v>
          </cell>
          <cell r="G47">
            <v>0</v>
          </cell>
          <cell r="H47">
            <v>0</v>
          </cell>
          <cell r="I47">
            <v>0</v>
          </cell>
          <cell r="J47">
            <v>0</v>
          </cell>
          <cell r="K47">
            <v>0</v>
          </cell>
          <cell r="L47">
            <v>0</v>
          </cell>
          <cell r="M47">
            <v>74.203982947590205</v>
          </cell>
          <cell r="N47">
            <v>72.79892083201743</v>
          </cell>
          <cell r="O47">
            <v>71.421318886968749</v>
          </cell>
          <cell r="P47">
            <v>70.140218074648075</v>
          </cell>
          <cell r="Q47">
            <v>69.02880616838965</v>
          </cell>
          <cell r="R47">
            <v>68.170458760781202</v>
          </cell>
          <cell r="S47">
            <v>67.645033382726524</v>
          </cell>
          <cell r="T47">
            <v>67.509192977521622</v>
          </cell>
          <cell r="U47">
            <v>67.796740154635245</v>
          </cell>
          <cell r="V47">
            <v>68.520625593760911</v>
          </cell>
          <cell r="W47">
            <v>69.689702573045764</v>
          </cell>
          <cell r="X47">
            <v>71.304588114699371</v>
          </cell>
          <cell r="Y47">
            <v>73.359832215200797</v>
          </cell>
          <cell r="Z47">
            <v>75.845858989882117</v>
          </cell>
          <cell r="AA47">
            <v>78.751104231923406</v>
          </cell>
          <cell r="AB47">
            <v>82.058865144605917</v>
          </cell>
          <cell r="AC47">
            <v>85.742127888891673</v>
          </cell>
          <cell r="AD47">
            <v>89.767919974296632</v>
          </cell>
          <cell r="AE47">
            <v>94.101837631447808</v>
          </cell>
          <cell r="AF47">
            <v>98.717627891229242</v>
          </cell>
          <cell r="AG47">
            <v>103.5992894082105</v>
          </cell>
          <cell r="AH47">
            <v>108.72808455804885</v>
          </cell>
          <cell r="AI47">
            <v>114.07794282231946</v>
          </cell>
          <cell r="AJ47">
            <v>119.61329283701704</v>
          </cell>
          <cell r="AK47">
            <v>125.28916380991308</v>
          </cell>
          <cell r="AL47">
            <v>131.05265202040889</v>
          </cell>
          <cell r="AM47">
            <v>136.85181210980664</v>
          </cell>
          <cell r="AN47">
            <v>0.14254990953158575</v>
          </cell>
          <cell r="AO47">
            <v>10.997888786455583</v>
          </cell>
        </row>
        <row r="48">
          <cell r="A48" t="str">
            <v>Dominica</v>
          </cell>
          <cell r="B48">
            <v>0.42014972405484563</v>
          </cell>
          <cell r="C48">
            <v>0.44151720748875084</v>
          </cell>
          <cell r="D48">
            <v>0.46293319368210761</v>
          </cell>
          <cell r="E48">
            <v>0.48455101331947992</v>
          </cell>
          <cell r="F48">
            <v>0.50652466514861072</v>
          </cell>
          <cell r="G48">
            <v>0.52888263778404798</v>
          </cell>
          <cell r="H48">
            <v>0.55156817318885343</v>
          </cell>
          <cell r="I48">
            <v>0.57429568694824817</v>
          </cell>
          <cell r="J48">
            <v>0.59667391291556504</v>
          </cell>
          <cell r="K48">
            <v>0.61833862807465423</v>
          </cell>
          <cell r="L48">
            <v>0.63915887028021012</v>
          </cell>
          <cell r="M48">
            <v>0.65895029110618075</v>
          </cell>
          <cell r="N48">
            <v>0.67765695342371179</v>
          </cell>
          <cell r="O48">
            <v>0.69529341719288706</v>
          </cell>
          <cell r="P48">
            <v>0.71193767283955334</v>
          </cell>
          <cell r="Q48">
            <v>0.72768477661762854</v>
          </cell>
          <cell r="R48">
            <v>0.74263040805263503</v>
          </cell>
          <cell r="S48">
            <v>0.75682339890391892</v>
          </cell>
          <cell r="T48">
            <v>0.77034627685029977</v>
          </cell>
          <cell r="U48">
            <v>0.7833133355815578</v>
          </cell>
          <cell r="V48">
            <v>0.79594540601897035</v>
          </cell>
          <cell r="W48">
            <v>0.80857018572799899</v>
          </cell>
          <cell r="X48">
            <v>0.82159591821391564</v>
          </cell>
          <cell r="Y48">
            <v>0.83542514512471255</v>
          </cell>
          <cell r="Z48">
            <v>0.85014444892624264</v>
          </cell>
          <cell r="AA48">
            <v>0.86587616063311168</v>
          </cell>
          <cell r="AB48">
            <v>0.88270116677066279</v>
          </cell>
          <cell r="AC48">
            <v>0.90035159225790806</v>
          </cell>
          <cell r="AD48">
            <v>0.91834255034615286</v>
          </cell>
          <cell r="AE48">
            <v>0.9361356383641235</v>
          </cell>
          <cell r="AF48">
            <v>0.95364902813708463</v>
          </cell>
          <cell r="AG48">
            <v>0.97100953510665955</v>
          </cell>
          <cell r="AH48">
            <v>0.98840748443310067</v>
          </cell>
          <cell r="AI48">
            <v>1.0059831059255939</v>
          </cell>
          <cell r="AJ48">
            <v>1.0237925545489941</v>
          </cell>
          <cell r="AK48">
            <v>1.0418021542088998</v>
          </cell>
          <cell r="AL48">
            <v>1.0599303032654199</v>
          </cell>
          <cell r="AM48">
            <v>1.0781073785365745</v>
          </cell>
          <cell r="AN48">
            <v>0.22526651474524856</v>
          </cell>
          <cell r="AO48">
            <v>0.16112875247414163</v>
          </cell>
        </row>
        <row r="49">
          <cell r="A49" t="str">
            <v>Dominican Republic</v>
          </cell>
          <cell r="B49">
            <v>96.255640163121853</v>
          </cell>
          <cell r="C49">
            <v>98.884549558333404</v>
          </cell>
          <cell r="D49">
            <v>101.51822255191374</v>
          </cell>
          <cell r="E49">
            <v>104.1812872466483</v>
          </cell>
          <cell r="F49">
            <v>106.90904951980338</v>
          </cell>
          <cell r="G49">
            <v>109.76834237617877</v>
          </cell>
          <cell r="H49">
            <v>112.84368832537618</v>
          </cell>
          <cell r="I49">
            <v>116.18564645323553</v>
          </cell>
          <cell r="J49">
            <v>119.81751896234304</v>
          </cell>
          <cell r="K49">
            <v>123.81334159075251</v>
          </cell>
          <cell r="L49">
            <v>128.28770488689432</v>
          </cell>
          <cell r="M49">
            <v>133.41030598329132</v>
          </cell>
          <cell r="N49">
            <v>139.29067496359741</v>
          </cell>
          <cell r="O49">
            <v>145.93849885163351</v>
          </cell>
          <cell r="P49">
            <v>153.33457792158461</v>
          </cell>
          <cell r="Q49">
            <v>161.46286745911939</v>
          </cell>
          <cell r="R49">
            <v>170.27019697069068</v>
          </cell>
          <cell r="S49">
            <v>179.66718728816008</v>
          </cell>
          <cell r="T49">
            <v>189.55273727368225</v>
          </cell>
          <cell r="U49">
            <v>199.85541391653024</v>
          </cell>
          <cell r="V49">
            <v>210.56262683324027</v>
          </cell>
          <cell r="W49">
            <v>221.74885150118325</v>
          </cell>
          <cell r="X49">
            <v>233.58652712939767</v>
          </cell>
          <cell r="Y49">
            <v>246.27406441191027</v>
          </cell>
          <cell r="Z49">
            <v>260.04731877145377</v>
          </cell>
          <cell r="AA49">
            <v>275.04670498664177</v>
          </cell>
          <cell r="AB49">
            <v>291.21052464837328</v>
          </cell>
          <cell r="AC49">
            <v>308.34712229768093</v>
          </cell>
          <cell r="AD49">
            <v>326.25288722911358</v>
          </cell>
          <cell r="AE49">
            <v>344.78666751424328</v>
          </cell>
          <cell r="AF49">
            <v>363.85605235235084</v>
          </cell>
          <cell r="AG49">
            <v>383.34640426757466</v>
          </cell>
          <cell r="AH49">
            <v>403.19569526052959</v>
          </cell>
          <cell r="AI49">
            <v>423.36507328915479</v>
          </cell>
          <cell r="AJ49">
            <v>443.81391935878412</v>
          </cell>
          <cell r="AK49">
            <v>464.47951374185976</v>
          </cell>
          <cell r="AL49">
            <v>485.28312751723615</v>
          </cell>
          <cell r="AM49">
            <v>506.14446662634907</v>
          </cell>
          <cell r="AN49">
            <v>0.45106746904715334</v>
          </cell>
          <cell r="AO49">
            <v>86.778519240087363</v>
          </cell>
        </row>
        <row r="50">
          <cell r="A50" t="str">
            <v>Ecuador</v>
          </cell>
          <cell r="B50">
            <v>10.451023708379385</v>
          </cell>
          <cell r="C50">
            <v>10.674263109322023</v>
          </cell>
          <cell r="D50">
            <v>10.898562273180868</v>
          </cell>
          <cell r="E50">
            <v>11.127928331778904</v>
          </cell>
          <cell r="F50">
            <v>11.368392794207306</v>
          </cell>
          <cell r="G50">
            <v>11.622607886239459</v>
          </cell>
          <cell r="H50">
            <v>11.891971905706669</v>
          </cell>
          <cell r="I50">
            <v>12.179037071577847</v>
          </cell>
          <cell r="J50">
            <v>12.488445883764843</v>
          </cell>
          <cell r="K50">
            <v>12.816830471463723</v>
          </cell>
          <cell r="L50">
            <v>13.161648505032902</v>
          </cell>
          <cell r="M50">
            <v>13.518259350116164</v>
          </cell>
          <cell r="N50">
            <v>13.880265887306956</v>
          </cell>
          <cell r="O50">
            <v>14.242588403697566</v>
          </cell>
          <cell r="P50">
            <v>14.602784527507207</v>
          </cell>
          <cell r="Q50">
            <v>14.960246002918124</v>
          </cell>
          <cell r="R50">
            <v>15.319696728837485</v>
          </cell>
          <cell r="S50">
            <v>15.689218144143281</v>
          </cell>
          <cell r="T50">
            <v>16.080894720425121</v>
          </cell>
          <cell r="U50">
            <v>16.51224874783118</v>
          </cell>
          <cell r="V50">
            <v>17.005133569305382</v>
          </cell>
          <cell r="W50">
            <v>17.572610040313339</v>
          </cell>
          <cell r="X50">
            <v>18.220517680627605</v>
          </cell>
          <cell r="Y50">
            <v>18.949539909617613</v>
          </cell>
          <cell r="Z50">
            <v>19.754574969846512</v>
          </cell>
          <cell r="AA50">
            <v>20.623215704781277</v>
          </cell>
          <cell r="AB50">
            <v>21.543779208190411</v>
          </cell>
          <cell r="AC50">
            <v>22.508010416794608</v>
          </cell>
          <cell r="AD50">
            <v>23.511836475232656</v>
          </cell>
          <cell r="AE50">
            <v>24.550204423975394</v>
          </cell>
          <cell r="AF50">
            <v>25.623262938741334</v>
          </cell>
          <cell r="AG50">
            <v>26.726848651009227</v>
          </cell>
          <cell r="AH50">
            <v>27.850395562870414</v>
          </cell>
          <cell r="AI50">
            <v>28.985349189906149</v>
          </cell>
          <cell r="AJ50">
            <v>30.125921092068975</v>
          </cell>
          <cell r="AK50">
            <v>31.268669337412366</v>
          </cell>
          <cell r="AL50">
            <v>32.411952783069111</v>
          </cell>
          <cell r="AM50">
            <v>33.555263592797878</v>
          </cell>
          <cell r="AN50">
            <v>0.29027951327491397</v>
          </cell>
          <cell r="AO50">
            <v>4.7177355724828933</v>
          </cell>
        </row>
        <row r="51">
          <cell r="A51" t="str">
            <v>Egypt</v>
          </cell>
          <cell r="B51">
            <v>138.95944956505105</v>
          </cell>
          <cell r="C51">
            <v>148.66455998398871</v>
          </cell>
          <cell r="D51">
            <v>158.37531590727588</v>
          </cell>
          <cell r="E51">
            <v>168.03661723942213</v>
          </cell>
          <cell r="F51">
            <v>177.53956072586431</v>
          </cell>
          <cell r="G51">
            <v>186.76062693964496</v>
          </cell>
          <cell r="H51">
            <v>195.60026084654797</v>
          </cell>
          <cell r="I51">
            <v>204.02427114296069</v>
          </cell>
          <cell r="J51">
            <v>212.0674239168051</v>
          </cell>
          <cell r="K51">
            <v>219.83572254457354</v>
          </cell>
          <cell r="L51">
            <v>227.51030616359026</v>
          </cell>
          <cell r="M51">
            <v>235.33547668573379</v>
          </cell>
          <cell r="N51">
            <v>243.5950829612467</v>
          </cell>
          <cell r="O51">
            <v>252.58287907351419</v>
          </cell>
          <cell r="P51">
            <v>262.52701827630898</v>
          </cell>
          <cell r="Q51">
            <v>273.56891503266871</v>
          </cell>
          <cell r="R51">
            <v>285.76594362286795</v>
          </cell>
          <cell r="S51">
            <v>299.09496917685459</v>
          </cell>
          <cell r="T51">
            <v>313.45991738834766</v>
          </cell>
          <cell r="U51">
            <v>328.72331425929769</v>
          </cell>
          <cell r="V51">
            <v>344.78511661777168</v>
          </cell>
          <cell r="W51">
            <v>361.62387814924369</v>
          </cell>
          <cell r="X51">
            <v>379.31733137301001</v>
          </cell>
          <cell r="Y51">
            <v>397.99900002687463</v>
          </cell>
          <cell r="Z51">
            <v>417.79823453491133</v>
          </cell>
          <cell r="AA51">
            <v>438.77439532092518</v>
          </cell>
          <cell r="AB51">
            <v>460.87886046337206</v>
          </cell>
          <cell r="AC51">
            <v>483.9272640874986</v>
          </cell>
          <cell r="AD51">
            <v>507.66945171391762</v>
          </cell>
          <cell r="AE51">
            <v>531.880996222367</v>
          </cell>
          <cell r="AF51">
            <v>556.47392597544535</v>
          </cell>
          <cell r="AG51">
            <v>581.49825937352762</v>
          </cell>
          <cell r="AH51">
            <v>607.17694555723426</v>
          </cell>
          <cell r="AI51">
            <v>633.75752107345045</v>
          </cell>
          <cell r="AJ51">
            <v>661.34546301348905</v>
          </cell>
          <cell r="AK51">
            <v>689.83649325792828</v>
          </cell>
          <cell r="AL51">
            <v>718.94501905721143</v>
          </cell>
          <cell r="AM51">
            <v>748.31921272920249</v>
          </cell>
          <cell r="AN51">
            <v>0.41393941541107332</v>
          </cell>
          <cell r="AO51">
            <v>129.28691802918615</v>
          </cell>
        </row>
        <row r="52">
          <cell r="A52" t="str">
            <v>El Salvador</v>
          </cell>
          <cell r="B52">
            <v>4.3092312995680109</v>
          </cell>
          <cell r="C52">
            <v>4.3041330630984165</v>
          </cell>
          <cell r="D52">
            <v>4.3033525136331416</v>
          </cell>
          <cell r="E52">
            <v>4.3128560075455216</v>
          </cell>
          <cell r="F52">
            <v>4.3374463760725606</v>
          </cell>
          <cell r="G52">
            <v>4.3813178903758061</v>
          </cell>
          <cell r="H52">
            <v>4.4483703578560787</v>
          </cell>
          <cell r="I52">
            <v>4.5420404070104405</v>
          </cell>
          <cell r="J52">
            <v>4.6647109627573933</v>
          </cell>
          <cell r="K52">
            <v>4.8178645459453335</v>
          </cell>
          <cell r="L52">
            <v>5.0016965677950846</v>
          </cell>
          <cell r="M52">
            <v>5.2140237940680167</v>
          </cell>
          <cell r="N52">
            <v>5.4506560248475466</v>
          </cell>
          <cell r="O52">
            <v>5.7049928222764112</v>
          </cell>
          <cell r="P52">
            <v>5.969407188248872</v>
          </cell>
          <cell r="Q52">
            <v>6.2366421964364269</v>
          </cell>
          <cell r="R52">
            <v>6.5006368486280852</v>
          </cell>
          <cell r="S52">
            <v>6.7577537246484924</v>
          </cell>
          <cell r="T52">
            <v>7.005239035836011</v>
          </cell>
          <cell r="U52">
            <v>7.2414514562825172</v>
          </cell>
          <cell r="V52">
            <v>7.4659672697215269</v>
          </cell>
          <cell r="W52">
            <v>7.6796682453237315</v>
          </cell>
          <cell r="X52">
            <v>7.8840864795626064</v>
          </cell>
          <cell r="Y52">
            <v>8.0805573864583931</v>
          </cell>
          <cell r="Z52">
            <v>8.2699655152357039</v>
          </cell>
          <cell r="AA52">
            <v>8.4525798412545701</v>
          </cell>
          <cell r="AB52">
            <v>8.6276496847226625</v>
          </cell>
          <cell r="AC52">
            <v>8.7944885674351063</v>
          </cell>
          <cell r="AD52">
            <v>8.9540335143397982</v>
          </cell>
          <cell r="AE52">
            <v>9.1105466647102844</v>
          </cell>
          <cell r="AF52">
            <v>9.2711798226767144</v>
          </cell>
          <cell r="AG52">
            <v>9.4415193257221297</v>
          </cell>
          <cell r="AH52">
            <v>9.6252597131028068</v>
          </cell>
          <cell r="AI52">
            <v>9.823770330817803</v>
          </cell>
          <cell r="AJ52">
            <v>10.036097927735145</v>
          </cell>
          <cell r="AK52">
            <v>10.25933154941468</v>
          </cell>
          <cell r="AL52">
            <v>10.489359262138905</v>
          </cell>
          <cell r="AM52">
            <v>10.722115816696167</v>
          </cell>
          <cell r="AN52">
            <v>0.27986511765779654</v>
          </cell>
          <cell r="AO52">
            <v>1.8150657925447904</v>
          </cell>
        </row>
        <row r="53">
          <cell r="A53" t="str">
            <v>Equatorial Guinea</v>
          </cell>
          <cell r="B53">
            <v>55.140520427280251</v>
          </cell>
          <cell r="C53">
            <v>47.512185452354338</v>
          </cell>
          <cell r="D53">
            <v>39.765345273155624</v>
          </cell>
          <cell r="E53">
            <v>31.764242830887756</v>
          </cell>
          <cell r="F53">
            <v>23.443417614022831</v>
          </cell>
          <cell r="G53">
            <v>14.911136682724054</v>
          </cell>
          <cell r="H53">
            <v>6.5375729210143945</v>
          </cell>
          <cell r="I53">
            <v>-0.89581215391041447</v>
          </cell>
          <cell r="J53">
            <v>-6.1255927540647832</v>
          </cell>
          <cell r="K53">
            <v>-7.3077649699240181</v>
          </cell>
          <cell r="L53">
            <v>-1.9502689644227778</v>
          </cell>
          <cell r="M53">
            <v>13.091612749203518</v>
          </cell>
          <cell r="N53">
            <v>41.551490347363675</v>
          </cell>
          <cell r="O53">
            <v>87.595627878974454</v>
          </cell>
          <cell r="P53">
            <v>155.73416448947899</v>
          </cell>
          <cell r="Q53">
            <v>250.44445304553068</v>
          </cell>
          <cell r="R53">
            <v>375.63022476888813</v>
          </cell>
          <cell r="S53">
            <v>533.84649635085464</v>
          </cell>
          <cell r="T53">
            <v>725.81720223504453</v>
          </cell>
          <cell r="U53">
            <v>951.74034190156351</v>
          </cell>
          <cell r="V53">
            <v>1210.5124328081667</v>
          </cell>
          <cell r="W53">
            <v>1498.9979989935939</v>
          </cell>
          <cell r="X53">
            <v>1810.8052301685027</v>
          </cell>
          <cell r="Y53">
            <v>2139.0094760536158</v>
          </cell>
          <cell r="Z53">
            <v>2475.84894406797</v>
          </cell>
          <cell r="AA53">
            <v>2811.8528568700663</v>
          </cell>
          <cell r="AB53">
            <v>3139.9516276777254</v>
          </cell>
          <cell r="AC53">
            <v>3454.7645411400676</v>
          </cell>
          <cell r="AD53">
            <v>3749.6942656294354</v>
          </cell>
          <cell r="AE53">
            <v>4020.2474641067706</v>
          </cell>
          <cell r="AF53">
            <v>4265.0027868767202</v>
          </cell>
          <cell r="AG53">
            <v>4485.2313796028629</v>
          </cell>
          <cell r="AH53">
            <v>4682.1256800800102</v>
          </cell>
          <cell r="AI53">
            <v>4857.6169723069452</v>
          </cell>
          <cell r="AJ53">
            <v>5014.2420434816504</v>
          </cell>
          <cell r="AK53">
            <v>5156.6052910790386</v>
          </cell>
          <cell r="AL53">
            <v>5291.0711721392063</v>
          </cell>
          <cell r="AM53">
            <v>5423.3202407914596</v>
          </cell>
          <cell r="AN53">
            <v>1.2683327302041321</v>
          </cell>
          <cell r="AO53">
            <v>1522.0058398716533</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5.3967636595664965</v>
          </cell>
          <cell r="O54">
            <v>5.7376913167303458</v>
          </cell>
          <cell r="P54">
            <v>6.07082133729853</v>
          </cell>
          <cell r="Q54">
            <v>6.3830991715080803</v>
          </cell>
          <cell r="R54">
            <v>6.6637820562230425</v>
          </cell>
          <cell r="S54">
            <v>6.9027762365923797</v>
          </cell>
          <cell r="T54">
            <v>7.0937301372028223</v>
          </cell>
          <cell r="U54">
            <v>7.237194420275177</v>
          </cell>
          <cell r="V54">
            <v>7.3402124466582235</v>
          </cell>
          <cell r="W54">
            <v>7.4150256329979882</v>
          </cell>
          <cell r="X54">
            <v>7.4684632714739143</v>
          </cell>
          <cell r="Y54">
            <v>7.5071443979354662</v>
          </cell>
          <cell r="Z54">
            <v>7.5391634155173666</v>
          </cell>
          <cell r="AA54">
            <v>7.5716832833749841</v>
          </cell>
          <cell r="AB54">
            <v>7.6116953265085119</v>
          </cell>
          <cell r="AC54">
            <v>7.667624037084396</v>
          </cell>
          <cell r="AD54">
            <v>7.7481869540039972</v>
          </cell>
          <cell r="AE54">
            <v>7.8629253757978317</v>
          </cell>
          <cell r="AF54">
            <v>8.0138087314563737</v>
          </cell>
          <cell r="AG54">
            <v>8.1967971962121169</v>
          </cell>
          <cell r="AH54">
            <v>8.4019328579829935</v>
          </cell>
          <cell r="AI54">
            <v>8.6179798327248118</v>
          </cell>
          <cell r="AJ54">
            <v>8.8364529078135501</v>
          </cell>
          <cell r="AK54">
            <v>9.0524370722979448</v>
          </cell>
          <cell r="AL54">
            <v>9.2643727861485914</v>
          </cell>
          <cell r="AM54">
            <v>9.4732361386131068</v>
          </cell>
          <cell r="AN54">
            <v>0.79810781463348801</v>
          </cell>
          <cell r="AO54">
            <v>0.75999036764601102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4.9625794147766662</v>
          </cell>
          <cell r="P55">
            <v>5.3720139705704089</v>
          </cell>
          <cell r="Q55">
            <v>5.7874527322163845</v>
          </cell>
          <cell r="R55">
            <v>6.2158897658611219</v>
          </cell>
          <cell r="S55">
            <v>6.6623346103289869</v>
          </cell>
          <cell r="T55">
            <v>7.1287079067857304</v>
          </cell>
          <cell r="U55">
            <v>7.6163169502938128</v>
          </cell>
          <cell r="V55">
            <v>8.1256219568478354</v>
          </cell>
          <cell r="W55">
            <v>8.6511499729394643</v>
          </cell>
          <cell r="X55">
            <v>9.1834118254918842</v>
          </cell>
          <cell r="Y55">
            <v>9.7094468416988846</v>
          </cell>
          <cell r="Z55">
            <v>10.214100230499339</v>
          </cell>
          <cell r="AA55">
            <v>10.681722732415126</v>
          </cell>
          <cell r="AB55">
            <v>11.097244085663135</v>
          </cell>
          <cell r="AC55">
            <v>11.450596801136099</v>
          </cell>
          <cell r="AD55">
            <v>11.743850948870122</v>
          </cell>
          <cell r="AE55">
            <v>11.996900630889948</v>
          </cell>
          <cell r="AF55">
            <v>12.239671439731621</v>
          </cell>
          <cell r="AG55">
            <v>12.491419961622279</v>
          </cell>
          <cell r="AH55">
            <v>12.760776068391744</v>
          </cell>
          <cell r="AI55">
            <v>13.051765432253614</v>
          </cell>
          <cell r="AJ55">
            <v>13.36355596473757</v>
          </cell>
          <cell r="AK55">
            <v>13.691907923050756</v>
          </cell>
          <cell r="AL55">
            <v>14.030736004752947</v>
          </cell>
          <cell r="AM55">
            <v>14.373825828173405</v>
          </cell>
          <cell r="AN55">
            <v>0.91338272630062112</v>
          </cell>
          <cell r="AO55">
            <v>2.5136838291407102</v>
          </cell>
        </row>
        <row r="56">
          <cell r="A56" t="str">
            <v>Ethiopia</v>
          </cell>
          <cell r="B56">
            <v>38.542851622668898</v>
          </cell>
          <cell r="C56">
            <v>39.034770281841553</v>
          </cell>
          <cell r="D56">
            <v>39.529040424787517</v>
          </cell>
          <cell r="E56">
            <v>40.025445832461685</v>
          </cell>
          <cell r="F56">
            <v>40.519989881571071</v>
          </cell>
          <cell r="G56">
            <v>41.03064149049807</v>
          </cell>
          <cell r="H56">
            <v>41.582659678809335</v>
          </cell>
          <cell r="I56">
            <v>42.156407051166553</v>
          </cell>
          <cell r="J56">
            <v>42.717249615443322</v>
          </cell>
          <cell r="K56">
            <v>43.265419309001558</v>
          </cell>
          <cell r="L56">
            <v>43.833025573048751</v>
          </cell>
          <cell r="M56">
            <v>44.476473655702371</v>
          </cell>
          <cell r="N56">
            <v>45.282678549349399</v>
          </cell>
          <cell r="O56">
            <v>46.328790509819783</v>
          </cell>
          <cell r="P56">
            <v>47.635383007449974</v>
          </cell>
          <cell r="Q56">
            <v>49.208941607478238</v>
          </cell>
          <cell r="R56">
            <v>51.044458045068339</v>
          </cell>
          <cell r="S56">
            <v>53.138154639309256</v>
          </cell>
          <cell r="T56">
            <v>55.534039128839275</v>
          </cell>
          <cell r="U56">
            <v>58.322737705903577</v>
          </cell>
          <cell r="V56">
            <v>61.594156171458948</v>
          </cell>
          <cell r="W56">
            <v>65.443102949403141</v>
          </cell>
          <cell r="X56">
            <v>69.971434901919309</v>
          </cell>
          <cell r="Y56">
            <v>75.29578786169661</v>
          </cell>
          <cell r="Z56">
            <v>81.513223312404989</v>
          </cell>
          <cell r="AA56">
            <v>88.633714859097424</v>
          </cell>
          <cell r="AB56">
            <v>96.596073873702835</v>
          </cell>
          <cell r="AC56">
            <v>105.29081457955917</v>
          </cell>
          <cell r="AD56">
            <v>114.57723046126731</v>
          </cell>
          <cell r="AE56">
            <v>124.30670685763256</v>
          </cell>
          <cell r="AF56">
            <v>134.34675680284755</v>
          </cell>
          <cell r="AG56">
            <v>144.60026626252855</v>
          </cell>
          <cell r="AH56">
            <v>155.00747363426333</v>
          </cell>
          <cell r="AI56">
            <v>165.54747465301443</v>
          </cell>
          <cell r="AJ56">
            <v>176.20899031740174</v>
          </cell>
          <cell r="AK56">
            <v>186.97007687951495</v>
          </cell>
          <cell r="AL56">
            <v>197.79784068826973</v>
          </cell>
          <cell r="AM56">
            <v>208.65471732378666</v>
          </cell>
          <cell r="AN56">
            <v>0.47547771746643974</v>
          </cell>
          <cell r="AO56">
            <v>30.688794373075744</v>
          </cell>
        </row>
        <row r="57">
          <cell r="A57" t="str">
            <v>Fiji</v>
          </cell>
          <cell r="B57">
            <v>2.1844501521594855</v>
          </cell>
          <cell r="C57">
            <v>2.2261409639910217</v>
          </cell>
          <cell r="D57">
            <v>2.2681072743009629</v>
          </cell>
          <cell r="E57">
            <v>2.3118131719278039</v>
          </cell>
          <cell r="F57">
            <v>2.35923167296703</v>
          </cell>
          <cell r="G57">
            <v>2.4114376617948472</v>
          </cell>
          <cell r="H57">
            <v>2.4703737060577908</v>
          </cell>
          <cell r="I57">
            <v>2.5374079967844478</v>
          </cell>
          <cell r="J57">
            <v>2.6142949879428277</v>
          </cell>
          <cell r="K57">
            <v>2.7006950535330945</v>
          </cell>
          <cell r="L57">
            <v>2.794215617675984</v>
          </cell>
          <cell r="M57">
            <v>2.8928971539569015</v>
          </cell>
          <cell r="N57">
            <v>2.9958679797844914</v>
          </cell>
          <cell r="O57">
            <v>3.1015674410278291</v>
          </cell>
          <cell r="P57">
            <v>3.2084462037581445</v>
          </cell>
          <cell r="Q57">
            <v>3.3146892596363906</v>
          </cell>
          <cell r="R57">
            <v>3.4187071382859382</v>
          </cell>
          <cell r="S57">
            <v>3.5196634767337946</v>
          </cell>
          <cell r="T57">
            <v>3.6180448406241066</v>
          </cell>
          <cell r="U57">
            <v>3.7138511608336824</v>
          </cell>
          <cell r="V57">
            <v>3.8060319198330892</v>
          </cell>
          <cell r="W57">
            <v>3.894768088484557</v>
          </cell>
          <cell r="X57">
            <v>3.9798603184519852</v>
          </cell>
          <cell r="Y57">
            <v>4.060591580514429</v>
          </cell>
          <cell r="Z57">
            <v>4.1360862422664226</v>
          </cell>
          <cell r="AA57">
            <v>4.2048927554973563</v>
          </cell>
          <cell r="AB57">
            <v>4.2664187095739559</v>
          </cell>
          <cell r="AC57">
            <v>4.3212927663079732</v>
          </cell>
          <cell r="AD57">
            <v>4.3715594004154195</v>
          </cell>
          <cell r="AE57">
            <v>4.4197501589492267</v>
          </cell>
          <cell r="AF57">
            <v>4.4688309949581724</v>
          </cell>
          <cell r="AG57">
            <v>4.5211603599015406</v>
          </cell>
          <cell r="AH57">
            <v>4.5779283952890344</v>
          </cell>
          <cell r="AI57">
            <v>4.6394836390313419</v>
          </cell>
          <cell r="AJ57">
            <v>4.7054453450862601</v>
          </cell>
          <cell r="AK57">
            <v>4.774847931021271</v>
          </cell>
          <cell r="AL57">
            <v>4.8463813609529964</v>
          </cell>
          <cell r="AM57">
            <v>4.9187671196878435</v>
          </cell>
          <cell r="AN57">
            <v>0.23659530168061044</v>
          </cell>
          <cell r="AO57">
            <v>0.79195209816441547</v>
          </cell>
        </row>
        <row r="58">
          <cell r="A58" t="str">
            <v>Finland</v>
          </cell>
          <cell r="B58">
            <v>79.743252401340555</v>
          </cell>
          <cell r="C58">
            <v>82.09909364701474</v>
          </cell>
          <cell r="D58">
            <v>84.455422368675514</v>
          </cell>
          <cell r="E58">
            <v>86.799955105839317</v>
          </cell>
          <cell r="F58">
            <v>89.108664174335843</v>
          </cell>
          <cell r="G58">
            <v>91.34745233893635</v>
          </cell>
          <cell r="H58">
            <v>93.475775722668715</v>
          </cell>
          <cell r="I58">
            <v>95.45345592517144</v>
          </cell>
          <cell r="J58">
            <v>97.243506788856379</v>
          </cell>
          <cell r="K58">
            <v>98.82510759688364</v>
          </cell>
          <cell r="L58">
            <v>100.22632256452476</v>
          </cell>
          <cell r="M58">
            <v>101.55995483108246</v>
          </cell>
          <cell r="N58">
            <v>103.01523431021417</v>
          </cell>
          <cell r="O58">
            <v>104.77961136726647</v>
          </cell>
          <cell r="P58">
            <v>106.98884402448383</v>
          </cell>
          <cell r="Q58">
            <v>109.70151419043806</v>
          </cell>
          <cell r="R58">
            <v>112.91203533345613</v>
          </cell>
          <cell r="S58">
            <v>116.56338577996064</v>
          </cell>
          <cell r="T58">
            <v>120.55248350303958</v>
          </cell>
          <cell r="U58">
            <v>124.76086261798133</v>
          </cell>
          <cell r="V58">
            <v>129.07252240504386</v>
          </cell>
          <cell r="W58">
            <v>133.37898351830532</v>
          </cell>
          <cell r="X58">
            <v>137.60299138779345</v>
          </cell>
          <cell r="Y58">
            <v>141.68564160835297</v>
          </cell>
          <cell r="Z58">
            <v>145.56893986095062</v>
          </cell>
          <cell r="AA58">
            <v>149.18268541046962</v>
          </cell>
          <cell r="AB58">
            <v>152.46358812318365</v>
          </cell>
          <cell r="AC58">
            <v>155.36177101126174</v>
          </cell>
          <cell r="AD58">
            <v>157.87436120564098</v>
          </cell>
          <cell r="AE58">
            <v>160.10035812714594</v>
          </cell>
          <cell r="AF58">
            <v>162.2203675845447</v>
          </cell>
          <cell r="AG58">
            <v>164.33563180533386</v>
          </cell>
          <cell r="AH58">
            <v>166.50360934116458</v>
          </cell>
          <cell r="AI58">
            <v>168.76188242563472</v>
          </cell>
          <cell r="AJ58">
            <v>171.11593719893048</v>
          </cell>
          <cell r="AK58">
            <v>173.54656097698162</v>
          </cell>
          <cell r="AL58">
            <v>176.02516170372866</v>
          </cell>
          <cell r="AM58">
            <v>178.52307171334226</v>
          </cell>
          <cell r="AN58">
            <v>0.22827141070513851</v>
          </cell>
          <cell r="AO58">
            <v>27.024908050416613</v>
          </cell>
        </row>
        <row r="59">
          <cell r="A59" t="str">
            <v>France</v>
          </cell>
          <cell r="B59">
            <v>1013.9985547606843</v>
          </cell>
          <cell r="C59">
            <v>1037.5622013939892</v>
          </cell>
          <cell r="D59">
            <v>1061.2978324796873</v>
          </cell>
          <cell r="E59">
            <v>1085.4137304562316</v>
          </cell>
          <cell r="F59">
            <v>1110.1685794372786</v>
          </cell>
          <cell r="G59">
            <v>1135.7623862319219</v>
          </cell>
          <cell r="H59">
            <v>1162.2560218548822</v>
          </cell>
          <cell r="I59">
            <v>1189.5125134585605</v>
          </cell>
          <cell r="J59">
            <v>1217.1977079768096</v>
          </cell>
          <cell r="K59">
            <v>1244.7947272088963</v>
          </cell>
          <cell r="L59">
            <v>1271.8501358743194</v>
          </cell>
          <cell r="M59">
            <v>1298.2280614204888</v>
          </cell>
          <cell r="N59">
            <v>1324.1773499360704</v>
          </cell>
          <cell r="O59">
            <v>1350.2001968955258</v>
          </cell>
          <cell r="P59">
            <v>1376.9498042739554</v>
          </cell>
          <cell r="Q59">
            <v>1404.8607120775048</v>
          </cell>
          <cell r="R59">
            <v>1434.16953226958</v>
          </cell>
          <cell r="S59">
            <v>1464.9409696928119</v>
          </cell>
          <cell r="T59">
            <v>1496.921973867135</v>
          </cell>
          <cell r="U59">
            <v>1529.5385146155554</v>
          </cell>
          <cell r="V59">
            <v>1562.0639520224083</v>
          </cell>
          <cell r="W59">
            <v>1593.7636510258731</v>
          </cell>
          <cell r="X59">
            <v>1624.1616070439047</v>
          </cell>
          <cell r="Y59">
            <v>1653.0075389842007</v>
          </cell>
          <cell r="Z59">
            <v>1680.1255696840185</v>
          </cell>
          <cell r="AA59">
            <v>1705.2708065907739</v>
          </cell>
          <cell r="AB59">
            <v>1728.244301455042</v>
          </cell>
          <cell r="AC59">
            <v>1748.9562479614904</v>
          </cell>
          <cell r="AD59">
            <v>1767.6523467802358</v>
          </cell>
          <cell r="AE59">
            <v>1785.1002361017802</v>
          </cell>
          <cell r="AF59">
            <v>1802.367170648823</v>
          </cell>
          <cell r="AG59">
            <v>1820.1726027830455</v>
          </cell>
          <cell r="AH59">
            <v>1838.9573231596405</v>
          </cell>
          <cell r="AI59">
            <v>1859.0096464059711</v>
          </cell>
          <cell r="AJ59">
            <v>1880.3635239178034</v>
          </cell>
          <cell r="AK59">
            <v>1902.7808006268435</v>
          </cell>
          <cell r="AL59">
            <v>1925.8772262256198</v>
          </cell>
          <cell r="AM59">
            <v>1949.2519424003922</v>
          </cell>
          <cell r="AN59">
            <v>0.18015207106391004</v>
          </cell>
          <cell r="AO59">
            <v>257.17095210816751</v>
          </cell>
        </row>
        <row r="60">
          <cell r="A60" t="str">
            <v>Gabon</v>
          </cell>
          <cell r="B60">
            <v>1182.5843268193828</v>
          </cell>
          <cell r="C60">
            <v>1200.7926492213192</v>
          </cell>
          <cell r="D60">
            <v>1219.3768883550617</v>
          </cell>
          <cell r="E60">
            <v>1238.4187244602033</v>
          </cell>
          <cell r="F60">
            <v>1258.0000188927861</v>
          </cell>
          <cell r="G60">
            <v>1278.2562757642502</v>
          </cell>
          <cell r="H60">
            <v>1299.790278997107</v>
          </cell>
          <cell r="I60">
            <v>1324.2262797562255</v>
          </cell>
          <cell r="J60">
            <v>1353.7047664165041</v>
          </cell>
          <cell r="K60">
            <v>1388.5569245552786</v>
          </cell>
          <cell r="L60">
            <v>1427.4100120857192</v>
          </cell>
          <cell r="M60">
            <v>1468.6647476754442</v>
          </cell>
          <cell r="N60">
            <v>1510.8097598712138</v>
          </cell>
          <cell r="O60">
            <v>1552.8884997430337</v>
          </cell>
          <cell r="P60">
            <v>1593.6073207621973</v>
          </cell>
          <cell r="Q60">
            <v>1631.4976414025684</v>
          </cell>
          <cell r="R60">
            <v>1665.0788069303883</v>
          </cell>
          <cell r="S60">
            <v>1693.2712261978727</v>
          </cell>
          <cell r="T60">
            <v>1715.6665199879333</v>
          </cell>
          <cell r="U60">
            <v>1733.2395968215023</v>
          </cell>
          <cell r="V60">
            <v>1748.7617000196331</v>
          </cell>
          <cell r="W60">
            <v>1764.9296769351633</v>
          </cell>
          <cell r="X60">
            <v>1783.8857579207349</v>
          </cell>
          <cell r="Y60">
            <v>1807.4198765596384</v>
          </cell>
          <cell r="Z60">
            <v>1836.7311088559566</v>
          </cell>
          <cell r="AA60">
            <v>1872.6213320481761</v>
          </cell>
          <cell r="AB60">
            <v>1915.4411122862236</v>
          </cell>
          <cell r="AC60">
            <v>1965.271802399544</v>
          </cell>
          <cell r="AD60">
            <v>2021.7143440947193</v>
          </cell>
          <cell r="AE60">
            <v>2084.4291810543368</v>
          </cell>
          <cell r="AF60">
            <v>2153.028623520036</v>
          </cell>
          <cell r="AG60">
            <v>2226.166099922913</v>
          </cell>
          <cell r="AH60">
            <v>2302.1649724588628</v>
          </cell>
          <cell r="AI60">
            <v>2379.5130823245522</v>
          </cell>
          <cell r="AJ60">
            <v>2457.350880992059</v>
          </cell>
          <cell r="AK60">
            <v>2535.2324791102151</v>
          </cell>
          <cell r="AL60">
            <v>2613.0055385179317</v>
          </cell>
          <cell r="AM60">
            <v>2690.6871662630183</v>
          </cell>
          <cell r="AN60">
            <v>0.18482785051172884</v>
          </cell>
          <cell r="AO60">
            <v>299.86148104340486</v>
          </cell>
        </row>
        <row r="61">
          <cell r="A61" t="str">
            <v>The Gambia</v>
          </cell>
          <cell r="B61">
            <v>6.8551270550081043</v>
          </cell>
          <cell r="C61">
            <v>7.1461567499113299</v>
          </cell>
          <cell r="D61">
            <v>7.4386751742644748</v>
          </cell>
          <cell r="E61">
            <v>7.7260794900183436</v>
          </cell>
          <cell r="F61">
            <v>8.0039101073810972</v>
          </cell>
          <cell r="G61">
            <v>8.2773166416607094</v>
          </cell>
          <cell r="H61">
            <v>8.5516596070913398</v>
          </cell>
          <cell r="I61">
            <v>8.8327063514905415</v>
          </cell>
          <cell r="J61">
            <v>9.125857626604958</v>
          </cell>
          <cell r="K61">
            <v>9.4357171206663235</v>
          </cell>
          <cell r="L61">
            <v>9.764649945640322</v>
          </cell>
          <cell r="M61">
            <v>10.113544042285975</v>
          </cell>
          <cell r="N61">
            <v>10.483810851905897</v>
          </cell>
          <cell r="O61">
            <v>10.876016375379844</v>
          </cell>
          <cell r="P61">
            <v>11.290618505068513</v>
          </cell>
          <cell r="Q61">
            <v>11.730454969578803</v>
          </cell>
          <cell r="R61">
            <v>12.200857312466926</v>
          </cell>
          <cell r="S61">
            <v>12.701332527593308</v>
          </cell>
          <cell r="T61">
            <v>13.227719035693703</v>
          </cell>
          <cell r="U61">
            <v>13.773011932227927</v>
          </cell>
          <cell r="V61">
            <v>14.330179122298862</v>
          </cell>
          <cell r="W61">
            <v>14.895168391687109</v>
          </cell>
          <cell r="X61">
            <v>15.469105734950281</v>
          </cell>
          <cell r="Y61">
            <v>16.061185462729124</v>
          </cell>
          <cell r="Z61">
            <v>16.677840828314878</v>
          </cell>
          <cell r="AA61">
            <v>17.327263230371493</v>
          </cell>
          <cell r="AB61">
            <v>18.024675659279769</v>
          </cell>
          <cell r="AC61">
            <v>18.785248473116788</v>
          </cell>
          <cell r="AD61">
            <v>19.618515273366832</v>
          </cell>
          <cell r="AE61">
            <v>20.527687176783019</v>
          </cell>
          <cell r="AF61">
            <v>21.513030147384793</v>
          </cell>
          <cell r="AG61">
            <v>22.575683277423764</v>
          </cell>
          <cell r="AH61">
            <v>23.719155357677696</v>
          </cell>
          <cell r="AI61">
            <v>24.94578834615012</v>
          </cell>
          <cell r="AJ61">
            <v>26.241512647267786</v>
          </cell>
          <cell r="AK61">
            <v>27.584960781995935</v>
          </cell>
          <cell r="AL61">
            <v>28.954680144827137</v>
          </cell>
          <cell r="AM61">
            <v>30.334098522434001</v>
          </cell>
          <cell r="AN61">
            <v>0.35575477450923398</v>
          </cell>
          <cell r="AO61">
            <v>4.5954712402812614</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4.2594963780056005</v>
          </cell>
          <cell r="Q62">
            <v>4.5811711071319721</v>
          </cell>
          <cell r="R62">
            <v>4.9046708724782873</v>
          </cell>
          <cell r="S62">
            <v>5.2315889991931703</v>
          </cell>
          <cell r="T62">
            <v>5.5648321037004624</v>
          </cell>
          <cell r="U62">
            <v>5.9106809124320714</v>
          </cell>
          <cell r="V62">
            <v>6.2770578307828977</v>
          </cell>
          <cell r="W62">
            <v>6.6717584550235225</v>
          </cell>
          <cell r="X62">
            <v>7.0999378031166982</v>
          </cell>
          <cell r="Y62">
            <v>7.5629833084749407</v>
          </cell>
          <cell r="Z62">
            <v>8.057703026479599</v>
          </cell>
          <cell r="AA62">
            <v>8.579065179427273</v>
          </cell>
          <cell r="AB62">
            <v>9.1195709593497654</v>
          </cell>
          <cell r="AC62">
            <v>9.6715309064846036</v>
          </cell>
          <cell r="AD62">
            <v>10.229689851475817</v>
          </cell>
          <cell r="AE62">
            <v>10.797257315902591</v>
          </cell>
          <cell r="AF62">
            <v>11.382765922829355</v>
          </cell>
          <cell r="AG62">
            <v>11.990335722161511</v>
          </cell>
          <cell r="AH62">
            <v>12.620289104576162</v>
          </cell>
          <cell r="AI62">
            <v>13.270725103528797</v>
          </cell>
          <cell r="AJ62">
            <v>13.938289861429141</v>
          </cell>
          <cell r="AK62">
            <v>14.618532269651631</v>
          </cell>
          <cell r="AL62">
            <v>15.306498320956413</v>
          </cell>
          <cell r="AM62">
            <v>15.997568685407124</v>
          </cell>
          <cell r="AN62">
            <v>0.3188534374061453</v>
          </cell>
          <cell r="AO62">
            <v>2.4426316116339919</v>
          </cell>
        </row>
        <row r="63">
          <cell r="A63" t="str">
            <v>Germany</v>
          </cell>
          <cell r="B63">
            <v>1368.7362158029505</v>
          </cell>
          <cell r="C63">
            <v>1399.6580472079552</v>
          </cell>
          <cell r="D63">
            <v>1431.1461364549305</v>
          </cell>
          <cell r="E63">
            <v>1464.0395009137671</v>
          </cell>
          <cell r="F63">
            <v>1499.0225665898067</v>
          </cell>
          <cell r="G63">
            <v>1536.5163244792525</v>
          </cell>
          <cell r="H63">
            <v>1576.7348099124094</v>
          </cell>
          <cell r="I63">
            <v>1619.6342549747897</v>
          </cell>
          <cell r="J63">
            <v>1664.8760936527819</v>
          </cell>
          <cell r="K63">
            <v>1711.6253173830264</v>
          </cell>
          <cell r="L63">
            <v>1758.6845466656355</v>
          </cell>
          <cell r="M63">
            <v>1804.6638188268914</v>
          </cell>
          <cell r="N63">
            <v>1848.4786257264198</v>
          </cell>
          <cell r="O63">
            <v>1889.7867710355767</v>
          </cell>
          <cell r="P63">
            <v>1928.8321621684543</v>
          </cell>
          <cell r="Q63">
            <v>1965.8387688287889</v>
          </cell>
          <cell r="R63">
            <v>2001.0972990986329</v>
          </cell>
          <cell r="S63">
            <v>2034.9376933717504</v>
          </cell>
          <cell r="T63">
            <v>2067.5394790509185</v>
          </cell>
          <cell r="U63">
            <v>2098.9475966051968</v>
          </cell>
          <cell r="V63">
            <v>2129.0806017131358</v>
          </cell>
          <cell r="W63">
            <v>2157.7763740872333</v>
          </cell>
          <cell r="X63">
            <v>2185.1797974228562</v>
          </cell>
          <cell r="Y63">
            <v>2211.8094816744997</v>
          </cell>
          <cell r="Z63">
            <v>2238.2892888224301</v>
          </cell>
          <cell r="AA63">
            <v>2264.9975160301688</v>
          </cell>
          <cell r="AB63">
            <v>2291.9555775730123</v>
          </cell>
          <cell r="AC63">
            <v>2318.7444325659558</v>
          </cell>
          <cell r="AD63">
            <v>2345.0986343482637</v>
          </cell>
          <cell r="AE63">
            <v>2371.4214219335408</v>
          </cell>
          <cell r="AF63">
            <v>2398.7141479919092</v>
          </cell>
          <cell r="AG63">
            <v>2427.0918609741552</v>
          </cell>
          <cell r="AH63">
            <v>2456.3233878511464</v>
          </cell>
          <cell r="AI63">
            <v>2486.2699369840084</v>
          </cell>
          <cell r="AJ63">
            <v>2516.7426028553555</v>
          </cell>
          <cell r="AK63">
            <v>2547.5639305779609</v>
          </cell>
          <cell r="AL63">
            <v>2578.576049236045</v>
          </cell>
          <cell r="AM63">
            <v>2609.6579286080487</v>
          </cell>
          <cell r="AN63">
            <v>0.17133833746260727</v>
          </cell>
          <cell r="AO63">
            <v>332.02668632027172</v>
          </cell>
        </row>
        <row r="64">
          <cell r="A64" t="str">
            <v>Ghana</v>
          </cell>
          <cell r="B64">
            <v>11.936829955053026</v>
          </cell>
          <cell r="C64">
            <v>12.407590971067277</v>
          </cell>
          <cell r="D64">
            <v>12.886823687530997</v>
          </cell>
          <cell r="E64">
            <v>13.393383895182982</v>
          </cell>
          <cell r="F64">
            <v>13.944949147886719</v>
          </cell>
          <cell r="G64">
            <v>14.548533160553859</v>
          </cell>
          <cell r="H64">
            <v>15.205210156617182</v>
          </cell>
          <cell r="I64">
            <v>15.911879027903931</v>
          </cell>
          <cell r="J64">
            <v>16.660806564675177</v>
          </cell>
          <cell r="K64">
            <v>17.441200766912949</v>
          </cell>
          <cell r="L64">
            <v>18.246351568952527</v>
          </cell>
          <cell r="M64">
            <v>19.073686897460057</v>
          </cell>
          <cell r="N64">
            <v>19.922681163412157</v>
          </cell>
          <cell r="O64">
            <v>20.795871908810845</v>
          </cell>
          <cell r="P64">
            <v>21.698289864024016</v>
          </cell>
          <cell r="Q64">
            <v>22.638137040331458</v>
          </cell>
          <cell r="R64">
            <v>23.62509255037272</v>
          </cell>
          <cell r="S64">
            <v>24.669764136384035</v>
          </cell>
          <cell r="T64">
            <v>25.784138615097906</v>
          </cell>
          <cell r="U64">
            <v>26.983545161882983</v>
          </cell>
          <cell r="V64">
            <v>28.288281565956947</v>
          </cell>
          <cell r="W64">
            <v>29.723940164918645</v>
          </cell>
          <cell r="X64">
            <v>31.319880480707354</v>
          </cell>
          <cell r="Y64">
            <v>33.107762633613177</v>
          </cell>
          <cell r="Z64">
            <v>35.119527939119131</v>
          </cell>
          <cell r="AA64">
            <v>37.385550086372106</v>
          </cell>
          <cell r="AB64">
            <v>39.93202748512779</v>
          </cell>
          <cell r="AC64">
            <v>42.779223044278162</v>
          </cell>
          <cell r="AD64">
            <v>45.938519397863899</v>
          </cell>
          <cell r="AE64">
            <v>49.409166949482916</v>
          </cell>
          <cell r="AF64">
            <v>53.18174090875447</v>
          </cell>
          <cell r="AG64">
            <v>57.221424815802983</v>
          </cell>
          <cell r="AH64">
            <v>61.466454801665336</v>
          </cell>
          <cell r="AI64">
            <v>65.856412749220382</v>
          </cell>
          <cell r="AJ64">
            <v>70.340205993330315</v>
          </cell>
          <cell r="AK64">
            <v>74.878347741365118</v>
          </cell>
          <cell r="AL64">
            <v>79.44249914076147</v>
          </cell>
          <cell r="AM64">
            <v>84.015267861542398</v>
          </cell>
          <cell r="AN64">
            <v>0.47807484987406107</v>
          </cell>
          <cell r="AO64">
            <v>12.716519276556204</v>
          </cell>
        </row>
        <row r="65">
          <cell r="A65" t="str">
            <v>Greece</v>
          </cell>
          <cell r="B65">
            <v>97.892572296098237</v>
          </cell>
          <cell r="C65">
            <v>98.331156499591174</v>
          </cell>
          <cell r="D65">
            <v>98.800514980123125</v>
          </cell>
          <cell r="E65">
            <v>99.342120449737195</v>
          </cell>
          <cell r="F65">
            <v>99.992190470675254</v>
          </cell>
          <cell r="G65">
            <v>100.76567140068177</v>
          </cell>
          <cell r="H65">
            <v>101.66928769279441</v>
          </cell>
          <cell r="I65">
            <v>102.71868708604404</v>
          </cell>
          <cell r="J65">
            <v>103.93467444253361</v>
          </cell>
          <cell r="K65">
            <v>105.30962775350558</v>
          </cell>
          <cell r="L65">
            <v>106.83816826577709</v>
          </cell>
          <cell r="M65">
            <v>108.54299094863021</v>
          </cell>
          <cell r="N65">
            <v>110.45957908868922</v>
          </cell>
          <cell r="O65">
            <v>112.65267606309212</v>
          </cell>
          <cell r="P65">
            <v>115.20491945808996</v>
          </cell>
          <cell r="Q65">
            <v>118.17695009930294</v>
          </cell>
          <cell r="R65">
            <v>121.60397961777032</v>
          </cell>
          <cell r="S65">
            <v>125.48973014353834</v>
          </cell>
          <cell r="T65">
            <v>129.7992840104755</v>
          </cell>
          <cell r="U65">
            <v>134.4630562510149</v>
          </cell>
          <cell r="V65">
            <v>139.37474905748488</v>
          </cell>
          <cell r="W65">
            <v>144.38784405970364</v>
          </cell>
          <cell r="X65">
            <v>149.32487539691451</v>
          </cell>
          <cell r="Y65">
            <v>153.98450876776383</v>
          </cell>
          <cell r="Z65">
            <v>158.14100111692878</v>
          </cell>
          <cell r="AA65">
            <v>161.5849143014089</v>
          </cell>
          <cell r="AB65">
            <v>164.14951016703441</v>
          </cell>
          <cell r="AC65">
            <v>165.71335141662144</v>
          </cell>
          <cell r="AD65">
            <v>166.25130565131576</v>
          </cell>
          <cell r="AE65">
            <v>165.87159695809694</v>
          </cell>
          <cell r="AF65">
            <v>164.80796636743136</v>
          </cell>
          <cell r="AG65">
            <v>163.36521894020441</v>
          </cell>
          <cell r="AH65">
            <v>161.86920007362718</v>
          </cell>
          <cell r="AI65">
            <v>160.56672297550872</v>
          </cell>
          <cell r="AJ65">
            <v>159.5666888529218</v>
          </cell>
          <cell r="AK65">
            <v>158.85379168318406</v>
          </cell>
          <cell r="AL65">
            <v>158.33623855508395</v>
          </cell>
          <cell r="AM65">
            <v>157.90067864057806</v>
          </cell>
          <cell r="AN65">
            <v>0.20334918883623271</v>
          </cell>
          <cell r="AO65">
            <v>25.983861991107137</v>
          </cell>
        </row>
        <row r="66">
          <cell r="A66" t="str">
            <v>Grenada</v>
          </cell>
          <cell r="B66">
            <v>0.50914643749597444</v>
          </cell>
          <cell r="C66">
            <v>0.53900728101244444</v>
          </cell>
          <cell r="D66">
            <v>0.56918666015395469</v>
          </cell>
          <cell r="E66">
            <v>0.60007303773542098</v>
          </cell>
          <cell r="F66">
            <v>0.63199300997021945</v>
          </cell>
          <cell r="G66">
            <v>0.66499244269437197</v>
          </cell>
          <cell r="H66">
            <v>0.69881727164419793</v>
          </cell>
          <cell r="I66">
            <v>0.73295350812907301</v>
          </cell>
          <cell r="J66">
            <v>0.76691899074193104</v>
          </cell>
          <cell r="K66">
            <v>0.80057202299441499</v>
          </cell>
          <cell r="L66">
            <v>0.8339617184907484</v>
          </cell>
          <cell r="M66">
            <v>0.86744147060521082</v>
          </cell>
          <cell r="N66">
            <v>0.90177505552717396</v>
          </cell>
          <cell r="O66">
            <v>0.93811183473995741</v>
          </cell>
          <cell r="P66">
            <v>0.9777434191716089</v>
          </cell>
          <cell r="Q66">
            <v>1.021630301402777</v>
          </cell>
          <cell r="R66">
            <v>1.070305539822394</v>
          </cell>
          <cell r="S66">
            <v>1.1237258898053644</v>
          </cell>
          <cell r="T66">
            <v>1.1810650513283685</v>
          </cell>
          <cell r="U66">
            <v>1.2406194654700329</v>
          </cell>
          <cell r="V66">
            <v>1.3006149227957002</v>
          </cell>
          <cell r="W66">
            <v>1.359561019216013</v>
          </cell>
          <cell r="X66">
            <v>1.4165412014136565</v>
          </cell>
          <cell r="Y66">
            <v>1.4704733058791564</v>
          </cell>
          <cell r="Z66">
            <v>1.5199797570889015</v>
          </cell>
          <cell r="AA66">
            <v>1.5640382464604894</v>
          </cell>
          <cell r="AB66">
            <v>1.601506667840628</v>
          </cell>
          <cell r="AC66">
            <v>1.6325625326114204</v>
          </cell>
          <cell r="AD66">
            <v>1.6575882854765631</v>
          </cell>
          <cell r="AE66">
            <v>1.6778807458136389</v>
          </cell>
          <cell r="AF66">
            <v>1.6956908501454642</v>
          </cell>
          <cell r="AG66">
            <v>1.7130207275367189</v>
          </cell>
          <cell r="AH66">
            <v>1.7312355985506285</v>
          </cell>
          <cell r="AI66">
            <v>1.7510604764750515</v>
          </cell>
          <cell r="AJ66">
            <v>1.7726480186123397</v>
          </cell>
          <cell r="AK66">
            <v>1.7957102775000942</v>
          </cell>
          <cell r="AL66">
            <v>1.8197228254897928</v>
          </cell>
          <cell r="AM66">
            <v>1.8441241321579125</v>
          </cell>
          <cell r="AN66">
            <v>0.36378456141867677</v>
          </cell>
          <cell r="AO66">
            <v>0.40106677972432403</v>
          </cell>
        </row>
        <row r="67">
          <cell r="A67" t="str">
            <v>Guatemala</v>
          </cell>
          <cell r="B67">
            <v>87.354626251052167</v>
          </cell>
          <cell r="C67">
            <v>87.509388986395749</v>
          </cell>
          <cell r="D67">
            <v>87.706715459228803</v>
          </cell>
          <cell r="E67">
            <v>88.036085517176843</v>
          </cell>
          <cell r="F67">
            <v>88.599271853273095</v>
          </cell>
          <cell r="G67">
            <v>89.484566305378991</v>
          </cell>
          <cell r="H67">
            <v>90.765567992823193</v>
          </cell>
          <cell r="I67">
            <v>92.487100371880587</v>
          </cell>
          <cell r="J67">
            <v>94.653271218897828</v>
          </cell>
          <cell r="K67">
            <v>97.241277306502752</v>
          </cell>
          <cell r="L67">
            <v>100.21469269513422</v>
          </cell>
          <cell r="M67">
            <v>103.53437867216606</v>
          </cell>
          <cell r="N67">
            <v>107.15881959802073</v>
          </cell>
          <cell r="O67">
            <v>111.04163604639903</v>
          </cell>
          <cell r="P67">
            <v>115.14318039502155</v>
          </cell>
          <cell r="Q67">
            <v>119.42897866114488</v>
          </cell>
          <cell r="R67">
            <v>123.86793505807545</v>
          </cell>
          <cell r="S67">
            <v>128.44045401250818</v>
          </cell>
          <cell r="T67">
            <v>133.12778060055723</v>
          </cell>
          <cell r="U67">
            <v>137.91767535821165</v>
          </cell>
          <cell r="V67">
            <v>142.81672101545493</v>
          </cell>
          <cell r="W67">
            <v>147.8522635486884</v>
          </cell>
          <cell r="X67">
            <v>153.05881172415886</v>
          </cell>
          <cell r="Y67">
            <v>158.4621316726263</v>
          </cell>
          <cell r="Z67">
            <v>164.08401140760904</v>
          </cell>
          <cell r="AA67">
            <v>169.92686762589918</v>
          </cell>
          <cell r="AB67">
            <v>175.96685691021267</v>
          </cell>
          <cell r="AC67">
            <v>182.14808716700648</v>
          </cell>
          <cell r="AD67">
            <v>188.41190773363545</v>
          </cell>
          <cell r="AE67">
            <v>194.74585707578433</v>
          </cell>
          <cell r="AF67">
            <v>201.18230458180153</v>
          </cell>
          <cell r="AG67">
            <v>207.74567106927756</v>
          </cell>
          <cell r="AH67">
            <v>214.4420343099849</v>
          </cell>
          <cell r="AI67">
            <v>221.26897536500331</v>
          </cell>
          <cell r="AJ67">
            <v>228.21275495231265</v>
          </cell>
          <cell r="AK67">
            <v>235.24829403624273</v>
          </cell>
          <cell r="AL67">
            <v>242.34238603160026</v>
          </cell>
          <cell r="AM67">
            <v>249.4606614128295</v>
          </cell>
          <cell r="AN67">
            <v>0.2982748063225274</v>
          </cell>
          <cell r="AO67">
            <v>38.870006634947629</v>
          </cell>
        </row>
        <row r="68">
          <cell r="A68" t="str">
            <v>Guinea</v>
          </cell>
          <cell r="B68">
            <v>2951.6099970118416</v>
          </cell>
          <cell r="C68">
            <v>3044.7365594528205</v>
          </cell>
          <cell r="D68">
            <v>3139.2637019236809</v>
          </cell>
          <cell r="E68">
            <v>3237.249838859776</v>
          </cell>
          <cell r="F68">
            <v>3341.0258376772222</v>
          </cell>
          <cell r="G68">
            <v>3452.626807403537</v>
          </cell>
          <cell r="H68">
            <v>3573.2034186894648</v>
          </cell>
          <cell r="I68">
            <v>3703.5321641117143</v>
          </cell>
          <cell r="J68">
            <v>3843.8731020601008</v>
          </cell>
          <cell r="K68">
            <v>3993.828659283321</v>
          </cell>
          <cell r="L68">
            <v>4153.2349715094706</v>
          </cell>
          <cell r="M68">
            <v>4322.2105678738126</v>
          </cell>
          <cell r="N68">
            <v>4501.3014677965139</v>
          </cell>
          <cell r="O68">
            <v>4690.4018750190035</v>
          </cell>
          <cell r="P68">
            <v>4888.3563786047434</v>
          </cell>
          <cell r="Q68">
            <v>5093.2884388670082</v>
          </cell>
          <cell r="R68">
            <v>5302.468462333024</v>
          </cell>
          <cell r="S68">
            <v>5512.5123311413472</v>
          </cell>
          <cell r="T68">
            <v>5719.8823928072015</v>
          </cell>
          <cell r="U68">
            <v>5921.526411534398</v>
          </cell>
          <cell r="V68">
            <v>6115.3536675986743</v>
          </cell>
          <cell r="W68">
            <v>6300.8418271604251</v>
          </cell>
          <cell r="X68">
            <v>6478.8522097040568</v>
          </cell>
          <cell r="Y68">
            <v>6652.1319164423758</v>
          </cell>
          <cell r="Z68">
            <v>6826.2378464911444</v>
          </cell>
          <cell r="AA68">
            <v>7008.6150798017024</v>
          </cell>
          <cell r="AB68">
            <v>7208.4566778604767</v>
          </cell>
          <cell r="AC68">
            <v>7436.9783113558778</v>
          </cell>
          <cell r="AD68">
            <v>7707.2202041977089</v>
          </cell>
          <cell r="AE68">
            <v>8033.0610071822166</v>
          </cell>
          <cell r="AF68">
            <v>8430.2283590636689</v>
          </cell>
          <cell r="AG68">
            <v>8912.8193485245101</v>
          </cell>
          <cell r="AH68">
            <v>9490.8526406565488</v>
          </cell>
          <cell r="AI68">
            <v>10168.29257706635</v>
          </cell>
          <cell r="AJ68">
            <v>10941.13357295391</v>
          </cell>
          <cell r="AK68">
            <v>11794.818177748561</v>
          </cell>
          <cell r="AL68">
            <v>12701.089645150096</v>
          </cell>
          <cell r="AM68">
            <v>13628.413547080823</v>
          </cell>
          <cell r="AN68">
            <v>0.32591683570032587</v>
          </cell>
          <cell r="AO68">
            <v>1746.6792720487319</v>
          </cell>
        </row>
        <row r="69">
          <cell r="A69" t="str">
            <v>Guinea-Bissau</v>
          </cell>
          <cell r="B69">
            <v>194.13915602270217</v>
          </cell>
          <cell r="C69">
            <v>199.42023198239201</v>
          </cell>
          <cell r="D69">
            <v>204.77236638185482</v>
          </cell>
          <cell r="E69">
            <v>210.27484534103965</v>
          </cell>
          <cell r="F69">
            <v>216.04577131607701</v>
          </cell>
          <cell r="G69">
            <v>222.11608830968692</v>
          </cell>
          <cell r="H69">
            <v>228.48273261142856</v>
          </cell>
          <cell r="I69">
            <v>235.13936962776424</v>
          </cell>
          <cell r="J69">
            <v>241.99054743904205</v>
          </cell>
          <cell r="K69">
            <v>248.90809042933236</v>
          </cell>
          <cell r="L69">
            <v>255.70799750831512</v>
          </cell>
          <cell r="M69">
            <v>262.15042668137698</v>
          </cell>
          <cell r="N69">
            <v>267.98312597882136</v>
          </cell>
          <cell r="O69">
            <v>273.00675916413792</v>
          </cell>
          <cell r="P69">
            <v>277.04469874102801</v>
          </cell>
          <cell r="Q69">
            <v>279.94821962155174</v>
          </cell>
          <cell r="R69">
            <v>281.64307973035892</v>
          </cell>
          <cell r="S69">
            <v>282.22608479588382</v>
          </cell>
          <cell r="T69">
            <v>282.08467974925702</v>
          </cell>
          <cell r="U69">
            <v>282.0931786736503</v>
          </cell>
          <cell r="V69">
            <v>282.71557885474283</v>
          </cell>
          <cell r="W69">
            <v>284.1895457914772</v>
          </cell>
          <cell r="X69">
            <v>286.71503919424867</v>
          </cell>
          <cell r="Y69">
            <v>290.49446331553776</v>
          </cell>
          <cell r="Z69">
            <v>295.66907201588242</v>
          </cell>
          <cell r="AA69">
            <v>302.29213452266526</v>
          </cell>
          <cell r="AB69">
            <v>310.35726934311009</v>
          </cell>
          <cell r="AC69">
            <v>319.856793639214</v>
          </cell>
          <cell r="AD69">
            <v>330.76562187954289</v>
          </cell>
          <cell r="AE69">
            <v>343.04510059627057</v>
          </cell>
          <cell r="AF69">
            <v>356.63652010277542</v>
          </cell>
          <cell r="AG69">
            <v>371.43680970647301</v>
          </cell>
          <cell r="AH69">
            <v>387.28020351375119</v>
          </cell>
          <cell r="AI69">
            <v>403.97730753393313</v>
          </cell>
          <cell r="AJ69">
            <v>421.3215357412044</v>
          </cell>
          <cell r="AK69">
            <v>439.10508903441121</v>
          </cell>
          <cell r="AL69">
            <v>457.13599295498773</v>
          </cell>
          <cell r="AM69">
            <v>475.25847215402399</v>
          </cell>
          <cell r="AN69">
            <v>0.1647091912773882</v>
          </cell>
          <cell r="AO69">
            <v>44.879916168868561</v>
          </cell>
        </row>
        <row r="70">
          <cell r="A70" t="str">
            <v>Guyana</v>
          </cell>
          <cell r="B70">
            <v>201.23742241833529</v>
          </cell>
          <cell r="C70">
            <v>195.22808477303434</v>
          </cell>
          <cell r="D70">
            <v>189.31650290355003</v>
          </cell>
          <cell r="E70">
            <v>183.77014173796866</v>
          </cell>
          <cell r="F70">
            <v>178.896781175341</v>
          </cell>
          <cell r="G70">
            <v>174.8776996973381</v>
          </cell>
          <cell r="H70">
            <v>171.85291797387754</v>
          </cell>
          <cell r="I70">
            <v>169.96777967790348</v>
          </cell>
          <cell r="J70">
            <v>169.39908930262141</v>
          </cell>
          <cell r="K70">
            <v>170.37168354445768</v>
          </cell>
          <cell r="L70">
            <v>173.05959820681247</v>
          </cell>
          <cell r="M70">
            <v>177.49509225764137</v>
          </cell>
          <cell r="N70">
            <v>183.49475868283182</v>
          </cell>
          <cell r="O70">
            <v>190.70645954569477</v>
          </cell>
          <cell r="P70">
            <v>198.67392932271289</v>
          </cell>
          <cell r="Q70">
            <v>206.90661789491196</v>
          </cell>
          <cell r="R70">
            <v>214.9588558500906</v>
          </cell>
          <cell r="S70">
            <v>222.45022759709829</v>
          </cell>
          <cell r="T70">
            <v>229.15483898628355</v>
          </cell>
          <cell r="U70">
            <v>235.0689035920239</v>
          </cell>
          <cell r="V70">
            <v>240.30193659883403</v>
          </cell>
          <cell r="W70">
            <v>245.08941415530839</v>
          </cell>
          <cell r="X70">
            <v>249.70712304405302</v>
          </cell>
          <cell r="Y70">
            <v>254.47851590612103</v>
          </cell>
          <cell r="Z70">
            <v>259.75725415212491</v>
          </cell>
          <cell r="AA70">
            <v>265.86301403361597</v>
          </cell>
          <cell r="AB70">
            <v>273.0680292606242</v>
          </cell>
          <cell r="AC70">
            <v>281.48650340284343</v>
          </cell>
          <cell r="AD70">
            <v>291.13075973736119</v>
          </cell>
          <cell r="AE70">
            <v>302.01161650723668</v>
          </cell>
          <cell r="AF70">
            <v>314.09753435815537</v>
          </cell>
          <cell r="AG70">
            <v>327.30102777073034</v>
          </cell>
          <cell r="AH70">
            <v>341.48736588199307</v>
          </cell>
          <cell r="AI70">
            <v>356.4727875512678</v>
          </cell>
          <cell r="AJ70">
            <v>372.0071479790588</v>
          </cell>
          <cell r="AK70">
            <v>387.83520449035763</v>
          </cell>
          <cell r="AL70">
            <v>403.7589529303653</v>
          </cell>
          <cell r="AM70">
            <v>419.70542709937922</v>
          </cell>
          <cell r="AN70">
            <v>0.21169479382863551</v>
          </cell>
          <cell r="AO70">
            <v>47.242207873146228</v>
          </cell>
        </row>
        <row r="71">
          <cell r="A71" t="str">
            <v>Haiti</v>
          </cell>
          <cell r="B71">
            <v>13.154451130008589</v>
          </cell>
          <cell r="C71">
            <v>13.087810245501108</v>
          </cell>
          <cell r="D71">
            <v>13.021084849693542</v>
          </cell>
          <cell r="E71">
            <v>12.956162328830793</v>
          </cell>
          <cell r="F71">
            <v>12.893849220660826</v>
          </cell>
          <cell r="G71">
            <v>12.832590439643297</v>
          </cell>
          <cell r="H71">
            <v>12.769342408031248</v>
          </cell>
          <cell r="I71">
            <v>12.701155643681286</v>
          </cell>
          <cell r="J71">
            <v>12.626157240369713</v>
          </cell>
          <cell r="K71">
            <v>12.54367273543601</v>
          </cell>
          <cell r="L71">
            <v>12.455696093815963</v>
          </cell>
          <cell r="M71">
            <v>12.366254553090998</v>
          </cell>
          <cell r="N71">
            <v>12.281728389904382</v>
          </cell>
          <cell r="O71">
            <v>12.213345335368466</v>
          </cell>
          <cell r="P71">
            <v>12.175135836696558</v>
          </cell>
          <cell r="Q71">
            <v>12.178426887748286</v>
          </cell>
          <cell r="R71">
            <v>12.218374124016309</v>
          </cell>
          <cell r="S71">
            <v>12.284378912115807</v>
          </cell>
          <cell r="T71">
            <v>12.36448887742179</v>
          </cell>
          <cell r="U71">
            <v>12.448007856188109</v>
          </cell>
          <cell r="V71">
            <v>12.527404795894398</v>
          </cell>
          <cell r="W71">
            <v>12.600918565458409</v>
          </cell>
          <cell r="X71">
            <v>12.672893985838948</v>
          </cell>
          <cell r="Y71">
            <v>12.751676692340245</v>
          </cell>
          <cell r="Z71">
            <v>12.848563380408134</v>
          </cell>
          <cell r="AA71">
            <v>12.977483978565049</v>
          </cell>
          <cell r="AB71">
            <v>13.149452781529339</v>
          </cell>
          <cell r="AC71">
            <v>13.373539244233704</v>
          </cell>
          <cell r="AD71">
            <v>13.658028293795548</v>
          </cell>
          <cell r="AE71">
            <v>14.012549464889938</v>
          </cell>
          <cell r="AF71">
            <v>14.446372009253986</v>
          </cell>
          <cell r="AG71">
            <v>14.968779683975901</v>
          </cell>
          <cell r="AH71">
            <v>15.57714252605135</v>
          </cell>
          <cell r="AI71">
            <v>16.259102775636247</v>
          </cell>
          <cell r="AJ71">
            <v>16.997411247625987</v>
          </cell>
          <cell r="AK71">
            <v>17.773557729159599</v>
          </cell>
          <cell r="AL71">
            <v>18.570387894899856</v>
          </cell>
          <cell r="AM71">
            <v>19.374621842217934</v>
          </cell>
          <cell r="AN71">
            <v>5.0602467530459605E-2</v>
          </cell>
          <cell r="AO71">
            <v>0.65081063128419292</v>
          </cell>
        </row>
        <row r="72">
          <cell r="A72" t="str">
            <v>Honduras</v>
          </cell>
          <cell r="B72">
            <v>58.480536791722336</v>
          </cell>
          <cell r="C72">
            <v>60.00094784710528</v>
          </cell>
          <cell r="D72">
            <v>61.544083534571001</v>
          </cell>
          <cell r="E72">
            <v>63.15557900773122</v>
          </cell>
          <cell r="F72">
            <v>64.87988858485194</v>
          </cell>
          <cell r="G72">
            <v>66.738490794121844</v>
          </cell>
          <cell r="H72">
            <v>68.73908527788106</v>
          </cell>
          <cell r="I72">
            <v>70.883606770528516</v>
          </cell>
          <cell r="J72">
            <v>73.152999153684334</v>
          </cell>
          <cell r="K72">
            <v>75.525970241263323</v>
          </cell>
          <cell r="L72">
            <v>77.988867855643463</v>
          </cell>
          <cell r="M72">
            <v>80.543920116790105</v>
          </cell>
          <cell r="N72">
            <v>83.185356466112125</v>
          </cell>
          <cell r="O72">
            <v>85.89895714385051</v>
          </cell>
          <cell r="P72">
            <v>88.680468825585109</v>
          </cell>
          <cell r="Q72">
            <v>91.560908615457308</v>
          </cell>
          <cell r="R72">
            <v>94.567098929352611</v>
          </cell>
          <cell r="S72">
            <v>97.728873097001966</v>
          </cell>
          <cell r="T72">
            <v>101.08188345884277</v>
          </cell>
          <cell r="U72">
            <v>104.68350362434236</v>
          </cell>
          <cell r="V72">
            <v>108.60827836837969</v>
          </cell>
          <cell r="W72">
            <v>112.89248742959023</v>
          </cell>
          <cell r="X72">
            <v>117.5528677629257</v>
          </cell>
          <cell r="Y72">
            <v>122.57282144904194</v>
          </cell>
          <cell r="Z72">
            <v>127.89694189096549</v>
          </cell>
          <cell r="AA72">
            <v>133.43250427723251</v>
          </cell>
          <cell r="AB72">
            <v>139.07028437746945</v>
          </cell>
          <cell r="AC72">
            <v>144.70559291853047</v>
          </cell>
          <cell r="AD72">
            <v>150.27092778349498</v>
          </cell>
          <cell r="AE72">
            <v>155.76851092625714</v>
          </cell>
          <cell r="AF72">
            <v>161.27705502287608</v>
          </cell>
          <cell r="AG72">
            <v>166.86313764014841</v>
          </cell>
          <cell r="AH72">
            <v>172.56897579464189</v>
          </cell>
          <cell r="AI72">
            <v>178.41398512652287</v>
          </cell>
          <cell r="AJ72">
            <v>184.39478151801129</v>
          </cell>
          <cell r="AK72">
            <v>190.48633100006174</v>
          </cell>
          <cell r="AL72">
            <v>196.64911178844881</v>
          </cell>
          <cell r="AM72">
            <v>202.84137878894643</v>
          </cell>
          <cell r="AN72">
            <v>0.3281307567299101</v>
          </cell>
          <cell r="AO72">
            <v>32.914923727221897</v>
          </cell>
        </row>
        <row r="73">
          <cell r="A73" t="str">
            <v>Hong Kong SAR</v>
          </cell>
          <cell r="B73">
            <v>396.88004069695609</v>
          </cell>
          <cell r="C73">
            <v>435.11635745525263</v>
          </cell>
          <cell r="D73">
            <v>473.53768380657959</v>
          </cell>
          <cell r="E73">
            <v>512.52166576941488</v>
          </cell>
          <cell r="F73">
            <v>552.38991252417054</v>
          </cell>
          <cell r="G73">
            <v>593.29516659356443</v>
          </cell>
          <cell r="H73">
            <v>635.31356137507237</v>
          </cell>
          <cell r="I73">
            <v>678.07452860023454</v>
          </cell>
          <cell r="J73">
            <v>720.94611438684058</v>
          </cell>
          <cell r="K73">
            <v>763.42400956667757</v>
          </cell>
          <cell r="L73">
            <v>805.28622382766423</v>
          </cell>
          <cell r="M73">
            <v>846.33477676205246</v>
          </cell>
          <cell r="N73">
            <v>886.27562572381737</v>
          </cell>
          <cell r="O73">
            <v>924.76128029931351</v>
          </cell>
          <cell r="P73">
            <v>961.50380381765717</v>
          </cell>
          <cell r="Q73">
            <v>996.42915680497163</v>
          </cell>
          <cell r="R73">
            <v>1029.8787217492036</v>
          </cell>
          <cell r="S73">
            <v>1062.49005957025</v>
          </cell>
          <cell r="T73">
            <v>1095.2926139705153</v>
          </cell>
          <cell r="U73">
            <v>1129.9221580567016</v>
          </cell>
          <cell r="V73">
            <v>1167.6159187958058</v>
          </cell>
          <cell r="W73">
            <v>1209.1360415742577</v>
          </cell>
          <cell r="X73">
            <v>1255.253322590529</v>
          </cell>
          <cell r="Y73">
            <v>1306.3901176273494</v>
          </cell>
          <cell r="Z73">
            <v>1362.3753492415426</v>
          </cell>
          <cell r="AA73">
            <v>1422.2926288136593</v>
          </cell>
          <cell r="AB73">
            <v>1484.9633742318345</v>
          </cell>
          <cell r="AC73">
            <v>1549.293927096066</v>
          </cell>
          <cell r="AD73">
            <v>1614.6532152640336</v>
          </cell>
          <cell r="AE73">
            <v>1681.2078073224566</v>
          </cell>
          <cell r="AF73">
            <v>1749.6440297054135</v>
          </cell>
          <cell r="AG73">
            <v>1820.0612907737579</v>
          </cell>
          <cell r="AH73">
            <v>1892.4302885912896</v>
          </cell>
          <cell r="AI73">
            <v>1966.7523983140707</v>
          </cell>
          <cell r="AJ73">
            <v>2042.8037122122503</v>
          </cell>
          <cell r="AK73">
            <v>2120.1833985728363</v>
          </cell>
          <cell r="AL73">
            <v>2198.3917985607145</v>
          </cell>
          <cell r="AM73">
            <v>2276.9379193550426</v>
          </cell>
          <cell r="AN73">
            <v>0.3941808946384488</v>
          </cell>
          <cell r="AO73">
            <v>408.00876638920016</v>
          </cell>
        </row>
        <row r="74">
          <cell r="A74" t="str">
            <v>Hungary</v>
          </cell>
          <cell r="B74">
            <v>16101.990279981768</v>
          </cell>
          <cell r="C74">
            <v>16263.216194045548</v>
          </cell>
          <cell r="D74">
            <v>16417.97741530951</v>
          </cell>
          <cell r="E74">
            <v>16556.163009033378</v>
          </cell>
          <cell r="F74">
            <v>16666.985116323784</v>
          </cell>
          <cell r="G74">
            <v>16738.779168197019</v>
          </cell>
          <cell r="H74">
            <v>16762.273064506131</v>
          </cell>
          <cell r="I74">
            <v>16729.441393422196</v>
          </cell>
          <cell r="J74">
            <v>16635.858942471237</v>
          </cell>
          <cell r="K74">
            <v>16487.965655245051</v>
          </cell>
          <cell r="L74">
            <v>16303.886185910715</v>
          </cell>
          <cell r="M74">
            <v>16116.219982082865</v>
          </cell>
          <cell r="N74">
            <v>15967.61066951702</v>
          </cell>
          <cell r="O74">
            <v>15892.039604147871</v>
          </cell>
          <cell r="P74">
            <v>15911.639095214936</v>
          </cell>
          <cell r="Q74">
            <v>16036.596465916262</v>
          </cell>
          <cell r="R74">
            <v>16269.289658497741</v>
          </cell>
          <cell r="S74">
            <v>16606.882650546104</v>
          </cell>
          <cell r="T74">
            <v>17039.309293063099</v>
          </cell>
          <cell r="U74">
            <v>17550.716730545013</v>
          </cell>
          <cell r="V74">
            <v>18121.7127045575</v>
          </cell>
          <cell r="W74">
            <v>18729.590789360762</v>
          </cell>
          <cell r="X74">
            <v>19349.852542169428</v>
          </cell>
          <cell r="Y74">
            <v>19956.767452304528</v>
          </cell>
          <cell r="Z74">
            <v>20525.543193665384</v>
          </cell>
          <cell r="AA74">
            <v>21033.839505628279</v>
          </cell>
          <cell r="AB74">
            <v>21465.777385632839</v>
          </cell>
          <cell r="AC74">
            <v>21815.324796062407</v>
          </cell>
          <cell r="AD74">
            <v>22090.564515443995</v>
          </cell>
          <cell r="AE74">
            <v>22310.427434343994</v>
          </cell>
          <cell r="AF74">
            <v>22504.001168174345</v>
          </cell>
          <cell r="AG74">
            <v>22692.619188003551</v>
          </cell>
          <cell r="AH74">
            <v>22890.66003321837</v>
          </cell>
          <cell r="AI74">
            <v>23107.358221325529</v>
          </cell>
          <cell r="AJ74">
            <v>23344.838859499563</v>
          </cell>
          <cell r="AK74">
            <v>23599.950302701756</v>
          </cell>
          <cell r="AL74">
            <v>23866.429807298395</v>
          </cell>
          <cell r="AM74">
            <v>24137.555526628748</v>
          </cell>
          <cell r="AN74">
            <v>0.13180006840081035</v>
          </cell>
          <cell r="AO74">
            <v>2387.4382237890491</v>
          </cell>
        </row>
        <row r="75">
          <cell r="A75" t="str">
            <v>Iceland</v>
          </cell>
          <cell r="B75">
            <v>406.77826301738781</v>
          </cell>
          <cell r="C75">
            <v>418.43953770249959</v>
          </cell>
          <cell r="D75">
            <v>430.09065975743749</v>
          </cell>
          <cell r="E75">
            <v>441.76777117500262</v>
          </cell>
          <cell r="F75">
            <v>453.5279473504217</v>
          </cell>
          <cell r="G75">
            <v>465.2394559671713</v>
          </cell>
          <cell r="H75">
            <v>476.63877523522353</v>
          </cell>
          <cell r="I75">
            <v>487.35847880487887</v>
          </cell>
          <cell r="J75">
            <v>497.09845257408563</v>
          </cell>
          <cell r="K75">
            <v>505.9317876527432</v>
          </cell>
          <cell r="L75">
            <v>514.20267062501011</v>
          </cell>
          <cell r="M75">
            <v>522.45160019851755</v>
          </cell>
          <cell r="N75">
            <v>531.39413837464633</v>
          </cell>
          <cell r="O75">
            <v>541.82652115279222</v>
          </cell>
          <cell r="P75">
            <v>554.35724314860431</v>
          </cell>
          <cell r="Q75">
            <v>569.370063766204</v>
          </cell>
          <cell r="R75">
            <v>587.08611997822652</v>
          </cell>
          <cell r="S75">
            <v>607.42007811964527</v>
          </cell>
          <cell r="T75">
            <v>630.06075332565104</v>
          </cell>
          <cell r="U75">
            <v>654.54511995023802</v>
          </cell>
          <cell r="V75">
            <v>680.40600481414401</v>
          </cell>
          <cell r="W75">
            <v>707.18500353860441</v>
          </cell>
          <cell r="X75">
            <v>734.45712169671299</v>
          </cell>
          <cell r="Y75">
            <v>761.83111482617801</v>
          </cell>
          <cell r="Z75">
            <v>788.68663724774024</v>
          </cell>
          <cell r="AA75">
            <v>814.07371213387876</v>
          </cell>
          <cell r="AB75">
            <v>837.01530628459511</v>
          </cell>
          <cell r="AC75">
            <v>856.82171937855207</v>
          </cell>
          <cell r="AD75">
            <v>873.25804803156632</v>
          </cell>
          <cell r="AE75">
            <v>886.87429166566892</v>
          </cell>
          <cell r="AF75">
            <v>898.95972922257533</v>
          </cell>
          <cell r="AG75">
            <v>910.76197672734406</v>
          </cell>
          <cell r="AH75">
            <v>923.01096291280794</v>
          </cell>
          <cell r="AI75">
            <v>936.05939674452657</v>
          </cell>
          <cell r="AJ75">
            <v>949.97198755893112</v>
          </cell>
          <cell r="AK75">
            <v>964.6259207250074</v>
          </cell>
          <cell r="AL75">
            <v>979.77004173615205</v>
          </cell>
          <cell r="AM75">
            <v>995.12158687851161</v>
          </cell>
          <cell r="AN75">
            <v>0.26058984756956444</v>
          </cell>
          <cell r="AO75">
            <v>163.24256943089796</v>
          </cell>
        </row>
        <row r="76">
          <cell r="A76" t="str">
            <v>India</v>
          </cell>
          <cell r="B76">
            <v>8355.8804248403248</v>
          </cell>
          <cell r="C76">
            <v>8891.4467229186266</v>
          </cell>
          <cell r="D76">
            <v>9429.0704867485256</v>
          </cell>
          <cell r="E76">
            <v>9972.7989548524311</v>
          </cell>
          <cell r="F76">
            <v>10526.994330885267</v>
          </cell>
          <cell r="G76">
            <v>11096.918578953431</v>
          </cell>
          <cell r="H76">
            <v>11687.867439854464</v>
          </cell>
          <cell r="I76">
            <v>12304.621988596371</v>
          </cell>
          <cell r="J76">
            <v>12950.929865788616</v>
          </cell>
          <cell r="K76">
            <v>13628.148612154697</v>
          </cell>
          <cell r="L76">
            <v>14338.746529760225</v>
          </cell>
          <cell r="M76">
            <v>15088.426444549264</v>
          </cell>
          <cell r="N76">
            <v>15886.874297168273</v>
          </cell>
          <cell r="O76">
            <v>16743.409803818216</v>
          </cell>
          <cell r="P76">
            <v>17665.602147728376</v>
          </cell>
          <cell r="Q76">
            <v>18658.463484089854</v>
          </cell>
          <cell r="R76">
            <v>19725.447216616467</v>
          </cell>
          <cell r="S76">
            <v>20871.391854181136</v>
          </cell>
          <cell r="T76">
            <v>22106.062223490611</v>
          </cell>
          <cell r="U76">
            <v>23445.973062709825</v>
          </cell>
          <cell r="V76">
            <v>24915.130657768805</v>
          </cell>
          <cell r="W76">
            <v>26543.968953970481</v>
          </cell>
          <cell r="X76">
            <v>28367.083140040097</v>
          </cell>
          <cell r="Y76">
            <v>30416.782295163197</v>
          </cell>
          <cell r="Z76">
            <v>32716.85325712492</v>
          </cell>
          <cell r="AA76">
            <v>35280.916000758771</v>
          </cell>
          <cell r="AB76">
            <v>38111.740648327002</v>
          </cell>
          <cell r="AC76">
            <v>41204.179092084276</v>
          </cell>
          <cell r="AD76">
            <v>44549.723407801983</v>
          </cell>
          <cell r="AE76">
            <v>48143.325000330668</v>
          </cell>
          <cell r="AF76">
            <v>51975.64249044285</v>
          </cell>
          <cell r="AG76">
            <v>56026.131868907738</v>
          </cell>
          <cell r="AH76">
            <v>60274.677731590105</v>
          </cell>
          <cell r="AI76">
            <v>64698.755135665662</v>
          </cell>
          <cell r="AJ76">
            <v>69269.203800994204</v>
          </cell>
          <cell r="AK76">
            <v>73949.456566078865</v>
          </cell>
          <cell r="AL76">
            <v>78698.099991412833</v>
          </cell>
          <cell r="AM76">
            <v>83475.14649182852</v>
          </cell>
          <cell r="AN76">
            <v>0.57786134047007454</v>
          </cell>
          <cell r="AO76">
            <v>13572.997701780052</v>
          </cell>
        </row>
        <row r="77">
          <cell r="A77" t="str">
            <v>Indonesia</v>
          </cell>
          <cell r="B77">
            <v>528044.71094626724</v>
          </cell>
          <cell r="C77">
            <v>564487.88179740601</v>
          </cell>
          <cell r="D77">
            <v>601192.22280908213</v>
          </cell>
          <cell r="E77">
            <v>638737.04767385882</v>
          </cell>
          <cell r="F77">
            <v>677786.72624620842</v>
          </cell>
          <cell r="G77">
            <v>718970.88061386452</v>
          </cell>
          <cell r="H77">
            <v>762936.96702209848</v>
          </cell>
          <cell r="I77">
            <v>810105.79599004297</v>
          </cell>
          <cell r="J77">
            <v>860640.98679660971</v>
          </cell>
          <cell r="K77">
            <v>914340.40077080985</v>
          </cell>
          <cell r="L77">
            <v>970577.87823368842</v>
          </cell>
          <cell r="M77">
            <v>1028376.4392185825</v>
          </cell>
          <cell r="N77">
            <v>1086482.6195164919</v>
          </cell>
          <cell r="O77">
            <v>1143443.8552862306</v>
          </cell>
          <cell r="P77">
            <v>1197678.8631814476</v>
          </cell>
          <cell r="Q77">
            <v>1247766.51863293</v>
          </cell>
          <cell r="R77">
            <v>1292777.7315396501</v>
          </cell>
          <cell r="S77">
            <v>1332799.5117042512</v>
          </cell>
          <cell r="T77">
            <v>1369539.8280139791</v>
          </cell>
          <cell r="U77">
            <v>1406611.1599490375</v>
          </cell>
          <cell r="V77">
            <v>1447163.56520949</v>
          </cell>
          <cell r="W77">
            <v>1493618.6559159101</v>
          </cell>
          <cell r="X77">
            <v>1547824.1075367762</v>
          </cell>
          <cell r="Y77">
            <v>1611095.4659814083</v>
          </cell>
          <cell r="Z77">
            <v>1684322.2000837578</v>
          </cell>
          <cell r="AA77">
            <v>1768054.5370179624</v>
          </cell>
          <cell r="AB77">
            <v>1862564.649957322</v>
          </cell>
          <cell r="AC77">
            <v>1967952.3187049569</v>
          </cell>
          <cell r="AD77">
            <v>2084162.9435644136</v>
          </cell>
          <cell r="AE77">
            <v>2211105.6746521895</v>
          </cell>
          <cell r="AF77">
            <v>2348672.5936491373</v>
          </cell>
          <cell r="AG77">
            <v>2496433.2291995874</v>
          </cell>
          <cell r="AH77">
            <v>2653608.7636413788</v>
          </cell>
          <cell r="AI77">
            <v>2819088.4670303557</v>
          </cell>
          <cell r="AJ77">
            <v>2991360.5194159471</v>
          </cell>
          <cell r="AK77">
            <v>3168582.2966972785</v>
          </cell>
          <cell r="AL77">
            <v>3348779.810669316</v>
          </cell>
          <cell r="AM77">
            <v>3530160.2481300533</v>
          </cell>
          <cell r="AN77">
            <v>0.41971969325907615</v>
          </cell>
          <cell r="AO77">
            <v>546635.95023333351</v>
          </cell>
        </row>
        <row r="78">
          <cell r="A78" t="str">
            <v>Iran</v>
          </cell>
          <cell r="B78">
            <v>175296.95702637825</v>
          </cell>
          <cell r="C78">
            <v>181638.94560372026</v>
          </cell>
          <cell r="D78">
            <v>187804.43102079848</v>
          </cell>
          <cell r="E78">
            <v>193501.33503131193</v>
          </cell>
          <cell r="F78">
            <v>198505.3117887516</v>
          </cell>
          <cell r="G78">
            <v>202803.12775629532</v>
          </cell>
          <cell r="H78">
            <v>206614.00341923334</v>
          </cell>
          <cell r="I78">
            <v>210439.59547529297</v>
          </cell>
          <cell r="J78">
            <v>214809.95816800921</v>
          </cell>
          <cell r="K78">
            <v>220199.57020616409</v>
          </cell>
          <cell r="L78">
            <v>226695.56777685953</v>
          </cell>
          <cell r="M78">
            <v>234053.03677513584</v>
          </cell>
          <cell r="N78">
            <v>241996.74911826468</v>
          </cell>
          <cell r="O78">
            <v>250429.2786357663</v>
          </cell>
          <cell r="P78">
            <v>259458.62001597832</v>
          </cell>
          <cell r="Q78">
            <v>269272.49283088074</v>
          </cell>
          <cell r="R78">
            <v>280038.98980229377</v>
          </cell>
          <cell r="S78">
            <v>291876.74366372882</v>
          </cell>
          <cell r="T78">
            <v>304934.95353067428</v>
          </cell>
          <cell r="U78">
            <v>319370.82965198118</v>
          </cell>
          <cell r="V78">
            <v>335299.22235119384</v>
          </cell>
          <cell r="W78">
            <v>352706.4128053367</v>
          </cell>
          <cell r="X78">
            <v>371448.4743079223</v>
          </cell>
          <cell r="Y78">
            <v>391195.44102440996</v>
          </cell>
          <cell r="Z78">
            <v>411516.53237717965</v>
          </cell>
          <cell r="AA78">
            <v>431973.90337836731</v>
          </cell>
          <cell r="AB78">
            <v>452156.32371633692</v>
          </cell>
          <cell r="AC78">
            <v>471667.46404566884</v>
          </cell>
          <cell r="AD78">
            <v>490193.31178377994</v>
          </cell>
          <cell r="AE78">
            <v>507600.16970763053</v>
          </cell>
          <cell r="AF78">
            <v>523777.62747634295</v>
          </cell>
          <cell r="AG78">
            <v>538659.02305196319</v>
          </cell>
          <cell r="AH78">
            <v>552361.65812177386</v>
          </cell>
          <cell r="AI78">
            <v>565145.21602253802</v>
          </cell>
          <cell r="AJ78">
            <v>577294.76744980086</v>
          </cell>
          <cell r="AK78">
            <v>589063.22430888203</v>
          </cell>
          <cell r="AL78">
            <v>600642.76581060328</v>
          </cell>
          <cell r="AM78">
            <v>612160.41496269754</v>
          </cell>
          <cell r="AN78">
            <v>0.36769486296000092</v>
          </cell>
          <cell r="AO78">
            <v>114306.3867864115</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27597.804997748488</v>
          </cell>
          <cell r="AB79">
            <v>30446.844626622547</v>
          </cell>
          <cell r="AC79">
            <v>33331.506935519123</v>
          </cell>
          <cell r="AD79">
            <v>36313.880458194501</v>
          </cell>
          <cell r="AE79">
            <v>39458.619179049776</v>
          </cell>
          <cell r="AF79">
            <v>42835.081747904085</v>
          </cell>
          <cell r="AG79">
            <v>46501.37969278606</v>
          </cell>
          <cell r="AH79">
            <v>50473.849334245286</v>
          </cell>
          <cell r="AI79">
            <v>54728.6716859035</v>
          </cell>
          <cell r="AJ79">
            <v>59209.51037803998</v>
          </cell>
          <cell r="AK79">
            <v>63848.573014074958</v>
          </cell>
          <cell r="AL79">
            <v>68581.00925364827</v>
          </cell>
          <cell r="AM79">
            <v>73349.385696258993</v>
          </cell>
          <cell r="AN79">
            <v>0.18468036256702602</v>
          </cell>
          <cell r="AO79">
            <v>6766.8235026285383</v>
          </cell>
        </row>
        <row r="80">
          <cell r="A80" t="str">
            <v>Ireland</v>
          </cell>
          <cell r="B80">
            <v>48.188450180677201</v>
          </cell>
          <cell r="C80">
            <v>49.107980616116102</v>
          </cell>
          <cell r="D80">
            <v>50.042066549748228</v>
          </cell>
          <cell r="E80">
            <v>51.023103673605647</v>
          </cell>
          <cell r="F80">
            <v>52.099587014222941</v>
          </cell>
          <cell r="G80">
            <v>53.322530561398615</v>
          </cell>
          <cell r="H80">
            <v>54.751142434788932</v>
          </cell>
          <cell r="I80">
            <v>56.450895448436164</v>
          </cell>
          <cell r="J80">
            <v>58.481530992034713</v>
          </cell>
          <cell r="K80">
            <v>60.899781500794603</v>
          </cell>
          <cell r="L80">
            <v>63.755894100005506</v>
          </cell>
          <cell r="M80">
            <v>67.10191809994916</v>
          </cell>
          <cell r="N80">
            <v>71.010243869907214</v>
          </cell>
          <cell r="O80">
            <v>75.550942598161839</v>
          </cell>
          <cell r="P80">
            <v>80.776623034296108</v>
          </cell>
          <cell r="Q80">
            <v>86.693044501911515</v>
          </cell>
          <cell r="R80">
            <v>93.248630094266588</v>
          </cell>
          <cell r="S80">
            <v>100.34194245960073</v>
          </cell>
          <cell r="T80">
            <v>107.81820794521066</v>
          </cell>
          <cell r="U80">
            <v>115.49436347379705</v>
          </cell>
          <cell r="V80">
            <v>123.1603638886085</v>
          </cell>
          <cell r="W80">
            <v>130.60665039815561</v>
          </cell>
          <cell r="X80">
            <v>137.65492057206291</v>
          </cell>
          <cell r="Y80">
            <v>144.14418547597342</v>
          </cell>
          <cell r="Z80">
            <v>149.9380169698095</v>
          </cell>
          <cell r="AA80">
            <v>154.91792505873374</v>
          </cell>
          <cell r="AB80">
            <v>158.99120957821069</v>
          </cell>
          <cell r="AC80">
            <v>162.1226011131175</v>
          </cell>
          <cell r="AD80">
            <v>164.37886815254919</v>
          </cell>
          <cell r="AE80">
            <v>165.98518317446965</v>
          </cell>
          <cell r="AF80">
            <v>167.24966997531723</v>
          </cell>
          <cell r="AG80">
            <v>168.42656051978554</v>
          </cell>
          <cell r="AH80">
            <v>169.69665007281503</v>
          </cell>
          <cell r="AI80">
            <v>171.16680829414832</v>
          </cell>
          <cell r="AJ80">
            <v>172.86566834279986</v>
          </cell>
          <cell r="AK80">
            <v>174.76170529484261</v>
          </cell>
          <cell r="AL80">
            <v>176.78679754292151</v>
          </cell>
          <cell r="AM80">
            <v>178.86533642673305</v>
          </cell>
          <cell r="AN80">
            <v>0.4437093687412898</v>
          </cell>
          <cell r="AO80">
            <v>44.700044904272936</v>
          </cell>
        </row>
        <row r="81">
          <cell r="A81" t="str">
            <v>Israel</v>
          </cell>
          <cell r="B81">
            <v>205.50187560967814</v>
          </cell>
          <cell r="C81">
            <v>214.11141652338409</v>
          </cell>
          <cell r="D81">
            <v>222.79887868099325</v>
          </cell>
          <cell r="E81">
            <v>231.73474916117499</v>
          </cell>
          <cell r="F81">
            <v>241.12702625578873</v>
          </cell>
          <cell r="G81">
            <v>251.19045076508209</v>
          </cell>
          <cell r="H81">
            <v>262.10395322674469</v>
          </cell>
          <cell r="I81">
            <v>274.01574967081535</v>
          </cell>
          <cell r="J81">
            <v>287.02229659506548</v>
          </cell>
          <cell r="K81">
            <v>301.24162300055826</v>
          </cell>
          <cell r="L81">
            <v>316.78168492240627</v>
          </cell>
          <cell r="M81">
            <v>333.63877216571649</v>
          </cell>
          <cell r="N81">
            <v>351.73450768637173</v>
          </cell>
          <cell r="O81">
            <v>370.89010671859762</v>
          </cell>
          <cell r="P81">
            <v>390.87694941975604</v>
          </cell>
          <cell r="Q81">
            <v>411.35579488002304</v>
          </cell>
          <cell r="R81">
            <v>431.92918269537699</v>
          </cell>
          <cell r="S81">
            <v>452.31848451299612</v>
          </cell>
          <cell r="T81">
            <v>472.39053015310469</v>
          </cell>
          <cell r="U81">
            <v>492.10424459079701</v>
          </cell>
          <cell r="V81">
            <v>511.49995749963625</v>
          </cell>
          <cell r="W81">
            <v>530.66352610727768</v>
          </cell>
          <cell r="X81">
            <v>549.99202806638016</v>
          </cell>
          <cell r="Y81">
            <v>569.99000576853007</v>
          </cell>
          <cell r="Z81">
            <v>591.04502132464961</v>
          </cell>
          <cell r="AA81">
            <v>613.30907678797587</v>
          </cell>
          <cell r="AB81">
            <v>636.75277399849926</v>
          </cell>
          <cell r="AC81">
            <v>661.22571402833046</v>
          </cell>
          <cell r="AD81">
            <v>686.55839020959502</v>
          </cell>
          <cell r="AE81">
            <v>712.66641873413528</v>
          </cell>
          <cell r="AF81">
            <v>739.5670018916976</v>
          </cell>
          <cell r="AG81">
            <v>767.17616778468675</v>
          </cell>
          <cell r="AH81">
            <v>795.3802144965905</v>
          </cell>
          <cell r="AI81">
            <v>824.10630843305</v>
          </cell>
          <cell r="AJ81">
            <v>853.2460238547402</v>
          </cell>
          <cell r="AK81">
            <v>882.67216193800562</v>
          </cell>
          <cell r="AL81">
            <v>912.26222362064334</v>
          </cell>
          <cell r="AM81">
            <v>941.91370822107035</v>
          </cell>
          <cell r="AN81">
            <v>0.39448162164155476</v>
          </cell>
          <cell r="AO81">
            <v>173.63742655754132</v>
          </cell>
        </row>
        <row r="82">
          <cell r="A82" t="str">
            <v>Italy</v>
          </cell>
          <cell r="B82">
            <v>897.58363404411887</v>
          </cell>
          <cell r="C82">
            <v>920.20609721785047</v>
          </cell>
          <cell r="D82">
            <v>943.06367405114088</v>
          </cell>
          <cell r="E82">
            <v>966.47228723137027</v>
          </cell>
          <cell r="F82">
            <v>990.66211270540748</v>
          </cell>
          <cell r="G82">
            <v>1015.6288435478074</v>
          </cell>
          <cell r="H82">
            <v>1041.1960117060703</v>
          </cell>
          <cell r="I82">
            <v>1067.0376806922186</v>
          </cell>
          <cell r="J82">
            <v>1092.7089739012142</v>
          </cell>
          <cell r="K82">
            <v>1117.7162079210966</v>
          </cell>
          <cell r="L82">
            <v>1141.7056896008928</v>
          </cell>
          <cell r="M82">
            <v>1164.5886437104193</v>
          </cell>
          <cell r="N82">
            <v>1186.5361681234831</v>
          </cell>
          <cell r="O82">
            <v>1207.9179842767869</v>
          </cell>
          <cell r="P82">
            <v>1229.1817719257988</v>
          </cell>
          <cell r="Q82">
            <v>1250.5375009832192</v>
          </cell>
          <cell r="R82">
            <v>1271.9995036424903</v>
          </cell>
          <cell r="S82">
            <v>1293.5221270872221</v>
          </cell>
          <cell r="T82">
            <v>1314.9263234645996</v>
          </cell>
          <cell r="U82">
            <v>1335.9192836509351</v>
          </cell>
          <cell r="V82">
            <v>1356.066075287895</v>
          </cell>
          <cell r="W82">
            <v>1374.7684531806362</v>
          </cell>
          <cell r="X82">
            <v>1391.5455213814366</v>
          </cell>
          <cell r="Y82">
            <v>1406.1014794107684</v>
          </cell>
          <cell r="Z82">
            <v>1418.2207415752891</v>
          </cell>
          <cell r="AA82">
            <v>1427.6158673875484</v>
          </cell>
          <cell r="AB82">
            <v>1434.0484789443431</v>
          </cell>
          <cell r="AC82">
            <v>1437.3678396685941</v>
          </cell>
          <cell r="AD82">
            <v>1437.7623781937791</v>
          </cell>
          <cell r="AE82">
            <v>1435.9735547566895</v>
          </cell>
          <cell r="AF82">
            <v>1433.1193258121791</v>
          </cell>
          <cell r="AG82">
            <v>1429.9013922675342</v>
          </cell>
          <cell r="AH82">
            <v>1426.8853417719195</v>
          </cell>
          <cell r="AI82">
            <v>1424.5940180518246</v>
          </cell>
          <cell r="AJ82">
            <v>1423.2658414160196</v>
          </cell>
          <cell r="AK82">
            <v>1422.8373719927561</v>
          </cell>
          <cell r="AL82">
            <v>1423.0264914961256</v>
          </cell>
          <cell r="AM82">
            <v>1423.4773079202921</v>
          </cell>
          <cell r="AN82">
            <v>0.14677054994832922</v>
          </cell>
          <cell r="AO82">
            <v>180.85618300592864</v>
          </cell>
        </row>
        <row r="83">
          <cell r="A83" t="str">
            <v>Jamaica</v>
          </cell>
          <cell r="B83">
            <v>457.49575687567568</v>
          </cell>
          <cell r="C83">
            <v>473.09235087926618</v>
          </cell>
          <cell r="D83">
            <v>488.6667673140999</v>
          </cell>
          <cell r="E83">
            <v>504.2199151026274</v>
          </cell>
          <cell r="F83">
            <v>519.76644549415823</v>
          </cell>
          <cell r="G83">
            <v>535.38273058697553</v>
          </cell>
          <cell r="H83">
            <v>551.09986802442063</v>
          </cell>
          <cell r="I83">
            <v>566.70114814396516</v>
          </cell>
          <cell r="J83">
            <v>581.92230260283668</v>
          </cell>
          <cell r="K83">
            <v>596.71617157682294</v>
          </cell>
          <cell r="L83">
            <v>610.8655722156833</v>
          </cell>
          <cell r="M83">
            <v>624.10086995340885</v>
          </cell>
          <cell r="N83">
            <v>636.24683450183375</v>
          </cell>
          <cell r="O83">
            <v>647.14202687325803</v>
          </cell>
          <cell r="P83">
            <v>656.69107973496341</v>
          </cell>
          <cell r="Q83">
            <v>664.89785548549912</v>
          </cell>
          <cell r="R83">
            <v>671.89314572606463</v>
          </cell>
          <cell r="S83">
            <v>678.0213735030045</v>
          </cell>
          <cell r="T83">
            <v>683.75395040540241</v>
          </cell>
          <cell r="U83">
            <v>689.51881428731201</v>
          </cell>
          <cell r="V83">
            <v>695.57498349873276</v>
          </cell>
          <cell r="W83">
            <v>702.02477824679113</v>
          </cell>
          <cell r="X83">
            <v>708.81246890362615</v>
          </cell>
          <cell r="Y83">
            <v>715.75120805890924</v>
          </cell>
          <cell r="Z83">
            <v>722.50164361327529</v>
          </cell>
          <cell r="AA83">
            <v>728.75681138677021</v>
          </cell>
          <cell r="AB83">
            <v>734.26981076330696</v>
          </cell>
          <cell r="AC83">
            <v>738.85636301293084</v>
          </cell>
          <cell r="AD83">
            <v>742.55082129805396</v>
          </cell>
          <cell r="AE83">
            <v>745.66869515095925</v>
          </cell>
          <cell r="AF83">
            <v>748.70893589094896</v>
          </cell>
          <cell r="AG83">
            <v>752.08822788581551</v>
          </cell>
          <cell r="AH83">
            <v>756.00456614444192</v>
          </cell>
          <cell r="AI83">
            <v>760.51450339685323</v>
          </cell>
          <cell r="AJ83">
            <v>765.56759671162979</v>
          </cell>
          <cell r="AK83">
            <v>771.03945812338338</v>
          </cell>
          <cell r="AL83">
            <v>776.76971369960961</v>
          </cell>
          <cell r="AM83">
            <v>782.60443492657021</v>
          </cell>
          <cell r="AN83">
            <v>0.14019686379727689</v>
          </cell>
          <cell r="AO83">
            <v>90.13676844511734</v>
          </cell>
        </row>
        <row r="84">
          <cell r="A84" t="str">
            <v>Japan</v>
          </cell>
          <cell r="B84">
            <v>263836.99834697973</v>
          </cell>
          <cell r="C84">
            <v>278191.59113999415</v>
          </cell>
          <cell r="D84">
            <v>292606.1526995388</v>
          </cell>
          <cell r="E84">
            <v>307169.78003074386</v>
          </cell>
          <cell r="F84">
            <v>321951.47071174422</v>
          </cell>
          <cell r="G84">
            <v>336943.43051036721</v>
          </cell>
          <cell r="H84">
            <v>352046.94605732255</v>
          </cell>
          <cell r="I84">
            <v>367120.61036821635</v>
          </cell>
          <cell r="J84">
            <v>381923.47026808152</v>
          </cell>
          <cell r="K84">
            <v>396104.80167826876</v>
          </cell>
          <cell r="L84">
            <v>409310.60587744787</v>
          </cell>
          <cell r="M84">
            <v>421246.71906750608</v>
          </cell>
          <cell r="N84">
            <v>431770.81394155597</v>
          </cell>
          <cell r="O84">
            <v>440914.15491203504</v>
          </cell>
          <cell r="P84">
            <v>448812.28029196523</v>
          </cell>
          <cell r="Q84">
            <v>455621.13324524823</v>
          </cell>
          <cell r="R84">
            <v>461476.33313286601</v>
          </cell>
          <cell r="S84">
            <v>466511.8669833481</v>
          </cell>
          <cell r="T84">
            <v>470920.41449389519</v>
          </cell>
          <cell r="U84">
            <v>474977.56369187444</v>
          </cell>
          <cell r="V84">
            <v>478902.61545971403</v>
          </cell>
          <cell r="W84">
            <v>482808.7370429234</v>
          </cell>
          <cell r="X84">
            <v>486768.54153241485</v>
          </cell>
          <cell r="Y84">
            <v>490791.90564867161</v>
          </cell>
          <cell r="Z84">
            <v>494800.16969685262</v>
          </cell>
          <cell r="AA84">
            <v>498666.43792563013</v>
          </cell>
          <cell r="AB84">
            <v>502290.21988670778</v>
          </cell>
          <cell r="AC84">
            <v>505623.57075253298</v>
          </cell>
          <cell r="AD84">
            <v>508720.16249668587</v>
          </cell>
          <cell r="AE84">
            <v>511814.28938522137</v>
          </cell>
          <cell r="AF84">
            <v>515235.35305922746</v>
          </cell>
          <cell r="AG84">
            <v>519090.49726593983</v>
          </cell>
          <cell r="AH84">
            <v>523447.52822200186</v>
          </cell>
          <cell r="AI84">
            <v>528258.13417139766</v>
          </cell>
          <cell r="AJ84">
            <v>533417.79193589115</v>
          </cell>
          <cell r="AK84">
            <v>538806.04104553221</v>
          </cell>
          <cell r="AL84">
            <v>544315.58363101189</v>
          </cell>
          <cell r="AM84">
            <v>549867.85539256595</v>
          </cell>
          <cell r="AN84">
            <v>0.18001396233253161</v>
          </cell>
          <cell r="AO84">
            <v>77490.214546092699</v>
          </cell>
        </row>
        <row r="85">
          <cell r="A85" t="str">
            <v>Jordan</v>
          </cell>
          <cell r="B85">
            <v>3.1603015525536495</v>
          </cell>
          <cell r="C85">
            <v>3.236445709343192</v>
          </cell>
          <cell r="D85">
            <v>3.3091668506071978</v>
          </cell>
          <cell r="E85">
            <v>3.3756975037266983</v>
          </cell>
          <cell r="F85">
            <v>3.4355185275766531</v>
          </cell>
          <cell r="G85">
            <v>3.4889138059947533</v>
          </cell>
          <cell r="H85">
            <v>3.5378520375429225</v>
          </cell>
          <cell r="I85">
            <v>3.5844827827231369</v>
          </cell>
          <cell r="J85">
            <v>3.6325770816619438</v>
          </cell>
          <cell r="K85">
            <v>3.6879211466586588</v>
          </cell>
          <cell r="L85">
            <v>3.7583854191959776</v>
          </cell>
          <cell r="M85">
            <v>3.8492511292900096</v>
          </cell>
          <cell r="N85">
            <v>3.9624056527649039</v>
          </cell>
          <cell r="O85">
            <v>4.0959838541519087</v>
          </cell>
          <cell r="P85">
            <v>4.2482265414546232</v>
          </cell>
          <cell r="Q85">
            <v>4.4179246841351283</v>
          </cell>
          <cell r="R85">
            <v>4.6049669862409583</v>
          </cell>
          <cell r="S85">
            <v>4.8113429049782965</v>
          </cell>
          <cell r="T85">
            <v>5.0402322276909146</v>
          </cell>
          <cell r="U85">
            <v>5.2955113126728017</v>
          </cell>
          <cell r="V85">
            <v>5.5809341959410368</v>
          </cell>
          <cell r="W85">
            <v>5.8992798003859717</v>
          </cell>
          <cell r="X85">
            <v>6.2517077069385465</v>
          </cell>
          <cell r="Y85">
            <v>6.6374246985258445</v>
          </cell>
          <cell r="Z85">
            <v>7.0534604810055619</v>
          </cell>
          <cell r="AA85">
            <v>7.4933305132501369</v>
          </cell>
          <cell r="AB85">
            <v>7.9482556493219505</v>
          </cell>
          <cell r="AC85">
            <v>8.408323438150882</v>
          </cell>
          <cell r="AD85">
            <v>8.8639088721735906</v>
          </cell>
          <cell r="AE85">
            <v>9.3075937094452268</v>
          </cell>
          <cell r="AF85">
            <v>9.7358506192992031</v>
          </cell>
          <cell r="AG85">
            <v>10.14967633397448</v>
          </cell>
          <cell r="AH85">
            <v>10.552559079517025</v>
          </cell>
          <cell r="AI85">
            <v>10.948800318633063</v>
          </cell>
          <cell r="AJ85">
            <v>11.342295923233648</v>
          </cell>
          <cell r="AK85">
            <v>11.735733762043496</v>
          </cell>
          <cell r="AL85">
            <v>12.130228744554994</v>
          </cell>
          <cell r="AM85">
            <v>12.525528442640091</v>
          </cell>
          <cell r="AN85">
            <v>0.40209458745167914</v>
          </cell>
          <cell r="AO85">
            <v>2.1595351021431886</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435.33722288465555</v>
          </cell>
          <cell r="O86">
            <v>428.12201956203791</v>
          </cell>
          <cell r="P86">
            <v>421.88870401057369</v>
          </cell>
          <cell r="Q86">
            <v>418.18236380579594</v>
          </cell>
          <cell r="R86">
            <v>418.56419948313197</v>
          </cell>
          <cell r="S86">
            <v>424.29858793995095</v>
          </cell>
          <cell r="T86">
            <v>436.36926407879059</v>
          </cell>
          <cell r="U86">
            <v>455.48497692278914</v>
          </cell>
          <cell r="V86">
            <v>481.88278285429703</v>
          </cell>
          <cell r="W86">
            <v>515.24350848643667</v>
          </cell>
          <cell r="X86">
            <v>554.81964260378743</v>
          </cell>
          <cell r="Y86">
            <v>599.69444890606451</v>
          </cell>
          <cell r="Z86">
            <v>648.87455466694485</v>
          </cell>
          <cell r="AA86">
            <v>701.35006267104472</v>
          </cell>
          <cell r="AB86">
            <v>756.176870156311</v>
          </cell>
          <cell r="AC86">
            <v>812.58769373398025</v>
          </cell>
          <cell r="AD86">
            <v>870.21317131372587</v>
          </cell>
          <cell r="AE86">
            <v>929.2261638678815</v>
          </cell>
          <cell r="AF86">
            <v>990.0428806556431</v>
          </cell>
          <cell r="AG86">
            <v>1052.8384292975279</v>
          </cell>
          <cell r="AH86">
            <v>1117.5949686074966</v>
          </cell>
          <cell r="AI86">
            <v>1184.2018231065347</v>
          </cell>
          <cell r="AJ86">
            <v>1252.4199676295525</v>
          </cell>
          <cell r="AK86">
            <v>1321.8788187803955</v>
          </cell>
          <cell r="AL86">
            <v>1392.1201034866133</v>
          </cell>
          <cell r="AM86">
            <v>1462.6867704879517</v>
          </cell>
          <cell r="AN86">
            <v>0.34664830494829413</v>
          </cell>
          <cell r="AO86">
            <v>214.07608470307684</v>
          </cell>
        </row>
        <row r="87">
          <cell r="A87" t="str">
            <v>Kenya</v>
          </cell>
          <cell r="B87">
            <v>521.71530898201922</v>
          </cell>
          <cell r="C87">
            <v>546.79726817658002</v>
          </cell>
          <cell r="D87">
            <v>571.9506842813206</v>
          </cell>
          <cell r="E87">
            <v>597.28449152465498</v>
          </cell>
          <cell r="F87">
            <v>622.97171729218394</v>
          </cell>
          <cell r="G87">
            <v>649.08828405426141</v>
          </cell>
          <cell r="H87">
            <v>675.45015710831933</v>
          </cell>
          <cell r="I87">
            <v>701.59531891124709</v>
          </cell>
          <cell r="J87">
            <v>726.95394034885101</v>
          </cell>
          <cell r="K87">
            <v>750.97314911782473</v>
          </cell>
          <cell r="L87">
            <v>773.29180351137325</v>
          </cell>
          <cell r="M87">
            <v>793.84010033152356</v>
          </cell>
          <cell r="N87">
            <v>812.93886834518855</v>
          </cell>
          <cell r="O87">
            <v>831.20287531596591</v>
          </cell>
          <cell r="P87">
            <v>849.2609203240014</v>
          </cell>
          <cell r="Q87">
            <v>867.56547369628129</v>
          </cell>
          <cell r="R87">
            <v>886.41802655655169</v>
          </cell>
          <cell r="S87">
            <v>906.14364529159616</v>
          </cell>
          <cell r="T87">
            <v>927.25137602263226</v>
          </cell>
          <cell r="U87">
            <v>950.25689841796145</v>
          </cell>
          <cell r="V87">
            <v>975.77345838565896</v>
          </cell>
          <cell r="W87">
            <v>1004.5073428496203</v>
          </cell>
          <cell r="X87">
            <v>1037.0602241498843</v>
          </cell>
          <cell r="Y87">
            <v>1074.0980511979942</v>
          </cell>
          <cell r="Z87">
            <v>1116.0558006639938</v>
          </cell>
          <cell r="AA87">
            <v>1163.0494687059472</v>
          </cell>
          <cell r="AB87">
            <v>1214.9375934752786</v>
          </cell>
          <cell r="AC87">
            <v>1271.5033784363522</v>
          </cell>
          <cell r="AD87">
            <v>1332.6667511187798</v>
          </cell>
          <cell r="AE87">
            <v>1398.777905267809</v>
          </cell>
          <cell r="AF87">
            <v>1470.2065371175004</v>
          </cell>
          <cell r="AG87">
            <v>1547.0337138492355</v>
          </cell>
          <cell r="AH87">
            <v>1629.0981072732211</v>
          </cell>
          <cell r="AI87">
            <v>1715.950702061172</v>
          </cell>
          <cell r="AJ87">
            <v>1806.8236518120702</v>
          </cell>
          <cell r="AK87">
            <v>1900.672363104286</v>
          </cell>
          <cell r="AL87">
            <v>1996.3324459980688</v>
          </cell>
          <cell r="AM87">
            <v>2092.7161969226254</v>
          </cell>
          <cell r="AN87">
            <v>0.29959088600125577</v>
          </cell>
          <cell r="AO87">
            <v>276.82778822703068</v>
          </cell>
        </row>
        <row r="88">
          <cell r="A88" t="str">
            <v>Kiribati</v>
          </cell>
          <cell r="B88">
            <v>8.3260811695799908E-2</v>
          </cell>
          <cell r="C88">
            <v>8.3274136020599202E-2</v>
          </cell>
          <cell r="D88">
            <v>8.3294852228440491E-2</v>
          </cell>
          <cell r="E88">
            <v>8.3307610842159777E-2</v>
          </cell>
          <cell r="F88">
            <v>8.332411386230866E-2</v>
          </cell>
          <cell r="G88">
            <v>8.338298718101711E-2</v>
          </cell>
          <cell r="H88">
            <v>8.3589615551791979E-2</v>
          </cell>
          <cell r="I88">
            <v>8.4055553856329956E-2</v>
          </cell>
          <cell r="J88">
            <v>8.488646082080982E-2</v>
          </cell>
          <cell r="K88">
            <v>8.6107439632847033E-2</v>
          </cell>
          <cell r="L88">
            <v>8.7784728871848947E-2</v>
          </cell>
          <cell r="M88">
            <v>8.9943492720894469E-2</v>
          </cell>
          <cell r="N88">
            <v>9.2561048074343982E-2</v>
          </cell>
          <cell r="O88">
            <v>9.5605276899348918E-2</v>
          </cell>
          <cell r="P88">
            <v>9.9038450682317258E-2</v>
          </cell>
          <cell r="Q88">
            <v>0.10280678814066353</v>
          </cell>
          <cell r="R88">
            <v>0.10685612348497907</v>
          </cell>
          <cell r="S88">
            <v>0.11107422304444857</v>
          </cell>
          <cell r="T88">
            <v>0.11531029191340691</v>
          </cell>
          <cell r="U88">
            <v>0.1193927929557445</v>
          </cell>
          <cell r="V88">
            <v>0.12320708611621761</v>
          </cell>
          <cell r="W88">
            <v>0.12667460341002512</v>
          </cell>
          <cell r="X88">
            <v>0.12976470599120371</v>
          </cell>
          <cell r="Y88">
            <v>0.13242000897968986</v>
          </cell>
          <cell r="Z88">
            <v>0.13461548043550797</v>
          </cell>
          <cell r="AA88">
            <v>0.13638188832888556</v>
          </cell>
          <cell r="AB88">
            <v>0.13779384582569504</v>
          </cell>
          <cell r="AC88">
            <v>0.13895214720851998</v>
          </cell>
          <cell r="AD88">
            <v>0.13998964830168698</v>
          </cell>
          <cell r="AE88">
            <v>0.14105968345743741</v>
          </cell>
          <cell r="AF88">
            <v>0.1422956905449958</v>
          </cell>
          <cell r="AG88">
            <v>0.14377051059901227</v>
          </cell>
          <cell r="AH88">
            <v>0.14550402774868698</v>
          </cell>
          <cell r="AI88">
            <v>0.14746842101722996</v>
          </cell>
          <cell r="AJ88">
            <v>0.14961082915036436</v>
          </cell>
          <cell r="AK88">
            <v>0.15187370668364103</v>
          </cell>
          <cell r="AL88">
            <v>0.15420339986110718</v>
          </cell>
          <cell r="AM88">
            <v>0.1565575178599736</v>
          </cell>
          <cell r="AN88">
            <v>0.21385546339309361</v>
          </cell>
          <cell r="AO88">
            <v>2.3295423305827737E-2</v>
          </cell>
        </row>
        <row r="89">
          <cell r="A89" t="str">
            <v>Korea</v>
          </cell>
          <cell r="B89">
            <v>127884.67880613645</v>
          </cell>
          <cell r="C89">
            <v>148966.89551043039</v>
          </cell>
          <cell r="D89">
            <v>170229.29742666296</v>
          </cell>
          <cell r="E89">
            <v>191929.45981166849</v>
          </cell>
          <cell r="F89">
            <v>214319.65394801469</v>
          </cell>
          <cell r="G89">
            <v>237636.57352015248</v>
          </cell>
          <cell r="H89">
            <v>262065.12267305257</v>
          </cell>
          <cell r="I89">
            <v>287661.49481648416</v>
          </cell>
          <cell r="J89">
            <v>314383.99413348601</v>
          </cell>
          <cell r="K89">
            <v>342146.51185893192</v>
          </cell>
          <cell r="L89">
            <v>370881.55128636077</v>
          </cell>
          <cell r="M89">
            <v>400476.13159072225</v>
          </cell>
          <cell r="N89">
            <v>430798.31543410226</v>
          </cell>
          <cell r="O89">
            <v>461759.65416267951</v>
          </cell>
          <cell r="P89">
            <v>493245.35596829158</v>
          </cell>
          <cell r="Q89">
            <v>525075.67450114945</v>
          </cell>
          <cell r="R89">
            <v>557090.40285178111</v>
          </cell>
          <cell r="S89">
            <v>589272.81736570306</v>
          </cell>
          <cell r="T89">
            <v>621817.15435991378</v>
          </cell>
          <cell r="U89">
            <v>655140.21097775479</v>
          </cell>
          <cell r="V89">
            <v>689206.48081896838</v>
          </cell>
          <cell r="W89">
            <v>723813.63537351927</v>
          </cell>
          <cell r="X89">
            <v>758813.56232318247</v>
          </cell>
          <cell r="Y89">
            <v>794042.30199599802</v>
          </cell>
          <cell r="Z89">
            <v>829486.44309677405</v>
          </cell>
          <cell r="AA89">
            <v>865147.7333103586</v>
          </cell>
          <cell r="AB89">
            <v>901056.10889063193</v>
          </cell>
          <cell r="AC89">
            <v>937242.43775837065</v>
          </cell>
          <cell r="AD89">
            <v>973827.51574544492</v>
          </cell>
          <cell r="AE89">
            <v>1011124.8593061413</v>
          </cell>
          <cell r="AF89">
            <v>1049494.6977372917</v>
          </cell>
          <cell r="AG89">
            <v>1089002.2627426665</v>
          </cell>
          <cell r="AH89">
            <v>1129654.5020486633</v>
          </cell>
          <cell r="AI89">
            <v>1171384.2797542531</v>
          </cell>
          <cell r="AJ89">
            <v>1214027.5663879199</v>
          </cell>
          <cell r="AK89">
            <v>1257348.6235006053</v>
          </cell>
          <cell r="AL89">
            <v>1301079.4150193718</v>
          </cell>
          <cell r="AM89">
            <v>1344973.1491862754</v>
          </cell>
          <cell r="AN89">
            <v>0.52395577936453508</v>
          </cell>
          <cell r="AO89">
            <v>295135.10475423309</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2.4836083069883417</v>
          </cell>
          <cell r="W90">
            <v>2.6410032888242356</v>
          </cell>
          <cell r="X90">
            <v>2.796262187590246</v>
          </cell>
          <cell r="Y90">
            <v>2.9496588873282468</v>
          </cell>
          <cell r="Z90">
            <v>3.1021246502042099</v>
          </cell>
          <cell r="AA90">
            <v>3.2552641495108237</v>
          </cell>
          <cell r="AB90">
            <v>3.4106208120387329</v>
          </cell>
          <cell r="AC90">
            <v>3.5693354230834742</v>
          </cell>
          <cell r="AD90">
            <v>3.731692559820198</v>
          </cell>
          <cell r="AE90">
            <v>3.897613445193219</v>
          </cell>
          <cell r="AF90">
            <v>4.0674723765486496</v>
          </cell>
          <cell r="AG90">
            <v>4.2415375167806708</v>
          </cell>
          <cell r="AH90">
            <v>4.4197823050179759</v>
          </cell>
          <cell r="AI90">
            <v>4.6021448052214504</v>
          </cell>
          <cell r="AJ90">
            <v>4.7883452583018009</v>
          </cell>
          <cell r="AK90">
            <v>4.9778624571175198</v>
          </cell>
          <cell r="AL90">
            <v>5.1695517419440815</v>
          </cell>
          <cell r="AM90">
            <v>5.3621198284857856</v>
          </cell>
          <cell r="AN90">
            <v>0.17093519518356476</v>
          </cell>
          <cell r="AO90">
            <v>0.57186645329680952</v>
          </cell>
        </row>
        <row r="91">
          <cell r="A91" t="str">
            <v>Kuwait</v>
          </cell>
          <cell r="B91">
            <v>9.0399169113054469</v>
          </cell>
          <cell r="C91">
            <v>8.8957765106264013</v>
          </cell>
          <cell r="D91">
            <v>8.766596940834301</v>
          </cell>
          <cell r="E91">
            <v>8.6638112677098267</v>
          </cell>
          <cell r="F91">
            <v>8.5884965876253165</v>
          </cell>
          <cell r="G91">
            <v>8.5364618842760063</v>
          </cell>
          <cell r="H91">
            <v>8.5032611754808762</v>
          </cell>
          <cell r="I91">
            <v>8.4810738602161475</v>
          </cell>
          <cell r="J91">
            <v>8.4660567257032344</v>
          </cell>
          <cell r="K91">
            <v>8.4658158205613869</v>
          </cell>
          <cell r="L91">
            <v>8.4898766261528209</v>
          </cell>
          <cell r="M91">
            <v>8.5721164656341422</v>
          </cell>
          <cell r="N91">
            <v>8.741923895900424</v>
          </cell>
          <cell r="O91">
            <v>8.9904063091903961</v>
          </cell>
          <cell r="P91">
            <v>9.2927318587837853</v>
          </cell>
          <cell r="Q91">
            <v>9.6297846348684164</v>
          </cell>
          <cell r="R91">
            <v>9.9933814090442752</v>
          </cell>
          <cell r="S91">
            <v>10.384331106562666</v>
          </cell>
          <cell r="T91">
            <v>10.809438838584445</v>
          </cell>
          <cell r="U91">
            <v>11.28021640520484</v>
          </cell>
          <cell r="V91">
            <v>11.812611218133235</v>
          </cell>
          <cell r="W91">
            <v>12.420298525026965</v>
          </cell>
          <cell r="X91">
            <v>13.109497461362032</v>
          </cell>
          <cell r="Y91">
            <v>13.873634177364174</v>
          </cell>
          <cell r="Z91">
            <v>14.689619848645505</v>
          </cell>
          <cell r="AA91">
            <v>15.530149309044496</v>
          </cell>
          <cell r="AB91">
            <v>16.370561193913165</v>
          </cell>
          <cell r="AC91">
            <v>17.195922645513079</v>
          </cell>
          <cell r="AD91">
            <v>18.001315194166672</v>
          </cell>
          <cell r="AE91">
            <v>18.791321143741254</v>
          </cell>
          <cell r="AF91">
            <v>19.580989646162461</v>
          </cell>
          <cell r="AG91">
            <v>20.378126641918517</v>
          </cell>
          <cell r="AH91">
            <v>21.181568175036013</v>
          </cell>
          <cell r="AI91">
            <v>21.988529023122364</v>
          </cell>
          <cell r="AJ91">
            <v>22.799828282034625</v>
          </cell>
          <cell r="AK91">
            <v>23.615789757398616</v>
          </cell>
          <cell r="AL91">
            <v>24.435298972019819</v>
          </cell>
          <cell r="AM91">
            <v>25.256463551129723</v>
          </cell>
          <cell r="AN91">
            <v>0.32789195176352132</v>
          </cell>
          <cell r="AO91">
            <v>3.8357776225301414</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19.832760089590209</v>
          </cell>
          <cell r="O92">
            <v>19.552860783781828</v>
          </cell>
          <cell r="P92">
            <v>19.320193877077543</v>
          </cell>
          <cell r="Q92">
            <v>19.200083160743635</v>
          </cell>
          <cell r="R92">
            <v>19.235960487275605</v>
          </cell>
          <cell r="S92">
            <v>19.440716877561513</v>
          </cell>
          <cell r="T92">
            <v>19.807773747616658</v>
          </cell>
          <cell r="U92">
            <v>20.326155344680718</v>
          </cell>
          <cell r="V92">
            <v>20.980808178517215</v>
          </cell>
          <cell r="W92">
            <v>21.754597205442856</v>
          </cell>
          <cell r="X92">
            <v>22.632619299989177</v>
          </cell>
          <cell r="Y92">
            <v>23.605705364633284</v>
          </cell>
          <cell r="Z92">
            <v>24.661590108852391</v>
          </cell>
          <cell r="AA92">
            <v>25.790801188477371</v>
          </cell>
          <cell r="AB92">
            <v>26.992890358250573</v>
          </cell>
          <cell r="AC92">
            <v>28.264731361029579</v>
          </cell>
          <cell r="AD92">
            <v>29.596409036089465</v>
          </cell>
          <cell r="AE92">
            <v>30.980980909095013</v>
          </cell>
          <cell r="AF92">
            <v>32.422770415350094</v>
          </cell>
          <cell r="AG92">
            <v>33.932431181067628</v>
          </cell>
          <cell r="AH92">
            <v>35.511039128307033</v>
          </cell>
          <cell r="AI92">
            <v>37.152875867317057</v>
          </cell>
          <cell r="AJ92">
            <v>38.846232617063365</v>
          </cell>
          <cell r="AK92">
            <v>40.576031837838478</v>
          </cell>
          <cell r="AL92">
            <v>42.327223663764265</v>
          </cell>
          <cell r="AM92">
            <v>44.086757910584211</v>
          </cell>
          <cell r="AN92">
            <v>0.20418804805836613</v>
          </cell>
          <cell r="AO92">
            <v>4.8834924356273497</v>
          </cell>
        </row>
        <row r="93">
          <cell r="A93" t="str">
            <v>Lao PDR</v>
          </cell>
          <cell r="B93">
            <v>5322.5103064053346</v>
          </cell>
          <cell r="C93">
            <v>5657.1574264584115</v>
          </cell>
          <cell r="D93">
            <v>5989.5722034474347</v>
          </cell>
          <cell r="E93">
            <v>6319.7616100437663</v>
          </cell>
          <cell r="F93">
            <v>6649.4205468842938</v>
          </cell>
          <cell r="G93">
            <v>6980.4776185054652</v>
          </cell>
          <cell r="H93">
            <v>7315.8824839748831</v>
          </cell>
          <cell r="I93">
            <v>7662.4537561750958</v>
          </cell>
          <cell r="J93">
            <v>8031.0826531489038</v>
          </cell>
          <cell r="K93">
            <v>8432.5260953773559</v>
          </cell>
          <cell r="L93">
            <v>8872.1141168100094</v>
          </cell>
          <cell r="M93">
            <v>9353.143580442651</v>
          </cell>
          <cell r="N93">
            <v>9877.9846881029644</v>
          </cell>
          <cell r="O93">
            <v>10446.781315814203</v>
          </cell>
          <cell r="P93">
            <v>11058.593382718595</v>
          </cell>
          <cell r="Q93">
            <v>11711.440534800224</v>
          </cell>
          <cell r="R93">
            <v>12404.623874215991</v>
          </cell>
          <cell r="S93">
            <v>13140.078497774794</v>
          </cell>
          <cell r="T93">
            <v>13923.695233543363</v>
          </cell>
          <cell r="U93">
            <v>14766.807154610686</v>
          </cell>
          <cell r="V93">
            <v>15684.34700173031</v>
          </cell>
          <cell r="W93">
            <v>16692.322374109677</v>
          </cell>
          <cell r="X93">
            <v>17808.046930938926</v>
          </cell>
          <cell r="Y93">
            <v>19047.371707667106</v>
          </cell>
          <cell r="Z93">
            <v>20424.887100433869</v>
          </cell>
          <cell r="AA93">
            <v>21952.5097683022</v>
          </cell>
          <cell r="AB93">
            <v>23638.893449330739</v>
          </cell>
          <cell r="AC93">
            <v>25487.752753895107</v>
          </cell>
          <cell r="AD93">
            <v>27499.549337877615</v>
          </cell>
          <cell r="AE93">
            <v>29671.286999621621</v>
          </cell>
          <cell r="AF93">
            <v>31995.965984091701</v>
          </cell>
          <cell r="AG93">
            <v>34461.435026256215</v>
          </cell>
          <cell r="AH93">
            <v>37050.259351242603</v>
          </cell>
          <cell r="AI93">
            <v>39741.065103915746</v>
          </cell>
          <cell r="AJ93">
            <v>42511.222845628101</v>
          </cell>
          <cell r="AK93">
            <v>45336.141426692957</v>
          </cell>
          <cell r="AL93">
            <v>48190.863638967319</v>
          </cell>
          <cell r="AM93">
            <v>51055.35912004127</v>
          </cell>
          <cell r="AN93">
            <v>0.56976095819675143</v>
          </cell>
          <cell r="AO93">
            <v>8337.7478885439868</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3.4552066057465223</v>
          </cell>
          <cell r="O94">
            <v>3.5925547224247909</v>
          </cell>
          <cell r="P94">
            <v>3.7366107730455944</v>
          </cell>
          <cell r="Q94">
            <v>3.894717144327219</v>
          </cell>
          <cell r="R94">
            <v>4.0742101152574959</v>
          </cell>
          <cell r="S94">
            <v>4.2800587933809817</v>
          </cell>
          <cell r="T94">
            <v>4.5143901850896579</v>
          </cell>
          <cell r="U94">
            <v>4.7776007088416952</v>
          </cell>
          <cell r="V94">
            <v>5.0679728812443692</v>
          </cell>
          <cell r="W94">
            <v>5.3804432118165373</v>
          </cell>
          <cell r="X94">
            <v>5.706778481264613</v>
          </cell>
          <cell r="Y94">
            <v>6.036271038176845</v>
          </cell>
          <cell r="Z94">
            <v>6.355795446328834</v>
          </cell>
          <cell r="AA94">
            <v>6.6504435591144118</v>
          </cell>
          <cell r="AB94">
            <v>6.9054192754641219</v>
          </cell>
          <cell r="AC94">
            <v>7.1098420587173647</v>
          </cell>
          <cell r="AD94">
            <v>7.261607179458899</v>
          </cell>
          <cell r="AE94">
            <v>7.3728114876863104</v>
          </cell>
          <cell r="AF94">
            <v>7.4654457616025933</v>
          </cell>
          <cell r="AG94">
            <v>7.555652664533878</v>
          </cell>
          <cell r="AH94">
            <v>7.6525704021902685</v>
          </cell>
          <cell r="AI94">
            <v>7.7611306536365303</v>
          </cell>
          <cell r="AJ94">
            <v>7.8825493939155251</v>
          </cell>
          <cell r="AK94">
            <v>8.0150612915337529</v>
          </cell>
          <cell r="AL94">
            <v>8.154945521058556</v>
          </cell>
          <cell r="AM94">
            <v>8.2979106441419397</v>
          </cell>
          <cell r="AN94">
            <v>0.26196216554136681</v>
          </cell>
          <cell r="AO94">
            <v>1.4564288525031175</v>
          </cell>
        </row>
        <row r="95">
          <cell r="A95" t="str">
            <v>Lebanon</v>
          </cell>
          <cell r="B95">
            <v>23064.981070906942</v>
          </cell>
          <cell r="C95">
            <v>23431.16984134178</v>
          </cell>
          <cell r="D95">
            <v>23805.287931067549</v>
          </cell>
          <cell r="E95">
            <v>24200.843470961758</v>
          </cell>
          <cell r="F95">
            <v>24544.929322591244</v>
          </cell>
          <cell r="G95">
            <v>24708.704122813218</v>
          </cell>
          <cell r="H95">
            <v>24586.715845258968</v>
          </cell>
          <cell r="I95">
            <v>24160.59159233165</v>
          </cell>
          <cell r="J95">
            <v>23477.623557981839</v>
          </cell>
          <cell r="K95">
            <v>22707.146580236782</v>
          </cell>
          <cell r="L95">
            <v>22044.786591543914</v>
          </cell>
          <cell r="M95">
            <v>21610.007118548303</v>
          </cell>
          <cell r="N95">
            <v>21432.478901979564</v>
          </cell>
          <cell r="O95">
            <v>21506.337941381837</v>
          </cell>
          <cell r="P95">
            <v>21800.086217279455</v>
          </cell>
          <cell r="Q95">
            <v>22269.061450782949</v>
          </cell>
          <cell r="R95">
            <v>22868.651550830047</v>
          </cell>
          <cell r="S95">
            <v>23563.778181850648</v>
          </cell>
          <cell r="T95">
            <v>24332.189832766348</v>
          </cell>
          <cell r="U95">
            <v>25167.171080680229</v>
          </cell>
          <cell r="V95">
            <v>26076.47236436771</v>
          </cell>
          <cell r="W95">
            <v>27071.977841797405</v>
          </cell>
          <cell r="X95">
            <v>28165.006947294252</v>
          </cell>
          <cell r="Y95">
            <v>29366.767336765228</v>
          </cell>
          <cell r="Z95">
            <v>30686.625266644354</v>
          </cell>
          <cell r="AA95">
            <v>32129.041869998004</v>
          </cell>
          <cell r="AB95">
            <v>33702.031767226101</v>
          </cell>
          <cell r="AC95">
            <v>35405.843100028593</v>
          </cell>
          <cell r="AD95">
            <v>37219.108772433159</v>
          </cell>
          <cell r="AE95">
            <v>39105.463717467188</v>
          </cell>
          <cell r="AF95">
            <v>41026.944870433741</v>
          </cell>
          <cell r="AG95">
            <v>42956.628029461193</v>
          </cell>
          <cell r="AH95">
            <v>44887.559583973591</v>
          </cell>
          <cell r="AI95">
            <v>46819.913283100366</v>
          </cell>
          <cell r="AJ95">
            <v>48754.781730131217</v>
          </cell>
          <cell r="AK95">
            <v>50692.84462552482</v>
          </cell>
          <cell r="AL95">
            <v>52633.731532438556</v>
          </cell>
          <cell r="AM95">
            <v>54576.101157774552</v>
          </cell>
          <cell r="AN95">
            <v>0.22652294352372271</v>
          </cell>
          <cell r="AO95">
            <v>6145.8113528365784</v>
          </cell>
        </row>
        <row r="96">
          <cell r="A96" t="str">
            <v>Lesotho</v>
          </cell>
          <cell r="B96">
            <v>2.9822807450374698</v>
          </cell>
          <cell r="C96">
            <v>3.1347276501120507</v>
          </cell>
          <cell r="D96">
            <v>3.2883917477362568</v>
          </cell>
          <cell r="E96">
            <v>3.4451429539585927</v>
          </cell>
          <cell r="F96">
            <v>3.6077372673502004</v>
          </cell>
          <cell r="G96">
            <v>3.7783592569426347</v>
          </cell>
          <cell r="H96">
            <v>3.9587261190939471</v>
          </cell>
          <cell r="I96">
            <v>4.1499414575927629</v>
          </cell>
          <cell r="J96">
            <v>4.3526816150367686</v>
          </cell>
          <cell r="K96">
            <v>4.5653535194477222</v>
          </cell>
          <cell r="L96">
            <v>4.7855372826970139</v>
          </cell>
          <cell r="M96">
            <v>5.010759481461557</v>
          </cell>
          <cell r="N96">
            <v>5.2392413195912937</v>
          </cell>
          <cell r="O96">
            <v>5.4687964061215499</v>
          </cell>
          <cell r="P96">
            <v>5.6981959368917376</v>
          </cell>
          <cell r="Q96">
            <v>5.9266331436800561</v>
          </cell>
          <cell r="R96">
            <v>6.1545592988957853</v>
          </cell>
          <cell r="S96">
            <v>6.3824293435114061</v>
          </cell>
          <cell r="T96">
            <v>6.611192625510439</v>
          </cell>
          <cell r="U96">
            <v>6.8421541994412891</v>
          </cell>
          <cell r="V96">
            <v>7.0782071935972573</v>
          </cell>
          <cell r="W96">
            <v>7.3217731942772319</v>
          </cell>
          <cell r="X96">
            <v>7.5762917158441283</v>
          </cell>
          <cell r="Y96">
            <v>7.8461345407180927</v>
          </cell>
          <cell r="Z96">
            <v>8.1352305341608275</v>
          </cell>
          <cell r="AA96">
            <v>8.447437216026854</v>
          </cell>
          <cell r="AB96">
            <v>8.7855298008290834</v>
          </cell>
          <cell r="AC96">
            <v>9.1505691309201591</v>
          </cell>
          <cell r="AD96">
            <v>9.5421807506444338</v>
          </cell>
          <cell r="AE96">
            <v>9.9591445130370566</v>
          </cell>
          <cell r="AF96">
            <v>10.399768463626732</v>
          </cell>
          <cell r="AG96">
            <v>10.861109202811791</v>
          </cell>
          <cell r="AH96">
            <v>11.340205646354301</v>
          </cell>
          <cell r="AI96">
            <v>11.833835617988209</v>
          </cell>
          <cell r="AJ96">
            <v>12.339334884983918</v>
          </cell>
          <cell r="AK96">
            <v>12.85214085843195</v>
          </cell>
          <cell r="AL96">
            <v>13.367607600572986</v>
          </cell>
          <cell r="AM96">
            <v>13.88365776506339</v>
          </cell>
          <cell r="AN96">
            <v>0.36809903131276983</v>
          </cell>
          <cell r="AO96">
            <v>2.3062119531223177</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0.46473674477305632</v>
          </cell>
          <cell r="W97">
            <v>0.45889286823646064</v>
          </cell>
          <cell r="X97">
            <v>0.4534816242521344</v>
          </cell>
          <cell r="Y97">
            <v>0.44956671668998238</v>
          </cell>
          <cell r="Z97">
            <v>0.44909703317738803</v>
          </cell>
          <cell r="AA97">
            <v>0.45324579417483485</v>
          </cell>
          <cell r="AB97">
            <v>0.46251524981103231</v>
          </cell>
          <cell r="AC97">
            <v>0.47689519227294153</v>
          </cell>
          <cell r="AD97">
            <v>0.49608026124941335</v>
          </cell>
          <cell r="AE97">
            <v>0.51973614450656913</v>
          </cell>
          <cell r="AF97">
            <v>0.54753772719803606</v>
          </cell>
          <cell r="AG97">
            <v>0.57906253303237576</v>
          </cell>
          <cell r="AH97">
            <v>0.61377270844616916</v>
          </cell>
          <cell r="AI97">
            <v>0.65103977454567352</v>
          </cell>
          <cell r="AJ97">
            <v>0.69029752535268429</v>
          </cell>
          <cell r="AK97">
            <v>0.73098935714354041</v>
          </cell>
          <cell r="AL97">
            <v>0.77255569094105381</v>
          </cell>
          <cell r="AM97">
            <v>0.81449705419660123</v>
          </cell>
          <cell r="AN97">
            <v>8.8694219321509657E-2</v>
          </cell>
          <cell r="AO97">
            <v>4.2949051428674084E-2</v>
          </cell>
        </row>
        <row r="98">
          <cell r="A98" t="str">
            <v>Libya</v>
          </cell>
          <cell r="B98">
            <v>42.444087864203084</v>
          </cell>
          <cell r="C98">
            <v>40.576281062851507</v>
          </cell>
          <cell r="D98">
            <v>38.768493382857898</v>
          </cell>
          <cell r="E98">
            <v>37.062351134951712</v>
          </cell>
          <cell r="F98">
            <v>35.505045696033818</v>
          </cell>
          <cell r="G98">
            <v>34.147874931655558</v>
          </cell>
          <cell r="H98">
            <v>33.030696250407921</v>
          </cell>
          <cell r="I98">
            <v>32.197578311565351</v>
          </cell>
          <cell r="J98">
            <v>31.668732811898209</v>
          </cell>
          <cell r="K98">
            <v>31.4037856650612</v>
          </cell>
          <cell r="L98">
            <v>31.326885456590045</v>
          </cell>
          <cell r="M98">
            <v>31.349592915369858</v>
          </cell>
          <cell r="N98">
            <v>31.382869915719837</v>
          </cell>
          <cell r="O98">
            <v>31.386472402805484</v>
          </cell>
          <cell r="P98">
            <v>31.358437622635098</v>
          </cell>
          <cell r="Q98">
            <v>31.321308097188933</v>
          </cell>
          <cell r="R98">
            <v>31.328941972220886</v>
          </cell>
          <cell r="S98">
            <v>31.423114312512968</v>
          </cell>
          <cell r="T98">
            <v>31.641180763124975</v>
          </cell>
          <cell r="U98">
            <v>32.012805825991563</v>
          </cell>
          <cell r="V98">
            <v>32.55651219541614</v>
          </cell>
          <cell r="W98">
            <v>33.277204507442192</v>
          </cell>
          <cell r="X98">
            <v>34.172102276159052</v>
          </cell>
          <cell r="Y98">
            <v>35.209742970581644</v>
          </cell>
          <cell r="Z98">
            <v>36.317223036963284</v>
          </cell>
          <cell r="AA98">
            <v>37.408861491851482</v>
          </cell>
          <cell r="AB98">
            <v>38.390065121424101</v>
          </cell>
          <cell r="AC98">
            <v>39.182862096940489</v>
          </cell>
          <cell r="AD98">
            <v>39.742339938445753</v>
          </cell>
          <cell r="AE98">
            <v>40.079987545015591</v>
          </cell>
          <cell r="AF98">
            <v>40.282160416341242</v>
          </cell>
          <cell r="AG98">
            <v>40.506474176663779</v>
          </cell>
          <cell r="AH98">
            <v>40.991722846060874</v>
          </cell>
          <cell r="AI98">
            <v>41.760275702843558</v>
          </cell>
          <cell r="AJ98">
            <v>42.757124796862243</v>
          </cell>
          <cell r="AK98">
            <v>43.911999420938905</v>
          </cell>
          <cell r="AL98">
            <v>45.1549676199269</v>
          </cell>
          <cell r="AM98">
            <v>46.429837444470195</v>
          </cell>
          <cell r="AN98">
            <v>0.10538269603653395</v>
          </cell>
          <cell r="AO98">
            <v>3.6833296431176912</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37.93667000513399</v>
          </cell>
          <cell r="R99">
            <v>41.097913692977961</v>
          </cell>
          <cell r="S99">
            <v>44.280250680770592</v>
          </cell>
          <cell r="T99">
            <v>47.515005131530764</v>
          </cell>
          <cell r="U99">
            <v>50.843368701469643</v>
          </cell>
          <cell r="V99">
            <v>54.31859299548308</v>
          </cell>
          <cell r="W99">
            <v>57.967475931452206</v>
          </cell>
          <cell r="X99">
            <v>61.771269497303322</v>
          </cell>
          <cell r="Y99">
            <v>65.662530921648226</v>
          </cell>
          <cell r="Z99">
            <v>69.52339473812566</v>
          </cell>
          <cell r="AA99">
            <v>73.204960171157893</v>
          </cell>
          <cell r="AB99">
            <v>76.53478249778594</v>
          </cell>
          <cell r="AC99">
            <v>79.332387393339218</v>
          </cell>
          <cell r="AD99">
            <v>81.432512708169256</v>
          </cell>
          <cell r="AE99">
            <v>82.733592418694215</v>
          </cell>
          <cell r="AF99">
            <v>83.201715374250568</v>
          </cell>
          <cell r="AG99">
            <v>82.726744499987845</v>
          </cell>
          <cell r="AH99">
            <v>81.128455567313068</v>
          </cell>
          <cell r="AI99">
            <v>78.206046902633346</v>
          </cell>
          <cell r="AJ99">
            <v>73.77040227668266</v>
          </cell>
          <cell r="AK99">
            <v>67.69588499116864</v>
          </cell>
          <cell r="AL99">
            <v>59.997464325032098</v>
          </cell>
          <cell r="AM99">
            <v>50.924160707302171</v>
          </cell>
          <cell r="AN99">
            <v>0.24832534432874628</v>
          </cell>
          <cell r="AO99">
            <v>15.9232516400861</v>
          </cell>
        </row>
        <row r="100">
          <cell r="A100" t="str">
            <v>Luxembourg</v>
          </cell>
          <cell r="B100">
            <v>8.5811598809454708</v>
          </cell>
          <cell r="C100">
            <v>9.1076498867021805</v>
          </cell>
          <cell r="D100">
            <v>9.6427182936494358</v>
          </cell>
          <cell r="E100">
            <v>10.19900700411076</v>
          </cell>
          <cell r="F100">
            <v>10.788860737473181</v>
          </cell>
          <cell r="G100">
            <v>11.420584143082616</v>
          </cell>
          <cell r="H100">
            <v>12.097173262910246</v>
          </cell>
          <cell r="I100">
            <v>12.815738297496427</v>
          </cell>
          <cell r="J100">
            <v>13.571547714752414</v>
          </cell>
          <cell r="K100">
            <v>14.355552599614496</v>
          </cell>
          <cell r="L100">
            <v>15.157308559871437</v>
          </cell>
          <cell r="M100">
            <v>15.970295677315857</v>
          </cell>
          <cell r="N100">
            <v>16.791750948141658</v>
          </cell>
          <cell r="O100">
            <v>17.62795841176958</v>
          </cell>
          <cell r="P100">
            <v>18.489114598138944</v>
          </cell>
          <cell r="Q100">
            <v>19.388176453071381</v>
          </cell>
          <cell r="R100">
            <v>20.339089776407135</v>
          </cell>
          <cell r="S100">
            <v>21.350468603455734</v>
          </cell>
          <cell r="T100">
            <v>22.41894607176263</v>
          </cell>
          <cell r="U100">
            <v>23.530430632838709</v>
          </cell>
          <cell r="V100">
            <v>24.662581277477233</v>
          </cell>
          <cell r="W100">
            <v>25.791862690143084</v>
          </cell>
          <cell r="X100">
            <v>26.901983742526362</v>
          </cell>
          <cell r="Y100">
            <v>27.979004679415752</v>
          </cell>
          <cell r="Z100">
            <v>29.01090590817466</v>
          </cell>
          <cell r="AA100">
            <v>29.981007789372342</v>
          </cell>
          <cell r="AB100">
            <v>30.869751624496299</v>
          </cell>
          <cell r="AC100">
            <v>31.660598637140314</v>
          </cell>
          <cell r="AD100">
            <v>32.346182534653195</v>
          </cell>
          <cell r="AE100">
            <v>32.941511038012358</v>
          </cell>
          <cell r="AF100">
            <v>33.479660042848678</v>
          </cell>
          <cell r="AG100">
            <v>33.987720334412906</v>
          </cell>
          <cell r="AH100">
            <v>34.490086097527296</v>
          </cell>
          <cell r="AI100">
            <v>35.006704313669985</v>
          </cell>
          <cell r="AJ100">
            <v>35.547281103343828</v>
          </cell>
          <cell r="AK100">
            <v>36.112525543914977</v>
          </cell>
          <cell r="AL100">
            <v>36.695593901716151</v>
          </cell>
          <cell r="AM100">
            <v>37.286507187640922</v>
          </cell>
          <cell r="AN100">
            <v>0.40258916339706646</v>
          </cell>
          <cell r="AO100">
            <v>8.3443687400157085</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184.02005176483624</v>
          </cell>
          <cell r="O101">
            <v>184.67533185273743</v>
          </cell>
          <cell r="P101">
            <v>185.50924142299024</v>
          </cell>
          <cell r="Q101">
            <v>186.72107663941892</v>
          </cell>
          <cell r="R101">
            <v>188.48884125161783</v>
          </cell>
          <cell r="S101">
            <v>190.93695824278706</v>
          </cell>
          <cell r="T101">
            <v>194.14036218361048</v>
          </cell>
          <cell r="U101">
            <v>198.12480806234407</v>
          </cell>
          <cell r="V101">
            <v>202.89772724540776</v>
          </cell>
          <cell r="W101">
            <v>208.49199301859798</v>
          </cell>
          <cell r="X101">
            <v>215.00927139525706</v>
          </cell>
          <cell r="Y101">
            <v>222.46914845854138</v>
          </cell>
          <cell r="Z101">
            <v>230.76104757765469</v>
          </cell>
          <cell r="AA101">
            <v>239.62660063721532</v>
          </cell>
          <cell r="AB101">
            <v>248.67283904606501</v>
          </cell>
          <cell r="AC101">
            <v>257.37807820667342</v>
          </cell>
          <cell r="AD101">
            <v>265.11473513104954</v>
          </cell>
          <cell r="AE101">
            <v>271.20869604913565</v>
          </cell>
          <cell r="AF101">
            <v>274.98830983956339</v>
          </cell>
          <cell r="AG101">
            <v>275.6995684204731</v>
          </cell>
          <cell r="AH101">
            <v>272.5156406116094</v>
          </cell>
          <cell r="AI101">
            <v>264.61090954851221</v>
          </cell>
          <cell r="AJ101">
            <v>251.24812196060537</v>
          </cell>
          <cell r="AK101">
            <v>231.94760548182768</v>
          </cell>
          <cell r="AL101">
            <v>206.7440665265118</v>
          </cell>
          <cell r="AM101">
            <v>176.49980545417216</v>
          </cell>
          <cell r="AN101">
            <v>0.15293559652167815</v>
          </cell>
          <cell r="AO101">
            <v>33.83650129205401</v>
          </cell>
        </row>
        <row r="102">
          <cell r="A102" t="str">
            <v>Madagascar</v>
          </cell>
          <cell r="B102">
            <v>3863.0031392698256</v>
          </cell>
          <cell r="C102">
            <v>3866.8341795999459</v>
          </cell>
          <cell r="D102">
            <v>3874.1519685373678</v>
          </cell>
          <cell r="E102">
            <v>3887.7642528933934</v>
          </cell>
          <cell r="F102">
            <v>3909.004799793951</v>
          </cell>
          <cell r="G102">
            <v>3937.9326838360334</v>
          </cell>
          <cell r="H102">
            <v>3973.7817616186931</v>
          </cell>
          <cell r="I102">
            <v>4015.1138629026218</v>
          </cell>
          <cell r="J102">
            <v>4060.2190498323253</v>
          </cell>
          <cell r="K102">
            <v>4107.1659859232823</v>
          </cell>
          <cell r="L102">
            <v>4154.7112641926478</v>
          </cell>
          <cell r="M102">
            <v>4203.5124677983449</v>
          </cell>
          <cell r="N102">
            <v>4256.9972872563685</v>
          </cell>
          <cell r="O102">
            <v>4318.0807084047292</v>
          </cell>
          <cell r="P102">
            <v>4389.1204942088752</v>
          </cell>
          <cell r="Q102">
            <v>4472.1885905502068</v>
          </cell>
          <cell r="R102">
            <v>4568.3426683680354</v>
          </cell>
          <cell r="S102">
            <v>4677.5151726961722</v>
          </cell>
          <cell r="T102">
            <v>4798.4909418847446</v>
          </cell>
          <cell r="U102">
            <v>4929.4604025569188</v>
          </cell>
          <cell r="V102">
            <v>5068.6187519170126</v>
          </cell>
          <cell r="W102">
            <v>5215.1114031437755</v>
          </cell>
          <cell r="X102">
            <v>5369.8817418967865</v>
          </cell>
          <cell r="Y102">
            <v>5537.3448798041891</v>
          </cell>
          <cell r="Z102">
            <v>5716.9382810751558</v>
          </cell>
          <cell r="AA102">
            <v>5906.2144511208198</v>
          </cell>
          <cell r="AB102">
            <v>6101.8568925415602</v>
          </cell>
          <cell r="AC102">
            <v>6300.3787834265486</v>
          </cell>
          <cell r="AD102">
            <v>6499.124452939539</v>
          </cell>
          <cell r="AE102">
            <v>6698.1440124100209</v>
          </cell>
          <cell r="AF102">
            <v>6902.8898986380882</v>
          </cell>
          <cell r="AG102">
            <v>7119.3216682997327</v>
          </cell>
          <cell r="AH102">
            <v>7352.214479084565</v>
          </cell>
          <cell r="AI102">
            <v>7603.3604019991999</v>
          </cell>
          <cell r="AJ102">
            <v>7871.2226632594056</v>
          </cell>
          <cell r="AK102">
            <v>8152.0094250609563</v>
          </cell>
          <cell r="AL102">
            <v>8440.8128729670334</v>
          </cell>
          <cell r="AM102">
            <v>8732.849258290209</v>
          </cell>
          <cell r="AN102">
            <v>0.20772910044623485</v>
          </cell>
          <cell r="AO102">
            <v>1017.2183552227768</v>
          </cell>
        </row>
        <row r="103">
          <cell r="A103" t="str">
            <v>Malawi</v>
          </cell>
          <cell r="B103">
            <v>223.85132349849914</v>
          </cell>
          <cell r="C103">
            <v>229.77686395597726</v>
          </cell>
          <cell r="D103">
            <v>235.82909117847038</v>
          </cell>
          <cell r="E103">
            <v>242.07806329143372</v>
          </cell>
          <cell r="F103">
            <v>248.53307750853781</v>
          </cell>
          <cell r="G103">
            <v>255.16504041053875</v>
          </cell>
          <cell r="H103">
            <v>261.96992780310717</v>
          </cell>
          <cell r="I103">
            <v>269.01720508780829</v>
          </cell>
          <cell r="J103">
            <v>276.37614838817638</v>
          </cell>
          <cell r="K103">
            <v>284.08794177686752</v>
          </cell>
          <cell r="L103">
            <v>292.176667842656</v>
          </cell>
          <cell r="M103">
            <v>300.60912975654753</v>
          </cell>
          <cell r="N103">
            <v>309.37241401112112</v>
          </cell>
          <cell r="O103">
            <v>318.64640580139024</v>
          </cell>
          <cell r="P103">
            <v>328.48158618225722</v>
          </cell>
          <cell r="Q103">
            <v>338.99359215061048</v>
          </cell>
          <cell r="R103">
            <v>349.92951484151587</v>
          </cell>
          <cell r="S103">
            <v>360.96608946853314</v>
          </cell>
          <cell r="T103">
            <v>371.93158609680677</v>
          </cell>
          <cell r="U103">
            <v>382.93593389679586</v>
          </cell>
          <cell r="V103">
            <v>394.3023561779915</v>
          </cell>
          <cell r="W103">
            <v>406.5965869109167</v>
          </cell>
          <cell r="X103">
            <v>420.54477650431465</v>
          </cell>
          <cell r="Y103">
            <v>436.74039949781945</v>
          </cell>
          <cell r="Z103">
            <v>455.571462666022</v>
          </cell>
          <cell r="AA103">
            <v>477.27978878853497</v>
          </cell>
          <cell r="AB103">
            <v>502.00565601831073</v>
          </cell>
          <cell r="AC103">
            <v>529.68515462041637</v>
          </cell>
          <cell r="AD103">
            <v>559.89713829973573</v>
          </cell>
          <cell r="AE103">
            <v>592.0289992149485</v>
          </cell>
          <cell r="AF103">
            <v>625.40015814173705</v>
          </cell>
          <cell r="AG103">
            <v>659.44041586363414</v>
          </cell>
          <cell r="AH103">
            <v>693.748731582755</v>
          </cell>
          <cell r="AI103">
            <v>728.10496034257869</v>
          </cell>
          <cell r="AJ103">
            <v>762.4163398707567</v>
          </cell>
          <cell r="AK103">
            <v>796.66667829151447</v>
          </cell>
          <cell r="AL103">
            <v>830.87695033037016</v>
          </cell>
          <cell r="AM103">
            <v>865.07384392992662</v>
          </cell>
          <cell r="AN103">
            <v>0.32880247160124587</v>
          </cell>
          <cell r="AO103">
            <v>122.68668782607004</v>
          </cell>
        </row>
        <row r="104">
          <cell r="A104" t="str">
            <v>Malaysia</v>
          </cell>
          <cell r="B104">
            <v>94.477035105697794</v>
          </cell>
          <cell r="C104">
            <v>101.35158716604006</v>
          </cell>
          <cell r="D104">
            <v>108.28334887532534</v>
          </cell>
          <cell r="E104">
            <v>115.38755401083625</v>
          </cell>
          <cell r="F104">
            <v>122.83179286110216</v>
          </cell>
          <cell r="G104">
            <v>130.83593017454402</v>
          </cell>
          <cell r="H104">
            <v>139.69128277097172</v>
          </cell>
          <cell r="I104">
            <v>149.66919816844973</v>
          </cell>
          <cell r="J104">
            <v>160.94734105733281</v>
          </cell>
          <cell r="K104">
            <v>173.58014414629119</v>
          </cell>
          <cell r="L104">
            <v>187.52251673342175</v>
          </cell>
          <cell r="M104">
            <v>202.64031667535852</v>
          </cell>
          <cell r="N104">
            <v>218.71925666140123</v>
          </cell>
          <cell r="O104">
            <v>235.48510621409602</v>
          </cell>
          <cell r="P104">
            <v>252.61869228937496</v>
          </cell>
          <cell r="Q104">
            <v>269.80018078102927</v>
          </cell>
          <cell r="R104">
            <v>286.75423065995636</v>
          </cell>
          <cell r="S104">
            <v>303.33205908924339</v>
          </cell>
          <cell r="T104">
            <v>319.62524092537785</v>
          </cell>
          <cell r="U104">
            <v>336.02729043395476</v>
          </cell>
          <cell r="V104">
            <v>352.82763947131531</v>
          </cell>
          <cell r="W104">
            <v>370.23359698946115</v>
          </cell>
          <cell r="X104">
            <v>388.48819554568081</v>
          </cell>
          <cell r="Y104">
            <v>407.71459172736837</v>
          </cell>
          <cell r="Z104">
            <v>427.92664016646091</v>
          </cell>
          <cell r="AA104">
            <v>449.05517957762191</v>
          </cell>
          <cell r="AB104">
            <v>471.01684227385016</v>
          </cell>
          <cell r="AC104">
            <v>493.7302087723682</v>
          </cell>
          <cell r="AD104">
            <v>517.15895116766001</v>
          </cell>
          <cell r="AE104">
            <v>541.39284946648593</v>
          </cell>
          <cell r="AF104">
            <v>566.6569241639296</v>
          </cell>
          <cell r="AG104">
            <v>592.98227726040977</v>
          </cell>
          <cell r="AH104">
            <v>620.3289815147059</v>
          </cell>
          <cell r="AI104">
            <v>648.61025691299335</v>
          </cell>
          <cell r="AJ104">
            <v>677.67785362630036</v>
          </cell>
          <cell r="AK104">
            <v>707.32790925652512</v>
          </cell>
          <cell r="AL104">
            <v>737.33179286930283</v>
          </cell>
          <cell r="AM104">
            <v>767.47720443770356</v>
          </cell>
          <cell r="AN104">
            <v>0.51701172006450136</v>
          </cell>
          <cell r="AO104">
            <v>153.30631867627636</v>
          </cell>
        </row>
        <row r="105">
          <cell r="A105" t="str">
            <v>Maldives</v>
          </cell>
          <cell r="B105">
            <v>2.0328340436530699</v>
          </cell>
          <cell r="C105">
            <v>2.299526198349179</v>
          </cell>
          <cell r="D105">
            <v>2.5675300126087577</v>
          </cell>
          <cell r="E105">
            <v>2.8385118840117829</v>
          </cell>
          <cell r="F105">
            <v>3.1135529100121446</v>
          </cell>
          <cell r="G105">
            <v>3.3915490692236139</v>
          </cell>
          <cell r="H105">
            <v>3.6710108111598392</v>
          </cell>
          <cell r="I105">
            <v>3.9515230946422326</v>
          </cell>
          <cell r="J105">
            <v>4.2339607703806088</v>
          </cell>
          <cell r="K105">
            <v>4.5210534581383595</v>
          </cell>
          <cell r="L105">
            <v>4.81817116997507</v>
          </cell>
          <cell r="M105">
            <v>5.1346333833689419</v>
          </cell>
          <cell r="N105">
            <v>5.4787478640984251</v>
          </cell>
          <cell r="O105">
            <v>5.857896044108279</v>
          </cell>
          <cell r="P105">
            <v>6.2783518767022795</v>
          </cell>
          <cell r="Q105">
            <v>6.7444003547431199</v>
          </cell>
          <cell r="R105">
            <v>7.258382952326472</v>
          </cell>
          <cell r="S105">
            <v>7.8205171400005753</v>
          </cell>
          <cell r="T105">
            <v>8.4296965587904022</v>
          </cell>
          <cell r="U105">
            <v>9.0852796783209193</v>
          </cell>
          <cell r="V105">
            <v>9.7887080026291891</v>
          </cell>
          <cell r="W105">
            <v>10.543190238969064</v>
          </cell>
          <cell r="X105">
            <v>11.351088014568104</v>
          </cell>
          <cell r="Y105">
            <v>12.209721054264183</v>
          </cell>
          <cell r="Z105">
            <v>13.109408202749488</v>
          </cell>
          <cell r="AA105">
            <v>14.04222109417357</v>
          </cell>
          <cell r="AB105">
            <v>15.005897280658477</v>
          </cell>
          <cell r="AC105">
            <v>15.982642103384526</v>
          </cell>
          <cell r="AD105">
            <v>16.953961930725445</v>
          </cell>
          <cell r="AE105">
            <v>17.906656710021117</v>
          </cell>
          <cell r="AF105">
            <v>18.843246769304169</v>
          </cell>
          <cell r="AG105">
            <v>19.763665869507015</v>
          </cell>
          <cell r="AH105">
            <v>20.666005303869028</v>
          </cell>
          <cell r="AI105">
            <v>21.55114970693451</v>
          </cell>
          <cell r="AJ105">
            <v>22.42252366020907</v>
          </cell>
          <cell r="AK105">
            <v>23.284550248128973</v>
          </cell>
          <cell r="AL105">
            <v>24.14151731852839</v>
          </cell>
          <cell r="AM105">
            <v>24.996717216760207</v>
          </cell>
          <cell r="AN105">
            <v>0.62815870143899677</v>
          </cell>
          <cell r="AO105">
            <v>5.3987793817634522</v>
          </cell>
        </row>
        <row r="106">
          <cell r="A106" t="str">
            <v>Mali</v>
          </cell>
          <cell r="B106">
            <v>514.34326232694525</v>
          </cell>
          <cell r="C106">
            <v>524.13899036912505</v>
          </cell>
          <cell r="D106">
            <v>534.2453757880354</v>
          </cell>
          <cell r="E106">
            <v>545.05230605671557</v>
          </cell>
          <cell r="F106">
            <v>557.27906489032443</v>
          </cell>
          <cell r="G106">
            <v>571.57554294345357</v>
          </cell>
          <cell r="H106">
            <v>588.45376022179107</v>
          </cell>
          <cell r="I106">
            <v>608.03905130159046</v>
          </cell>
          <cell r="J106">
            <v>630.35967315688765</v>
          </cell>
          <cell r="K106">
            <v>655.26658224870243</v>
          </cell>
          <cell r="L106">
            <v>682.19111830648558</v>
          </cell>
          <cell r="M106">
            <v>710.59836523720105</v>
          </cell>
          <cell r="N106">
            <v>740.17993576474771</v>
          </cell>
          <cell r="O106">
            <v>771.20790896065228</v>
          </cell>
          <cell r="P106">
            <v>803.99036453879398</v>
          </cell>
          <cell r="Q106">
            <v>838.8461931234458</v>
          </cell>
          <cell r="R106">
            <v>876.05238169349252</v>
          </cell>
          <cell r="S106">
            <v>915.68374529658468</v>
          </cell>
          <cell r="T106">
            <v>957.84518516343746</v>
          </cell>
          <cell r="U106">
            <v>1002.7442450718002</v>
          </cell>
          <cell r="V106">
            <v>1050.6789069477877</v>
          </cell>
          <cell r="W106">
            <v>1102.1395602667969</v>
          </cell>
          <cell r="X106">
            <v>1156.9949854347469</v>
          </cell>
          <cell r="Y106">
            <v>1215.149657254889</v>
          </cell>
          <cell r="Z106">
            <v>1276.4713806761267</v>
          </cell>
          <cell r="AA106">
            <v>1341.0880740748148</v>
          </cell>
          <cell r="AB106">
            <v>1409.0549420205466</v>
          </cell>
          <cell r="AC106">
            <v>1480.4869083421675</v>
          </cell>
          <cell r="AD106">
            <v>1555.5864474483167</v>
          </cell>
          <cell r="AE106">
            <v>1634.5386646642123</v>
          </cell>
          <cell r="AF106">
            <v>1717.4965008405889</v>
          </cell>
          <cell r="AG106">
            <v>1804.4831701815385</v>
          </cell>
          <cell r="AH106">
            <v>1895.5064218827476</v>
          </cell>
          <cell r="AI106">
            <v>1990.1486534380872</v>
          </cell>
          <cell r="AJ106">
            <v>2087.7104381226004</v>
          </cell>
          <cell r="AK106">
            <v>2187.3507026769494</v>
          </cell>
          <cell r="AL106">
            <v>2288.2182894605703</v>
          </cell>
          <cell r="AM106">
            <v>2389.5692438061301</v>
          </cell>
          <cell r="AN106">
            <v>0.40656981236792233</v>
          </cell>
          <cell r="AO106">
            <v>390.97102779275389</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4.4786243854217451</v>
          </cell>
          <cell r="W107">
            <v>4.5567817661249199</v>
          </cell>
          <cell r="X107">
            <v>4.6362329029738776</v>
          </cell>
          <cell r="Y107">
            <v>4.7180737344531503</v>
          </cell>
          <cell r="Z107">
            <v>4.8036778700175331</v>
          </cell>
          <cell r="AA107">
            <v>4.8939381817772869</v>
          </cell>
          <cell r="AB107">
            <v>4.9881807631424957</v>
          </cell>
          <cell r="AC107">
            <v>5.0849623257054706</v>
          </cell>
          <cell r="AD107">
            <v>5.1825177734270991</v>
          </cell>
          <cell r="AE107">
            <v>5.2799323870112129</v>
          </cell>
          <cell r="AF107">
            <v>5.3782962694273726</v>
          </cell>
          <cell r="AG107">
            <v>5.4782701997750261</v>
          </cell>
          <cell r="AH107">
            <v>5.5803019944593473</v>
          </cell>
          <cell r="AI107">
            <v>5.6847367678877587</v>
          </cell>
          <cell r="AJ107">
            <v>5.7914766145230896</v>
          </cell>
          <cell r="AK107">
            <v>5.9000662611492931</v>
          </cell>
          <cell r="AL107">
            <v>6.0098356684050911</v>
          </cell>
          <cell r="AM107">
            <v>6.1200941343177124</v>
          </cell>
          <cell r="AN107">
            <v>6.6585389362915554E-2</v>
          </cell>
          <cell r="AO107">
            <v>0.33003874206876843</v>
          </cell>
        </row>
        <row r="108">
          <cell r="A108" t="str">
            <v>Mauritania</v>
          </cell>
          <cell r="B108">
            <v>146.6732932750935</v>
          </cell>
          <cell r="C108">
            <v>150.85085253893214</v>
          </cell>
          <cell r="D108">
            <v>155.04538887001985</v>
          </cell>
          <cell r="E108">
            <v>159.30450081021635</v>
          </cell>
          <cell r="F108">
            <v>163.63134301268119</v>
          </cell>
          <cell r="G108">
            <v>168.01644512247165</v>
          </cell>
          <cell r="H108">
            <v>172.4366433545182</v>
          </cell>
          <cell r="I108">
            <v>176.84385947252656</v>
          </cell>
          <cell r="J108">
            <v>181.21738880665731</v>
          </cell>
          <cell r="K108">
            <v>185.57056809234572</v>
          </cell>
          <cell r="L108">
            <v>189.96352017696049</v>
          </cell>
          <cell r="M108">
            <v>194.50103222694688</v>
          </cell>
          <cell r="N108">
            <v>199.26540620698049</v>
          </cell>
          <cell r="O108">
            <v>204.31989375946742</v>
          </cell>
          <cell r="P108">
            <v>209.69385246474397</v>
          </cell>
          <cell r="Q108">
            <v>215.4472509655518</v>
          </cell>
          <cell r="R108">
            <v>221.55345937998516</v>
          </cell>
          <cell r="S108">
            <v>228.03912531648271</v>
          </cell>
          <cell r="T108">
            <v>235.05157178968324</v>
          </cell>
          <cell r="U108">
            <v>242.69945056106064</v>
          </cell>
          <cell r="V108">
            <v>251.04488767419201</v>
          </cell>
          <cell r="W108">
            <v>260.18069466704384</v>
          </cell>
          <cell r="X108">
            <v>270.19238420084065</v>
          </cell>
          <cell r="Y108">
            <v>281.13921199013663</v>
          </cell>
          <cell r="Z108">
            <v>292.98231990747752</v>
          </cell>
          <cell r="AA108">
            <v>305.62092770550765</v>
          </cell>
          <cell r="AB108">
            <v>318.91628193779661</v>
          </cell>
          <cell r="AC108">
            <v>332.72272988085888</v>
          </cell>
          <cell r="AD108">
            <v>347.10374599183086</v>
          </cell>
          <cell r="AE108">
            <v>362.22863742904048</v>
          </cell>
          <cell r="AF108">
            <v>378.34947389089723</v>
          </cell>
          <cell r="AG108">
            <v>395.60646870152021</v>
          </cell>
          <cell r="AH108">
            <v>414.04521044611948</v>
          </cell>
          <cell r="AI108">
            <v>433.57810302288999</v>
          </cell>
          <cell r="AJ108">
            <v>454.00198822556541</v>
          </cell>
          <cell r="AK108">
            <v>475.04760681765049</v>
          </cell>
          <cell r="AL108">
            <v>496.45238968039433</v>
          </cell>
          <cell r="AM108">
            <v>517.99409162686948</v>
          </cell>
          <cell r="AN108">
            <v>0.3031464560082438</v>
          </cell>
          <cell r="AO108">
            <v>71.96140412066687</v>
          </cell>
        </row>
        <row r="109">
          <cell r="A109" t="str">
            <v>Mauritius</v>
          </cell>
          <cell r="B109">
            <v>36.870029697954024</v>
          </cell>
          <cell r="C109">
            <v>39.349480199420682</v>
          </cell>
          <cell r="D109">
            <v>41.8893104039078</v>
          </cell>
          <cell r="E109">
            <v>44.555175212441625</v>
          </cell>
          <cell r="F109">
            <v>47.413666422009335</v>
          </cell>
          <cell r="G109">
            <v>50.530424077473668</v>
          </cell>
          <cell r="H109">
            <v>53.945861559477258</v>
          </cell>
          <cell r="I109">
            <v>57.665658007887991</v>
          </cell>
          <cell r="J109">
            <v>61.668043946979004</v>
          </cell>
          <cell r="K109">
            <v>65.923713320944543</v>
          </cell>
          <cell r="L109">
            <v>70.405129634509052</v>
          </cell>
          <cell r="M109">
            <v>75.079989259187528</v>
          </cell>
          <cell r="N109">
            <v>79.898507270149878</v>
          </cell>
          <cell r="O109">
            <v>84.790478849974107</v>
          </cell>
          <cell r="P109">
            <v>89.69316410853672</v>
          </cell>
          <cell r="Q109">
            <v>94.585228367214512</v>
          </cell>
          <cell r="R109">
            <v>99.48080530629889</v>
          </cell>
          <cell r="S109">
            <v>104.42202632240914</v>
          </cell>
          <cell r="T109">
            <v>109.43264475910151</v>
          </cell>
          <cell r="U109">
            <v>114.50506369670815</v>
          </cell>
          <cell r="V109">
            <v>119.63707976797018</v>
          </cell>
          <cell r="W109">
            <v>124.83194896866165</v>
          </cell>
          <cell r="X109">
            <v>130.12989649687691</v>
          </cell>
          <cell r="Y109">
            <v>135.58768806102373</v>
          </cell>
          <cell r="Z109">
            <v>141.24974040454106</v>
          </cell>
          <cell r="AA109">
            <v>147.14851339025765</v>
          </cell>
          <cell r="AB109">
            <v>153.32239947695678</v>
          </cell>
          <cell r="AC109">
            <v>159.77827598951916</v>
          </cell>
          <cell r="AD109">
            <v>166.49475625805593</v>
          </cell>
          <cell r="AE109">
            <v>173.44605085278306</v>
          </cell>
          <cell r="AF109">
            <v>180.62271278133591</v>
          </cell>
          <cell r="AG109">
            <v>188.01281454282196</v>
          </cell>
          <cell r="AH109">
            <v>195.60174150853535</v>
          </cell>
          <cell r="AI109">
            <v>203.37244090434208</v>
          </cell>
          <cell r="AJ109">
            <v>211.29706254102268</v>
          </cell>
          <cell r="AK109">
            <v>219.33701182031427</v>
          </cell>
          <cell r="AL109">
            <v>227.44817351854377</v>
          </cell>
          <cell r="AM109">
            <v>235.58829229383491</v>
          </cell>
          <cell r="AN109">
            <v>0.45532315706336873</v>
          </cell>
          <cell r="AO109">
            <v>46.135139055864592</v>
          </cell>
        </row>
        <row r="110">
          <cell r="A110" t="str">
            <v>Mexico</v>
          </cell>
          <cell r="B110">
            <v>4489.5783263856183</v>
          </cell>
          <cell r="C110">
            <v>4544.5874187077798</v>
          </cell>
          <cell r="D110">
            <v>4598.7993777660849</v>
          </cell>
          <cell r="E110">
            <v>4653.8353961095991</v>
          </cell>
          <cell r="F110">
            <v>4712.9431625097277</v>
          </cell>
          <cell r="G110">
            <v>4778.7828917767783</v>
          </cell>
          <cell r="H110">
            <v>4854.4013270959595</v>
          </cell>
          <cell r="I110">
            <v>4943.6058627347111</v>
          </cell>
          <cell r="J110">
            <v>5048.697249689516</v>
          </cell>
          <cell r="K110">
            <v>5170.3943303295073</v>
          </cell>
          <cell r="L110">
            <v>5307.3890045269227</v>
          </cell>
          <cell r="M110">
            <v>5457.1307688507068</v>
          </cell>
          <cell r="N110">
            <v>5617.0627698245326</v>
          </cell>
          <cell r="O110">
            <v>5785.3498262835647</v>
          </cell>
          <cell r="P110">
            <v>5961.2526893647228</v>
          </cell>
          <cell r="Q110">
            <v>6144.8880019420931</v>
          </cell>
          <cell r="R110">
            <v>6338.2731099961138</v>
          </cell>
          <cell r="S110">
            <v>6539.6660894878014</v>
          </cell>
          <cell r="T110">
            <v>6744.78322527821</v>
          </cell>
          <cell r="U110">
            <v>6949.1920913335143</v>
          </cell>
          <cell r="V110">
            <v>7149.5266593671076</v>
          </cell>
          <cell r="W110">
            <v>7343.8821001790475</v>
          </cell>
          <cell r="X110">
            <v>7534.0534779757199</v>
          </cell>
          <cell r="Y110">
            <v>7722.8972459617235</v>
          </cell>
          <cell r="Z110">
            <v>7912.4857525618972</v>
          </cell>
          <cell r="AA110">
            <v>8103.2421237414637</v>
          </cell>
          <cell r="AB110">
            <v>8295.0874079400255</v>
          </cell>
          <cell r="AC110">
            <v>8488.0349223597696</v>
          </cell>
          <cell r="AD110">
            <v>8684.4473801234817</v>
          </cell>
          <cell r="AE110">
            <v>8889.8725651303503</v>
          </cell>
          <cell r="AF110">
            <v>9112.1236674783286</v>
          </cell>
          <cell r="AG110">
            <v>9353.633781614064</v>
          </cell>
          <cell r="AH110">
            <v>9613.8627853094204</v>
          </cell>
          <cell r="AI110">
            <v>9890.3792085201221</v>
          </cell>
          <cell r="AJ110">
            <v>10179.554883348799</v>
          </cell>
          <cell r="AK110">
            <v>10477.266289812876</v>
          </cell>
          <cell r="AL110">
            <v>10779.752939096295</v>
          </cell>
          <cell r="AM110">
            <v>11084.023889484866</v>
          </cell>
          <cell r="AN110">
            <v>0.24086540414832994</v>
          </cell>
          <cell r="AO110">
            <v>1559.8285505057556</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8.3062335950256312</v>
          </cell>
          <cell r="O111">
            <v>7.862304401968192</v>
          </cell>
          <cell r="P111">
            <v>7.4316028729604966</v>
          </cell>
          <cell r="Q111">
            <v>7.0438636280326055</v>
          </cell>
          <cell r="R111">
            <v>6.720245258484975</v>
          </cell>
          <cell r="S111">
            <v>6.4762677193377334</v>
          </cell>
          <cell r="T111">
            <v>6.3212385130261568</v>
          </cell>
          <cell r="U111">
            <v>6.2616924647921435</v>
          </cell>
          <cell r="V111">
            <v>6.2988820147473312</v>
          </cell>
          <cell r="W111">
            <v>6.4274226783554358</v>
          </cell>
          <cell r="X111">
            <v>6.6361011509326984</v>
          </cell>
          <cell r="Y111">
            <v>6.9100999010118072</v>
          </cell>
          <cell r="Z111">
            <v>7.2336503856161212</v>
          </cell>
          <cell r="AA111">
            <v>7.5916230627588801</v>
          </cell>
          <cell r="AB111">
            <v>7.9714318865971627</v>
          </cell>
          <cell r="AC111">
            <v>8.3650445806604612</v>
          </cell>
          <cell r="AD111">
            <v>8.7690345496122948</v>
          </cell>
          <cell r="AE111">
            <v>9.1831747523095792</v>
          </cell>
          <cell r="AF111">
            <v>9.6131678021131037</v>
          </cell>
          <cell r="AG111">
            <v>10.060894564860561</v>
          </cell>
          <cell r="AH111">
            <v>10.526354228368513</v>
          </cell>
          <cell r="AI111">
            <v>11.009237034804913</v>
          </cell>
          <cell r="AJ111">
            <v>11.507779684054034</v>
          </cell>
          <cell r="AK111">
            <v>12.0186065056521</v>
          </cell>
          <cell r="AL111">
            <v>12.537164032294791</v>
          </cell>
          <cell r="AM111">
            <v>13.058882731621271</v>
          </cell>
          <cell r="AN111">
            <v>0.15345348106989515</v>
          </cell>
          <cell r="AO111">
            <v>1.1622871705120128</v>
          </cell>
        </row>
        <row r="112">
          <cell r="A112" t="str">
            <v>Mongolia</v>
          </cell>
          <cell r="B112">
            <v>1431.6967083358666</v>
          </cell>
          <cell r="C112">
            <v>1522.3686539457954</v>
          </cell>
          <cell r="D112">
            <v>1612.0346624723654</v>
          </cell>
          <cell r="E112">
            <v>1698.89110029276</v>
          </cell>
          <cell r="F112">
            <v>1780.6418171594389</v>
          </cell>
          <cell r="G112">
            <v>1854.5347718219334</v>
          </cell>
          <cell r="H112">
            <v>1917.52227485818</v>
          </cell>
          <cell r="I112">
            <v>1966.5165191278957</v>
          </cell>
          <cell r="J112">
            <v>1999.5040747422161</v>
          </cell>
          <cell r="K112">
            <v>2015.7731666209977</v>
          </cell>
          <cell r="L112">
            <v>2016.6627289366743</v>
          </cell>
          <cell r="M112">
            <v>2006.3218741954702</v>
          </cell>
          <cell r="N112">
            <v>1991.1300976142425</v>
          </cell>
          <cell r="O112">
            <v>1977.740465667893</v>
          </cell>
          <cell r="P112">
            <v>1971.3490638551814</v>
          </cell>
          <cell r="Q112">
            <v>1975.2441130181887</v>
          </cell>
          <cell r="R112">
            <v>1991.2512833604439</v>
          </cell>
          <cell r="S112">
            <v>2020.8585039552943</v>
          </cell>
          <cell r="T112">
            <v>2065.4898310424819</v>
          </cell>
          <cell r="U112">
            <v>2126.9828158221958</v>
          </cell>
          <cell r="V112">
            <v>2207.8309611842001</v>
          </cell>
          <cell r="W112">
            <v>2311.2231118600371</v>
          </cell>
          <cell r="X112">
            <v>2440.4867029694069</v>
          </cell>
          <cell r="Y112">
            <v>2598.70983851341</v>
          </cell>
          <cell r="Z112">
            <v>2788.5312254634523</v>
          </cell>
          <cell r="AA112">
            <v>3012.2359424058054</v>
          </cell>
          <cell r="AB112">
            <v>3272.580885672106</v>
          </cell>
          <cell r="AC112">
            <v>3572.6146521699334</v>
          </cell>
          <cell r="AD112">
            <v>3915.6763899501448</v>
          </cell>
          <cell r="AE112">
            <v>4305.7789805418979</v>
          </cell>
          <cell r="AF112">
            <v>4747.418141574849</v>
          </cell>
          <cell r="AG112">
            <v>5241.168530873234</v>
          </cell>
          <cell r="AH112">
            <v>5781.7584748455401</v>
          </cell>
          <cell r="AI112">
            <v>6360.3182345915247</v>
          </cell>
          <cell r="AJ112">
            <v>6967.3766264624865</v>
          </cell>
          <cell r="AK112">
            <v>7593.8516544638087</v>
          </cell>
          <cell r="AL112">
            <v>8232.7786263362505</v>
          </cell>
          <cell r="AM112">
            <v>8876.3064932759335</v>
          </cell>
          <cell r="AN112">
            <v>0.38759280076456853</v>
          </cell>
          <cell r="AO112">
            <v>949.07874689185019</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1.659753820079952</v>
          </cell>
          <cell r="W113">
            <v>1.7409214451875885</v>
          </cell>
          <cell r="X113">
            <v>1.8227215320944254</v>
          </cell>
          <cell r="Y113">
            <v>1.9057973281477874</v>
          </cell>
          <cell r="Z113">
            <v>1.9903148653740543</v>
          </cell>
          <cell r="AA113">
            <v>2.0755722025181282</v>
          </cell>
          <cell r="AB113">
            <v>2.1599542496711694</v>
          </cell>
          <cell r="AC113">
            <v>2.2408801948991575</v>
          </cell>
          <cell r="AD113">
            <v>2.3156596837713601</v>
          </cell>
          <cell r="AE113">
            <v>2.3829835599080531</v>
          </cell>
          <cell r="AF113">
            <v>2.4438160700917986</v>
          </cell>
          <cell r="AG113">
            <v>2.4992716255060787</v>
          </cell>
          <cell r="AH113">
            <v>2.5506064766334564</v>
          </cell>
          <cell r="AI113">
            <v>2.5992641577014335</v>
          </cell>
          <cell r="AJ113">
            <v>2.6464121381711774</v>
          </cell>
          <cell r="AK113">
            <v>2.6928452459268422</v>
          </cell>
          <cell r="AL113">
            <v>2.7390341874708692</v>
          </cell>
          <cell r="AM113">
            <v>2.7851912168464321</v>
          </cell>
          <cell r="AN113">
            <v>0.13429641522700594</v>
          </cell>
          <cell r="AO113">
            <v>0.28244378867422759</v>
          </cell>
        </row>
        <row r="114">
          <cell r="A114" t="str">
            <v>Morocco</v>
          </cell>
          <cell r="B114">
            <v>204.41367746640395</v>
          </cell>
          <cell r="C114">
            <v>213.98893463898787</v>
          </cell>
          <cell r="D114">
            <v>223.64966503690775</v>
          </cell>
          <cell r="E114">
            <v>233.41218253910964</v>
          </cell>
          <cell r="F114">
            <v>243.32621437417055</v>
          </cell>
          <cell r="G114">
            <v>253.36462594527629</v>
          </cell>
          <cell r="H114">
            <v>263.42218051187086</v>
          </cell>
          <cell r="I114">
            <v>273.36409507394552</v>
          </cell>
          <cell r="J114">
            <v>283.1333148263729</v>
          </cell>
          <cell r="K114">
            <v>292.58209401328605</v>
          </cell>
          <cell r="L114">
            <v>301.64956373055435</v>
          </cell>
          <cell r="M114">
            <v>310.33628413391432</v>
          </cell>
          <cell r="N114">
            <v>318.73408974179682</v>
          </cell>
          <cell r="O114">
            <v>327.1535922312936</v>
          </cell>
          <cell r="P114">
            <v>335.90635238207835</v>
          </cell>
          <cell r="Q114">
            <v>345.18834505151193</v>
          </cell>
          <cell r="R114">
            <v>355.31932157313446</v>
          </cell>
          <cell r="S114">
            <v>366.42083982997087</v>
          </cell>
          <cell r="T114">
            <v>378.71245448931467</v>
          </cell>
          <cell r="U114">
            <v>392.31938182015955</v>
          </cell>
          <cell r="V114">
            <v>407.42356354660615</v>
          </cell>
          <cell r="W114">
            <v>424.14794757455348</v>
          </cell>
          <cell r="X114">
            <v>442.4669861744344</v>
          </cell>
          <cell r="Y114">
            <v>462.33586214093646</v>
          </cell>
          <cell r="Z114">
            <v>483.6473084070027</v>
          </cell>
          <cell r="AA114">
            <v>506.30847928416688</v>
          </cell>
          <cell r="AB114">
            <v>530.25053599989258</v>
          </cell>
          <cell r="AC114">
            <v>555.34680498880175</v>
          </cell>
          <cell r="AD114">
            <v>581.56175732551731</v>
          </cell>
          <cell r="AE114">
            <v>608.84598603477423</v>
          </cell>
          <cell r="AF114">
            <v>637.18355656805215</v>
          </cell>
          <cell r="AG114">
            <v>666.60861451648304</v>
          </cell>
          <cell r="AH114">
            <v>697.14913990551815</v>
          </cell>
          <cell r="AI114">
            <v>728.8047366154442</v>
          </cell>
          <cell r="AJ114">
            <v>761.48682712749235</v>
          </cell>
          <cell r="AK114">
            <v>794.99834655673942</v>
          </cell>
          <cell r="AL114">
            <v>829.05425174698735</v>
          </cell>
          <cell r="AM114">
            <v>863.34308607647063</v>
          </cell>
          <cell r="AN114">
            <v>0.34465854055615308</v>
          </cell>
          <cell r="AO114">
            <v>131.64367170855257</v>
          </cell>
        </row>
        <row r="115">
          <cell r="A115" t="str">
            <v>Mozambique</v>
          </cell>
          <cell r="B115">
            <v>32.400533394578929</v>
          </cell>
          <cell r="C115">
            <v>31.678161426392169</v>
          </cell>
          <cell r="D115">
            <v>30.977554124259619</v>
          </cell>
          <cell r="E115">
            <v>30.366754539971566</v>
          </cell>
          <cell r="F115">
            <v>29.942040184075701</v>
          </cell>
          <cell r="G115">
            <v>29.780961021719989</v>
          </cell>
          <cell r="H115">
            <v>29.928066616211627</v>
          </cell>
          <cell r="I115">
            <v>30.399186920640609</v>
          </cell>
          <cell r="J115">
            <v>31.173771221934828</v>
          </cell>
          <cell r="K115">
            <v>32.228816937815758</v>
          </cell>
          <cell r="L115">
            <v>33.555853773785522</v>
          </cell>
          <cell r="M115">
            <v>35.171603265968088</v>
          </cell>
          <cell r="N115">
            <v>37.10817841274956</v>
          </cell>
          <cell r="O115">
            <v>39.419926179856361</v>
          </cell>
          <cell r="P115">
            <v>42.144491748887418</v>
          </cell>
          <cell r="Q115">
            <v>45.310771039643093</v>
          </cell>
          <cell r="R115">
            <v>48.935405054434881</v>
          </cell>
          <cell r="S115">
            <v>53.000277085177849</v>
          </cell>
          <cell r="T115">
            <v>57.478096373242693</v>
          </cell>
          <cell r="U115">
            <v>62.344969389148325</v>
          </cell>
          <cell r="V115">
            <v>67.59872163968123</v>
          </cell>
          <cell r="W115">
            <v>73.260128937736411</v>
          </cell>
          <cell r="X115">
            <v>79.330289879812057</v>
          </cell>
          <cell r="Y115">
            <v>85.814431773029014</v>
          </cell>
          <cell r="Z115">
            <v>92.729229025709998</v>
          </cell>
          <cell r="AA115">
            <v>100.09017172844743</v>
          </cell>
          <cell r="AB115">
            <v>107.90997768157661</v>
          </cell>
          <cell r="AC115">
            <v>116.20253296814836</v>
          </cell>
          <cell r="AD115">
            <v>124.99169389439776</v>
          </cell>
          <cell r="AE115">
            <v>134.30766143687836</v>
          </cell>
          <cell r="AF115">
            <v>144.17889963319976</v>
          </cell>
          <cell r="AG115">
            <v>154.61803590660273</v>
          </cell>
          <cell r="AH115">
            <v>165.61303868399602</v>
          </cell>
          <cell r="AI115">
            <v>177.12408603322243</v>
          </cell>
          <cell r="AJ115">
            <v>189.0760856352847</v>
          </cell>
          <cell r="AK115">
            <v>201.3598643108534</v>
          </cell>
          <cell r="AL115">
            <v>213.84796802424623</v>
          </cell>
          <cell r="AM115">
            <v>226.41876409667233</v>
          </cell>
          <cell r="AN115">
            <v>0.60408273238468635</v>
          </cell>
          <cell r="AO115">
            <v>38.592905028208889</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1784.9782454916638</v>
          </cell>
          <cell r="U116">
            <v>2180.4188404643496</v>
          </cell>
          <cell r="V116">
            <v>2578.2380429821187</v>
          </cell>
          <cell r="W116">
            <v>2981.4526821854106</v>
          </cell>
          <cell r="X116">
            <v>3392.824536784844</v>
          </cell>
          <cell r="Y116">
            <v>3813.7239986691825</v>
          </cell>
          <cell r="Z116">
            <v>4243.4343843593397</v>
          </cell>
          <cell r="AA116">
            <v>4679.3510303895373</v>
          </cell>
          <cell r="AB116">
            <v>5117.6012794504049</v>
          </cell>
          <cell r="AC116">
            <v>5554.2711639286754</v>
          </cell>
          <cell r="AD116">
            <v>5987.1362734165778</v>
          </cell>
          <cell r="AE116">
            <v>6417.634395867055</v>
          </cell>
          <cell r="AF116">
            <v>6848.6674164988817</v>
          </cell>
          <cell r="AG116">
            <v>7283.4511665721611</v>
          </cell>
          <cell r="AH116">
            <v>7724.651903182008</v>
          </cell>
          <cell r="AI116">
            <v>8173.7477817578174</v>
          </cell>
          <cell r="AJ116">
            <v>8630.9054886971626</v>
          </cell>
          <cell r="AK116">
            <v>9094.9896325800401</v>
          </cell>
          <cell r="AL116">
            <v>9563.8005370994706</v>
          </cell>
          <cell r="AM116">
            <v>10034.697199622675</v>
          </cell>
          <cell r="AN116">
            <v>1.2928610957828408</v>
          </cell>
          <cell r="AO116">
            <v>1780.0189453886692</v>
          </cell>
        </row>
        <row r="117">
          <cell r="A117" t="str">
            <v>Namibia</v>
          </cell>
          <cell r="B117">
            <v>0</v>
          </cell>
          <cell r="C117">
            <v>0</v>
          </cell>
          <cell r="D117">
            <v>0</v>
          </cell>
          <cell r="E117">
            <v>0</v>
          </cell>
          <cell r="F117">
            <v>0</v>
          </cell>
          <cell r="G117">
            <v>0</v>
          </cell>
          <cell r="H117">
            <v>0</v>
          </cell>
          <cell r="I117">
            <v>0</v>
          </cell>
          <cell r="J117">
            <v>0</v>
          </cell>
          <cell r="K117">
            <v>0</v>
          </cell>
          <cell r="L117">
            <v>18.680414389322753</v>
          </cell>
          <cell r="M117">
            <v>19.463573072240298</v>
          </cell>
          <cell r="N117">
            <v>20.245357611264616</v>
          </cell>
          <cell r="O117">
            <v>21.025098131780076</v>
          </cell>
          <cell r="P117">
            <v>21.813121183058399</v>
          </cell>
          <cell r="Q117">
            <v>22.6194923330535</v>
          </cell>
          <cell r="R117">
            <v>23.456915937888702</v>
          </cell>
          <cell r="S117">
            <v>24.33979143035679</v>
          </cell>
          <cell r="T117">
            <v>25.281089083871674</v>
          </cell>
          <cell r="U117">
            <v>26.294461257543684</v>
          </cell>
          <cell r="V117">
            <v>27.394579419644433</v>
          </cell>
          <cell r="W117">
            <v>28.5938004258701</v>
          </cell>
          <cell r="X117">
            <v>29.901795337720415</v>
          </cell>
          <cell r="Y117">
            <v>31.316737212436401</v>
          </cell>
          <cell r="Z117">
            <v>32.825371153881875</v>
          </cell>
          <cell r="AA117">
            <v>34.401104893796301</v>
          </cell>
          <cell r="AB117">
            <v>36.025702452380322</v>
          </cell>
          <cell r="AC117">
            <v>37.681916800896616</v>
          </cell>
          <cell r="AD117">
            <v>39.361643886084046</v>
          </cell>
          <cell r="AE117">
            <v>41.069230486672502</v>
          </cell>
          <cell r="AF117">
            <v>42.81777694253104</v>
          </cell>
          <cell r="AG117">
            <v>44.610331288661989</v>
          </cell>
          <cell r="AH117">
            <v>46.44885379064236</v>
          </cell>
          <cell r="AI117">
            <v>48.331721401162568</v>
          </cell>
          <cell r="AJ117">
            <v>50.253192535006583</v>
          </cell>
          <cell r="AK117">
            <v>52.20404839294676</v>
          </cell>
          <cell r="AL117">
            <v>54.173158250405372</v>
          </cell>
          <cell r="AM117">
            <v>56.149720898875231</v>
          </cell>
          <cell r="AN117">
            <v>0.75896615497115139</v>
          </cell>
          <cell r="AO117">
            <v>8.0564145688776208</v>
          </cell>
        </row>
        <row r="118">
          <cell r="A118" t="str">
            <v>Nepal</v>
          </cell>
          <cell r="B118">
            <v>158.62272051216016</v>
          </cell>
          <cell r="C118">
            <v>167.35773766797621</v>
          </cell>
          <cell r="D118">
            <v>176.12200761867066</v>
          </cell>
          <cell r="E118">
            <v>185.02143578244213</v>
          </cell>
          <cell r="F118">
            <v>194.21709750130253</v>
          </cell>
          <cell r="G118">
            <v>203.78215375943932</v>
          </cell>
          <cell r="H118">
            <v>213.78050456602685</v>
          </cell>
          <cell r="I118">
            <v>224.28991839264503</v>
          </cell>
          <cell r="J118">
            <v>235.39572866521362</v>
          </cell>
          <cell r="K118">
            <v>247.12219962572584</v>
          </cell>
          <cell r="L118">
            <v>259.48939822952275</v>
          </cell>
          <cell r="M118">
            <v>272.49761943568819</v>
          </cell>
          <cell r="N118">
            <v>286.11734422101074</v>
          </cell>
          <cell r="O118">
            <v>300.32245736792197</v>
          </cell>
          <cell r="P118">
            <v>315.06613021664344</v>
          </cell>
          <cell r="Q118">
            <v>330.24803953371753</v>
          </cell>
          <cell r="R118">
            <v>345.80937078352014</v>
          </cell>
          <cell r="S118">
            <v>361.69171903509005</v>
          </cell>
          <cell r="T118">
            <v>377.85777564963064</v>
          </cell>
          <cell r="U118">
            <v>394.31554479799439</v>
          </cell>
          <cell r="V118">
            <v>411.06444289453754</v>
          </cell>
          <cell r="W118">
            <v>428.09973090563625</v>
          </cell>
          <cell r="X118">
            <v>445.48593536872136</v>
          </cell>
          <cell r="Y118">
            <v>463.4217655121675</v>
          </cell>
          <cell r="Z118">
            <v>482.07156121066197</v>
          </cell>
          <cell r="AA118">
            <v>501.56032468377043</v>
          </cell>
          <cell r="AB118">
            <v>522.00238253895179</v>
          </cell>
          <cell r="AC118">
            <v>543.47384813682731</v>
          </cell>
          <cell r="AD118">
            <v>565.9756710126286</v>
          </cell>
          <cell r="AE118">
            <v>589.39444222021905</v>
          </cell>
          <cell r="AF118">
            <v>613.60216610333578</v>
          </cell>
          <cell r="AG118">
            <v>638.4710925835135</v>
          </cell>
          <cell r="AH118">
            <v>663.9000199212536</v>
          </cell>
          <cell r="AI118">
            <v>689.78033545122241</v>
          </cell>
          <cell r="AJ118">
            <v>716.01154630887368</v>
          </cell>
          <cell r="AK118">
            <v>742.49349627514869</v>
          </cell>
          <cell r="AL118">
            <v>769.12641366790024</v>
          </cell>
          <cell r="AM118">
            <v>795.81992184222952</v>
          </cell>
          <cell r="AN118">
            <v>0.40464808600019281</v>
          </cell>
          <cell r="AO118">
            <v>144.83556633990327</v>
          </cell>
        </row>
        <row r="119">
          <cell r="A119" t="str">
            <v>Netherlands</v>
          </cell>
          <cell r="B119">
            <v>270.39672382881781</v>
          </cell>
          <cell r="C119">
            <v>276.1594902932344</v>
          </cell>
          <cell r="D119">
            <v>282.04649951936278</v>
          </cell>
          <cell r="E119">
            <v>288.23406936598246</v>
          </cell>
          <cell r="F119">
            <v>294.85562269667923</v>
          </cell>
          <cell r="G119">
            <v>301.98864168137902</v>
          </cell>
          <cell r="H119">
            <v>309.67662226304083</v>
          </cell>
          <cell r="I119">
            <v>317.93515396780987</v>
          </cell>
          <cell r="J119">
            <v>326.76854009920106</v>
          </cell>
          <cell r="K119">
            <v>336.14431242105115</v>
          </cell>
          <cell r="L119">
            <v>345.99855729620475</v>
          </cell>
          <cell r="M119">
            <v>356.28520796329605</v>
          </cell>
          <cell r="N119">
            <v>367.01886208799715</v>
          </cell>
          <cell r="O119">
            <v>378.25778525634712</v>
          </cell>
          <cell r="P119">
            <v>390.05810443350498</v>
          </cell>
          <cell r="Q119">
            <v>402.4075487320664</v>
          </cell>
          <cell r="R119">
            <v>415.21742622029205</v>
          </cell>
          <cell r="S119">
            <v>428.31828947912192</v>
          </cell>
          <cell r="T119">
            <v>441.46616682729285</v>
          </cell>
          <cell r="U119">
            <v>454.3860136887505</v>
          </cell>
          <cell r="V119">
            <v>466.80706381916752</v>
          </cell>
          <cell r="W119">
            <v>478.54063083732916</v>
          </cell>
          <cell r="X119">
            <v>489.53820772382886</v>
          </cell>
          <cell r="Y119">
            <v>499.86673115088706</v>
          </cell>
          <cell r="Z119">
            <v>509.60234571348565</v>
          </cell>
          <cell r="AA119">
            <v>518.74357869509777</v>
          </cell>
          <cell r="AB119">
            <v>527.22404392206158</v>
          </cell>
          <cell r="AC119">
            <v>534.92398943376429</v>
          </cell>
          <cell r="AD119">
            <v>541.75975283037235</v>
          </cell>
          <cell r="AE119">
            <v>547.81488181771465</v>
          </cell>
          <cell r="AF119">
            <v>553.37129657331627</v>
          </cell>
          <cell r="AG119">
            <v>558.65337845652505</v>
          </cell>
          <cell r="AH119">
            <v>563.86090586095565</v>
          </cell>
          <cell r="AI119">
            <v>569.18598339565767</v>
          </cell>
          <cell r="AJ119">
            <v>574.73305661107088</v>
          </cell>
          <cell r="AK119">
            <v>580.51138122367843</v>
          </cell>
          <cell r="AL119">
            <v>586.45592238385291</v>
          </cell>
          <cell r="AM119">
            <v>592.4732114297301</v>
          </cell>
          <cell r="AN119">
            <v>0.23438295020461189</v>
          </cell>
          <cell r="AO119">
            <v>96.759621457170013</v>
          </cell>
        </row>
        <row r="120">
          <cell r="A120" t="str">
            <v>New Zealand</v>
          </cell>
          <cell r="B120">
            <v>68.794437955904073</v>
          </cell>
          <cell r="C120">
            <v>70.223245240382482</v>
          </cell>
          <cell r="D120">
            <v>71.642318145301857</v>
          </cell>
          <cell r="E120">
            <v>73.037989838699318</v>
          </cell>
          <cell r="F120">
            <v>74.398560307158974</v>
          </cell>
          <cell r="G120">
            <v>75.699449638877923</v>
          </cell>
          <cell r="H120">
            <v>76.938792318981641</v>
          </cell>
          <cell r="I120">
            <v>78.133728336206815</v>
          </cell>
          <cell r="J120">
            <v>79.322059756100344</v>
          </cell>
          <cell r="K120">
            <v>80.563501360847056</v>
          </cell>
          <cell r="L120">
            <v>81.930067335070746</v>
          </cell>
          <cell r="M120">
            <v>83.500416849786745</v>
          </cell>
          <cell r="N120">
            <v>85.346638402659678</v>
          </cell>
          <cell r="O120">
            <v>87.505056322856277</v>
          </cell>
          <cell r="P120">
            <v>89.964068555516661</v>
          </cell>
          <cell r="Q120">
            <v>92.684022482552422</v>
          </cell>
          <cell r="R120">
            <v>95.621694800319986</v>
          </cell>
          <cell r="S120">
            <v>98.742491980350252</v>
          </cell>
          <cell r="T120">
            <v>102.02836354617088</v>
          </cell>
          <cell r="U120">
            <v>105.46719410150602</v>
          </cell>
          <cell r="V120">
            <v>109.01939461461812</v>
          </cell>
          <cell r="W120">
            <v>112.62637411275456</v>
          </cell>
          <cell r="X120">
            <v>116.22052767701653</v>
          </cell>
          <cell r="Y120">
            <v>119.71788664737772</v>
          </cell>
          <cell r="Z120">
            <v>123.03666708704162</v>
          </cell>
          <cell r="AA120">
            <v>126.11108619273794</v>
          </cell>
          <cell r="AB120">
            <v>128.91248449032597</v>
          </cell>
          <cell r="AC120">
            <v>131.45997164373759</v>
          </cell>
          <cell r="AD120">
            <v>133.80546247200144</v>
          </cell>
          <cell r="AE120">
            <v>136.04574207770878</v>
          </cell>
          <cell r="AF120">
            <v>138.29801093873081</v>
          </cell>
          <cell r="AG120">
            <v>140.64935211216167</v>
          </cell>
          <cell r="AH120">
            <v>143.15036854570812</v>
          </cell>
          <cell r="AI120">
            <v>145.81106966595542</v>
          </cell>
          <cell r="AJ120">
            <v>148.60753121403164</v>
          </cell>
          <cell r="AK120">
            <v>151.50030823440534</v>
          </cell>
          <cell r="AL120">
            <v>154.44785045940475</v>
          </cell>
          <cell r="AM120">
            <v>157.41581453901401</v>
          </cell>
          <cell r="AN120">
            <v>0.23591696074443883</v>
          </cell>
          <cell r="AO120">
            <v>23.499150696931334</v>
          </cell>
        </row>
        <row r="121">
          <cell r="A121" t="str">
            <v>Nicaragua</v>
          </cell>
          <cell r="B121">
            <v>23.304953933434554</v>
          </cell>
          <cell r="C121">
            <v>23.039275559980151</v>
          </cell>
          <cell r="D121">
            <v>22.759297647191403</v>
          </cell>
          <cell r="E121">
            <v>22.450807900134159</v>
          </cell>
          <cell r="F121">
            <v>22.100601047402357</v>
          </cell>
          <cell r="G121">
            <v>21.710113738588586</v>
          </cell>
          <cell r="H121">
            <v>21.295176612811403</v>
          </cell>
          <cell r="I121">
            <v>20.880309171803482</v>
          </cell>
          <cell r="J121">
            <v>20.500579151169383</v>
          </cell>
          <cell r="K121">
            <v>20.204171194795631</v>
          </cell>
          <cell r="L121">
            <v>20.028664155057054</v>
          </cell>
          <cell r="M121">
            <v>20.000705172380528</v>
          </cell>
          <cell r="N121">
            <v>20.137504745642346</v>
          </cell>
          <cell r="O121">
            <v>20.446826321994997</v>
          </cell>
          <cell r="P121">
            <v>20.926378301134548</v>
          </cell>
          <cell r="Q121">
            <v>21.559960819537121</v>
          </cell>
          <cell r="R121">
            <v>22.322190230667488</v>
          </cell>
          <cell r="S121">
            <v>23.183993279795054</v>
          </cell>
          <cell r="T121">
            <v>24.118434809882537</v>
          </cell>
          <cell r="U121">
            <v>25.101039731094701</v>
          </cell>
          <cell r="V121">
            <v>26.109138605497492</v>
          </cell>
          <cell r="W121">
            <v>27.129141597845901</v>
          </cell>
          <cell r="X121">
            <v>28.157127486839947</v>
          </cell>
          <cell r="Y121">
            <v>29.196653635201198</v>
          </cell>
          <cell r="Z121">
            <v>30.250586130782818</v>
          </cell>
          <cell r="AA121">
            <v>31.317784525085958</v>
          </cell>
          <cell r="AB121">
            <v>32.397852508303934</v>
          </cell>
          <cell r="AC121">
            <v>33.493455925379209</v>
          </cell>
          <cell r="AD121">
            <v>34.612652096171196</v>
          </cell>
          <cell r="AE121">
            <v>35.769933781285516</v>
          </cell>
          <cell r="AF121">
            <v>36.984457220366075</v>
          </cell>
          <cell r="AG121">
            <v>38.263309315243923</v>
          </cell>
          <cell r="AH121">
            <v>39.604852395546445</v>
          </cell>
          <cell r="AI121">
            <v>41.002745697748587</v>
          </cell>
          <cell r="AJ121">
            <v>42.446509934369836</v>
          </cell>
          <cell r="AK121">
            <v>43.92322836095218</v>
          </cell>
          <cell r="AL121">
            <v>45.419409133693918</v>
          </cell>
          <cell r="AM121">
            <v>46.923178125183817</v>
          </cell>
          <cell r="AN121">
            <v>0.22044439977049976</v>
          </cell>
          <cell r="AO121">
            <v>5.647186714892114</v>
          </cell>
        </row>
        <row r="122">
          <cell r="A122" t="str">
            <v>Niger</v>
          </cell>
          <cell r="B122">
            <v>1056.0625149383409</v>
          </cell>
          <cell r="C122">
            <v>1046.5195272942351</v>
          </cell>
          <cell r="D122">
            <v>1037.1903845007459</v>
          </cell>
          <cell r="E122">
            <v>1028.5790661355475</v>
          </cell>
          <cell r="F122">
            <v>1021.8068479313064</v>
          </cell>
          <cell r="G122">
            <v>1018.2738349593336</v>
          </cell>
          <cell r="H122">
            <v>1017.9497338116266</v>
          </cell>
          <cell r="I122">
            <v>1020.0874227305895</v>
          </cell>
          <cell r="J122">
            <v>1023.8274826205104</v>
          </cell>
          <cell r="K122">
            <v>1028.1857001583712</v>
          </cell>
          <cell r="L122">
            <v>1032.7080171949488</v>
          </cell>
          <cell r="M122">
            <v>1037.5300085794361</v>
          </cell>
          <cell r="N122">
            <v>1043.1894089890766</v>
          </cell>
          <cell r="O122">
            <v>1050.8450330153194</v>
          </cell>
          <cell r="P122">
            <v>1061.5036111597226</v>
          </cell>
          <cell r="Q122">
            <v>1076.0922235936912</v>
          </cell>
          <cell r="R122">
            <v>1095.7693543770331</v>
          </cell>
          <cell r="S122">
            <v>1121.0619153336193</v>
          </cell>
          <cell r="T122">
            <v>1152.1840047435501</v>
          </cell>
          <cell r="U122">
            <v>1188.8367817335895</v>
          </cell>
          <cell r="V122">
            <v>1231.2571153830661</v>
          </cell>
          <cell r="W122">
            <v>1279.9709069539722</v>
          </cell>
          <cell r="X122">
            <v>1335.0542665544695</v>
          </cell>
          <cell r="Y122">
            <v>1396.6001552231805</v>
          </cell>
          <cell r="Z122">
            <v>1464.8516713331828</v>
          </cell>
          <cell r="AA122">
            <v>1540.5390517053222</v>
          </cell>
          <cell r="AB122">
            <v>1624.0778664471122</v>
          </cell>
          <cell r="AC122">
            <v>1716.0184451490134</v>
          </cell>
          <cell r="AD122">
            <v>1817.1128487370147</v>
          </cell>
          <cell r="AE122">
            <v>1927.9128436856154</v>
          </cell>
          <cell r="AF122">
            <v>2049.385007981944</v>
          </cell>
          <cell r="AG122">
            <v>2181.6343911762729</v>
          </cell>
          <cell r="AH122">
            <v>2324.1563627390547</v>
          </cell>
          <cell r="AI122">
            <v>2474.9694782289798</v>
          </cell>
          <cell r="AJ122">
            <v>2632.035959577348</v>
          </cell>
          <cell r="AK122">
            <v>2793.2739339331683</v>
          </cell>
          <cell r="AL122">
            <v>2956.7796988496771</v>
          </cell>
          <cell r="AM122">
            <v>3121.048122540778</v>
          </cell>
          <cell r="AN122">
            <v>0.26666341741299437</v>
          </cell>
          <cell r="AO122">
            <v>339.35101042668515</v>
          </cell>
        </row>
        <row r="123">
          <cell r="A123" t="str">
            <v>Nigeria</v>
          </cell>
          <cell r="B123">
            <v>3434.9813054853348</v>
          </cell>
          <cell r="C123">
            <v>3445.3001889245575</v>
          </cell>
          <cell r="D123">
            <v>3452.2313893089267</v>
          </cell>
          <cell r="E123">
            <v>3455.3483116943435</v>
          </cell>
          <cell r="F123">
            <v>3456.7220972436194</v>
          </cell>
          <cell r="G123">
            <v>3459.0207740026212</v>
          </cell>
          <cell r="H123">
            <v>3464.7849390447786</v>
          </cell>
          <cell r="I123">
            <v>3479.2711417034952</v>
          </cell>
          <cell r="J123">
            <v>3507.1283919217271</v>
          </cell>
          <cell r="K123">
            <v>3548.5933882253948</v>
          </cell>
          <cell r="L123">
            <v>3601.5033952212016</v>
          </cell>
          <cell r="M123">
            <v>3662.9945436335965</v>
          </cell>
          <cell r="N123">
            <v>3733.4133602348165</v>
          </cell>
          <cell r="O123">
            <v>3815.4594963607615</v>
          </cell>
          <cell r="P123">
            <v>3913.650619744983</v>
          </cell>
          <cell r="Q123">
            <v>4034.3203831574265</v>
          </cell>
          <cell r="R123">
            <v>4185.0001531705866</v>
          </cell>
          <cell r="S123">
            <v>4373.0882925253845</v>
          </cell>
          <cell r="T123">
            <v>4606.351342431034</v>
          </cell>
          <cell r="U123">
            <v>4892.2262011714947</v>
          </cell>
          <cell r="V123">
            <v>5236.6661136064149</v>
          </cell>
          <cell r="W123">
            <v>5641.493342583728</v>
          </cell>
          <cell r="X123">
            <v>6103.3368098153032</v>
          </cell>
          <cell r="Y123">
            <v>6613.4352035871761</v>
          </cell>
          <cell r="Z123">
            <v>7163.8241040872254</v>
          </cell>
          <cell r="AA123">
            <v>7748.6254494674586</v>
          </cell>
          <cell r="AB123">
            <v>8365.7648168390115</v>
          </cell>
          <cell r="AC123">
            <v>9015.1916288183438</v>
          </cell>
          <cell r="AD123">
            <v>9697.6461498535245</v>
          </cell>
          <cell r="AE123">
            <v>10414.05271810444</v>
          </cell>
          <cell r="AF123">
            <v>11164.100600232439</v>
          </cell>
          <cell r="AG123">
            <v>11945.743315717826</v>
          </cell>
          <cell r="AH123">
            <v>12755.866038038577</v>
          </cell>
          <cell r="AI123">
            <v>13590.419657515497</v>
          </cell>
          <cell r="AJ123">
            <v>14444.754074088998</v>
          </cell>
          <cell r="AK123">
            <v>15313.61670112434</v>
          </cell>
          <cell r="AL123">
            <v>16191.395431245888</v>
          </cell>
          <cell r="AM123">
            <v>17072.81413006677</v>
          </cell>
          <cell r="AN123">
            <v>0.4751131471372263</v>
          </cell>
          <cell r="AO123">
            <v>2592.8003832196432</v>
          </cell>
        </row>
        <row r="124">
          <cell r="A124" t="str">
            <v>Norway</v>
          </cell>
          <cell r="B124">
            <v>1085.8384571936369</v>
          </cell>
          <cell r="C124">
            <v>1121.666730221626</v>
          </cell>
          <cell r="D124">
            <v>1157.7114786776788</v>
          </cell>
          <cell r="E124">
            <v>1194.2187506876423</v>
          </cell>
          <cell r="F124">
            <v>1231.1177695905874</v>
          </cell>
          <cell r="G124">
            <v>1268.0913012187075</v>
          </cell>
          <cell r="H124">
            <v>1304.89601370829</v>
          </cell>
          <cell r="I124">
            <v>1341.6558421834352</v>
          </cell>
          <cell r="J124">
            <v>1379.0207716311609</v>
          </cell>
          <cell r="K124">
            <v>1418.0408886166501</v>
          </cell>
          <cell r="L124">
            <v>1459.7688319887741</v>
          </cell>
          <cell r="M124">
            <v>1505.007181710238</v>
          </cell>
          <cell r="N124">
            <v>1554.1596994238585</v>
          </cell>
          <cell r="O124">
            <v>1607.2210249553498</v>
          </cell>
          <cell r="P124">
            <v>1663.8023711361877</v>
          </cell>
          <cell r="Q124">
            <v>1723.0171505482947</v>
          </cell>
          <cell r="R124">
            <v>1783.7033020622312</v>
          </cell>
          <cell r="S124">
            <v>1844.5183530430747</v>
          </cell>
          <cell r="T124">
            <v>1904.2041078352802</v>
          </cell>
          <cell r="U124">
            <v>1961.9408672528712</v>
          </cell>
          <cell r="V124">
            <v>2017.2618010315186</v>
          </cell>
          <cell r="W124">
            <v>2069.8647802343648</v>
          </cell>
          <cell r="X124">
            <v>2119.7049779142367</v>
          </cell>
          <cell r="Y124">
            <v>2166.875049321618</v>
          </cell>
          <cell r="Z124">
            <v>2211.4203399278499</v>
          </cell>
          <cell r="AA124">
            <v>2253.0762447110574</v>
          </cell>
          <cell r="AB124">
            <v>2291.6669152500867</v>
          </cell>
          <cell r="AC124">
            <v>2327.2631706766738</v>
          </cell>
          <cell r="AD124">
            <v>2360.3531409700527</v>
          </cell>
          <cell r="AE124">
            <v>2392.105224402691</v>
          </cell>
          <cell r="AF124">
            <v>2424.039337837356</v>
          </cell>
          <cell r="AG124">
            <v>2457.3114058927872</v>
          </cell>
          <cell r="AH124">
            <v>2492.5480998093503</v>
          </cell>
          <cell r="AI124">
            <v>2529.9144067684842</v>
          </cell>
          <cell r="AJ124">
            <v>2569.1962429535333</v>
          </cell>
          <cell r="AK124">
            <v>2609.9269204801572</v>
          </cell>
          <cell r="AL124">
            <v>2651.5281990344802</v>
          </cell>
          <cell r="AM124">
            <v>2693.4708490978251</v>
          </cell>
          <cell r="AN124">
            <v>0.25293518597725018</v>
          </cell>
          <cell r="AO124">
            <v>447.38340441905041</v>
          </cell>
        </row>
        <row r="125">
          <cell r="A125" t="str">
            <v>Oman</v>
          </cell>
          <cell r="B125">
            <v>2.2829854025832144</v>
          </cell>
          <cell r="C125">
            <v>2.581654169809084</v>
          </cell>
          <cell r="D125">
            <v>2.8786830830091215</v>
          </cell>
          <cell r="E125">
            <v>3.1714257464594033</v>
          </cell>
          <cell r="F125">
            <v>3.4561189336059157</v>
          </cell>
          <cell r="G125">
            <v>3.7293651604300488</v>
          </cell>
          <cell r="H125">
            <v>3.9897457535771328</v>
          </cell>
          <cell r="I125">
            <v>4.240398388088197</v>
          </cell>
          <cell r="J125">
            <v>4.4873132814685013</v>
          </cell>
          <cell r="K125">
            <v>4.735116667342421</v>
          </cell>
          <cell r="L125">
            <v>4.9867516465196475</v>
          </cell>
          <cell r="M125">
            <v>5.2422901531364481</v>
          </cell>
          <cell r="N125">
            <v>5.5001466048638914</v>
          </cell>
          <cell r="O125">
            <v>5.7574325178416812</v>
          </cell>
          <cell r="P125">
            <v>6.0117179421608826</v>
          </cell>
          <cell r="Q125">
            <v>6.2618686027341459</v>
          </cell>
          <cell r="R125">
            <v>6.5077630450525117</v>
          </cell>
          <cell r="S125">
            <v>6.7507511285796786</v>
          </cell>
          <cell r="T125">
            <v>6.9930450823288179</v>
          </cell>
          <cell r="U125">
            <v>7.2393596240273039</v>
          </cell>
          <cell r="V125">
            <v>7.4963890205792234</v>
          </cell>
          <cell r="W125">
            <v>7.7699039426483889</v>
          </cell>
          <cell r="X125">
            <v>8.065501170692821</v>
          </cell>
          <cell r="Y125">
            <v>8.3900284457440595</v>
          </cell>
          <cell r="Z125">
            <v>8.7502684971267133</v>
          </cell>
          <cell r="AA125">
            <v>9.1499637697079503</v>
          </cell>
          <cell r="AB125">
            <v>9.5889840233836701</v>
          </cell>
          <cell r="AC125">
            <v>10.062659380352695</v>
          </cell>
          <cell r="AD125">
            <v>10.563400122580008</v>
          </cell>
          <cell r="AE125">
            <v>11.080919938227064</v>
          </cell>
          <cell r="AF125">
            <v>11.609818514229518</v>
          </cell>
          <cell r="AG125">
            <v>12.145646338140754</v>
          </cell>
          <cell r="AH125">
            <v>12.684055712371858</v>
          </cell>
          <cell r="AI125">
            <v>13.221812475952513</v>
          </cell>
          <cell r="AJ125">
            <v>13.757551910788679</v>
          </cell>
          <cell r="AK125">
            <v>14.29150117402679</v>
          </cell>
          <cell r="AL125">
            <v>14.824471903705392</v>
          </cell>
          <cell r="AM125">
            <v>15.357190726122768</v>
          </cell>
          <cell r="AN125">
            <v>0.41879898849299407</v>
          </cell>
          <cell r="AO125">
            <v>2.7677039984546425</v>
          </cell>
        </row>
        <row r="126">
          <cell r="A126" t="str">
            <v>Pakistan</v>
          </cell>
          <cell r="B126">
            <v>1237.018396103156</v>
          </cell>
          <cell r="C126">
            <v>1339.2539423067087</v>
          </cell>
          <cell r="D126">
            <v>1441.8077845492298</v>
          </cell>
          <cell r="E126">
            <v>1545.1608894466206</v>
          </cell>
          <cell r="F126">
            <v>1649.8175157692899</v>
          </cell>
          <cell r="G126">
            <v>1756.25058339318</v>
          </cell>
          <cell r="H126">
            <v>1864.6361770365397</v>
          </cell>
          <cell r="I126">
            <v>1975.0192355836859</v>
          </cell>
          <cell r="J126">
            <v>2087.1887061485709</v>
          </cell>
          <cell r="K126">
            <v>2200.760323489309</v>
          </cell>
          <cell r="L126">
            <v>2315.5476653025294</v>
          </cell>
          <cell r="M126">
            <v>2431.4714960499678</v>
          </cell>
          <cell r="N126">
            <v>2548.3979035403345</v>
          </cell>
          <cell r="O126">
            <v>2666.2303806218397</v>
          </cell>
          <cell r="P126">
            <v>2785.5839211072898</v>
          </cell>
          <cell r="Q126">
            <v>2907.1559750032739</v>
          </cell>
          <cell r="R126">
            <v>3031.7012731053078</v>
          </cell>
          <cell r="S126">
            <v>3160.2290564588748</v>
          </cell>
          <cell r="T126">
            <v>3294.6928733784039</v>
          </cell>
          <cell r="U126">
            <v>3437.2375916137348</v>
          </cell>
          <cell r="V126">
            <v>3589.9656001809235</v>
          </cell>
          <cell r="W126">
            <v>3754.8880121798884</v>
          </cell>
          <cell r="X126">
            <v>3933.7364847087388</v>
          </cell>
          <cell r="Y126">
            <v>4127.0147247437862</v>
          </cell>
          <cell r="Z126">
            <v>4333.3402744142541</v>
          </cell>
          <cell r="AA126">
            <v>4549.2815886019271</v>
          </cell>
          <cell r="AB126">
            <v>4770.2298194444475</v>
          </cell>
          <cell r="AC126">
            <v>4992.0156331934386</v>
          </cell>
          <cell r="AD126">
            <v>5211.3721879060777</v>
          </cell>
          <cell r="AE126">
            <v>5427.029575307608</v>
          </cell>
          <cell r="AF126">
            <v>5639.4342852442114</v>
          </cell>
          <cell r="AG126">
            <v>5849.5196718089937</v>
          </cell>
          <cell r="AH126">
            <v>6058.640056242617</v>
          </cell>
          <cell r="AI126">
            <v>6267.8286230676549</v>
          </cell>
          <cell r="AJ126">
            <v>6477.6841362442547</v>
          </cell>
          <cell r="AK126">
            <v>6688.3843735018854</v>
          </cell>
          <cell r="AL126">
            <v>6899.766571207575</v>
          </cell>
          <cell r="AM126">
            <v>7111.4756919933316</v>
          </cell>
          <cell r="AN126">
            <v>0.43046500906049912</v>
          </cell>
          <cell r="AO126">
            <v>1370.1296271408667</v>
          </cell>
        </row>
        <row r="127">
          <cell r="A127" t="str">
            <v>Panama</v>
          </cell>
          <cell r="B127">
            <v>6.1057591243853633</v>
          </cell>
          <cell r="C127">
            <v>6.1941053789703178</v>
          </cell>
          <cell r="D127">
            <v>6.2794040423114188</v>
          </cell>
          <cell r="E127">
            <v>6.360026469375109</v>
          </cell>
          <cell r="F127">
            <v>6.4382899747047171</v>
          </cell>
          <cell r="G127">
            <v>6.5166616081498185</v>
          </cell>
          <cell r="H127">
            <v>6.5986955198129396</v>
          </cell>
          <cell r="I127">
            <v>6.6914892437151083</v>
          </cell>
          <cell r="J127">
            <v>6.8073133586792247</v>
          </cell>
          <cell r="K127">
            <v>6.9613935510910361</v>
          </cell>
          <cell r="L127">
            <v>7.161402373749497</v>
          </cell>
          <cell r="M127">
            <v>7.4068684439426526</v>
          </cell>
          <cell r="N127">
            <v>7.6921563552210515</v>
          </cell>
          <cell r="O127">
            <v>8.0102720166958132</v>
          </cell>
          <cell r="P127">
            <v>8.3559697739258478</v>
          </cell>
          <cell r="Q127">
            <v>8.7268612523031095</v>
          </cell>
          <cell r="R127">
            <v>9.1223283794802921</v>
          </cell>
          <cell r="S127">
            <v>9.5413044705870593</v>
          </cell>
          <cell r="T127">
            <v>9.9847195569582698</v>
          </cell>
          <cell r="U127">
            <v>10.457330625222909</v>
          </cell>
          <cell r="V127">
            <v>10.97057746644038</v>
          </cell>
          <cell r="W127">
            <v>11.542026565417856</v>
          </cell>
          <cell r="X127">
            <v>12.193248632298108</v>
          </cell>
          <cell r="Y127">
            <v>12.944754111569731</v>
          </cell>
          <cell r="Z127">
            <v>13.812030961398337</v>
          </cell>
          <cell r="AA127">
            <v>14.802949598833841</v>
          </cell>
          <cell r="AB127">
            <v>15.91825013131217</v>
          </cell>
          <cell r="AC127">
            <v>17.151053170280917</v>
          </cell>
          <cell r="AD127">
            <v>18.487686825874547</v>
          </cell>
          <cell r="AE127">
            <v>19.913808676524717</v>
          </cell>
          <cell r="AF127">
            <v>21.418329432404335</v>
          </cell>
          <cell r="AG127">
            <v>22.986401716921058</v>
          </cell>
          <cell r="AH127">
            <v>24.599214859158504</v>
          </cell>
          <cell r="AI127">
            <v>26.240554171031082</v>
          </cell>
          <cell r="AJ127">
            <v>27.898192815861613</v>
          </cell>
          <cell r="AK127">
            <v>29.563898415262599</v>
          </cell>
          <cell r="AL127">
            <v>31.232606662687935</v>
          </cell>
          <cell r="AM127">
            <v>32.902064267438881</v>
          </cell>
          <cell r="AN127">
            <v>0.45682067962358813</v>
          </cell>
          <cell r="AO127">
            <v>4.9044477846302019</v>
          </cell>
        </row>
        <row r="128">
          <cell r="A128" t="str">
            <v>Papua New Guinea</v>
          </cell>
          <cell r="B128">
            <v>4.0896551821999712</v>
          </cell>
          <cell r="C128">
            <v>4.2060678677014245</v>
          </cell>
          <cell r="D128">
            <v>4.3244240013808781</v>
          </cell>
          <cell r="E128">
            <v>4.4479363527393181</v>
          </cell>
          <cell r="F128">
            <v>4.5802634512639209</v>
          </cell>
          <cell r="G128">
            <v>4.7257744629144689</v>
          </cell>
          <cell r="H128">
            <v>4.8877859191381035</v>
          </cell>
          <cell r="I128">
            <v>5.0687066067528219</v>
          </cell>
          <cell r="J128">
            <v>5.2710374533852411</v>
          </cell>
          <cell r="K128">
            <v>5.4969123205944488</v>
          </cell>
          <cell r="L128">
            <v>5.7475446954056792</v>
          </cell>
          <cell r="M128">
            <v>6.0202289416382229</v>
          </cell>
          <cell r="N128">
            <v>6.3043039761573123</v>
          </cell>
          <cell r="O128">
            <v>6.5831564264117963</v>
          </cell>
          <cell r="P128">
            <v>6.8388798800889514</v>
          </cell>
          <cell r="Q128">
            <v>7.0607263606119375</v>
          </cell>
          <cell r="R128">
            <v>7.2468890926030234</v>
          </cell>
          <cell r="S128">
            <v>7.3996240370783601</v>
          </cell>
          <cell r="T128">
            <v>7.5283182641280657</v>
          </cell>
          <cell r="U128">
            <v>7.6429126034714727</v>
          </cell>
          <cell r="V128">
            <v>7.7561047021866338</v>
          </cell>
          <cell r="W128">
            <v>7.8836430813168867</v>
          </cell>
          <cell r="X128">
            <v>8.0412452148837019</v>
          </cell>
          <cell r="Y128">
            <v>8.243292146095385</v>
          </cell>
          <cell r="Z128">
            <v>8.5028024660114028</v>
          </cell>
          <cell r="AA128">
            <v>8.8328818442302666</v>
          </cell>
          <cell r="AB128">
            <v>9.244597925690373</v>
          </cell>
          <cell r="AC128">
            <v>9.7469395368878171</v>
          </cell>
          <cell r="AD128">
            <v>10.344679525061789</v>
          </cell>
          <cell r="AE128">
            <v>11.039661342082599</v>
          </cell>
          <cell r="AF128">
            <v>11.83107164456994</v>
          </cell>
          <cell r="AG128">
            <v>12.714680475722677</v>
          </cell>
          <cell r="AH128">
            <v>13.683017162293973</v>
          </cell>
          <cell r="AI128">
            <v>14.72678422627977</v>
          </cell>
          <cell r="AJ128">
            <v>15.834794018053067</v>
          </cell>
          <cell r="AK128">
            <v>16.988921045724062</v>
          </cell>
          <cell r="AL128">
            <v>18.163851877222424</v>
          </cell>
          <cell r="AM128">
            <v>19.344883870020581</v>
          </cell>
          <cell r="AN128">
            <v>0.31974275591972134</v>
          </cell>
          <cell r="AO128">
            <v>2.2946813276949434</v>
          </cell>
        </row>
        <row r="129">
          <cell r="A129" t="str">
            <v>Paraguay</v>
          </cell>
          <cell r="B129">
            <v>8585.3490668954273</v>
          </cell>
          <cell r="C129">
            <v>8815.7164392490631</v>
          </cell>
          <cell r="D129">
            <v>9046.5202709337445</v>
          </cell>
          <cell r="E129">
            <v>9284.2429868880263</v>
          </cell>
          <cell r="F129">
            <v>9537.7883393411248</v>
          </cell>
          <cell r="G129">
            <v>9813.278000653374</v>
          </cell>
          <cell r="H129">
            <v>10114.052749791692</v>
          </cell>
          <cell r="I129">
            <v>10441.502805716464</v>
          </cell>
          <cell r="J129">
            <v>10792.312679890161</v>
          </cell>
          <cell r="K129">
            <v>11159.113985718088</v>
          </cell>
          <cell r="L129">
            <v>11532.879669806644</v>
          </cell>
          <cell r="M129">
            <v>11905.437398905049</v>
          </cell>
          <cell r="N129">
            <v>12268.983063064456</v>
          </cell>
          <cell r="O129">
            <v>12615.256458346963</v>
          </cell>
          <cell r="P129">
            <v>12935.965300184027</v>
          </cell>
          <cell r="Q129">
            <v>13224.120619423637</v>
          </cell>
          <cell r="R129">
            <v>13475.580033911938</v>
          </cell>
          <cell r="S129">
            <v>13693.374425300841</v>
          </cell>
          <cell r="T129">
            <v>13885.754574903132</v>
          </cell>
          <cell r="U129">
            <v>14068.201239778591</v>
          </cell>
          <cell r="V129">
            <v>14262.336611237961</v>
          </cell>
          <cell r="W129">
            <v>14491.951318194202</v>
          </cell>
          <cell r="X129">
            <v>14776.283883447892</v>
          </cell>
          <cell r="Y129">
            <v>15130.574746617673</v>
          </cell>
          <cell r="Z129">
            <v>15563.154498487705</v>
          </cell>
          <cell r="AA129">
            <v>16077.309172375974</v>
          </cell>
          <cell r="AB129">
            <v>16673.00275661558</v>
          </cell>
          <cell r="AC129">
            <v>17346.089367815872</v>
          </cell>
          <cell r="AD129">
            <v>18089.15635502003</v>
          </cell>
          <cell r="AE129">
            <v>18895.845683593085</v>
          </cell>
          <cell r="AF129">
            <v>19763.592015349863</v>
          </cell>
          <cell r="AG129">
            <v>20678.451755269252</v>
          </cell>
          <cell r="AH129">
            <v>21633.143888176644</v>
          </cell>
          <cell r="AI129">
            <v>22625.664721344743</v>
          </cell>
          <cell r="AJ129">
            <v>23646.560043164478</v>
          </cell>
          <cell r="AK129">
            <v>24686.848784813334</v>
          </cell>
          <cell r="AL129">
            <v>25738.243637037151</v>
          </cell>
          <cell r="AM129">
            <v>26793.89465273363</v>
          </cell>
          <cell r="AN129">
            <v>0.24651679684471314</v>
          </cell>
          <cell r="AO129">
            <v>3304.4280730057362</v>
          </cell>
        </row>
        <row r="130">
          <cell r="A130" t="str">
            <v>Peru</v>
          </cell>
          <cell r="B130">
            <v>92.429073536969938</v>
          </cell>
          <cell r="C130">
            <v>92.505296476796119</v>
          </cell>
          <cell r="D130">
            <v>92.5606886812526</v>
          </cell>
          <cell r="E130">
            <v>92.602166450201707</v>
          </cell>
          <cell r="F130">
            <v>92.66074919669326</v>
          </cell>
          <cell r="G130">
            <v>92.702544669275014</v>
          </cell>
          <cell r="H130">
            <v>92.66089312452776</v>
          </cell>
          <cell r="I130">
            <v>92.454619372339536</v>
          </cell>
          <cell r="J130">
            <v>92.098929291353144</v>
          </cell>
          <cell r="K130">
            <v>91.786632566487953</v>
          </cell>
          <cell r="L130">
            <v>91.787849589749797</v>
          </cell>
          <cell r="M130">
            <v>92.319144427479642</v>
          </cell>
          <cell r="N130">
            <v>93.499522650120923</v>
          </cell>
          <cell r="O130">
            <v>95.362398383842276</v>
          </cell>
          <cell r="P130">
            <v>97.840200528311115</v>
          </cell>
          <cell r="Q130">
            <v>100.78548399935646</v>
          </cell>
          <cell r="R130">
            <v>104.05817170752421</v>
          </cell>
          <cell r="S130">
            <v>107.5809717233667</v>
          </cell>
          <cell r="T130">
            <v>111.333610400361</v>
          </cell>
          <cell r="U130">
            <v>115.39294437475047</v>
          </cell>
          <cell r="V130">
            <v>119.8877141787749</v>
          </cell>
          <cell r="W130">
            <v>124.96860090092653</v>
          </cell>
          <cell r="X130">
            <v>130.79797848790989</v>
          </cell>
          <cell r="Y130">
            <v>137.50170487742025</v>
          </cell>
          <cell r="Z130">
            <v>145.17167822227378</v>
          </cell>
          <cell r="AA130">
            <v>153.85022962651246</v>
          </cell>
          <cell r="AB130">
            <v>163.51938341195549</v>
          </cell>
          <cell r="AC130">
            <v>174.10906160415695</v>
          </cell>
          <cell r="AD130">
            <v>185.51544239455134</v>
          </cell>
          <cell r="AE130">
            <v>197.63769335853161</v>
          </cell>
          <cell r="AF130">
            <v>210.43487764754514</v>
          </cell>
          <cell r="AG130">
            <v>223.82125147945396</v>
          </cell>
          <cell r="AH130">
            <v>237.70815229564468</v>
          </cell>
          <cell r="AI130">
            <v>252.01539502270938</v>
          </cell>
          <cell r="AJ130">
            <v>266.65610306428368</v>
          </cell>
          <cell r="AK130">
            <v>281.53649587377606</v>
          </cell>
          <cell r="AL130">
            <v>296.56101187395217</v>
          </cell>
          <cell r="AM130">
            <v>311.64333452883989</v>
          </cell>
          <cell r="AN130">
            <v>0.32285548626630206</v>
          </cell>
          <cell r="AO130">
            <v>39.364533583354607</v>
          </cell>
        </row>
        <row r="131">
          <cell r="A131" t="str">
            <v>Philippines</v>
          </cell>
          <cell r="B131">
            <v>2293.6363928982964</v>
          </cell>
          <cell r="C131">
            <v>2303.7100363406926</v>
          </cell>
          <cell r="D131">
            <v>2313.6923458541055</v>
          </cell>
          <cell r="E131">
            <v>2324.0819571461452</v>
          </cell>
          <cell r="F131">
            <v>2336.7227924658805</v>
          </cell>
          <cell r="G131">
            <v>2355.1591144909185</v>
          </cell>
          <cell r="H131">
            <v>2382.6825079742057</v>
          </cell>
          <cell r="I131">
            <v>2420.4586265237804</v>
          </cell>
          <cell r="J131">
            <v>2467.9840286679391</v>
          </cell>
          <cell r="K131">
            <v>2523.6637766697395</v>
          </cell>
          <cell r="L131">
            <v>2585.8969025055603</v>
          </cell>
          <cell r="M131">
            <v>2654.050700385083</v>
          </cell>
          <cell r="N131">
            <v>2728.6342254929323</v>
          </cell>
          <cell r="O131">
            <v>2810.4606060098818</v>
          </cell>
          <cell r="P131">
            <v>2899.9918378617763</v>
          </cell>
          <cell r="Q131">
            <v>2997.0905509143622</v>
          </cell>
          <cell r="R131">
            <v>3101.3315166547677</v>
          </cell>
          <cell r="S131">
            <v>3212.3740110609774</v>
          </cell>
          <cell r="T131">
            <v>3330.6764049444273</v>
          </cell>
          <cell r="U131">
            <v>3458.0353290059434</v>
          </cell>
          <cell r="V131">
            <v>3596.2096698969071</v>
          </cell>
          <cell r="W131">
            <v>3746.6723109786408</v>
          </cell>
          <cell r="X131">
            <v>3910.7411789134967</v>
          </cell>
          <cell r="Y131">
            <v>4089.1108672540431</v>
          </cell>
          <cell r="Z131">
            <v>4281.5552177637119</v>
          </cell>
          <cell r="AA131">
            <v>4487.0416535333943</v>
          </cell>
          <cell r="AB131">
            <v>4704.4914554763445</v>
          </cell>
          <cell r="AC131">
            <v>4932.7682979704823</v>
          </cell>
          <cell r="AD131">
            <v>5170.8532508389626</v>
          </cell>
          <cell r="AE131">
            <v>5418.6825809252359</v>
          </cell>
          <cell r="AF131">
            <v>5676.8550325643628</v>
          </cell>
          <cell r="AG131">
            <v>5944.7549242821506</v>
          </cell>
          <cell r="AH131">
            <v>6222.0134242787626</v>
          </cell>
          <cell r="AI131">
            <v>6507.9496415115418</v>
          </cell>
          <cell r="AJ131">
            <v>6801.2645606950427</v>
          </cell>
          <cell r="AK131">
            <v>7100.0923901287024</v>
          </cell>
          <cell r="AL131">
            <v>7402.2930525050097</v>
          </cell>
          <cell r="AM131">
            <v>7705.8508266151657</v>
          </cell>
          <cell r="AN131">
            <v>0.32765426706831741</v>
          </cell>
          <cell r="AO131">
            <v>1120.7830951018636</v>
          </cell>
        </row>
        <row r="132">
          <cell r="A132" t="str">
            <v>Poland</v>
          </cell>
          <cell r="B132">
            <v>542.01240108104253</v>
          </cell>
          <cell r="C132">
            <v>542.82752286792015</v>
          </cell>
          <cell r="D132">
            <v>544.14430064398732</v>
          </cell>
          <cell r="E132">
            <v>546.36571516975437</v>
          </cell>
          <cell r="F132">
            <v>549.5246141992917</v>
          </cell>
          <cell r="G132">
            <v>553.54548833497211</v>
          </cell>
          <cell r="H132">
            <v>558.19328203717521</v>
          </cell>
          <cell r="I132">
            <v>563.23923488293087</v>
          </cell>
          <cell r="J132">
            <v>568.60806362889741</v>
          </cell>
          <cell r="K132">
            <v>574.45950268290369</v>
          </cell>
          <cell r="L132">
            <v>581.32737581648951</v>
          </cell>
          <cell r="M132">
            <v>590.29210177436573</v>
          </cell>
          <cell r="N132">
            <v>602.46088554307812</v>
          </cell>
          <cell r="O132">
            <v>618.46894109142875</v>
          </cell>
          <cell r="P132">
            <v>638.46821353278881</v>
          </cell>
          <cell r="Q132">
            <v>662.20486856961543</v>
          </cell>
          <cell r="R132">
            <v>689.12205976903783</v>
          </cell>
          <cell r="S132">
            <v>718.53172201248901</v>
          </cell>
          <cell r="T132">
            <v>749.7503695837114</v>
          </cell>
          <cell r="U132">
            <v>782.29366954632246</v>
          </cell>
          <cell r="V132">
            <v>815.93211526810262</v>
          </cell>
          <cell r="W132">
            <v>850.71633342136886</v>
          </cell>
          <cell r="X132">
            <v>886.98531952575729</v>
          </cell>
          <cell r="Y132">
            <v>925.1204157666906</v>
          </cell>
          <cell r="Z132">
            <v>965.30603113433369</v>
          </cell>
          <cell r="AA132">
            <v>1007.4836704611845</v>
          </cell>
          <cell r="AB132">
            <v>1051.4315482683976</v>
          </cell>
          <cell r="AC132">
            <v>1096.6860623725156</v>
          </cell>
          <cell r="AD132">
            <v>1142.714665107397</v>
          </cell>
          <cell r="AE132">
            <v>1189.1720681831753</v>
          </cell>
          <cell r="AF132">
            <v>1236.0117766589096</v>
          </cell>
          <cell r="AG132">
            <v>1283.2098249118274</v>
          </cell>
          <cell r="AH132">
            <v>1330.7662895525668</v>
          </cell>
          <cell r="AI132">
            <v>1378.7719589426481</v>
          </cell>
          <cell r="AJ132">
            <v>1427.2733885480654</v>
          </cell>
          <cell r="AK132">
            <v>1476.2155042453862</v>
          </cell>
          <cell r="AL132">
            <v>1525.4551980256977</v>
          </cell>
          <cell r="AM132">
            <v>1574.8244968376328</v>
          </cell>
          <cell r="AN132">
            <v>0.30838763122311058</v>
          </cell>
          <cell r="AO132">
            <v>237.32943667137565</v>
          </cell>
        </row>
        <row r="133">
          <cell r="A133" t="str">
            <v>Portugal</v>
          </cell>
          <cell r="B133">
            <v>74.920010521888514</v>
          </cell>
          <cell r="C133">
            <v>77.441543691180811</v>
          </cell>
          <cell r="D133">
            <v>79.991316755254218</v>
          </cell>
          <cell r="E133">
            <v>82.627984171978042</v>
          </cell>
          <cell r="F133">
            <v>85.432527231669042</v>
          </cell>
          <cell r="G133">
            <v>88.489877382924163</v>
          </cell>
          <cell r="H133">
            <v>91.852220802023638</v>
          </cell>
          <cell r="I133">
            <v>95.52186489141846</v>
          </cell>
          <cell r="J133">
            <v>99.445334845539406</v>
          </cell>
          <cell r="K133">
            <v>103.54252720990304</v>
          </cell>
          <cell r="L133">
            <v>107.71706518157052</v>
          </cell>
          <cell r="M133">
            <v>111.880356685504</v>
          </cell>
          <cell r="N133">
            <v>115.99183899484989</v>
          </cell>
          <cell r="O133">
            <v>120.05526581589955</v>
          </cell>
          <cell r="P133">
            <v>124.11400246499583</v>
          </cell>
          <cell r="Q133">
            <v>128.20214160032265</v>
          </cell>
          <cell r="R133">
            <v>132.32165585541389</v>
          </cell>
          <cell r="S133">
            <v>136.42941644780029</v>
          </cell>
          <cell r="T133">
            <v>140.44075803645836</v>
          </cell>
          <cell r="U133">
            <v>144.24488111588661</v>
          </cell>
          <cell r="V133">
            <v>147.73349860021895</v>
          </cell>
          <cell r="W133">
            <v>150.82010459243043</v>
          </cell>
          <cell r="X133">
            <v>153.46241820949388</v>
          </cell>
          <cell r="Y133">
            <v>155.66156752245791</v>
          </cell>
          <cell r="Z133">
            <v>157.44752642027615</v>
          </cell>
          <cell r="AA133">
            <v>158.84287311667762</v>
          </cell>
          <cell r="AB133">
            <v>159.86910056118862</v>
          </cell>
          <cell r="AC133">
            <v>160.54486297216863</v>
          </cell>
          <cell r="AD133">
            <v>160.89867356236522</v>
          </cell>
          <cell r="AE133">
            <v>161.00019691480429</v>
          </cell>
          <cell r="AF133">
            <v>160.95657087688807</v>
          </cell>
          <cell r="AG133">
            <v>160.86351132687071</v>
          </cell>
          <cell r="AH133">
            <v>160.8278584342375</v>
          </cell>
          <cell r="AI133">
            <v>160.94474725520504</v>
          </cell>
          <cell r="AJ133">
            <v>161.24602426164753</v>
          </cell>
          <cell r="AK133">
            <v>161.70447845288706</v>
          </cell>
          <cell r="AL133">
            <v>162.26338858562929</v>
          </cell>
          <cell r="AM133">
            <v>162.86200863205102</v>
          </cell>
          <cell r="AN133">
            <v>0.24168026961630645</v>
          </cell>
          <cell r="AO133">
            <v>30.427270235677675</v>
          </cell>
        </row>
        <row r="134">
          <cell r="A134" t="str">
            <v>Qatar</v>
          </cell>
          <cell r="B134">
            <v>49.470158806473144</v>
          </cell>
          <cell r="C134">
            <v>48.565678867974995</v>
          </cell>
          <cell r="D134">
            <v>47.685087341412114</v>
          </cell>
          <cell r="E134">
            <v>46.865005850040014</v>
          </cell>
          <cell r="F134">
            <v>46.122685143700089</v>
          </cell>
          <cell r="G134">
            <v>45.439825913733316</v>
          </cell>
          <cell r="H134">
            <v>44.839242000043662</v>
          </cell>
          <cell r="I134">
            <v>44.326228983397748</v>
          </cell>
          <cell r="J134">
            <v>43.910760024561775</v>
          </cell>
          <cell r="K134">
            <v>43.616695994467953</v>
          </cell>
          <cell r="L134">
            <v>43.507430163802873</v>
          </cell>
          <cell r="M134">
            <v>43.714198843308459</v>
          </cell>
          <cell r="N134">
            <v>44.363364042088584</v>
          </cell>
          <cell r="O134">
            <v>45.563355780814035</v>
          </cell>
          <cell r="P134">
            <v>47.432380439734708</v>
          </cell>
          <cell r="Q134">
            <v>50.084360841292373</v>
          </cell>
          <cell r="R134">
            <v>53.619076003531447</v>
          </cell>
          <cell r="S134">
            <v>58.112351336083428</v>
          </cell>
          <cell r="T134">
            <v>63.616961488544476</v>
          </cell>
          <cell r="U134">
            <v>70.263667597149919</v>
          </cell>
          <cell r="V134">
            <v>78.265691183249629</v>
          </cell>
          <cell r="W134">
            <v>87.891797092221992</v>
          </cell>
          <cell r="X134">
            <v>99.469213257612878</v>
          </cell>
          <cell r="Y134">
            <v>113.34050964204597</v>
          </cell>
          <cell r="Z134">
            <v>129.7764340755688</v>
          </cell>
          <cell r="AA134">
            <v>148.89554929180844</v>
          </cell>
          <cell r="AB134">
            <v>170.67377368363623</v>
          </cell>
          <cell r="AC134">
            <v>194.83973015100548</v>
          </cell>
          <cell r="AD134">
            <v>220.98192385703308</v>
          </cell>
          <cell r="AE134">
            <v>248.58885266332589</v>
          </cell>
          <cell r="AF134">
            <v>277.11407519292038</v>
          </cell>
          <cell r="AG134">
            <v>305.96018154221974</v>
          </cell>
          <cell r="AH134">
            <v>334.59865105569793</v>
          </cell>
          <cell r="AI134">
            <v>362.8158512624068</v>
          </cell>
          <cell r="AJ134">
            <v>390.62968318084114</v>
          </cell>
          <cell r="AK134">
            <v>418.17041931687157</v>
          </cell>
          <cell r="AL134">
            <v>445.57628534456046</v>
          </cell>
          <cell r="AM134">
            <v>472.94786274480134</v>
          </cell>
          <cell r="AN134">
            <v>0.79948514344800692</v>
          </cell>
          <cell r="AO134">
            <v>76.373722634910379</v>
          </cell>
        </row>
        <row r="135">
          <cell r="A135" t="str">
            <v>Romania</v>
          </cell>
          <cell r="B135">
            <v>94.674322470994369</v>
          </cell>
          <cell r="C135">
            <v>96.079090183240453</v>
          </cell>
          <cell r="D135">
            <v>97.431604670776593</v>
          </cell>
          <cell r="E135">
            <v>98.614201807060439</v>
          </cell>
          <cell r="F135">
            <v>99.465201418841872</v>
          </cell>
          <cell r="G135">
            <v>99.82290131480012</v>
          </cell>
          <cell r="H135">
            <v>99.576227289425972</v>
          </cell>
          <cell r="I135">
            <v>98.660116124062213</v>
          </cell>
          <cell r="J135">
            <v>97.083042327157401</v>
          </cell>
          <cell r="K135">
            <v>94.94473924591945</v>
          </cell>
          <cell r="L135">
            <v>92.446579804284667</v>
          </cell>
          <cell r="M135">
            <v>89.850749533730209</v>
          </cell>
          <cell r="N135">
            <v>87.448528167690341</v>
          </cell>
          <cell r="O135">
            <v>85.462987944262025</v>
          </cell>
          <cell r="P135">
            <v>84.000225819865307</v>
          </cell>
          <cell r="Q135">
            <v>83.080788871477651</v>
          </cell>
          <cell r="R135">
            <v>82.684541917877851</v>
          </cell>
          <cell r="S135">
            <v>82.816921889129915</v>
          </cell>
          <cell r="T135">
            <v>83.546710296119073</v>
          </cell>
          <cell r="U135">
            <v>84.950829430839221</v>
          </cell>
          <cell r="V135">
            <v>87.066754482323063</v>
          </cell>
          <cell r="W135">
            <v>89.869312345294915</v>
          </cell>
          <cell r="X135">
            <v>93.272512369655871</v>
          </cell>
          <cell r="Y135">
            <v>97.147510781854109</v>
          </cell>
          <cell r="Z135">
            <v>101.3320286846412</v>
          </cell>
          <cell r="AA135">
            <v>105.63869207295021</v>
          </cell>
          <cell r="AB135">
            <v>109.89353665486773</v>
          </cell>
          <cell r="AC135">
            <v>113.93559121775091</v>
          </cell>
          <cell r="AD135">
            <v>117.65853918240816</v>
          </cell>
          <cell r="AE135">
            <v>121.04316805747041</v>
          </cell>
          <cell r="AF135">
            <v>124.21026995974448</v>
          </cell>
          <cell r="AG135">
            <v>127.30021532546246</v>
          </cell>
          <cell r="AH135">
            <v>130.42100189125901</v>
          </cell>
          <cell r="AI135">
            <v>133.64704524051419</v>
          </cell>
          <cell r="AJ135">
            <v>137.00612093769544</v>
          </cell>
          <cell r="AK135">
            <v>140.48508409486504</v>
          </cell>
          <cell r="AL135">
            <v>144.04474861470834</v>
          </cell>
          <cell r="AM135">
            <v>147.63855755896202</v>
          </cell>
          <cell r="AN135">
            <v>0.12747849017735113</v>
          </cell>
          <cell r="AO135">
            <v>12.433170124182388</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25487.588853509969</v>
          </cell>
          <cell r="O136">
            <v>24941.51253752772</v>
          </cell>
          <cell r="P136">
            <v>24440.565163010371</v>
          </cell>
          <cell r="Q136">
            <v>24054.364956047542</v>
          </cell>
          <cell r="R136">
            <v>23847.243041098751</v>
          </cell>
          <cell r="S136">
            <v>23872.301583063032</v>
          </cell>
          <cell r="T136">
            <v>24165.211876428424</v>
          </cell>
          <cell r="U136">
            <v>24747.016659852336</v>
          </cell>
          <cell r="V136">
            <v>25609.223463227896</v>
          </cell>
          <cell r="W136">
            <v>26721.458319849706</v>
          </cell>
          <cell r="X136">
            <v>28045.505568380082</v>
          </cell>
          <cell r="Y136">
            <v>29536.824234282849</v>
          </cell>
          <cell r="Z136">
            <v>31143.683577338023</v>
          </cell>
          <cell r="AA136">
            <v>32812.070114982787</v>
          </cell>
          <cell r="AB136">
            <v>34490.578588880948</v>
          </cell>
          <cell r="AC136">
            <v>36133.788039546489</v>
          </cell>
          <cell r="AD136">
            <v>37712.717721604575</v>
          </cell>
          <cell r="AE136">
            <v>39229.236009284912</v>
          </cell>
          <cell r="AF136">
            <v>40720.85209960115</v>
          </cell>
          <cell r="AG136">
            <v>42213.354929474088</v>
          </cell>
          <cell r="AH136">
            <v>43722.261614828501</v>
          </cell>
          <cell r="AI136">
            <v>45254.960692294429</v>
          </cell>
          <cell r="AJ136">
            <v>46812.233582353627</v>
          </cell>
          <cell r="AK136">
            <v>48389.865408564925</v>
          </cell>
          <cell r="AL136">
            <v>49980.6611186636</v>
          </cell>
          <cell r="AM136">
            <v>51576.949246299286</v>
          </cell>
          <cell r="AN136">
            <v>0.21071796942992094</v>
          </cell>
          <cell r="AO136">
            <v>6320.749916044927</v>
          </cell>
        </row>
        <row r="137">
          <cell r="A137" t="str">
            <v>Rwanda</v>
          </cell>
          <cell r="B137">
            <v>861.88247857380406</v>
          </cell>
          <cell r="C137">
            <v>888.80211388563202</v>
          </cell>
          <cell r="D137">
            <v>915.3954844117219</v>
          </cell>
          <cell r="E137">
            <v>940.94588422747927</v>
          </cell>
          <cell r="F137">
            <v>963.87048256419246</v>
          </cell>
          <cell r="G137">
            <v>981.96499981087482</v>
          </cell>
          <cell r="H137">
            <v>993.31464153089735</v>
          </cell>
          <cell r="I137">
            <v>996.54879328952234</v>
          </cell>
          <cell r="J137">
            <v>991.29761423670334</v>
          </cell>
          <cell r="K137">
            <v>978.12742558949833</v>
          </cell>
          <cell r="L137">
            <v>958.6254924225982</v>
          </cell>
          <cell r="M137">
            <v>934.90784555479911</v>
          </cell>
          <cell r="N137">
            <v>909.85750088067084</v>
          </cell>
          <cell r="O137">
            <v>886.91644583923517</v>
          </cell>
          <cell r="P137">
            <v>870.99007286070707</v>
          </cell>
          <cell r="Q137">
            <v>867.58045991690938</v>
          </cell>
          <cell r="R137">
            <v>878.98039425105776</v>
          </cell>
          <cell r="S137">
            <v>905.65737850719893</v>
          </cell>
          <cell r="T137">
            <v>946.93398138686871</v>
          </cell>
          <cell r="U137">
            <v>1001.8601478065308</v>
          </cell>
          <cell r="V137">
            <v>1069.5330128687801</v>
          </cell>
          <cell r="W137">
            <v>1149.0354701981464</v>
          </cell>
          <cell r="X137">
            <v>1239.4093832904714</v>
          </cell>
          <cell r="Y137">
            <v>1339.7645409396159</v>
          </cell>
          <cell r="Z137">
            <v>1449.8994781065358</v>
          </cell>
          <cell r="AA137">
            <v>1569.5858943427904</v>
          </cell>
          <cell r="AB137">
            <v>1698.4627544188741</v>
          </cell>
          <cell r="AC137">
            <v>1836.1862041618529</v>
          </cell>
          <cell r="AD137">
            <v>1982.5904818546039</v>
          </cell>
          <cell r="AE137">
            <v>2137.2577937383858</v>
          </cell>
          <cell r="AF137">
            <v>2300.081041235911</v>
          </cell>
          <cell r="AG137">
            <v>2470.5511278325075</v>
          </cell>
          <cell r="AH137">
            <v>2647.7010366011441</v>
          </cell>
          <cell r="AI137">
            <v>2830.384899336465</v>
          </cell>
          <cell r="AJ137">
            <v>3017.3705274671029</v>
          </cell>
          <cell r="AK137">
            <v>3207.3599234283251</v>
          </cell>
          <cell r="AL137">
            <v>3399.0960843807279</v>
          </cell>
          <cell r="AM137">
            <v>3591.5177082506248</v>
          </cell>
          <cell r="AN137">
            <v>0.38118154072195271</v>
          </cell>
          <cell r="AO137">
            <v>463.57413111392754</v>
          </cell>
        </row>
        <row r="138">
          <cell r="A138" t="str">
            <v>Samoa</v>
          </cell>
          <cell r="B138">
            <v>0.50447368538069737</v>
          </cell>
          <cell r="C138">
            <v>0.5091315083822413</v>
          </cell>
          <cell r="D138">
            <v>0.51424459452997828</v>
          </cell>
          <cell r="E138">
            <v>0.5201768918862788</v>
          </cell>
          <cell r="F138">
            <v>0.52709990256821371</v>
          </cell>
          <cell r="G138">
            <v>0.5349633597739909</v>
          </cell>
          <cell r="H138">
            <v>0.54351599767613579</v>
          </cell>
          <cell r="I138">
            <v>0.552526916849434</v>
          </cell>
          <cell r="J138">
            <v>0.56196005789190995</v>
          </cell>
          <cell r="K138">
            <v>0.57191409223309342</v>
          </cell>
          <cell r="L138">
            <v>0.58268809072359529</v>
          </cell>
          <cell r="M138">
            <v>0.59502198329169542</v>
          </cell>
          <cell r="N138">
            <v>0.60958881895843753</v>
          </cell>
          <cell r="O138">
            <v>0.62673142691194839</v>
          </cell>
          <cell r="P138">
            <v>0.64654674815077029</v>
          </cell>
          <cell r="Q138">
            <v>0.66881440940432624</v>
          </cell>
          <cell r="R138">
            <v>0.69317856992053162</v>
          </cell>
          <cell r="S138">
            <v>0.7193352448532585</v>
          </cell>
          <cell r="T138">
            <v>0.74728866365717328</v>
          </cell>
          <cell r="U138">
            <v>0.77713970333840976</v>
          </cell>
          <cell r="V138">
            <v>0.80888635426653011</v>
          </cell>
          <cell r="W138">
            <v>0.84208520977771217</v>
          </cell>
          <cell r="X138">
            <v>0.8758839996654687</v>
          </cell>
          <cell r="Y138">
            <v>0.90929960162553547</v>
          </cell>
          <cell r="Z138">
            <v>0.94140005335699339</v>
          </cell>
          <cell r="AA138">
            <v>0.97131039654266804</v>
          </cell>
          <cell r="AB138">
            <v>0.99827167233181502</v>
          </cell>
          <cell r="AC138">
            <v>1.0220018179082631</v>
          </cell>
          <cell r="AD138">
            <v>1.0426360537325228</v>
          </cell>
          <cell r="AE138">
            <v>1.0606795820860222</v>
          </cell>
          <cell r="AF138">
            <v>1.0772512447128639</v>
          </cell>
          <cell r="AG138">
            <v>1.0933130875362902</v>
          </cell>
          <cell r="AH138">
            <v>1.1095246440324147</v>
          </cell>
          <cell r="AI138">
            <v>1.1263023168019881</v>
          </cell>
          <cell r="AJ138">
            <v>1.1438072620054369</v>
          </cell>
          <cell r="AK138">
            <v>1.1619776126351677</v>
          </cell>
          <cell r="AL138">
            <v>1.1806034290635328</v>
          </cell>
          <cell r="AM138">
            <v>1.1994249955365326</v>
          </cell>
          <cell r="AN138">
            <v>0.27259248154395177</v>
          </cell>
          <cell r="AO138">
            <v>0.20145742682599152</v>
          </cell>
        </row>
        <row r="139">
          <cell r="A139" t="str">
            <v>São Tomé and Príncipe</v>
          </cell>
          <cell r="B139">
            <v>575.21951657423983</v>
          </cell>
          <cell r="C139">
            <v>566.52690206674049</v>
          </cell>
          <cell r="D139">
            <v>558.22199239349879</v>
          </cell>
          <cell r="E139">
            <v>550.53386336810479</v>
          </cell>
          <cell r="F139">
            <v>543.7863108802137</v>
          </cell>
          <cell r="G139">
            <v>538.25481218579944</v>
          </cell>
          <cell r="H139">
            <v>533.90492143203369</v>
          </cell>
          <cell r="I139">
            <v>530.92447464423003</v>
          </cell>
          <cell r="J139">
            <v>529.44020863338187</v>
          </cell>
          <cell r="K139">
            <v>529.39291546404024</v>
          </cell>
          <cell r="L139">
            <v>530.65468511442225</v>
          </cell>
          <cell r="M139">
            <v>533.19321840810471</v>
          </cell>
          <cell r="N139">
            <v>536.94319931752</v>
          </cell>
          <cell r="O139">
            <v>541.84423963101938</v>
          </cell>
          <cell r="P139">
            <v>547.84073914377893</v>
          </cell>
          <cell r="Q139">
            <v>554.89198525466475</v>
          </cell>
          <cell r="R139">
            <v>563.03172797110506</v>
          </cell>
          <cell r="S139">
            <v>572.40872744798139</v>
          </cell>
          <cell r="T139">
            <v>583.29030656046405</v>
          </cell>
          <cell r="U139">
            <v>596.02586090924342</v>
          </cell>
          <cell r="V139">
            <v>611.08320302940535</v>
          </cell>
          <cell r="W139">
            <v>629.06998684694327</v>
          </cell>
          <cell r="X139">
            <v>650.61048425755632</v>
          </cell>
          <cell r="Y139">
            <v>676.35348728847464</v>
          </cell>
          <cell r="Z139">
            <v>706.88256312435249</v>
          </cell>
          <cell r="AA139">
            <v>742.89244407695958</v>
          </cell>
          <cell r="AB139">
            <v>785.19640682682177</v>
          </cell>
          <cell r="AC139">
            <v>834.48350361369546</v>
          </cell>
          <cell r="AD139">
            <v>891.81904260906867</v>
          </cell>
          <cell r="AE139">
            <v>958.3159269482926</v>
          </cell>
          <cell r="AF139">
            <v>1035.3228793406274</v>
          </cell>
          <cell r="AG139">
            <v>1124.1277232258503</v>
          </cell>
          <cell r="AH139">
            <v>1225.6169032503324</v>
          </cell>
          <cell r="AI139">
            <v>1339.8794068281861</v>
          </cell>
          <cell r="AJ139">
            <v>1465.7662823410205</v>
          </cell>
          <cell r="AK139">
            <v>1600.4091041021627</v>
          </cell>
          <cell r="AL139">
            <v>1738.6618636015294</v>
          </cell>
          <cell r="AM139">
            <v>1877.8771812880159</v>
          </cell>
          <cell r="AN139">
            <v>0.24835623905015144</v>
          </cell>
          <cell r="AO139">
            <v>160.36430854128082</v>
          </cell>
        </row>
        <row r="140">
          <cell r="A140" t="str">
            <v>Saudi Arabia</v>
          </cell>
          <cell r="B140">
            <v>489.1032747741445</v>
          </cell>
          <cell r="C140">
            <v>479.05375152830231</v>
          </cell>
          <cell r="D140">
            <v>469.27656553471866</v>
          </cell>
          <cell r="E140">
            <v>460.65909653036903</v>
          </cell>
          <cell r="F140">
            <v>454.20161859688176</v>
          </cell>
          <cell r="G140">
            <v>450.70861485058128</v>
          </cell>
          <cell r="H140">
            <v>450.71713222182308</v>
          </cell>
          <cell r="I140">
            <v>454.34688149245687</v>
          </cell>
          <cell r="J140">
            <v>461.50833212211421</v>
          </cell>
          <cell r="K140">
            <v>471.69518475550194</v>
          </cell>
          <cell r="L140">
            <v>484.2521067161058</v>
          </cell>
          <cell r="M140">
            <v>498.27568347985653</v>
          </cell>
          <cell r="N140">
            <v>512.86102945552364</v>
          </cell>
          <cell r="O140">
            <v>527.4022822170781</v>
          </cell>
          <cell r="P140">
            <v>541.69119904393551</v>
          </cell>
          <cell r="Q140">
            <v>555.77322439334091</v>
          </cell>
          <cell r="R140">
            <v>569.84135073209995</v>
          </cell>
          <cell r="S140">
            <v>584.10649828308476</v>
          </cell>
          <cell r="T140">
            <v>598.84550376184643</v>
          </cell>
          <cell r="U140">
            <v>614.40789890110511</v>
          </cell>
          <cell r="V140">
            <v>631.23616039596232</v>
          </cell>
          <cell r="W140">
            <v>649.6645759525087</v>
          </cell>
          <cell r="X140">
            <v>670.04459167287519</v>
          </cell>
          <cell r="Y140">
            <v>692.59517789966787</v>
          </cell>
          <cell r="Z140">
            <v>717.20715905876386</v>
          </cell>
          <cell r="AA140">
            <v>743.70577779704365</v>
          </cell>
          <cell r="AB140">
            <v>771.96594517079996</v>
          </cell>
          <cell r="AC140">
            <v>802.04829445835514</v>
          </cell>
          <cell r="AD140">
            <v>834.15727948632343</v>
          </cell>
          <cell r="AE140">
            <v>868.49897113673558</v>
          </cell>
          <cell r="AF140">
            <v>905.2992774967588</v>
          </cell>
          <cell r="AG140">
            <v>944.46848694219307</v>
          </cell>
          <cell r="AH140">
            <v>985.62177507387059</v>
          </cell>
          <cell r="AI140">
            <v>1028.2808226232019</v>
          </cell>
          <cell r="AJ140">
            <v>1072.0254125708584</v>
          </cell>
          <cell r="AK140">
            <v>1116.4779196712798</v>
          </cell>
          <cell r="AL140">
            <v>1161.3180645531968</v>
          </cell>
          <cell r="AM140">
            <v>1206.3000786486275</v>
          </cell>
          <cell r="AN140">
            <v>0.24645063741560555</v>
          </cell>
          <cell r="AO140">
            <v>149.09970077023706</v>
          </cell>
        </row>
        <row r="141">
          <cell r="A141" t="str">
            <v>Senegal</v>
          </cell>
          <cell r="B141">
            <v>1947.8570384192637</v>
          </cell>
          <cell r="C141">
            <v>1999.8144060190327</v>
          </cell>
          <cell r="D141">
            <v>2051.343313234609</v>
          </cell>
          <cell r="E141">
            <v>2102.0330156216096</v>
          </cell>
          <cell r="F141">
            <v>2152.5450556033052</v>
          </cell>
          <cell r="G141">
            <v>2202.95662544675</v>
          </cell>
          <cell r="H141">
            <v>2253.0209268629637</v>
          </cell>
          <cell r="I141">
            <v>2302.3592053084994</v>
          </cell>
          <cell r="J141">
            <v>2350.6418469712808</v>
          </cell>
          <cell r="K141">
            <v>2398.4710659861457</v>
          </cell>
          <cell r="L141">
            <v>2446.7561580182191</v>
          </cell>
          <cell r="M141">
            <v>2497.1824780727652</v>
          </cell>
          <cell r="N141">
            <v>2551.5612995748647</v>
          </cell>
          <cell r="O141">
            <v>2611.9541111688704</v>
          </cell>
          <cell r="P141">
            <v>2680.4422485033865</v>
          </cell>
          <cell r="Q141">
            <v>2758.8551261153293</v>
          </cell>
          <cell r="R141">
            <v>2848.080876056581</v>
          </cell>
          <cell r="S141">
            <v>2948.6693791178704</v>
          </cell>
          <cell r="T141">
            <v>3060.4883173293597</v>
          </cell>
          <cell r="U141">
            <v>3182.5857289300316</v>
          </cell>
          <cell r="V141">
            <v>3313.762798985576</v>
          </cell>
          <cell r="W141">
            <v>3453.2797452723817</v>
          </cell>
          <cell r="X141">
            <v>3600.5768375769817</v>
          </cell>
          <cell r="Y141">
            <v>3755.4054782331868</v>
          </cell>
          <cell r="Z141">
            <v>3916.5833911990367</v>
          </cell>
          <cell r="AA141">
            <v>4082.7902856502392</v>
          </cell>
          <cell r="AB141">
            <v>4253.1526868505116</v>
          </cell>
          <cell r="AC141">
            <v>4427.8091272070687</v>
          </cell>
          <cell r="AD141">
            <v>4607.2287022586188</v>
          </cell>
          <cell r="AE141">
            <v>4792.5891162718008</v>
          </cell>
          <cell r="AF141">
            <v>4985.6390864906662</v>
          </cell>
          <cell r="AG141">
            <v>5187.8059989965477</v>
          </cell>
          <cell r="AH141">
            <v>5400.2296390058718</v>
          </cell>
          <cell r="AI141">
            <v>5623.0372217450995</v>
          </cell>
          <cell r="AJ141">
            <v>5855.1706860506329</v>
          </cell>
          <cell r="AK141">
            <v>6094.5608785414215</v>
          </cell>
          <cell r="AL141">
            <v>6338.5129889759091</v>
          </cell>
          <cell r="AM141">
            <v>6584.3321083271258</v>
          </cell>
          <cell r="AN141">
            <v>0.31077871807652918</v>
          </cell>
          <cell r="AO141">
            <v>968.50537273394116</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857.5699726732214</v>
          </cell>
          <cell r="U142">
            <v>892.25253987520603</v>
          </cell>
          <cell r="V142">
            <v>927.84723735045839</v>
          </cell>
          <cell r="W142">
            <v>964.7714099734942</v>
          </cell>
          <cell r="X142">
            <v>1003.0345002453246</v>
          </cell>
          <cell r="Y142">
            <v>1042.3389465672253</v>
          </cell>
          <cell r="Z142">
            <v>1082.0992023380186</v>
          </cell>
          <cell r="AA142">
            <v>1121.2922514908544</v>
          </cell>
          <cell r="AB142">
            <v>1158.9886959355026</v>
          </cell>
          <cell r="AC142">
            <v>1194.5502150668246</v>
          </cell>
          <cell r="AD142">
            <v>1227.6667413203265</v>
          </cell>
          <cell r="AE142">
            <v>1258.6444249808465</v>
          </cell>
          <cell r="AF142">
            <v>1288.5518089200186</v>
          </cell>
          <cell r="AG142">
            <v>1318.453691759669</v>
          </cell>
          <cell r="AH142">
            <v>1349.2390740324231</v>
          </cell>
          <cell r="AI142">
            <v>1381.5485693533101</v>
          </cell>
          <cell r="AJ142">
            <v>1415.5316505970347</v>
          </cell>
          <cell r="AK142">
            <v>1450.9106149447691</v>
          </cell>
          <cell r="AL142">
            <v>1487.1762830717141</v>
          </cell>
          <cell r="AM142">
            <v>1523.791169503623</v>
          </cell>
          <cell r="AN142">
            <v>0.1387143272226401</v>
          </cell>
          <cell r="AO142">
            <v>151.97206436310682</v>
          </cell>
        </row>
        <row r="143">
          <cell r="A143" t="str">
            <v>Seychelles</v>
          </cell>
          <cell r="B143">
            <v>2.2365038857503405</v>
          </cell>
          <cell r="C143">
            <v>2.3220209903171707</v>
          </cell>
          <cell r="D143">
            <v>2.4104430560264976</v>
          </cell>
          <cell r="E143">
            <v>2.5057448341176456</v>
          </cell>
          <cell r="F143">
            <v>2.6115866452696745</v>
          </cell>
          <cell r="G143">
            <v>2.7302113618204671</v>
          </cell>
          <cell r="H143">
            <v>2.8624059896552079</v>
          </cell>
          <cell r="I143">
            <v>3.0088554210408769</v>
          </cell>
          <cell r="J143">
            <v>3.1690304883479032</v>
          </cell>
          <cell r="K143">
            <v>3.3410534697363059</v>
          </cell>
          <cell r="L143">
            <v>3.5216263384826245</v>
          </cell>
          <cell r="M143">
            <v>3.7074305331660367</v>
          </cell>
          <cell r="N143">
            <v>3.8958112289808922</v>
          </cell>
          <cell r="O143">
            <v>4.0839092957898799</v>
          </cell>
          <cell r="P143">
            <v>4.2694174911658802</v>
          </cell>
          <cell r="Q143">
            <v>4.451589479723876</v>
          </cell>
          <cell r="R143">
            <v>4.62834475116719</v>
          </cell>
          <cell r="S143">
            <v>4.794646900401907</v>
          </cell>
          <cell r="T143">
            <v>4.944896074822438</v>
          </cell>
          <cell r="U143">
            <v>5.0768359528191747</v>
          </cell>
          <cell r="V143">
            <v>5.1913212520342844</v>
          </cell>
          <cell r="W143">
            <v>5.2919783305817418</v>
          </cell>
          <cell r="X143">
            <v>5.3863403340551796</v>
          </cell>
          <cell r="Y143">
            <v>5.4835706247424154</v>
          </cell>
          <cell r="Z143">
            <v>5.5941891615907124</v>
          </cell>
          <cell r="AA143">
            <v>5.7258401972999105</v>
          </cell>
          <cell r="AB143">
            <v>5.8807060929539414</v>
          </cell>
          <cell r="AC143">
            <v>6.0575608076637373</v>
          </cell>
          <cell r="AD143">
            <v>6.2536412396106904</v>
          </cell>
          <cell r="AE143">
            <v>6.4685286788995562</v>
          </cell>
          <cell r="AF143">
            <v>6.7015680032389815</v>
          </cell>
          <cell r="AG143">
            <v>6.9500388035486171</v>
          </cell>
          <cell r="AH143">
            <v>7.2110249907157238</v>
          </cell>
          <cell r="AI143">
            <v>7.4822300875920771</v>
          </cell>
          <cell r="AJ143">
            <v>7.7612973671222951</v>
          </cell>
          <cell r="AK143">
            <v>8.0457478013750734</v>
          </cell>
          <cell r="AL143">
            <v>8.3332193887478851</v>
          </cell>
          <cell r="AM143">
            <v>8.6218326496244533</v>
          </cell>
          <cell r="AN143">
            <v>0.32288690707764894</v>
          </cell>
          <cell r="AO143">
            <v>1.428347220119569</v>
          </cell>
        </row>
        <row r="144">
          <cell r="A144" t="str">
            <v>Sierra Leone</v>
          </cell>
          <cell r="B144">
            <v>2797.42744576115</v>
          </cell>
          <cell r="C144">
            <v>2796.3756804042491</v>
          </cell>
          <cell r="D144">
            <v>2794.4778605897368</v>
          </cell>
          <cell r="E144">
            <v>2790.5619550559586</v>
          </cell>
          <cell r="F144">
            <v>2783.6408439353631</v>
          </cell>
          <cell r="G144">
            <v>2772.5082178098382</v>
          </cell>
          <cell r="H144">
            <v>2756.2783788219172</v>
          </cell>
          <cell r="I144">
            <v>2732.5996669360352</v>
          </cell>
          <cell r="J144">
            <v>2697.8515383284084</v>
          </cell>
          <cell r="K144">
            <v>2648.0077225058926</v>
          </cell>
          <cell r="L144">
            <v>2579.5377535920584</v>
          </cell>
          <cell r="M144">
            <v>2491.2658884854186</v>
          </cell>
          <cell r="N144">
            <v>2385.5202765485642</v>
          </cell>
          <cell r="O144">
            <v>2266.6739382592323</v>
          </cell>
          <cell r="P144">
            <v>2139.6018113296741</v>
          </cell>
          <cell r="Q144">
            <v>2010.8824440895489</v>
          </cell>
          <cell r="R144">
            <v>1890.9216767552191</v>
          </cell>
          <cell r="S144">
            <v>1792.7111951021518</v>
          </cell>
          <cell r="T144">
            <v>1727.402888138261</v>
          </cell>
          <cell r="U144">
            <v>1702.2874429204392</v>
          </cell>
          <cell r="V144">
            <v>1721.3296376241963</v>
          </cell>
          <cell r="W144">
            <v>1784.2866559958375</v>
          </cell>
          <cell r="X144">
            <v>1887.0055754054263</v>
          </cell>
          <cell r="Y144">
            <v>2023.2109866630685</v>
          </cell>
          <cell r="Z144">
            <v>2187.7899448248149</v>
          </cell>
          <cell r="AA144">
            <v>2377.3264750800859</v>
          </cell>
          <cell r="AB144">
            <v>2590.0687131700529</v>
          </cell>
          <cell r="AC144">
            <v>2825.7255800850871</v>
          </cell>
          <cell r="AD144">
            <v>3085.1766296838582</v>
          </cell>
          <cell r="AE144">
            <v>3369.8594200241855</v>
          </cell>
          <cell r="AF144">
            <v>3680.769652867049</v>
          </cell>
          <cell r="AG144">
            <v>4016.5874657731865</v>
          </cell>
          <cell r="AH144">
            <v>4372.1217897746656</v>
          </cell>
          <cell r="AI144">
            <v>4736.7076912458224</v>
          </cell>
          <cell r="AJ144">
            <v>5103.0950486632455</v>
          </cell>
          <cell r="AK144">
            <v>5468.0883235910651</v>
          </cell>
          <cell r="AL144">
            <v>5831.2184271067781</v>
          </cell>
          <cell r="AM144">
            <v>6193.3623570519712</v>
          </cell>
          <cell r="AN144">
            <v>0.22656646953033791</v>
          </cell>
          <cell r="AO144">
            <v>567.16434843668958</v>
          </cell>
        </row>
        <row r="145">
          <cell r="A145" t="str">
            <v>Singapore</v>
          </cell>
          <cell r="B145">
            <v>37.277981880868872</v>
          </cell>
          <cell r="C145">
            <v>40.965147938311112</v>
          </cell>
          <cell r="D145">
            <v>44.673104176944662</v>
          </cell>
          <cell r="E145">
            <v>48.448769298577716</v>
          </cell>
          <cell r="F145">
            <v>52.359420963249029</v>
          </cell>
          <cell r="G145">
            <v>56.494959138011559</v>
          </cell>
          <cell r="H145">
            <v>60.973559580285752</v>
          </cell>
          <cell r="I145">
            <v>65.896728456111944</v>
          </cell>
          <cell r="J145">
            <v>71.311576335727622</v>
          </cell>
          <cell r="K145">
            <v>77.221406504809138</v>
          </cell>
          <cell r="L145">
            <v>83.599686485675562</v>
          </cell>
          <cell r="M145">
            <v>90.400839735597899</v>
          </cell>
          <cell r="N145">
            <v>97.57257284699034</v>
          </cell>
          <cell r="O145">
            <v>105.04165401491112</v>
          </cell>
          <cell r="P145">
            <v>112.70428570594854</v>
          </cell>
          <cell r="Q145">
            <v>120.45991384654182</v>
          </cell>
          <cell r="R145">
            <v>128.24602150607072</v>
          </cell>
          <cell r="S145">
            <v>136.04537261544954</v>
          </cell>
          <cell r="T145">
            <v>143.90348089053185</v>
          </cell>
          <cell r="U145">
            <v>151.9650563210167</v>
          </cell>
          <cell r="V145">
            <v>160.36374408769782</v>
          </cell>
          <cell r="W145">
            <v>169.2299988081588</v>
          </cell>
          <cell r="X145">
            <v>178.74422765910617</v>
          </cell>
          <cell r="Y145">
            <v>189.02903782916505</v>
          </cell>
          <cell r="Z145">
            <v>200.12277423036934</v>
          </cell>
          <cell r="AA145">
            <v>211.95468139646135</v>
          </cell>
          <cell r="AB145">
            <v>224.39710611887966</v>
          </cell>
          <cell r="AC145">
            <v>237.29048837509825</v>
          </cell>
          <cell r="AD145">
            <v>250.50188708140226</v>
          </cell>
          <cell r="AE145">
            <v>263.99715627032583</v>
          </cell>
          <cell r="AF145">
            <v>277.75087110358908</v>
          </cell>
          <cell r="AG145">
            <v>291.58674518020882</v>
          </cell>
          <cell r="AH145">
            <v>305.40757338816593</v>
          </cell>
          <cell r="AI145">
            <v>319.19653316363934</v>
          </cell>
          <cell r="AJ145">
            <v>332.95987620892623</v>
          </cell>
          <cell r="AK145">
            <v>346.70904889468733</v>
          </cell>
          <cell r="AL145">
            <v>360.4541488294941</v>
          </cell>
          <cell r="AM145">
            <v>374.19956313297115</v>
          </cell>
          <cell r="AN145">
            <v>0.56090568488129444</v>
          </cell>
          <cell r="AO145">
            <v>76.783260112475958</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29.034462954625464</v>
          </cell>
          <cell r="P146">
            <v>30.617325335961546</v>
          </cell>
          <cell r="Q146">
            <v>32.196453087751372</v>
          </cell>
          <cell r="R146">
            <v>33.76632832708907</v>
          </cell>
          <cell r="S146">
            <v>35.327828640191257</v>
          </cell>
          <cell r="T146">
            <v>36.89531833000364</v>
          </cell>
          <cell r="U146">
            <v>38.496633413070008</v>
          </cell>
          <cell r="V146">
            <v>40.173406722634112</v>
          </cell>
          <cell r="W146">
            <v>41.965194757809016</v>
          </cell>
          <cell r="X146">
            <v>43.897949950481426</v>
          </cell>
          <cell r="Y146">
            <v>45.979622784959957</v>
          </cell>
          <cell r="Z146">
            <v>48.199234246048412</v>
          </cell>
          <cell r="AA146">
            <v>50.526119090700988</v>
          </cell>
          <cell r="AB146">
            <v>52.909989733411386</v>
          </cell>
          <cell r="AC146">
            <v>55.288437397766302</v>
          </cell>
          <cell r="AD146">
            <v>57.60425341001833</v>
          </cell>
          <cell r="AE146">
            <v>59.837714722442392</v>
          </cell>
          <cell r="AF146">
            <v>62.01737575321323</v>
          </cell>
          <cell r="AG146">
            <v>64.166943773281147</v>
          </cell>
          <cell r="AH146">
            <v>66.308302296064298</v>
          </cell>
          <cell r="AI146">
            <v>68.460725397248041</v>
          </cell>
          <cell r="AJ146">
            <v>70.634804129557082</v>
          </cell>
          <cell r="AK146">
            <v>72.83121229174364</v>
          </cell>
          <cell r="AL146">
            <v>75.043245641264392</v>
          </cell>
          <cell r="AM146">
            <v>77.262117812658559</v>
          </cell>
          <cell r="AN146">
            <v>0.89791138613534216</v>
          </cell>
          <cell r="AO146">
            <v>11.136717687323669</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13.029895572640212</v>
          </cell>
          <cell r="O147">
            <v>13.708048747246115</v>
          </cell>
          <cell r="P147">
            <v>14.389182966125617</v>
          </cell>
          <cell r="Q147">
            <v>15.076218786079851</v>
          </cell>
          <cell r="R147">
            <v>15.772464934248699</v>
          </cell>
          <cell r="S147">
            <v>16.480657949911237</v>
          </cell>
          <cell r="T147">
            <v>17.201409723004048</v>
          </cell>
          <cell r="U147">
            <v>17.933845563964603</v>
          </cell>
          <cell r="V147">
            <v>18.674136686000335</v>
          </cell>
          <cell r="W147">
            <v>19.417175846679029</v>
          </cell>
          <cell r="X147">
            <v>20.156774436708464</v>
          </cell>
          <cell r="Y147">
            <v>20.883682088329628</v>
          </cell>
          <cell r="Z147">
            <v>21.585510689416427</v>
          </cell>
          <cell r="AA147">
            <v>22.245275306959464</v>
          </cell>
          <cell r="AB147">
            <v>22.843365901055172</v>
          </cell>
          <cell r="AC147">
            <v>23.359499678730401</v>
          </cell>
          <cell r="AD147">
            <v>23.779710188001445</v>
          </cell>
          <cell r="AE147">
            <v>24.107315980097297</v>
          </cell>
          <cell r="AF147">
            <v>24.367718504366927</v>
          </cell>
          <cell r="AG147">
            <v>24.584316050358325</v>
          </cell>
          <cell r="AH147">
            <v>24.779199722575818</v>
          </cell>
          <cell r="AI147">
            <v>24.970567465020146</v>
          </cell>
          <cell r="AJ147">
            <v>25.168355224466289</v>
          </cell>
          <cell r="AK147">
            <v>25.375673273039038</v>
          </cell>
          <cell r="AL147">
            <v>25.590698330618512</v>
          </cell>
          <cell r="AM147">
            <v>25.809300384354444</v>
          </cell>
          <cell r="AN147">
            <v>0.82505026685671168</v>
          </cell>
          <cell r="AO147">
            <v>3.8520069043715219</v>
          </cell>
        </row>
        <row r="148">
          <cell r="A148" t="str">
            <v>Solomon Islands</v>
          </cell>
          <cell r="B148">
            <v>1.6847637888785136</v>
          </cell>
          <cell r="C148">
            <v>1.7112796684027844</v>
          </cell>
          <cell r="D148">
            <v>1.7390179100382701</v>
          </cell>
          <cell r="E148">
            <v>1.7698280792121575</v>
          </cell>
          <cell r="F148">
            <v>1.8056195622512508</v>
          </cell>
          <cell r="G148">
            <v>1.848723464690232</v>
          </cell>
          <cell r="H148">
            <v>1.9015746964412699</v>
          </cell>
          <cell r="I148">
            <v>1.9657109327696309</v>
          </cell>
          <cell r="J148">
            <v>2.0412041019761697</v>
          </cell>
          <cell r="K148">
            <v>2.1274990230340438</v>
          </cell>
          <cell r="L148">
            <v>2.2228984738966484</v>
          </cell>
          <cell r="M148">
            <v>2.3245202422870395</v>
          </cell>
          <cell r="N148">
            <v>2.427783131189305</v>
          </cell>
          <cell r="O148">
            <v>2.5266207411646624</v>
          </cell>
          <cell r="P148">
            <v>2.6152188414624362</v>
          </cell>
          <cell r="Q148">
            <v>2.6880069939203048</v>
          </cell>
          <cell r="R148">
            <v>2.7408325719613225</v>
          </cell>
          <cell r="S148">
            <v>2.7730228790693401</v>
          </cell>
          <cell r="T148">
            <v>2.7873468930085945</v>
          </cell>
          <cell r="U148">
            <v>2.789413362752629</v>
          </cell>
          <cell r="V148">
            <v>2.7879175683449002</v>
          </cell>
          <cell r="W148">
            <v>2.7944706562013391</v>
          </cell>
          <cell r="X148">
            <v>2.8192145970544273</v>
          </cell>
          <cell r="Y148">
            <v>2.8686566550746342</v>
          </cell>
          <cell r="Z148">
            <v>2.9447419484618838</v>
          </cell>
          <cell r="AA148">
            <v>3.045899028865354</v>
          </cell>
          <cell r="AB148">
            <v>3.1683190284496039</v>
          </cell>
          <cell r="AC148">
            <v>3.3084340890905386</v>
          </cell>
          <cell r="AD148">
            <v>3.4629231623795667</v>
          </cell>
          <cell r="AE148">
            <v>3.6293508590171917</v>
          </cell>
          <cell r="AF148">
            <v>3.8070325580801212</v>
          </cell>
          <cell r="AG148">
            <v>3.9936501300548897</v>
          </cell>
          <cell r="AH148">
            <v>4.1859051198472308</v>
          </cell>
          <cell r="AI148">
            <v>4.38108257106233</v>
          </cell>
          <cell r="AJ148">
            <v>4.5775684761068991</v>
          </cell>
          <cell r="AK148">
            <v>4.7746280016770264</v>
          </cell>
          <cell r="AL148">
            <v>4.9719506297077318</v>
          </cell>
          <cell r="AM148">
            <v>5.1693695621172644</v>
          </cell>
          <cell r="AN148">
            <v>0.24543760190288491</v>
          </cell>
          <cell r="AO148">
            <v>0.63753564238547933</v>
          </cell>
        </row>
        <row r="149">
          <cell r="A149" t="str">
            <v>South Africa</v>
          </cell>
          <cell r="B149">
            <v>952.31184866768979</v>
          </cell>
          <cell r="C149">
            <v>963.02842188482055</v>
          </cell>
          <cell r="D149">
            <v>973.57804661527439</v>
          </cell>
          <cell r="E149">
            <v>984.02122015352609</v>
          </cell>
          <cell r="F149">
            <v>994.50259932789777</v>
          </cell>
          <cell r="G149">
            <v>1004.965238765176</v>
          </cell>
          <cell r="H149">
            <v>1015.5372570988678</v>
          </cell>
          <cell r="I149">
            <v>1026.3044905748288</v>
          </cell>
          <cell r="J149">
            <v>1037.2065528679259</v>
          </cell>
          <cell r="K149">
            <v>1048.1394327472776</v>
          </cell>
          <cell r="L149">
            <v>1059.2756934533229</v>
          </cell>
          <cell r="M149">
            <v>1071.2101638990282</v>
          </cell>
          <cell r="N149">
            <v>1084.8139260628263</v>
          </cell>
          <cell r="O149">
            <v>1101.0042902841599</v>
          </cell>
          <cell r="P149">
            <v>1120.3788476418429</v>
          </cell>
          <cell r="Q149">
            <v>1143.1834463118482</v>
          </cell>
          <cell r="R149">
            <v>1169.4631459937304</v>
          </cell>
          <cell r="S149">
            <v>1199.1769919239252</v>
          </cell>
          <cell r="T149">
            <v>1232.4238478789307</v>
          </cell>
          <cell r="U149">
            <v>1269.4584877160057</v>
          </cell>
          <cell r="V149">
            <v>1310.4219768136197</v>
          </cell>
          <cell r="W149">
            <v>1355.2592656730822</v>
          </cell>
          <cell r="X149">
            <v>1403.8288150275662</v>
          </cell>
          <cell r="Y149">
            <v>1455.8103129535148</v>
          </cell>
          <cell r="Z149">
            <v>1510.7095093770945</v>
          </cell>
          <cell r="AA149">
            <v>1567.7472710949371</v>
          </cell>
          <cell r="AB149">
            <v>1625.9606698099033</v>
          </cell>
          <cell r="AC149">
            <v>1684.4201245139041</v>
          </cell>
          <cell r="AD149">
            <v>1742.5276575007515</v>
          </cell>
          <cell r="AE149">
            <v>1800.3527398191186</v>
          </cell>
          <cell r="AF149">
            <v>1858.6848859426705</v>
          </cell>
          <cell r="AG149">
            <v>1918.1764529468808</v>
          </cell>
          <cell r="AH149">
            <v>1979.2755790477966</v>
          </cell>
          <cell r="AI149">
            <v>2042.2099979319962</v>
          </cell>
          <cell r="AJ149">
            <v>2106.8789474955802</v>
          </cell>
          <cell r="AK149">
            <v>2172.8943856553283</v>
          </cell>
          <cell r="AL149">
            <v>2239.7336208530646</v>
          </cell>
          <cell r="AM149">
            <v>2306.9018376740605</v>
          </cell>
          <cell r="AN149">
            <v>0.23289451943453177</v>
          </cell>
          <cell r="AO149">
            <v>296.09542272036862</v>
          </cell>
        </row>
        <row r="150">
          <cell r="A150" t="str">
            <v>Spain</v>
          </cell>
          <cell r="B150">
            <v>293.64317004203565</v>
          </cell>
          <cell r="C150">
            <v>302.03525858588335</v>
          </cell>
          <cell r="D150">
            <v>310.56209542931072</v>
          </cell>
          <cell r="E150">
            <v>319.39672628603853</v>
          </cell>
          <cell r="F150">
            <v>328.70311591549444</v>
          </cell>
          <cell r="G150">
            <v>338.59897181424566</v>
          </cell>
          <cell r="H150">
            <v>349.11613031970433</v>
          </cell>
          <cell r="I150">
            <v>360.17719805114007</v>
          </cell>
          <cell r="J150">
            <v>371.60284032462562</v>
          </cell>
          <cell r="K150">
            <v>383.19466047572217</v>
          </cell>
          <cell r="L150">
            <v>394.81027343674469</v>
          </cell>
          <cell r="M150">
            <v>406.43613753525096</v>
          </cell>
          <cell r="N150">
            <v>418.22374836443117</v>
          </cell>
          <cell r="O150">
            <v>430.47726014212299</v>
          </cell>
          <cell r="P150">
            <v>443.57147960251973</v>
          </cell>
          <cell r="Q150">
            <v>457.77346087839356</v>
          </cell>
          <cell r="R150">
            <v>473.20954330649147</v>
          </cell>
          <cell r="S150">
            <v>489.90038161477651</v>
          </cell>
          <cell r="T150">
            <v>507.71486509814667</v>
          </cell>
          <cell r="U150">
            <v>526.38025923535213</v>
          </cell>
          <cell r="V150">
            <v>545.5166608541615</v>
          </cell>
          <cell r="W150">
            <v>564.68618418998994</v>
          </cell>
          <cell r="X150">
            <v>583.46463686971106</v>
          </cell>
          <cell r="Y150">
            <v>601.44916467829864</v>
          </cell>
          <cell r="Z150">
            <v>618.22556703202918</v>
          </cell>
          <cell r="AA150">
            <v>633.36844170039637</v>
          </cell>
          <cell r="AB150">
            <v>646.46895078257342</v>
          </cell>
          <cell r="AC150">
            <v>657.2056019607295</v>
          </cell>
          <cell r="AD150">
            <v>665.47505340920804</v>
          </cell>
          <cell r="AE150">
            <v>671.51723728274521</v>
          </cell>
          <cell r="AF150">
            <v>675.89406520198497</v>
          </cell>
          <cell r="AG150">
            <v>679.16807641474384</v>
          </cell>
          <cell r="AH150">
            <v>681.85394951681826</v>
          </cell>
          <cell r="AI150">
            <v>684.43339233985751</v>
          </cell>
          <cell r="AJ150">
            <v>687.20486322034253</v>
          </cell>
          <cell r="AK150">
            <v>690.26604657135556</v>
          </cell>
          <cell r="AL150">
            <v>693.5628881737756</v>
          </cell>
          <cell r="AM150">
            <v>696.96964334276799</v>
          </cell>
          <cell r="AN150">
            <v>0.27028151652487969</v>
          </cell>
          <cell r="AO150">
            <v>130.47812520602466</v>
          </cell>
        </row>
        <row r="151">
          <cell r="A151" t="str">
            <v>Sri Lanka</v>
          </cell>
          <cell r="B151">
            <v>634.01918656800444</v>
          </cell>
          <cell r="C151">
            <v>666.30137142673982</v>
          </cell>
          <cell r="D151">
            <v>698.60438441979511</v>
          </cell>
          <cell r="E151">
            <v>730.98705996722288</v>
          </cell>
          <cell r="F151">
            <v>763.57385864487765</v>
          </cell>
          <cell r="G151">
            <v>796.46476042894153</v>
          </cell>
          <cell r="H151">
            <v>829.89932670914754</v>
          </cell>
          <cell r="I151">
            <v>864.31322127093938</v>
          </cell>
          <cell r="J151">
            <v>900.35325463266929</v>
          </cell>
          <cell r="K151">
            <v>938.65695509998</v>
          </cell>
          <cell r="L151">
            <v>979.72513843218746</v>
          </cell>
          <cell r="M151">
            <v>1023.7384008376081</v>
          </cell>
          <cell r="N151">
            <v>1070.706157140236</v>
          </cell>
          <cell r="O151">
            <v>1120.470408155689</v>
          </cell>
          <cell r="P151">
            <v>1172.6670031281828</v>
          </cell>
          <cell r="Q151">
            <v>1226.9573772203762</v>
          </cell>
          <cell r="R151">
            <v>1283.1386255636462</v>
          </cell>
          <cell r="S151">
            <v>1341.2473795171661</v>
          </cell>
          <cell r="T151">
            <v>1401.4678341844724</v>
          </cell>
          <cell r="U151">
            <v>1464.3680308739297</v>
          </cell>
          <cell r="V151">
            <v>1530.9510125520576</v>
          </cell>
          <cell r="W151">
            <v>1602.6514018766366</v>
          </cell>
          <cell r="X151">
            <v>1681.5777113799263</v>
          </cell>
          <cell r="Y151">
            <v>1769.5484395754211</v>
          </cell>
          <cell r="Z151">
            <v>1867.9266778628153</v>
          </cell>
          <cell r="AA151">
            <v>1977.7122532460489</v>
          </cell>
          <cell r="AB151">
            <v>2099.5016959504337</v>
          </cell>
          <cell r="AC151">
            <v>2233.531133668821</v>
          </cell>
          <cell r="AD151">
            <v>2379.9473271345573</v>
          </cell>
          <cell r="AE151">
            <v>2538.8882857443014</v>
          </cell>
          <cell r="AF151">
            <v>2710.3475556233657</v>
          </cell>
          <cell r="AG151">
            <v>2893.4219300396194</v>
          </cell>
          <cell r="AH151">
            <v>3086.5586967046979</v>
          </cell>
          <cell r="AI151">
            <v>3287.8941240298409</v>
          </cell>
          <cell r="AJ151">
            <v>3495.4688234592404</v>
          </cell>
          <cell r="AK151">
            <v>3707.3682951967899</v>
          </cell>
          <cell r="AL151">
            <v>3921.7872312117902</v>
          </cell>
          <cell r="AM151">
            <v>4137.189670521575</v>
          </cell>
          <cell r="AN151">
            <v>0.45367931759310304</v>
          </cell>
          <cell r="AO151">
            <v>640.73222402531178</v>
          </cell>
        </row>
        <row r="152">
          <cell r="A152" t="str">
            <v>St. Kitts and Nevis</v>
          </cell>
          <cell r="B152">
            <v>0.40575528904915409</v>
          </cell>
          <cell r="C152">
            <v>0.43689963033136842</v>
          </cell>
          <cell r="D152">
            <v>0.46835641872309119</v>
          </cell>
          <cell r="E152">
            <v>0.50055910503051715</v>
          </cell>
          <cell r="F152">
            <v>0.53401757587261012</v>
          </cell>
          <cell r="G152">
            <v>0.56890612681802866</v>
          </cell>
          <cell r="H152">
            <v>0.60517887767670486</v>
          </cell>
          <cell r="I152">
            <v>0.64255088699039065</v>
          </cell>
          <cell r="J152">
            <v>0.68061542452407098</v>
          </cell>
          <cell r="K152">
            <v>0.71896025117282691</v>
          </cell>
          <cell r="L152">
            <v>0.7574469735864986</v>
          </cell>
          <cell r="M152">
            <v>0.796257595903198</v>
          </cell>
          <cell r="N152">
            <v>0.83573965252517191</v>
          </cell>
          <cell r="O152">
            <v>0.87619810189563496</v>
          </cell>
          <cell r="P152">
            <v>0.91774050593255019</v>
          </cell>
          <cell r="Q152">
            <v>0.96031244553492445</v>
          </cell>
          <cell r="R152">
            <v>1.0037520965424389</v>
          </cell>
          <cell r="S152">
            <v>1.0476745103394256</v>
          </cell>
          <cell r="T152">
            <v>1.0915972173447919</v>
          </cell>
          <cell r="U152">
            <v>1.1352210028740506</v>
          </cell>
          <cell r="V152">
            <v>1.1781006800692668</v>
          </cell>
          <cell r="W152">
            <v>1.2196388520437651</v>
          </cell>
          <cell r="X152">
            <v>1.2593871151101772</v>
          </cell>
          <cell r="Y152">
            <v>1.2972906770606978</v>
          </cell>
          <cell r="Z152">
            <v>1.3334508745364193</v>
          </cell>
          <cell r="AA152">
            <v>1.3672861374078271</v>
          </cell>
          <cell r="AB152">
            <v>1.3976403868000424</v>
          </cell>
          <cell r="AC152">
            <v>1.4236246824641081</v>
          </cell>
          <cell r="AD152">
            <v>1.4447936802830663</v>
          </cell>
          <cell r="AE152">
            <v>1.4616057893153183</v>
          </cell>
          <cell r="AF152">
            <v>1.4758214818164344</v>
          </cell>
          <cell r="AG152">
            <v>1.4894551721488316</v>
          </cell>
          <cell r="AH152">
            <v>1.5042330598567626</v>
          </cell>
          <cell r="AI152">
            <v>1.5211667927629919</v>
          </cell>
          <cell r="AJ152">
            <v>1.5405456880917163</v>
          </cell>
          <cell r="AK152">
            <v>1.5620273951395023</v>
          </cell>
          <cell r="AL152">
            <v>1.5848841063219992</v>
          </cell>
          <cell r="AM152">
            <v>1.6083077401034616</v>
          </cell>
          <cell r="AN152">
            <v>0.36374405039901259</v>
          </cell>
          <cell r="AO152">
            <v>0.3561490202665355</v>
          </cell>
        </row>
        <row r="153">
          <cell r="A153" t="str">
            <v>St. Lucia</v>
          </cell>
          <cell r="B153">
            <v>0.68371080695428776</v>
          </cell>
          <cell r="C153">
            <v>0.7577444035053883</v>
          </cell>
          <cell r="D153">
            <v>0.83257089198694589</v>
          </cell>
          <cell r="E153">
            <v>0.90939572029436377</v>
          </cell>
          <cell r="F153">
            <v>0.98925862740317572</v>
          </cell>
          <cell r="G153">
            <v>1.0726053950859715</v>
          </cell>
          <cell r="H153">
            <v>1.1590592188413089</v>
          </cell>
          <cell r="I153">
            <v>1.2474172402168857</v>
          </cell>
          <cell r="J153">
            <v>1.3363160085719872</v>
          </cell>
          <cell r="K153">
            <v>1.4235179008637293</v>
          </cell>
          <cell r="L153">
            <v>1.506802133963508</v>
          </cell>
          <cell r="M153">
            <v>1.5842227457340823</v>
          </cell>
          <cell r="N153">
            <v>1.6547957526985753</v>
          </cell>
          <cell r="O153">
            <v>1.7176949439227696</v>
          </cell>
          <cell r="P153">
            <v>1.7728661509454615</v>
          </cell>
          <cell r="Q153">
            <v>1.8208382558662204</v>
          </cell>
          <cell r="R153">
            <v>1.8624514792751607</v>
          </cell>
          <cell r="S153">
            <v>1.8987676592037348</v>
          </cell>
          <cell r="T153">
            <v>1.9309741188906429</v>
          </cell>
          <cell r="U153">
            <v>1.9600405049825473</v>
          </cell>
          <cell r="V153">
            <v>1.9871867229372044</v>
          </cell>
          <cell r="W153">
            <v>2.0143222731625445</v>
          </cell>
          <cell r="X153">
            <v>2.043794788837126</v>
          </cell>
          <cell r="Y153">
            <v>2.0772886804078823</v>
          </cell>
          <cell r="Z153">
            <v>2.1151804104333753</v>
          </cell>
          <cell r="AA153">
            <v>2.1571135546680882</v>
          </cell>
          <cell r="AB153">
            <v>2.2028198847621701</v>
          </cell>
          <cell r="AC153">
            <v>2.251140036819089</v>
          </cell>
          <cell r="AD153">
            <v>2.301106448094691</v>
          </cell>
          <cell r="AE153">
            <v>2.3517901554766314</v>
          </cell>
          <cell r="AF153">
            <v>2.403111131371618</v>
          </cell>
          <cell r="AG153">
            <v>2.4550214466315925</v>
          </cell>
          <cell r="AH153">
            <v>2.5078020607947802</v>
          </cell>
          <cell r="AI153">
            <v>2.5616037189330907</v>
          </cell>
          <cell r="AJ153">
            <v>2.6163791455104857</v>
          </cell>
          <cell r="AK153">
            <v>2.6719450278015953</v>
          </cell>
          <cell r="AL153">
            <v>2.7280242616259449</v>
          </cell>
          <cell r="AM153">
            <v>2.7843202925250443</v>
          </cell>
          <cell r="AN153">
            <v>0.30562255902279889</v>
          </cell>
          <cell r="AO153">
            <v>0.52033124584508283</v>
          </cell>
        </row>
        <row r="154">
          <cell r="A154" t="str">
            <v>St. Vincent and the Grenadines</v>
          </cell>
          <cell r="B154">
            <v>0.42675536912320072</v>
          </cell>
          <cell r="C154">
            <v>0.45749620296114357</v>
          </cell>
          <cell r="D154">
            <v>0.48839948310785442</v>
          </cell>
          <cell r="E154">
            <v>0.51980269384248978</v>
          </cell>
          <cell r="F154">
            <v>0.55201932461312764</v>
          </cell>
          <cell r="G154">
            <v>0.58519483792942084</v>
          </cell>
          <cell r="H154">
            <v>0.61932450305489095</v>
          </cell>
          <cell r="I154">
            <v>0.65417164087376511</v>
          </cell>
          <cell r="J154">
            <v>0.68930632723972185</v>
          </cell>
          <cell r="K154">
            <v>0.72402692159770177</v>
          </cell>
          <cell r="L154">
            <v>0.75793872012024832</v>
          </cell>
          <cell r="M154">
            <v>0.79082674976392797</v>
          </cell>
          <cell r="N154">
            <v>0.82281665028410444</v>
          </cell>
          <cell r="O154">
            <v>0.85415579393850216</v>
          </cell>
          <cell r="P154">
            <v>0.88544338648200449</v>
          </cell>
          <cell r="Q154">
            <v>0.91747707573010984</v>
          </cell>
          <cell r="R154">
            <v>0.95068007563349666</v>
          </cell>
          <cell r="S154">
            <v>0.98548082938554227</v>
          </cell>
          <cell r="T154">
            <v>1.0220909794232886</v>
          </cell>
          <cell r="U154">
            <v>1.0604473598899222</v>
          </cell>
          <cell r="V154">
            <v>1.1003958951343966</v>
          </cell>
          <cell r="W154">
            <v>1.1416780359067662</v>
          </cell>
          <cell r="X154">
            <v>1.1837412740057411</v>
          </cell>
          <cell r="Y154">
            <v>1.2254863208709648</v>
          </cell>
          <cell r="Z154">
            <v>1.2655164752020225</v>
          </cell>
          <cell r="AA154">
            <v>1.3025601724897899</v>
          </cell>
          <cell r="AB154">
            <v>1.3356406834731227</v>
          </cell>
          <cell r="AC154">
            <v>1.3640856771659782</v>
          </cell>
          <cell r="AD154">
            <v>1.3879964157475824</v>
          </cell>
          <cell r="AE154">
            <v>1.4084033046255018</v>
          </cell>
          <cell r="AF154">
            <v>1.4269467850498267</v>
          </cell>
          <cell r="AG154">
            <v>1.4453332652243922</v>
          </cell>
          <cell r="AH154">
            <v>1.4648896855025351</v>
          </cell>
          <cell r="AI154">
            <v>1.4863296535853483</v>
          </cell>
          <cell r="AJ154">
            <v>1.5098378803188994</v>
          </cell>
          <cell r="AK154">
            <v>1.5351357800134025</v>
          </cell>
          <cell r="AL154">
            <v>1.5616063881758824</v>
          </cell>
          <cell r="AM154">
            <v>1.5885613825132301</v>
          </cell>
          <cell r="AN154">
            <v>0.34095057825864261</v>
          </cell>
          <cell r="AO154">
            <v>0.32338777957902759</v>
          </cell>
        </row>
        <row r="155">
          <cell r="A155" t="str">
            <v>Sudan</v>
          </cell>
          <cell r="B155">
            <v>25.5590171580033</v>
          </cell>
          <cell r="C155">
            <v>26.020045706161561</v>
          </cell>
          <cell r="D155">
            <v>26.478934082739787</v>
          </cell>
          <cell r="E155">
            <v>26.942811659096328</v>
          </cell>
          <cell r="F155">
            <v>27.434608465762139</v>
          </cell>
          <cell r="G155">
            <v>27.984176416677197</v>
          </cell>
          <cell r="H155">
            <v>28.607821341123852</v>
          </cell>
          <cell r="I155">
            <v>29.301177304217678</v>
          </cell>
          <cell r="J155">
            <v>30.058710157663022</v>
          </cell>
          <cell r="K155">
            <v>30.885193980122043</v>
          </cell>
          <cell r="L155">
            <v>31.801375748680268</v>
          </cell>
          <cell r="M155">
            <v>32.840200500622011</v>
          </cell>
          <cell r="N155">
            <v>34.032189515744768</v>
          </cell>
          <cell r="O155">
            <v>35.426322068839816</v>
          </cell>
          <cell r="P155">
            <v>37.064385539540986</v>
          </cell>
          <cell r="Q155">
            <v>38.987594086793713</v>
          </cell>
          <cell r="R155">
            <v>41.227378014148023</v>
          </cell>
          <cell r="S155">
            <v>43.797021684286008</v>
          </cell>
          <cell r="T155">
            <v>46.692775679748266</v>
          </cell>
          <cell r="U155">
            <v>49.908930366232518</v>
          </cell>
          <cell r="V155">
            <v>53.427678352639013</v>
          </cell>
          <cell r="W155">
            <v>57.205272944205674</v>
          </cell>
          <cell r="X155">
            <v>61.185480662644025</v>
          </cell>
          <cell r="Y155">
            <v>65.295725300223566</v>
          </cell>
          <cell r="Z155">
            <v>69.443005842587326</v>
          </cell>
          <cell r="AA155">
            <v>73.518534022376116</v>
          </cell>
          <cell r="AB155">
            <v>77.38101151380485</v>
          </cell>
          <cell r="AC155">
            <v>80.865444650864688</v>
          </cell>
          <cell r="AD155">
            <v>83.816129652408733</v>
          </cell>
          <cell r="AE155">
            <v>86.141988290781441</v>
          </cell>
          <cell r="AF155">
            <v>87.814581041803166</v>
          </cell>
          <cell r="AG155">
            <v>88.871778498386448</v>
          </cell>
          <cell r="AH155">
            <v>89.442645443025782</v>
          </cell>
          <cell r="AI155">
            <v>89.698918873231804</v>
          </cell>
          <cell r="AJ155">
            <v>89.781649332084882</v>
          </cell>
          <cell r="AK155">
            <v>89.785278173933051</v>
          </cell>
          <cell r="AL155">
            <v>89.762740259803508</v>
          </cell>
          <cell r="AM155">
            <v>89.736467668984133</v>
          </cell>
          <cell r="AN155">
            <v>0.44927232272566192</v>
          </cell>
          <cell r="AO155">
            <v>21.846109583879681</v>
          </cell>
        </row>
        <row r="156">
          <cell r="A156" t="str">
            <v>Suriname</v>
          </cell>
          <cell r="B156">
            <v>4.6540470908755004E-3</v>
          </cell>
          <cell r="C156">
            <v>4.5264749117937273E-3</v>
          </cell>
          <cell r="D156">
            <v>4.4023622618031989E-3</v>
          </cell>
          <cell r="E156">
            <v>4.2899039208772229E-3</v>
          </cell>
          <cell r="F156">
            <v>4.1932710463710747E-3</v>
          </cell>
          <cell r="G156">
            <v>4.1137357564312565E-3</v>
          </cell>
          <cell r="H156">
            <v>4.050637458740557E-3</v>
          </cell>
          <cell r="I156">
            <v>4.0021782034174542E-3</v>
          </cell>
          <cell r="J156">
            <v>3.96605366599302E-3</v>
          </cell>
          <cell r="K156">
            <v>3.9399377399641517E-3</v>
          </cell>
          <cell r="L156">
            <v>3.9218437821678153E-3</v>
          </cell>
          <cell r="M156">
            <v>3.9103857720413368E-3</v>
          </cell>
          <cell r="N156">
            <v>3.9049592512003621E-3</v>
          </cell>
          <cell r="O156">
            <v>3.9058559035401235E-3</v>
          </cell>
          <cell r="P156">
            <v>3.9143178204438496E-3</v>
          </cell>
          <cell r="Q156">
            <v>3.9325285342593688E-3</v>
          </cell>
          <cell r="R156">
            <v>3.963528399130071E-3</v>
          </cell>
          <cell r="S156">
            <v>4.0110324838567527E-3</v>
          </cell>
          <cell r="T156">
            <v>4.079120573248907E-3</v>
          </cell>
          <cell r="U156">
            <v>4.1717621272774601E-3</v>
          </cell>
          <cell r="V156">
            <v>4.2921354001808493E-3</v>
          </cell>
          <cell r="W156">
            <v>4.4417010249247369E-3</v>
          </cell>
          <cell r="X156">
            <v>4.6189982804729765E-3</v>
          </cell>
          <cell r="Y156">
            <v>4.8181494355401758E-3</v>
          </cell>
          <cell r="Z156">
            <v>5.0370867760362124E-3</v>
          </cell>
          <cell r="AA156">
            <v>5.2755610935155605E-3</v>
          </cell>
          <cell r="AB156">
            <v>5.5329523117723335E-3</v>
          </cell>
          <cell r="AC156">
            <v>5.8058847436654876E-3</v>
          </cell>
          <cell r="AD156">
            <v>6.0956531789362551E-3</v>
          </cell>
          <cell r="AE156">
            <v>6.4054935598892148E-3</v>
          </cell>
          <cell r="AF156">
            <v>6.7376852970395806E-3</v>
          </cell>
          <cell r="AG156">
            <v>7.0904528653036739E-3</v>
          </cell>
          <cell r="AH156">
            <v>7.4646438866274199E-3</v>
          </cell>
          <cell r="AI156">
            <v>7.8602014543037082E-3</v>
          </cell>
          <cell r="AJ156">
            <v>8.2724222227591529E-3</v>
          </cell>
          <cell r="AK156">
            <v>8.69800083187733E-3</v>
          </cell>
          <cell r="AL156">
            <v>9.1309076993142252E-3</v>
          </cell>
          <cell r="AM156">
            <v>9.5681332344070506E-3</v>
          </cell>
          <cell r="AN156">
            <v>0.19591262156940858</v>
          </cell>
          <cell r="AO156">
            <v>9.0613071457780665E-4</v>
          </cell>
        </row>
        <row r="157">
          <cell r="A157" t="str">
            <v>Swaziland</v>
          </cell>
          <cell r="B157">
            <v>3.3735255657591088</v>
          </cell>
          <cell r="C157">
            <v>3.7210343312137235</v>
          </cell>
          <cell r="D157">
            <v>4.0706278410107473</v>
          </cell>
          <cell r="E157">
            <v>4.4282404961804511</v>
          </cell>
          <cell r="F157">
            <v>4.800640419342999</v>
          </cell>
          <cell r="G157">
            <v>5.1923533281567487</v>
          </cell>
          <cell r="H157">
            <v>5.6045285360866268</v>
          </cell>
          <cell r="I157">
            <v>6.0327218233159918</v>
          </cell>
          <cell r="J157">
            <v>6.4684536846673373</v>
          </cell>
          <cell r="K157">
            <v>6.9025173967299951</v>
          </cell>
          <cell r="L157">
            <v>7.3245416992466241</v>
          </cell>
          <cell r="M157">
            <v>7.7268501579925832</v>
          </cell>
          <cell r="N157">
            <v>8.1072409217507637</v>
          </cell>
          <cell r="O157">
            <v>8.4663436377241297</v>
          </cell>
          <cell r="P157">
            <v>8.8063055438981372</v>
          </cell>
          <cell r="Q157">
            <v>9.1297004418810026</v>
          </cell>
          <cell r="R157">
            <v>9.4381690778419607</v>
          </cell>
          <cell r="S157">
            <v>9.7334751935314383</v>
          </cell>
          <cell r="T157">
            <v>10.017560839921437</v>
          </cell>
          <cell r="U157">
            <v>10.292703316048645</v>
          </cell>
          <cell r="V157">
            <v>10.561354312550533</v>
          </cell>
          <cell r="W157">
            <v>10.826128486904087</v>
          </cell>
          <cell r="X157">
            <v>11.089216953460788</v>
          </cell>
          <cell r="Y157">
            <v>11.350709541703077</v>
          </cell>
          <cell r="Z157">
            <v>11.607893911578788</v>
          </cell>
          <cell r="AA157">
            <v>11.856820627618722</v>
          </cell>
          <cell r="AB157">
            <v>12.092331315237892</v>
          </cell>
          <cell r="AC157">
            <v>12.308039393575124</v>
          </cell>
          <cell r="AD157">
            <v>12.49738496861686</v>
          </cell>
          <cell r="AE157">
            <v>12.654857752413795</v>
          </cell>
          <cell r="AF157">
            <v>12.777903607330453</v>
          </cell>
          <cell r="AG157">
            <v>12.866859818207217</v>
          </cell>
          <cell r="AH157">
            <v>12.926284633811166</v>
          </cell>
          <cell r="AI157">
            <v>12.964427704727308</v>
          </cell>
          <cell r="AJ157">
            <v>12.98911583520254</v>
          </cell>
          <cell r="AK157">
            <v>13.006211552436479</v>
          </cell>
          <cell r="AL157">
            <v>13.019746225276723</v>
          </cell>
          <cell r="AM157">
            <v>13.032179107046503</v>
          </cell>
          <cell r="AN157">
            <v>0.34201694728075666</v>
          </cell>
          <cell r="AO157">
            <v>3.0153821011269515</v>
          </cell>
        </row>
        <row r="158">
          <cell r="A158" t="str">
            <v>Sweden</v>
          </cell>
          <cell r="B158">
            <v>1727.3303419087729</v>
          </cell>
          <cell r="C158">
            <v>1767.0151241346603</v>
          </cell>
          <cell r="D158">
            <v>1806.99813294146</v>
          </cell>
          <cell r="E158">
            <v>1847.4434236687375</v>
          </cell>
          <cell r="F158">
            <v>1888.1902903266439</v>
          </cell>
          <cell r="G158">
            <v>1928.6699426886421</v>
          </cell>
          <cell r="H158">
            <v>1968.269717624928</v>
          </cell>
          <cell r="I158">
            <v>2006.3407725788109</v>
          </cell>
          <cell r="J158">
            <v>2042.3528478173514</v>
          </cell>
          <cell r="K158">
            <v>2076.1981058818214</v>
          </cell>
          <cell r="L158">
            <v>2108.3772708353195</v>
          </cell>
          <cell r="M158">
            <v>2140.2456856821254</v>
          </cell>
          <cell r="N158">
            <v>2173.9099007181662</v>
          </cell>
          <cell r="O158">
            <v>2211.6641593825466</v>
          </cell>
          <cell r="P158">
            <v>2255.3939061071897</v>
          </cell>
          <cell r="Q158">
            <v>2305.8888737301936</v>
          </cell>
          <cell r="R158">
            <v>2363.249276028585</v>
          </cell>
          <cell r="S158">
            <v>2427.2419980420882</v>
          </cell>
          <cell r="T158">
            <v>2497.0933720501412</v>
          </cell>
          <cell r="U158">
            <v>2571.4746803517601</v>
          </cell>
          <cell r="V158">
            <v>2648.8009415254605</v>
          </cell>
          <cell r="W158">
            <v>2727.63876734624</v>
          </cell>
          <cell r="X158">
            <v>2807.0604201738415</v>
          </cell>
          <cell r="Y158">
            <v>2886.2377746945467</v>
          </cell>
          <cell r="Z158">
            <v>2964.3323413928974</v>
          </cell>
          <cell r="AA158">
            <v>3040.3991130064906</v>
          </cell>
          <cell r="AB158">
            <v>3113.6693988589941</v>
          </cell>
          <cell r="AC158">
            <v>3183.7302571440105</v>
          </cell>
          <cell r="AD158">
            <v>3251.1935820665517</v>
          </cell>
          <cell r="AE158">
            <v>3318.0988952601901</v>
          </cell>
          <cell r="AF158">
            <v>3386.9813825378324</v>
          </cell>
          <cell r="AG158">
            <v>3458.6034607597821</v>
          </cell>
          <cell r="AH158">
            <v>3533.1018429609653</v>
          </cell>
          <cell r="AI158">
            <v>3610.59803756871</v>
          </cell>
          <cell r="AJ158">
            <v>3690.7486045807345</v>
          </cell>
          <cell r="AK158">
            <v>3772.7846336190692</v>
          </cell>
          <cell r="AL158">
            <v>3855.8520082599375</v>
          </cell>
          <cell r="AM158">
            <v>3939.2957157433725</v>
          </cell>
          <cell r="AN158">
            <v>0.216408572536233</v>
          </cell>
          <cell r="AO158">
            <v>533.58302342339016</v>
          </cell>
        </row>
        <row r="159">
          <cell r="A159" t="str">
            <v>Switzerland</v>
          </cell>
          <cell r="B159">
            <v>298.47383337461207</v>
          </cell>
          <cell r="C159">
            <v>304.49030171086224</v>
          </cell>
          <cell r="D159">
            <v>310.56936171336628</v>
          </cell>
          <cell r="E159">
            <v>316.82483203126941</v>
          </cell>
          <cell r="F159">
            <v>323.32042769658324</v>
          </cell>
          <cell r="G159">
            <v>330.02673542100655</v>
          </cell>
          <cell r="H159">
            <v>336.84876763927218</v>
          </cell>
          <cell r="I159">
            <v>343.67525943190287</v>
          </cell>
          <cell r="J159">
            <v>350.37148820302878</v>
          </cell>
          <cell r="K159">
            <v>356.7640487624609</v>
          </cell>
          <cell r="L159">
            <v>362.68526103797996</v>
          </cell>
          <cell r="M159">
            <v>368.06123446974203</v>
          </cell>
          <cell r="N159">
            <v>372.98719588752334</v>
          </cell>
          <cell r="O159">
            <v>377.63781977640269</v>
          </cell>
          <cell r="P159">
            <v>382.22171866258356</v>
          </cell>
          <cell r="Q159">
            <v>386.92795687450553</v>
          </cell>
          <cell r="R159">
            <v>391.92495155398234</v>
          </cell>
          <cell r="S159">
            <v>397.32673027408271</v>
          </cell>
          <cell r="T159">
            <v>403.16693109233529</v>
          </cell>
          <cell r="U159">
            <v>409.42446476352796</v>
          </cell>
          <cell r="V159">
            <v>416.06851273152517</v>
          </cell>
          <cell r="W159">
            <v>423.04868179255612</v>
          </cell>
          <cell r="X159">
            <v>430.37452361553471</v>
          </cell>
          <cell r="Y159">
            <v>438.0943530514495</v>
          </cell>
          <cell r="Z159">
            <v>446.24090971513351</v>
          </cell>
          <cell r="AA159">
            <v>454.74567969090532</v>
          </cell>
          <cell r="AB159">
            <v>463.4658199659321</v>
          </cell>
          <cell r="AC159">
            <v>472.21499073047204</v>
          </cell>
          <cell r="AD159">
            <v>480.83966397512387</v>
          </cell>
          <cell r="AE159">
            <v>489.30173178318159</v>
          </cell>
          <cell r="AF159">
            <v>497.69362959818795</v>
          </cell>
          <cell r="AG159">
            <v>506.06096554585378</v>
          </cell>
          <cell r="AH159">
            <v>514.45013145590804</v>
          </cell>
          <cell r="AI159">
            <v>522.9167495026212</v>
          </cell>
          <cell r="AJ159">
            <v>531.48271054570466</v>
          </cell>
          <cell r="AK159">
            <v>540.13968794984351</v>
          </cell>
          <cell r="AL159">
            <v>548.85913797426576</v>
          </cell>
          <cell r="AM159">
            <v>557.60579999870106</v>
          </cell>
          <cell r="AN159">
            <v>0.15281084543685602</v>
          </cell>
          <cell r="AO159">
            <v>60.369255771100455</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row>
        <row r="161">
          <cell r="A161" t="str">
            <v>Taiwan Province of China</v>
          </cell>
          <cell r="B161">
            <v>2307.3567074703142</v>
          </cell>
          <cell r="C161">
            <v>2567.4320255517073</v>
          </cell>
          <cell r="D161">
            <v>2829.931196558397</v>
          </cell>
          <cell r="E161">
            <v>3098.747303160163</v>
          </cell>
          <cell r="F161">
            <v>3377.6964060612013</v>
          </cell>
          <cell r="G161">
            <v>3670.1775929341047</v>
          </cell>
          <cell r="H161">
            <v>3979.2325973908532</v>
          </cell>
          <cell r="I161">
            <v>4305.9802871140855</v>
          </cell>
          <cell r="J161">
            <v>4650.3532838125329</v>
          </cell>
          <cell r="K161">
            <v>5011.9532763237839</v>
          </cell>
          <cell r="L161">
            <v>5388.9880506473019</v>
          </cell>
          <cell r="M161">
            <v>5779.2934500193142</v>
          </cell>
          <cell r="N161">
            <v>6179.9812271695719</v>
          </cell>
          <cell r="O161">
            <v>6587.7278903276328</v>
          </cell>
          <cell r="P161">
            <v>6999.1023854513587</v>
          </cell>
          <cell r="Q161">
            <v>7410.6419695953364</v>
          </cell>
          <cell r="R161">
            <v>7819.7369159596392</v>
          </cell>
          <cell r="S161">
            <v>8225.0339080483864</v>
          </cell>
          <cell r="T161">
            <v>8626.5173602060986</v>
          </cell>
          <cell r="U161">
            <v>9025.8115176968131</v>
          </cell>
          <cell r="V161">
            <v>9425.0736021825032</v>
          </cell>
          <cell r="W161">
            <v>9828.1837001481745</v>
          </cell>
          <cell r="X161">
            <v>10242.08324205701</v>
          </cell>
          <cell r="Y161">
            <v>10671.137661370713</v>
          </cell>
          <cell r="Z161">
            <v>11118.034929130412</v>
          </cell>
          <cell r="AA161">
            <v>11583.19156976353</v>
          </cell>
          <cell r="AB161">
            <v>12066.748498406187</v>
          </cell>
          <cell r="AC161">
            <v>12569.135644496862</v>
          </cell>
          <cell r="AD161">
            <v>13092.550162489977</v>
          </cell>
          <cell r="AE161">
            <v>13643.257700394981</v>
          </cell>
          <cell r="AF161">
            <v>14227.305214596423</v>
          </cell>
          <cell r="AG161">
            <v>14842.6475744749</v>
          </cell>
          <cell r="AH161">
            <v>15487.069447265047</v>
          </cell>
          <cell r="AI161">
            <v>16157.766114456748</v>
          </cell>
          <cell r="AJ161">
            <v>16850.192423067238</v>
          </cell>
          <cell r="AK161">
            <v>17558.568778969176</v>
          </cell>
          <cell r="AL161">
            <v>18276.616663804558</v>
          </cell>
          <cell r="AM161">
            <v>18998.535721425684</v>
          </cell>
          <cell r="AN161">
            <v>0.48156602951267391</v>
          </cell>
          <cell r="AO161">
            <v>3779.5566086518902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8.3171466677223985E-2</v>
          </cell>
          <cell r="O162">
            <v>7.9868469210232287E-2</v>
          </cell>
          <cell r="P162">
            <v>7.679375707646835E-2</v>
          </cell>
          <cell r="Q162">
            <v>7.43169309170576E-2</v>
          </cell>
          <cell r="R162">
            <v>7.2779653802360789E-2</v>
          </cell>
          <cell r="S162">
            <v>7.2430419493568057E-2</v>
          </cell>
          <cell r="T162">
            <v>7.3409925213845928E-2</v>
          </cell>
          <cell r="U162">
            <v>7.5764563991425241E-2</v>
          </cell>
          <cell r="V162">
            <v>7.9466629602398392E-2</v>
          </cell>
          <cell r="W162">
            <v>8.44207701829435E-2</v>
          </cell>
          <cell r="X162">
            <v>9.0486967573214686E-2</v>
          </cell>
          <cell r="Y162">
            <v>9.7500995911536659E-2</v>
          </cell>
          <cell r="Z162">
            <v>0.10529375966050196</v>
          </cell>
          <cell r="AA162">
            <v>0.11371115332358774</v>
          </cell>
          <cell r="AB162">
            <v>0.12263613380766611</v>
          </cell>
          <cell r="AC162">
            <v>0.13198454648637337</v>
          </cell>
          <cell r="AD162">
            <v>0.14169587539526912</v>
          </cell>
          <cell r="AE162">
            <v>0.15172975910504927</v>
          </cell>
          <cell r="AF162">
            <v>0.16207887743245694</v>
          </cell>
          <cell r="AG162">
            <v>0.17272861260318476</v>
          </cell>
          <cell r="AH162">
            <v>0.18365355806860076</v>
          </cell>
          <cell r="AI162">
            <v>0.19482102115404118</v>
          </cell>
          <cell r="AJ162">
            <v>0.20619177360415619</v>
          </cell>
          <cell r="AK162">
            <v>0.21771837695205568</v>
          </cell>
          <cell r="AL162">
            <v>0.22934147499480786</v>
          </cell>
          <cell r="AM162">
            <v>0.24100452775996045</v>
          </cell>
          <cell r="AN162">
            <v>0.31900885386671612</v>
          </cell>
          <cell r="AO162">
            <v>3.2894107768949854E-2</v>
          </cell>
        </row>
        <row r="163">
          <cell r="A163" t="str">
            <v>Tanzania</v>
          </cell>
          <cell r="B163">
            <v>4273.4363749904651</v>
          </cell>
          <cell r="C163">
            <v>4397.603740263994</v>
          </cell>
          <cell r="D163">
            <v>4523.9858417876185</v>
          </cell>
          <cell r="E163">
            <v>4656.3154584087933</v>
          </cell>
          <cell r="F163">
            <v>4798.6047505570978</v>
          </cell>
          <cell r="G163">
            <v>4953.4195140780212</v>
          </cell>
          <cell r="H163">
            <v>5120.66589731148</v>
          </cell>
          <cell r="I163">
            <v>5297.8449134566108</v>
          </cell>
          <cell r="J163">
            <v>5481.0294667394364</v>
          </cell>
          <cell r="K163">
            <v>5666.1948122514123</v>
          </cell>
          <cell r="L163">
            <v>5850.5057304165994</v>
          </cell>
          <cell r="M163">
            <v>6032.5767535365449</v>
          </cell>
          <cell r="N163">
            <v>6214.7211666086278</v>
          </cell>
          <cell r="O163">
            <v>6402.4190570948613</v>
          </cell>
          <cell r="P163">
            <v>6602.8666407911724</v>
          </cell>
          <cell r="Q163">
            <v>6823.8696329225404</v>
          </cell>
          <cell r="R163">
            <v>7072.8515823060334</v>
          </cell>
          <cell r="S163">
            <v>7356.987751429494</v>
          </cell>
          <cell r="T163">
            <v>7683.8050769577021</v>
          </cell>
          <cell r="U163">
            <v>8060.8465880411413</v>
          </cell>
          <cell r="V163">
            <v>8495.1321430607186</v>
          </cell>
          <cell r="W163">
            <v>8992.0818845169288</v>
          </cell>
          <cell r="X163">
            <v>9555.0715234796589</v>
          </cell>
          <cell r="Y163">
            <v>10185.435482173632</v>
          </cell>
          <cell r="Z163">
            <v>10883.132297588771</v>
          </cell>
          <cell r="AA163">
            <v>11646.92607189326</v>
          </cell>
          <cell r="AB163">
            <v>12475.289444279399</v>
          </cell>
          <cell r="AC163">
            <v>13366.764913220552</v>
          </cell>
          <cell r="AD163">
            <v>14319.888342747288</v>
          </cell>
          <cell r="AE163">
            <v>15332.943367757973</v>
          </cell>
          <cell r="AF163">
            <v>16404.166069723495</v>
          </cell>
          <cell r="AG163">
            <v>17531.211326437162</v>
          </cell>
          <cell r="AH163">
            <v>18710.441674995047</v>
          </cell>
          <cell r="AI163">
            <v>19936.513389228854</v>
          </cell>
          <cell r="AJ163">
            <v>21201.722666220332</v>
          </cell>
          <cell r="AK163">
            <v>22496.047999158938</v>
          </cell>
          <cell r="AL163">
            <v>23808.177554571928</v>
          </cell>
          <cell r="AM163">
            <v>25127.477098994968</v>
          </cell>
          <cell r="AN163">
            <v>0.45583594669661109</v>
          </cell>
          <cell r="AO163">
            <v>3795.668914899205</v>
          </cell>
        </row>
        <row r="164">
          <cell r="A164" t="str">
            <v>Thailand</v>
          </cell>
          <cell r="B164">
            <v>800.81017361570832</v>
          </cell>
          <cell r="C164">
            <v>890.91709595719067</v>
          </cell>
          <cell r="D164">
            <v>982.15291656251588</v>
          </cell>
          <cell r="E164">
            <v>1076.4143627359549</v>
          </cell>
          <cell r="F164">
            <v>1175.9716326161536</v>
          </cell>
          <cell r="G164">
            <v>1283.0947807143978</v>
          </cell>
          <cell r="H164">
            <v>1399.6781452158114</v>
          </cell>
          <cell r="I164">
            <v>1526.6976664983742</v>
          </cell>
          <cell r="J164">
            <v>1663.7042734879087</v>
          </cell>
          <cell r="K164">
            <v>1808.7503884452528</v>
          </cell>
          <cell r="L164">
            <v>1958.8494308963654</v>
          </cell>
          <cell r="M164">
            <v>2110.4273164827532</v>
          </cell>
          <cell r="N164">
            <v>2259.8554665369584</v>
          </cell>
          <cell r="O164">
            <v>2403.519649226695</v>
          </cell>
          <cell r="P164">
            <v>2538.0327980543084</v>
          </cell>
          <cell r="Q164">
            <v>2660.6817300298767</v>
          </cell>
          <cell r="R164">
            <v>2770.3026641829351</v>
          </cell>
          <cell r="S164">
            <v>2868.5423622427202</v>
          </cell>
          <cell r="T164">
            <v>2960.4979392966379</v>
          </cell>
          <cell r="U164">
            <v>3053.3072368096668</v>
          </cell>
          <cell r="V164">
            <v>3151.9999568538196</v>
          </cell>
          <cell r="W164">
            <v>3259.7925291330116</v>
          </cell>
          <cell r="X164">
            <v>3378.4653937826201</v>
          </cell>
          <cell r="Y164">
            <v>3507.9370756466933</v>
          </cell>
          <cell r="Z164">
            <v>3646.7118656314524</v>
          </cell>
          <cell r="AA164">
            <v>3792.8932238866519</v>
          </cell>
          <cell r="AB164">
            <v>3944.9860619057313</v>
          </cell>
          <cell r="AC164">
            <v>4102.1316989432635</v>
          </cell>
          <cell r="AD164">
            <v>4264.5704736347634</v>
          </cell>
          <cell r="AE164">
            <v>4434.1174576263138</v>
          </cell>
          <cell r="AF164">
            <v>4613.6283878276481</v>
          </cell>
          <cell r="AG164">
            <v>4804.2789065722372</v>
          </cell>
          <cell r="AH164">
            <v>5007.0865823152753</v>
          </cell>
          <cell r="AI164">
            <v>5221.0342644462344</v>
          </cell>
          <cell r="AJ164">
            <v>5443.5678665314335</v>
          </cell>
          <cell r="AK164">
            <v>5672.1136494927277</v>
          </cell>
          <cell r="AL164">
            <v>5904.2014655866597</v>
          </cell>
          <cell r="AM164">
            <v>6137.6881105748434</v>
          </cell>
          <cell r="AN164">
            <v>0.44748130467500985</v>
          </cell>
          <cell r="AO164">
            <v>1189.9327912515964</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0.39504427561667366</v>
          </cell>
          <cell r="W165">
            <v>0.42923826005627008</v>
          </cell>
          <cell r="X165">
            <v>0.46365180173969978</v>
          </cell>
          <cell r="Y165">
            <v>0.49925207531023325</v>
          </cell>
          <cell r="Z165">
            <v>0.53751973739374403</v>
          </cell>
          <cell r="AA165">
            <v>0.58009292386300315</v>
          </cell>
          <cell r="AB165">
            <v>0.62860457321684404</v>
          </cell>
          <cell r="AC165">
            <v>0.68460669471546998</v>
          </cell>
          <cell r="AD165">
            <v>0.74890525188691603</v>
          </cell>
          <cell r="AE165">
            <v>0.82165014131206249</v>
          </cell>
          <cell r="AF165">
            <v>0.9025922070529202</v>
          </cell>
          <cell r="AG165">
            <v>0.9912657917583797</v>
          </cell>
          <cell r="AH165">
            <v>1.0869393160068019</v>
          </cell>
          <cell r="AI165">
            <v>1.188658542458964</v>
          </cell>
          <cell r="AJ165">
            <v>1.2952498406155748</v>
          </cell>
          <cell r="AK165">
            <v>1.4053729945527542</v>
          </cell>
          <cell r="AL165">
            <v>1.5176252899404659</v>
          </cell>
          <cell r="AM165">
            <v>1.630730282503146</v>
          </cell>
          <cell r="AN165">
            <v>0.30110040697625623</v>
          </cell>
          <cell r="AO165">
            <v>0.19276507607066912</v>
          </cell>
        </row>
        <row r="166">
          <cell r="A166" t="str">
            <v>Togo</v>
          </cell>
          <cell r="B166">
            <v>660.03460189620625</v>
          </cell>
          <cell r="C166">
            <v>666.40832559452531</v>
          </cell>
          <cell r="D166">
            <v>673.28478327388234</v>
          </cell>
          <cell r="E166">
            <v>681.3628456593699</v>
          </cell>
          <cell r="F166">
            <v>691.21441564334179</v>
          </cell>
          <cell r="G166">
            <v>702.86302766155802</v>
          </cell>
          <cell r="H166">
            <v>716.05379199334482</v>
          </cell>
          <cell r="I166">
            <v>730.38349864141276</v>
          </cell>
          <cell r="J166">
            <v>745.39303968853926</v>
          </cell>
          <cell r="K166">
            <v>760.24763223108732</v>
          </cell>
          <cell r="L166">
            <v>774.28814296853466</v>
          </cell>
          <cell r="M166">
            <v>787.19535227804806</v>
          </cell>
          <cell r="N166">
            <v>799.31792910710874</v>
          </cell>
          <cell r="O166">
            <v>811.5623988804175</v>
          </cell>
          <cell r="P166">
            <v>824.99547773160396</v>
          </cell>
          <cell r="Q166">
            <v>839.39030780549365</v>
          </cell>
          <cell r="R166">
            <v>854.04273646959609</v>
          </cell>
          <cell r="S166">
            <v>868.15363801336582</v>
          </cell>
          <cell r="T166">
            <v>881.31832936156115</v>
          </cell>
          <cell r="U166">
            <v>893.72577105880669</v>
          </cell>
          <cell r="V166">
            <v>905.81420035611131</v>
          </cell>
          <cell r="W166">
            <v>918.38395679389589</v>
          </cell>
          <cell r="X166">
            <v>932.3868279090201</v>
          </cell>
          <cell r="Y166">
            <v>948.65053167040514</v>
          </cell>
          <cell r="Z166">
            <v>967.65513776788157</v>
          </cell>
          <cell r="AA166">
            <v>989.81515057457591</v>
          </cell>
          <cell r="AB166">
            <v>1015.4891030859358</v>
          </cell>
          <cell r="AC166">
            <v>1044.871516791663</v>
          </cell>
          <cell r="AD166">
            <v>1078.1306321505999</v>
          </cell>
          <cell r="AE166">
            <v>1115.3465744536725</v>
          </cell>
          <cell r="AF166">
            <v>1156.4252726703</v>
          </cell>
          <cell r="AG166">
            <v>1201.0886300253655</v>
          </cell>
          <cell r="AH166">
            <v>1248.9067370170485</v>
          </cell>
          <cell r="AI166">
            <v>1299.3226078432754</v>
          </cell>
          <cell r="AJ166">
            <v>1351.6953793318016</v>
          </cell>
          <cell r="AK166">
            <v>1405.3650222319498</v>
          </cell>
          <cell r="AL166">
            <v>1459.7471834997245</v>
          </cell>
          <cell r="AM166">
            <v>1514.3884898688113</v>
          </cell>
          <cell r="AN166">
            <v>0.17425321091553311</v>
          </cell>
          <cell r="AO166">
            <v>150.48558252951656</v>
          </cell>
        </row>
        <row r="167">
          <cell r="A167" t="str">
            <v>Tonga</v>
          </cell>
          <cell r="B167">
            <v>0.28442527036844445</v>
          </cell>
          <cell r="C167">
            <v>0.32698990689341034</v>
          </cell>
          <cell r="D167">
            <v>0.36930029071469178</v>
          </cell>
          <cell r="E167">
            <v>0.41078227005967022</v>
          </cell>
          <cell r="F167">
            <v>0.45049869024858014</v>
          </cell>
          <cell r="G167">
            <v>0.48692457390105925</v>
          </cell>
          <cell r="H167">
            <v>0.51909995673425924</v>
          </cell>
          <cell r="I167">
            <v>0.54654562872632118</v>
          </cell>
          <cell r="J167">
            <v>0.56942138028804379</v>
          </cell>
          <cell r="K167">
            <v>0.58835154554296243</v>
          </cell>
          <cell r="L167">
            <v>0.6039862448117318</v>
          </cell>
          <cell r="M167">
            <v>0.61687208295957729</v>
          </cell>
          <cell r="N167">
            <v>0.62756580240360671</v>
          </cell>
          <cell r="O167">
            <v>0.6368654247313319</v>
          </cell>
          <cell r="P167">
            <v>0.64546331350622876</v>
          </cell>
          <cell r="Q167">
            <v>0.65384317804445991</v>
          </cell>
          <cell r="R167">
            <v>0.66231409452712564</v>
          </cell>
          <cell r="S167">
            <v>0.67120670735488186</v>
          </cell>
          <cell r="T167">
            <v>0.68078851998311274</v>
          </cell>
          <cell r="U167">
            <v>0.69097496879365361</v>
          </cell>
          <cell r="V167">
            <v>0.70145360496850873</v>
          </cell>
          <cell r="W167">
            <v>0.71173223000174579</v>
          </cell>
          <cell r="X167">
            <v>0.72122410933774739</v>
          </cell>
          <cell r="Y167">
            <v>0.7294051861208789</v>
          </cell>
          <cell r="Z167">
            <v>0.7360091624021281</v>
          </cell>
          <cell r="AA167">
            <v>0.74103568837127387</v>
          </cell>
          <cell r="AB167">
            <v>0.7448543225940738</v>
          </cell>
          <cell r="AC167">
            <v>0.74821426675257263</v>
          </cell>
          <cell r="AD167">
            <v>0.75185617930287429</v>
          </cell>
          <cell r="AE167">
            <v>0.7562985760335571</v>
          </cell>
          <cell r="AF167">
            <v>0.76184141094017044</v>
          </cell>
          <cell r="AG167">
            <v>0.76858165225792796</v>
          </cell>
          <cell r="AH167">
            <v>0.77647785411264181</v>
          </cell>
          <cell r="AI167">
            <v>0.78539275410754483</v>
          </cell>
          <cell r="AJ167">
            <v>0.79512431130474326</v>
          </cell>
          <cell r="AK167">
            <v>0.8054265572252679</v>
          </cell>
          <cell r="AL167">
            <v>0.81605228027710208</v>
          </cell>
          <cell r="AM167">
            <v>0.82680000329597647</v>
          </cell>
          <cell r="AN167">
            <v>0.2162751451611104</v>
          </cell>
          <cell r="AO167">
            <v>0.1345956346353073</v>
          </cell>
        </row>
        <row r="168">
          <cell r="A168" t="str">
            <v>Trinidad and Tobago</v>
          </cell>
          <cell r="B168">
            <v>44.102260863985848</v>
          </cell>
          <cell r="C168">
            <v>42.712295403945973</v>
          </cell>
          <cell r="D168">
            <v>41.302697335266238</v>
          </cell>
          <cell r="E168">
            <v>39.867481095267323</v>
          </cell>
          <cell r="F168">
            <v>38.445194147917242</v>
          </cell>
          <cell r="G168">
            <v>37.086079146231327</v>
          </cell>
          <cell r="H168">
            <v>35.842696801745724</v>
          </cell>
          <cell r="I168">
            <v>34.767577034534263</v>
          </cell>
          <cell r="J168">
            <v>33.913482796653327</v>
          </cell>
          <cell r="K168">
            <v>33.327801269813946</v>
          </cell>
          <cell r="L168">
            <v>33.047674807760622</v>
          </cell>
          <cell r="M168">
            <v>33.103137751539712</v>
          </cell>
          <cell r="N168">
            <v>33.524837694119967</v>
          </cell>
          <cell r="O168">
            <v>34.352360850954724</v>
          </cell>
          <cell r="P168">
            <v>35.624415060556132</v>
          </cell>
          <cell r="Q168">
            <v>37.365694552926797</v>
          </cell>
          <cell r="R168">
            <v>39.58590940746376</v>
          </cell>
          <cell r="S168">
            <v>42.275872758034794</v>
          </cell>
          <cell r="T168">
            <v>45.410278644433021</v>
          </cell>
          <cell r="U168">
            <v>48.949992378871215</v>
          </cell>
          <cell r="V168">
            <v>52.843896487117817</v>
          </cell>
          <cell r="W168">
            <v>57.028973571152555</v>
          </cell>
          <cell r="X168">
            <v>61.427477268083969</v>
          </cell>
          <cell r="Y168">
            <v>65.926491479309107</v>
          </cell>
          <cell r="Z168">
            <v>70.376415333544145</v>
          </cell>
          <cell r="AA168">
            <v>74.629383044712185</v>
          </cell>
          <cell r="AB168">
            <v>78.547314673400876</v>
          </cell>
          <cell r="AC168">
            <v>82.003696449750734</v>
          </cell>
          <cell r="AD168">
            <v>84.944491457168255</v>
          </cell>
          <cell r="AE168">
            <v>87.394365814562434</v>
          </cell>
          <cell r="AF168">
            <v>89.451880726270574</v>
          </cell>
          <cell r="AG168">
            <v>91.234713738484331</v>
          </cell>
          <cell r="AH168">
            <v>92.85887359013266</v>
          </cell>
          <cell r="AI168">
            <v>94.409161882759705</v>
          </cell>
          <cell r="AJ168">
            <v>95.938191482008236</v>
          </cell>
          <cell r="AK168">
            <v>97.472103634693426</v>
          </cell>
          <cell r="AL168">
            <v>99.017847672810376</v>
          </cell>
          <cell r="AM168">
            <v>100.57098189200725</v>
          </cell>
          <cell r="AN168">
            <v>0.3830487692968414</v>
          </cell>
          <cell r="AO168">
            <v>19.875644594456237</v>
          </cell>
        </row>
        <row r="169">
          <cell r="A169" t="str">
            <v>Tunisia</v>
          </cell>
          <cell r="B169">
            <v>14.836937392945302</v>
          </cell>
          <cell r="C169">
            <v>15.415022894340074</v>
          </cell>
          <cell r="D169">
            <v>15.994909021805395</v>
          </cell>
          <cell r="E169">
            <v>16.582706172468406</v>
          </cell>
          <cell r="F169">
            <v>17.1822756532382</v>
          </cell>
          <cell r="G169">
            <v>17.796721709299177</v>
          </cell>
          <cell r="H169">
            <v>18.431855829303352</v>
          </cell>
          <cell r="I169">
            <v>19.099942284809746</v>
          </cell>
          <cell r="J169">
            <v>19.810666789084351</v>
          </cell>
          <cell r="K169">
            <v>20.576635632545056</v>
          </cell>
          <cell r="L169">
            <v>21.406408437718905</v>
          </cell>
          <cell r="M169">
            <v>22.301838470807496</v>
          </cell>
          <cell r="N169">
            <v>23.263854913635232</v>
          </cell>
          <cell r="O169">
            <v>24.291828563318436</v>
          </cell>
          <cell r="P169">
            <v>25.391241667837079</v>
          </cell>
          <cell r="Q169">
            <v>26.568638189537953</v>
          </cell>
          <cell r="R169">
            <v>27.828389674089479</v>
          </cell>
          <cell r="S169">
            <v>29.166831285264696</v>
          </cell>
          <cell r="T169">
            <v>30.578084290095738</v>
          </cell>
          <cell r="U169">
            <v>32.055681642762096</v>
          </cell>
          <cell r="V169">
            <v>33.592905454542297</v>
          </cell>
          <cell r="W169">
            <v>35.186401020287249</v>
          </cell>
          <cell r="X169">
            <v>36.834734580302438</v>
          </cell>
          <cell r="Y169">
            <v>38.538838364690491</v>
          </cell>
          <cell r="Z169">
            <v>40.291547257750999</v>
          </cell>
          <cell r="AA169">
            <v>42.080267760136643</v>
          </cell>
          <cell r="AB169">
            <v>43.892100899922596</v>
          </cell>
          <cell r="AC169">
            <v>45.712055027582657</v>
          </cell>
          <cell r="AD169">
            <v>47.528607484591404</v>
          </cell>
          <cell r="AE169">
            <v>49.343195062147586</v>
          </cell>
          <cell r="AF169">
            <v>51.173298476604025</v>
          </cell>
          <cell r="AG169">
            <v>53.049576493692065</v>
          </cell>
          <cell r="AH169">
            <v>55.013024894377004</v>
          </cell>
          <cell r="AI169">
            <v>57.091943694687238</v>
          </cell>
          <cell r="AJ169">
            <v>59.293592661707372</v>
          </cell>
          <cell r="AK169">
            <v>61.601842125575132</v>
          </cell>
          <cell r="AL169">
            <v>63.981686489811182</v>
          </cell>
          <cell r="AM169">
            <v>66.391911736680427</v>
          </cell>
          <cell r="AN169">
            <v>0.39627023370761721</v>
          </cell>
          <cell r="AO169">
            <v>11.836146056984884</v>
          </cell>
        </row>
        <row r="170">
          <cell r="A170" t="str">
            <v>Turkey</v>
          </cell>
          <cell r="B170">
            <v>29.525373715568058</v>
          </cell>
          <cell r="C170">
            <v>31.440440747898524</v>
          </cell>
          <cell r="D170">
            <v>33.365124043073308</v>
          </cell>
          <cell r="E170">
            <v>35.312815456457741</v>
          </cell>
          <cell r="F170">
            <v>37.292345602986423</v>
          </cell>
          <cell r="G170">
            <v>39.304156943029362</v>
          </cell>
          <cell r="H170">
            <v>41.344028480926696</v>
          </cell>
          <cell r="I170">
            <v>43.398647651588263</v>
          </cell>
          <cell r="J170">
            <v>45.451861605114644</v>
          </cell>
          <cell r="K170">
            <v>47.505301015090531</v>
          </cell>
          <cell r="L170">
            <v>49.567427939049459</v>
          </cell>
          <cell r="M170">
            <v>51.634171424374074</v>
          </cell>
          <cell r="N170">
            <v>53.711106239056505</v>
          </cell>
          <cell r="O170">
            <v>55.797465436845137</v>
          </cell>
          <cell r="P170">
            <v>57.895891009097788</v>
          </cell>
          <cell r="Q170">
            <v>60.035040292803842</v>
          </cell>
          <cell r="R170">
            <v>62.216741714861698</v>
          </cell>
          <cell r="S170">
            <v>64.434303299241719</v>
          </cell>
          <cell r="T170">
            <v>66.692165652765624</v>
          </cell>
          <cell r="U170">
            <v>69.031396349262721</v>
          </cell>
          <cell r="V170">
            <v>71.528171306034636</v>
          </cell>
          <cell r="W170">
            <v>74.246762476890396</v>
          </cell>
          <cell r="X170">
            <v>77.260520102578653</v>
          </cell>
          <cell r="Y170">
            <v>80.583416799079203</v>
          </cell>
          <cell r="Z170">
            <v>84.182019981346031</v>
          </cell>
          <cell r="AA170">
            <v>87.980442896342325</v>
          </cell>
          <cell r="AB170">
            <v>91.89583859121781</v>
          </cell>
          <cell r="AC170">
            <v>95.870555684158774</v>
          </cell>
          <cell r="AD170">
            <v>99.895364407439317</v>
          </cell>
          <cell r="AE170">
            <v>104.01487943649195</v>
          </cell>
          <cell r="AF170">
            <v>108.29398180267481</v>
          </cell>
          <cell r="AG170">
            <v>112.72743374298105</v>
          </cell>
          <cell r="AH170">
            <v>117.28444767637711</v>
          </cell>
          <cell r="AI170">
            <v>121.95380168439964</v>
          </cell>
          <cell r="AJ170">
            <v>126.72457937182146</v>
          </cell>
          <cell r="AK170">
            <v>131.57664632657142</v>
          </cell>
          <cell r="AL170">
            <v>136.48157234286015</v>
          </cell>
          <cell r="AM170">
            <v>141.40876075163257</v>
          </cell>
          <cell r="AN170">
            <v>0.37491234337285451</v>
          </cell>
          <cell r="AO170">
            <v>24.175228849160067</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7.2955067512826881</v>
          </cell>
          <cell r="O171">
            <v>7.1509189442509395</v>
          </cell>
          <cell r="P171">
            <v>7.0335560697063642</v>
          </cell>
          <cell r="Q171">
            <v>6.9892938706936247</v>
          </cell>
          <cell r="R171">
            <v>7.068232529560321</v>
          </cell>
          <cell r="S171">
            <v>7.3197792899471139</v>
          </cell>
          <cell r="T171">
            <v>7.7872190701990585</v>
          </cell>
          <cell r="U171">
            <v>8.497898995761739</v>
          </cell>
          <cell r="V171">
            <v>9.4623940013787511</v>
          </cell>
          <cell r="W171">
            <v>10.677480031836071</v>
          </cell>
          <cell r="X171">
            <v>12.129719091905885</v>
          </cell>
          <cell r="Y171">
            <v>13.800528386042023</v>
          </cell>
          <cell r="Z171">
            <v>15.667677927779248</v>
          </cell>
          <cell r="AA171">
            <v>17.708692446791904</v>
          </cell>
          <cell r="AB171">
            <v>19.902419893476541</v>
          </cell>
          <cell r="AC171">
            <v>22.229231293761792</v>
          </cell>
          <cell r="AD171">
            <v>24.668673474641526</v>
          </cell>
          <cell r="AE171">
            <v>27.198110950171998</v>
          </cell>
          <cell r="AF171">
            <v>29.800791499663031</v>
          </cell>
          <cell r="AG171">
            <v>32.455931792922733</v>
          </cell>
          <cell r="AH171">
            <v>35.137390584762578</v>
          </cell>
          <cell r="AI171">
            <v>37.830137312064807</v>
          </cell>
          <cell r="AJ171">
            <v>40.526827505864041</v>
          </cell>
          <cell r="AK171">
            <v>43.225105324074271</v>
          </cell>
          <cell r="AL171">
            <v>45.924316649550825</v>
          </cell>
          <cell r="AM171">
            <v>48.624166311908297</v>
          </cell>
          <cell r="AN171">
            <v>1.0681374937497277</v>
          </cell>
          <cell r="AO171">
            <v>8.4996252379580923</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2.8574914119930454E-2</v>
          </cell>
          <cell r="W172">
            <v>2.895362834962199E-2</v>
          </cell>
          <cell r="X172">
            <v>2.932659343811422E-2</v>
          </cell>
          <cell r="Y172">
            <v>2.9688523960711619E-2</v>
          </cell>
          <cell r="Z172">
            <v>3.005086855833752E-2</v>
          </cell>
          <cell r="AA172">
            <v>3.0428190632308127E-2</v>
          </cell>
          <cell r="AB172">
            <v>3.0834544898356259E-2</v>
          </cell>
          <cell r="AC172">
            <v>3.1269704165891657E-2</v>
          </cell>
          <cell r="AD172">
            <v>3.17150957953405E-2</v>
          </cell>
          <cell r="AE172">
            <v>3.2149450105470045E-2</v>
          </cell>
          <cell r="AF172">
            <v>3.2564346457094141E-2</v>
          </cell>
          <cell r="AG172">
            <v>3.2959869709971945E-2</v>
          </cell>
          <cell r="AH172">
            <v>3.3340461259291659E-2</v>
          </cell>
          <cell r="AI172">
            <v>3.3710963803141765E-2</v>
          </cell>
          <cell r="AJ172">
            <v>3.4072815427017823E-2</v>
          </cell>
          <cell r="AK172">
            <v>3.4430344578383988E-2</v>
          </cell>
          <cell r="AL172">
            <v>3.4787151550434235E-2</v>
          </cell>
          <cell r="AM172">
            <v>3.5142533190578695E-2</v>
          </cell>
          <cell r="AN172">
            <v>1.3137849338938852</v>
          </cell>
          <cell r="AO172">
            <v>1.4468165117509245E-3</v>
          </cell>
        </row>
        <row r="173">
          <cell r="A173" t="str">
            <v>Uganda</v>
          </cell>
          <cell r="B173">
            <v>3588.743240003711</v>
          </cell>
          <cell r="C173">
            <v>3687.9833900601593</v>
          </cell>
          <cell r="D173">
            <v>3787.2046977165705</v>
          </cell>
          <cell r="E173">
            <v>3886.7613866723054</v>
          </cell>
          <cell r="F173">
            <v>3989.4449536495595</v>
          </cell>
          <cell r="G173">
            <v>4101.4634415038036</v>
          </cell>
          <cell r="H173">
            <v>4230.146083554012</v>
          </cell>
          <cell r="I173">
            <v>4381.5926487041206</v>
          </cell>
          <cell r="J173">
            <v>4559.7630950225257</v>
          </cell>
          <cell r="K173">
            <v>4766.5695740905821</v>
          </cell>
          <cell r="L173">
            <v>5003.5591265394187</v>
          </cell>
          <cell r="M173">
            <v>5272.74198725926</v>
          </cell>
          <cell r="N173">
            <v>5577.3488298749335</v>
          </cell>
          <cell r="O173">
            <v>5920.0504781386744</v>
          </cell>
          <cell r="P173">
            <v>6301.3618475039675</v>
          </cell>
          <cell r="Q173">
            <v>6720.6340486429135</v>
          </cell>
          <cell r="R173">
            <v>7175.9715237525716</v>
          </cell>
          <cell r="S173">
            <v>7667.0143745435726</v>
          </cell>
          <cell r="T173">
            <v>8196.6418074890189</v>
          </cell>
          <cell r="U173">
            <v>8770.1654853165765</v>
          </cell>
          <cell r="V173">
            <v>9393.04552267902</v>
          </cell>
          <cell r="W173">
            <v>10071.85488937596</v>
          </cell>
          <cell r="X173">
            <v>10812.879269980216</v>
          </cell>
          <cell r="Y173">
            <v>11620.183120170852</v>
          </cell>
          <cell r="Z173">
            <v>12496.800882927126</v>
          </cell>
          <cell r="AA173">
            <v>13443.596730026586</v>
          </cell>
          <cell r="AB173">
            <v>14458.260784417509</v>
          </cell>
          <cell r="AC173">
            <v>15533.553841747907</v>
          </cell>
          <cell r="AD173">
            <v>16661.127689821613</v>
          </cell>
          <cell r="AE173">
            <v>17832.780668024981</v>
          </cell>
          <cell r="AF173">
            <v>19042.796578846152</v>
          </cell>
          <cell r="AG173">
            <v>20288.485608093004</v>
          </cell>
          <cell r="AH173">
            <v>21568.705465784962</v>
          </cell>
          <cell r="AI173">
            <v>22884.245735860524</v>
          </cell>
          <cell r="AJ173">
            <v>24233.553717600331</v>
          </cell>
          <cell r="AK173">
            <v>25611.025822926415</v>
          </cell>
          <cell r="AL173">
            <v>27007.063136584809</v>
          </cell>
          <cell r="AM173">
            <v>28410.98051509228</v>
          </cell>
          <cell r="AN173">
            <v>0.57831508091179329</v>
          </cell>
          <cell r="AO173">
            <v>5046.5315098875635</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650.60395502505787</v>
          </cell>
          <cell r="O174">
            <v>609.74074263686543</v>
          </cell>
          <cell r="P174">
            <v>570.5591506984224</v>
          </cell>
          <cell r="Q174">
            <v>535.66840223310953</v>
          </cell>
          <cell r="R174">
            <v>507.38542875732327</v>
          </cell>
          <cell r="S174">
            <v>487.42597776512883</v>
          </cell>
          <cell r="T174">
            <v>476.70980246301804</v>
          </cell>
          <cell r="U174">
            <v>475.43242627983142</v>
          </cell>
          <cell r="V174">
            <v>483.09141461977941</v>
          </cell>
          <cell r="W174">
            <v>498.49001862427411</v>
          </cell>
          <cell r="X174">
            <v>519.89810528852968</v>
          </cell>
          <cell r="Y174">
            <v>545.42223142151761</v>
          </cell>
          <cell r="Z174">
            <v>573.04228277932395</v>
          </cell>
          <cell r="AA174">
            <v>600.84318280381956</v>
          </cell>
          <cell r="AB174">
            <v>627.41136210908189</v>
          </cell>
          <cell r="AC174">
            <v>651.72500948115055</v>
          </cell>
          <cell r="AD174">
            <v>673.35560008497418</v>
          </cell>
          <cell r="AE174">
            <v>692.76728899068996</v>
          </cell>
          <cell r="AF174">
            <v>711.27103526758503</v>
          </cell>
          <cell r="AG174">
            <v>729.70858509503955</v>
          </cell>
          <cell r="AH174">
            <v>748.53223429975787</v>
          </cell>
          <cell r="AI174">
            <v>767.97038285749397</v>
          </cell>
          <cell r="AJ174">
            <v>788.05200840100406</v>
          </cell>
          <cell r="AK174">
            <v>808.66729473446992</v>
          </cell>
          <cell r="AL174">
            <v>829.62760557806291</v>
          </cell>
          <cell r="AM174">
            <v>850.73047170460984</v>
          </cell>
          <cell r="AN174">
            <v>0.14407423916017117</v>
          </cell>
          <cell r="AO174">
            <v>83.711109418525837</v>
          </cell>
        </row>
        <row r="175">
          <cell r="A175" t="str">
            <v>United Arab Emirates</v>
          </cell>
          <cell r="B175">
            <v>203.15314035744987</v>
          </cell>
          <cell r="C175">
            <v>200.06228463249136</v>
          </cell>
          <cell r="D175">
            <v>196.99938750395833</v>
          </cell>
          <cell r="E175">
            <v>194.21652472195137</v>
          </cell>
          <cell r="F175">
            <v>192.06059816153146</v>
          </cell>
          <cell r="G175">
            <v>190.89276445054</v>
          </cell>
          <cell r="H175">
            <v>191.19706423520302</v>
          </cell>
          <cell r="I175">
            <v>193.54057051724115</v>
          </cell>
          <cell r="J175">
            <v>198.18652565602304</v>
          </cell>
          <cell r="K175">
            <v>205.15619630574486</v>
          </cell>
          <cell r="L175">
            <v>214.13799386404256</v>
          </cell>
          <cell r="M175">
            <v>224.67720776549464</v>
          </cell>
          <cell r="N175">
            <v>236.53586750603915</v>
          </cell>
          <cell r="O175">
            <v>249.63784050395915</v>
          </cell>
          <cell r="P175">
            <v>264.02479550247728</v>
          </cell>
          <cell r="Q175">
            <v>279.72447283977664</v>
          </cell>
          <cell r="R175">
            <v>296.78959489901558</v>
          </cell>
          <cell r="S175">
            <v>315.31622933495464</v>
          </cell>
          <cell r="T175">
            <v>335.42483785336412</v>
          </cell>
          <cell r="U175">
            <v>357.33093986666478</v>
          </cell>
          <cell r="V175">
            <v>381.16971640874368</v>
          </cell>
          <cell r="W175">
            <v>406.89975911482122</v>
          </cell>
          <cell r="X175">
            <v>434.48345245603036</v>
          </cell>
          <cell r="Y175">
            <v>463.70022331235606</v>
          </cell>
          <cell r="Z175">
            <v>493.84200403922273</v>
          </cell>
          <cell r="AA175">
            <v>524.05337475893134</v>
          </cell>
          <cell r="AB175">
            <v>553.4854855533905</v>
          </cell>
          <cell r="AC175">
            <v>581.41915275691952</v>
          </cell>
          <cell r="AD175">
            <v>607.44553784830373</v>
          </cell>
          <cell r="AE175">
            <v>631.56967077875936</v>
          </cell>
          <cell r="AF175">
            <v>654.28171612101937</v>
          </cell>
          <cell r="AG175">
            <v>676.10084174002918</v>
          </cell>
          <cell r="AH175">
            <v>697.40394833952394</v>
          </cell>
          <cell r="AI175">
            <v>718.52089820583865</v>
          </cell>
          <cell r="AJ175">
            <v>739.67465414191292</v>
          </cell>
          <cell r="AK175">
            <v>760.96453996862795</v>
          </cell>
          <cell r="AL175">
            <v>782.38809296544582</v>
          </cell>
          <cell r="AM175">
            <v>803.88009501214231</v>
          </cell>
          <cell r="AN175">
            <v>0.46803023050217496</v>
          </cell>
          <cell r="AO175">
            <v>163.0429492499772</v>
          </cell>
        </row>
        <row r="176">
          <cell r="A176" t="str">
            <v>United Kingdom</v>
          </cell>
          <cell r="B176">
            <v>676.17030688782575</v>
          </cell>
          <cell r="C176">
            <v>696.97279104671532</v>
          </cell>
          <cell r="D176">
            <v>717.99885213672667</v>
          </cell>
          <cell r="E176">
            <v>739.39522917851434</v>
          </cell>
          <cell r="F176">
            <v>761.1657826713656</v>
          </cell>
          <cell r="G176">
            <v>783.21257082278237</v>
          </cell>
          <cell r="H176">
            <v>805.3129040135525</v>
          </cell>
          <cell r="I176">
            <v>827.16839691623613</v>
          </cell>
          <cell r="J176">
            <v>848.49518516325804</v>
          </cell>
          <cell r="K176">
            <v>869.17344041788056</v>
          </cell>
          <cell r="L176">
            <v>889.45858249173318</v>
          </cell>
          <cell r="M176">
            <v>909.97665679226691</v>
          </cell>
          <cell r="N176">
            <v>931.59211290201506</v>
          </cell>
          <cell r="O176">
            <v>955.07543383558823</v>
          </cell>
          <cell r="P176">
            <v>980.90019147857674</v>
          </cell>
          <cell r="Q176">
            <v>1009.2086533782152</v>
          </cell>
          <cell r="R176">
            <v>1039.9481551669526</v>
          </cell>
          <cell r="S176">
            <v>1072.8814559434556</v>
          </cell>
          <cell r="T176">
            <v>1107.5652032547212</v>
          </cell>
          <cell r="U176">
            <v>1143.3695500883114</v>
          </cell>
          <cell r="V176">
            <v>1179.5360373992412</v>
          </cell>
          <cell r="W176">
            <v>1215.2197406416424</v>
          </cell>
          <cell r="X176">
            <v>1249.6334248956543</v>
          </cell>
          <cell r="Y176">
            <v>1282.0641578350005</v>
          </cell>
          <cell r="Z176">
            <v>1311.8540928844473</v>
          </cell>
          <cell r="AA176">
            <v>1338.5185518904113</v>
          </cell>
          <cell r="AB176">
            <v>1361.8321357704647</v>
          </cell>
          <cell r="AC176">
            <v>1381.8411099232751</v>
          </cell>
          <cell r="AD176">
            <v>1398.9863183898055</v>
          </cell>
          <cell r="AE176">
            <v>1414.3888041117864</v>
          </cell>
          <cell r="AF176">
            <v>1429.5184568470497</v>
          </cell>
          <cell r="AG176">
            <v>1445.4129083123094</v>
          </cell>
          <cell r="AH176">
            <v>1462.8131056558086</v>
          </cell>
          <cell r="AI176">
            <v>1482.0960169426683</v>
          </cell>
          <cell r="AJ176">
            <v>1503.2158991814504</v>
          </cell>
          <cell r="AK176">
            <v>1525.8003392112903</v>
          </cell>
          <cell r="AL176">
            <v>1549.3084548795091</v>
          </cell>
          <cell r="AM176">
            <v>1573.1929906413147</v>
          </cell>
          <cell r="AN176">
            <v>0.23744823833748779</v>
          </cell>
          <cell r="AO176">
            <v>250.61064118666192</v>
          </cell>
        </row>
        <row r="177">
          <cell r="A177" t="str">
            <v>United States</v>
          </cell>
          <cell r="B177">
            <v>5669.9862390739236</v>
          </cell>
          <cell r="C177">
            <v>5885.0214830348032</v>
          </cell>
          <cell r="D177">
            <v>6101.6966146049435</v>
          </cell>
          <cell r="E177">
            <v>6322.6220565632566</v>
          </cell>
          <cell r="F177">
            <v>6548.0505155426054</v>
          </cell>
          <cell r="G177">
            <v>6776.3177276102188</v>
          </cell>
          <cell r="H177">
            <v>7005.9941736778965</v>
          </cell>
          <cell r="I177">
            <v>7236.321157381336</v>
          </cell>
          <cell r="J177">
            <v>7467.2850406194584</v>
          </cell>
          <cell r="K177">
            <v>7699.5794737173692</v>
          </cell>
          <cell r="L177">
            <v>7935.2992565939785</v>
          </cell>
          <cell r="M177">
            <v>8178.3351444310238</v>
          </cell>
          <cell r="N177">
            <v>8433.4951498443006</v>
          </cell>
          <cell r="O177">
            <v>8703.8871840052925</v>
          </cell>
          <cell r="P177">
            <v>8991.0844565870393</v>
          </cell>
          <cell r="Q177">
            <v>9294.7830554225311</v>
          </cell>
          <cell r="R177">
            <v>9613.3994737788871</v>
          </cell>
          <cell r="S177">
            <v>9943.262124369001</v>
          </cell>
          <cell r="T177">
            <v>10278.823925167975</v>
          </cell>
          <cell r="U177">
            <v>10613.56442290722</v>
          </cell>
          <cell r="V177">
            <v>10940.922425066468</v>
          </cell>
          <cell r="W177">
            <v>11255.907344896375</v>
          </cell>
          <cell r="X177">
            <v>11556.283621396935</v>
          </cell>
          <cell r="Y177">
            <v>11840.631370119183</v>
          </cell>
          <cell r="Z177">
            <v>12107.39887040018</v>
          </cell>
          <cell r="AA177">
            <v>12354.992337875798</v>
          </cell>
          <cell r="AB177">
            <v>12583.2132494779</v>
          </cell>
          <cell r="AC177">
            <v>12794.542658759596</v>
          </cell>
          <cell r="AD177">
            <v>12995.214236779213</v>
          </cell>
          <cell r="AE177">
            <v>13195.579978007483</v>
          </cell>
          <cell r="AF177">
            <v>13407.658984547345</v>
          </cell>
          <cell r="AG177">
            <v>13638.545808721659</v>
          </cell>
          <cell r="AH177">
            <v>13892.138163007814</v>
          </cell>
          <cell r="AI177">
            <v>14169.099051795982</v>
          </cell>
          <cell r="AJ177">
            <v>14467.127797846255</v>
          </cell>
          <cell r="AK177">
            <v>14781.414983400766</v>
          </cell>
          <cell r="AL177">
            <v>15105.717262723183</v>
          </cell>
          <cell r="AM177">
            <v>15433.966180243169</v>
          </cell>
          <cell r="AN177">
            <v>0.26486505851748138</v>
          </cell>
          <cell r="AO177">
            <v>2544.109170647499</v>
          </cell>
        </row>
        <row r="178">
          <cell r="A178" t="str">
            <v>Uruguay</v>
          </cell>
          <cell r="B178">
            <v>264.41371083649688</v>
          </cell>
          <cell r="C178">
            <v>266.11525149581325</v>
          </cell>
          <cell r="D178">
            <v>268.02992504676467</v>
          </cell>
          <cell r="E178">
            <v>270.62128186602797</v>
          </cell>
          <cell r="F178">
            <v>274.31218307981237</v>
          </cell>
          <cell r="G178">
            <v>279.37228699566674</v>
          </cell>
          <cell r="H178">
            <v>285.85325009034176</v>
          </cell>
          <cell r="I178">
            <v>293.57538597063137</v>
          </cell>
          <cell r="J178">
            <v>302.28979574242618</v>
          </cell>
          <cell r="K178">
            <v>311.8224266519104</v>
          </cell>
          <cell r="L178">
            <v>322.03108798784405</v>
          </cell>
          <cell r="M178">
            <v>332.74384477246798</v>
          </cell>
          <cell r="N178">
            <v>343.66611114814452</v>
          </cell>
          <cell r="O178">
            <v>354.3831428095113</v>
          </cell>
          <cell r="P178">
            <v>364.50520433972446</v>
          </cell>
          <cell r="Q178">
            <v>373.6523988938452</v>
          </cell>
          <cell r="R178">
            <v>381.61219758353741</v>
          </cell>
          <cell r="S178">
            <v>388.19277753152647</v>
          </cell>
          <cell r="T178">
            <v>393.35300388470233</v>
          </cell>
          <cell r="U178">
            <v>397.33685401463964</v>
          </cell>
          <cell r="V178">
            <v>400.800175254066</v>
          </cell>
          <cell r="W178">
            <v>404.64200639556265</v>
          </cell>
          <cell r="X178">
            <v>409.89507447917009</v>
          </cell>
          <cell r="Y178">
            <v>417.54404648097341</v>
          </cell>
          <cell r="Z178">
            <v>428.1910686322658</v>
          </cell>
          <cell r="AA178">
            <v>442.0657666995308</v>
          </cell>
          <cell r="AB178">
            <v>459.09521576292923</v>
          </cell>
          <cell r="AC178">
            <v>479.03601323562663</v>
          </cell>
          <cell r="AD178">
            <v>501.47818437315908</v>
          </cell>
          <cell r="AE178">
            <v>525.93519429870651</v>
          </cell>
          <cell r="AF178">
            <v>551.95779629171716</v>
          </cell>
          <cell r="AG178">
            <v>579.01161168865212</v>
          </cell>
          <cell r="AH178">
            <v>606.67714386305522</v>
          </cell>
          <cell r="AI178">
            <v>634.70042007158406</v>
          </cell>
          <cell r="AJ178">
            <v>662.92478613226547</v>
          </cell>
          <cell r="AK178">
            <v>691.2572636624102</v>
          </cell>
          <cell r="AL178">
            <v>719.6427464180066</v>
          </cell>
          <cell r="AM178">
            <v>748.04736551841881</v>
          </cell>
          <cell r="AN178">
            <v>0.23239168781735514</v>
          </cell>
          <cell r="AO178">
            <v>87.637333056447048</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298.64965678485117</v>
          </cell>
          <cell r="O179">
            <v>302.5221484753186</v>
          </cell>
          <cell r="P179">
            <v>306.70856359793754</v>
          </cell>
          <cell r="Q179">
            <v>311.72059410010627</v>
          </cell>
          <cell r="R179">
            <v>318.05824629324366</v>
          </cell>
          <cell r="S179">
            <v>326.13222054776747</v>
          </cell>
          <cell r="T179">
            <v>336.25200477116289</v>
          </cell>
          <cell r="U179">
            <v>348.70526466543743</v>
          </cell>
          <cell r="V179">
            <v>363.79623588488704</v>
          </cell>
          <cell r="W179">
            <v>381.86649143715323</v>
          </cell>
          <cell r="X179">
            <v>403.27796197102862</v>
          </cell>
          <cell r="Y179">
            <v>428.38588322093432</v>
          </cell>
          <cell r="Z179">
            <v>457.47716130158102</v>
          </cell>
          <cell r="AA179">
            <v>490.68580349547005</v>
          </cell>
          <cell r="AB179">
            <v>528.00769547208688</v>
          </cell>
          <cell r="AC179">
            <v>569.27908486596243</v>
          </cell>
          <cell r="AD179">
            <v>614.15940235690675</v>
          </cell>
          <cell r="AE179">
            <v>662.20335777607022</v>
          </cell>
          <cell r="AF179">
            <v>712.91505693103397</v>
          </cell>
          <cell r="AG179">
            <v>765.7609320516184</v>
          </cell>
          <cell r="AH179">
            <v>820.22229479833345</v>
          </cell>
          <cell r="AI179">
            <v>875.85983751117294</v>
          </cell>
          <cell r="AJ179">
            <v>932.31060958214721</v>
          </cell>
          <cell r="AK179">
            <v>989.26974202815541</v>
          </cell>
          <cell r="AL179">
            <v>1046.4990297702748</v>
          </cell>
          <cell r="AM179">
            <v>1103.8207203093011</v>
          </cell>
          <cell r="AN179">
            <v>0.33214025772792272</v>
          </cell>
          <cell r="AO179">
            <v>148.24355949320807</v>
          </cell>
        </row>
        <row r="180">
          <cell r="A180" t="str">
            <v>Vanuatu</v>
          </cell>
          <cell r="B180">
            <v>24.44846685330932</v>
          </cell>
          <cell r="C180">
            <v>25.146291404417699</v>
          </cell>
          <cell r="D180">
            <v>25.840611286992985</v>
          </cell>
          <cell r="E180">
            <v>26.527988918457904</v>
          </cell>
          <cell r="F180">
            <v>27.203090603365254</v>
          </cell>
          <cell r="G180">
            <v>27.859532757083247</v>
          </cell>
          <cell r="H180">
            <v>28.508430888946432</v>
          </cell>
          <cell r="I180">
            <v>29.174735180718525</v>
          </cell>
          <cell r="J180">
            <v>29.890301505273783</v>
          </cell>
          <cell r="K180">
            <v>30.678778383679273</v>
          </cell>
          <cell r="L180">
            <v>31.543651321949316</v>
          </cell>
          <cell r="M180">
            <v>32.464628042261452</v>
          </cell>
          <cell r="N180">
            <v>33.422089753573715</v>
          </cell>
          <cell r="O180">
            <v>34.397831384421522</v>
          </cell>
          <cell r="P180">
            <v>35.373916965804554</v>
          </cell>
          <cell r="Q180">
            <v>36.325382214878282</v>
          </cell>
          <cell r="R180">
            <v>37.241073679140122</v>
          </cell>
          <cell r="S180">
            <v>38.117824083938721</v>
          </cell>
          <cell r="T180">
            <v>38.959935417831311</v>
          </cell>
          <cell r="U180">
            <v>39.789051428535721</v>
          </cell>
          <cell r="V180">
            <v>40.640426509591478</v>
          </cell>
          <cell r="W180">
            <v>41.555994540252748</v>
          </cell>
          <cell r="X180">
            <v>42.599825134677779</v>
          </cell>
          <cell r="Y180">
            <v>43.834027961622311</v>
          </cell>
          <cell r="Z180">
            <v>45.290114438495294</v>
          </cell>
          <cell r="AA180">
            <v>46.971435703089448</v>
          </cell>
          <cell r="AB180">
            <v>48.857021748812542</v>
          </cell>
          <cell r="AC180">
            <v>50.907248212041452</v>
          </cell>
          <cell r="AD180">
            <v>53.078180511664911</v>
          </cell>
          <cell r="AE180">
            <v>55.332591584451251</v>
          </cell>
          <cell r="AF180">
            <v>57.650082562052134</v>
          </cell>
          <cell r="AG180">
            <v>60.02344866027471</v>
          </cell>
          <cell r="AH180">
            <v>62.448224269305605</v>
          </cell>
          <cell r="AI180">
            <v>64.918179292728709</v>
          </cell>
          <cell r="AJ180">
            <v>67.425261391434844</v>
          </cell>
          <cell r="AK180">
            <v>69.959706433387538</v>
          </cell>
          <cell r="AL180">
            <v>72.510857672635979</v>
          </cell>
          <cell r="AM180">
            <v>75.068761298895467</v>
          </cell>
          <cell r="AN180">
            <v>0.26435772827420467</v>
          </cell>
          <cell r="AO180">
            <v>10.075780102168112</v>
          </cell>
        </row>
        <row r="181">
          <cell r="A181" t="str">
            <v>Venezuela</v>
          </cell>
          <cell r="B181">
            <v>30.351244107663948</v>
          </cell>
          <cell r="C181">
            <v>30.639954554936935</v>
          </cell>
          <cell r="D181">
            <v>30.942182561133283</v>
          </cell>
          <cell r="E181">
            <v>31.277996139626978</v>
          </cell>
          <cell r="F181">
            <v>31.679261478180678</v>
          </cell>
          <cell r="G181">
            <v>32.154624803160758</v>
          </cell>
          <cell r="H181">
            <v>32.700629726151774</v>
          </cell>
          <cell r="I181">
            <v>33.299603610706676</v>
          </cell>
          <cell r="J181">
            <v>33.932887523116911</v>
          </cell>
          <cell r="K181">
            <v>34.590496493566846</v>
          </cell>
          <cell r="L181">
            <v>35.287026677009678</v>
          </cell>
          <cell r="M181">
            <v>36.004429263462939</v>
          </cell>
          <cell r="N181">
            <v>36.705305176174051</v>
          </cell>
          <cell r="O181">
            <v>37.358181045755799</v>
          </cell>
          <cell r="P181">
            <v>37.952680451059237</v>
          </cell>
          <cell r="Q181">
            <v>38.494065160477867</v>
          </cell>
          <cell r="R181">
            <v>38.98814013789459</v>
          </cell>
          <cell r="S181">
            <v>39.450859695587532</v>
          </cell>
          <cell r="T181">
            <v>39.902606744455859</v>
          </cell>
          <cell r="U181">
            <v>40.388685598442862</v>
          </cell>
          <cell r="V181">
            <v>40.976034504047263</v>
          </cell>
          <cell r="W181">
            <v>41.723254851783366</v>
          </cell>
          <cell r="X181">
            <v>42.689317687124998</v>
          </cell>
          <cell r="Y181">
            <v>43.940011507028167</v>
          </cell>
          <cell r="Z181">
            <v>45.500731631577622</v>
          </cell>
          <cell r="AA181">
            <v>47.314003265787832</v>
          </cell>
          <cell r="AB181">
            <v>49.289064298357481</v>
          </cell>
          <cell r="AC181">
            <v>51.327252585327372</v>
          </cell>
          <cell r="AD181">
            <v>53.348185339754728</v>
          </cell>
          <cell r="AE181">
            <v>55.314117248843502</v>
          </cell>
          <cell r="AF181">
            <v>57.239071146400086</v>
          </cell>
          <cell r="AG181">
            <v>59.15043869374243</v>
          </cell>
          <cell r="AH181">
            <v>61.061300840724485</v>
          </cell>
          <cell r="AI181">
            <v>62.974614150262795</v>
          </cell>
          <cell r="AJ181">
            <v>64.891632176866636</v>
          </cell>
          <cell r="AK181">
            <v>66.812232333542653</v>
          </cell>
          <cell r="AL181">
            <v>68.735075711528836</v>
          </cell>
          <cell r="AM181">
            <v>70.658801078727748</v>
          </cell>
          <cell r="AN181">
            <v>0.2040070030572515</v>
          </cell>
          <cell r="AO181">
            <v>8.2234734827029321</v>
          </cell>
        </row>
        <row r="182">
          <cell r="A182" t="str">
            <v>Vietnam</v>
          </cell>
          <cell r="B182">
            <v>72879.390653149181</v>
          </cell>
          <cell r="C182">
            <v>78259.053249638702</v>
          </cell>
          <cell r="D182">
            <v>83655.621939596735</v>
          </cell>
          <cell r="E182">
            <v>89092.342283995386</v>
          </cell>
          <cell r="F182">
            <v>94609.13362441081</v>
          </cell>
          <cell r="G182">
            <v>100268.74187957917</v>
          </cell>
          <cell r="H182">
            <v>106178.30163199249</v>
          </cell>
          <cell r="I182">
            <v>112488.40004534701</v>
          </cell>
          <cell r="J182">
            <v>119369.10126701904</v>
          </cell>
          <cell r="K182">
            <v>126974.40544393142</v>
          </cell>
          <cell r="L182">
            <v>135429.99171033679</v>
          </cell>
          <cell r="M182">
            <v>144848.0651460485</v>
          </cell>
          <cell r="N182">
            <v>155306.21091377645</v>
          </cell>
          <cell r="O182">
            <v>166829.87352477008</v>
          </cell>
          <cell r="P182">
            <v>179409.25538114106</v>
          </cell>
          <cell r="Q182">
            <v>193006.69014975338</v>
          </cell>
          <cell r="R182">
            <v>207575.75894365963</v>
          </cell>
          <cell r="S182">
            <v>223095.64597441486</v>
          </cell>
          <cell r="T182">
            <v>239608.10786413742</v>
          </cell>
          <cell r="U182">
            <v>257236.58477520151</v>
          </cell>
          <cell r="V182">
            <v>276154.39579133998</v>
          </cell>
          <cell r="W182">
            <v>296525.21414853365</v>
          </cell>
          <cell r="X182">
            <v>318487.82912484987</v>
          </cell>
          <cell r="Y182">
            <v>342141.12785687088</v>
          </cell>
          <cell r="Z182">
            <v>367531.59305993019</v>
          </cell>
          <cell r="AA182">
            <v>394646.73047079274</v>
          </cell>
          <cell r="AB182">
            <v>423423.07915562403</v>
          </cell>
          <cell r="AC182">
            <v>453781.01855588169</v>
          </cell>
          <cell r="AD182">
            <v>485660.43001146702</v>
          </cell>
          <cell r="AE182">
            <v>519076.81327672256</v>
          </cell>
          <cell r="AF182">
            <v>554093.65380587603</v>
          </cell>
          <cell r="AG182">
            <v>590749.32641038788</v>
          </cell>
          <cell r="AH182">
            <v>629057.35760365974</v>
          </cell>
          <cell r="AI182">
            <v>668964.51157498953</v>
          </cell>
          <cell r="AJ182">
            <v>710295.3871676384</v>
          </cell>
          <cell r="AK182">
            <v>752739.61427911755</v>
          </cell>
          <cell r="AL182">
            <v>795892.43507526186</v>
          </cell>
          <cell r="AM182">
            <v>839338.65122911509</v>
          </cell>
          <cell r="AN182">
            <v>0.6261800238284615</v>
          </cell>
          <cell r="AO182">
            <v>154752.40690364354</v>
          </cell>
        </row>
        <row r="183">
          <cell r="A183" t="str">
            <v>Republic of Yemen</v>
          </cell>
          <cell r="B183">
            <v>0</v>
          </cell>
          <cell r="C183">
            <v>0</v>
          </cell>
          <cell r="D183">
            <v>0</v>
          </cell>
          <cell r="E183">
            <v>0</v>
          </cell>
          <cell r="F183">
            <v>0</v>
          </cell>
          <cell r="G183">
            <v>0</v>
          </cell>
          <cell r="H183">
            <v>0</v>
          </cell>
          <cell r="I183">
            <v>0</v>
          </cell>
          <cell r="J183">
            <v>0</v>
          </cell>
          <cell r="K183">
            <v>0</v>
          </cell>
          <cell r="L183">
            <v>146.45633955887564</v>
          </cell>
          <cell r="M183">
            <v>157.10960980693667</v>
          </cell>
          <cell r="N183">
            <v>167.77790665940896</v>
          </cell>
          <cell r="O183">
            <v>178.47787062263433</v>
          </cell>
          <cell r="P183">
            <v>189.25015313636058</v>
          </cell>
          <cell r="Q183">
            <v>200.12052693410911</v>
          </cell>
          <cell r="R183">
            <v>211.11113321803759</v>
          </cell>
          <cell r="S183">
            <v>222.23886792096266</v>
          </cell>
          <cell r="T183">
            <v>233.49798564352059</v>
          </cell>
          <cell r="U183">
            <v>244.858072307138</v>
          </cell>
          <cell r="V183">
            <v>256.28346397680627</v>
          </cell>
          <cell r="W183">
            <v>267.70760599444543</v>
          </cell>
          <cell r="X183">
            <v>279.06825906220735</v>
          </cell>
          <cell r="Y183">
            <v>290.29090782229946</v>
          </cell>
          <cell r="Z183">
            <v>301.28001432630708</v>
          </cell>
          <cell r="AA183">
            <v>311.91058154759259</v>
          </cell>
          <cell r="AB183">
            <v>322.03241231625532</v>
          </cell>
          <cell r="AC183">
            <v>331.53086364691865</v>
          </cell>
          <cell r="AD183">
            <v>340.32564843104331</v>
          </cell>
          <cell r="AE183">
            <v>348.38451092362078</v>
          </cell>
          <cell r="AF183">
            <v>355.75795889533219</v>
          </cell>
          <cell r="AG183">
            <v>362.63344500762236</v>
          </cell>
          <cell r="AH183">
            <v>369.54052233298279</v>
          </cell>
          <cell r="AI183">
            <v>376.87340949382894</v>
          </cell>
          <cell r="AJ183">
            <v>384.7917798892463</v>
          </cell>
          <cell r="AK183">
            <v>393.24944282338214</v>
          </cell>
          <cell r="AL183">
            <v>402.07281980149116</v>
          </cell>
          <cell r="AM183">
            <v>411.04988790059423</v>
          </cell>
          <cell r="AN183">
            <v>0.26636325175820458</v>
          </cell>
          <cell r="AO183">
            <v>69.231491455699157</v>
          </cell>
        </row>
        <row r="184">
          <cell r="A184" t="str">
            <v>Zambia</v>
          </cell>
          <cell r="B184">
            <v>9598.2144655622087</v>
          </cell>
          <cell r="C184">
            <v>9653.4005619183117</v>
          </cell>
          <cell r="D184">
            <v>9706.5046836187921</v>
          </cell>
          <cell r="E184">
            <v>9759.037960388845</v>
          </cell>
          <cell r="F184">
            <v>9812.6582451174763</v>
          </cell>
          <cell r="G184">
            <v>9867.5320510898</v>
          </cell>
          <cell r="H184">
            <v>9920.1472791397518</v>
          </cell>
          <cell r="I184">
            <v>9963.9328695903714</v>
          </cell>
          <cell r="J184">
            <v>9990.3564099733012</v>
          </cell>
          <cell r="K184">
            <v>9989.9362291242778</v>
          </cell>
          <cell r="L184">
            <v>9961.1262617793036</v>
          </cell>
          <cell r="M184">
            <v>9906.3753403831415</v>
          </cell>
          <cell r="N184">
            <v>9831.8142347627563</v>
          </cell>
          <cell r="O184">
            <v>9747.1148013412821</v>
          </cell>
          <cell r="P184">
            <v>9668.3411441942244</v>
          </cell>
          <cell r="Q184">
            <v>9618.7156293836779</v>
          </cell>
          <cell r="R184">
            <v>9615.5059715297939</v>
          </cell>
          <cell r="S184">
            <v>9667.9617589588888</v>
          </cell>
          <cell r="T184">
            <v>9783.4704602819766</v>
          </cell>
          <cell r="U184">
            <v>9970.1434265204807</v>
          </cell>
          <cell r="V184">
            <v>10233.850364093005</v>
          </cell>
          <cell r="W184">
            <v>10578.478965152948</v>
          </cell>
          <cell r="X184">
            <v>11006.791338212779</v>
          </cell>
          <cell r="Y184">
            <v>11521.931562133441</v>
          </cell>
          <cell r="Z184">
            <v>12126.664592393745</v>
          </cell>
          <cell r="AA184">
            <v>12823.84914885117</v>
          </cell>
          <cell r="AB184">
            <v>13616.621465439255</v>
          </cell>
          <cell r="AC184">
            <v>14507.915584603028</v>
          </cell>
          <cell r="AD184">
            <v>15500.506134133122</v>
          </cell>
          <cell r="AE184">
            <v>16596.518965974141</v>
          </cell>
          <cell r="AF184">
            <v>17795.711230729354</v>
          </cell>
          <cell r="AG184">
            <v>19094.284599342289</v>
          </cell>
          <cell r="AH184">
            <v>20485.269220449176</v>
          </cell>
          <cell r="AI184">
            <v>21957.013476692831</v>
          </cell>
          <cell r="AJ184">
            <v>23493.621418511568</v>
          </cell>
          <cell r="AK184">
            <v>25076.806771576772</v>
          </cell>
          <cell r="AL184">
            <v>26687.574027374714</v>
          </cell>
          <cell r="AM184">
            <v>28309.104349675898</v>
          </cell>
          <cell r="AN184">
            <v>0.23281637271020428</v>
          </cell>
          <cell r="AO184">
            <v>2629.627562342549</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10.288330594187027</v>
          </cell>
          <cell r="W185">
            <v>9.7089028386440059</v>
          </cell>
          <cell r="X185">
            <v>9.1344917771591145</v>
          </cell>
          <cell r="Y185">
            <v>8.5816550754040417</v>
          </cell>
          <cell r="Z185">
            <v>8.0741354812788853</v>
          </cell>
          <cell r="AA185">
            <v>7.6316791919297007</v>
          </cell>
          <cell r="AB185">
            <v>7.2704210496897499</v>
          </cell>
          <cell r="AC185">
            <v>7.0029391049729988</v>
          </cell>
          <cell r="AD185">
            <v>6.8393271976965186</v>
          </cell>
          <cell r="AE185">
            <v>6.787309776727648</v>
          </cell>
          <cell r="AF185">
            <v>6.8419680189567593</v>
          </cell>
          <cell r="AG185">
            <v>6.9895000035069499</v>
          </cell>
          <cell r="AH185">
            <v>7.2114541293117478</v>
          </cell>
          <cell r="AI185">
            <v>7.4891937952696104</v>
          </cell>
          <cell r="AJ185">
            <v>7.8049278589858773</v>
          </cell>
          <cell r="AK185">
            <v>8.1435232401131934</v>
          </cell>
          <cell r="AL185">
            <v>8.4933775797143447</v>
          </cell>
          <cell r="AM185">
            <v>8.8468632864509864</v>
          </cell>
          <cell r="AN185">
            <v>1.334497762760759</v>
          </cell>
          <cell r="AO185">
            <v>1.2273246806622948</v>
          </cell>
        </row>
      </sheetData>
      <sheetData sheetId="17">
        <row r="2">
          <cell r="A2" t="str">
            <v>Afghanistan</v>
          </cell>
          <cell r="B2">
            <v>0</v>
          </cell>
          <cell r="C2">
            <v>0</v>
          </cell>
          <cell r="D2">
            <v>0</v>
          </cell>
          <cell r="E2">
            <v>0</v>
          </cell>
          <cell r="F2">
            <v>0</v>
          </cell>
          <cell r="G2">
            <v>0</v>
          </cell>
          <cell r="H2">
            <v>0</v>
          </cell>
          <cell r="I2">
            <v>0</v>
          </cell>
          <cell r="J2">
            <v>0</v>
          </cell>
          <cell r="K2">
            <v>0</v>
          </cell>
          <cell r="L2">
            <v>0</v>
          </cell>
          <cell r="M2">
            <v>0</v>
          </cell>
          <cell r="N2">
            <v>0</v>
          </cell>
          <cell r="O2">
            <v>0</v>
          </cell>
          <cell r="P2">
            <v>0</v>
          </cell>
          <cell r="Q2">
            <v>0</v>
          </cell>
          <cell r="R2">
            <v>0</v>
          </cell>
          <cell r="S2">
            <v>0</v>
          </cell>
          <cell r="T2">
            <v>0</v>
          </cell>
          <cell r="U2">
            <v>0</v>
          </cell>
          <cell r="V2">
            <v>0</v>
          </cell>
          <cell r="W2">
            <v>0</v>
          </cell>
          <cell r="X2">
            <v>0.11750680247022703</v>
          </cell>
          <cell r="Y2">
            <v>7.105620804381553E-2</v>
          </cell>
          <cell r="Z2">
            <v>-3.1216146530014307E-2</v>
          </cell>
          <cell r="AA2">
            <v>-2.7436008670054381E-2</v>
          </cell>
          <cell r="AB2">
            <v>-6.7076202572661739E-2</v>
          </cell>
          <cell r="AC2">
            <v>-3.1029786246518004E-2</v>
          </cell>
          <cell r="AD2">
            <v>-7.9315793768097526E-2</v>
          </cell>
          <cell r="AE2">
            <v>2.5910111731676237E-2</v>
          </cell>
          <cell r="AF2">
            <v>2.8872869108114766E-2</v>
          </cell>
          <cell r="AG2">
            <v>1.0741162873272373E-2</v>
          </cell>
          <cell r="AH2">
            <v>1.0700824918289791E-2</v>
          </cell>
          <cell r="AI2">
            <v>1.4296125146809372E-3</v>
          </cell>
          <cell r="AJ2">
            <v>-7.605283803670205E-3</v>
          </cell>
          <cell r="AK2">
            <v>-5.2981304863722982E-3</v>
          </cell>
          <cell r="AL2">
            <v>1.9608555856985158E-3</v>
          </cell>
          <cell r="AM2">
            <v>1.2903394114249666E-2</v>
          </cell>
          <cell r="AN2">
            <v>34.08374112501351</v>
          </cell>
          <cell r="AO2">
            <v>34.08374112501351</v>
          </cell>
          <cell r="AP2">
            <v>6.1395780596161652E-2</v>
          </cell>
        </row>
        <row r="3">
          <cell r="A3" t="str">
            <v>Albania</v>
          </cell>
          <cell r="B3">
            <v>-7.2471322339214495E-2</v>
          </cell>
          <cell r="C3">
            <v>-2.5394541649104211E-2</v>
          </cell>
          <cell r="D3">
            <v>-2.3060630749107461E-3</v>
          </cell>
          <cell r="E3">
            <v>5.1751416630310357E-3</v>
          </cell>
          <cell r="F3">
            <v>2.4462180707349391E-2</v>
          </cell>
          <cell r="G3">
            <v>1.1940132209328498E-2</v>
          </cell>
          <cell r="H3">
            <v>7.6277731645293542E-2</v>
          </cell>
          <cell r="I3">
            <v>8.0733765711718697E-2</v>
          </cell>
          <cell r="J3">
            <v>8.4067594275698779E-2</v>
          </cell>
          <cell r="K3">
            <v>0.21607501126957232</v>
          </cell>
          <cell r="L3">
            <v>0.12103837348539863</v>
          </cell>
          <cell r="M3">
            <v>-0.17449946579026976</v>
          </cell>
          <cell r="N3">
            <v>-0.22214568192221196</v>
          </cell>
          <cell r="O3">
            <v>-0.14412786579724357</v>
          </cell>
          <cell r="P3">
            <v>-7.2206799238696523E-2</v>
          </cell>
          <cell r="Q3">
            <v>-1.162031379791015E-2</v>
          </cell>
          <cell r="R3">
            <v>4.2828963305547675E-2</v>
          </cell>
          <cell r="S3">
            <v>-0.10311388983939698</v>
          </cell>
          <cell r="T3">
            <v>-3.9868680146514276E-2</v>
          </cell>
          <cell r="U3">
            <v>-1.6997488764917566E-3</v>
          </cell>
          <cell r="V3">
            <v>8.2401907230887569E-3</v>
          </cell>
          <cell r="W3">
            <v>2.3112601897118171E-2</v>
          </cell>
          <cell r="X3">
            <v>2.9289663351446281E-3</v>
          </cell>
          <cell r="Y3">
            <v>-8.5359831704440224E-4</v>
          </cell>
          <cell r="Z3">
            <v>-2.9753604507488473E-3</v>
          </cell>
          <cell r="AA3">
            <v>-1.7538284593271245E-3</v>
          </cell>
          <cell r="AB3">
            <v>-2.5346960561613014E-4</v>
          </cell>
          <cell r="AC3">
            <v>9.5291879275614232E-3</v>
          </cell>
          <cell r="AD3">
            <v>3.9444656387475074E-2</v>
          </cell>
          <cell r="AE3">
            <v>3.2694636930782547E-2</v>
          </cell>
          <cell r="AF3">
            <v>3.208447913260553E-2</v>
          </cell>
          <cell r="AG3">
            <v>2.0283756293150674E-2</v>
          </cell>
          <cell r="AH3">
            <v>-3.2184890499105745E-3</v>
          </cell>
          <cell r="AI3">
            <v>-1.235639112804645E-2</v>
          </cell>
          <cell r="AJ3">
            <v>-1.2172498724484605E-2</v>
          </cell>
          <cell r="AK3">
            <v>-1.0923479940501475E-2</v>
          </cell>
          <cell r="AL3">
            <v>-8.9249396981941984E-3</v>
          </cell>
          <cell r="AM3">
            <v>-6.3587392091113632E-3</v>
          </cell>
          <cell r="AN3">
            <v>59.652507453243679</v>
          </cell>
          <cell r="AO3">
            <v>-59.652507453243679</v>
          </cell>
          <cell r="AP3">
            <v>8.2718005855364651E-2</v>
          </cell>
        </row>
        <row r="4">
          <cell r="A4" t="str">
            <v>Algeria</v>
          </cell>
          <cell r="B4">
            <v>-4.1335538146038797E-2</v>
          </cell>
          <cell r="C4">
            <v>-4.5388322662518014E-2</v>
          </cell>
          <cell r="D4">
            <v>-1.6579747240578743E-2</v>
          </cell>
          <cell r="E4">
            <v>5.7741965802296756E-3</v>
          </cell>
          <cell r="F4">
            <v>3.364472239770204E-2</v>
          </cell>
          <cell r="G4">
            <v>6.6127081386164785E-2</v>
          </cell>
          <cell r="H4">
            <v>4.3290298607078961E-2</v>
          </cell>
          <cell r="I4">
            <v>1.9444842735381565E-2</v>
          </cell>
          <cell r="J4">
            <v>-1.3088338461113926E-2</v>
          </cell>
          <cell r="K4">
            <v>2.2723313161290004E-2</v>
          </cell>
          <cell r="L4">
            <v>2.5337043682293014E-2</v>
          </cell>
          <cell r="M4">
            <v>3.5716907653682191E-3</v>
          </cell>
          <cell r="N4">
            <v>9.5404998826571375E-3</v>
          </cell>
          <cell r="O4">
            <v>-2.3043226065588819E-2</v>
          </cell>
          <cell r="P4">
            <v>-4.5553648211015457E-2</v>
          </cell>
          <cell r="Q4">
            <v>-2.6288941572837794E-2</v>
          </cell>
          <cell r="R4">
            <v>-1.0823234883121102E-2</v>
          </cell>
          <cell r="S4">
            <v>-2.487336052361392E-2</v>
          </cell>
          <cell r="T4">
            <v>-4.174638230121667E-3</v>
          </cell>
          <cell r="U4">
            <v>-4.4580118996616382E-3</v>
          </cell>
          <cell r="V4">
            <v>-1.7364586879332664E-2</v>
          </cell>
          <cell r="W4">
            <v>-2.6855796704485679E-2</v>
          </cell>
          <cell r="X4">
            <v>-1.8856029335374558E-2</v>
          </cell>
          <cell r="Y4">
            <v>9.4077236077661323E-3</v>
          </cell>
          <cell r="Z4">
            <v>2.2276724950250015E-2</v>
          </cell>
          <cell r="AA4">
            <v>3.5327291398442422E-2</v>
          </cell>
          <cell r="AB4">
            <v>1.897484796153694E-2</v>
          </cell>
          <cell r="AC4">
            <v>1.4047963158408809E-2</v>
          </cell>
          <cell r="AD4">
            <v>4.393602257436768E-3</v>
          </cell>
          <cell r="AE4">
            <v>-3.9746320340728605E-3</v>
          </cell>
          <cell r="AF4">
            <v>-3.5907093736154759E-3</v>
          </cell>
          <cell r="AG4">
            <v>-1.0813966432864924E-2</v>
          </cell>
          <cell r="AH4">
            <v>-1.2169409567536926E-2</v>
          </cell>
          <cell r="AI4">
            <v>-1.0057167538601882E-2</v>
          </cell>
          <cell r="AJ4">
            <v>-8.212193203694481E-3</v>
          </cell>
          <cell r="AK4">
            <v>-4.8537047325036995E-3</v>
          </cell>
          <cell r="AL4">
            <v>6.1737255584963418E-3</v>
          </cell>
          <cell r="AM4">
            <v>1.8961388637494782E-2</v>
          </cell>
          <cell r="AN4">
            <v>263.51912406191741</v>
          </cell>
          <cell r="AO4">
            <v>-263.51912406191741</v>
          </cell>
          <cell r="AP4">
            <v>2.619451016012167E-2</v>
          </cell>
        </row>
        <row r="5">
          <cell r="A5" t="str">
            <v>Angola</v>
          </cell>
          <cell r="B5">
            <v>2.0847203147312952E-2</v>
          </cell>
          <cell r="C5">
            <v>-4.4598658813446129E-2</v>
          </cell>
          <cell r="D5">
            <v>-6.4467675527993443E-2</v>
          </cell>
          <cell r="E5">
            <v>-4.4999551643664128E-2</v>
          </cell>
          <cell r="F5">
            <v>-7.0016322137731674E-3</v>
          </cell>
          <cell r="G5">
            <v>1.0678168345701461E-2</v>
          </cell>
          <cell r="H5">
            <v>2.6494960466442171E-2</v>
          </cell>
          <cell r="I5">
            <v>5.9574903469606623E-2</v>
          </cell>
          <cell r="J5">
            <v>0.12146204574713168</v>
          </cell>
          <cell r="K5">
            <v>0.12547865174089576</v>
          </cell>
          <cell r="L5">
            <v>9.5610156605168917E-2</v>
          </cell>
          <cell r="M5">
            <v>0.11895849614269051</v>
          </cell>
          <cell r="N5">
            <v>6.544860154569733E-2</v>
          </cell>
          <cell r="O5">
            <v>-0.18466519682862031</v>
          </cell>
          <cell r="P5">
            <v>-0.1761956624210356</v>
          </cell>
          <cell r="Q5">
            <v>-6.7370426521794743E-2</v>
          </cell>
          <cell r="R5">
            <v>8.6951717704212353E-2</v>
          </cell>
          <cell r="S5">
            <v>9.928333831655331E-2</v>
          </cell>
          <cell r="T5">
            <v>4.0296712674478805E-2</v>
          </cell>
          <cell r="U5">
            <v>3.2252699897471391E-3</v>
          </cell>
          <cell r="V5">
            <v>-4.6888529871315573E-2</v>
          </cell>
          <cell r="W5">
            <v>-0.10396588166748139</v>
          </cell>
          <cell r="X5">
            <v>-7.3772294202541139E-2</v>
          </cell>
          <cell r="Y5">
            <v>-0.14236531216581175</v>
          </cell>
          <cell r="Z5">
            <v>-0.14862908304632014</v>
          </cell>
          <cell r="AA5">
            <v>-8.347167330285743E-2</v>
          </cell>
          <cell r="AB5">
            <v>-9.1228879663838476E-3</v>
          </cell>
          <cell r="AC5">
            <v>9.4465313759297634E-2</v>
          </cell>
          <cell r="AD5">
            <v>0.13135447178420728</v>
          </cell>
          <cell r="AE5">
            <v>6.1059829100896593E-2</v>
          </cell>
          <cell r="AF5">
            <v>1.211259829778401E-2</v>
          </cell>
          <cell r="AG5">
            <v>-2.8889630470192575E-2</v>
          </cell>
          <cell r="AH5">
            <v>-7.1713864960323767E-3</v>
          </cell>
          <cell r="AI5">
            <v>-7.7938226413786791E-3</v>
          </cell>
          <cell r="AJ5">
            <v>-5.5740938647321665E-3</v>
          </cell>
          <cell r="AK5">
            <v>-4.1297850472111878E-4</v>
          </cell>
          <cell r="AL5">
            <v>2.4829073108366766E-3</v>
          </cell>
          <cell r="AM5">
            <v>9.2245737110772247E-3</v>
          </cell>
          <cell r="AN5">
            <v>55.027675549939978</v>
          </cell>
          <cell r="AO5">
            <v>-55.027675549939978</v>
          </cell>
          <cell r="AP5">
            <v>9.1314399936888155E-2</v>
          </cell>
        </row>
        <row r="6">
          <cell r="A6" t="str">
            <v>Antigua and Barbuda</v>
          </cell>
          <cell r="B6">
            <v>7.0553344271744908E-2</v>
          </cell>
          <cell r="C6">
            <v>2.6579243883814715E-2</v>
          </cell>
          <cell r="D6">
            <v>-5.4263030591192786E-2</v>
          </cell>
          <cell r="E6">
            <v>-6.6387041284884929E-2</v>
          </cell>
          <cell r="F6">
            <v>-4.0430251510617063E-2</v>
          </cell>
          <cell r="G6">
            <v>-2.7848762650636065E-2</v>
          </cell>
          <cell r="H6">
            <v>-2.4626519006383371E-3</v>
          </cell>
          <cell r="I6">
            <v>2.7983322529688943E-2</v>
          </cell>
          <cell r="J6">
            <v>3.1169074383773525E-2</v>
          </cell>
          <cell r="K6">
            <v>5.0706011479832863E-2</v>
          </cell>
          <cell r="L6">
            <v>2.9680957274308192E-2</v>
          </cell>
          <cell r="M6">
            <v>1.6844654867946198E-2</v>
          </cell>
          <cell r="N6">
            <v>-1.2192748879074074E-2</v>
          </cell>
          <cell r="O6">
            <v>2.3570063077900955E-3</v>
          </cell>
          <cell r="P6">
            <v>2.8746248000669713E-2</v>
          </cell>
          <cell r="Q6">
            <v>-5.4648631393065195E-2</v>
          </cell>
          <cell r="R6">
            <v>-2.9843163805069385E-2</v>
          </cell>
          <cell r="S6">
            <v>-1.0248810100528027E-2</v>
          </cell>
          <cell r="T6">
            <v>3.5591230175626666E-3</v>
          </cell>
          <cell r="U6">
            <v>1.7930650046037062E-2</v>
          </cell>
          <cell r="V6">
            <v>1.6933836333136675E-2</v>
          </cell>
          <cell r="W6">
            <v>-6.019448629246419E-2</v>
          </cell>
          <cell r="X6">
            <v>-6.8083972113520977E-2</v>
          </cell>
          <cell r="Y6">
            <v>-4.6831223630955959E-2</v>
          </cell>
          <cell r="Z6">
            <v>-4.7173687484246683E-2</v>
          </cell>
          <cell r="AA6">
            <v>-4.7597683130147046E-3</v>
          </cell>
          <cell r="AB6">
            <v>9.4678411929324108E-2</v>
          </cell>
          <cell r="AC6">
            <v>0.15130058209895844</v>
          </cell>
          <cell r="AD6">
            <v>0.15341119730082514</v>
          </cell>
          <cell r="AE6">
            <v>2.652285645831072E-2</v>
          </cell>
          <cell r="AF6">
            <v>-6.8275263491977836E-2</v>
          </cell>
          <cell r="AG6">
            <v>-7.5932769420946775E-2</v>
          </cell>
          <cell r="AH6">
            <v>-7.0143050045277364E-2</v>
          </cell>
          <cell r="AI6">
            <v>-5.1956706311915651E-2</v>
          </cell>
          <cell r="AJ6">
            <v>-2.9270192542982899E-2</v>
          </cell>
          <cell r="AK6">
            <v>-5.4903617673434787E-3</v>
          </cell>
          <cell r="AL6">
            <v>1.8676991891306161E-2</v>
          </cell>
          <cell r="AM6">
            <v>4.3413014267168662E-2</v>
          </cell>
          <cell r="AN6">
            <v>23.522718576967474</v>
          </cell>
          <cell r="AO6">
            <v>23.522718576967474</v>
          </cell>
          <cell r="AP6">
            <v>5.8351232922705665E-2</v>
          </cell>
        </row>
        <row r="7">
          <cell r="A7" t="str">
            <v>Argentina</v>
          </cell>
          <cell r="B7">
            <v>6.3264582236180686E-2</v>
          </cell>
          <cell r="C7">
            <v>4.3307811814616336E-3</v>
          </cell>
          <cell r="D7">
            <v>-2.5833400621030622E-2</v>
          </cell>
          <cell r="E7">
            <v>1.072930790196105E-2</v>
          </cell>
          <cell r="F7">
            <v>2.9354788108278244E-2</v>
          </cell>
          <cell r="G7">
            <v>-4.582624540393513E-2</v>
          </cell>
          <cell r="H7">
            <v>1.5396046174366509E-2</v>
          </cell>
          <cell r="I7">
            <v>3.0551352281213234E-2</v>
          </cell>
          <cell r="J7">
            <v>-3.5367142909147756E-3</v>
          </cell>
          <cell r="K7">
            <v>-9.0102773906321085E-2</v>
          </cell>
          <cell r="L7">
            <v>-0.12276044524975223</v>
          </cell>
          <cell r="M7">
            <v>-5.6920291387121312E-2</v>
          </cell>
          <cell r="N7">
            <v>9.3000216247965204E-3</v>
          </cell>
          <cell r="O7">
            <v>3.9838497329092608E-2</v>
          </cell>
          <cell r="P7">
            <v>6.8274264127633488E-2</v>
          </cell>
          <cell r="Q7">
            <v>9.7284656007631531E-3</v>
          </cell>
          <cell r="R7">
            <v>3.9375313471360154E-2</v>
          </cell>
          <cell r="S7">
            <v>9.9296886596008743E-2</v>
          </cell>
          <cell r="T7">
            <v>0.11998697714101862</v>
          </cell>
          <cell r="U7">
            <v>6.3434390533538401E-2</v>
          </cell>
          <cell r="V7">
            <v>3.6495465475578026E-2</v>
          </cell>
          <cell r="W7">
            <v>-2.948957831443496E-2</v>
          </cell>
          <cell r="X7">
            <v>-0.15770579129980769</v>
          </cell>
          <cell r="Y7">
            <v>-0.1130159763383725</v>
          </cell>
          <cell r="Z7">
            <v>-7.3670707159137039E-2</v>
          </cell>
          <cell r="AA7">
            <v>-3.6734313159870184E-2</v>
          </cell>
          <cell r="AB7">
            <v>-9.7762146680624943E-3</v>
          </cell>
          <cell r="AC7">
            <v>1.6637854866760639E-2</v>
          </cell>
          <cell r="AD7">
            <v>2.4255649748274669E-2</v>
          </cell>
          <cell r="AE7">
            <v>-2.5174057616650137E-2</v>
          </cell>
          <cell r="AF7">
            <v>5.0476193677371573E-3</v>
          </cell>
          <cell r="AG7">
            <v>3.5162139660747931E-2</v>
          </cell>
          <cell r="AH7">
            <v>2.3001325475081432E-2</v>
          </cell>
          <cell r="AI7">
            <v>1.1168020547654794E-2</v>
          </cell>
          <cell r="AJ7">
            <v>4.136590343306901E-3</v>
          </cell>
          <cell r="AK7">
            <v>3.4895262819289685E-5</v>
          </cell>
          <cell r="AL7">
            <v>-7.3488176173246145E-4</v>
          </cell>
          <cell r="AM7">
            <v>7.9313890129898822E-4</v>
          </cell>
          <cell r="AN7">
            <v>28.520852647713141</v>
          </cell>
          <cell r="AO7">
            <v>-28.520852647713141</v>
          </cell>
          <cell r="AP7">
            <v>6.2466109423561518E-2</v>
          </cell>
        </row>
        <row r="8">
          <cell r="A8" t="str">
            <v>Armenia</v>
          </cell>
          <cell r="B8">
            <v>0</v>
          </cell>
          <cell r="C8">
            <v>0</v>
          </cell>
          <cell r="D8">
            <v>0</v>
          </cell>
          <cell r="E8">
            <v>0</v>
          </cell>
          <cell r="F8">
            <v>0</v>
          </cell>
          <cell r="G8">
            <v>0</v>
          </cell>
          <cell r="H8">
            <v>0</v>
          </cell>
          <cell r="I8">
            <v>0</v>
          </cell>
          <cell r="J8">
            <v>0</v>
          </cell>
          <cell r="K8">
            <v>0</v>
          </cell>
          <cell r="L8">
            <v>0</v>
          </cell>
          <cell r="M8">
            <v>0</v>
          </cell>
          <cell r="N8">
            <v>0.2659152334841316</v>
          </cell>
          <cell r="O8">
            <v>1.8282533545188398E-2</v>
          </cell>
          <cell r="P8">
            <v>6.2813364099569436E-3</v>
          </cell>
          <cell r="Q8">
            <v>1.8609709228803124E-2</v>
          </cell>
          <cell r="R8">
            <v>1.2241344973161336E-3</v>
          </cell>
          <cell r="S8">
            <v>-3.6442522175374581E-2</v>
          </cell>
          <cell r="T8">
            <v>-5.1612781458042691E-2</v>
          </cell>
          <cell r="U8">
            <v>-9.8503764688870663E-2</v>
          </cell>
          <cell r="V8">
            <v>-0.12488146682386557</v>
          </cell>
          <cell r="W8">
            <v>-0.12424448443485291</v>
          </cell>
          <cell r="X8">
            <v>-8.1660115658799576E-2</v>
          </cell>
          <cell r="Y8">
            <v>-4.1550048138440127E-2</v>
          </cell>
          <cell r="Z8">
            <v>-2.6757326314531003E-2</v>
          </cell>
          <cell r="AA8">
            <v>2.7561679744204055E-2</v>
          </cell>
          <cell r="AB8">
            <v>8.5137462648232187E-2</v>
          </cell>
          <cell r="AC8">
            <v>0.16222236284506106</v>
          </cell>
          <cell r="AD8">
            <v>0.18127720140918549</v>
          </cell>
          <cell r="AE8">
            <v>-2.8530812672105832E-2</v>
          </cell>
          <cell r="AF8">
            <v>-4.4917731937782271E-2</v>
          </cell>
          <cell r="AG8">
            <v>-3.675625218324003E-2</v>
          </cell>
          <cell r="AH8">
            <v>-3.2187316150225923E-2</v>
          </cell>
          <cell r="AI8">
            <v>-2.473696421699426E-2</v>
          </cell>
          <cell r="AJ8">
            <v>-1.6542812171448689E-2</v>
          </cell>
          <cell r="AK8">
            <v>-7.7093002358168501E-3</v>
          </cell>
          <cell r="AL8">
            <v>1.8250238673025786E-3</v>
          </cell>
          <cell r="AM8">
            <v>1.2192173529310332E-2</v>
          </cell>
          <cell r="AN8">
            <v>28.778795716243042</v>
          </cell>
          <cell r="AO8">
            <v>28.778795716243042</v>
          </cell>
          <cell r="AP8">
            <v>0.10166735140822179</v>
          </cell>
        </row>
        <row r="9">
          <cell r="A9" t="str">
            <v>Australia</v>
          </cell>
          <cell r="B9">
            <v>1.9926664694175124E-2</v>
          </cell>
          <cell r="C9">
            <v>2.7268340187716154E-2</v>
          </cell>
          <cell r="D9">
            <v>-5.8198140571263535E-3</v>
          </cell>
          <cell r="E9">
            <v>-4.2413140854473314E-2</v>
          </cell>
          <cell r="F9">
            <v>-1.3267280880939026E-2</v>
          </cell>
          <cell r="G9">
            <v>1.0209042954222338E-2</v>
          </cell>
          <cell r="H9">
            <v>-7.3673775648855594E-4</v>
          </cell>
          <cell r="I9">
            <v>1.0929023362307749E-2</v>
          </cell>
          <cell r="J9">
            <v>1.958632947550859E-2</v>
          </cell>
          <cell r="K9">
            <v>3.2903369701583245E-2</v>
          </cell>
          <cell r="L9">
            <v>1.8465581928228503E-2</v>
          </cell>
          <cell r="M9">
            <v>-2.3205922327292419E-2</v>
          </cell>
          <cell r="N9">
            <v>-2.7763262672033974E-2</v>
          </cell>
          <cell r="O9">
            <v>-2.1788152738280483E-2</v>
          </cell>
          <cell r="P9">
            <v>-9.0804377324873488E-3</v>
          </cell>
          <cell r="Q9">
            <v>-1.2663704900419079E-2</v>
          </cell>
          <cell r="R9">
            <v>-7.7792324104424861E-3</v>
          </cell>
          <cell r="S9">
            <v>-4.758390115361077E-3</v>
          </cell>
          <cell r="T9">
            <v>7.9204323716397032E-3</v>
          </cell>
          <cell r="U9">
            <v>1.1395377499317372E-2</v>
          </cell>
          <cell r="V9">
            <v>6.5105998412427072E-3</v>
          </cell>
          <cell r="W9">
            <v>-2.8036633821912358E-3</v>
          </cell>
          <cell r="X9">
            <v>1.4575798073882648E-3</v>
          </cell>
          <cell r="Y9">
            <v>-1.1520543070245985E-3</v>
          </cell>
          <cell r="Z9">
            <v>6.2307081786839736E-3</v>
          </cell>
          <cell r="AA9">
            <v>5.1235357662599255E-3</v>
          </cell>
          <cell r="AB9">
            <v>6.9092392279852853E-4</v>
          </cell>
          <cell r="AC9">
            <v>1.6439944298400663E-2</v>
          </cell>
          <cell r="AD9">
            <v>1.1705142938568844E-2</v>
          </cell>
          <cell r="AE9">
            <v>-3.572045142746302E-3</v>
          </cell>
          <cell r="AF9">
            <v>-7.0894987332831404E-3</v>
          </cell>
          <cell r="AG9">
            <v>-1.5549087793433294E-2</v>
          </cell>
          <cell r="AH9">
            <v>-1.4572176890874982E-2</v>
          </cell>
          <cell r="AI9">
            <v>-9.2832786724415719E-3</v>
          </cell>
          <cell r="AJ9">
            <v>-4.0477352951856583E-3</v>
          </cell>
          <cell r="AK9">
            <v>1.5355612609576135E-3</v>
          </cell>
          <cell r="AL9">
            <v>7.4671779014603588E-3</v>
          </cell>
          <cell r="AM9">
            <v>1.400869436281087E-2</v>
          </cell>
          <cell r="AN9">
            <v>71.586233107809718</v>
          </cell>
          <cell r="AO9">
            <v>71.586233107809718</v>
          </cell>
          <cell r="AP9">
            <v>1.6375733639783792E-2</v>
          </cell>
        </row>
        <row r="10">
          <cell r="A10" t="str">
            <v>Austria</v>
          </cell>
          <cell r="B10">
            <v>2.1191358058220477E-2</v>
          </cell>
          <cell r="C10">
            <v>4.6104235815281746E-4</v>
          </cell>
          <cell r="D10">
            <v>1.6228875646292371E-5</v>
          </cell>
          <cell r="E10">
            <v>8.3224115224701592E-3</v>
          </cell>
          <cell r="F10">
            <v>-7.9767228633602586E-3</v>
          </cell>
          <cell r="G10">
            <v>-5.9013694391208855E-3</v>
          </cell>
          <cell r="H10">
            <v>-3.5168975480457548E-3</v>
          </cell>
          <cell r="I10">
            <v>-8.292070631483359E-3</v>
          </cell>
          <cell r="J10">
            <v>-2.078263405470122E-2</v>
          </cell>
          <cell r="K10">
            <v>-7.2098421945072577E-3</v>
          </cell>
          <cell r="L10">
            <v>1.0233386249686812E-2</v>
          </cell>
          <cell r="M10">
            <v>1.9570532573983893E-2</v>
          </cell>
          <cell r="N10">
            <v>1.4529756597663196E-2</v>
          </cell>
          <cell r="O10">
            <v>-5.5344039317633785E-3</v>
          </cell>
          <cell r="P10">
            <v>-7.5578884401083122E-3</v>
          </cell>
          <cell r="Q10">
            <v>-1.2230444796715765E-2</v>
          </cell>
          <cell r="R10">
            <v>-1.2436278047099878E-2</v>
          </cell>
          <cell r="S10">
            <v>-1.4386536427911704E-2</v>
          </cell>
          <cell r="T10">
            <v>-2.1460861066107686E-3</v>
          </cell>
          <cell r="U10">
            <v>8.173087620642519E-3</v>
          </cell>
          <cell r="V10">
            <v>2.0510744691929365E-2</v>
          </cell>
          <cell r="W10">
            <v>5.8561043134281706E-3</v>
          </cell>
          <cell r="X10">
            <v>4.8181788422858266E-4</v>
          </cell>
          <cell r="Y10">
            <v>-1.2186019600852051E-2</v>
          </cell>
          <cell r="Z10">
            <v>-7.3022823173032551E-3</v>
          </cell>
          <cell r="AA10">
            <v>-3.4410477608923084E-3</v>
          </cell>
          <cell r="AB10">
            <v>1.3770911779641418E-2</v>
          </cell>
          <cell r="AC10">
            <v>3.2752069996922033E-2</v>
          </cell>
          <cell r="AD10">
            <v>2.9768019522433884E-2</v>
          </cell>
          <cell r="AE10">
            <v>-2.516878494909771E-2</v>
          </cell>
          <cell r="AF10">
            <v>-1.8217006141840374E-2</v>
          </cell>
          <cell r="AG10">
            <v>-3.6434792120261334E-3</v>
          </cell>
          <cell r="AH10">
            <v>-1.0330982265544002E-2</v>
          </cell>
          <cell r="AI10">
            <v>-8.5385667534336185E-3</v>
          </cell>
          <cell r="AJ10">
            <v>-3.2079805791077306E-3</v>
          </cell>
          <cell r="AK10">
            <v>1.432742242859282E-3</v>
          </cell>
          <cell r="AL10">
            <v>5.5474969044579277E-3</v>
          </cell>
          <cell r="AM10">
            <v>7.0417952734862241E-3</v>
          </cell>
          <cell r="AN10">
            <v>59.398175390593515</v>
          </cell>
          <cell r="AO10">
            <v>59.398175390593515</v>
          </cell>
          <cell r="AP10">
            <v>1.4306937026455366E-2</v>
          </cell>
        </row>
        <row r="11">
          <cell r="A11" t="str">
            <v>Azerbaijan</v>
          </cell>
          <cell r="B11">
            <v>0</v>
          </cell>
          <cell r="C11">
            <v>0</v>
          </cell>
          <cell r="D11">
            <v>0</v>
          </cell>
          <cell r="E11">
            <v>0</v>
          </cell>
          <cell r="F11">
            <v>0</v>
          </cell>
          <cell r="G11">
            <v>0</v>
          </cell>
          <cell r="H11">
            <v>0</v>
          </cell>
          <cell r="I11">
            <v>0</v>
          </cell>
          <cell r="J11">
            <v>0</v>
          </cell>
          <cell r="K11">
            <v>0</v>
          </cell>
          <cell r="L11">
            <v>0</v>
          </cell>
          <cell r="M11">
            <v>0</v>
          </cell>
          <cell r="N11">
            <v>0.48693361510948091</v>
          </cell>
          <cell r="O11">
            <v>0.18191391061517473</v>
          </cell>
          <cell r="P11">
            <v>-2.2844403689392043E-2</v>
          </cell>
          <cell r="Q11">
            <v>-0.13540335805793402</v>
          </cell>
          <cell r="R11">
            <v>-0.11518678382569676</v>
          </cell>
          <cell r="S11">
            <v>-6.1922417909716136E-2</v>
          </cell>
          <cell r="T11">
            <v>-5.7235446327628475E-2</v>
          </cell>
          <cell r="U11">
            <v>-2.9876574222922316E-2</v>
          </cell>
          <cell r="V11">
            <v>-6.9144992384861034E-2</v>
          </cell>
          <cell r="W11">
            <v>-0.12051065884408808</v>
          </cell>
          <cell r="X11">
            <v>-0.1662450237629037</v>
          </cell>
          <cell r="Y11">
            <v>-0.19765578500418615</v>
          </cell>
          <cell r="Z11">
            <v>-0.2306440344772798</v>
          </cell>
          <cell r="AA11">
            <v>-0.15013776939862936</v>
          </cell>
          <cell r="AB11">
            <v>7.6191231053202441E-3</v>
          </cell>
          <cell r="AC11">
            <v>0.12419043119633326</v>
          </cell>
          <cell r="AD11">
            <v>0.12784964968750281</v>
          </cell>
          <cell r="AE11">
            <v>0.13225588467121857</v>
          </cell>
          <cell r="AF11">
            <v>0.10608874255906442</v>
          </cell>
          <cell r="AG11">
            <v>4.2170340877191667E-2</v>
          </cell>
          <cell r="AH11">
            <v>2.0618589303815049E-2</v>
          </cell>
          <cell r="AI11">
            <v>-5.3412597348994435E-3</v>
          </cell>
          <cell r="AJ11">
            <v>-1.7008255348501724E-2</v>
          </cell>
          <cell r="AK11">
            <v>-2.4587073854850216E-2</v>
          </cell>
          <cell r="AL11">
            <v>-2.9174770650302908E-2</v>
          </cell>
          <cell r="AM11">
            <v>-3.1655633236671928E-2</v>
          </cell>
          <cell r="AN11">
            <v>22.673545793405655</v>
          </cell>
          <cell r="AO11">
            <v>-22.673545793405655</v>
          </cell>
          <cell r="AP11">
            <v>0.16754112187160564</v>
          </cell>
        </row>
        <row r="12">
          <cell r="A12" t="str">
            <v>The Bahamas</v>
          </cell>
          <cell r="B12">
            <v>5.3335248433631025E-3</v>
          </cell>
          <cell r="C12">
            <v>-5.404906209798898E-2</v>
          </cell>
          <cell r="D12">
            <v>-2.4706488686452324E-2</v>
          </cell>
          <cell r="E12">
            <v>1.1451597004196862E-2</v>
          </cell>
          <cell r="F12">
            <v>7.8836728345342885E-3</v>
          </cell>
          <cell r="G12">
            <v>2.3239955492003202E-2</v>
          </cell>
          <cell r="H12">
            <v>2.6795580892059273E-2</v>
          </cell>
          <cell r="I12">
            <v>4.3997047294157543E-2</v>
          </cell>
          <cell r="J12">
            <v>4.9539346465176506E-2</v>
          </cell>
          <cell r="K12">
            <v>5.7677472193659887E-2</v>
          </cell>
          <cell r="L12">
            <v>5.3829542329603186E-2</v>
          </cell>
          <cell r="M12">
            <v>-1.4207896400611446E-2</v>
          </cell>
          <cell r="N12">
            <v>-6.3796448171401135E-2</v>
          </cell>
          <cell r="O12">
            <v>-8.0736458328090968E-2</v>
          </cell>
          <cell r="P12">
            <v>-8.0367526877521966E-2</v>
          </cell>
          <cell r="Q12">
            <v>-8.0807108478106029E-2</v>
          </cell>
          <cell r="R12">
            <v>-7.0582400801236247E-2</v>
          </cell>
          <cell r="S12">
            <v>-4.1698646716834675E-4</v>
          </cell>
          <cell r="T12">
            <v>7.4752698031018226E-3</v>
          </cell>
          <cell r="U12">
            <v>4.0530076866932226E-2</v>
          </cell>
          <cell r="V12">
            <v>4.7707205779953514E-2</v>
          </cell>
          <cell r="W12">
            <v>4.33791259366718E-2</v>
          </cell>
          <cell r="X12">
            <v>4.4133355315434192E-2</v>
          </cell>
          <cell r="Y12">
            <v>8.8636784637574507E-3</v>
          </cell>
          <cell r="Z12">
            <v>-3.5720035628902883E-4</v>
          </cell>
          <cell r="AA12">
            <v>1.8537708287810119E-2</v>
          </cell>
          <cell r="AB12">
            <v>3.1743187939755779E-2</v>
          </cell>
          <cell r="AC12">
            <v>3.667440605859898E-2</v>
          </cell>
          <cell r="AD12">
            <v>1.4648013365466403E-2</v>
          </cell>
          <cell r="AE12">
            <v>-4.7087429557452321E-2</v>
          </cell>
          <cell r="AF12">
            <v>-4.6164166087832186E-2</v>
          </cell>
          <cell r="AG12">
            <v>-3.6822967288556621E-2</v>
          </cell>
          <cell r="AH12">
            <v>-2.4549742275678531E-2</v>
          </cell>
          <cell r="AI12">
            <v>-1.1869832754268485E-2</v>
          </cell>
          <cell r="AJ12">
            <v>-3.9182485196276812E-3</v>
          </cell>
          <cell r="AK12">
            <v>4.8030711539260229E-3</v>
          </cell>
          <cell r="AL12">
            <v>1.5254441243209915E-2</v>
          </cell>
          <cell r="AM12">
            <v>2.3882252592038907E-2</v>
          </cell>
          <cell r="AN12">
            <v>53.179582678636557</v>
          </cell>
          <cell r="AO12">
            <v>-53.179582678636557</v>
          </cell>
          <cell r="AP12">
            <v>4.4309182474412998E-2</v>
          </cell>
        </row>
        <row r="13">
          <cell r="A13" t="str">
            <v>Bahrain</v>
          </cell>
          <cell r="B13">
            <v>-2.7870250987019262E-3</v>
          </cell>
          <cell r="C13">
            <v>-1.2007323413698629E-2</v>
          </cell>
          <cell r="D13">
            <v>1.5598662108009578E-2</v>
          </cell>
          <cell r="E13">
            <v>5.0636562508829738E-2</v>
          </cell>
          <cell r="F13">
            <v>5.988842909361649E-2</v>
          </cell>
          <cell r="G13">
            <v>1.7018808628351489E-2</v>
          </cell>
          <cell r="H13">
            <v>-9.9843126071771059E-3</v>
          </cell>
          <cell r="I13">
            <v>-5.4324438293387851E-2</v>
          </cell>
          <cell r="J13">
            <v>-3.3718455773857563E-2</v>
          </cell>
          <cell r="K13">
            <v>-2.9076945532438843E-2</v>
          </cell>
          <cell r="L13">
            <v>2.1175041968160616E-5</v>
          </cell>
          <cell r="M13">
            <v>-2.4987787015464818E-2</v>
          </cell>
          <cell r="N13">
            <v>-4.8733185155837022E-3</v>
          </cell>
          <cell r="O13">
            <v>7.3663765131686404E-2</v>
          </cell>
          <cell r="P13">
            <v>2.3275654224843012E-2</v>
          </cell>
          <cell r="Q13">
            <v>1.593122118891523E-2</v>
          </cell>
          <cell r="R13">
            <v>9.2387610985580192E-3</v>
          </cell>
          <cell r="S13">
            <v>-7.8315300438687018E-3</v>
          </cell>
          <cell r="T13">
            <v>-1.0506881823035413E-2</v>
          </cell>
          <cell r="U13">
            <v>-1.9694590624776739E-2</v>
          </cell>
          <cell r="V13">
            <v>-2.2510245341421434E-2</v>
          </cell>
          <cell r="W13">
            <v>-3.2704243389563105E-2</v>
          </cell>
          <cell r="X13">
            <v>-3.8690519927036954E-2</v>
          </cell>
          <cell r="Y13">
            <v>-2.7000620952466803E-2</v>
          </cell>
          <cell r="Z13">
            <v>-2.9598577642622595E-2</v>
          </cell>
          <cell r="AA13">
            <v>-1.0835643719614148E-2</v>
          </cell>
          <cell r="AB13">
            <v>-1.0749432724112854E-3</v>
          </cell>
          <cell r="AC13">
            <v>2.8399067888684962E-2</v>
          </cell>
          <cell r="AD13">
            <v>4.2190065367310008E-2</v>
          </cell>
          <cell r="AE13">
            <v>2.8237656186302251E-2</v>
          </cell>
          <cell r="AF13">
            <v>3.2297846812462928E-2</v>
          </cell>
          <cell r="AG13">
            <v>1.3349681567151474E-2</v>
          </cell>
          <cell r="AH13">
            <v>-5.4839388909896003E-4</v>
          </cell>
          <cell r="AI13">
            <v>-3.7466767425088547E-3</v>
          </cell>
          <cell r="AJ13">
            <v>-7.7144250120332342E-3</v>
          </cell>
          <cell r="AK13">
            <v>-9.9558716728677076E-3</v>
          </cell>
          <cell r="AL13">
            <v>-8.5031802513296593E-3</v>
          </cell>
          <cell r="AM13">
            <v>-6.2452549258781315E-3</v>
          </cell>
          <cell r="AN13">
            <v>25.955741330220597</v>
          </cell>
          <cell r="AO13">
            <v>25.955741330220597</v>
          </cell>
          <cell r="AP13">
            <v>3.044929162272534E-2</v>
          </cell>
        </row>
        <row r="14">
          <cell r="A14" t="str">
            <v>Bangladesh</v>
          </cell>
          <cell r="B14">
            <v>1.7871370657819914E-2</v>
          </cell>
          <cell r="C14">
            <v>7.0304686863021234E-3</v>
          </cell>
          <cell r="D14">
            <v>-9.9136049538567621E-4</v>
          </cell>
          <cell r="E14">
            <v>5.661672556865084E-3</v>
          </cell>
          <cell r="F14">
            <v>9.0267649939449069E-3</v>
          </cell>
          <cell r="G14">
            <v>8.7550204387666797E-3</v>
          </cell>
          <cell r="H14">
            <v>1.1047540208915612E-2</v>
          </cell>
          <cell r="I14">
            <v>2.9244080590474968E-3</v>
          </cell>
          <cell r="J14">
            <v>-1.0948600607926384E-2</v>
          </cell>
          <cell r="K14">
            <v>-7.3812026163734877E-3</v>
          </cell>
          <cell r="L14">
            <v>-2.0595775016425642E-3</v>
          </cell>
          <cell r="M14">
            <v>-1.8038156236977339E-3</v>
          </cell>
          <cell r="N14">
            <v>2.8603710634882281E-3</v>
          </cell>
          <cell r="O14">
            <v>1.6358854108436752E-3</v>
          </cell>
          <cell r="P14">
            <v>9.007207235607489E-4</v>
          </cell>
          <cell r="Q14">
            <v>1.2943909757798726E-3</v>
          </cell>
          <cell r="R14">
            <v>2.7038942184290475E-3</v>
          </cell>
          <cell r="S14">
            <v>5.605045270204668E-3</v>
          </cell>
          <cell r="T14">
            <v>4.7558013238472472E-3</v>
          </cell>
          <cell r="U14">
            <v>6.2365025177705457E-3</v>
          </cell>
          <cell r="V14">
            <v>8.1321125288531422E-3</v>
          </cell>
          <cell r="W14">
            <v>1.376475569957988E-3</v>
          </cell>
          <cell r="X14">
            <v>-6.620047557311679E-3</v>
          </cell>
          <cell r="Y14">
            <v>-7.2261608589365492E-3</v>
          </cell>
          <cell r="Z14">
            <v>-6.0792097451065012E-3</v>
          </cell>
          <cell r="AA14">
            <v>-4.3190822886123451E-3</v>
          </cell>
          <cell r="AB14">
            <v>-1.4567619989945583E-3</v>
          </cell>
          <cell r="AC14">
            <v>-1.4086794209744588E-3</v>
          </cell>
          <cell r="AD14">
            <v>-5.137614152704229E-3</v>
          </cell>
          <cell r="AE14">
            <v>-9.6188385765057262E-3</v>
          </cell>
          <cell r="AF14">
            <v>-9.8286342023414172E-3</v>
          </cell>
          <cell r="AG14">
            <v>-1.2739509690827771E-2</v>
          </cell>
          <cell r="AH14">
            <v>-1.701241027878431E-2</v>
          </cell>
          <cell r="AI14">
            <v>-1.5341062265776207E-2</v>
          </cell>
          <cell r="AJ14">
            <v>-8.6502668556697315E-3</v>
          </cell>
          <cell r="AK14">
            <v>2.1663773841854111E-3</v>
          </cell>
          <cell r="AL14">
            <v>1.6301691588453786E-2</v>
          </cell>
          <cell r="AM14">
            <v>3.4214495709945558E-2</v>
          </cell>
          <cell r="AN14">
            <v>22.429754626805572</v>
          </cell>
          <cell r="AO14">
            <v>22.429754626805572</v>
          </cell>
          <cell r="AP14">
            <v>7.1490285897189317E-3</v>
          </cell>
        </row>
        <row r="15">
          <cell r="A15" t="str">
            <v>Barbados</v>
          </cell>
          <cell r="B15">
            <v>4.1811160830201699E-2</v>
          </cell>
          <cell r="C15">
            <v>1.3792504442848678E-2</v>
          </cell>
          <cell r="D15">
            <v>-4.4571320577345017E-2</v>
          </cell>
          <cell r="E15">
            <v>-4.8807226577111E-2</v>
          </cell>
          <cell r="F15">
            <v>-2.5390373816513736E-2</v>
          </cell>
          <cell r="G15">
            <v>-2.5211328702371593E-2</v>
          </cell>
          <cell r="H15">
            <v>1.258365969898991E-2</v>
          </cell>
          <cell r="I15">
            <v>2.8805735701615147E-2</v>
          </cell>
          <cell r="J15">
            <v>5.5878256889650701E-2</v>
          </cell>
          <cell r="K15">
            <v>8.7036077183594185E-2</v>
          </cell>
          <cell r="L15">
            <v>4.563865306223399E-2</v>
          </cell>
          <cell r="M15">
            <v>1.9941927860813767E-3</v>
          </cell>
          <cell r="N15">
            <v>-5.9390582575293623E-2</v>
          </cell>
          <cell r="O15">
            <v>-5.8036908566237846E-2</v>
          </cell>
          <cell r="P15">
            <v>-4.66326646290431E-2</v>
          </cell>
          <cell r="Q15">
            <v>-3.8315881396996467E-2</v>
          </cell>
          <cell r="R15">
            <v>-1.6011661222094312E-2</v>
          </cell>
          <cell r="S15">
            <v>1.346210760073867E-2</v>
          </cell>
          <cell r="T15">
            <v>3.2949815166190152E-2</v>
          </cell>
          <cell r="U15">
            <v>1.8933670315991035E-2</v>
          </cell>
          <cell r="V15">
            <v>2.2677604983274521E-2</v>
          </cell>
          <cell r="W15">
            <v>-2.1523580205402779E-2</v>
          </cell>
          <cell r="X15">
            <v>-3.2422389933104631E-2</v>
          </cell>
          <cell r="Y15">
            <v>-3.1577364031683423E-2</v>
          </cell>
          <cell r="Z15">
            <v>-4.687310477718038E-3</v>
          </cell>
          <cell r="AA15">
            <v>1.5964310326462797E-2</v>
          </cell>
          <cell r="AB15">
            <v>3.5203759563818493E-2</v>
          </cell>
          <cell r="AC15">
            <v>5.9278692413351826E-2</v>
          </cell>
          <cell r="AD15">
            <v>4.4359861738123833E-2</v>
          </cell>
          <cell r="AE15">
            <v>-9.5085664902165717E-3</v>
          </cell>
          <cell r="AF15">
            <v>-1.7804729008881318E-2</v>
          </cell>
          <cell r="AG15">
            <v>-2.3466486003547723E-2</v>
          </cell>
          <cell r="AH15">
            <v>-2.5351813052345736E-2</v>
          </cell>
          <cell r="AI15">
            <v>-2.2151787789138705E-2</v>
          </cell>
          <cell r="AJ15">
            <v>-1.5828270977181393E-2</v>
          </cell>
          <cell r="AK15">
            <v>-4.6789476081696138E-3</v>
          </cell>
          <cell r="AL15">
            <v>8.8837436836113632E-3</v>
          </cell>
          <cell r="AM15">
            <v>2.5911465667941926E-2</v>
          </cell>
          <cell r="AN15">
            <v>45.005056789711311</v>
          </cell>
          <cell r="AO15">
            <v>45.005056789711311</v>
          </cell>
          <cell r="AP15">
            <v>3.7989455451896921E-2</v>
          </cell>
        </row>
        <row r="16">
          <cell r="A16" t="str">
            <v>Belarus</v>
          </cell>
          <cell r="B16">
            <v>0</v>
          </cell>
          <cell r="C16">
            <v>0</v>
          </cell>
          <cell r="D16">
            <v>0</v>
          </cell>
          <cell r="E16">
            <v>0</v>
          </cell>
          <cell r="F16">
            <v>0</v>
          </cell>
          <cell r="G16">
            <v>0</v>
          </cell>
          <cell r="H16">
            <v>0</v>
          </cell>
          <cell r="I16">
            <v>0</v>
          </cell>
          <cell r="J16">
            <v>0</v>
          </cell>
          <cell r="K16">
            <v>0</v>
          </cell>
          <cell r="L16">
            <v>0</v>
          </cell>
          <cell r="M16">
            <v>0</v>
          </cell>
          <cell r="N16">
            <v>0.22103522000339534</v>
          </cell>
          <cell r="O16">
            <v>0.12695228594395225</v>
          </cell>
          <cell r="P16">
            <v>-8.2197479444522884E-3</v>
          </cell>
          <cell r="Q16">
            <v>-0.12827325625722086</v>
          </cell>
          <cell r="R16">
            <v>-0.11981652814409352</v>
          </cell>
          <cell r="S16">
            <v>-4.631701054108138E-2</v>
          </cell>
          <cell r="T16">
            <v>-4.881832289809704E-3</v>
          </cell>
          <cell r="U16">
            <v>-1.9373677590597271E-2</v>
          </cell>
          <cell r="V16">
            <v>-1.8911706867258876E-2</v>
          </cell>
          <cell r="W16">
            <v>-3.5182169690905277E-2</v>
          </cell>
          <cell r="X16">
            <v>-5.3433559450223933E-2</v>
          </cell>
          <cell r="Y16">
            <v>-5.7207523446902699E-2</v>
          </cell>
          <cell r="Z16">
            <v>-2.4113622383353222E-2</v>
          </cell>
          <cell r="AA16">
            <v>-7.9202553452303627E-3</v>
          </cell>
          <cell r="AB16">
            <v>1.5565063486397619E-2</v>
          </cell>
          <cell r="AC16">
            <v>3.0129267144926163E-2</v>
          </cell>
          <cell r="AD16">
            <v>6.4586368738660624E-2</v>
          </cell>
          <cell r="AE16">
            <v>3.9431400078184173E-3</v>
          </cell>
          <cell r="AF16">
            <v>2.2500562612973247E-2</v>
          </cell>
          <cell r="AG16">
            <v>2.2050614282424118E-2</v>
          </cell>
          <cell r="AH16">
            <v>2.0734368163184969E-3</v>
          </cell>
          <cell r="AI16">
            <v>-1.1568287937746983E-2</v>
          </cell>
          <cell r="AJ16">
            <v>-1.2884916761729322E-2</v>
          </cell>
          <cell r="AK16">
            <v>-8.6639414762523567E-3</v>
          </cell>
          <cell r="AL16">
            <v>-1.9077445013840582E-3</v>
          </cell>
          <cell r="AM16">
            <v>7.0997752841521098E-3</v>
          </cell>
          <cell r="AN16">
            <v>91.359761576631627</v>
          </cell>
          <cell r="AO16">
            <v>-91.359761576631627</v>
          </cell>
          <cell r="AP16">
            <v>7.7145862464220588E-2</v>
          </cell>
        </row>
        <row r="17">
          <cell r="A17" t="str">
            <v>Belgium</v>
          </cell>
          <cell r="B17">
            <v>3.1058938863036845E-2</v>
          </cell>
          <cell r="C17">
            <v>1.3650856726118023E-2</v>
          </cell>
          <cell r="D17">
            <v>8.954627662235967E-4</v>
          </cell>
          <cell r="E17">
            <v>-1.3877321461909401E-2</v>
          </cell>
          <cell r="F17">
            <v>-1.270825942294009E-2</v>
          </cell>
          <cell r="G17">
            <v>-1.5009124041306042E-2</v>
          </cell>
          <cell r="H17">
            <v>-1.8323453219403672E-2</v>
          </cell>
          <cell r="I17">
            <v>-1.7643898849830912E-2</v>
          </cell>
          <cell r="J17">
            <v>3.2962199208464069E-3</v>
          </cell>
          <cell r="K17">
            <v>1.5010356448476122E-2</v>
          </cell>
          <cell r="L17">
            <v>2.156658601926455E-2</v>
          </cell>
          <cell r="M17">
            <v>1.5411010666845347E-2</v>
          </cell>
          <cell r="N17">
            <v>4.681228893844318E-3</v>
          </cell>
          <cell r="O17">
            <v>-2.5946989232759624E-2</v>
          </cell>
          <cell r="P17">
            <v>-1.8135673123807514E-2</v>
          </cell>
          <cell r="Q17">
            <v>-1.1589169092995379E-3</v>
          </cell>
          <cell r="R17">
            <v>-1.1822885072222277E-2</v>
          </cell>
          <cell r="S17">
            <v>-3.1009455499936937E-5</v>
          </cell>
          <cell r="T17">
            <v>-5.3438230940419757E-3</v>
          </cell>
          <cell r="U17">
            <v>5.6459689389619606E-3</v>
          </cell>
          <cell r="V17">
            <v>1.8983795800928873E-2</v>
          </cell>
          <cell r="W17">
            <v>5.1559453403398469E-3</v>
          </cell>
          <cell r="X17">
            <v>-1.8996394487204458E-3</v>
          </cell>
          <cell r="Y17">
            <v>-1.3186602976731306E-2</v>
          </cell>
          <cell r="Z17">
            <v>6.003177886460448E-4</v>
          </cell>
          <cell r="AA17">
            <v>7.1184047048845228E-4</v>
          </cell>
          <cell r="AB17">
            <v>1.1730768014035872E-2</v>
          </cell>
          <cell r="AC17">
            <v>2.6317964999255653E-2</v>
          </cell>
          <cell r="AD17">
            <v>2.290562966131364E-2</v>
          </cell>
          <cell r="AE17">
            <v>-1.771426068536755E-2</v>
          </cell>
          <cell r="AF17">
            <v>-6.4825763744124328E-3</v>
          </cell>
          <cell r="AG17">
            <v>1.600971460889598E-3</v>
          </cell>
          <cell r="AH17">
            <v>-8.7578293119631567E-3</v>
          </cell>
          <cell r="AI17">
            <v>-1.1006934369006146E-2</v>
          </cell>
          <cell r="AJ17">
            <v>-8.7306322138776676E-3</v>
          </cell>
          <cell r="AK17">
            <v>-4.0594695096017302E-3</v>
          </cell>
          <cell r="AL17">
            <v>2.3534546267981664E-3</v>
          </cell>
          <cell r="AM17">
            <v>8.7863289332785529E-3</v>
          </cell>
          <cell r="AN17">
            <v>23.784426358117649</v>
          </cell>
          <cell r="AO17">
            <v>23.784426358117649</v>
          </cell>
          <cell r="AP17">
            <v>1.4820246576720509E-2</v>
          </cell>
        </row>
        <row r="18">
          <cell r="A18" t="str">
            <v>Belize</v>
          </cell>
          <cell r="B18">
            <v>0.25863744681233747</v>
          </cell>
          <cell r="C18">
            <v>0.14538108495960722</v>
          </cell>
          <cell r="D18">
            <v>-3.244104205749597E-2</v>
          </cell>
          <cell r="E18">
            <v>-5.9953322433504139E-2</v>
          </cell>
          <cell r="F18">
            <v>-4.2543528176108188E-2</v>
          </cell>
          <cell r="G18">
            <v>-0.13677659561195207</v>
          </cell>
          <cell r="H18">
            <v>-0.15538307263476273</v>
          </cell>
          <cell r="I18">
            <v>-5.9875530359199555E-2</v>
          </cell>
          <cell r="J18">
            <v>-4.8525571869424119E-2</v>
          </cell>
          <cell r="K18">
            <v>6.0526360551793838E-3</v>
          </cell>
          <cell r="L18">
            <v>2.8643689052387237E-2</v>
          </cell>
          <cell r="M18">
            <v>6.1761885687297478E-2</v>
          </cell>
          <cell r="N18">
            <v>0.10748297078265373</v>
          </cell>
          <cell r="O18">
            <v>0.10338813980588354</v>
          </cell>
          <cell r="P18">
            <v>4.1099469863955095E-2</v>
          </cell>
          <cell r="Q18">
            <v>-9.731208166901633E-3</v>
          </cell>
          <cell r="R18">
            <v>-4.9286679688644607E-2</v>
          </cell>
          <cell r="S18">
            <v>-6.8197741091866326E-2</v>
          </cell>
          <cell r="T18">
            <v>-8.6430637835199053E-2</v>
          </cell>
          <cell r="U18">
            <v>-6.0666567527218274E-2</v>
          </cell>
          <cell r="V18">
            <v>3.8027644255568495E-3</v>
          </cell>
          <cell r="W18">
            <v>-2.2426550674844777E-3</v>
          </cell>
          <cell r="X18">
            <v>-4.8044121434048489E-3</v>
          </cell>
          <cell r="Y18">
            <v>3.5833366146114765E-2</v>
          </cell>
          <cell r="Z18">
            <v>3.6002305507279252E-2</v>
          </cell>
          <cell r="AA18">
            <v>2.4201275962027848E-2</v>
          </cell>
          <cell r="AB18">
            <v>3.3048972776820916E-2</v>
          </cell>
          <cell r="AC18">
            <v>1.1925669281501704E-2</v>
          </cell>
          <cell r="AD18">
            <v>1.6807542054385401E-2</v>
          </cell>
          <cell r="AE18">
            <v>-1.1562885120328093E-2</v>
          </cell>
          <cell r="AF18">
            <v>-1.0693234275795696E-2</v>
          </cell>
          <cell r="AG18">
            <v>-1.0894254083307834E-2</v>
          </cell>
          <cell r="AH18">
            <v>-7.7427490857805816E-3</v>
          </cell>
          <cell r="AI18">
            <v>-6.5559362761026651E-3</v>
          </cell>
          <cell r="AJ18">
            <v>-4.7216008030918875E-3</v>
          </cell>
          <cell r="AK18">
            <v>-2.6818815747512124E-3</v>
          </cell>
          <cell r="AL18">
            <v>2.6234239745251859E-4</v>
          </cell>
          <cell r="AM18">
            <v>3.0503206955512386E-3</v>
          </cell>
          <cell r="AN18">
            <v>39.635645281298203</v>
          </cell>
          <cell r="AO18">
            <v>39.635645281298203</v>
          </cell>
          <cell r="AP18">
            <v>7.9345955485650765E-2</v>
          </cell>
        </row>
        <row r="19">
          <cell r="A19" t="str">
            <v>Benin</v>
          </cell>
          <cell r="B19">
            <v>1.7406221521325652E-2</v>
          </cell>
          <cell r="C19">
            <v>2.4738907625161767E-2</v>
          </cell>
          <cell r="D19">
            <v>2.9596704682328934E-2</v>
          </cell>
          <cell r="E19">
            <v>-3.4182231032929325E-3</v>
          </cell>
          <cell r="F19">
            <v>-1.2848568249621731E-2</v>
          </cell>
          <cell r="G19">
            <v>1.4320705661847268E-2</v>
          </cell>
          <cell r="H19">
            <v>2.4254840408044421E-2</v>
          </cell>
          <cell r="I19">
            <v>-1.6884545709312249E-2</v>
          </cell>
          <cell r="J19">
            <v>-6.7054607045235011E-3</v>
          </cell>
          <cell r="K19">
            <v>-6.0903544532846222E-2</v>
          </cell>
          <cell r="L19">
            <v>-8.1260023831706343E-3</v>
          </cell>
          <cell r="M19">
            <v>-1.7338621434723903E-3</v>
          </cell>
          <cell r="N19">
            <v>-1.0697161964847011E-2</v>
          </cell>
          <cell r="O19">
            <v>5.0969772107352894E-3</v>
          </cell>
          <cell r="P19">
            <v>-1.7791774244117466E-2</v>
          </cell>
          <cell r="Q19">
            <v>-3.9791141491346653E-3</v>
          </cell>
          <cell r="R19">
            <v>-7.4667429858728809E-3</v>
          </cell>
          <cell r="S19">
            <v>1.8576261697487908E-3</v>
          </cell>
          <cell r="T19">
            <v>-5.7349354448859718E-3</v>
          </cell>
          <cell r="U19">
            <v>2.2013596384399579E-4</v>
          </cell>
          <cell r="V19">
            <v>2.4241586381510967E-3</v>
          </cell>
          <cell r="W19">
            <v>1.8568213343810664E-2</v>
          </cell>
          <cell r="X19">
            <v>1.9283886858336062E-2</v>
          </cell>
          <cell r="Y19">
            <v>1.6644549617255221E-2</v>
          </cell>
          <cell r="Z19">
            <v>6.8148697477846002E-3</v>
          </cell>
          <cell r="AA19">
            <v>-4.0483910197062298E-3</v>
          </cell>
          <cell r="AB19">
            <v>-5.6397604832789721E-3</v>
          </cell>
          <cell r="AC19">
            <v>1.5686954374207268E-3</v>
          </cell>
          <cell r="AD19">
            <v>1.2896351196202015E-2</v>
          </cell>
          <cell r="AE19">
            <v>1.5530406907477974E-3</v>
          </cell>
          <cell r="AF19">
            <v>-1.0638279891409861E-2</v>
          </cell>
          <cell r="AG19">
            <v>-1.8378271056365764E-2</v>
          </cell>
          <cell r="AH19">
            <v>-2.2290245332724744E-2</v>
          </cell>
          <cell r="AI19">
            <v>-1.4762669798815922E-2</v>
          </cell>
          <cell r="AJ19">
            <v>-6.8371435980302932E-3</v>
          </cell>
          <cell r="AK19">
            <v>2.1360957556499889E-3</v>
          </cell>
          <cell r="AL19">
            <v>1.2331400206806098E-2</v>
          </cell>
          <cell r="AM19">
            <v>2.3851879765311938E-2</v>
          </cell>
          <cell r="AN19">
            <v>244.21326031753432</v>
          </cell>
          <cell r="AO19">
            <v>244.21326031753432</v>
          </cell>
          <cell r="AP19">
            <v>1.7180759314615549E-2</v>
          </cell>
        </row>
        <row r="20">
          <cell r="A20" t="str">
            <v>Bhutan</v>
          </cell>
          <cell r="B20">
            <v>6.6888813426842678E-2</v>
          </cell>
          <cell r="C20">
            <v>6.6056240724875454E-2</v>
          </cell>
          <cell r="D20">
            <v>-1.6028986062011367E-2</v>
          </cell>
          <cell r="E20">
            <v>-1.4608101272529261E-2</v>
          </cell>
          <cell r="F20">
            <v>-6.4949242630687853E-2</v>
          </cell>
          <cell r="G20">
            <v>-0.10960559821214005</v>
          </cell>
          <cell r="H20">
            <v>-8.7952453562271798E-2</v>
          </cell>
          <cell r="I20">
            <v>7.8219401717377041E-2</v>
          </cell>
          <cell r="J20">
            <v>5.1809208538890116E-2</v>
          </cell>
          <cell r="K20">
            <v>5.6137441180699355E-2</v>
          </cell>
          <cell r="L20">
            <v>9.9789956218064996E-2</v>
          </cell>
          <cell r="M20">
            <v>3.5665422822556789E-2</v>
          </cell>
          <cell r="N20">
            <v>2.6489803810694035E-2</v>
          </cell>
          <cell r="O20">
            <v>-6.7780894087140688E-3</v>
          </cell>
          <cell r="P20">
            <v>-9.0438977428770884E-3</v>
          </cell>
          <cell r="Q20">
            <v>4.8184103678712469E-3</v>
          </cell>
          <cell r="R20">
            <v>2.7568904942585626E-3</v>
          </cell>
          <cell r="S20">
            <v>-3.940997501553271E-3</v>
          </cell>
          <cell r="T20">
            <v>-9.1120871611761137E-3</v>
          </cell>
          <cell r="U20">
            <v>1.0001707571133938E-3</v>
          </cell>
          <cell r="V20">
            <v>-1.7217401008046213E-2</v>
          </cell>
          <cell r="W20">
            <v>-1.1042923311892265E-2</v>
          </cell>
          <cell r="X20">
            <v>1.5246424529920005E-2</v>
          </cell>
          <cell r="Y20">
            <v>1.0789952444694264E-2</v>
          </cell>
          <cell r="Z20">
            <v>-1.2317143585965902E-2</v>
          </cell>
          <cell r="AA20">
            <v>-2.5549726858993326E-2</v>
          </cell>
          <cell r="AB20">
            <v>-4.243074612197556E-2</v>
          </cell>
          <cell r="AC20">
            <v>3.7699081180712884E-2</v>
          </cell>
          <cell r="AD20">
            <v>-1.8379450233388544E-3</v>
          </cell>
          <cell r="AE20">
            <v>-2.0569260467146456E-2</v>
          </cell>
          <cell r="AF20">
            <v>-3.3496314530569288E-3</v>
          </cell>
          <cell r="AG20">
            <v>-2.8319235924944643E-2</v>
          </cell>
          <cell r="AH20">
            <v>-4.0918905135991723E-2</v>
          </cell>
          <cell r="AI20">
            <v>-2.6088010055826883E-2</v>
          </cell>
          <cell r="AJ20">
            <v>2.0568375922912015E-3</v>
          </cell>
          <cell r="AK20">
            <v>-2.1043655113111039E-2</v>
          </cell>
          <cell r="AL20">
            <v>5.9359099966290234E-2</v>
          </cell>
          <cell r="AM20">
            <v>3.222965695479544E-2</v>
          </cell>
          <cell r="AN20">
            <v>21.04470578740785</v>
          </cell>
          <cell r="AO20">
            <v>21.04470578740785</v>
          </cell>
          <cell r="AP20">
            <v>4.5189395979694152E-2</v>
          </cell>
        </row>
        <row r="21">
          <cell r="A21" t="str">
            <v>Bolivia</v>
          </cell>
          <cell r="B21">
            <v>4.7692053134913953E-2</v>
          </cell>
          <cell r="C21">
            <v>5.922584962333724E-2</v>
          </cell>
          <cell r="D21">
            <v>2.5303500010058239E-2</v>
          </cell>
          <cell r="E21">
            <v>-1.0208827948439841E-2</v>
          </cell>
          <cell r="F21">
            <v>-9.0358444948278362E-3</v>
          </cell>
          <cell r="G21">
            <v>-2.6616185150523622E-2</v>
          </cell>
          <cell r="H21">
            <v>-5.7599834192463187E-2</v>
          </cell>
          <cell r="I21">
            <v>-4.6264561542990329E-2</v>
          </cell>
          <cell r="J21">
            <v>-3.6515895184734665E-2</v>
          </cell>
          <cell r="K21">
            <v>-2.3866213472379293E-2</v>
          </cell>
          <cell r="L21">
            <v>-7.7309992935499436E-3</v>
          </cell>
          <cell r="M21">
            <v>1.1071154236743853E-2</v>
          </cell>
          <cell r="N21">
            <v>-7.647884896413072E-3</v>
          </cell>
          <cell r="O21">
            <v>-2.4668400139000912E-3</v>
          </cell>
          <cell r="P21">
            <v>5.8144689645635234E-3</v>
          </cell>
          <cell r="Q21">
            <v>1.4330455604077126E-2</v>
          </cell>
          <cell r="R21">
            <v>2.0625688640730864E-2</v>
          </cell>
          <cell r="S21">
            <v>3.3918458229637009E-2</v>
          </cell>
          <cell r="T21">
            <v>4.9486906052679185E-2</v>
          </cell>
          <cell r="U21">
            <v>1.9695410493674168E-2</v>
          </cell>
          <cell r="V21">
            <v>1.17988215430952E-2</v>
          </cell>
          <cell r="W21">
            <v>-4.3387548782409958E-3</v>
          </cell>
          <cell r="X21">
            <v>-1.3512115279518917E-2</v>
          </cell>
          <cell r="Y21">
            <v>-1.8168159647767353E-2</v>
          </cell>
          <cell r="Z21">
            <v>-2.9102858760954513E-2</v>
          </cell>
          <cell r="AA21">
            <v>-3.09038588758178E-3</v>
          </cell>
          <cell r="AB21">
            <v>-1.6803594465186283E-2</v>
          </cell>
          <cell r="AC21">
            <v>-8.241973601956146E-3</v>
          </cell>
          <cell r="AD21">
            <v>6.8548959072202527E-3</v>
          </cell>
          <cell r="AE21">
            <v>-5.6725491297837235E-3</v>
          </cell>
          <cell r="AF21">
            <v>-1.1357728795948914E-2</v>
          </cell>
          <cell r="AG21">
            <v>-8.3071012580935109E-3</v>
          </cell>
          <cell r="AH21">
            <v>-6.0479755149551867E-3</v>
          </cell>
          <cell r="AI21">
            <v>-3.4334904066215055E-3</v>
          </cell>
          <cell r="AJ21">
            <v>-1.0572065538376407E-5</v>
          </cell>
          <cell r="AK21">
            <v>4.5313495916498268E-3</v>
          </cell>
          <cell r="AL21">
            <v>1.0498245358110912E-2</v>
          </cell>
          <cell r="AM21">
            <v>1.8129906331569808E-2</v>
          </cell>
          <cell r="AN21">
            <v>20.776560370409939</v>
          </cell>
          <cell r="AO21">
            <v>-20.776560370409939</v>
          </cell>
          <cell r="AP21">
            <v>2.6445084819114648E-2</v>
          </cell>
        </row>
        <row r="22">
          <cell r="A22" t="str">
            <v>Bosnia and Herzegovina</v>
          </cell>
          <cell r="B22">
            <v>0</v>
          </cell>
          <cell r="C22">
            <v>0</v>
          </cell>
          <cell r="D22">
            <v>0</v>
          </cell>
          <cell r="E22">
            <v>0</v>
          </cell>
          <cell r="F22">
            <v>0</v>
          </cell>
          <cell r="G22">
            <v>0</v>
          </cell>
          <cell r="H22">
            <v>0</v>
          </cell>
          <cell r="I22">
            <v>0</v>
          </cell>
          <cell r="J22">
            <v>0</v>
          </cell>
          <cell r="K22">
            <v>0</v>
          </cell>
          <cell r="L22">
            <v>0</v>
          </cell>
          <cell r="M22">
            <v>0</v>
          </cell>
          <cell r="N22">
            <v>0</v>
          </cell>
          <cell r="O22">
            <v>0</v>
          </cell>
          <cell r="P22">
            <v>0</v>
          </cell>
          <cell r="Q22">
            <v>0</v>
          </cell>
          <cell r="R22">
            <v>0</v>
          </cell>
          <cell r="S22">
            <v>0</v>
          </cell>
          <cell r="T22">
            <v>-2.7206535345222646E-2</v>
          </cell>
          <cell r="U22">
            <v>1.8290891661734025E-2</v>
          </cell>
          <cell r="V22">
            <v>7.1416820293394708E-3</v>
          </cell>
          <cell r="W22">
            <v>-1.9539502319219661E-2</v>
          </cell>
          <cell r="X22">
            <v>-1.7800492951899428E-2</v>
          </cell>
          <cell r="Y22">
            <v>-2.4745739133571792E-2</v>
          </cell>
          <cell r="Z22">
            <v>-6.5501681384334907E-3</v>
          </cell>
          <cell r="AA22">
            <v>-7.8192634290212022E-3</v>
          </cell>
          <cell r="AB22">
            <v>1.4294641161789169E-2</v>
          </cell>
          <cell r="AC22">
            <v>4.290770242241284E-2</v>
          </cell>
          <cell r="AD22">
            <v>7.1586366890988226E-2</v>
          </cell>
          <cell r="AE22">
            <v>1.44970161895045E-2</v>
          </cell>
          <cell r="AF22">
            <v>-7.0821435158145609E-4</v>
          </cell>
          <cell r="AG22">
            <v>-4.0331819018316773E-3</v>
          </cell>
          <cell r="AH22">
            <v>-2.2921853429751903E-2</v>
          </cell>
          <cell r="AI22">
            <v>-3.1548464227892203E-2</v>
          </cell>
          <cell r="AJ22">
            <v>-2.5978550398978832E-2</v>
          </cell>
          <cell r="AK22">
            <v>-1.1037023034350781E-2</v>
          </cell>
          <cell r="AL22">
            <v>4.0673235542296599E-3</v>
          </cell>
          <cell r="AM22">
            <v>1.95457401577896E-2</v>
          </cell>
          <cell r="AN22">
            <v>6.3331546718144081</v>
          </cell>
          <cell r="AO22">
            <v>6.3331546718144081</v>
          </cell>
          <cell r="AP22">
            <v>2.7284679164226649E-2</v>
          </cell>
        </row>
        <row r="23">
          <cell r="A23" t="str">
            <v>Botswana</v>
          </cell>
          <cell r="B23">
            <v>9.2620510907716669E-2</v>
          </cell>
          <cell r="C23">
            <v>9.4088522501784965E-3</v>
          </cell>
          <cell r="D23">
            <v>2.008062104271419E-2</v>
          </cell>
          <cell r="E23">
            <v>8.5428418567324552E-4</v>
          </cell>
          <cell r="F23">
            <v>-4.5325985600450119E-2</v>
          </cell>
          <cell r="G23">
            <v>-7.1350594506395928E-2</v>
          </cell>
          <cell r="H23">
            <v>-8.2615624213535077E-2</v>
          </cell>
          <cell r="I23">
            <v>-3.5400204771892325E-2</v>
          </cell>
          <cell r="J23">
            <v>9.6600168052883212E-2</v>
          </cell>
          <cell r="K23">
            <v>6.4421864281995284E-2</v>
          </cell>
          <cell r="L23">
            <v>8.0529007525025481E-2</v>
          </cell>
          <cell r="M23">
            <v>7.6458524964347685E-2</v>
          </cell>
          <cell r="N23">
            <v>1.0834574567488875E-2</v>
          </cell>
          <cell r="O23">
            <v>-9.0869848308163768E-3</v>
          </cell>
          <cell r="P23">
            <v>-7.3609332646291464E-2</v>
          </cell>
          <cell r="Q23">
            <v>-5.8587177612288564E-2</v>
          </cell>
          <cell r="R23">
            <v>-7.631987821101556E-2</v>
          </cell>
          <cell r="S23">
            <v>-4.8950533093742261E-2</v>
          </cell>
          <cell r="T23">
            <v>-1.5234511710056358E-2</v>
          </cell>
          <cell r="U23">
            <v>1.5798806746480806E-2</v>
          </cell>
          <cell r="V23">
            <v>1.2236437081457986E-2</v>
          </cell>
          <cell r="W23">
            <v>-1.1247726490526473E-2</v>
          </cell>
          <cell r="X23">
            <v>1.9968010140565148E-2</v>
          </cell>
          <cell r="Y23">
            <v>3.0412537257468047E-2</v>
          </cell>
          <cell r="Z23">
            <v>4.1378869763847602E-2</v>
          </cell>
          <cell r="AA23">
            <v>1.330314222534198E-2</v>
          </cell>
          <cell r="AB23">
            <v>2.2975732295159104E-2</v>
          </cell>
          <cell r="AC23">
            <v>3.2244774472806971E-2</v>
          </cell>
          <cell r="AD23">
            <v>2.5238748694116388E-2</v>
          </cell>
          <cell r="AE23">
            <v>-5.8976246062842713E-2</v>
          </cell>
          <cell r="AF23">
            <v>-2.6166788185627381E-2</v>
          </cell>
          <cell r="AG23">
            <v>-1.6811011223326757E-2</v>
          </cell>
          <cell r="AH23">
            <v>-2.0078262656102699E-2</v>
          </cell>
          <cell r="AI23">
            <v>-1.1940126509925647E-2</v>
          </cell>
          <cell r="AJ23">
            <v>-5.1062978337295022E-3</v>
          </cell>
          <cell r="AK23">
            <v>3.0478210013802176E-3</v>
          </cell>
          <cell r="AL23">
            <v>1.2366923204818431E-2</v>
          </cell>
          <cell r="AM23">
            <v>2.0009499738311006E-2</v>
          </cell>
          <cell r="AN23">
            <v>44.972386706130216</v>
          </cell>
          <cell r="AO23">
            <v>44.972386706130216</v>
          </cell>
          <cell r="AP23">
            <v>5.0148240838747374E-2</v>
          </cell>
        </row>
        <row r="24">
          <cell r="A24" t="str">
            <v>Brazil</v>
          </cell>
          <cell r="B24">
            <v>6.6576766955339178E-2</v>
          </cell>
          <cell r="C24">
            <v>-4.1384259107230615E-3</v>
          </cell>
          <cell r="D24">
            <v>-2.1664235598946625E-2</v>
          </cell>
          <cell r="E24">
            <v>-7.7660840673566295E-2</v>
          </cell>
          <cell r="F24">
            <v>-5.2973326147990177E-2</v>
          </cell>
          <cell r="G24">
            <v>-4.1584125718153279E-3</v>
          </cell>
          <cell r="H24">
            <v>4.4189928362571074E-2</v>
          </cell>
          <cell r="I24">
            <v>5.6142974898586301E-2</v>
          </cell>
          <cell r="J24">
            <v>3.5605549520248546E-2</v>
          </cell>
          <cell r="K24">
            <v>4.6793139776262212E-2</v>
          </cell>
          <cell r="L24">
            <v>-1.6451078199165043E-2</v>
          </cell>
          <cell r="M24">
            <v>-2.5643660574356939E-2</v>
          </cell>
          <cell r="N24">
            <v>-4.9639959433848815E-2</v>
          </cell>
          <cell r="O24">
            <v>-2.6219235233037114E-2</v>
          </cell>
          <cell r="P24">
            <v>3.2820931937546718E-3</v>
          </cell>
          <cell r="Q24">
            <v>2.4151584194005083E-2</v>
          </cell>
          <cell r="R24">
            <v>2.2554364739248819E-2</v>
          </cell>
          <cell r="S24">
            <v>3.3044409114731353E-2</v>
          </cell>
          <cell r="T24">
            <v>9.6053282484751205E-3</v>
          </cell>
          <cell r="U24">
            <v>-1.1910961512545797E-2</v>
          </cell>
          <cell r="V24">
            <v>4.7900343558376539E-3</v>
          </cell>
          <cell r="W24">
            <v>-9.1529735213275697E-3</v>
          </cell>
          <cell r="X24">
            <v>-1.1926296202164855E-2</v>
          </cell>
          <cell r="Y24">
            <v>-3.1285615768333559E-2</v>
          </cell>
          <cell r="Z24">
            <v>-9.5732423121468128E-3</v>
          </cell>
          <cell r="AA24">
            <v>-1.3769811720226359E-2</v>
          </cell>
          <cell r="AB24">
            <v>-1.1881371376667477E-2</v>
          </cell>
          <cell r="AC24">
            <v>9.28594386596562E-3</v>
          </cell>
          <cell r="AD24">
            <v>2.1324042342927802E-2</v>
          </cell>
          <cell r="AE24">
            <v>-2.0716588962709122E-2</v>
          </cell>
          <cell r="AF24">
            <v>1.2958255022810028E-2</v>
          </cell>
          <cell r="AG24">
            <v>1.2337719183040745E-3</v>
          </cell>
          <cell r="AH24">
            <v>-7.1688952443292797E-3</v>
          </cell>
          <cell r="AI24">
            <v>-4.297818884171507E-3</v>
          </cell>
          <cell r="AJ24">
            <v>-2.2256152050016032E-3</v>
          </cell>
          <cell r="AK24">
            <v>1.7491654404467906E-3</v>
          </cell>
          <cell r="AL24">
            <v>6.3082227475477039E-3</v>
          </cell>
          <cell r="AM24">
            <v>1.1998714657595553E-2</v>
          </cell>
          <cell r="AN24">
            <v>141.42516087835591</v>
          </cell>
          <cell r="AO24">
            <v>-141.42516087835591</v>
          </cell>
          <cell r="AP24">
            <v>3.1943741793748121E-2</v>
          </cell>
        </row>
        <row r="25">
          <cell r="A25" t="str">
            <v>Brunei Darussalam</v>
          </cell>
          <cell r="B25">
            <v>0</v>
          </cell>
          <cell r="C25">
            <v>0</v>
          </cell>
          <cell r="D25">
            <v>0</v>
          </cell>
          <cell r="E25">
            <v>0</v>
          </cell>
          <cell r="F25">
            <v>0</v>
          </cell>
          <cell r="G25">
            <v>4.9831470614058931E-2</v>
          </cell>
          <cell r="H25">
            <v>5.9657194636512584E-3</v>
          </cell>
          <cell r="I25">
            <v>-5.760749849133948E-3</v>
          </cell>
          <cell r="J25">
            <v>-2.4702929884753238E-2</v>
          </cell>
          <cell r="K25">
            <v>-1.9849582697367776E-2</v>
          </cell>
          <cell r="L25">
            <v>-2.7116137722430732E-2</v>
          </cell>
          <cell r="M25">
            <v>-1.5930813315939207E-2</v>
          </cell>
          <cell r="N25">
            <v>9.9077232395330707E-3</v>
          </cell>
          <cell r="O25">
            <v>-8.2346851621425184E-3</v>
          </cell>
          <cell r="P25">
            <v>1.3637796020251622E-3</v>
          </cell>
          <cell r="Q25">
            <v>2.4211779792380268E-2</v>
          </cell>
          <cell r="R25">
            <v>3.2059955648335935E-2</v>
          </cell>
          <cell r="S25">
            <v>-3.5291003962669783E-3</v>
          </cell>
          <cell r="T25">
            <v>-2.8662030140575463E-2</v>
          </cell>
          <cell r="U25">
            <v>-1.8646416850224837E-2</v>
          </cell>
          <cell r="V25">
            <v>-1.0238945434298954E-2</v>
          </cell>
          <cell r="W25">
            <v>-2.3247076414872575E-3</v>
          </cell>
          <cell r="X25">
            <v>1.7571503041023593E-2</v>
          </cell>
          <cell r="Y25">
            <v>2.9313575682440144E-2</v>
          </cell>
          <cell r="Z25">
            <v>1.830818586224919E-2</v>
          </cell>
          <cell r="AA25">
            <v>7.557171520518804E-3</v>
          </cell>
          <cell r="AB25">
            <v>3.7601190521757637E-2</v>
          </cell>
          <cell r="AC25">
            <v>2.5643115071697409E-2</v>
          </cell>
          <cell r="AD25">
            <v>-7.449747980697319E-3</v>
          </cell>
          <cell r="AE25">
            <v>-3.8882417232736215E-2</v>
          </cell>
          <cell r="AF25">
            <v>-2.9747236140536655E-2</v>
          </cell>
          <cell r="AG25">
            <v>-2.9354790771394669E-2</v>
          </cell>
          <cell r="AH25">
            <v>-1.9269094709306149E-2</v>
          </cell>
          <cell r="AI25">
            <v>-2.5888712771518163E-2</v>
          </cell>
          <cell r="AJ25">
            <v>-2.1482143475855327E-3</v>
          </cell>
          <cell r="AK25">
            <v>5.0399359150645464E-3</v>
          </cell>
          <cell r="AL25">
            <v>1.9844520702257652E-2</v>
          </cell>
          <cell r="AM25">
            <v>3.0339046859658408E-2</v>
          </cell>
          <cell r="AN25">
            <v>11.969145730293716</v>
          </cell>
          <cell r="AO25">
            <v>-11.969145730293716</v>
          </cell>
          <cell r="AP25">
            <v>2.1852969291632596E-2</v>
          </cell>
        </row>
        <row r="26">
          <cell r="A26" t="str">
            <v>Bulgaria</v>
          </cell>
          <cell r="B26">
            <v>-7.4810497552661073E-2</v>
          </cell>
          <cell r="C26">
            <v>-5.1475568917137657E-2</v>
          </cell>
          <cell r="D26">
            <v>-3.6337829671142637E-2</v>
          </cell>
          <cell r="E26">
            <v>-2.983093252746408E-2</v>
          </cell>
          <cell r="F26">
            <v>-4.2455300250291029E-3</v>
          </cell>
          <cell r="G26">
            <v>4.2825750756037921E-5</v>
          </cell>
          <cell r="H26">
            <v>4.6219015043472048E-2</v>
          </cell>
          <cell r="I26">
            <v>9.7796822341005146E-2</v>
          </cell>
          <cell r="J26">
            <v>0.13807467565105347</v>
          </cell>
          <cell r="K26">
            <v>0.15897438428592486</v>
          </cell>
          <cell r="L26">
            <v>8.9728462660373917E-2</v>
          </cell>
          <cell r="M26">
            <v>1.4916081407016972E-2</v>
          </cell>
          <cell r="N26">
            <v>-2.421590458587923E-2</v>
          </cell>
          <cell r="O26">
            <v>-9.2307006915590989E-2</v>
          </cell>
          <cell r="P26">
            <v>-8.0935359005746832E-2</v>
          </cell>
          <cell r="Q26">
            <v>-5.4497800249317122E-2</v>
          </cell>
          <cell r="R26">
            <v>-9.8988924866929395E-2</v>
          </cell>
          <cell r="S26">
            <v>-0.1314085380390036</v>
          </cell>
          <cell r="T26">
            <v>-8.7114755613125955E-2</v>
          </cell>
          <cell r="U26">
            <v>-7.1019344882876215E-2</v>
          </cell>
          <cell r="V26">
            <v>-3.8633052870575724E-2</v>
          </cell>
          <cell r="W26">
            <v>-2.7474309083887261E-2</v>
          </cell>
          <cell r="X26">
            <v>-1.9399647898913248E-2</v>
          </cell>
          <cell r="Y26">
            <v>-8.173509369325576E-3</v>
          </cell>
          <cell r="Z26">
            <v>1.2834876210525358E-2</v>
          </cell>
          <cell r="AA26">
            <v>3.0871037739168154E-2</v>
          </cell>
          <cell r="AB26">
            <v>5.3221265820128358E-2</v>
          </cell>
          <cell r="AC26">
            <v>7.9498957950484062E-2</v>
          </cell>
          <cell r="AD26">
            <v>0.10869950073361699</v>
          </cell>
          <cell r="AE26">
            <v>1.8035412129911457E-2</v>
          </cell>
          <cell r="AF26">
            <v>-3.8910622222169421E-3</v>
          </cell>
          <cell r="AG26">
            <v>-1.0847281296984977E-2</v>
          </cell>
          <cell r="AH26">
            <v>-2.501557322847394E-2</v>
          </cell>
          <cell r="AI26">
            <v>-3.1922768248372493E-2</v>
          </cell>
          <cell r="AJ26">
            <v>-2.9401481928090188E-2</v>
          </cell>
          <cell r="AK26">
            <v>-1.7628922356964543E-2</v>
          </cell>
          <cell r="AL26">
            <v>3.8067396299431354E-3</v>
          </cell>
          <cell r="AM26">
            <v>2.5963354368703697E-2</v>
          </cell>
          <cell r="AN26">
            <v>23.630722440754916</v>
          </cell>
          <cell r="AO26">
            <v>-23.630722440754916</v>
          </cell>
          <cell r="AP26">
            <v>7.1404317350917429E-2</v>
          </cell>
        </row>
        <row r="27">
          <cell r="A27" t="str">
            <v>Burkina Faso</v>
          </cell>
          <cell r="B27">
            <v>3.6455952590989923E-2</v>
          </cell>
          <cell r="C27">
            <v>2.6756081042842675E-2</v>
          </cell>
          <cell r="D27">
            <v>5.5495555011973027E-3</v>
          </cell>
          <cell r="E27">
            <v>-4.0218125507357823E-2</v>
          </cell>
          <cell r="F27">
            <v>-5.8254665548387416E-2</v>
          </cell>
          <cell r="G27">
            <v>1.1786061331205001E-2</v>
          </cell>
          <cell r="H27">
            <v>5.4319038561076886E-2</v>
          </cell>
          <cell r="I27">
            <v>1.5490449464506159E-2</v>
          </cell>
          <cell r="J27">
            <v>3.716099144093811E-2</v>
          </cell>
          <cell r="K27">
            <v>2.2333522793354335E-2</v>
          </cell>
          <cell r="L27">
            <v>-2.0544656734873965E-2</v>
          </cell>
          <cell r="M27">
            <v>2.7738682357475453E-2</v>
          </cell>
          <cell r="N27">
            <v>-1.1303313251642261E-2</v>
          </cell>
          <cell r="O27">
            <v>-2.1117657242664668E-2</v>
          </cell>
          <cell r="P27">
            <v>-5.4066862353544888E-2</v>
          </cell>
          <cell r="Q27">
            <v>-4.9363533983149244E-2</v>
          </cell>
          <cell r="R27">
            <v>4.583185098056372E-4</v>
          </cell>
          <cell r="S27">
            <v>6.4930021361302975E-3</v>
          </cell>
          <cell r="T27">
            <v>2.0959808313270215E-2</v>
          </cell>
          <cell r="U27">
            <v>2.4935397100550077E-2</v>
          </cell>
          <cell r="V27">
            <v>-3.1821203199797056E-3</v>
          </cell>
          <cell r="W27">
            <v>4.0895356517803147E-3</v>
          </cell>
          <cell r="X27">
            <v>-9.9888940363254738E-3</v>
          </cell>
          <cell r="Y27">
            <v>8.4705595587371407E-3</v>
          </cell>
          <cell r="Z27">
            <v>-4.2063499766517264E-3</v>
          </cell>
          <cell r="AA27">
            <v>2.2874983638997759E-2</v>
          </cell>
          <cell r="AB27">
            <v>2.0561544273612471E-2</v>
          </cell>
          <cell r="AC27">
            <v>-5.6915784064693166E-4</v>
          </cell>
          <cell r="AD27">
            <v>-5.8994374500833321E-3</v>
          </cell>
          <cell r="AE27">
            <v>-3.0603501492085728E-2</v>
          </cell>
          <cell r="AF27">
            <v>-1.1535403121040922E-2</v>
          </cell>
          <cell r="AG27">
            <v>-1.4342798469143651E-2</v>
          </cell>
          <cell r="AH27">
            <v>-2.2541821037733157E-2</v>
          </cell>
          <cell r="AI27">
            <v>-1.7650966091722484E-2</v>
          </cell>
          <cell r="AJ27">
            <v>-8.1741452637297419E-3</v>
          </cell>
          <cell r="AK27">
            <v>2.5793402347567499E-3</v>
          </cell>
          <cell r="AL27">
            <v>1.7452193299461807E-2</v>
          </cell>
          <cell r="AM27">
            <v>3.4909211355849477E-2</v>
          </cell>
          <cell r="AN27">
            <v>77.556673259034511</v>
          </cell>
          <cell r="AO27">
            <v>77.556673259034511</v>
          </cell>
          <cell r="AP27">
            <v>2.7234527361536049E-2</v>
          </cell>
        </row>
        <row r="28">
          <cell r="A28" t="str">
            <v>Burundi</v>
          </cell>
          <cell r="B28">
            <v>-3.1708583022953742E-2</v>
          </cell>
          <cell r="C28">
            <v>3.1737182550648016E-2</v>
          </cell>
          <cell r="D28">
            <v>-2.7495937455296913E-2</v>
          </cell>
          <cell r="E28">
            <v>-3.6732356714019206E-2</v>
          </cell>
          <cell r="F28">
            <v>-7.6315572179526919E-2</v>
          </cell>
          <cell r="G28">
            <v>-8.6148268899589753E-3</v>
          </cell>
          <cell r="H28">
            <v>-1.3413871315275185E-2</v>
          </cell>
          <cell r="I28">
            <v>8.0287006929534322E-3</v>
          </cell>
          <cell r="J28">
            <v>3.1247652845657753E-2</v>
          </cell>
          <cell r="K28">
            <v>2.4766580685713184E-2</v>
          </cell>
          <cell r="L28">
            <v>4.7023482346875436E-2</v>
          </cell>
          <cell r="M28">
            <v>0.10218047751736983</v>
          </cell>
          <cell r="N28">
            <v>0.11654353997782588</v>
          </cell>
          <cell r="O28">
            <v>5.742402253594573E-2</v>
          </cell>
          <cell r="P28">
            <v>3.2592683604247871E-2</v>
          </cell>
          <cell r="Q28">
            <v>-3.1728590827592655E-2</v>
          </cell>
          <cell r="R28">
            <v>-9.2805335726355256E-2</v>
          </cell>
          <cell r="S28">
            <v>-7.4772014488719618E-2</v>
          </cell>
          <cell r="T28">
            <v>-2.0146483815721952E-2</v>
          </cell>
          <cell r="U28">
            <v>-2.5069747377893033E-2</v>
          </cell>
          <cell r="V28">
            <v>-3.5032627594766434E-2</v>
          </cell>
          <cell r="W28">
            <v>-2.7754562315152109E-2</v>
          </cell>
          <cell r="X28">
            <v>-2.104183888491358E-2</v>
          </cell>
          <cell r="Y28">
            <v>-2.0043395836376397E-2</v>
          </cell>
          <cell r="Z28">
            <v>-1.2847757528157212E-2</v>
          </cell>
          <cell r="AA28">
            <v>-5.116726499558944E-3</v>
          </cell>
          <cell r="AB28">
            <v>8.1350075062183481E-3</v>
          </cell>
          <cell r="AC28">
            <v>1.2538993682139402E-2</v>
          </cell>
          <cell r="AD28">
            <v>1.7180220612443051E-2</v>
          </cell>
          <cell r="AE28">
            <v>4.8560793520849499E-3</v>
          </cell>
          <cell r="AF28">
            <v>-5.443819511914535E-3</v>
          </cell>
          <cell r="AG28">
            <v>-1.2616065039229586E-2</v>
          </cell>
          <cell r="AH28">
            <v>-1.4448213234311369E-2</v>
          </cell>
          <cell r="AI28">
            <v>-1.424631164635609E-2</v>
          </cell>
          <cell r="AJ28">
            <v>-4.866135482883692E-3</v>
          </cell>
          <cell r="AK28">
            <v>3.6584111594089195E-3</v>
          </cell>
          <cell r="AL28">
            <v>1.495680566121581E-2</v>
          </cell>
          <cell r="AM28">
            <v>2.9530203400275908E-2</v>
          </cell>
          <cell r="AN28">
            <v>16.978360586470089</v>
          </cell>
          <cell r="AO28">
            <v>-16.978360586470089</v>
          </cell>
          <cell r="AP28">
            <v>4.4804561377054748E-2</v>
          </cell>
        </row>
        <row r="29">
          <cell r="A29" t="str">
            <v>Cambodia</v>
          </cell>
          <cell r="B29">
            <v>0</v>
          </cell>
          <cell r="C29">
            <v>0</v>
          </cell>
          <cell r="D29">
            <v>0</v>
          </cell>
          <cell r="E29">
            <v>0</v>
          </cell>
          <cell r="F29">
            <v>0</v>
          </cell>
          <cell r="G29">
            <v>0</v>
          </cell>
          <cell r="H29">
            <v>-5.219836940640929E-2</v>
          </cell>
          <cell r="I29">
            <v>6.6270588534919628E-2</v>
          </cell>
          <cell r="J29">
            <v>8.8436873383369752E-2</v>
          </cell>
          <cell r="K29">
            <v>5.2572753622240689E-2</v>
          </cell>
          <cell r="L29">
            <v>-4.4007379379055523E-4</v>
          </cell>
          <cell r="M29">
            <v>1.1750675827360923E-2</v>
          </cell>
          <cell r="N29">
            <v>1.9524955185209809E-2</v>
          </cell>
          <cell r="O29">
            <v>-2.4273130971829656E-3</v>
          </cell>
          <cell r="P29">
            <v>1.312110213868258E-2</v>
          </cell>
          <cell r="Q29">
            <v>9.8367309917855115E-3</v>
          </cell>
          <cell r="R29">
            <v>-6.2723140769360584E-3</v>
          </cell>
          <cell r="S29">
            <v>-2.364833551707243E-2</v>
          </cell>
          <cell r="T29">
            <v>-4.9737228449773789E-2</v>
          </cell>
          <cell r="U29">
            <v>-1.7663087526405184E-2</v>
          </cell>
          <cell r="V29">
            <v>-1.5558439516085048E-2</v>
          </cell>
          <cell r="W29">
            <v>-2.0744009216638232E-2</v>
          </cell>
          <cell r="X29">
            <v>-4.0859664970807417E-2</v>
          </cell>
          <cell r="Y29">
            <v>-4.3570005831238615E-2</v>
          </cell>
          <cell r="Z29">
            <v>-2.916530321695884E-2</v>
          </cell>
          <cell r="AA29">
            <v>1.3576145397150258E-2</v>
          </cell>
          <cell r="AB29">
            <v>3.8273545391682956E-2</v>
          </cell>
          <cell r="AC29">
            <v>6.213591757747685E-2</v>
          </cell>
          <cell r="AD29">
            <v>5.5788682532305886E-2</v>
          </cell>
          <cell r="AE29">
            <v>-1.2317647073502044E-2</v>
          </cell>
          <cell r="AF29">
            <v>-1.9592052943338569E-2</v>
          </cell>
          <cell r="AG29">
            <v>-2.40590982689231E-2</v>
          </cell>
          <cell r="AH29">
            <v>-2.5749140569714675E-2</v>
          </cell>
          <cell r="AI29">
            <v>-2.4855089764501796E-2</v>
          </cell>
          <cell r="AJ29">
            <v>-1.7798989117225061E-2</v>
          </cell>
          <cell r="AK29">
            <v>-2.7389698845184979E-3</v>
          </cell>
          <cell r="AL29">
            <v>1.5981478170876213E-2</v>
          </cell>
          <cell r="AM29">
            <v>3.7597847683483794E-2</v>
          </cell>
          <cell r="AN29">
            <v>13.60298738328766</v>
          </cell>
          <cell r="AO29">
            <v>13.60298738328766</v>
          </cell>
          <cell r="AP29">
            <v>3.8211329231921734E-2</v>
          </cell>
        </row>
        <row r="30">
          <cell r="A30" t="str">
            <v>Cameroon</v>
          </cell>
          <cell r="B30">
            <v>-0.15559903925508076</v>
          </cell>
          <cell r="C30">
            <v>-5.665416414350985E-2</v>
          </cell>
          <cell r="D30">
            <v>-2.8139978872780209E-2</v>
          </cell>
          <cell r="E30">
            <v>-4.3377267618823417E-4</v>
          </cell>
          <cell r="F30">
            <v>4.0949411364996503E-2</v>
          </cell>
          <cell r="G30">
            <v>9.9387694923962697E-2</v>
          </cell>
          <cell r="H30">
            <v>0.15757915324170324</v>
          </cell>
          <cell r="I30">
            <v>0.12739917728060202</v>
          </cell>
          <cell r="J30">
            <v>4.2641441563092665E-2</v>
          </cell>
          <cell r="K30">
            <v>3.4517799549845761E-2</v>
          </cell>
          <cell r="L30">
            <v>-1.5727266482125673E-2</v>
          </cell>
          <cell r="M30">
            <v>-3.881157188260987E-2</v>
          </cell>
          <cell r="N30">
            <v>-5.6381546102864499E-2</v>
          </cell>
          <cell r="O30">
            <v>-7.9081044566480671E-2</v>
          </cell>
          <cell r="P30">
            <v>-0.10132995357950729</v>
          </cell>
          <cell r="Q30">
            <v>-7.8446625390055313E-2</v>
          </cell>
          <cell r="R30">
            <v>-4.7328584190690699E-2</v>
          </cell>
          <cell r="S30">
            <v>-2.1388659333528369E-2</v>
          </cell>
          <cell r="T30">
            <v>-1.0603453648046341E-3</v>
          </cell>
          <cell r="U30">
            <v>9.1536238707283883E-3</v>
          </cell>
          <cell r="V30">
            <v>1.434819342120543E-2</v>
          </cell>
          <cell r="W30">
            <v>2.1762713869397675E-2</v>
          </cell>
          <cell r="X30">
            <v>2.3913103088838636E-2</v>
          </cell>
          <cell r="Y30">
            <v>2.6630794757871071E-2</v>
          </cell>
          <cell r="Z30">
            <v>2.6811894876965409E-2</v>
          </cell>
          <cell r="AA30">
            <v>1.3840387632394058E-2</v>
          </cell>
          <cell r="AB30">
            <v>1.0646995404086177E-2</v>
          </cell>
          <cell r="AC30">
            <v>9.2878296482866475E-3</v>
          </cell>
          <cell r="AD30">
            <v>-2.4164298201065471E-4</v>
          </cell>
          <cell r="AE30">
            <v>-1.5817828807691926E-2</v>
          </cell>
          <cell r="AF30">
            <v>-2.2955782936262596E-2</v>
          </cell>
          <cell r="AG30">
            <v>-1.9966176670230339E-2</v>
          </cell>
          <cell r="AH30">
            <v>-1.7849430238284284E-2</v>
          </cell>
          <cell r="AI30">
            <v>-1.2550188273634973E-2</v>
          </cell>
          <cell r="AJ30">
            <v>-5.5144061432786566E-3</v>
          </cell>
          <cell r="AK30">
            <v>2.8145051175119977E-3</v>
          </cell>
          <cell r="AL30">
            <v>1.3899862680206064E-2</v>
          </cell>
          <cell r="AM30">
            <v>2.6250446934324375E-2</v>
          </cell>
          <cell r="AN30">
            <v>24.555597492970222</v>
          </cell>
          <cell r="AO30">
            <v>-24.555597492970222</v>
          </cell>
          <cell r="AP30">
            <v>6.1767893310366008E-2</v>
          </cell>
        </row>
        <row r="31">
          <cell r="A31" t="str">
            <v>Canada</v>
          </cell>
          <cell r="B31">
            <v>1.8674658161266081E-2</v>
          </cell>
          <cell r="C31">
            <v>2.3012745538156427E-2</v>
          </cell>
          <cell r="D31">
            <v>-3.5097704231608025E-2</v>
          </cell>
          <cell r="E31">
            <v>-3.7385087014201145E-2</v>
          </cell>
          <cell r="F31">
            <v>-1.0478938070029831E-2</v>
          </cell>
          <cell r="G31">
            <v>7.7910770872480148E-3</v>
          </cell>
          <cell r="H31">
            <v>4.2182394230384935E-3</v>
          </cell>
          <cell r="I31">
            <v>1.9772881701777222E-2</v>
          </cell>
          <cell r="J31">
            <v>4.4176512658357217E-2</v>
          </cell>
          <cell r="K31">
            <v>4.6612279344889637E-2</v>
          </cell>
          <cell r="L31">
            <v>2.5212505578404844E-2</v>
          </cell>
          <cell r="M31">
            <v>-1.8555841193281193E-2</v>
          </cell>
          <cell r="N31">
            <v>-3.2857508411951702E-2</v>
          </cell>
          <cell r="O31">
            <v>-3.4712128109630855E-2</v>
          </cell>
          <cell r="P31">
            <v>-1.5307061195989114E-2</v>
          </cell>
          <cell r="Q31">
            <v>-1.6555333628484013E-2</v>
          </cell>
          <cell r="R31">
            <v>-3.0861086305495489E-2</v>
          </cell>
          <cell r="S31">
            <v>-2.1822556439341983E-2</v>
          </cell>
          <cell r="T31">
            <v>-1.4688879807558144E-2</v>
          </cell>
          <cell r="U31">
            <v>6.1385296784037882E-3</v>
          </cell>
          <cell r="V31">
            <v>2.5282696890466725E-2</v>
          </cell>
          <cell r="W31">
            <v>1.1963094221116953E-2</v>
          </cell>
          <cell r="X31">
            <v>1.1758867526665891E-2</v>
          </cell>
          <cell r="Y31">
            <v>3.2095389400744151E-3</v>
          </cell>
          <cell r="Z31">
            <v>8.7981301481368616E-3</v>
          </cell>
          <cell r="AA31">
            <v>1.5424448858650361E-2</v>
          </cell>
          <cell r="AB31">
            <v>2.20965782900071E-2</v>
          </cell>
          <cell r="AC31">
            <v>2.4324310258959644E-2</v>
          </cell>
          <cell r="AD31">
            <v>1.270384970396668E-2</v>
          </cell>
          <cell r="AE31">
            <v>-3.248424667563074E-2</v>
          </cell>
          <cell r="AF31">
            <v>-1.8725497492356809E-2</v>
          </cell>
          <cell r="AG31">
            <v>-1.2334369045322527E-2</v>
          </cell>
          <cell r="AH31">
            <v>-1.0198897312818962E-2</v>
          </cell>
          <cell r="AI31">
            <v>-7.4114002949525514E-3</v>
          </cell>
          <cell r="AJ31">
            <v>-2.9116081654053283E-3</v>
          </cell>
          <cell r="AK31">
            <v>2.0608349662642727E-3</v>
          </cell>
          <cell r="AL31">
            <v>6.1368980959804571E-3</v>
          </cell>
          <cell r="AM31">
            <v>9.6228423771828869E-3</v>
          </cell>
          <cell r="AN31">
            <v>1100.1030855885524</v>
          </cell>
          <cell r="AO31">
            <v>-1100.1030855885524</v>
          </cell>
          <cell r="AP31">
            <v>2.3902957724246245E-2</v>
          </cell>
        </row>
        <row r="32">
          <cell r="A32" t="str">
            <v>Cape Verde</v>
          </cell>
          <cell r="B32">
            <v>-8.4179841793268432E-3</v>
          </cell>
          <cell r="C32">
            <v>1.2630353037313446E-2</v>
          </cell>
          <cell r="D32">
            <v>-1.6115237713916684E-2</v>
          </cell>
          <cell r="E32">
            <v>2.1381939390498185E-2</v>
          </cell>
          <cell r="F32">
            <v>7.5918474491920313E-3</v>
          </cell>
          <cell r="G32">
            <v>4.3114747615887974E-2</v>
          </cell>
          <cell r="H32">
            <v>2.4679460663262126E-2</v>
          </cell>
          <cell r="I32">
            <v>2.1928351084703271E-2</v>
          </cell>
          <cell r="J32">
            <v>3.6406341695568216E-2</v>
          </cell>
          <cell r="K32">
            <v>4.7664307422318676E-2</v>
          </cell>
          <cell r="L32">
            <v>7.3822922403582476E-3</v>
          </cell>
          <cell r="M32">
            <v>-2.7109014926893452E-2</v>
          </cell>
          <cell r="N32">
            <v>-4.8912320808760922E-2</v>
          </cell>
          <cell r="O32">
            <v>-3.5932628321190672E-2</v>
          </cell>
          <cell r="P32">
            <v>-3.0427615164987553E-2</v>
          </cell>
          <cell r="Q32">
            <v>-2.3344121286701738E-2</v>
          </cell>
          <cell r="R32">
            <v>-2.6328589809551099E-2</v>
          </cell>
          <cell r="S32">
            <v>-2.265466537198272E-2</v>
          </cell>
          <cell r="T32">
            <v>-1.2712689033426655E-2</v>
          </cell>
          <cell r="U32">
            <v>2.909512236677984E-2</v>
          </cell>
          <cell r="V32">
            <v>2.9625011320884482E-2</v>
          </cell>
          <cell r="W32">
            <v>2.0809650241925236E-2</v>
          </cell>
          <cell r="X32">
            <v>5.3650329797570971E-3</v>
          </cell>
          <cell r="Y32">
            <v>-1.415731635705602E-2</v>
          </cell>
          <cell r="Z32">
            <v>-3.5897871518472825E-2</v>
          </cell>
          <cell r="AA32">
            <v>-3.5843070931175745E-2</v>
          </cell>
          <cell r="AB32">
            <v>-1.5960803979415917E-3</v>
          </cell>
          <cell r="AC32">
            <v>2.1850929642020754E-2</v>
          </cell>
          <cell r="AD32">
            <v>2.4720720132822154E-2</v>
          </cell>
          <cell r="AE32">
            <v>6.0717630880371045E-3</v>
          </cell>
          <cell r="AF32">
            <v>4.3556072760989866E-3</v>
          </cell>
          <cell r="AG32">
            <v>3.2892163218142356E-3</v>
          </cell>
          <cell r="AH32">
            <v>-3.0144011584532907E-3</v>
          </cell>
          <cell r="AI32">
            <v>-6.4454193560414697E-3</v>
          </cell>
          <cell r="AJ32">
            <v>-6.8860886212329534E-3</v>
          </cell>
          <cell r="AK32">
            <v>-4.2354259361675837E-3</v>
          </cell>
          <cell r="AL32">
            <v>2.7091975797301246E-3</v>
          </cell>
          <cell r="AM32">
            <v>1.1517242692353592E-2</v>
          </cell>
          <cell r="AN32">
            <v>29.17847969891768</v>
          </cell>
          <cell r="AO32">
            <v>29.17847969891768</v>
          </cell>
          <cell r="AP32">
            <v>2.5999382345862208E-2</v>
          </cell>
        </row>
        <row r="33">
          <cell r="A33" t="str">
            <v>Central African Republic</v>
          </cell>
          <cell r="B33">
            <v>-5.3339606996763725E-2</v>
          </cell>
          <cell r="C33">
            <v>4.9827959905682132E-2</v>
          </cell>
          <cell r="D33">
            <v>-5.2545082438847793E-3</v>
          </cell>
          <cell r="E33">
            <v>-8.0682483005549657E-2</v>
          </cell>
          <cell r="F33">
            <v>-5.4224172121716237E-3</v>
          </cell>
          <cell r="G33">
            <v>1.7229873855908479E-2</v>
          </cell>
          <cell r="H33">
            <v>7.7813442123183307E-2</v>
          </cell>
          <cell r="I33">
            <v>2.2905854730861021E-2</v>
          </cell>
          <cell r="J33">
            <v>3.4863323589301436E-2</v>
          </cell>
          <cell r="K33">
            <v>4.8105961279212288E-2</v>
          </cell>
          <cell r="L33">
            <v>7.5848409950198051E-3</v>
          </cell>
          <cell r="M33">
            <v>-1.227383288473821E-2</v>
          </cell>
          <cell r="N33">
            <v>-4.4013558575808652E-2</v>
          </cell>
          <cell r="O33">
            <v>-5.8864957039417048E-2</v>
          </cell>
          <cell r="P33">
            <v>-2.4324694406138325E-2</v>
          </cell>
          <cell r="Q33">
            <v>1.8641661129476808E-2</v>
          </cell>
          <cell r="R33">
            <v>-6.9941402421655932E-2</v>
          </cell>
          <cell r="S33">
            <v>-8.2439897035805343E-3</v>
          </cell>
          <cell r="T33">
            <v>2.1226104367289347E-2</v>
          </cell>
          <cell r="U33">
            <v>4.7986922085873934E-2</v>
          </cell>
          <cell r="V33">
            <v>5.8856889410336628E-2</v>
          </cell>
          <cell r="W33">
            <v>5.6862894792564969E-2</v>
          </cell>
          <cell r="X33">
            <v>4.2436741675410179E-2</v>
          </cell>
          <cell r="Y33">
            <v>-3.9894471772690364E-2</v>
          </cell>
          <cell r="Z33">
            <v>-4.0853027714876186E-2</v>
          </cell>
          <cell r="AA33">
            <v>-3.1705998651454348E-2</v>
          </cell>
          <cell r="AB33">
            <v>-1.2822178737481794E-2</v>
          </cell>
          <cell r="AC33">
            <v>1.5920314704439289E-3</v>
          </cell>
          <cell r="AD33">
            <v>-4.2053014114493293E-3</v>
          </cell>
          <cell r="AE33">
            <v>-1.6485261557446319E-2</v>
          </cell>
          <cell r="AF33">
            <v>-1.6742452861842429E-2</v>
          </cell>
          <cell r="AG33">
            <v>-2.1510723331547486E-2</v>
          </cell>
          <cell r="AH33">
            <v>-2.0193598257315693E-2</v>
          </cell>
          <cell r="AI33">
            <v>-1.8963118445018211E-2</v>
          </cell>
          <cell r="AJ33">
            <v>-3.3545467603229816E-3</v>
          </cell>
          <cell r="AK33">
            <v>7.7737969189065692E-3</v>
          </cell>
          <cell r="AL33">
            <v>2.2225762064573246E-2</v>
          </cell>
          <cell r="AM33">
            <v>3.8422325107948373E-2</v>
          </cell>
          <cell r="AN33">
            <v>31.767821507681226</v>
          </cell>
          <cell r="AO33">
            <v>-31.767821507681226</v>
          </cell>
          <cell r="AP33">
            <v>4.035145225007878E-2</v>
          </cell>
        </row>
        <row r="34">
          <cell r="A34" t="str">
            <v>Chad</v>
          </cell>
          <cell r="B34">
            <v>0.10515125815137809</v>
          </cell>
          <cell r="C34">
            <v>-7.6723864240210216E-2</v>
          </cell>
          <cell r="D34">
            <v>-8.5905411831459041E-2</v>
          </cell>
          <cell r="E34">
            <v>-4.1023007832422667E-3</v>
          </cell>
          <cell r="F34">
            <v>-9.6549948577093758E-3</v>
          </cell>
          <cell r="G34">
            <v>1.2808426576345563E-2</v>
          </cell>
          <cell r="H34">
            <v>2.0870483284208936E-2</v>
          </cell>
          <cell r="I34">
            <v>1.0176783826482655E-2</v>
          </cell>
          <cell r="J34">
            <v>4.0901760098609449E-2</v>
          </cell>
          <cell r="K34">
            <v>2.0253866370734248E-2</v>
          </cell>
          <cell r="L34">
            <v>1.5198406046725767E-2</v>
          </cell>
          <cell r="M34">
            <v>8.3076201322508328E-2</v>
          </cell>
          <cell r="N34">
            <v>7.331786067946075E-2</v>
          </cell>
          <cell r="O34">
            <v>1.7421961872887373E-2</v>
          </cell>
          <cell r="P34">
            <v>3.7168940783918338E-2</v>
          </cell>
          <cell r="Q34">
            <v>-9.0464932309194911E-3</v>
          </cell>
          <cell r="R34">
            <v>-3.085102465253408E-2</v>
          </cell>
          <cell r="S34">
            <v>-2.5912182792440359E-2</v>
          </cell>
          <cell r="T34">
            <v>-1.6188835706436287E-2</v>
          </cell>
          <cell r="U34">
            <v>-8.4080664870952546E-2</v>
          </cell>
          <cell r="V34">
            <v>-0.15487168136497104</v>
          </cell>
          <cell r="W34">
            <v>-0.12644968712521187</v>
          </cell>
          <cell r="X34">
            <v>-0.12529667095861244</v>
          </cell>
          <cell r="Y34">
            <v>-7.3709106243751238E-2</v>
          </cell>
          <cell r="Z34">
            <v>0.1466239111720273</v>
          </cell>
          <cell r="AA34">
            <v>0.15403280017125665</v>
          </cell>
          <cell r="AB34">
            <v>8.5913592545267078E-2</v>
          </cell>
          <cell r="AC34">
            <v>2.922114453831437E-2</v>
          </cell>
          <cell r="AD34">
            <v>-4.5872724889491059E-3</v>
          </cell>
          <cell r="AE34">
            <v>-6.0207652324506235E-2</v>
          </cell>
          <cell r="AF34">
            <v>1.8527143794079132E-2</v>
          </cell>
          <cell r="AG34">
            <v>-4.5019113041895164E-3</v>
          </cell>
          <cell r="AH34">
            <v>2.6107895426336264E-2</v>
          </cell>
          <cell r="AI34">
            <v>-6.7735922975815186E-3</v>
          </cell>
          <cell r="AJ34">
            <v>-7.3539859846691426E-3</v>
          </cell>
          <cell r="AK34">
            <v>-5.6632827531928366E-3</v>
          </cell>
          <cell r="AL34">
            <v>-4.9644380340101791E-3</v>
          </cell>
          <cell r="AM34">
            <v>-7.6555295943466642E-3</v>
          </cell>
          <cell r="AN34">
            <v>110.28130396451823</v>
          </cell>
          <cell r="AO34">
            <v>-110.28130396451823</v>
          </cell>
          <cell r="AP34">
            <v>7.3837515222437616E-2</v>
          </cell>
        </row>
        <row r="35">
          <cell r="A35" t="str">
            <v>Chile</v>
          </cell>
          <cell r="B35">
            <v>0.13043665470885085</v>
          </cell>
          <cell r="C35">
            <v>0.17193040806202595</v>
          </cell>
          <cell r="D35">
            <v>-1.2206016720154381E-2</v>
          </cell>
          <cell r="E35">
            <v>-6.6710665580889922E-2</v>
          </cell>
          <cell r="F35">
            <v>-4.4926342350391037E-2</v>
          </cell>
          <cell r="G35">
            <v>-6.543474713680926E-2</v>
          </cell>
          <cell r="H35">
            <v>-6.0135426561353233E-2</v>
          </cell>
          <cell r="I35">
            <v>-5.2834360296670865E-2</v>
          </cell>
          <cell r="J35">
            <v>-4.4972671109135963E-2</v>
          </cell>
          <cell r="K35">
            <v>-1.1749379254950809E-2</v>
          </cell>
          <cell r="L35">
            <v>-4.4105858629764211E-2</v>
          </cell>
          <cell r="M35">
            <v>-3.8221696251797901E-2</v>
          </cell>
          <cell r="N35">
            <v>6.744833254705495E-3</v>
          </cell>
          <cell r="O35">
            <v>6.286955071248602E-3</v>
          </cell>
          <cell r="P35">
            <v>-3.161479430269073E-3</v>
          </cell>
          <cell r="Q35">
            <v>3.7429709906361859E-2</v>
          </cell>
          <cell r="R35">
            <v>5.2853451417465017E-2</v>
          </cell>
          <cell r="S35">
            <v>6.5472504434541598E-2</v>
          </cell>
          <cell r="T35">
            <v>4.8858368053707857E-2</v>
          </cell>
          <cell r="U35">
            <v>-3.99295656345992E-3</v>
          </cell>
          <cell r="V35">
            <v>-2.8029941227505919E-3</v>
          </cell>
          <cell r="W35">
            <v>-1.1337972225151396E-2</v>
          </cell>
          <cell r="X35">
            <v>-3.0670727032112759E-2</v>
          </cell>
          <cell r="Y35">
            <v>-3.8632269413289032E-2</v>
          </cell>
          <cell r="Z35">
            <v>-1.5617357094847215E-2</v>
          </cell>
          <cell r="AA35">
            <v>2.9411085923102343E-3</v>
          </cell>
          <cell r="AB35">
            <v>1.7183134539268077E-2</v>
          </cell>
          <cell r="AC35">
            <v>2.579315344068496E-2</v>
          </cell>
          <cell r="AD35">
            <v>1.334451259592441E-2</v>
          </cell>
          <cell r="AE35">
            <v>-3.6758586624878471E-2</v>
          </cell>
          <cell r="AF35">
            <v>-2.0010474088182219E-2</v>
          </cell>
          <cell r="AG35">
            <v>-5.1342134850093221E-3</v>
          </cell>
          <cell r="AH35">
            <v>-5.4199325777172184E-3</v>
          </cell>
          <cell r="AI35">
            <v>-3.1065119179992827E-3</v>
          </cell>
          <cell r="AJ35">
            <v>-4.0095259820321948E-4</v>
          </cell>
          <cell r="AK35">
            <v>3.450503285784372E-3</v>
          </cell>
          <cell r="AL35">
            <v>8.4972900905121943E-3</v>
          </cell>
          <cell r="AM35">
            <v>1.4917408187868608E-2</v>
          </cell>
          <cell r="AN35">
            <v>55.963028200819117</v>
          </cell>
          <cell r="AO35">
            <v>-55.963028200819117</v>
          </cell>
          <cell r="AP35">
            <v>5.2712625385104094E-2</v>
          </cell>
        </row>
        <row r="36">
          <cell r="A36" t="str">
            <v>China</v>
          </cell>
          <cell r="B36">
            <v>0.15740388667556091</v>
          </cell>
          <cell r="C36">
            <v>4.5003021679098504E-2</v>
          </cell>
          <cell r="D36">
            <v>-2.6209977955685007E-3</v>
          </cell>
          <cell r="E36">
            <v>-1.9367383531436255E-2</v>
          </cell>
          <cell r="F36">
            <v>1.1137634682081794E-2</v>
          </cell>
          <cell r="G36">
            <v>3.4455803353308126E-2</v>
          </cell>
          <cell r="H36">
            <v>1.9732984409615791E-2</v>
          </cell>
          <cell r="I36">
            <v>3.4719502705909372E-2</v>
          </cell>
          <cell r="J36">
            <v>4.9386750189052281E-2</v>
          </cell>
          <cell r="K36">
            <v>-3.6352882422955317E-3</v>
          </cell>
          <cell r="L36">
            <v>-5.6612936066239877E-2</v>
          </cell>
          <cell r="M36">
            <v>-6.1805742934959745E-2</v>
          </cell>
          <cell r="N36">
            <v>-2.4657130291256116E-2</v>
          </cell>
          <cell r="O36">
            <v>1.1199823542445583E-2</v>
          </cell>
          <cell r="P36">
            <v>4.0696554209082393E-2</v>
          </cell>
          <cell r="Q36">
            <v>5.1574132061405986E-2</v>
          </cell>
          <cell r="R36">
            <v>5.4734472845295097E-2</v>
          </cell>
          <cell r="S36">
            <v>5.1586322359396211E-2</v>
          </cell>
          <cell r="T36">
            <v>3.4206659164679E-2</v>
          </cell>
          <cell r="U36">
            <v>1.405141829079651E-2</v>
          </cell>
          <cell r="V36">
            <v>-4.4657654578127985E-6</v>
          </cell>
          <cell r="W36">
            <v>-1.7291362828302171E-2</v>
          </cell>
          <cell r="X36">
            <v>-2.9653305223232319E-2</v>
          </cell>
          <cell r="Y36">
            <v>-3.5660651820658938E-2</v>
          </cell>
          <cell r="Z36">
            <v>-4.2594760798718774E-2</v>
          </cell>
          <cell r="AA36">
            <v>-3.9551460292846514E-2</v>
          </cell>
          <cell r="AB36">
            <v>-2.4301981142193691E-2</v>
          </cell>
          <cell r="AC36">
            <v>5.7382533494253433E-3</v>
          </cell>
          <cell r="AD36">
            <v>-2.0061391575751314E-3</v>
          </cell>
          <cell r="AE36">
            <v>-1.0548019658543493E-2</v>
          </cell>
          <cell r="AF36">
            <v>-4.6352286094939821E-3</v>
          </cell>
          <cell r="AG36">
            <v>-6.083822138581981E-3</v>
          </cell>
          <cell r="AH36">
            <v>-1.2928790853520082E-2</v>
          </cell>
          <cell r="AI36">
            <v>-1.0838758576618594E-2</v>
          </cell>
          <cell r="AJ36">
            <v>-5.2901984935966777E-3</v>
          </cell>
          <cell r="AK36">
            <v>4.0923901486787069E-3</v>
          </cell>
          <cell r="AL36">
            <v>1.6567664945709184E-2</v>
          </cell>
          <cell r="AM36">
            <v>3.2779415383054449E-2</v>
          </cell>
          <cell r="AN36">
            <v>5.8257389856039072</v>
          </cell>
          <cell r="AO36">
            <v>5.8257389856039072</v>
          </cell>
          <cell r="AP36">
            <v>4.2709319616357974E-2</v>
          </cell>
        </row>
        <row r="37">
          <cell r="A37" t="str">
            <v>Colombia</v>
          </cell>
          <cell r="B37">
            <v>4.4731337071082393E-2</v>
          </cell>
          <cell r="C37">
            <v>2.8261692383288364E-2</v>
          </cell>
          <cell r="D37">
            <v>-8.8531926316779504E-5</v>
          </cell>
          <cell r="E37">
            <v>-2.1351739292576857E-2</v>
          </cell>
          <cell r="F37">
            <v>-2.5732244517831664E-2</v>
          </cell>
          <cell r="G37">
            <v>-3.3019863907760377E-2</v>
          </cell>
          <cell r="H37">
            <v>-1.5651625725169382E-2</v>
          </cell>
          <cell r="I37">
            <v>-2.6969941733679939E-3</v>
          </cell>
          <cell r="J37">
            <v>-2.1078863746609926E-3</v>
          </cell>
          <cell r="K37">
            <v>-7.4194213105577486E-3</v>
          </cell>
          <cell r="L37">
            <v>-3.750710731558006E-3</v>
          </cell>
          <cell r="M37">
            <v>-1.7383701691738702E-2</v>
          </cell>
          <cell r="N37">
            <v>-1.0737780427812427E-2</v>
          </cell>
          <cell r="O37">
            <v>1.0717033299493452E-2</v>
          </cell>
          <cell r="P37">
            <v>2.9486132988193921E-2</v>
          </cell>
          <cell r="Q37">
            <v>5.1894851009099081E-2</v>
          </cell>
          <cell r="R37">
            <v>4.5387490687309164E-2</v>
          </cell>
          <cell r="S37">
            <v>5.5186959683532925E-2</v>
          </cell>
          <cell r="T37">
            <v>3.6977156183555529E-2</v>
          </cell>
          <cell r="U37">
            <v>-2.9283354224129136E-2</v>
          </cell>
          <cell r="V37">
            <v>-2.517720440567808E-2</v>
          </cell>
          <cell r="W37">
            <v>-3.5454494272644285E-2</v>
          </cell>
          <cell r="X37">
            <v>-4.1093876861533728E-2</v>
          </cell>
          <cell r="Y37">
            <v>-3.7042149522598725E-2</v>
          </cell>
          <cell r="Z37">
            <v>-2.3149724777775861E-2</v>
          </cell>
          <cell r="AA37">
            <v>-1.7737948789124422E-2</v>
          </cell>
          <cell r="AB37">
            <v>4.3983327745033647E-3</v>
          </cell>
          <cell r="AC37">
            <v>2.7718668612599875E-2</v>
          </cell>
          <cell r="AD37">
            <v>1.8031273642950513E-2</v>
          </cell>
          <cell r="AE37">
            <v>-1.0234982608195628E-2</v>
          </cell>
          <cell r="AF37">
            <v>-1.5566731827685436E-2</v>
          </cell>
          <cell r="AG37">
            <v>-2.617642820469882E-3</v>
          </cell>
          <cell r="AH37">
            <v>-6.1072045590752444E-4</v>
          </cell>
          <cell r="AI37">
            <v>-6.7347051552513887E-4</v>
          </cell>
          <cell r="AJ37">
            <v>6.6041659299407945E-4</v>
          </cell>
          <cell r="AK37">
            <v>3.1482985744580262E-3</v>
          </cell>
          <cell r="AL37">
            <v>7.0653672653686606E-3</v>
          </cell>
          <cell r="AM37">
            <v>1.2483819296887763E-2</v>
          </cell>
          <cell r="AN37">
            <v>36.337659390369353</v>
          </cell>
          <cell r="AO37">
            <v>-36.337659390369353</v>
          </cell>
          <cell r="AP37">
            <v>2.7829743613838637E-2</v>
          </cell>
        </row>
        <row r="38">
          <cell r="A38" t="str">
            <v>Comoros</v>
          </cell>
          <cell r="B38">
            <v>-3.6957352533921524E-2</v>
          </cell>
          <cell r="C38">
            <v>-1.3282753127143854E-2</v>
          </cell>
          <cell r="D38">
            <v>-1.3229552174353614E-3</v>
          </cell>
          <cell r="E38">
            <v>2.952832854101051E-3</v>
          </cell>
          <cell r="F38">
            <v>1.9704260579290287E-2</v>
          </cell>
          <cell r="G38">
            <v>1.7435861136622047E-2</v>
          </cell>
          <cell r="H38">
            <v>1.7539551896636866E-2</v>
          </cell>
          <cell r="I38">
            <v>1.632431117308562E-2</v>
          </cell>
          <cell r="J38">
            <v>2.7689310542232299E-2</v>
          </cell>
          <cell r="K38">
            <v>-1.8549624129139092E-2</v>
          </cell>
          <cell r="L38">
            <v>1.8467548845549395E-2</v>
          </cell>
          <cell r="M38">
            <v>-4.7903725016459009E-2</v>
          </cell>
          <cell r="N38">
            <v>2.1215606328298432E-2</v>
          </cell>
          <cell r="O38">
            <v>3.9700748801556086E-2</v>
          </cell>
          <cell r="P38">
            <v>-2.6752561864351987E-2</v>
          </cell>
          <cell r="Q38">
            <v>-4.2726836023150114E-3</v>
          </cell>
          <cell r="R38">
            <v>-3.1041461653293956E-2</v>
          </cell>
          <cell r="S38">
            <v>-5.3905687337745933E-3</v>
          </cell>
          <cell r="T38">
            <v>-1.0417526518270263E-2</v>
          </cell>
          <cell r="U38">
            <v>-9.1365812351448614E-3</v>
          </cell>
          <cell r="V38">
            <v>-1.3838861911537964E-2</v>
          </cell>
          <cell r="W38">
            <v>-7.7625392624702718E-4</v>
          </cell>
          <cell r="X38">
            <v>2.013081968834592E-2</v>
          </cell>
          <cell r="Y38">
            <v>2.4734961192431817E-2</v>
          </cell>
          <cell r="Z38">
            <v>2.2644815602046869E-3</v>
          </cell>
          <cell r="AA38">
            <v>2.4283006943338206E-2</v>
          </cell>
          <cell r="AB38">
            <v>1.6739701115405826E-2</v>
          </cell>
          <cell r="AC38">
            <v>1.4041934490659535E-3</v>
          </cell>
          <cell r="AD38">
            <v>-9.7829916128321197E-3</v>
          </cell>
          <cell r="AE38">
            <v>-1.4001294209746655E-2</v>
          </cell>
          <cell r="AF38">
            <v>-1.7421524873431064E-2</v>
          </cell>
          <cell r="AG38">
            <v>-2.0817291412603838E-2</v>
          </cell>
          <cell r="AH38">
            <v>-2.3686757028000598E-2</v>
          </cell>
          <cell r="AI38">
            <v>-1.3136328911795021E-2</v>
          </cell>
          <cell r="AJ38">
            <v>-3.3257321392372481E-3</v>
          </cell>
          <cell r="AK38">
            <v>5.860167136345437E-3</v>
          </cell>
          <cell r="AL38">
            <v>1.5318032814141801E-2</v>
          </cell>
          <cell r="AM38">
            <v>2.5480848372367863E-2</v>
          </cell>
          <cell r="AN38">
            <v>60.546435096804622</v>
          </cell>
          <cell r="AO38">
            <v>-60.546435096804622</v>
          </cell>
          <cell r="AP38">
            <v>2.0961961934176938E-2</v>
          </cell>
        </row>
        <row r="39">
          <cell r="A39" t="str">
            <v>Democratic Republic of Congo</v>
          </cell>
          <cell r="B39">
            <v>-3.247648106583343E-2</v>
          </cell>
          <cell r="C39">
            <v>-3.4115552246211135E-2</v>
          </cell>
          <cell r="D39">
            <v>-4.8698934380246764E-2</v>
          </cell>
          <cell r="E39">
            <v>-4.4486316935081371E-2</v>
          </cell>
          <cell r="F39">
            <v>-5.5973326984416353E-3</v>
          </cell>
          <cell r="G39">
            <v>-4.7072073371708352E-3</v>
          </cell>
          <cell r="H39">
            <v>4.3857322354131402E-2</v>
          </cell>
          <cell r="I39">
            <v>8.0859844064857994E-2</v>
          </cell>
          <cell r="J39">
            <v>0.10434660839425285</v>
          </cell>
          <cell r="K39">
            <v>0.11929764645589885</v>
          </cell>
          <cell r="L39">
            <v>8.356322111328307E-2</v>
          </cell>
          <cell r="M39">
            <v>3.6563278045628304E-2</v>
          </cell>
          <cell r="N39">
            <v>-2.3904271192490032E-2</v>
          </cell>
          <cell r="O39">
            <v>-0.10827057590691617</v>
          </cell>
          <cell r="P39">
            <v>-9.4162616400223845E-2</v>
          </cell>
          <cell r="Q39">
            <v>-3.8067724062834367E-2</v>
          </cell>
          <cell r="R39">
            <v>-1.5978431688501934E-4</v>
          </cell>
          <cell r="S39">
            <v>-1.1438663598864165E-2</v>
          </cell>
          <cell r="T39">
            <v>7.5298344658949129E-3</v>
          </cell>
          <cell r="U39">
            <v>-9.4119603039674472E-3</v>
          </cell>
          <cell r="V39">
            <v>-6.4078246665590283E-2</v>
          </cell>
          <cell r="W39">
            <v>-8.2755255189434163E-2</v>
          </cell>
          <cell r="X39">
            <v>-6.335809637911155E-2</v>
          </cell>
          <cell r="Y39">
            <v>-3.5094454642121964E-2</v>
          </cell>
          <cell r="Z39">
            <v>-9.4556962097696214E-3</v>
          </cell>
          <cell r="AA39">
            <v>1.8661039788379269E-2</v>
          </cell>
          <cell r="AB39">
            <v>1.9257885552350265E-2</v>
          </cell>
          <cell r="AC39">
            <v>2.1744641388783941E-2</v>
          </cell>
          <cell r="AD39">
            <v>2.0268244044302958E-2</v>
          </cell>
          <cell r="AE39">
            <v>-1.4787324433282371E-2</v>
          </cell>
          <cell r="AF39">
            <v>-1.0981982288391742E-2</v>
          </cell>
          <cell r="AG39">
            <v>-8.1651099100752481E-3</v>
          </cell>
          <cell r="AH39">
            <v>-8.809268383178229E-3</v>
          </cell>
          <cell r="AI39">
            <v>-5.8752161879985386E-3</v>
          </cell>
          <cell r="AJ39">
            <v>2.7644043452805952E-3</v>
          </cell>
          <cell r="AK39">
            <v>1.1909896479290173E-2</v>
          </cell>
          <cell r="AL39">
            <v>1.8492309239884267E-2</v>
          </cell>
          <cell r="AM39">
            <v>2.0692609570627407E-2</v>
          </cell>
          <cell r="AN39">
            <v>9.0889643728026215</v>
          </cell>
          <cell r="AO39">
            <v>-9.0889643728026215</v>
          </cell>
          <cell r="AP39">
            <v>5.3461294262073619E-2</v>
          </cell>
        </row>
        <row r="40">
          <cell r="A40" t="str">
            <v>Republic of Congo</v>
          </cell>
          <cell r="B40">
            <v>8.0479764389340638E-2</v>
          </cell>
          <cell r="C40">
            <v>4.4230522648909122E-2</v>
          </cell>
          <cell r="D40">
            <v>9.9004959110230197E-3</v>
          </cell>
          <cell r="E40">
            <v>-2.2148976432192758E-2</v>
          </cell>
          <cell r="F40">
            <v>-5.3151800471675358E-2</v>
          </cell>
          <cell r="G40">
            <v>-8.3794711726772553E-2</v>
          </cell>
          <cell r="H40">
            <v>-0.11411267317011123</v>
          </cell>
          <cell r="I40">
            <v>-0.14346444999049007</v>
          </cell>
          <cell r="J40">
            <v>-1.1695922281494459E-2</v>
          </cell>
          <cell r="K40">
            <v>0.1391998969779778</v>
          </cell>
          <cell r="L40">
            <v>0.10072965764012018</v>
          </cell>
          <cell r="M40">
            <v>8.575350267324941E-2</v>
          </cell>
          <cell r="N40">
            <v>8.031455776733834E-2</v>
          </cell>
          <cell r="O40">
            <v>4.2986136631722641E-2</v>
          </cell>
          <cell r="P40">
            <v>-3.5277244355194637E-2</v>
          </cell>
          <cell r="Q40">
            <v>-1.6290110704142262E-2</v>
          </cell>
          <cell r="R40">
            <v>6.5298221662231874E-3</v>
          </cell>
          <cell r="S40">
            <v>-1.9274647453219301E-2</v>
          </cell>
          <cell r="T40">
            <v>-4.2030215956724423E-3</v>
          </cell>
          <cell r="U40">
            <v>-5.2930475626667306E-2</v>
          </cell>
          <cell r="V40">
            <v>-8.5831869639689702E-3</v>
          </cell>
          <cell r="W40">
            <v>-1.8953835980814796E-3</v>
          </cell>
          <cell r="X40">
            <v>9.0711773165701084E-3</v>
          </cell>
          <cell r="Y40">
            <v>-1.9701502986502157E-2</v>
          </cell>
          <cell r="Z40">
            <v>-2.5504759699830279E-2</v>
          </cell>
          <cell r="AA40">
            <v>5.9768842316040242E-3</v>
          </cell>
          <cell r="AB40">
            <v>2.1523609632273025E-2</v>
          </cell>
          <cell r="AC40">
            <v>-4.0774777152414253E-2</v>
          </cell>
          <cell r="AD40">
            <v>-3.5357330082482298E-2</v>
          </cell>
          <cell r="AE40">
            <v>-1.3517747644954933E-2</v>
          </cell>
          <cell r="AF40">
            <v>2.0609795767408703E-2</v>
          </cell>
          <cell r="AG40">
            <v>1.4805527587260118E-2</v>
          </cell>
          <cell r="AH40">
            <v>-3.1420233431232003E-3</v>
          </cell>
          <cell r="AI40">
            <v>2.0543337224287611E-3</v>
          </cell>
          <cell r="AJ40">
            <v>8.9950194859078677E-3</v>
          </cell>
          <cell r="AK40">
            <v>6.2204197740310602E-3</v>
          </cell>
          <cell r="AL40">
            <v>4.5765729230483644E-3</v>
          </cell>
          <cell r="AM40">
            <v>5.83131590400119E-3</v>
          </cell>
          <cell r="AN40">
            <v>47.716989984921881</v>
          </cell>
          <cell r="AO40">
            <v>-47.716989984921881</v>
          </cell>
          <cell r="AP40">
            <v>5.9001119575124335E-2</v>
          </cell>
        </row>
        <row r="41">
          <cell r="A41" t="str">
            <v>Costa Rica</v>
          </cell>
          <cell r="B41">
            <v>0.10453546412472271</v>
          </cell>
          <cell r="C41">
            <v>5.0059935220947482E-2</v>
          </cell>
          <cell r="D41">
            <v>-5.3257555626346292E-2</v>
          </cell>
          <cell r="E41">
            <v>-4.2630316851532991E-2</v>
          </cell>
          <cell r="F41">
            <v>1.7406767800466519E-3</v>
          </cell>
          <cell r="G41">
            <v>-2.5239018882479973E-2</v>
          </cell>
          <cell r="H41">
            <v>-8.8691470039089313E-3</v>
          </cell>
          <cell r="I41">
            <v>-2.1974026206515052E-3</v>
          </cell>
          <cell r="J41">
            <v>-1.0603658997653163E-2</v>
          </cell>
          <cell r="K41">
            <v>1.3920564125503341E-4</v>
          </cell>
          <cell r="L41">
            <v>-1.0506866256518132E-2</v>
          </cell>
          <cell r="M41">
            <v>-3.5050801586827419E-2</v>
          </cell>
          <cell r="N41">
            <v>3.3669039138041223E-3</v>
          </cell>
          <cell r="O41">
            <v>2.6316810553958393E-2</v>
          </cell>
          <cell r="P41">
            <v>2.3717028019515397E-2</v>
          </cell>
          <cell r="Q41">
            <v>1.359471952619952E-2</v>
          </cell>
          <cell r="R41">
            <v>-2.543869620505693E-2</v>
          </cell>
          <cell r="S41">
            <v>-1.9262857966187857E-2</v>
          </cell>
          <cell r="T41">
            <v>1.3545860822171438E-2</v>
          </cell>
          <cell r="U41">
            <v>4.6267274042882826E-2</v>
          </cell>
          <cell r="V41">
            <v>1.6538187595776126E-2</v>
          </cell>
          <cell r="W41">
            <v>-1.9136651706994398E-2</v>
          </cell>
          <cell r="X41">
            <v>-3.6664956133609525E-2</v>
          </cell>
          <cell r="Y41">
            <v>-2.2061248784554427E-2</v>
          </cell>
          <cell r="Z41">
            <v>-2.7443648866261314E-2</v>
          </cell>
          <cell r="AA41">
            <v>-1.7539812743046765E-2</v>
          </cell>
          <cell r="AB41">
            <v>2.0320080656418119E-2</v>
          </cell>
          <cell r="AC41">
            <v>5.2825510219635982E-2</v>
          </cell>
          <cell r="AD41">
            <v>3.5713238011399813E-2</v>
          </cell>
          <cell r="AE41">
            <v>-1.6867987115793591E-2</v>
          </cell>
          <cell r="AF41">
            <v>-1.2171524987310377E-2</v>
          </cell>
          <cell r="AG41">
            <v>-1.1718378048963318E-2</v>
          </cell>
          <cell r="AH41">
            <v>-1.2330178146903539E-2</v>
          </cell>
          <cell r="AI41">
            <v>-1.0559799741755499E-2</v>
          </cell>
          <cell r="AJ41">
            <v>-5.5860417109865985E-3</v>
          </cell>
          <cell r="AK41">
            <v>3.8066453306765118E-4</v>
          </cell>
          <cell r="AL41">
            <v>7.4380329383981264E-3</v>
          </cell>
          <cell r="AM41">
            <v>1.5725010024220394E-2</v>
          </cell>
          <cell r="AN41">
            <v>87.685204342005292</v>
          </cell>
          <cell r="AO41">
            <v>87.685204342005292</v>
          </cell>
          <cell r="AP41">
            <v>3.2937754341686838E-2</v>
          </cell>
        </row>
        <row r="42">
          <cell r="A42" t="str">
            <v>Côte d'Ivoire</v>
          </cell>
          <cell r="B42">
            <v>9.0084721612568395E-3</v>
          </cell>
          <cell r="C42">
            <v>3.589723398818008E-2</v>
          </cell>
          <cell r="D42">
            <v>2.9593244568161838E-2</v>
          </cell>
          <cell r="E42">
            <v>-4.708780266031584E-3</v>
          </cell>
          <cell r="F42">
            <v>-3.4073455760924555E-2</v>
          </cell>
          <cell r="G42">
            <v>-1.0803494963663906E-2</v>
          </cell>
          <cell r="H42">
            <v>2.262657569290772E-2</v>
          </cell>
          <cell r="I42">
            <v>1.4956975132291404E-3</v>
          </cell>
          <cell r="J42">
            <v>-5.5710867783518242E-3</v>
          </cell>
          <cell r="K42">
            <v>2.225036151706656E-3</v>
          </cell>
          <cell r="L42">
            <v>-3.2501437021481012E-2</v>
          </cell>
          <cell r="M42">
            <v>-5.8373122899450465E-2</v>
          </cell>
          <cell r="N42">
            <v>-8.8944666845342607E-2</v>
          </cell>
          <cell r="O42">
            <v>-3.7829194775914985E-3</v>
          </cell>
          <cell r="P42">
            <v>-3.487626340859306E-2</v>
          </cell>
          <cell r="Q42">
            <v>-1.3901980020734768E-2</v>
          </cell>
          <cell r="R42">
            <v>3.4318815502364659E-2</v>
          </cell>
          <cell r="S42">
            <v>6.46628093602864E-2</v>
          </cell>
          <cell r="T42">
            <v>8.7918609112907234E-2</v>
          </cell>
          <cell r="U42">
            <v>8.9250964522538417E-2</v>
          </cell>
          <cell r="V42">
            <v>2.6326125220374457E-2</v>
          </cell>
          <cell r="W42">
            <v>1.7686740432896041E-2</v>
          </cell>
          <cell r="X42">
            <v>-4.9189761206389288E-3</v>
          </cell>
          <cell r="Y42">
            <v>-2.7548405361938578E-2</v>
          </cell>
          <cell r="Z42">
            <v>-1.9097841820013541E-2</v>
          </cell>
          <cell r="AA42">
            <v>-9.4897961602894033E-3</v>
          </cell>
          <cell r="AB42">
            <v>-1.4196500764498268E-2</v>
          </cell>
          <cell r="AC42">
            <v>-1.4184614146415673E-2</v>
          </cell>
          <cell r="AD42">
            <v>-1.1112136943592475E-2</v>
          </cell>
          <cell r="AE42">
            <v>1.242689567791655E-3</v>
          </cell>
          <cell r="AF42">
            <v>-4.0534714128009491E-3</v>
          </cell>
          <cell r="AG42">
            <v>-8.2448427933793297E-2</v>
          </cell>
          <cell r="AH42">
            <v>-4.4847737741496731E-2</v>
          </cell>
          <cell r="AI42">
            <v>-2.6793140437675153E-2</v>
          </cell>
          <cell r="AJ42">
            <v>-7.5836190430512845E-3</v>
          </cell>
          <cell r="AK42">
            <v>1.2202415660114813E-2</v>
          </cell>
          <cell r="AL42">
            <v>3.376676176144737E-2</v>
          </cell>
          <cell r="AM42">
            <v>5.6696708340123858E-2</v>
          </cell>
          <cell r="AN42">
            <v>24.172681893570925</v>
          </cell>
          <cell r="AO42">
            <v>-24.172681893570925</v>
          </cell>
          <cell r="AP42">
            <v>3.9533185643913574E-2</v>
          </cell>
        </row>
        <row r="43">
          <cell r="A43" t="str">
            <v>Croatia</v>
          </cell>
          <cell r="B43">
            <v>0</v>
          </cell>
          <cell r="C43">
            <v>0</v>
          </cell>
          <cell r="D43">
            <v>0</v>
          </cell>
          <cell r="E43">
            <v>0</v>
          </cell>
          <cell r="F43">
            <v>0</v>
          </cell>
          <cell r="G43">
            <v>0</v>
          </cell>
          <cell r="H43">
            <v>0</v>
          </cell>
          <cell r="I43">
            <v>0</v>
          </cell>
          <cell r="J43">
            <v>0</v>
          </cell>
          <cell r="K43">
            <v>0</v>
          </cell>
          <cell r="L43">
            <v>0</v>
          </cell>
          <cell r="M43">
            <v>0</v>
          </cell>
          <cell r="N43">
            <v>7.9891614141001849E-2</v>
          </cell>
          <cell r="O43">
            <v>-4.7552472254399007E-2</v>
          </cell>
          <cell r="P43">
            <v>-3.2088940618471951E-2</v>
          </cell>
          <cell r="Q43">
            <v>-8.9136451730776646E-3</v>
          </cell>
          <cell r="R43">
            <v>7.9202982276544657E-3</v>
          </cell>
          <cell r="S43">
            <v>2.1246584883894293E-2</v>
          </cell>
          <cell r="T43">
            <v>7.6752457331347411E-3</v>
          </cell>
          <cell r="U43">
            <v>-3.7938742891458245E-2</v>
          </cell>
          <cell r="V43">
            <v>-3.4443863631047497E-2</v>
          </cell>
          <cell r="W43">
            <v>-3.5299614308144753E-2</v>
          </cell>
          <cell r="X43">
            <v>-2.3849888899120493E-2</v>
          </cell>
          <cell r="Y43">
            <v>-5.9481138630107658E-3</v>
          </cell>
          <cell r="Z43">
            <v>2.8625931680090876E-3</v>
          </cell>
          <cell r="AA43">
            <v>1.6592487487824024E-2</v>
          </cell>
          <cell r="AB43">
            <v>4.1156577730294026E-2</v>
          </cell>
          <cell r="AC43">
            <v>7.2411695107132093E-2</v>
          </cell>
          <cell r="AD43">
            <v>7.9185762090817832E-2</v>
          </cell>
          <cell r="AE43">
            <v>3.3297802987052394E-3</v>
          </cell>
          <cell r="AF43">
            <v>-1.6806821727874687E-2</v>
          </cell>
          <cell r="AG43">
            <v>-2.3762950522548083E-2</v>
          </cell>
          <cell r="AH43">
            <v>-3.4658306404753585E-2</v>
          </cell>
          <cell r="AI43">
            <v>-3.1533392048404711E-2</v>
          </cell>
          <cell r="AJ43">
            <v>-2.3705648371326191E-2</v>
          </cell>
          <cell r="AK43">
            <v>-1.1571662677580847E-2</v>
          </cell>
          <cell r="AL43">
            <v>5.1739720767726045E-3</v>
          </cell>
          <cell r="AM43">
            <v>2.2038767938383292E-2</v>
          </cell>
          <cell r="AN43">
            <v>11.885594958811375</v>
          </cell>
          <cell r="AO43">
            <v>11.885594958811375</v>
          </cell>
          <cell r="AP43">
            <v>3.9024915849372899E-2</v>
          </cell>
        </row>
        <row r="44">
          <cell r="A44" t="str">
            <v>Cyprus</v>
          </cell>
          <cell r="B44">
            <v>6.0110891534440221E-2</v>
          </cell>
          <cell r="C44">
            <v>1.2327326387790202E-2</v>
          </cell>
          <cell r="D44">
            <v>1.6056591231957591E-3</v>
          </cell>
          <cell r="E44">
            <v>-1.4343081614295983E-2</v>
          </cell>
          <cell r="F44">
            <v>5.2910091432145723E-3</v>
          </cell>
          <cell r="G44">
            <v>-1.1216409863168832E-2</v>
          </cell>
          <cell r="H44">
            <v>-3.6970093755344692E-2</v>
          </cell>
          <cell r="I44">
            <v>-2.8522857728323525E-2</v>
          </cell>
          <cell r="J44">
            <v>-7.9843425655212515E-3</v>
          </cell>
          <cell r="K44">
            <v>1.2211598924795187E-2</v>
          </cell>
          <cell r="L44">
            <v>2.8181609600047203E-2</v>
          </cell>
          <cell r="M44">
            <v>-1.845822216415334E-2</v>
          </cell>
          <cell r="N44">
            <v>1.889499789704344E-2</v>
          </cell>
          <cell r="O44">
            <v>-2.4423256176024605E-2</v>
          </cell>
          <cell r="P44">
            <v>-1.6247505356094243E-2</v>
          </cell>
          <cell r="Q44">
            <v>3.1443587362510003E-2</v>
          </cell>
          <cell r="R44">
            <v>3.4048047641767627E-3</v>
          </cell>
          <cell r="S44">
            <v>-1.7581956907676794E-2</v>
          </cell>
          <cell r="T44">
            <v>-1.10698372968327E-2</v>
          </cell>
          <cell r="U44">
            <v>-4.6883485872278655E-3</v>
          </cell>
          <cell r="V44">
            <v>5.1522778708297428E-3</v>
          </cell>
          <cell r="W44">
            <v>7.4284512860244723E-3</v>
          </cell>
          <cell r="X44">
            <v>-6.8917686803582415E-3</v>
          </cell>
          <cell r="Y44">
            <v>-2.1642065907250301E-2</v>
          </cell>
          <cell r="Z44">
            <v>-1.1884748992052276E-2</v>
          </cell>
          <cell r="AA44">
            <v>-3.4238307739050708E-3</v>
          </cell>
          <cell r="AB44">
            <v>1.0245328687728733E-2</v>
          </cell>
          <cell r="AC44">
            <v>3.6602096635287462E-2</v>
          </cell>
          <cell r="AD44">
            <v>5.1631910652163826E-2</v>
          </cell>
          <cell r="AE44">
            <v>1.3828552093695297E-2</v>
          </cell>
          <cell r="AF44">
            <v>9.6828194744399201E-3</v>
          </cell>
          <cell r="AG44">
            <v>7.8670455732003208E-4</v>
          </cell>
          <cell r="AH44">
            <v>-2.3464432659954373E-2</v>
          </cell>
          <cell r="AI44">
            <v>-2.8146945553265506E-2</v>
          </cell>
          <cell r="AJ44">
            <v>-2.3178211059067696E-2</v>
          </cell>
          <cell r="AK44">
            <v>-1.1767398515407793E-2</v>
          </cell>
          <cell r="AL44">
            <v>1.5710775919619475E-3</v>
          </cell>
          <cell r="AM44">
            <v>1.7984084646378878E-2</v>
          </cell>
          <cell r="AN44">
            <v>9.6762683900710638</v>
          </cell>
          <cell r="AO44">
            <v>9.6762683900710638</v>
          </cell>
          <cell r="AP44">
            <v>2.221952427615571E-2</v>
          </cell>
        </row>
        <row r="45">
          <cell r="A45" t="str">
            <v>Czech Republic</v>
          </cell>
          <cell r="B45">
            <v>0</v>
          </cell>
          <cell r="C45">
            <v>0</v>
          </cell>
          <cell r="D45">
            <v>0</v>
          </cell>
          <cell r="E45">
            <v>0</v>
          </cell>
          <cell r="F45">
            <v>0</v>
          </cell>
          <cell r="G45">
            <v>0</v>
          </cell>
          <cell r="H45">
            <v>0</v>
          </cell>
          <cell r="I45">
            <v>0</v>
          </cell>
          <cell r="J45">
            <v>0</v>
          </cell>
          <cell r="K45">
            <v>0</v>
          </cell>
          <cell r="L45">
            <v>0</v>
          </cell>
          <cell r="M45">
            <v>0</v>
          </cell>
          <cell r="N45">
            <v>0</v>
          </cell>
          <cell r="O45">
            <v>0</v>
          </cell>
          <cell r="P45">
            <v>0</v>
          </cell>
          <cell r="Q45">
            <v>3.1392777767556064E-2</v>
          </cell>
          <cell r="R45">
            <v>4.7688599124479918E-2</v>
          </cell>
          <cell r="S45">
            <v>9.857945703612675E-3</v>
          </cell>
          <cell r="T45">
            <v>-2.0801710198725794E-2</v>
          </cell>
          <cell r="U45">
            <v>-3.3290382528752674E-2</v>
          </cell>
          <cell r="V45">
            <v>-2.3560636870781658E-2</v>
          </cell>
          <cell r="W45">
            <v>-2.5593050655939715E-2</v>
          </cell>
          <cell r="X45">
            <v>-3.7954353939331061E-2</v>
          </cell>
          <cell r="Y45">
            <v>-3.6143901941519903E-2</v>
          </cell>
          <cell r="Z45">
            <v>-2.5588491850056599E-2</v>
          </cell>
          <cell r="AA45">
            <v>4.58534977852225E-3</v>
          </cell>
          <cell r="AB45">
            <v>4.0021383765118754E-2</v>
          </cell>
          <cell r="AC45">
            <v>6.649205087495777E-2</v>
          </cell>
          <cell r="AD45">
            <v>6.9528136903790602E-2</v>
          </cell>
          <cell r="AE45">
            <v>-5.8325086539891191E-3</v>
          </cell>
          <cell r="AF45">
            <v>-1.9867688903284983E-3</v>
          </cell>
          <cell r="AG45">
            <v>-7.6326674730037057E-3</v>
          </cell>
          <cell r="AH45">
            <v>-2.7729370159939263E-2</v>
          </cell>
          <cell r="AI45">
            <v>-2.9050689479681927E-2</v>
          </cell>
          <cell r="AJ45">
            <v>-1.890748587910759E-2</v>
          </cell>
          <cell r="AK45">
            <v>-5.8664193185158043E-3</v>
          </cell>
          <cell r="AL45">
            <v>7.5198109489882864E-3</v>
          </cell>
          <cell r="AM45">
            <v>2.0365627082755102E-2</v>
          </cell>
          <cell r="AN45">
            <v>11.839704326235815</v>
          </cell>
          <cell r="AO45">
            <v>11.839704326235815</v>
          </cell>
          <cell r="AP45">
            <v>3.5645707913761766E-2</v>
          </cell>
        </row>
        <row r="46">
          <cell r="A46" t="str">
            <v>Denmark</v>
          </cell>
          <cell r="B46">
            <v>1.2208040289075158E-2</v>
          </cell>
          <cell r="C46">
            <v>-2.3456358485531147E-2</v>
          </cell>
          <cell r="D46">
            <v>-1.3545064979377498E-2</v>
          </cell>
          <cell r="E46">
            <v>-1.3072258708432059E-2</v>
          </cell>
          <cell r="F46">
            <v>2.8400119741208503E-3</v>
          </cell>
          <cell r="G46">
            <v>1.8833281046102355E-2</v>
          </cell>
          <cell r="H46">
            <v>4.5782523753003256E-2</v>
          </cell>
          <cell r="I46">
            <v>2.7314490903398884E-2</v>
          </cell>
          <cell r="J46">
            <v>5.922275608536671E-3</v>
          </cell>
          <cell r="K46">
            <v>-7.4962174089370929E-3</v>
          </cell>
          <cell r="L46">
            <v>-1.0818459433931581E-2</v>
          </cell>
          <cell r="M46">
            <v>-1.7767176423082506E-2</v>
          </cell>
          <cell r="N46">
            <v>-1.9185302137761678E-2</v>
          </cell>
          <cell r="O46">
            <v>-4.1584363131465581E-2</v>
          </cell>
          <cell r="P46">
            <v>-1.1982565255367289E-2</v>
          </cell>
          <cell r="Q46">
            <v>-5.9197465930793851E-3</v>
          </cell>
          <cell r="R46">
            <v>-2.2515227778322163E-3</v>
          </cell>
          <cell r="S46">
            <v>5.3141183626649298E-3</v>
          </cell>
          <cell r="T46">
            <v>3.5914833664406039E-3</v>
          </cell>
          <cell r="U46">
            <v>7.054143801333285E-3</v>
          </cell>
          <cell r="V46">
            <v>2.168778421697393E-2</v>
          </cell>
          <cell r="W46">
            <v>1.0113602862843423E-2</v>
          </cell>
          <cell r="X46">
            <v>-1.8450118541626982E-3</v>
          </cell>
          <cell r="Y46">
            <v>-1.2698889933332048E-2</v>
          </cell>
          <cell r="Z46">
            <v>-3.0793223663471924E-3</v>
          </cell>
          <cell r="AA46">
            <v>9.960756145072542E-3</v>
          </cell>
          <cell r="AB46">
            <v>3.4700297957323406E-2</v>
          </cell>
          <cell r="AC46">
            <v>4.3571483951356869E-2</v>
          </cell>
          <cell r="AD46">
            <v>2.9759827743600351E-2</v>
          </cell>
          <cell r="AE46">
            <v>-3.4619294259554692E-2</v>
          </cell>
          <cell r="AF46">
            <v>-2.6441129523277821E-2</v>
          </cell>
          <cell r="AG46">
            <v>-2.1179216897952012E-2</v>
          </cell>
          <cell r="AH46">
            <v>-2.2126833588696548E-2</v>
          </cell>
          <cell r="AI46">
            <v>-1.7658039013384426E-2</v>
          </cell>
          <cell r="AJ46">
            <v>-7.9392498789149172E-3</v>
          </cell>
          <cell r="AK46">
            <v>1.9494202207175357E-3</v>
          </cell>
          <cell r="AL46">
            <v>1.0483294396644935E-2</v>
          </cell>
          <cell r="AM46">
            <v>1.9020038269296668E-2</v>
          </cell>
          <cell r="AN46">
            <v>58.743634197020349</v>
          </cell>
          <cell r="AO46">
            <v>58.743634197020349</v>
          </cell>
          <cell r="AP46">
            <v>2.1500577305727558E-2</v>
          </cell>
        </row>
        <row r="47">
          <cell r="A47" t="str">
            <v>Djibouti</v>
          </cell>
          <cell r="B47">
            <v>0</v>
          </cell>
          <cell r="C47">
            <v>0</v>
          </cell>
          <cell r="D47">
            <v>0</v>
          </cell>
          <cell r="E47">
            <v>0</v>
          </cell>
          <cell r="F47">
            <v>0</v>
          </cell>
          <cell r="G47">
            <v>0</v>
          </cell>
          <cell r="H47">
            <v>0</v>
          </cell>
          <cell r="I47">
            <v>0</v>
          </cell>
          <cell r="J47">
            <v>0</v>
          </cell>
          <cell r="K47">
            <v>0</v>
          </cell>
          <cell r="L47">
            <v>0</v>
          </cell>
          <cell r="M47">
            <v>3.7006329624506701E-2</v>
          </cell>
          <cell r="N47">
            <v>5.7117318779728588E-2</v>
          </cell>
          <cell r="O47">
            <v>5.8061251107323231E-3</v>
          </cell>
          <cell r="P47">
            <v>1.4524932389968799E-2</v>
          </cell>
          <cell r="Q47">
            <v>-5.0965124260072452E-3</v>
          </cell>
          <cell r="R47">
            <v>-3.4024397120759858E-2</v>
          </cell>
          <cell r="S47">
            <v>-3.3794548814729077E-2</v>
          </cell>
          <cell r="T47">
            <v>-3.0887541171110085E-2</v>
          </cell>
          <cell r="U47">
            <v>-6.0436556934844099E-3</v>
          </cell>
          <cell r="V47">
            <v>-1.2020111997283096E-2</v>
          </cell>
          <cell r="W47">
            <v>-8.7057707329120278E-3</v>
          </cell>
          <cell r="X47">
            <v>-5.7862772313570128E-3</v>
          </cell>
          <cell r="Y47">
            <v>-2.7103690016291441E-3</v>
          </cell>
          <cell r="Z47">
            <v>-6.7750434463491648E-3</v>
          </cell>
          <cell r="AA47">
            <v>-1.3093203479239951E-2</v>
          </cell>
          <cell r="AB47">
            <v>-7.2614353556544687E-3</v>
          </cell>
          <cell r="AC47">
            <v>-1.6692831448869643E-3</v>
          </cell>
          <cell r="AD47">
            <v>9.0798586614990028E-3</v>
          </cell>
          <cell r="AE47">
            <v>1.0894180117579231E-2</v>
          </cell>
          <cell r="AF47">
            <v>-2.7718240103047505E-3</v>
          </cell>
          <cell r="AG47">
            <v>-7.0781316396981075E-3</v>
          </cell>
          <cell r="AH47">
            <v>-8.7381706567414268E-3</v>
          </cell>
          <cell r="AI47">
            <v>-8.2394790707564485E-3</v>
          </cell>
          <cell r="AJ47">
            <v>-6.6321461285910373E-3</v>
          </cell>
          <cell r="AK47">
            <v>7.6492002318994702E-4</v>
          </cell>
          <cell r="AL47">
            <v>1.2417512766835835E-2</v>
          </cell>
          <cell r="AM47">
            <v>2.6066062518274438E-2</v>
          </cell>
          <cell r="AN47">
            <v>10.231307317972385</v>
          </cell>
          <cell r="AO47">
            <v>-10.231307317972385</v>
          </cell>
          <cell r="AP47">
            <v>2.109079770032039E-2</v>
          </cell>
        </row>
        <row r="48">
          <cell r="A48" t="str">
            <v>Dominica</v>
          </cell>
          <cell r="B48">
            <v>1.1544160730000174E-2</v>
          </cell>
          <cell r="C48">
            <v>2.3742659025393156E-2</v>
          </cell>
          <cell r="D48">
            <v>1.4431092607778041E-4</v>
          </cell>
          <cell r="E48">
            <v>-2.5902356974753987E-2</v>
          </cell>
          <cell r="F48">
            <v>-1.682971380299841E-2</v>
          </cell>
          <cell r="G48">
            <v>-4.3266002983050007E-2</v>
          </cell>
          <cell r="H48">
            <v>-1.9160230235465227E-2</v>
          </cell>
          <cell r="I48">
            <v>4.7089210544523528E-3</v>
          </cell>
          <cell r="J48">
            <v>3.9093525926842079E-2</v>
          </cell>
          <cell r="K48">
            <v>-8.6338259203979206E-3</v>
          </cell>
          <cell r="L48">
            <v>2.0090669654886102E-2</v>
          </cell>
          <cell r="M48">
            <v>1.0698392563094445E-2</v>
          </cell>
          <cell r="N48">
            <v>9.3602619204915093E-3</v>
          </cell>
          <cell r="O48">
            <v>2.4544785912153275E-3</v>
          </cell>
          <cell r="P48">
            <v>8.7545810292687727E-5</v>
          </cell>
          <cell r="Q48">
            <v>-6.4379203305640099E-3</v>
          </cell>
          <cell r="R48">
            <v>4.537374056902535E-3</v>
          </cell>
          <cell r="S48">
            <v>4.1972818238464214E-3</v>
          </cell>
          <cell r="T48">
            <v>1.3829784695344972E-2</v>
          </cell>
          <cell r="U48">
            <v>1.364289861158575E-2</v>
          </cell>
          <cell r="V48">
            <v>1.0119530711680154E-2</v>
          </cell>
          <cell r="W48">
            <v>-7.0517777932359825E-4</v>
          </cell>
          <cell r="X48">
            <v>-3.8456761424280964E-2</v>
          </cell>
          <cell r="Y48">
            <v>4.279084602790785E-3</v>
          </cell>
          <cell r="Z48">
            <v>-4.8749938101427604E-3</v>
          </cell>
          <cell r="AA48">
            <v>-4.0278462693338221E-2</v>
          </cell>
          <cell r="AB48">
            <v>-2.4584953082203244E-2</v>
          </cell>
          <cell r="AC48">
            <v>-5.9438915907143383E-3</v>
          </cell>
          <cell r="AD48">
            <v>4.9717232024844481E-2</v>
          </cell>
          <cell r="AE48">
            <v>2.2287754873146881E-2</v>
          </cell>
          <cell r="AF48">
            <v>6.6596532639703974E-3</v>
          </cell>
          <cell r="AG48">
            <v>-5.1590998085403071E-3</v>
          </cell>
          <cell r="AH48">
            <v>-8.5060914304213153E-3</v>
          </cell>
          <cell r="AI48">
            <v>-8.9296787119786374E-3</v>
          </cell>
          <cell r="AJ48">
            <v>-4.681177380807801E-3</v>
          </cell>
          <cell r="AK48">
            <v>1.1497824095110974E-3</v>
          </cell>
          <cell r="AL48">
            <v>1.9526724806374844E-3</v>
          </cell>
          <cell r="AM48">
            <v>4.5381578503495288E-3</v>
          </cell>
          <cell r="AN48">
            <v>60.930442965939129</v>
          </cell>
          <cell r="AO48">
            <v>60.930442965939129</v>
          </cell>
          <cell r="AP48">
            <v>2.0872733219262793E-2</v>
          </cell>
        </row>
        <row r="49">
          <cell r="A49" t="str">
            <v>Dominican Republic</v>
          </cell>
          <cell r="B49">
            <v>4.948903109167126E-3</v>
          </cell>
          <cell r="C49">
            <v>2.0088582600002191E-2</v>
          </cell>
          <cell r="D49">
            <v>1.0518086519296846E-2</v>
          </cell>
          <cell r="E49">
            <v>3.0261794960237794E-2</v>
          </cell>
          <cell r="F49">
            <v>1.654631191786014E-2</v>
          </cell>
          <cell r="G49">
            <v>-3.0941000862884652E-2</v>
          </cell>
          <cell r="H49">
            <v>-2.4154548347594489E-2</v>
          </cell>
          <cell r="I49">
            <v>4.366592347365799E-2</v>
          </cell>
          <cell r="J49">
            <v>3.3847145832918986E-2</v>
          </cell>
          <cell r="K49">
            <v>4.4507791635752789E-2</v>
          </cell>
          <cell r="L49">
            <v>-4.690008985817451E-2</v>
          </cell>
          <cell r="M49">
            <v>-7.4839090651225876E-2</v>
          </cell>
          <cell r="N49">
            <v>-2.0738466263821021E-2</v>
          </cell>
          <cell r="O49">
            <v>2.1618774404910763E-3</v>
          </cell>
          <cell r="P49">
            <v>-2.4212268177913603E-2</v>
          </cell>
          <cell r="Q49">
            <v>-2.2425388054229525E-2</v>
          </cell>
          <cell r="R49">
            <v>-6.8843343788017033E-3</v>
          </cell>
          <cell r="S49">
            <v>1.6512824387246459E-2</v>
          </cell>
          <cell r="T49">
            <v>3.1042879205811058E-2</v>
          </cell>
          <cell r="U49">
            <v>4.3564424464908845E-2</v>
          </cell>
          <cell r="V49">
            <v>4.6524748071832281E-2</v>
          </cell>
          <cell r="W49">
            <v>1.1712117024438758E-2</v>
          </cell>
          <cell r="X49">
            <v>1.603034608467822E-2</v>
          </cell>
          <cell r="Y49">
            <v>-3.8753834816918367E-2</v>
          </cell>
          <cell r="Z49">
            <v>-7.7721696447163757E-2</v>
          </cell>
          <cell r="AA49">
            <v>-4.7249084431943832E-2</v>
          </cell>
          <cell r="AB49">
            <v>-4.1053620909369554E-3</v>
          </cell>
          <cell r="AC49">
            <v>2.0255994788526903E-2</v>
          </cell>
          <cell r="AD49">
            <v>1.4939677047098572E-2</v>
          </cell>
          <cell r="AE49">
            <v>-6.4465007602170004E-3</v>
          </cell>
          <cell r="AF49">
            <v>1.4458870791448536E-2</v>
          </cell>
          <cell r="AG49">
            <v>6.0456957640005844E-3</v>
          </cell>
          <cell r="AH49">
            <v>-4.3823697178961812E-4</v>
          </cell>
          <cell r="AI49">
            <v>-5.2202541697277871E-3</v>
          </cell>
          <cell r="AJ49">
            <v>-3.6071860051101637E-3</v>
          </cell>
          <cell r="AK49">
            <v>-3.3696586658667422E-4</v>
          </cell>
          <cell r="AL49">
            <v>4.6506304357010813E-3</v>
          </cell>
          <cell r="AM49">
            <v>1.1404912538364976E-2</v>
          </cell>
          <cell r="AN49">
            <v>468.98482364163578</v>
          </cell>
          <cell r="AO49">
            <v>468.98482364163578</v>
          </cell>
          <cell r="AP49">
            <v>3.3156200798137948E-2</v>
          </cell>
        </row>
        <row r="50">
          <cell r="A50" t="str">
            <v>Ecuador</v>
          </cell>
          <cell r="B50">
            <v>1.0140278558132676E-2</v>
          </cell>
          <cell r="C50">
            <v>2.7611919217222329E-2</v>
          </cell>
          <cell r="D50">
            <v>1.8574718549554968E-2</v>
          </cell>
          <cell r="E50">
            <v>-3.0367587003041343E-2</v>
          </cell>
          <cell r="F50">
            <v>-1.1029949129766082E-2</v>
          </cell>
          <cell r="G50">
            <v>9.9282463015171081E-3</v>
          </cell>
          <cell r="H50">
            <v>1.7577244207331564E-2</v>
          </cell>
          <cell r="I50">
            <v>-6.5771790238427191E-2</v>
          </cell>
          <cell r="J50">
            <v>6.6104395217405033E-3</v>
          </cell>
          <cell r="K50">
            <v>-1.6371479043192808E-2</v>
          </cell>
          <cell r="L50">
            <v>-1.3345479099045612E-2</v>
          </cell>
          <cell r="M50">
            <v>9.7453855908382313E-3</v>
          </cell>
          <cell r="N50">
            <v>1.9000652785349004E-2</v>
          </cell>
          <cell r="O50">
            <v>1.2877687054048296E-2</v>
          </cell>
          <cell r="P50">
            <v>3.6514643593376035E-2</v>
          </cell>
          <cell r="Q50">
            <v>2.2443079947775162E-2</v>
          </cell>
          <cell r="R50">
            <v>2.6129973605090558E-2</v>
          </cell>
          <cell r="S50">
            <v>3.4659589207108529E-2</v>
          </cell>
          <cell r="T50">
            <v>2.6932909337735435E-2</v>
          </cell>
          <cell r="U50">
            <v>-5.3248274130237194E-2</v>
          </cell>
          <cell r="V50">
            <v>-4.246562171136644E-2</v>
          </cell>
          <cell r="W50">
            <v>-2.9341687952471451E-2</v>
          </cell>
          <cell r="X50">
            <v>-3.1750891537110186E-2</v>
          </cell>
          <cell r="Y50">
            <v>-3.8551854720590598E-2</v>
          </cell>
          <cell r="Z50">
            <v>3.666240871496319E-3</v>
          </cell>
          <cell r="AA50">
            <v>1.6621282545149017E-2</v>
          </cell>
          <cell r="AB50">
            <v>1.9412601093246964E-2</v>
          </cell>
          <cell r="AC50">
            <v>-4.3544682528437297E-3</v>
          </cell>
          <cell r="AD50">
            <v>2.2123474927842585E-2</v>
          </cell>
          <cell r="AE50">
            <v>-1.7564188734586917E-2</v>
          </cell>
          <cell r="AF50">
            <v>-2.4987564631094732E-2</v>
          </cell>
          <cell r="AG50">
            <v>7.5261902971556598E-3</v>
          </cell>
          <cell r="AH50">
            <v>9.9317956366245762E-3</v>
          </cell>
          <cell r="AI50">
            <v>8.0954970925644319E-3</v>
          </cell>
          <cell r="AJ50">
            <v>5.9775403175451568E-3</v>
          </cell>
          <cell r="AK50">
            <v>3.6244159086116856E-3</v>
          </cell>
          <cell r="AL50">
            <v>1.482391920427203E-3</v>
          </cell>
          <cell r="AM50">
            <v>8.1549268553764379E-5</v>
          </cell>
          <cell r="AN50">
            <v>27.868409013489803</v>
          </cell>
          <cell r="AO50">
            <v>-27.868409013489803</v>
          </cell>
          <cell r="AP50">
            <v>2.7044792125389908E-2</v>
          </cell>
        </row>
        <row r="51">
          <cell r="A51" t="str">
            <v>Egypt</v>
          </cell>
          <cell r="B51">
            <v>4.062699130689006E-3</v>
          </cell>
          <cell r="C51">
            <v>-4.0860847969704017E-2</v>
          </cell>
          <cell r="D51">
            <v>-3.3971934808489285E-2</v>
          </cell>
          <cell r="E51">
            <v>-8.6982067565642331E-3</v>
          </cell>
          <cell r="F51">
            <v>1.349805792206505E-2</v>
          </cell>
          <cell r="G51">
            <v>3.4998667371508543E-2</v>
          </cell>
          <cell r="H51">
            <v>3.5254243136525656E-2</v>
          </cell>
          <cell r="I51">
            <v>3.4916085312456199E-2</v>
          </cell>
          <cell r="J51">
            <v>3.543012851489391E-2</v>
          </cell>
          <cell r="K51">
            <v>2.8731806561355225E-2</v>
          </cell>
          <cell r="L51">
            <v>1.7382482152549786E-2</v>
          </cell>
          <cell r="M51">
            <v>4.2089842475766621E-3</v>
          </cell>
          <cell r="N51">
            <v>-2.6930276594664859E-2</v>
          </cell>
          <cell r="O51">
            <v>-3.4340724538933103E-2</v>
          </cell>
          <cell r="P51">
            <v>-3.2012012826290445E-2</v>
          </cell>
          <cell r="Q51">
            <v>-2.9429202625990334E-2</v>
          </cell>
          <cell r="R51">
            <v>-2.5524187838470914E-2</v>
          </cell>
          <cell r="S51">
            <v>-1.3841654335572077E-2</v>
          </cell>
          <cell r="T51">
            <v>1.194118419617581E-2</v>
          </cell>
          <cell r="U51">
            <v>2.3909730158362282E-2</v>
          </cell>
          <cell r="V51">
            <v>2.8765404607714692E-2</v>
          </cell>
          <cell r="W51">
            <v>1.5427968637772734E-2</v>
          </cell>
          <cell r="X51">
            <v>-1.1002169911388442E-3</v>
          </cell>
          <cell r="Y51">
            <v>-1.7585471386616605E-2</v>
          </cell>
          <cell r="Z51">
            <v>-2.5845572437451329E-2</v>
          </cell>
          <cell r="AA51">
            <v>-3.093707259512421E-2</v>
          </cell>
          <cell r="AB51">
            <v>-1.4274598007722902E-2</v>
          </cell>
          <cell r="AC51">
            <v>5.3163690153986152E-3</v>
          </cell>
          <cell r="AD51">
            <v>2.6878805175324955E-2</v>
          </cell>
          <cell r="AE51">
            <v>2.5943780423889982E-2</v>
          </cell>
          <cell r="AF51">
            <v>3.1076162273446326E-2</v>
          </cell>
          <cell r="AG51">
            <v>4.2282854451211613E-3</v>
          </cell>
          <cell r="AH51">
            <v>-2.3396714353501692E-2</v>
          </cell>
          <cell r="AI51">
            <v>-3.3097076367507777E-2</v>
          </cell>
          <cell r="AJ51">
            <v>-2.7416023889951718E-2</v>
          </cell>
          <cell r="AK51">
            <v>-9.6015408327373136E-3</v>
          </cell>
          <cell r="AL51">
            <v>1.1984200063152503E-2</v>
          </cell>
          <cell r="AM51">
            <v>3.5501944649938201E-2</v>
          </cell>
          <cell r="AN51">
            <v>17.471007544502807</v>
          </cell>
          <cell r="AO51">
            <v>17.471007544502807</v>
          </cell>
          <cell r="AP51">
            <v>2.5452454206883027E-2</v>
          </cell>
        </row>
        <row r="52">
          <cell r="A52" t="str">
            <v>El Salvador</v>
          </cell>
          <cell r="B52">
            <v>0.10019622304220997</v>
          </cell>
          <cell r="C52">
            <v>3.8304330857025379E-2</v>
          </cell>
          <cell r="D52">
            <v>-2.703764408435826E-2</v>
          </cell>
          <cell r="E52">
            <v>-1.4110373135354312E-2</v>
          </cell>
          <cell r="F52">
            <v>-6.7888738025675887E-3</v>
          </cell>
          <cell r="G52">
            <v>-1.0571679922506886E-2</v>
          </cell>
          <cell r="H52">
            <v>-2.3687406708388974E-2</v>
          </cell>
          <cell r="I52">
            <v>-1.9823779390308188E-2</v>
          </cell>
          <cell r="J52">
            <v>-2.759248403277496E-2</v>
          </cell>
          <cell r="K52">
            <v>-4.9371364362146272E-2</v>
          </cell>
          <cell r="L52">
            <v>-4.0125698365496461E-2</v>
          </cell>
          <cell r="M52">
            <v>-4.6226063322194484E-2</v>
          </cell>
          <cell r="N52">
            <v>-1.8833700820520594E-2</v>
          </cell>
          <cell r="O52">
            <v>6.486805308340793E-3</v>
          </cell>
          <cell r="P52">
            <v>2.0034286149310424E-2</v>
          </cell>
          <cell r="Q52">
            <v>3.8860302696546341E-2</v>
          </cell>
          <cell r="R52">
            <v>1.3592999182928304E-2</v>
          </cell>
          <cell r="S52">
            <v>1.6462019760463208E-2</v>
          </cell>
          <cell r="T52">
            <v>1.7381414615705214E-2</v>
          </cell>
          <cell r="U52">
            <v>1.8027952614972208E-2</v>
          </cell>
          <cell r="V52">
            <v>8.7105565734550069E-3</v>
          </cell>
          <cell r="W52">
            <v>-2.5610800747425055E-3</v>
          </cell>
          <cell r="X52">
            <v>-5.7186688247878453E-3</v>
          </cell>
          <cell r="Y52">
            <v>-7.6179629095329965E-3</v>
          </cell>
          <cell r="Z52">
            <v>-1.2329617946756154E-2</v>
          </cell>
          <cell r="AA52">
            <v>7.5955020431686942E-4</v>
          </cell>
          <cell r="AB52">
            <v>1.8817444056034995E-2</v>
          </cell>
          <cell r="AC52">
            <v>3.7809069852696456E-2</v>
          </cell>
          <cell r="AD52">
            <v>3.2272213991317439E-2</v>
          </cell>
          <cell r="AE52">
            <v>-1.7183015517243057E-2</v>
          </cell>
          <cell r="AF52">
            <v>-2.0405150832474617E-2</v>
          </cell>
          <cell r="AG52">
            <v>-2.4627320847468156E-2</v>
          </cell>
          <cell r="AH52">
            <v>-2.4130228173129958E-2</v>
          </cell>
          <cell r="AI52">
            <v>-1.9928227577110463E-2</v>
          </cell>
          <cell r="AJ52">
            <v>-1.1966595842319331E-2</v>
          </cell>
          <cell r="AK52">
            <v>4.5504432358317701E-4</v>
          </cell>
          <cell r="AL52">
            <v>1.2740600690784589E-2</v>
          </cell>
          <cell r="AM52">
            <v>2.5450590906591842E-2</v>
          </cell>
          <cell r="AN52">
            <v>140.32232828982117</v>
          </cell>
          <cell r="AO52">
            <v>-140.32232828982117</v>
          </cell>
          <cell r="AP52">
            <v>3.0242601433555727E-2</v>
          </cell>
        </row>
        <row r="53">
          <cell r="A53" t="str">
            <v>Equatorial Guinea</v>
          </cell>
          <cell r="B53">
            <v>-0.2149149180212909</v>
          </cell>
          <cell r="C53">
            <v>-3.6310378820279078E-2</v>
          </cell>
          <cell r="D53">
            <v>0.17677841544079045</v>
          </cell>
          <cell r="E53">
            <v>0.54692810597137431</v>
          </cell>
          <cell r="F53">
            <v>1.1171827767258262</v>
          </cell>
          <cell r="G53">
            <v>2.7582647917732239</v>
          </cell>
          <cell r="H53">
            <v>7.3722201895542705</v>
          </cell>
          <cell r="I53">
            <v>-64.810252797392252</v>
          </cell>
          <cell r="J53">
            <v>-10.579481097737272</v>
          </cell>
          <cell r="K53">
            <v>-8.9310158767465975</v>
          </cell>
          <cell r="L53">
            <v>-30.195460235840994</v>
          </cell>
          <cell r="M53">
            <v>3.3048172199738115</v>
          </cell>
          <cell r="N53">
            <v>0.82758787627501085</v>
          </cell>
          <cell r="O53">
            <v>-3.7429126982277496E-2</v>
          </cell>
          <cell r="P53">
            <v>-0.36833385068408819</v>
          </cell>
          <cell r="Q53">
            <v>-0.53852840981473504</v>
          </cell>
          <cell r="R53">
            <v>-0.48746935867993074</v>
          </cell>
          <cell r="S53">
            <v>-9.85180135307831E-2</v>
          </cell>
          <cell r="T53">
            <v>-0.17931264488396362</v>
          </cell>
          <cell r="U53">
            <v>-0.21350291981484582</v>
          </cell>
          <cell r="V53">
            <v>-0.26900461654305929</v>
          </cell>
          <cell r="W53">
            <v>-3.5546411022141518E-2</v>
          </cell>
          <cell r="X53">
            <v>-4.6230388985961157E-2</v>
          </cell>
          <cell r="Y53">
            <v>-7.9896081792454859E-2</v>
          </cell>
          <cell r="Z53">
            <v>9.698453393424708E-2</v>
          </cell>
          <cell r="AA53">
            <v>6.0062582121713656E-2</v>
          </cell>
          <cell r="AB53">
            <v>-3.8746338193657151E-2</v>
          </cell>
          <cell r="AC53">
            <v>6.0901244167135347E-2</v>
          </cell>
          <cell r="AD53">
            <v>8.1926341885102255E-2</v>
          </cell>
          <cell r="AE53">
            <v>6.6973373728139954E-2</v>
          </cell>
          <cell r="AF53">
            <v>-1.845435342021047E-3</v>
          </cell>
          <cell r="AG53">
            <v>1.6472867092907708E-2</v>
          </cell>
          <cell r="AH53">
            <v>1.2932228662207869E-2</v>
          </cell>
          <cell r="AI53">
            <v>4.2564292094619607E-2</v>
          </cell>
          <cell r="AJ53">
            <v>3.5101208715512873E-2</v>
          </cell>
          <cell r="AK53">
            <v>-1.3262657740617474E-2</v>
          </cell>
          <cell r="AL53">
            <v>-6.5463903408270616E-2</v>
          </cell>
          <cell r="AM53">
            <v>-4.0875557951397704E-2</v>
          </cell>
          <cell r="AN53">
            <v>4.0621788118361399</v>
          </cell>
          <cell r="AO53">
            <v>-4.0621788118361399</v>
          </cell>
          <cell r="AP53">
            <v>12.779957108391935</v>
          </cell>
        </row>
        <row r="54">
          <cell r="A54" t="str">
            <v>Eritrea</v>
          </cell>
          <cell r="B54">
            <v>0</v>
          </cell>
          <cell r="C54">
            <v>0</v>
          </cell>
          <cell r="D54">
            <v>0</v>
          </cell>
          <cell r="E54">
            <v>0</v>
          </cell>
          <cell r="F54">
            <v>0</v>
          </cell>
          <cell r="G54">
            <v>0</v>
          </cell>
          <cell r="H54">
            <v>0</v>
          </cell>
          <cell r="I54">
            <v>0</v>
          </cell>
          <cell r="J54">
            <v>0</v>
          </cell>
          <cell r="K54">
            <v>0</v>
          </cell>
          <cell r="L54">
            <v>0</v>
          </cell>
          <cell r="M54">
            <v>0</v>
          </cell>
          <cell r="N54">
            <v>-0.14448727214212162</v>
          </cell>
          <cell r="O54">
            <v>-9.1620703818189042E-2</v>
          </cell>
          <cell r="P54">
            <v>3.8080294223308893E-2</v>
          </cell>
          <cell r="Q54">
            <v>1.0167604598972034E-2</v>
          </cell>
          <cell r="R54">
            <v>5.6156990222615458E-2</v>
          </cell>
          <cell r="S54">
            <v>9.9992197305870612E-2</v>
          </cell>
          <cell r="T54">
            <v>9.1527285397016253E-2</v>
          </cell>
          <cell r="U54">
            <v>7.1824183452716794E-2</v>
          </cell>
          <cell r="V54">
            <v>-7.3732531665976611E-2</v>
          </cell>
          <cell r="W54">
            <v>-2.8355442096411432E-3</v>
          </cell>
          <cell r="X54">
            <v>1.9754629990564137E-2</v>
          </cell>
          <cell r="Y54">
            <v>-1.2407433905371801E-2</v>
          </cell>
          <cell r="Z54">
            <v>-2.2765676470203572E-3</v>
          </cell>
          <cell r="AA54">
            <v>1.8927986190295867E-2</v>
          </cell>
          <cell r="AB54">
            <v>3.8499535562638181E-3</v>
          </cell>
          <cell r="AC54">
            <v>1.0743349245762883E-2</v>
          </cell>
          <cell r="AD54">
            <v>-9.772440423791133E-2</v>
          </cell>
          <cell r="AE54">
            <v>-7.6425165835540904E-2</v>
          </cell>
          <cell r="AF54">
            <v>-7.3848621958415878E-2</v>
          </cell>
          <cell r="AG54">
            <v>-1.5591113596317031E-2</v>
          </cell>
          <cell r="AH54">
            <v>3.2738555123736135E-2</v>
          </cell>
          <cell r="AI54">
            <v>4.1427361656090816E-2</v>
          </cell>
          <cell r="AJ54">
            <v>3.7973052726818265E-2</v>
          </cell>
          <cell r="AK54">
            <v>2.8010460131007334E-2</v>
          </cell>
          <cell r="AL54">
            <v>2.2627242954302098E-2</v>
          </cell>
          <cell r="AM54">
            <v>-3.2432015218200411E-2</v>
          </cell>
          <cell r="AN54">
            <v>9.8133385763426055</v>
          </cell>
          <cell r="AO54">
            <v>-9.8133385763426055</v>
          </cell>
          <cell r="AP54">
            <v>6.6347836057574258E-2</v>
          </cell>
        </row>
        <row r="55">
          <cell r="A55" t="str">
            <v>Estonia</v>
          </cell>
          <cell r="B55">
            <v>0</v>
          </cell>
          <cell r="C55">
            <v>0</v>
          </cell>
          <cell r="D55">
            <v>0</v>
          </cell>
          <cell r="E55">
            <v>0</v>
          </cell>
          <cell r="F55">
            <v>0</v>
          </cell>
          <cell r="G55">
            <v>0</v>
          </cell>
          <cell r="H55">
            <v>0</v>
          </cell>
          <cell r="I55">
            <v>0</v>
          </cell>
          <cell r="J55">
            <v>0</v>
          </cell>
          <cell r="K55">
            <v>0</v>
          </cell>
          <cell r="L55">
            <v>0</v>
          </cell>
          <cell r="M55">
            <v>0</v>
          </cell>
          <cell r="N55">
            <v>0</v>
          </cell>
          <cell r="O55">
            <v>0.12098961750325049</v>
          </cell>
          <cell r="P55">
            <v>1.8426241996366353E-2</v>
          </cell>
          <cell r="Q55">
            <v>-3.4290168991217632E-2</v>
          </cell>
          <cell r="R55">
            <v>-4.9693572038166545E-2</v>
          </cell>
          <cell r="S55">
            <v>-9.2061737988807183E-3</v>
          </cell>
          <cell r="T55">
            <v>-1.1882645199293183E-2</v>
          </cell>
          <cell r="U55">
            <v>-7.7900769383149798E-2</v>
          </cell>
          <cell r="V55">
            <v>-4.9426611154284615E-2</v>
          </cell>
          <cell r="W55">
            <v>-4.0127610089449227E-2</v>
          </cell>
          <cell r="X55">
            <v>-2.3892190578105928E-2</v>
          </cell>
          <cell r="Y55">
            <v>-5.0926528055673086E-3</v>
          </cell>
          <cell r="Z55">
            <v>5.6686118399124795E-3</v>
          </cell>
          <cell r="AA55">
            <v>4.6834886105657392E-2</v>
          </cell>
          <cell r="AB55">
            <v>0.1093745352420384</v>
          </cell>
          <cell r="AC55">
            <v>0.15566028826436856</v>
          </cell>
          <cell r="AD55">
            <v>8.5419089146937008E-2</v>
          </cell>
          <cell r="AE55">
            <v>-8.8931355165421958E-2</v>
          </cell>
          <cell r="AF55">
            <v>-8.6821892643461587E-2</v>
          </cell>
          <cell r="AG55">
            <v>-3.6858896989840954E-2</v>
          </cell>
          <cell r="AH55">
            <v>-3.8067909489847063E-2</v>
          </cell>
          <cell r="AI55">
            <v>-2.6108761609484003E-2</v>
          </cell>
          <cell r="AJ55">
            <v>-1.3810393373182815E-2</v>
          </cell>
          <cell r="AK55">
            <v>-9.4274100609639366E-4</v>
          </cell>
          <cell r="AL55">
            <v>1.3916874722816197E-2</v>
          </cell>
          <cell r="AM55">
            <v>2.9649320711210573E-2</v>
          </cell>
          <cell r="AN55">
            <v>61.732405004318252</v>
          </cell>
          <cell r="AO55">
            <v>61.732405004318252</v>
          </cell>
          <cell r="AP55">
            <v>7.1509956148734344E-2</v>
          </cell>
        </row>
        <row r="56">
          <cell r="A56" t="str">
            <v>Ethiopia</v>
          </cell>
          <cell r="B56">
            <v>6.1009595147028051E-3</v>
          </cell>
          <cell r="C56">
            <v>-6.5779888029980308E-3</v>
          </cell>
          <cell r="D56">
            <v>-9.5636124916013837E-3</v>
          </cell>
          <cell r="E56">
            <v>5.4878943178612978E-2</v>
          </cell>
          <cell r="F56">
            <v>1.79913697056596E-2</v>
          </cell>
          <cell r="G56">
            <v>-0.10942167432448723</v>
          </cell>
          <cell r="H56">
            <v>-3.6064544461391651E-2</v>
          </cell>
          <cell r="I56">
            <v>8.2706122099107257E-2</v>
          </cell>
          <cell r="J56">
            <v>7.4624429551387372E-2</v>
          </cell>
          <cell r="K56">
            <v>5.6155255855637978E-2</v>
          </cell>
          <cell r="L56">
            <v>6.9604468025295907E-2</v>
          </cell>
          <cell r="M56">
            <v>-2.1954835341969077E-2</v>
          </cell>
          <cell r="N56">
            <v>-0.1249413402783499</v>
          </cell>
          <cell r="O56">
            <v>-3.0408532023325229E-2</v>
          </cell>
          <cell r="P56">
            <v>-2.4128765948417341E-2</v>
          </cell>
          <cell r="Q56">
            <v>2.5007323568012265E-3</v>
          </cell>
          <cell r="R56">
            <v>9.3615294156176088E-2</v>
          </cell>
          <cell r="S56">
            <v>8.7730659680118325E-2</v>
          </cell>
          <cell r="T56">
            <v>-1.2972067216674211E-3</v>
          </cell>
          <cell r="U56">
            <v>8.4060233346487673E-3</v>
          </cell>
          <cell r="V56">
            <v>1.1443355544623186E-2</v>
          </cell>
          <cell r="W56">
            <v>2.2582930576190607E-2</v>
          </cell>
          <cell r="X56">
            <v>-2.7974771485865604E-2</v>
          </cell>
          <cell r="Y56">
            <v>-0.11566102313309901</v>
          </cell>
          <cell r="Z56">
            <v>-8.7301458870440843E-2</v>
          </cell>
          <cell r="AA56">
            <v>-5.4490719099106973E-2</v>
          </cell>
          <cell r="AB56">
            <v>-3.2320918941124578E-2</v>
          </cell>
          <cell r="AC56">
            <v>-7.5107651386020734E-3</v>
          </cell>
          <cell r="AD56">
            <v>1.4075829309540582E-2</v>
          </cell>
          <cell r="AE56">
            <v>2.8456172895149286E-2</v>
          </cell>
          <cell r="AF56">
            <v>2.7803002365244085E-2</v>
          </cell>
          <cell r="AG56">
            <v>2.6872244691560312E-2</v>
          </cell>
          <cell r="AH56">
            <v>6.2095481151297508E-3</v>
          </cell>
          <cell r="AI56">
            <v>-6.4421076506890659E-3</v>
          </cell>
          <cell r="AJ56">
            <v>-6.2141569248501663E-3</v>
          </cell>
          <cell r="AK56">
            <v>-2.4981370672268102E-3</v>
          </cell>
          <cell r="AL56">
            <v>4.2728439743801123E-3</v>
          </cell>
          <cell r="AM56">
            <v>1.3952632912179359E-2</v>
          </cell>
          <cell r="AN56">
            <v>447.23320879082689</v>
          </cell>
          <cell r="AO56">
            <v>-447.23320879082689</v>
          </cell>
          <cell r="AP56">
            <v>5.6887564123373084E-2</v>
          </cell>
        </row>
        <row r="57">
          <cell r="A57" t="str">
            <v>Fiji</v>
          </cell>
          <cell r="B57">
            <v>1.2611799730600275E-2</v>
          </cell>
          <cell r="C57">
            <v>5.3392412219883972E-2</v>
          </cell>
          <cell r="D57">
            <v>2.2438412096148452E-2</v>
          </cell>
          <cell r="E57">
            <v>-3.8849667013926295E-2</v>
          </cell>
          <cell r="F57">
            <v>3.6778213868181989E-2</v>
          </cell>
          <cell r="G57">
            <v>-2.3818845788489477E-2</v>
          </cell>
          <cell r="H57">
            <v>1.5635810018334716E-2</v>
          </cell>
          <cell r="I57">
            <v>-8.2528311193872675E-2</v>
          </cell>
          <cell r="J57">
            <v>-7.852785890255376E-2</v>
          </cell>
          <cell r="K57">
            <v>1.6034741282712942E-2</v>
          </cell>
          <cell r="L57">
            <v>3.8931992805370748E-2</v>
          </cell>
          <cell r="M57">
            <v>-2.3815970734619517E-2</v>
          </cell>
          <cell r="N57">
            <v>3.7786051426403093E-4</v>
          </cell>
          <cell r="O57">
            <v>-8.5658111690212809E-3</v>
          </cell>
          <cell r="P57">
            <v>7.0295073719601345E-3</v>
          </cell>
          <cell r="Q57">
            <v>2.2720301803454974E-2</v>
          </cell>
          <cell r="R57">
            <v>3.8696751831275779E-2</v>
          </cell>
          <cell r="S57">
            <v>-1.3826173171235587E-2</v>
          </cell>
          <cell r="T57">
            <v>-2.9033592797038588E-2</v>
          </cell>
          <cell r="U57">
            <v>3.3159336180471337E-2</v>
          </cell>
          <cell r="V57">
            <v>-9.9925383270977036E-3</v>
          </cell>
          <cell r="W57">
            <v>-1.3291699867218504E-2</v>
          </cell>
          <cell r="X57">
            <v>-3.9851444982758272E-3</v>
          </cell>
          <cell r="Y57">
            <v>-1.4183051748123052E-2</v>
          </cell>
          <cell r="Z57">
            <v>2.0771752014169854E-2</v>
          </cell>
          <cell r="AA57">
            <v>2.9039324330686945E-2</v>
          </cell>
          <cell r="AB57">
            <v>3.3185043490535131E-2</v>
          </cell>
          <cell r="AC57">
            <v>1.1271449616139151E-2</v>
          </cell>
          <cell r="AD57">
            <v>9.9370946624795977E-3</v>
          </cell>
          <cell r="AE57">
            <v>-1.3745156799467098E-2</v>
          </cell>
          <cell r="AF57">
            <v>-2.6143525027011137E-2</v>
          </cell>
          <cell r="AG57">
            <v>-1.8614769926756848E-2</v>
          </cell>
          <cell r="AH57">
            <v>-1.593043599460451E-2</v>
          </cell>
          <cell r="AI57">
            <v>-1.2605635364100996E-2</v>
          </cell>
          <cell r="AJ57">
            <v>-7.3203156258588734E-3</v>
          </cell>
          <cell r="AK57">
            <v>6.6014018127156745E-4</v>
          </cell>
          <cell r="AL57">
            <v>8.7939094909822036E-3</v>
          </cell>
          <cell r="AM57">
            <v>1.7328098329966294E-2</v>
          </cell>
          <cell r="AN57">
            <v>327.98703971776007</v>
          </cell>
          <cell r="AO57">
            <v>327.98703971776007</v>
          </cell>
          <cell r="AP57">
            <v>3.1668039087183263E-2</v>
          </cell>
        </row>
        <row r="58">
          <cell r="A58" t="str">
            <v>Finland</v>
          </cell>
          <cell r="B58">
            <v>6.1130687790490247E-4</v>
          </cell>
          <cell r="C58">
            <v>-1.5555514565186371E-2</v>
          </cell>
          <cell r="D58">
            <v>-1.3905825531826368E-2</v>
          </cell>
          <cell r="E58">
            <v>-1.1600871274777528E-2</v>
          </cell>
          <cell r="F58">
            <v>-7.2345846535707987E-3</v>
          </cell>
          <cell r="G58">
            <v>4.0009502320922805E-4</v>
          </cell>
          <cell r="H58">
            <v>3.4150481754587061E-3</v>
          </cell>
          <cell r="I58">
            <v>1.6935416943895738E-2</v>
          </cell>
          <cell r="J58">
            <v>5.0270638858776973E-2</v>
          </cell>
          <cell r="K58">
            <v>8.5746351399708293E-2</v>
          </cell>
          <cell r="L58">
            <v>7.6254193907543122E-2</v>
          </cell>
          <cell r="M58">
            <v>-1.7522145552195177E-3</v>
          </cell>
          <cell r="N58">
            <v>-5.0179319057294273E-2</v>
          </cell>
          <cell r="O58">
            <v>-7.3655659403194546E-2</v>
          </cell>
          <cell r="P58">
            <v>-5.9976758165695872E-2</v>
          </cell>
          <cell r="Q58">
            <v>-4.6886446631074663E-2</v>
          </cell>
          <cell r="R58">
            <v>-4.0793129978158794E-2</v>
          </cell>
          <cell r="S58">
            <v>-1.3197847417238553E-2</v>
          </cell>
          <cell r="T58">
            <v>2.0448894107951659E-3</v>
          </cell>
          <cell r="U58">
            <v>6.0286324271556536E-3</v>
          </cell>
          <cell r="V58">
            <v>2.4191652388704837E-2</v>
          </cell>
          <cell r="W58">
            <v>1.3757913228082423E-2</v>
          </cell>
          <cell r="X58">
            <v>6.613854196676264E-4</v>
          </cell>
          <cell r="Y58">
            <v>-8.6151397876085226E-3</v>
          </cell>
          <cell r="Z58">
            <v>4.7473048832359392E-3</v>
          </cell>
          <cell r="AA58">
            <v>8.991087577219942E-3</v>
          </cell>
          <cell r="AB58">
            <v>3.0829734067511338E-2</v>
          </cell>
          <cell r="AC58">
            <v>6.5571014815477516E-2</v>
          </cell>
          <cell r="AD58">
            <v>5.1690716162134061E-2</v>
          </cell>
          <cell r="AE58">
            <v>-4.9571145373973377E-2</v>
          </cell>
          <cell r="AF58">
            <v>-2.6990245736330295E-2</v>
          </cell>
          <cell r="AG58">
            <v>-1.2094953379850852E-2</v>
          </cell>
          <cell r="AH58">
            <v>-1.9276515108979417E-2</v>
          </cell>
          <cell r="AI58">
            <v>-1.4635309763880366E-2</v>
          </cell>
          <cell r="AJ58">
            <v>-5.4812965658487282E-3</v>
          </cell>
          <cell r="AK58">
            <v>-4.3567426165474781E-5</v>
          </cell>
          <cell r="AL58">
            <v>5.3165029772646016E-3</v>
          </cell>
          <cell r="AM58">
            <v>1.0816127395333375E-2</v>
          </cell>
          <cell r="AN58">
            <v>119.51236618361517</v>
          </cell>
          <cell r="AO58">
            <v>119.51236618361517</v>
          </cell>
          <cell r="AP58">
            <v>3.7861988394119937E-2</v>
          </cell>
        </row>
        <row r="59">
          <cell r="A59" t="str">
            <v>France</v>
          </cell>
          <cell r="B59">
            <v>1.696101553455823E-2</v>
          </cell>
          <cell r="C59">
            <v>3.498391326451647E-3</v>
          </cell>
          <cell r="D59">
            <v>4.7490604108146742E-3</v>
          </cell>
          <cell r="E59">
            <v>-5.405985101888478E-3</v>
          </cell>
          <cell r="F59">
            <v>-1.2532852843242051E-2</v>
          </cell>
          <cell r="G59">
            <v>-1.7419476531142942E-2</v>
          </cell>
          <cell r="H59">
            <v>-1.6965299799792433E-2</v>
          </cell>
          <cell r="I59">
            <v>-1.5361346141229216E-2</v>
          </cell>
          <cell r="J59">
            <v>5.2122116083635978E-3</v>
          </cell>
          <cell r="K59">
            <v>2.5511252656338072E-2</v>
          </cell>
          <cell r="L59">
            <v>3.0248740036681585E-2</v>
          </cell>
          <cell r="M59">
            <v>1.9515013834927038E-2</v>
          </cell>
          <cell r="N59">
            <v>1.1403797281881197E-2</v>
          </cell>
          <cell r="O59">
            <v>-1.6194781296730663E-2</v>
          </cell>
          <cell r="P59">
            <v>-1.4374383301787729E-2</v>
          </cell>
          <cell r="Q59">
            <v>-1.223659536473415E-2</v>
          </cell>
          <cell r="R59">
            <v>-2.2156050281792766E-2</v>
          </cell>
          <cell r="S59">
            <v>-2.1910759789551489E-2</v>
          </cell>
          <cell r="T59">
            <v>-1.0194902696036883E-2</v>
          </cell>
          <cell r="U59">
            <v>-5.2271623624746484E-4</v>
          </cell>
          <cell r="V59">
            <v>1.6556971271314867E-2</v>
          </cell>
          <cell r="W59">
            <v>1.4162921183199024E-2</v>
          </cell>
          <cell r="X59">
            <v>4.5810668863410925E-3</v>
          </cell>
          <cell r="Y59">
            <v>-4.1751406581253554E-3</v>
          </cell>
          <cell r="Z59">
            <v>2.7345755572576649E-3</v>
          </cell>
          <cell r="AA59">
            <v>6.4002698967479772E-3</v>
          </cell>
          <cell r="AB59">
            <v>1.9413168911774289E-2</v>
          </cell>
          <cell r="AC59">
            <v>2.9842800298374852E-2</v>
          </cell>
          <cell r="AD59">
            <v>1.69499694181037E-2</v>
          </cell>
          <cell r="AE59">
            <v>-1.9483632010341183E-2</v>
          </cell>
          <cell r="AF59">
            <v>-1.5460873401722969E-2</v>
          </cell>
          <cell r="AG59">
            <v>-8.3770092790826124E-3</v>
          </cell>
          <cell r="AH59">
            <v>-1.3831926842074092E-2</v>
          </cell>
          <cell r="AI59">
            <v>-1.4637173324289937E-2</v>
          </cell>
          <cell r="AJ59">
            <v>-7.7695210165340881E-3</v>
          </cell>
          <cell r="AK59">
            <v>-8.7282813989741318E-4</v>
          </cell>
          <cell r="AL59">
            <v>6.3642550041475661E-3</v>
          </cell>
          <cell r="AM59">
            <v>1.4276788440871236E-2</v>
          </cell>
          <cell r="AN59">
            <v>34.194079264097766</v>
          </cell>
          <cell r="AO59">
            <v>34.194079264097766</v>
          </cell>
          <cell r="AP59">
            <v>1.5995799412328E-2</v>
          </cell>
        </row>
        <row r="60">
          <cell r="A60" t="str">
            <v>Gabon</v>
          </cell>
          <cell r="B60">
            <v>3.1787731604495169E-2</v>
          </cell>
          <cell r="C60">
            <v>-2.4503522103003928E-2</v>
          </cell>
          <cell r="D60">
            <v>1.4853196834554528E-5</v>
          </cell>
          <cell r="E60">
            <v>4.3315523528883711E-3</v>
          </cell>
          <cell r="F60">
            <v>3.7144658509894971E-2</v>
          </cell>
          <cell r="G60">
            <v>7.9910989816715627E-2</v>
          </cell>
          <cell r="H60">
            <v>3.97169619107514E-2</v>
          </cell>
          <cell r="I60">
            <v>-0.13663093877696839</v>
          </cell>
          <cell r="J60">
            <v>-0.12587143862067057</v>
          </cell>
          <cell r="K60">
            <v>-1.6314725132737389E-2</v>
          </cell>
          <cell r="L60">
            <v>6.1586985097823862E-3</v>
          </cell>
          <cell r="M60">
            <v>3.7777343272092041E-2</v>
          </cell>
          <cell r="N60">
            <v>-2.2312378941798366E-2</v>
          </cell>
          <cell r="O60">
            <v>-1.1265135742797014E-2</v>
          </cell>
          <cell r="P60">
            <v>-7.5760241965994418E-4</v>
          </cell>
          <cell r="Q60">
            <v>2.458254157385904E-2</v>
          </cell>
          <cell r="R60">
            <v>4.0311120885233809E-2</v>
          </cell>
          <cell r="S60">
            <v>8.1693217047534211E-2</v>
          </cell>
          <cell r="T60">
            <v>0.10470186246528264</v>
          </cell>
          <cell r="U60">
            <v>-4.2923072119662392E-3</v>
          </cell>
          <cell r="V60">
            <v>-3.1714841432660859E-2</v>
          </cell>
          <cell r="W60">
            <v>-1.9960952209914878E-2</v>
          </cell>
          <cell r="X60">
            <v>-3.3121940493321879E-2</v>
          </cell>
          <cell r="Y60">
            <v>-2.1976009600626817E-2</v>
          </cell>
          <cell r="Z60">
            <v>-2.4571429447866996E-2</v>
          </cell>
          <cell r="AA60">
            <v>-1.4376281839495493E-2</v>
          </cell>
          <cell r="AB60">
            <v>-2.50809654121305E-2</v>
          </cell>
          <cell r="AC60">
            <v>3.027671588831118E-3</v>
          </cell>
          <cell r="AD60">
            <v>-2.3808230419785415E-3</v>
          </cell>
          <cell r="AE60">
            <v>-4.6002129468286919E-2</v>
          </cell>
          <cell r="AF60">
            <v>-1.5330322671731513E-2</v>
          </cell>
          <cell r="AG60">
            <v>7.3884424336785213E-3</v>
          </cell>
          <cell r="AH60">
            <v>2.8347676348942984E-2</v>
          </cell>
          <cell r="AI60">
            <v>1.7384194263406705E-2</v>
          </cell>
          <cell r="AJ60">
            <v>1.1945839413901732E-2</v>
          </cell>
          <cell r="AK60">
            <v>6.683616208534862E-3</v>
          </cell>
          <cell r="AL60">
            <v>2.8444109178138439E-3</v>
          </cell>
          <cell r="AM60">
            <v>-3.3980785197399912E-3</v>
          </cell>
          <cell r="AN60">
            <v>20.117235966034965</v>
          </cell>
          <cell r="AO60">
            <v>-20.117235966034965</v>
          </cell>
          <cell r="AP60">
            <v>4.8983017411801666E-2</v>
          </cell>
        </row>
        <row r="61">
          <cell r="A61" t="str">
            <v>The Gambia</v>
          </cell>
          <cell r="B61">
            <v>2.1717021989130631E-2</v>
          </cell>
          <cell r="C61">
            <v>-0.11322963912334699</v>
          </cell>
          <cell r="D61">
            <v>2.8812230768863613E-2</v>
          </cell>
          <cell r="E61">
            <v>0.12437362458192548</v>
          </cell>
          <cell r="F61">
            <v>2.6349487108125237E-3</v>
          </cell>
          <cell r="G61">
            <v>4.9150419272987736E-3</v>
          </cell>
          <cell r="H61">
            <v>-4.2868412420133924E-3</v>
          </cell>
          <cell r="I61">
            <v>-9.0240010613610797E-3</v>
          </cell>
          <cell r="J61">
            <v>-2.4530037149860653E-2</v>
          </cell>
          <cell r="K61">
            <v>-1.5655102709977373E-2</v>
          </cell>
          <cell r="L61">
            <v>5.3611808565704119E-3</v>
          </cell>
          <cell r="M61">
            <v>-8.3594872314280561E-3</v>
          </cell>
          <cell r="N61">
            <v>-1.0311948640251275E-3</v>
          </cell>
          <cell r="O61">
            <v>2.1881506647864417E-2</v>
          </cell>
          <cell r="P61">
            <v>2.2087496342165388E-2</v>
          </cell>
          <cell r="Q61">
            <v>-4.9653229230180243E-2</v>
          </cell>
          <cell r="R61">
            <v>-3.0068158578665537E-2</v>
          </cell>
          <cell r="S61">
            <v>-2.2386039179401355E-2</v>
          </cell>
          <cell r="T61">
            <v>-2.0555590017946171E-4</v>
          </cell>
          <cell r="U61">
            <v>2.1635650156869492E-2</v>
          </cell>
          <cell r="V61">
            <v>3.6134989889649714E-2</v>
          </cell>
          <cell r="W61">
            <v>5.4167337159019814E-2</v>
          </cell>
          <cell r="X61">
            <v>-1.7848849163042375E-2</v>
          </cell>
          <cell r="Y61">
            <v>1.0946547979217434E-2</v>
          </cell>
          <cell r="Z61">
            <v>4.2161283281426383E-2</v>
          </cell>
          <cell r="AA61">
            <v>-3.0375428026442201E-4</v>
          </cell>
          <cell r="AB61">
            <v>-3.1272443950444637E-2</v>
          </cell>
          <cell r="AC61">
            <v>-3.3656646811011721E-2</v>
          </cell>
          <cell r="AD61">
            <v>-1.5012108167362193E-2</v>
          </cell>
          <cell r="AE61">
            <v>4.2534174680784916E-3</v>
          </cell>
          <cell r="AF61">
            <v>1.1015177824403971E-2</v>
          </cell>
          <cell r="AG61">
            <v>-5.1685380234072556E-3</v>
          </cell>
          <cell r="AH61">
            <v>-6.919113825638265E-2</v>
          </cell>
          <cell r="AI61">
            <v>-2.9254972263193575E-2</v>
          </cell>
          <cell r="AJ61">
            <v>-3.2439621077529562E-4</v>
          </cell>
          <cell r="AK61">
            <v>1.7692220839501682E-2</v>
          </cell>
          <cell r="AL61">
            <v>2.3737780964423985E-2</v>
          </cell>
          <cell r="AM61">
            <v>3.1973967409932871E-2</v>
          </cell>
          <cell r="AN61">
            <v>40.054668949516909</v>
          </cell>
          <cell r="AO61">
            <v>40.054668949516909</v>
          </cell>
          <cell r="AP61">
            <v>3.8059231606846489E-2</v>
          </cell>
        </row>
        <row r="62">
          <cell r="A62" t="str">
            <v>Georgia</v>
          </cell>
          <cell r="B62">
            <v>0</v>
          </cell>
          <cell r="C62">
            <v>0</v>
          </cell>
          <cell r="D62">
            <v>0</v>
          </cell>
          <cell r="E62">
            <v>0</v>
          </cell>
          <cell r="F62">
            <v>0</v>
          </cell>
          <cell r="G62">
            <v>0</v>
          </cell>
          <cell r="H62">
            <v>0</v>
          </cell>
          <cell r="I62">
            <v>0</v>
          </cell>
          <cell r="J62">
            <v>0</v>
          </cell>
          <cell r="K62">
            <v>0</v>
          </cell>
          <cell r="L62">
            <v>0</v>
          </cell>
          <cell r="M62">
            <v>0</v>
          </cell>
          <cell r="N62">
            <v>0</v>
          </cell>
          <cell r="O62">
            <v>0</v>
          </cell>
          <cell r="P62">
            <v>4.2846291157043366E-2</v>
          </cell>
          <cell r="Q62">
            <v>-5.0579003905572156E-3</v>
          </cell>
          <cell r="R62">
            <v>2.6776338501864217E-2</v>
          </cell>
          <cell r="S62">
            <v>6.4494936597440294E-2</v>
          </cell>
          <cell r="T62">
            <v>2.9500961258178922E-2</v>
          </cell>
          <cell r="U62">
            <v>-2.1454232803194712E-3</v>
          </cell>
          <cell r="V62">
            <v>-4.2067133663792215E-2</v>
          </cell>
          <cell r="W62">
            <v>-5.6470637773140757E-2</v>
          </cell>
          <cell r="X62">
            <v>-6.4498847147037602E-2</v>
          </cell>
          <cell r="Y62">
            <v>-2.4326816676796422E-2</v>
          </cell>
          <cell r="Z62">
            <v>-3.0617041316721664E-2</v>
          </cell>
          <cell r="AA62">
            <v>-2.2222910105626739E-3</v>
          </cell>
          <cell r="AB62">
            <v>2.6693036518418728E-2</v>
          </cell>
          <cell r="AC62">
            <v>8.7521727604453342E-2</v>
          </cell>
          <cell r="AD62">
            <v>5.2035805215286036E-2</v>
          </cell>
          <cell r="AE62">
            <v>-4.0867537282147724E-2</v>
          </cell>
          <cell r="AF62">
            <v>-3.3363237494649159E-2</v>
          </cell>
          <cell r="AG62">
            <v>-1.8542910500043079E-2</v>
          </cell>
          <cell r="AH62">
            <v>-1.1512343605780037E-2</v>
          </cell>
          <cell r="AI62">
            <v>-8.2682071004259103E-3</v>
          </cell>
          <cell r="AJ62">
            <v>-3.6080367052995356E-3</v>
          </cell>
          <cell r="AK62">
            <v>2.289404280199049E-3</v>
          </cell>
          <cell r="AL62">
            <v>9.8978666359087145E-3</v>
          </cell>
          <cell r="AM62">
            <v>1.9404905876481658E-2</v>
          </cell>
          <cell r="AN62">
            <v>81.186078988799778</v>
          </cell>
          <cell r="AO62">
            <v>81.186078988799778</v>
          </cell>
          <cell r="AP62">
            <v>4.3702106922055492E-2</v>
          </cell>
        </row>
        <row r="63">
          <cell r="A63" t="str">
            <v>Germany</v>
          </cell>
          <cell r="B63">
            <v>4.1370852574271116E-2</v>
          </cell>
          <cell r="C63">
            <v>1.9487583303975566E-2</v>
          </cell>
          <cell r="D63">
            <v>-1.0801927253372002E-2</v>
          </cell>
          <cell r="E63">
            <v>-1.7993709115993912E-2</v>
          </cell>
          <cell r="F63">
            <v>-1.3806040716843909E-2</v>
          </cell>
          <cell r="G63">
            <v>-1.6778425369473188E-2</v>
          </cell>
          <cell r="H63">
            <v>-1.8696745785708249E-2</v>
          </cell>
          <cell r="I63">
            <v>-3.06515219854759E-2</v>
          </cell>
          <cell r="J63">
            <v>-2.1765639972207731E-2</v>
          </cell>
          <cell r="K63">
            <v>-1.1251479624332313E-2</v>
          </cell>
          <cell r="L63">
            <v>1.7368352608929757E-2</v>
          </cell>
          <cell r="M63">
            <v>4.1132969142896651E-2</v>
          </cell>
          <cell r="N63">
            <v>3.170735839617693E-2</v>
          </cell>
          <cell r="O63">
            <v>-1.0550243372083176E-3</v>
          </cell>
          <cell r="P63">
            <v>3.4600407243535825E-3</v>
          </cell>
          <cell r="Q63">
            <v>1.9957034286938956E-3</v>
          </cell>
          <cell r="R63">
            <v>-7.5165256109275703E-3</v>
          </cell>
          <cell r="S63">
            <v>-6.6138110348971891E-3</v>
          </cell>
          <cell r="T63">
            <v>-6.1128114742071381E-3</v>
          </cell>
          <cell r="U63">
            <v>-3.8436388875287492E-3</v>
          </cell>
          <cell r="V63">
            <v>1.441955662090081E-2</v>
          </cell>
          <cell r="W63">
            <v>1.7319971782792216E-2</v>
          </cell>
          <cell r="X63">
            <v>4.8166300043396525E-3</v>
          </cell>
          <cell r="Y63">
            <v>-1.1102439824929453E-2</v>
          </cell>
          <cell r="Z63">
            <v>-1.594444873620678E-2</v>
          </cell>
          <cell r="AA63">
            <v>-1.9446165268810767E-2</v>
          </cell>
          <cell r="AB63">
            <v>6.7014485696324363E-3</v>
          </cell>
          <cell r="AC63">
            <v>2.8838265440079714E-2</v>
          </cell>
          <cell r="AD63">
            <v>2.5504840084629801E-2</v>
          </cell>
          <cell r="AE63">
            <v>-3.7374386987394155E-2</v>
          </cell>
          <cell r="AF63">
            <v>-1.4433628125674372E-2</v>
          </cell>
          <cell r="AG63">
            <v>3.8062584998891703E-3</v>
          </cell>
          <cell r="AH63">
            <v>-2.0401987278762289E-3</v>
          </cell>
          <cell r="AI63">
            <v>4.6055458377967218E-4</v>
          </cell>
          <cell r="AJ63">
            <v>7.7814757155644852E-4</v>
          </cell>
          <cell r="AK63">
            <v>1.4461146108326725E-3</v>
          </cell>
          <cell r="AL63">
            <v>1.9882875920894014E-3</v>
          </cell>
          <cell r="AM63">
            <v>2.673174639280124E-3</v>
          </cell>
          <cell r="AN63">
            <v>88.503866240411497</v>
          </cell>
          <cell r="AO63">
            <v>-88.503866240411497</v>
          </cell>
          <cell r="AP63">
            <v>2.007527370402587E-2</v>
          </cell>
        </row>
        <row r="64">
          <cell r="A64" t="str">
            <v>Ghana</v>
          </cell>
          <cell r="B64">
            <v>7.0971107751129137E-2</v>
          </cell>
          <cell r="C64">
            <v>8.3691429815356058E-2</v>
          </cell>
          <cell r="D64">
            <v>-9.1429579846739589E-3</v>
          </cell>
          <cell r="E64">
            <v>-7.9620199310983242E-2</v>
          </cell>
          <cell r="F64">
            <v>-4.2592421212000478E-2</v>
          </cell>
          <cell r="G64">
            <v>-2.8699330437376096E-2</v>
          </cell>
          <cell r="H64">
            <v>-3.0463910189073993E-2</v>
          </cell>
          <cell r="I64">
            <v>-1.9223312807213074E-2</v>
          </cell>
          <cell r="J64">
            <v>2.4500220546962485E-2</v>
          </cell>
          <cell r="K64">
            <v>2.3725386721770561E-2</v>
          </cell>
          <cell r="L64">
            <v>1.1215854866881873E-2</v>
          </cell>
          <cell r="M64">
            <v>1.6059459515440209E-2</v>
          </cell>
          <cell r="N64">
            <v>1.2514321468222619E-2</v>
          </cell>
          <cell r="O64">
            <v>1.5249569365485114E-2</v>
          </cell>
          <cell r="P64">
            <v>6.8074551912447791E-3</v>
          </cell>
          <cell r="Q64">
            <v>4.1020583762304283E-3</v>
          </cell>
          <cell r="R64">
            <v>5.8373294975771735E-3</v>
          </cell>
          <cell r="S64">
            <v>1.3548401264324226E-2</v>
          </cell>
          <cell r="T64">
            <v>1.927004009399624E-2</v>
          </cell>
          <cell r="U64">
            <v>1.9621396482213459E-2</v>
          </cell>
          <cell r="V64">
            <v>1.3317119782079938E-2</v>
          </cell>
          <cell r="W64">
            <v>7.7398835351203355E-3</v>
          </cell>
          <cell r="X64">
            <v>8.978169412225545E-4</v>
          </cell>
          <cell r="Y64">
            <v>-4.7349207902687125E-3</v>
          </cell>
          <cell r="Z64">
            <v>-1.1888768546175535E-2</v>
          </cell>
          <cell r="AA64">
            <v>-1.5876457214106025E-2</v>
          </cell>
          <cell r="AB64">
            <v>-2.2238477258850142E-2</v>
          </cell>
          <cell r="AC64">
            <v>-2.8360100019171129E-2</v>
          </cell>
          <cell r="AD64">
            <v>-1.8884356945649414E-2</v>
          </cell>
          <cell r="AE64">
            <v>-5.1390604340263865E-2</v>
          </cell>
          <cell r="AF64">
            <v>-5.0670415498016833E-2</v>
          </cell>
          <cell r="AG64">
            <v>2.3518321088686427E-3</v>
          </cell>
          <cell r="AH64">
            <v>1.5171611919765373E-2</v>
          </cell>
          <cell r="AI64">
            <v>1.7622995276088019E-2</v>
          </cell>
          <cell r="AJ64">
            <v>1.5848603098708419E-2</v>
          </cell>
          <cell r="AK64">
            <v>1.4619076030041202E-2</v>
          </cell>
          <cell r="AL64">
            <v>1.1045735830688174E-2</v>
          </cell>
          <cell r="AM64">
            <v>1.0256851646033391E-2</v>
          </cell>
          <cell r="AN64">
            <v>16.683686719305637</v>
          </cell>
          <cell r="AO64">
            <v>-16.683686719305637</v>
          </cell>
          <cell r="AP64">
            <v>3.2515227669552872E-2</v>
          </cell>
        </row>
        <row r="65">
          <cell r="A65" t="str">
            <v>Greece</v>
          </cell>
          <cell r="B65">
            <v>3.1436784545750676E-2</v>
          </cell>
          <cell r="C65">
            <v>1.0880005264793876E-2</v>
          </cell>
          <cell r="D65">
            <v>-5.3189498073855576E-3</v>
          </cell>
          <cell r="E65">
            <v>-2.1412070128032167E-2</v>
          </cell>
          <cell r="F65">
            <v>-8.2225468489599361E-3</v>
          </cell>
          <cell r="G65">
            <v>8.8554820993550776E-3</v>
          </cell>
          <cell r="H65">
            <v>5.0724493001650054E-3</v>
          </cell>
          <cell r="I65">
            <v>-2.7674488125639812E-2</v>
          </cell>
          <cell r="J65">
            <v>2.1583322280999883E-3</v>
          </cell>
          <cell r="K65">
            <v>2.6658267685320643E-2</v>
          </cell>
          <cell r="L65">
            <v>1.1969802131403265E-2</v>
          </cell>
          <cell r="M65">
            <v>2.6957144130610625E-2</v>
          </cell>
          <cell r="N65">
            <v>1.6199780282287919E-2</v>
          </cell>
          <cell r="O65">
            <v>-1.9526176740445697E-2</v>
          </cell>
          <cell r="P65">
            <v>-2.2073011031573487E-2</v>
          </cell>
          <cell r="Q65">
            <v>-2.6646059969028687E-2</v>
          </cell>
          <cell r="R65">
            <v>-3.1775108264677811E-2</v>
          </cell>
          <cell r="S65">
            <v>-2.7625608402958617E-2</v>
          </cell>
          <cell r="T65">
            <v>-2.8284316346299805E-2</v>
          </cell>
          <cell r="U65">
            <v>-2.9911980012610671E-2</v>
          </cell>
          <cell r="V65">
            <v>-2.2204517521380088E-2</v>
          </cell>
          <cell r="W65">
            <v>-1.6530782596329136E-2</v>
          </cell>
          <cell r="X65">
            <v>-1.634607355557155E-2</v>
          </cell>
          <cell r="Y65">
            <v>1.0588670544095145E-2</v>
          </cell>
          <cell r="Z65">
            <v>2.7001213176297053E-2</v>
          </cell>
          <cell r="AA65">
            <v>2.8035325687279268E-2</v>
          </cell>
          <cell r="AB65">
            <v>5.8669013530200917E-2</v>
          </cell>
          <cell r="AC65">
            <v>8.0474195165187973E-2</v>
          </cell>
          <cell r="AD65">
            <v>7.5498320446332673E-2</v>
          </cell>
          <cell r="AE65">
            <v>4.2842796308872028E-2</v>
          </cell>
          <cell r="AF65">
            <v>1.2766577241040661E-2</v>
          </cell>
          <cell r="AG65">
            <v>-4.8377610555507489E-2</v>
          </cell>
          <cell r="AH65">
            <v>-8.5199655446213177E-2</v>
          </cell>
          <cell r="AI65">
            <v>-7.7355523892726347E-2</v>
          </cell>
          <cell r="AJ65">
            <v>-4.793412025972324E-2</v>
          </cell>
          <cell r="AK65">
            <v>-1.3570917384732822E-2</v>
          </cell>
          <cell r="AL65">
            <v>1.9804445738586553E-2</v>
          </cell>
          <cell r="AM65">
            <v>5.1927081188078122E-2</v>
          </cell>
          <cell r="AN65">
            <v>8.22527879582948</v>
          </cell>
          <cell r="AO65">
            <v>8.22527879582948</v>
          </cell>
          <cell r="AP65">
            <v>3.1907619707356769E-2</v>
          </cell>
        </row>
        <row r="66">
          <cell r="A66" t="str">
            <v>Grenada</v>
          </cell>
          <cell r="B66">
            <v>6.2562673836399865E-2</v>
          </cell>
          <cell r="C66">
            <v>1.2973329366573354E-2</v>
          </cell>
          <cell r="D66">
            <v>-1.0869299277466146E-2</v>
          </cell>
          <cell r="E66">
            <v>-4.678270138809127E-2</v>
          </cell>
          <cell r="F66">
            <v>-4.7457819148399749E-2</v>
          </cell>
          <cell r="G66">
            <v>-3.9086824188644176E-2</v>
          </cell>
          <cell r="H66">
            <v>4.5544500471684183E-3</v>
          </cell>
          <cell r="I66">
            <v>4.6451093409503715E-2</v>
          </cell>
          <cell r="J66">
            <v>2.4880084452739506E-2</v>
          </cell>
          <cell r="K66">
            <v>3.8007794591389622E-2</v>
          </cell>
          <cell r="L66">
            <v>4.92088312920647E-2</v>
          </cell>
          <cell r="M66">
            <v>4.4450871558961852E-2</v>
          </cell>
          <cell r="N66">
            <v>1.5774382298155532E-2</v>
          </cell>
          <cell r="O66">
            <v>-3.5296255215814337E-2</v>
          </cell>
          <cell r="P66">
            <v>-4.3716396688021811E-2</v>
          </cell>
          <cell r="Q66">
            <v>-5.6410133219077577E-2</v>
          </cell>
          <cell r="R66">
            <v>-7.3161856039153039E-2</v>
          </cell>
          <cell r="S66">
            <v>-7.8066982883662983E-2</v>
          </cell>
          <cell r="T66">
            <v>-5.9819324265181946E-3</v>
          </cell>
          <cell r="U66">
            <v>2.2876099658177221E-2</v>
          </cell>
          <cell r="V66">
            <v>4.4121496838548789E-2</v>
          </cell>
          <cell r="W66">
            <v>-1.2181151843823027E-2</v>
          </cell>
          <cell r="X66">
            <v>-2.0854459710861511E-2</v>
          </cell>
          <cell r="Y66">
            <v>2.4160040157684592E-2</v>
          </cell>
          <cell r="Z66">
            <v>-7.8815241012455493E-3</v>
          </cell>
          <cell r="AA66">
            <v>8.4372459457527832E-2</v>
          </cell>
          <cell r="AB66">
            <v>1.2796282757288819E-2</v>
          </cell>
          <cell r="AC66">
            <v>5.6008554381263259E-2</v>
          </cell>
          <cell r="AD66">
            <v>5.7560562752170717E-2</v>
          </cell>
          <cell r="AE66">
            <v>-1.4828673536970398E-2</v>
          </cell>
          <cell r="AF66">
            <v>-3.7560413880867838E-2</v>
          </cell>
          <cell r="AG66">
            <v>-3.7373002268792768E-2</v>
          </cell>
          <cell r="AH66">
            <v>-3.3060548546105198E-2</v>
          </cell>
          <cell r="AI66">
            <v>-2.51621671935322E-2</v>
          </cell>
          <cell r="AJ66">
            <v>-1.3340504355089992E-2</v>
          </cell>
          <cell r="AK66">
            <v>-2.066189377308346E-3</v>
          </cell>
          <cell r="AL66">
            <v>9.4943989646098289E-3</v>
          </cell>
          <cell r="AM66">
            <v>2.1080938730841669E-2</v>
          </cell>
          <cell r="AN66">
            <v>41.378581348646243</v>
          </cell>
          <cell r="AO66">
            <v>41.378581348646243</v>
          </cell>
          <cell r="AP66">
            <v>4.299439043118345E-2</v>
          </cell>
        </row>
        <row r="67">
          <cell r="A67" t="str">
            <v>Guatemala</v>
          </cell>
          <cell r="B67">
            <v>4.8725224199520516E-2</v>
          </cell>
          <cell r="C67">
            <v>5.3612658800915695E-2</v>
          </cell>
          <cell r="D67">
            <v>1.4015854251692356E-2</v>
          </cell>
          <cell r="E67">
            <v>-1.5312874365748739E-2</v>
          </cell>
          <cell r="F67">
            <v>-1.6583340049411709E-2</v>
          </cell>
          <cell r="G67">
            <v>-3.2157124118575721E-2</v>
          </cell>
          <cell r="H67">
            <v>-4.4858067688676048E-2</v>
          </cell>
          <cell r="I67">
            <v>-2.9097034733059614E-2</v>
          </cell>
          <cell r="J67">
            <v>-1.4392225449318116E-2</v>
          </cell>
          <cell r="K67">
            <v>-2.789734092526286E-3</v>
          </cell>
          <cell r="L67">
            <v>-2.3718347952959898E-3</v>
          </cell>
          <cell r="M67">
            <v>-4.6977504323094128E-3</v>
          </cell>
          <cell r="N67">
            <v>6.2820811623768595E-3</v>
          </cell>
          <cell r="O67">
            <v>4.6591888594363041E-3</v>
          </cell>
          <cell r="P67">
            <v>2.9339089281665834E-3</v>
          </cell>
          <cell r="Q67">
            <v>9.6293324429915818E-3</v>
          </cell>
          <cell r="R67">
            <v>6.7866588625327808E-4</v>
          </cell>
          <cell r="S67">
            <v>5.0727474649721995E-3</v>
          </cell>
          <cell r="T67">
            <v>1.4138441961188094E-2</v>
          </cell>
          <cell r="U67">
            <v>1.5054811766479805E-2</v>
          </cell>
          <cell r="V67">
            <v>5.0153720058279724E-3</v>
          </cell>
          <cell r="W67">
            <v>-5.9130886988449181E-3</v>
          </cell>
          <cell r="X67">
            <v>-2.5990775681428188E-3</v>
          </cell>
          <cell r="Y67">
            <v>-1.222457158804538E-2</v>
          </cell>
          <cell r="Z67">
            <v>-1.6004066362600312E-2</v>
          </cell>
          <cell r="AA67">
            <v>-1.8860276015649356E-2</v>
          </cell>
          <cell r="AB67">
            <v>-1.5676640195569527E-3</v>
          </cell>
          <cell r="AC67">
            <v>2.5358008996045969E-2</v>
          </cell>
          <cell r="AD67">
            <v>2.3794102614270382E-2</v>
          </cell>
          <cell r="AE67">
            <v>-4.081509551574292E-3</v>
          </cell>
          <cell r="AF67">
            <v>-9.1176238666442096E-3</v>
          </cell>
          <cell r="AG67">
            <v>-4.0899579996265438E-3</v>
          </cell>
          <cell r="AH67">
            <v>-5.2789758016774822E-3</v>
          </cell>
          <cell r="AI67">
            <v>-5.1248728527473293E-3</v>
          </cell>
          <cell r="AJ67">
            <v>-3.5613914414313872E-3</v>
          </cell>
          <cell r="AK67">
            <v>-4.9434592807208314E-4</v>
          </cell>
          <cell r="AL67">
            <v>4.2032018627847943E-3</v>
          </cell>
          <cell r="AM67">
            <v>9.6942683206007203E-3</v>
          </cell>
          <cell r="AN67">
            <v>84.125305642391325</v>
          </cell>
          <cell r="AO67">
            <v>-84.125305642391325</v>
          </cell>
          <cell r="AP67">
            <v>2.0367320261153718E-2</v>
          </cell>
        </row>
        <row r="68">
          <cell r="A68" t="str">
            <v>Guinea</v>
          </cell>
          <cell r="B68">
            <v>4.7451391996215876E-2</v>
          </cell>
          <cell r="C68">
            <v>2.1605626385949664E-2</v>
          </cell>
          <cell r="D68">
            <v>8.6788816306268765E-3</v>
          </cell>
          <cell r="E68">
            <v>-9.136100187495326E-3</v>
          </cell>
          <cell r="F68">
            <v>-2.6472060371347205E-2</v>
          </cell>
          <cell r="G68">
            <v>-1.0837489682725453E-2</v>
          </cell>
          <cell r="H68">
            <v>-1.4452974722722611E-2</v>
          </cell>
          <cell r="I68">
            <v>-1.7756876732158134E-2</v>
          </cell>
          <cell r="J68">
            <v>6.0800388876973742E-3</v>
          </cell>
          <cell r="K68">
            <v>7.0707441720212986E-3</v>
          </cell>
          <cell r="L68">
            <v>1.0292947252871869E-2</v>
          </cell>
          <cell r="M68">
            <v>-1.5080609065716188E-2</v>
          </cell>
          <cell r="N68">
            <v>-2.3318026696819903E-2</v>
          </cell>
          <cell r="O68">
            <v>-1.5374562125065569E-2</v>
          </cell>
          <cell r="P68">
            <v>-1.7450728219838035E-2</v>
          </cell>
          <cell r="Q68">
            <v>-1.2850722996078283E-2</v>
          </cell>
          <cell r="R68">
            <v>-2.8955310987873201E-3</v>
          </cell>
          <cell r="S68">
            <v>8.8057252197751533E-3</v>
          </cell>
          <cell r="T68">
            <v>1.6810067163917485E-2</v>
          </cell>
          <cell r="U68">
            <v>2.6486175618519524E-2</v>
          </cell>
          <cell r="V68">
            <v>2.2625892126964735E-2</v>
          </cell>
          <cell r="W68">
            <v>2.9929044088472346E-2</v>
          </cell>
          <cell r="X68">
            <v>4.3368760576926048E-2</v>
          </cell>
          <cell r="Y68">
            <v>2.8384596987758741E-2</v>
          </cell>
          <cell r="Z68">
            <v>2.5606806771127415E-2</v>
          </cell>
          <cell r="AA68">
            <v>2.8858899781955268E-2</v>
          </cell>
          <cell r="AB68">
            <v>2.5311287879401897E-2</v>
          </cell>
          <cell r="AC68">
            <v>1.1273757315669276E-2</v>
          </cell>
          <cell r="AD68">
            <v>2.3990335153728497E-2</v>
          </cell>
          <cell r="AE68">
            <v>-2.0297991890816179E-2</v>
          </cell>
          <cell r="AF68">
            <v>-4.8378565999956713E-2</v>
          </cell>
          <cell r="AG68">
            <v>-6.7928264317927298E-2</v>
          </cell>
          <cell r="AH68">
            <v>-8.3974819843100484E-2</v>
          </cell>
          <cell r="AI68">
            <v>-0.10377224780551912</v>
          </cell>
          <cell r="AJ68">
            <v>-0.12520910779668451</v>
          </cell>
          <cell r="AK68">
            <v>-2.7789167480929067E-2</v>
          </cell>
          <cell r="AL68">
            <v>8.2528301439881518E-2</v>
          </cell>
          <cell r="AM68">
            <v>0.15447457957203792</v>
          </cell>
          <cell r="AN68">
            <v>9.2125315649215089</v>
          </cell>
          <cell r="AO68">
            <v>9.2125315649215089</v>
          </cell>
          <cell r="AP68">
            <v>2.6025538391247091E-2</v>
          </cell>
        </row>
        <row r="69">
          <cell r="A69" t="str">
            <v>Guinea-Bissau</v>
          </cell>
          <cell r="B69">
            <v>3.6601807295726048E-2</v>
          </cell>
          <cell r="C69">
            <v>4.125800122831225E-3</v>
          </cell>
          <cell r="D69">
            <v>1.8955846859271975E-2</v>
          </cell>
          <cell r="E69">
            <v>-4.1449776490876195E-2</v>
          </cell>
          <cell r="F69">
            <v>-1.5740976068916605E-2</v>
          </cell>
          <cell r="G69">
            <v>-1.4726007115292035E-3</v>
          </cell>
          <cell r="H69">
            <v>-3.900396546195195E-2</v>
          </cell>
          <cell r="I69">
            <v>-1.3916723656036635E-2</v>
          </cell>
          <cell r="J69">
            <v>-2.3069278937220949E-2</v>
          </cell>
          <cell r="K69">
            <v>-2.2434346829388139E-2</v>
          </cell>
          <cell r="L69">
            <v>-4.853182225068065E-3</v>
          </cell>
          <cell r="M69">
            <v>2.0185255410835205E-2</v>
          </cell>
          <cell r="N69">
            <v>8.4739440697401327E-3</v>
          </cell>
          <cell r="O69">
            <v>1.0220409356914678E-2</v>
          </cell>
          <cell r="P69">
            <v>2.6884835886841495E-2</v>
          </cell>
          <cell r="Q69">
            <v>6.1099800533010597E-2</v>
          </cell>
          <cell r="R69">
            <v>0.10319415729108791</v>
          </cell>
          <cell r="S69">
            <v>0.17251033064264185</v>
          </cell>
          <cell r="T69">
            <v>-0.14545873170329485</v>
          </cell>
          <cell r="U69">
            <v>-8.0232988192296323E-2</v>
          </cell>
          <cell r="V69">
            <v>-1.3337004172239594E-2</v>
          </cell>
          <cell r="W69">
            <v>8.6018015842916377E-4</v>
          </cell>
          <cell r="X69">
            <v>-2.1327933168185605E-2</v>
          </cell>
          <cell r="Y69">
            <v>-3.0287886437204689E-2</v>
          </cell>
          <cell r="Z69">
            <v>-2.0174825778064429E-2</v>
          </cell>
          <cell r="AA69">
            <v>-4.3049258582521867E-4</v>
          </cell>
          <cell r="AB69">
            <v>-5.607309752381366E-3</v>
          </cell>
          <cell r="AC69">
            <v>-4.2418784474667574E-3</v>
          </cell>
          <cell r="AD69">
            <v>-6.0635741651328592E-3</v>
          </cell>
          <cell r="AE69">
            <v>-1.2931537539990795E-2</v>
          </cell>
          <cell r="AF69">
            <v>-1.7579579626249869E-2</v>
          </cell>
          <cell r="AG69">
            <v>-6.36126965536939E-3</v>
          </cell>
          <cell r="AH69">
            <v>-4.4391722018142527E-3</v>
          </cell>
          <cell r="AI69">
            <v>-3.0028303984115353E-4</v>
          </cell>
          <cell r="AJ69">
            <v>3.7559538845116638E-3</v>
          </cell>
          <cell r="AK69">
            <v>8.243837422948052E-3</v>
          </cell>
          <cell r="AL69">
            <v>1.4043976287039833E-2</v>
          </cell>
          <cell r="AM69">
            <v>1.9268520989160171E-2</v>
          </cell>
          <cell r="AN69">
            <v>26.17085035916725</v>
          </cell>
          <cell r="AO69">
            <v>-26.17085035916725</v>
          </cell>
          <cell r="AP69">
            <v>5.1412221685496251E-2</v>
          </cell>
        </row>
        <row r="70">
          <cell r="A70" t="str">
            <v>Guyana</v>
          </cell>
          <cell r="B70">
            <v>4.8577334494690094E-2</v>
          </cell>
          <cell r="C70">
            <v>8.6928657045913724E-2</v>
          </cell>
          <cell r="D70">
            <v>2.129501144706801E-2</v>
          </cell>
          <cell r="E70">
            <v>-6.8836763243106391E-2</v>
          </cell>
          <cell r="F70">
            <v>-2.3062355556287183E-2</v>
          </cell>
          <cell r="G70">
            <v>3.0438432320596064E-3</v>
          </cell>
          <cell r="H70">
            <v>1.8306829253842964E-2</v>
          </cell>
          <cell r="I70">
            <v>2.825959326643452E-2</v>
          </cell>
          <cell r="J70">
            <v>-2.9988882015452512E-2</v>
          </cell>
          <cell r="K70">
            <v>-8.3216196785178179E-2</v>
          </cell>
          <cell r="L70">
            <v>-0.12461948617862621</v>
          </cell>
          <cell r="M70">
            <v>-9.5062303092580042E-2</v>
          </cell>
          <cell r="N70">
            <v>-5.6746899789274816E-2</v>
          </cell>
          <cell r="O70">
            <v>-1.7977679171760266E-2</v>
          </cell>
          <cell r="P70">
            <v>2.2590133957621508E-2</v>
          </cell>
          <cell r="Q70">
            <v>3.1537812427064438E-2</v>
          </cell>
          <cell r="R70">
            <v>7.1884194251040853E-2</v>
          </cell>
          <cell r="S70">
            <v>9.9846031369901972E-2</v>
          </cell>
          <cell r="T70">
            <v>4.9443254455537156E-2</v>
          </cell>
          <cell r="U70">
            <v>5.3584698849990675E-2</v>
          </cell>
          <cell r="V70">
            <v>1.6774993402968376E-2</v>
          </cell>
          <cell r="W70">
            <v>1.9448354638732426E-2</v>
          </cell>
          <cell r="X70">
            <v>1.20976803509688E-2</v>
          </cell>
          <cell r="Y70">
            <v>-1.3354824449600126E-2</v>
          </cell>
          <cell r="Z70">
            <v>-1.8264183487813095E-2</v>
          </cell>
          <cell r="AA70">
            <v>-5.9440438118322912E-2</v>
          </cell>
          <cell r="AB70">
            <v>-3.7309491294934598E-2</v>
          </cell>
          <cell r="AC70">
            <v>-5.3467360254932971E-4</v>
          </cell>
          <cell r="AD70">
            <v>-1.4549337696856311E-2</v>
          </cell>
          <cell r="AE70">
            <v>-1.8524507672712822E-2</v>
          </cell>
          <cell r="AF70">
            <v>-1.5041615553620187E-2</v>
          </cell>
          <cell r="AG70">
            <v>-1.4980178351791853E-2</v>
          </cell>
          <cell r="AH70">
            <v>-1.9439565106157061E-2</v>
          </cell>
          <cell r="AI70">
            <v>-1.4300882678020968E-3</v>
          </cell>
          <cell r="AJ70">
            <v>1.5386403331323635E-2</v>
          </cell>
          <cell r="AK70">
            <v>3.2239970391736941E-2</v>
          </cell>
          <cell r="AL70">
            <v>1.2443184313738788E-2</v>
          </cell>
          <cell r="AM70">
            <v>5.4146855243848912E-3</v>
          </cell>
          <cell r="AN70">
            <v>15.213242162735822</v>
          </cell>
          <cell r="AO70">
            <v>-15.213242162735822</v>
          </cell>
          <cell r="AP70">
            <v>5.1293059323902108E-2</v>
          </cell>
        </row>
        <row r="71">
          <cell r="A71" t="str">
            <v>Haiti</v>
          </cell>
          <cell r="B71">
            <v>-6.4245401994072885E-4</v>
          </cell>
          <cell r="C71">
            <v>1.5066672789412955E-2</v>
          </cell>
          <cell r="D71">
            <v>-8.3007561152699093E-3</v>
          </cell>
          <cell r="E71">
            <v>-1.8227799470007428E-2</v>
          </cell>
          <cell r="F71">
            <v>-1.1544203605414739E-2</v>
          </cell>
          <cell r="G71">
            <v>7.3325494185759997E-4</v>
          </cell>
          <cell r="H71">
            <v>8.4309425284924463E-3</v>
          </cell>
          <cell r="I71">
            <v>9.4357048823612549E-3</v>
          </cell>
          <cell r="J71">
            <v>2.1134122960001604E-2</v>
          </cell>
          <cell r="K71">
            <v>1.6209547941217279E-2</v>
          </cell>
          <cell r="L71">
            <v>1.8891269055678259E-2</v>
          </cell>
          <cell r="M71">
            <v>3.9199051323736356E-2</v>
          </cell>
          <cell r="N71">
            <v>2.2820209110470283E-2</v>
          </cell>
          <cell r="O71">
            <v>-2.2135240423078569E-2</v>
          </cell>
          <cell r="P71">
            <v>-0.13282281679539198</v>
          </cell>
          <cell r="Q71">
            <v>-4.7249689393559974E-2</v>
          </cell>
          <cell r="R71">
            <v>-1.1079553027453866E-2</v>
          </cell>
          <cell r="S71">
            <v>1.0226083775411369E-2</v>
          </cell>
          <cell r="T71">
            <v>2.5598399231542449E-2</v>
          </cell>
          <cell r="U71">
            <v>4.6352167389182575E-2</v>
          </cell>
          <cell r="V71">
            <v>4.8740757886718236E-2</v>
          </cell>
          <cell r="W71">
            <v>3.1750180152603488E-2</v>
          </cell>
          <cell r="X71">
            <v>2.3286394922171005E-2</v>
          </cell>
          <cell r="Y71">
            <v>2.0650092847627626E-2</v>
          </cell>
          <cell r="Z71">
            <v>-2.2692294210317539E-2</v>
          </cell>
          <cell r="AA71">
            <v>-1.4986262274434644E-2</v>
          </cell>
          <cell r="AB71">
            <v>-5.966239267351096E-3</v>
          </cell>
          <cell r="AC71">
            <v>1.005423869558467E-2</v>
          </cell>
          <cell r="AD71">
            <v>-2.6378839624980471E-3</v>
          </cell>
          <cell r="AE71">
            <v>1.0351685920508665E-4</v>
          </cell>
          <cell r="AF71">
            <v>-8.2468595470947467E-2</v>
          </cell>
          <cell r="AG71">
            <v>-6.4987240410603594E-2</v>
          </cell>
          <cell r="AH71">
            <v>-3.140130002876361E-2</v>
          </cell>
          <cell r="AI71">
            <v>-7.7558262209406221E-3</v>
          </cell>
          <cell r="AJ71">
            <v>7.9770237007679504E-3</v>
          </cell>
          <cell r="AK71">
            <v>2.1798802285079834E-2</v>
          </cell>
          <cell r="AL71">
            <v>3.1642424941566591E-2</v>
          </cell>
          <cell r="AM71">
            <v>3.8213812058450418E-2</v>
          </cell>
          <cell r="AN71">
            <v>15.558721735243637</v>
          </cell>
          <cell r="AO71">
            <v>-15.558721735243637</v>
          </cell>
          <cell r="AP71">
            <v>3.7466579127395698E-2</v>
          </cell>
        </row>
        <row r="72">
          <cell r="A72" t="str">
            <v>Honduras</v>
          </cell>
          <cell r="B72">
            <v>3.8858453306798664E-2</v>
          </cell>
          <cell r="C72">
            <v>3.818359934467689E-2</v>
          </cell>
          <cell r="D72">
            <v>-1.9186821508954414E-3</v>
          </cell>
          <cell r="E72">
            <v>-3.6379668175474465E-2</v>
          </cell>
          <cell r="F72">
            <v>-2.1237530071431802E-2</v>
          </cell>
          <cell r="G72">
            <v>-8.6380555997321723E-3</v>
          </cell>
          <cell r="H72">
            <v>-3.0536997537796814E-2</v>
          </cell>
          <cell r="I72">
            <v>-3.1545625387320027E-3</v>
          </cell>
          <cell r="J72">
            <v>1.0443875919709149E-2</v>
          </cell>
          <cell r="K72">
            <v>2.1026274189710009E-2</v>
          </cell>
          <cell r="L72">
            <v>-1.0256179857925573E-2</v>
          </cell>
          <cell r="M72">
            <v>-1.0490178719448439E-2</v>
          </cell>
          <cell r="N72">
            <v>1.1980997332071147E-2</v>
          </cell>
          <cell r="O72">
            <v>4.1060368756781734E-2</v>
          </cell>
          <cell r="P72">
            <v>-4.7301151103532821E-3</v>
          </cell>
          <cell r="Q72">
            <v>3.2884272239720523E-3</v>
          </cell>
          <cell r="R72">
            <v>6.1533141783497655E-3</v>
          </cell>
          <cell r="S72">
            <v>2.2226050850315853E-2</v>
          </cell>
          <cell r="T72">
            <v>1.6987381738453582E-2</v>
          </cell>
          <cell r="U72">
            <v>-3.6553071800823608E-2</v>
          </cell>
          <cell r="V72">
            <v>-1.7993825127686217E-2</v>
          </cell>
          <cell r="W72">
            <v>-2.9527982822322819E-2</v>
          </cell>
          <cell r="X72">
            <v>-3.3013807632089665E-2</v>
          </cell>
          <cell r="Y72">
            <v>-3.0445749758590664E-2</v>
          </cell>
          <cell r="Z72">
            <v>-1.2900557797324814E-2</v>
          </cell>
          <cell r="AA72">
            <v>3.3986900360144469E-3</v>
          </cell>
          <cell r="AB72">
            <v>2.673982899493518E-2</v>
          </cell>
          <cell r="AC72">
            <v>4.8183397343840091E-2</v>
          </cell>
          <cell r="AD72">
            <v>5.0901876559420169E-2</v>
          </cell>
          <cell r="AE72">
            <v>-7.7904765157036206E-3</v>
          </cell>
          <cell r="AF72">
            <v>-1.5104783644087112E-2</v>
          </cell>
          <cell r="AG72">
            <v>-1.3664717518770868E-2</v>
          </cell>
          <cell r="AH72">
            <v>-1.3211968050126716E-2</v>
          </cell>
          <cell r="AI72">
            <v>-1.2134615596347856E-2</v>
          </cell>
          <cell r="AJ72">
            <v>-7.8569550943054945E-3</v>
          </cell>
          <cell r="AK72">
            <v>-1.167175612520233E-3</v>
          </cell>
          <cell r="AL72">
            <v>6.2338863389832131E-3</v>
          </cell>
          <cell r="AM72">
            <v>1.4536586315169756E-2</v>
          </cell>
          <cell r="AN72">
            <v>53.89136230602346</v>
          </cell>
          <cell r="AO72">
            <v>53.89136230602346</v>
          </cell>
          <cell r="AP72">
            <v>2.5422565403770997E-2</v>
          </cell>
        </row>
        <row r="73">
          <cell r="A73" t="str">
            <v>Hong Kong SAR</v>
          </cell>
          <cell r="B73">
            <v>4.6615998301538626E-2</v>
          </cell>
          <cell r="C73">
            <v>4.4272393383253679E-2</v>
          </cell>
          <cell r="D73">
            <v>-1.1833659702716371E-2</v>
          </cell>
          <cell r="E73">
            <v>-3.2948198870898573E-2</v>
          </cell>
          <cell r="F73">
            <v>-1.3868668399760623E-2</v>
          </cell>
          <cell r="G73">
            <v>-7.5291640837124224E-2</v>
          </cell>
          <cell r="H73">
            <v>-4.1142772583821638E-2</v>
          </cell>
          <cell r="I73">
            <v>1.8824584704745531E-2</v>
          </cell>
          <cell r="J73">
            <v>3.9159494794101822E-2</v>
          </cell>
          <cell r="K73">
            <v>3.1450287169842721E-3</v>
          </cell>
          <cell r="L73">
            <v>-1.1928955871123987E-2</v>
          </cell>
          <cell r="M73">
            <v>-6.3152039935080381E-3</v>
          </cell>
          <cell r="N73">
            <v>6.719551010238938E-3</v>
          </cell>
          <cell r="O73">
            <v>2.3129990578501864E-2</v>
          </cell>
          <cell r="P73">
            <v>4.320544132784427E-2</v>
          </cell>
          <cell r="Q73">
            <v>2.9723982877013923E-2</v>
          </cell>
          <cell r="R73">
            <v>3.8051352477927562E-2</v>
          </cell>
          <cell r="S73">
            <v>5.7066830775127017E-2</v>
          </cell>
          <cell r="T73">
            <v>-3.6387184084113657E-2</v>
          </cell>
          <cell r="U73">
            <v>-4.2045514124980622E-2</v>
          </cell>
          <cell r="V73">
            <v>7.4089534946251306E-4</v>
          </cell>
          <cell r="W73">
            <v>-2.8817304568054959E-2</v>
          </cell>
          <cell r="X73">
            <v>-4.7275973321511837E-2</v>
          </cell>
          <cell r="Y73">
            <v>-5.705119521472804E-2</v>
          </cell>
          <cell r="Z73">
            <v>-1.9245319768989813E-2</v>
          </cell>
          <cell r="AA73">
            <v>5.9709029030293563E-3</v>
          </cell>
          <cell r="AB73">
            <v>3.1151358054265096E-2</v>
          </cell>
          <cell r="AC73">
            <v>5.1484144815206599E-2</v>
          </cell>
          <cell r="AD73">
            <v>3.2190060531026791E-2</v>
          </cell>
          <cell r="AE73">
            <v>-3.4910501287720573E-2</v>
          </cell>
          <cell r="AF73">
            <v>-7.3563704884476618E-3</v>
          </cell>
          <cell r="AG73">
            <v>1.6854977586704192E-3</v>
          </cell>
          <cell r="AH73">
            <v>-1.1904421910335953E-2</v>
          </cell>
          <cell r="AI73">
            <v>-8.9957425902909283E-3</v>
          </cell>
          <cell r="AJ73">
            <v>-4.8378178251633199E-3</v>
          </cell>
          <cell r="AK73">
            <v>4.0873889860058876E-4</v>
          </cell>
          <cell r="AL73">
            <v>6.9720062862862996E-3</v>
          </cell>
          <cell r="AM73">
            <v>1.4832236029748059E-2</v>
          </cell>
          <cell r="AN73">
            <v>168.44277432761638</v>
          </cell>
          <cell r="AO73">
            <v>168.44277432761638</v>
          </cell>
          <cell r="AP73">
            <v>3.5367956915641686E-2</v>
          </cell>
        </row>
        <row r="74">
          <cell r="A74" t="str">
            <v>Hungary</v>
          </cell>
          <cell r="B74">
            <v>-4.014840828623948E-2</v>
          </cell>
          <cell r="C74">
            <v>-2.2420177515628633E-2</v>
          </cell>
          <cell r="D74">
            <v>-4.1230666602323097E-3</v>
          </cell>
          <cell r="E74">
            <v>-5.2953700072622427E-3</v>
          </cell>
          <cell r="F74">
            <v>1.4354538748696428E-2</v>
          </cell>
          <cell r="G74">
            <v>7.4479046858952876E-3</v>
          </cell>
          <cell r="H74">
            <v>2.1477990133462712E-2</v>
          </cell>
          <cell r="I74">
            <v>6.4946317155873901E-2</v>
          </cell>
          <cell r="J74">
            <v>7.0238096005110121E-2</v>
          </cell>
          <cell r="K74">
            <v>8.7790050939030542E-2</v>
          </cell>
          <cell r="L74">
            <v>6.1606036906542594E-2</v>
          </cell>
          <cell r="M74">
            <v>-5.3748768820845595E-2</v>
          </cell>
          <cell r="N74">
            <v>-7.4206761051549386E-2</v>
          </cell>
          <cell r="O74">
            <v>-7.5163329182498614E-2</v>
          </cell>
          <cell r="P74">
            <v>-4.907967623836982E-2</v>
          </cell>
          <cell r="Q74">
            <v>-3.2512913012709574E-2</v>
          </cell>
          <cell r="R74">
            <v>-4.4440333516349816E-2</v>
          </cell>
          <cell r="S74">
            <v>-3.4845230301369969E-2</v>
          </cell>
          <cell r="T74">
            <v>-2.0771985940016571E-2</v>
          </cell>
          <cell r="U74">
            <v>-1.8883373005970795E-2</v>
          </cell>
          <cell r="V74">
            <v>-9.8887841055130005E-3</v>
          </cell>
          <cell r="W74">
            <v>-6.5781890670430759E-3</v>
          </cell>
          <cell r="X74">
            <v>4.8485360612495615E-3</v>
          </cell>
          <cell r="Y74">
            <v>1.2286887056308054E-2</v>
          </cell>
          <cell r="Z74">
            <v>3.1479108749434985E-2</v>
          </cell>
          <cell r="AA74">
            <v>4.6814871536327643E-2</v>
          </cell>
          <cell r="AB74">
            <v>6.5754973090882421E-2</v>
          </cell>
          <cell r="AC74">
            <v>4.9727025110962213E-2</v>
          </cell>
          <cell r="AD74">
            <v>4.5977660907937722E-2</v>
          </cell>
          <cell r="AE74">
            <v>-3.4755696036121005E-2</v>
          </cell>
          <cell r="AF74">
            <v>-3.0905311592230342E-2</v>
          </cell>
          <cell r="AG74">
            <v>-2.2668259831174063E-2</v>
          </cell>
          <cell r="AH74">
            <v>-3.1058127296751972E-2</v>
          </cell>
          <cell r="AI74">
            <v>-2.2835809107704143E-2</v>
          </cell>
          <cell r="AJ74">
            <v>-1.3326708373185701E-2</v>
          </cell>
          <cell r="AK74">
            <v>-1.9453559059613591E-3</v>
          </cell>
          <cell r="AL74">
            <v>8.6968681272190391E-3</v>
          </cell>
          <cell r="AM74">
            <v>1.9248903347262199E-2</v>
          </cell>
          <cell r="AN74">
            <v>326.60545675935577</v>
          </cell>
          <cell r="AO74">
            <v>326.60545675935577</v>
          </cell>
          <cell r="AP74">
            <v>4.4034202218702065E-2</v>
          </cell>
        </row>
        <row r="75">
          <cell r="A75" t="str">
            <v>Iceland</v>
          </cell>
          <cell r="B75">
            <v>-2.4958634954012778E-3</v>
          </cell>
          <cell r="C75">
            <v>1.106363495887394E-2</v>
          </cell>
          <cell r="D75">
            <v>4.8672069366564137E-3</v>
          </cell>
          <cell r="E75">
            <v>-4.2739132202387758E-2</v>
          </cell>
          <cell r="F75">
            <v>-2.9058732603834219E-2</v>
          </cell>
          <cell r="G75">
            <v>-2.2333565723850576E-2</v>
          </cell>
          <cell r="H75">
            <v>1.4122276899219076E-2</v>
          </cell>
          <cell r="I75">
            <v>7.6577145608793071E-2</v>
          </cell>
          <cell r="J75">
            <v>5.4535569936971472E-2</v>
          </cell>
          <cell r="K75">
            <v>3.8802093140530403E-2</v>
          </cell>
          <cell r="L75">
            <v>3.4045582364850419E-2</v>
          </cell>
          <cell r="M75">
            <v>1.5441429978235414E-2</v>
          </cell>
          <cell r="N75">
            <v>-3.5329968885373896E-2</v>
          </cell>
          <cell r="O75">
            <v>-4.14773368881566E-2</v>
          </cell>
          <cell r="P75">
            <v>-2.93353128322794E-2</v>
          </cell>
          <cell r="Q75">
            <v>-5.3826264702930372E-2</v>
          </cell>
          <cell r="R75">
            <v>-3.8469858526146331E-2</v>
          </cell>
          <cell r="S75">
            <v>-2.4997655933023714E-2</v>
          </cell>
          <cell r="T75">
            <v>-6.5827513213905734E-4</v>
          </cell>
          <cell r="U75">
            <v>1.3396785386295032E-3</v>
          </cell>
          <cell r="V75">
            <v>4.9102964439130033E-3</v>
          </cell>
          <cell r="W75">
            <v>4.7724378267465662E-3</v>
          </cell>
          <cell r="X75">
            <v>-3.1193273262551981E-2</v>
          </cell>
          <cell r="Y75">
            <v>-4.3268270597872513E-2</v>
          </cell>
          <cell r="Z75">
            <v>-3.4305605293149578E-3</v>
          </cell>
          <cell r="AA75">
            <v>3.5295683226036802E-2</v>
          </cell>
          <cell r="AB75">
            <v>5.4335557992700859E-2</v>
          </cell>
          <cell r="AC75">
            <v>9.1606315346880435E-2</v>
          </cell>
          <cell r="AD75">
            <v>8.4657624553334074E-2</v>
          </cell>
          <cell r="AE75">
            <v>-4.6977251509276426E-3</v>
          </cell>
          <cell r="AF75">
            <v>-5.7587372982041307E-2</v>
          </cell>
          <cell r="AG75">
            <v>-4.1418040817745923E-2</v>
          </cell>
          <cell r="AH75">
            <v>-3.1202189432205596E-2</v>
          </cell>
          <cell r="AI75">
            <v>-2.003334062960594E-2</v>
          </cell>
          <cell r="AJ75">
            <v>-1.3509858950588196E-2</v>
          </cell>
          <cell r="AK75">
            <v>-3.2768357734277369E-3</v>
          </cell>
          <cell r="AL75">
            <v>7.6895168691805994E-3</v>
          </cell>
          <cell r="AM75">
            <v>2.0844099248769229E-2</v>
          </cell>
          <cell r="AN75">
            <v>54.374115725512532</v>
          </cell>
          <cell r="AO75">
            <v>54.374115725512532</v>
          </cell>
          <cell r="AP75">
            <v>4.0874591970744389E-2</v>
          </cell>
        </row>
        <row r="76">
          <cell r="A76" t="str">
            <v>India</v>
          </cell>
          <cell r="B76">
            <v>2.4622967862014043E-2</v>
          </cell>
          <cell r="C76">
            <v>2.2378504115476473E-2</v>
          </cell>
          <cell r="D76">
            <v>3.3403624774826154E-3</v>
          </cell>
          <cell r="E76">
            <v>9.0221456939918801E-3</v>
          </cell>
          <cell r="F76">
            <v>3.2085788294028899E-4</v>
          </cell>
          <cell r="G76">
            <v>-4.6379162456003046E-3</v>
          </cell>
          <cell r="H76">
            <v>-8.8419414736065696E-3</v>
          </cell>
          <cell r="I76">
            <v>-1.9424407252647061E-2</v>
          </cell>
          <cell r="J76">
            <v>8.5766918176898056E-3</v>
          </cell>
          <cell r="K76">
            <v>2.3734140054564892E-2</v>
          </cell>
          <cell r="L76">
            <v>2.7778681310327669E-2</v>
          </cell>
          <cell r="M76">
            <v>-2.4271877974720393E-3</v>
          </cell>
          <cell r="N76">
            <v>-1.101873747433599E-2</v>
          </cell>
          <cell r="O76">
            <v>-1.5271847659125367E-2</v>
          </cell>
          <cell r="P76">
            <v>-8.8236532457185886E-3</v>
          </cell>
          <cell r="Q76">
            <v>7.4234684987996187E-3</v>
          </cell>
          <cell r="R76">
            <v>2.4974429120600515E-2</v>
          </cell>
          <cell r="S76">
            <v>3.2340495091784945E-2</v>
          </cell>
          <cell r="T76">
            <v>3.3889110097288754E-2</v>
          </cell>
          <cell r="U76">
            <v>2.7414769076591568E-2</v>
          </cell>
          <cell r="V76">
            <v>1.6701672086212573E-2</v>
          </cell>
          <cell r="W76">
            <v>-8.6125384778332204E-3</v>
          </cell>
          <cell r="X76">
            <v>-3.0042713092245397E-2</v>
          </cell>
          <cell r="Y76">
            <v>-3.3425175789382124E-2</v>
          </cell>
          <cell r="Z76">
            <v>-3.316288545838797E-2</v>
          </cell>
          <cell r="AA76">
            <v>-2.2443379892453489E-2</v>
          </cell>
          <cell r="AB76">
            <v>-8.8156993779750885E-3</v>
          </cell>
          <cell r="AC76">
            <v>8.3955782044006829E-3</v>
          </cell>
          <cell r="AD76">
            <v>-9.6359387884954566E-3</v>
          </cell>
          <cell r="AE76">
            <v>-2.3269331736496701E-2</v>
          </cell>
          <cell r="AF76">
            <v>8.2462683486843932E-4</v>
          </cell>
          <cell r="AG76">
            <v>-4.300740759178804E-3</v>
          </cell>
          <cell r="AH76">
            <v>-1.1008499034120021E-2</v>
          </cell>
          <cell r="AI76">
            <v>-1.1448259462064205E-2</v>
          </cell>
          <cell r="AJ76">
            <v>-6.996295242349064E-3</v>
          </cell>
          <cell r="AK76">
            <v>1.9281471499892179E-3</v>
          </cell>
          <cell r="AL76">
            <v>1.4720190305910539E-2</v>
          </cell>
          <cell r="AM76">
            <v>3.402578644710158E-2</v>
          </cell>
          <cell r="AN76">
            <v>22.731568542288752</v>
          </cell>
          <cell r="AO76">
            <v>22.731568542288752</v>
          </cell>
          <cell r="AP76">
            <v>1.9594900280019006E-2</v>
          </cell>
        </row>
        <row r="77">
          <cell r="A77" t="str">
            <v>Indonesia</v>
          </cell>
          <cell r="B77">
            <v>4.945985730437575E-2</v>
          </cell>
          <cell r="C77">
            <v>5.6359674367663593E-2</v>
          </cell>
          <cell r="D77">
            <v>1.4147914540835629E-2</v>
          </cell>
          <cell r="E77">
            <v>-5.4400737932976465E-3</v>
          </cell>
          <cell r="F77">
            <v>2.6312344056495175E-3</v>
          </cell>
          <cell r="G77">
            <v>-3.152363082425997E-2</v>
          </cell>
          <cell r="H77">
            <v>-3.3710680087354498E-2</v>
          </cell>
          <cell r="I77">
            <v>-4.5149405387654426E-2</v>
          </cell>
          <cell r="J77">
            <v>-4.9268047242828204E-2</v>
          </cell>
          <cell r="K77">
            <v>-3.8368674009411512E-2</v>
          </cell>
          <cell r="L77">
            <v>-2.8486559248604069E-2</v>
          </cell>
          <cell r="M77">
            <v>-1.9360578927412164E-2</v>
          </cell>
          <cell r="N77">
            <v>-1.1847359806105495E-2</v>
          </cell>
          <cell r="O77">
            <v>1.4006702331493395E-2</v>
          </cell>
          <cell r="P77">
            <v>4.1082337119861284E-2</v>
          </cell>
          <cell r="Q77">
            <v>8.1433496451239415E-2</v>
          </cell>
          <cell r="R77">
            <v>0.12538575232673568</v>
          </cell>
          <cell r="S77">
            <v>0.14289550500526443</v>
          </cell>
          <cell r="T77">
            <v>-3.3764755918808682E-2</v>
          </cell>
          <cell r="U77">
            <v>-5.1787274282451119E-2</v>
          </cell>
          <cell r="V77">
            <v>-3.9659418319574577E-2</v>
          </cell>
          <cell r="W77">
            <v>-3.5626868816310532E-2</v>
          </cell>
          <cell r="X77">
            <v>-2.7527486701691625E-2</v>
          </cell>
          <cell r="Y77">
            <v>-2.1056583360653369E-2</v>
          </cell>
          <cell r="Z77">
            <v>-1.6508361691352759E-2</v>
          </cell>
          <cell r="AA77">
            <v>-9.750455462215946E-3</v>
          </cell>
          <cell r="AB77">
            <v>-8.2885444849798012E-3</v>
          </cell>
          <cell r="AC77">
            <v>-1.842025678418045E-3</v>
          </cell>
          <cell r="AD77">
            <v>-8.1895879095440598E-4</v>
          </cell>
          <cell r="AE77">
            <v>-1.4587861639522717E-2</v>
          </cell>
          <cell r="AF77">
            <v>-1.4831624783859156E-2</v>
          </cell>
          <cell r="AG77">
            <v>-1.3295460023270504E-2</v>
          </cell>
          <cell r="AH77">
            <v>-1.51148885212227E-2</v>
          </cell>
          <cell r="AI77">
            <v>-1.1734436651150103E-2</v>
          </cell>
          <cell r="AJ77">
            <v>-4.3914500879057572E-3</v>
          </cell>
          <cell r="AK77">
            <v>5.7178569487072407E-3</v>
          </cell>
          <cell r="AL77">
            <v>1.8212296650968629E-2</v>
          </cell>
          <cell r="AM77">
            <v>3.3509059236788735E-2</v>
          </cell>
          <cell r="AN77">
            <v>60.067365763949297</v>
          </cell>
          <cell r="AO77">
            <v>-60.067365763949297</v>
          </cell>
          <cell r="AP77">
            <v>4.7111990191512979E-2</v>
          </cell>
        </row>
        <row r="78">
          <cell r="A78" t="str">
            <v>Iran</v>
          </cell>
          <cell r="B78">
            <v>-0.10068809137241483</v>
          </cell>
          <cell r="C78">
            <v>-6.362902275889197E-2</v>
          </cell>
          <cell r="D78">
            <v>3.606538963104345E-2</v>
          </cell>
          <cell r="E78">
            <v>0.10910121609895813</v>
          </cell>
          <cell r="F78">
            <v>0.11710216720037223</v>
          </cell>
          <cell r="G78">
            <v>0.1392662014446075</v>
          </cell>
          <cell r="H78">
            <v>1.3744250311072155E-2</v>
          </cell>
          <cell r="I78">
            <v>-2.6409257548423087E-2</v>
          </cell>
          <cell r="J78">
            <v>-0.1803186989018172</v>
          </cell>
          <cell r="K78">
            <v>-0.15079515902358731</v>
          </cell>
          <cell r="L78">
            <v>-1.3372108712082893E-2</v>
          </cell>
          <cell r="M78">
            <v>7.5966505155608405E-2</v>
          </cell>
          <cell r="N78">
            <v>8.4885792708299365E-2</v>
          </cell>
          <cell r="O78">
            <v>3.1835288619862928E-2</v>
          </cell>
          <cell r="P78">
            <v>-7.5645396397215564E-3</v>
          </cell>
          <cell r="Q78">
            <v>-1.83680062485518E-2</v>
          </cell>
          <cell r="R78">
            <v>1.0915045079487781E-2</v>
          </cell>
          <cell r="S78">
            <v>2.7446973890943552E-3</v>
          </cell>
          <cell r="T78">
            <v>-1.3891462692708842E-2</v>
          </cell>
          <cell r="U78">
            <v>-4.025700990284993E-2</v>
          </cell>
          <cell r="V78">
            <v>-3.8833338949876235E-2</v>
          </cell>
          <cell r="W78">
            <v>-5.2746171121091708E-2</v>
          </cell>
          <cell r="X78">
            <v>-2.7140976488612484E-2</v>
          </cell>
          <cell r="Y78">
            <v>-1.8058518845721302E-3</v>
          </cell>
          <cell r="Z78">
            <v>6.4674622121401217E-3</v>
          </cell>
          <cell r="AA78">
            <v>3.4495061159458794E-3</v>
          </cell>
          <cell r="AB78">
            <v>1.8205376883830279E-2</v>
          </cell>
          <cell r="AC78">
            <v>3.822934022132439E-2</v>
          </cell>
          <cell r="AD78">
            <v>4.7505507730126436E-3</v>
          </cell>
          <cell r="AE78">
            <v>8.6186541168599348E-3</v>
          </cell>
          <cell r="AF78">
            <v>3.5122486258708979E-2</v>
          </cell>
          <cell r="AG78">
            <v>2.6432611984044042E-2</v>
          </cell>
          <cell r="AH78">
            <v>4.5961479058099714E-3</v>
          </cell>
          <cell r="AI78">
            <v>-5.6903587456178942E-3</v>
          </cell>
          <cell r="AJ78">
            <v>-1.0520222583394438E-2</v>
          </cell>
          <cell r="AK78">
            <v>-1.1060986393313588E-2</v>
          </cell>
          <cell r="AL78">
            <v>-1.0843493306397441E-2</v>
          </cell>
          <cell r="AM78">
            <v>-1.0110478906210614E-2</v>
          </cell>
          <cell r="AN78">
            <v>79.975686981851723</v>
          </cell>
          <cell r="AO78">
            <v>79.975686981851723</v>
          </cell>
          <cell r="AP78">
            <v>6.7686540343000909E-2</v>
          </cell>
        </row>
        <row r="79">
          <cell r="A79" t="str">
            <v>Iraq</v>
          </cell>
          <cell r="B79">
            <v>0</v>
          </cell>
          <cell r="C79">
            <v>0</v>
          </cell>
          <cell r="D79">
            <v>0</v>
          </cell>
          <cell r="E79">
            <v>0</v>
          </cell>
          <cell r="F79">
            <v>0</v>
          </cell>
          <cell r="G79">
            <v>0</v>
          </cell>
          <cell r="H79">
            <v>0</v>
          </cell>
          <cell r="I79">
            <v>0</v>
          </cell>
          <cell r="J79">
            <v>0</v>
          </cell>
          <cell r="K79">
            <v>0</v>
          </cell>
          <cell r="L79">
            <v>0</v>
          </cell>
          <cell r="M79">
            <v>0</v>
          </cell>
          <cell r="N79">
            <v>0</v>
          </cell>
          <cell r="O79">
            <v>0</v>
          </cell>
          <cell r="P79">
            <v>0</v>
          </cell>
          <cell r="Q79">
            <v>0</v>
          </cell>
          <cell r="R79">
            <v>0</v>
          </cell>
          <cell r="S79">
            <v>0</v>
          </cell>
          <cell r="T79">
            <v>0</v>
          </cell>
          <cell r="U79">
            <v>0</v>
          </cell>
          <cell r="V79">
            <v>0</v>
          </cell>
          <cell r="W79">
            <v>0</v>
          </cell>
          <cell r="X79">
            <v>0</v>
          </cell>
          <cell r="Y79">
            <v>0</v>
          </cell>
          <cell r="Z79">
            <v>0</v>
          </cell>
          <cell r="AA79">
            <v>0.12907794668967815</v>
          </cell>
          <cell r="AB79">
            <v>8.6924783366986211E-2</v>
          </cell>
          <cell r="AC79">
            <v>7.6967736555438489E-3</v>
          </cell>
          <cell r="AD79">
            <v>1.2955556824810132E-2</v>
          </cell>
          <cell r="AE79">
            <v>-2.8503586857568836E-2</v>
          </cell>
          <cell r="AF79">
            <v>-9.752568636357252E-2</v>
          </cell>
          <cell r="AG79">
            <v>-8.6352936607792807E-2</v>
          </cell>
          <cell r="AH79">
            <v>-6.442421921719893E-2</v>
          </cell>
          <cell r="AI79">
            <v>-2.0932404361616745E-2</v>
          </cell>
          <cell r="AJ79">
            <v>4.9688913163034171E-3</v>
          </cell>
          <cell r="AK79">
            <v>1.1616453601265926E-2</v>
          </cell>
          <cell r="AL79">
            <v>3.1339867548499101E-2</v>
          </cell>
          <cell r="AM79">
            <v>4.8998642178462233E-2</v>
          </cell>
          <cell r="AN79">
            <v>24.168598029129914</v>
          </cell>
          <cell r="AO79">
            <v>24.168598029129914</v>
          </cell>
          <cell r="AP79">
            <v>8.3805824540681209E-2</v>
          </cell>
        </row>
        <row r="80">
          <cell r="A80" t="str">
            <v>Ireland</v>
          </cell>
          <cell r="B80">
            <v>3.0205366926418602E-2</v>
          </cell>
          <cell r="C80">
            <v>3.6328502241414248E-2</v>
          </cell>
          <cell r="D80">
            <v>3.2171602039082328E-2</v>
          </cell>
          <cell r="E80">
            <v>4.9369071706364728E-3</v>
          </cell>
          <cell r="F80">
            <v>1.5727821135191732E-2</v>
          </cell>
          <cell r="G80">
            <v>1.1748681692442E-2</v>
          </cell>
          <cell r="H80">
            <v>-1.0468136541106385E-2</v>
          </cell>
          <cell r="I80">
            <v>-5.3302156864989255E-3</v>
          </cell>
          <cell r="J80">
            <v>-1.1089500925053517E-2</v>
          </cell>
          <cell r="K80">
            <v>2.9592634778672204E-3</v>
          </cell>
          <cell r="L80">
            <v>3.1904593743189699E-2</v>
          </cell>
          <cell r="M80">
            <v>-3.4562067153387486E-3</v>
          </cell>
          <cell r="N80">
            <v>-2.4591436034304946E-2</v>
          </cell>
          <cell r="O80">
            <v>-6.2010379183221796E-2</v>
          </cell>
          <cell r="P80">
            <v>-7.0981217323998827E-2</v>
          </cell>
          <cell r="Q80">
            <v>-5.7513777841791951E-2</v>
          </cell>
          <cell r="R80">
            <v>-5.7197945845153184E-2</v>
          </cell>
          <cell r="S80">
            <v>-2.8193020687632218E-2</v>
          </cell>
          <cell r="T80">
            <v>-2.5025531370191083E-2</v>
          </cell>
          <cell r="U80">
            <v>4.2111601588236462E-4</v>
          </cell>
          <cell r="V80">
            <v>2.5378587824070247E-2</v>
          </cell>
          <cell r="W80">
            <v>1.3256213191030855E-2</v>
          </cell>
          <cell r="X80">
            <v>1.7842293015971896E-2</v>
          </cell>
          <cell r="Y80">
            <v>1.2444584692079539E-2</v>
          </cell>
          <cell r="Z80">
            <v>1.7200327724154085E-2</v>
          </cell>
          <cell r="AA80">
            <v>3.7071726458309431E-2</v>
          </cell>
          <cell r="AB80">
            <v>6.4178330669091968E-2</v>
          </cell>
          <cell r="AC80">
            <v>9.7706296211163085E-2</v>
          </cell>
          <cell r="AD80">
            <v>5.0463492909275015E-2</v>
          </cell>
          <cell r="AE80">
            <v>-3.246785689783524E-2</v>
          </cell>
          <cell r="AF80">
            <v>-4.3908427301536726E-2</v>
          </cell>
          <cell r="AG80">
            <v>-4.3891892685875532E-2</v>
          </cell>
          <cell r="AH80">
            <v>-4.6103739051171586E-2</v>
          </cell>
          <cell r="AI80">
            <v>-3.5145881109205544E-2</v>
          </cell>
          <cell r="AJ80">
            <v>-2.1170590886459884E-2</v>
          </cell>
          <cell r="AK80">
            <v>-4.2841496286583972E-3</v>
          </cell>
          <cell r="AL80">
            <v>1.253601789206242E-2</v>
          </cell>
          <cell r="AM80">
            <v>2.9880935457028822E-2</v>
          </cell>
          <cell r="AN80">
            <v>48.014188504005048</v>
          </cell>
          <cell r="AO80">
            <v>48.014188504005048</v>
          </cell>
          <cell r="AP80">
            <v>3.8741691567639278E-2</v>
          </cell>
        </row>
        <row r="81">
          <cell r="A81" t="str">
            <v>Israel</v>
          </cell>
          <cell r="B81">
            <v>3.7917534169478413E-2</v>
          </cell>
          <cell r="C81">
            <v>4.3232554465889243E-2</v>
          </cell>
          <cell r="D81">
            <v>1.6836356364152389E-2</v>
          </cell>
          <cell r="E81">
            <v>2.9095802043743188E-3</v>
          </cell>
          <cell r="F81">
            <v>-1.4851202336771542E-2</v>
          </cell>
          <cell r="G81">
            <v>-1.222757774321034E-2</v>
          </cell>
          <cell r="H81">
            <v>-1.9747711406195415E-2</v>
          </cell>
          <cell r="I81">
            <v>7.8727238553850595E-3</v>
          </cell>
          <cell r="J81">
            <v>-3.5094715881484415E-3</v>
          </cell>
          <cell r="K81">
            <v>-3.7068659003133775E-2</v>
          </cell>
          <cell r="L81">
            <v>-2.3570443866523381E-2</v>
          </cell>
          <cell r="M81">
            <v>-3.0094740190235687E-2</v>
          </cell>
          <cell r="N81">
            <v>-1.4168378642039171E-2</v>
          </cell>
          <cell r="O81">
            <v>-2.9825833901228074E-2</v>
          </cell>
          <cell r="P81">
            <v>-1.4894583649403041E-2</v>
          </cell>
          <cell r="Q81">
            <v>2.888790012899373E-2</v>
          </cell>
          <cell r="R81">
            <v>3.3676393926088649E-2</v>
          </cell>
          <cell r="S81">
            <v>2.0360687883272409E-2</v>
          </cell>
          <cell r="T81">
            <v>1.723250007627574E-2</v>
          </cell>
          <cell r="U81">
            <v>9.2516076811911246E-3</v>
          </cell>
          <cell r="V81">
            <v>6.0844662925286432E-2</v>
          </cell>
          <cell r="W81">
            <v>2.0251012862244108E-2</v>
          </cell>
          <cell r="X81">
            <v>-2.1269450227319124E-2</v>
          </cell>
          <cell r="Y81">
            <v>-4.1327050527436911E-2</v>
          </cell>
          <cell r="Z81">
            <v>-3.0691437488119328E-2</v>
          </cell>
          <cell r="AA81">
            <v>-1.9729166330533506E-2</v>
          </cell>
          <cell r="AB81">
            <v>-3.0008098535645859E-3</v>
          </cell>
          <cell r="AC81">
            <v>1.2873495072977284E-2</v>
          </cell>
          <cell r="AD81">
            <v>1.4796425089647087E-2</v>
          </cell>
          <cell r="AE81">
            <v>-1.4196570047605493E-2</v>
          </cell>
          <cell r="AF81">
            <v>-4.019922311424215E-3</v>
          </cell>
          <cell r="AG81">
            <v>5.3271104955130424E-3</v>
          </cell>
          <cell r="AH81">
            <v>-4.4748592330061381E-3</v>
          </cell>
          <cell r="AI81">
            <v>-2.2779930378393322E-3</v>
          </cell>
          <cell r="AJ81">
            <v>5.5080965175387361E-4</v>
          </cell>
          <cell r="AK81">
            <v>2.2656634572042486E-3</v>
          </cell>
          <cell r="AL81">
            <v>4.5028460819669424E-3</v>
          </cell>
          <cell r="AM81">
            <v>6.5210769578141359E-3</v>
          </cell>
          <cell r="AN81">
            <v>418.43112928524482</v>
          </cell>
          <cell r="AO81">
            <v>-418.43112928524482</v>
          </cell>
          <cell r="AP81">
            <v>2.5138085804992331E-2</v>
          </cell>
        </row>
        <row r="82">
          <cell r="A82" t="str">
            <v>Italy</v>
          </cell>
          <cell r="B82">
            <v>2.6194067119906409E-2</v>
          </cell>
          <cell r="C82">
            <v>8.7816227327566637E-3</v>
          </cell>
          <cell r="D82">
            <v>-9.0923596010292883E-3</v>
          </cell>
          <cell r="E82">
            <v>-2.4261727460951843E-2</v>
          </cell>
          <cell r="F82">
            <v>-1.7378390154027215E-2</v>
          </cell>
          <cell r="G82">
            <v>-1.4716836413974676E-2</v>
          </cell>
          <cell r="H82">
            <v>-1.1423412664231436E-2</v>
          </cell>
          <cell r="I82">
            <v>-4.5740471780269598E-3</v>
          </cell>
          <cell r="J82">
            <v>1.2811303314190075E-2</v>
          </cell>
          <cell r="K82">
            <v>2.3701715955409691E-2</v>
          </cell>
          <cell r="L82">
            <v>2.2761829634212985E-2</v>
          </cell>
          <cell r="M82">
            <v>1.7055255000854683E-2</v>
          </cell>
          <cell r="N82">
            <v>6.5702437784481418E-3</v>
          </cell>
          <cell r="O82">
            <v>-1.9679303219431166E-2</v>
          </cell>
          <cell r="P82">
            <v>-1.5916093431118536E-2</v>
          </cell>
          <cell r="Q82">
            <v>-4.7967381853826286E-3</v>
          </cell>
          <cell r="R82">
            <v>-1.048703525771138E-2</v>
          </cell>
          <cell r="S82">
            <v>-8.7946907509337396E-3</v>
          </cell>
          <cell r="T82">
            <v>-1.0808456117261899E-2</v>
          </cell>
          <cell r="U82">
            <v>-1.2224753284721918E-2</v>
          </cell>
          <cell r="V82">
            <v>8.653652595514965E-3</v>
          </cell>
          <cell r="W82">
            <v>1.3463755861243737E-2</v>
          </cell>
          <cell r="X82">
            <v>5.7644385291831289E-3</v>
          </cell>
          <cell r="Y82">
            <v>-5.1102139610717098E-3</v>
          </cell>
          <cell r="Z82">
            <v>3.4594462490099994E-3</v>
          </cell>
          <cell r="AA82">
            <v>6.1389991612306339E-3</v>
          </cell>
          <cell r="AB82">
            <v>2.3650888762578016E-2</v>
          </cell>
          <cell r="AC82">
            <v>3.8475301036481294E-2</v>
          </cell>
          <cell r="AD82">
            <v>2.6186261636306753E-2</v>
          </cell>
          <cell r="AE82">
            <v>-2.8987688957644184E-2</v>
          </cell>
          <cell r="AF82">
            <v>-9.4976918997762092E-3</v>
          </cell>
          <cell r="AG82">
            <v>-2.989291632729965E-3</v>
          </cell>
          <cell r="AH82">
            <v>-1.9933165573485751E-2</v>
          </cell>
          <cell r="AI82">
            <v>-2.1189207359655345E-2</v>
          </cell>
          <cell r="AJ82">
            <v>-1.5364551568428843E-2</v>
          </cell>
          <cell r="AK82">
            <v>-5.1849720410588043E-3</v>
          </cell>
          <cell r="AL82">
            <v>6.6193486629830501E-3</v>
          </cell>
          <cell r="AM82">
            <v>1.8384340891209491E-2</v>
          </cell>
          <cell r="AN82">
            <v>16.36883692210937</v>
          </cell>
          <cell r="AO82">
            <v>16.36883692210937</v>
          </cell>
          <cell r="AP82">
            <v>1.6844582433917361E-2</v>
          </cell>
        </row>
        <row r="83">
          <cell r="A83" t="str">
            <v>Jamaica</v>
          </cell>
          <cell r="B83">
            <v>-4.8476009719109507E-3</v>
          </cell>
          <cell r="C83">
            <v>4.8799121703047852E-3</v>
          </cell>
          <cell r="D83">
            <v>2.812208191388596E-3</v>
          </cell>
          <cell r="E83">
            <v>1.2240859023024412E-2</v>
          </cell>
          <cell r="F83">
            <v>-8.7105382300194777E-3</v>
          </cell>
          <cell r="G83">
            <v>-4.6286010308563365E-2</v>
          </cell>
          <cell r="H83">
            <v>-8.6297752918529716E-3</v>
          </cell>
          <cell r="I83">
            <v>3.8310936773538064E-2</v>
          </cell>
          <cell r="J83">
            <v>-2.9217478908762209E-2</v>
          </cell>
          <cell r="K83">
            <v>-8.790061048559436E-3</v>
          </cell>
          <cell r="L83">
            <v>1.5454182088008604E-2</v>
          </cell>
          <cell r="M83">
            <v>2.2097870920995966E-3</v>
          </cell>
          <cell r="N83">
            <v>1.0384594688537115E-2</v>
          </cell>
          <cell r="O83">
            <v>1.5333532230453369E-2</v>
          </cell>
          <cell r="P83">
            <v>1.9328601616089246E-2</v>
          </cell>
          <cell r="Q83">
            <v>3.2129964532524737E-2</v>
          </cell>
          <cell r="R83">
            <v>1.8900109868233067E-2</v>
          </cell>
          <cell r="S83">
            <v>-6.41185318472155E-3</v>
          </cell>
          <cell r="T83">
            <v>-2.4704720748431636E-2</v>
          </cell>
          <cell r="U83">
            <v>-2.2725724030472346E-2</v>
          </cell>
          <cell r="V83">
            <v>-2.2722185060816778E-2</v>
          </cell>
          <cell r="W83">
            <v>-1.8677087551718551E-2</v>
          </cell>
          <cell r="X83">
            <v>-2.1515520074322614E-2</v>
          </cell>
          <cell r="Y83">
            <v>4.525024763666485E-3</v>
          </cell>
          <cell r="Z83">
            <v>8.3132771251378575E-3</v>
          </cell>
          <cell r="AA83">
            <v>8.5929743851221301E-3</v>
          </cell>
          <cell r="AB83">
            <v>2.9775416224678081E-2</v>
          </cell>
          <cell r="AC83">
            <v>3.8052913116181801E-2</v>
          </cell>
          <cell r="AD83">
            <v>2.470427366827033E-2</v>
          </cell>
          <cell r="AE83">
            <v>-1.1032641177585931E-2</v>
          </cell>
          <cell r="AF83">
            <v>-2.9208861872237878E-2</v>
          </cell>
          <cell r="AG83">
            <v>-1.8806607205614945E-2</v>
          </cell>
          <cell r="AH83">
            <v>-1.4152779789424868E-2</v>
          </cell>
          <cell r="AI83">
            <v>-9.7230274555258674E-3</v>
          </cell>
          <cell r="AJ83">
            <v>-4.7005603777993234E-3</v>
          </cell>
          <cell r="AK83">
            <v>8.359389001768115E-4</v>
          </cell>
          <cell r="AL83">
            <v>6.3677641045402711E-3</v>
          </cell>
          <cell r="AM83">
            <v>1.3348461377439055E-2</v>
          </cell>
          <cell r="AN83">
            <v>186.88757043301052</v>
          </cell>
          <cell r="AO83">
            <v>186.88757043301052</v>
          </cell>
          <cell r="AP83">
            <v>2.1386373365556585E-2</v>
          </cell>
        </row>
        <row r="84">
          <cell r="A84" t="str">
            <v>Japan</v>
          </cell>
          <cell r="B84">
            <v>2.2729475739159233E-2</v>
          </cell>
          <cell r="C84">
            <v>1.04705675972068E-2</v>
          </cell>
          <cell r="D84">
            <v>-6.869106069695932E-3</v>
          </cell>
          <cell r="E84">
            <v>-2.4999793371520081E-2</v>
          </cell>
          <cell r="F84">
            <v>-2.8240012979734424E-2</v>
          </cell>
          <cell r="G84">
            <v>-1.2670855472387166E-2</v>
          </cell>
          <cell r="H84">
            <v>-2.8276396568148857E-2</v>
          </cell>
          <cell r="I84">
            <v>-2.99005015196681E-2</v>
          </cell>
          <cell r="J84">
            <v>-8.5740807668006154E-4</v>
          </cell>
          <cell r="K84">
            <v>1.5105831326405503E-2</v>
          </cell>
          <cell r="L84">
            <v>3.7095665014598433E-2</v>
          </cell>
          <cell r="M84">
            <v>4.1209037712913454E-2</v>
          </cell>
          <cell r="N84">
            <v>2.4150289277902644E-2</v>
          </cell>
          <cell r="O84">
            <v>4.6278511706480899E-3</v>
          </cell>
          <cell r="P84">
            <v>-4.5283526793052243E-3</v>
          </cell>
          <cell r="Q84">
            <v>-3.5826530715453859E-4</v>
          </cell>
          <cell r="R84">
            <v>1.271845692993342E-2</v>
          </cell>
          <cell r="S84">
            <v>1.7771965952900086E-2</v>
          </cell>
          <cell r="T84">
            <v>-1.1952581201952014E-2</v>
          </cell>
          <cell r="U84">
            <v>-2.2344979012018113E-2</v>
          </cell>
          <cell r="V84">
            <v>-8.4681422251601021E-3</v>
          </cell>
          <cell r="W84">
            <v>-1.2994042074192361E-2</v>
          </cell>
          <cell r="X84">
            <v>-1.8188606651823338E-2</v>
          </cell>
          <cell r="Y84">
            <v>-9.8282094573184653E-3</v>
          </cell>
          <cell r="Z84">
            <v>5.3365590087916751E-3</v>
          </cell>
          <cell r="AA84">
            <v>1.0537228244651827E-2</v>
          </cell>
          <cell r="AB84">
            <v>2.0230694747718204E-2</v>
          </cell>
          <cell r="AC84">
            <v>3.5722680452939554E-2</v>
          </cell>
          <cell r="AD84">
            <v>1.8695420792125803E-2</v>
          </cell>
          <cell r="AE84">
            <v>-4.3425496017155833E-2</v>
          </cell>
          <cell r="AF84">
            <v>-7.6348663496607766E-3</v>
          </cell>
          <cell r="AG84">
            <v>-2.2369504599100528E-2</v>
          </cell>
          <cell r="AH84">
            <v>-1.0738692837265338E-2</v>
          </cell>
          <cell r="AI84">
            <v>-3.0169515021240198E-3</v>
          </cell>
          <cell r="AJ84">
            <v>2.4675968518633028E-3</v>
          </cell>
          <cell r="AK84">
            <v>5.3328224547968955E-3</v>
          </cell>
          <cell r="AL84">
            <v>6.5835197020876948E-3</v>
          </cell>
          <cell r="AM84">
            <v>7.7708081415007232E-3</v>
          </cell>
          <cell r="AN84">
            <v>39.227845832436088</v>
          </cell>
          <cell r="AO84">
            <v>-39.227845832436088</v>
          </cell>
          <cell r="AP84">
            <v>2.1459342574182232E-2</v>
          </cell>
        </row>
        <row r="85">
          <cell r="A85" t="str">
            <v>Jordan</v>
          </cell>
          <cell r="B85">
            <v>-0.10831294003480654</v>
          </cell>
          <cell r="C85">
            <v>2.0255025587965672E-2</v>
          </cell>
          <cell r="D85">
            <v>6.7942524370310134E-2</v>
          </cell>
          <cell r="E85">
            <v>2.3788415930233502E-2</v>
          </cell>
          <cell r="F85">
            <v>4.904106063494016E-2</v>
          </cell>
          <cell r="G85">
            <v>5.1839039342762147E-3</v>
          </cell>
          <cell r="H85">
            <v>4.5832318801464399E-2</v>
          </cell>
          <cell r="I85">
            <v>5.6219329117203953E-2</v>
          </cell>
          <cell r="J85">
            <v>5.7376048368036447E-2</v>
          </cell>
          <cell r="K85">
            <v>-7.0207885787701138E-2</v>
          </cell>
          <cell r="L85">
            <v>-9.0300855644704331E-2</v>
          </cell>
          <cell r="M85">
            <v>-9.7486788127337395E-2</v>
          </cell>
          <cell r="N85">
            <v>2.6737159603291588E-3</v>
          </cell>
          <cell r="O85">
            <v>1.3431729178405769E-2</v>
          </cell>
          <cell r="P85">
            <v>2.5839831627196896E-2</v>
          </cell>
          <cell r="Q85">
            <v>4.755067840320077E-2</v>
          </cell>
          <cell r="R85">
            <v>2.5848831080591238E-2</v>
          </cell>
          <cell r="S85">
            <v>1.4477682509311382E-2</v>
          </cell>
          <cell r="T85">
            <v>-2.4269174788636655E-3</v>
          </cell>
          <cell r="U85">
            <v>-1.8413956068688762E-2</v>
          </cell>
          <cell r="V85">
            <v>-2.901560746923167E-2</v>
          </cell>
          <cell r="W85">
            <v>-3.3102311975979744E-2</v>
          </cell>
          <cell r="X85">
            <v>-3.4823718117358668E-2</v>
          </cell>
          <cell r="Y85">
            <v>-5.2945941308214832E-2</v>
          </cell>
          <cell r="Z85">
            <v>-3.2531617866646004E-2</v>
          </cell>
          <cell r="AA85">
            <v>-1.512418450644069E-2</v>
          </cell>
          <cell r="AB85">
            <v>3.6164350954793374E-3</v>
          </cell>
          <cell r="AC85">
            <v>2.6245013464616159E-2</v>
          </cell>
          <cell r="AD85">
            <v>4.3896111008979423E-2</v>
          </cell>
          <cell r="AE85">
            <v>4.8606149417080476E-2</v>
          </cell>
          <cell r="AF85">
            <v>2.559092065431981E-2</v>
          </cell>
          <cell r="AG85">
            <v>8.0124393477752458E-3</v>
          </cell>
          <cell r="AH85">
            <v>-3.84353020072174E-3</v>
          </cell>
          <cell r="AI85">
            <v>-1.1033201366133385E-2</v>
          </cell>
          <cell r="AJ85">
            <v>-1.3868084936087858E-2</v>
          </cell>
          <cell r="AK85">
            <v>-1.1651062031223807E-2</v>
          </cell>
          <cell r="AL85">
            <v>-4.5529845906480595E-3</v>
          </cell>
          <cell r="AM85">
            <v>6.4246037784691729E-3</v>
          </cell>
          <cell r="AN85">
            <v>56.125392398066289</v>
          </cell>
          <cell r="AO85">
            <v>56.125392398066289</v>
          </cell>
          <cell r="AP85">
            <v>4.6891783339681477E-2</v>
          </cell>
        </row>
        <row r="86">
          <cell r="A86" t="str">
            <v>Kazakhstan</v>
          </cell>
          <cell r="B86">
            <v>0</v>
          </cell>
          <cell r="C86">
            <v>0</v>
          </cell>
          <cell r="D86">
            <v>0</v>
          </cell>
          <cell r="E86">
            <v>0</v>
          </cell>
          <cell r="F86">
            <v>0</v>
          </cell>
          <cell r="G86">
            <v>0</v>
          </cell>
          <cell r="H86">
            <v>0</v>
          </cell>
          <cell r="I86">
            <v>0</v>
          </cell>
          <cell r="J86">
            <v>0</v>
          </cell>
          <cell r="K86">
            <v>0</v>
          </cell>
          <cell r="L86">
            <v>0</v>
          </cell>
          <cell r="M86">
            <v>0</v>
          </cell>
          <cell r="N86">
            <v>0.22554647742896991</v>
          </cell>
          <cell r="O86">
            <v>0.13155123507914065</v>
          </cell>
          <cell r="P86">
            <v>3.8192442085055837E-3</v>
          </cell>
          <cell r="Q86">
            <v>-7.0979473011875863E-2</v>
          </cell>
          <cell r="R86">
            <v>-6.7048733546221387E-2</v>
          </cell>
          <cell r="S86">
            <v>-6.4809520280191671E-2</v>
          </cell>
          <cell r="T86">
            <v>-0.10809483609797446</v>
          </cell>
          <cell r="U86">
            <v>-0.1221181372403814</v>
          </cell>
          <cell r="V86">
            <v>-8.8888386093778235E-2</v>
          </cell>
          <cell r="W86">
            <v>-3.2843710221886493E-2</v>
          </cell>
          <cell r="X86">
            <v>-1.3812853791227982E-2</v>
          </cell>
          <cell r="Y86">
            <v>-2.7554847457381018E-3</v>
          </cell>
          <cell r="Z86">
            <v>1.0139780155861115E-2</v>
          </cell>
          <cell r="AA86">
            <v>2.5211286446050692E-2</v>
          </cell>
          <cell r="AB86">
            <v>5.2622781010828241E-2</v>
          </cell>
          <cell r="AC86">
            <v>6.6727944176534201E-2</v>
          </cell>
          <cell r="AD86">
            <v>2.7964215537598473E-2</v>
          </cell>
          <cell r="AE86">
            <v>-2.5946496994363067E-2</v>
          </cell>
          <cell r="AF86">
            <v>-1.9488934300366131E-2</v>
          </cell>
          <cell r="AG86">
            <v>-8.8175251199007921E-3</v>
          </cell>
          <cell r="AH86">
            <v>-1.1484454536770857E-2</v>
          </cell>
          <cell r="AI86">
            <v>-1.1109443381891404E-2</v>
          </cell>
          <cell r="AJ86">
            <v>-7.0016191502834356E-3</v>
          </cell>
          <cell r="AK86">
            <v>9.242997003101037E-5</v>
          </cell>
          <cell r="AL86">
            <v>9.4581613184162739E-3</v>
          </cell>
          <cell r="AM86">
            <v>2.2245521165952371E-2</v>
          </cell>
          <cell r="AN86">
            <v>19.954240693626566</v>
          </cell>
          <cell r="AO86">
            <v>-19.954240693626566</v>
          </cell>
          <cell r="AP86">
            <v>8.1833465905526134E-2</v>
          </cell>
        </row>
        <row r="87">
          <cell r="A87" t="str">
            <v>Kenya</v>
          </cell>
          <cell r="B87">
            <v>1.3696533137821034E-2</v>
          </cell>
          <cell r="C87">
            <v>6.853969545088631E-3</v>
          </cell>
          <cell r="D87">
            <v>1.1206063555519608E-2</v>
          </cell>
          <cell r="E87">
            <v>-1.6257732558680023E-2</v>
          </cell>
          <cell r="F87">
            <v>-4.1728567398175355E-2</v>
          </cell>
          <cell r="G87">
            <v>-4.2826661237252601E-2</v>
          </cell>
          <cell r="H87">
            <v>-1.5961439929890218E-2</v>
          </cell>
          <cell r="I87">
            <v>2.4168933900305415E-3</v>
          </cell>
          <cell r="J87">
            <v>2.6374517816009319E-2</v>
          </cell>
          <cell r="K87">
            <v>3.8794797012914578E-2</v>
          </cell>
          <cell r="L87">
            <v>5.0515466879705838E-2</v>
          </cell>
          <cell r="M87">
            <v>3.7027481549749122E-2</v>
          </cell>
          <cell r="N87">
            <v>1.7259989766114084E-3</v>
          </cell>
          <cell r="O87">
            <v>-2.1213684215496801E-2</v>
          </cell>
          <cell r="P87">
            <v>-1.777771702746123E-2</v>
          </cell>
          <cell r="Q87">
            <v>2.7174044786204121E-3</v>
          </cell>
          <cell r="R87">
            <v>2.0755414366874433E-2</v>
          </cell>
          <cell r="S87">
            <v>7.3206352199312876E-4</v>
          </cell>
          <cell r="T87">
            <v>1.0522091667545438E-2</v>
          </cell>
          <cell r="U87">
            <v>9.7911434239820305E-3</v>
          </cell>
          <cell r="V87">
            <v>-1.0721195883895644E-2</v>
          </cell>
          <cell r="W87">
            <v>6.3988154951117419E-3</v>
          </cell>
          <cell r="X87">
            <v>-2.227182531160907E-2</v>
          </cell>
          <cell r="Y87">
            <v>-2.9697522644619553E-2</v>
          </cell>
          <cell r="Z87">
            <v>-2.3068560414879279E-2</v>
          </cell>
          <cell r="AA87">
            <v>-6.4773415995186909E-3</v>
          </cell>
          <cell r="AB87">
            <v>1.1253587507825756E-2</v>
          </cell>
          <cell r="AC87">
            <v>3.3839172033156742E-2</v>
          </cell>
          <cell r="AD87">
            <v>1.4634182773622601E-3</v>
          </cell>
          <cell r="AE87">
            <v>-2.0634373161823007E-2</v>
          </cell>
          <cell r="AF87">
            <v>-1.648716456194279E-2</v>
          </cell>
          <cell r="AG87">
            <v>-1.8596048419432833E-2</v>
          </cell>
          <cell r="AH87">
            <v>-1.9571017319875855E-2</v>
          </cell>
          <cell r="AI87">
            <v>-1.6127912082747806E-2</v>
          </cell>
          <cell r="AJ87">
            <v>-6.630227471317275E-3</v>
          </cell>
          <cell r="AK87">
            <v>4.0346969023051732E-3</v>
          </cell>
          <cell r="AL87">
            <v>1.8235216321263212E-2</v>
          </cell>
          <cell r="AM87">
            <v>3.4580323497180987E-2</v>
          </cell>
          <cell r="AN87">
            <v>41.754078034961225</v>
          </cell>
          <cell r="AO87">
            <v>-41.754078034961225</v>
          </cell>
          <cell r="AP87">
            <v>2.3010413697784809E-2</v>
          </cell>
        </row>
        <row r="88">
          <cell r="A88" t="str">
            <v>Kiribati</v>
          </cell>
          <cell r="B88">
            <v>8.8779858032225472E-3</v>
          </cell>
          <cell r="C88">
            <v>-2.7309031702672421E-2</v>
          </cell>
          <cell r="D88">
            <v>3.247677016270456E-2</v>
          </cell>
          <cell r="E88">
            <v>3.2318645687023709E-2</v>
          </cell>
          <cell r="F88">
            <v>8.0119497564931766E-2</v>
          </cell>
          <cell r="G88">
            <v>7.3997447182290932E-3</v>
          </cell>
          <cell r="H88">
            <v>-7.0536937860020436E-3</v>
          </cell>
          <cell r="I88">
            <v>-9.5836068965754848E-2</v>
          </cell>
          <cell r="J88">
            <v>4.8459308344514541E-2</v>
          </cell>
          <cell r="K88">
            <v>-4.770133278100841E-2</v>
          </cell>
          <cell r="L88">
            <v>-5.4505253172608736E-2</v>
          </cell>
          <cell r="M88">
            <v>-1.0489838590349668E-2</v>
          </cell>
          <cell r="N88">
            <v>-6.0613842001157594E-3</v>
          </cell>
          <cell r="O88">
            <v>-1.6790672559203159E-2</v>
          </cell>
          <cell r="P88">
            <v>-3.8823994168275924E-4</v>
          </cell>
          <cell r="Q88">
            <v>-5.6482536276870131E-2</v>
          </cell>
          <cell r="R88">
            <v>-3.6087061360794502E-2</v>
          </cell>
          <cell r="S88">
            <v>-1.867420709860404E-2</v>
          </cell>
          <cell r="T88">
            <v>4.9342586790655327E-2</v>
          </cell>
          <cell r="U88">
            <v>3.021293794167787E-2</v>
          </cell>
          <cell r="V88">
            <v>3.8901284291890291E-2</v>
          </cell>
          <cell r="W88">
            <v>-2.111396710963338E-2</v>
          </cell>
          <cell r="X88">
            <v>2.4932002766727693E-2</v>
          </cell>
          <cell r="Y88">
            <v>4.213857908109634E-2</v>
          </cell>
          <cell r="Z88">
            <v>3.2570693580762353E-2</v>
          </cell>
          <cell r="AA88">
            <v>1.9196916124235349E-2</v>
          </cell>
          <cell r="AB88">
            <v>2.3267760291418488E-2</v>
          </cell>
          <cell r="AC88">
            <v>1.4737827609147183E-2</v>
          </cell>
          <cell r="AD88">
            <v>-1.4212824489701837E-2</v>
          </cell>
          <cell r="AE88">
            <v>-4.2958294736751057E-2</v>
          </cell>
          <cell r="AF88">
            <v>-3.721609926985963E-2</v>
          </cell>
          <cell r="AG88">
            <v>-3.3181426282317426E-2</v>
          </cell>
          <cell r="AH88">
            <v>-1.7209336314812699E-2</v>
          </cell>
          <cell r="AI88">
            <v>-3.1764157641264402E-3</v>
          </cell>
          <cell r="AJ88">
            <v>2.6012211271451676E-3</v>
          </cell>
          <cell r="AK88">
            <v>7.4159862227178071E-3</v>
          </cell>
          <cell r="AL88">
            <v>1.1650846482704286E-2</v>
          </cell>
          <cell r="AM88">
            <v>1.5601180789101294E-2</v>
          </cell>
          <cell r="AN88">
            <v>29.942546750961849</v>
          </cell>
          <cell r="AO88">
            <v>-29.942546750961849</v>
          </cell>
          <cell r="AP88">
            <v>3.8466246214354682E-2</v>
          </cell>
        </row>
        <row r="89">
          <cell r="A89" t="str">
            <v>Korea</v>
          </cell>
          <cell r="B89">
            <v>0.14089663720529247</v>
          </cell>
          <cell r="C89">
            <v>5.195116984248177E-2</v>
          </cell>
          <cell r="D89">
            <v>-3.1157822694502331E-3</v>
          </cell>
          <cell r="E89">
            <v>-8.1163142604425594E-3</v>
          </cell>
          <cell r="F89">
            <v>-2.4164624441167133E-2</v>
          </cell>
          <cell r="G89">
            <v>-5.4162847618491536E-2</v>
          </cell>
          <cell r="H89">
            <v>-3.735301581990759E-2</v>
          </cell>
          <cell r="I89">
            <v>-1.543930938451637E-2</v>
          </cell>
          <cell r="J89">
            <v>5.9201673788893561E-3</v>
          </cell>
          <cell r="K89">
            <v>-1.3293754871910736E-2</v>
          </cell>
          <cell r="L89">
            <v>-5.1112040482625713E-3</v>
          </cell>
          <cell r="M89">
            <v>1.0859244949265047E-2</v>
          </cell>
          <cell r="N89">
            <v>-6.1149622450304645E-3</v>
          </cell>
          <cell r="O89">
            <v>-1.4066742523137644E-2</v>
          </cell>
          <cell r="P89">
            <v>3.9614038086027478E-3</v>
          </cell>
          <cell r="Q89">
            <v>2.7326204956042276E-2</v>
          </cell>
          <cell r="R89">
            <v>3.7868175506573377E-2</v>
          </cell>
          <cell r="S89">
            <v>3.7768724397963922E-2</v>
          </cell>
          <cell r="T89">
            <v>-7.2738994160547021E-2</v>
          </cell>
          <cell r="U89">
            <v>-2.5463573595730992E-2</v>
          </cell>
          <cell r="V89">
            <v>7.8664657572418747E-3</v>
          </cell>
          <cell r="W89">
            <v>-2.189424592286732E-3</v>
          </cell>
          <cell r="X89">
            <v>1.9839969162814754E-2</v>
          </cell>
          <cell r="Y89">
            <v>1.9090897300954855E-3</v>
          </cell>
          <cell r="Z89">
            <v>3.3983158214161793E-3</v>
          </cell>
          <cell r="AA89">
            <v>1.0768876349584369E-4</v>
          </cell>
          <cell r="AB89">
            <v>9.9802787203117586E-3</v>
          </cell>
          <cell r="AC89">
            <v>2.0562515593855191E-2</v>
          </cell>
          <cell r="AD89">
            <v>4.7968291910291247E-3</v>
          </cell>
          <cell r="AE89">
            <v>-2.9175189428518999E-2</v>
          </cell>
          <cell r="AF89">
            <v>-5.5535275688935399E-3</v>
          </cell>
          <cell r="AG89">
            <v>-6.8028901280779361E-3</v>
          </cell>
          <cell r="AH89">
            <v>-8.5772747606381976E-3</v>
          </cell>
          <cell r="AI89">
            <v>-6.1217295452842485E-3</v>
          </cell>
          <cell r="AJ89">
            <v>-2.6603698938479684E-3</v>
          </cell>
          <cell r="AK89">
            <v>1.6896121407282594E-3</v>
          </cell>
          <cell r="AL89">
            <v>6.4445804643702411E-3</v>
          </cell>
          <cell r="AM89">
            <v>1.21149368844894E-2</v>
          </cell>
          <cell r="AN89">
            <v>18.439233431787454</v>
          </cell>
          <cell r="AO89">
            <v>18.439233431787454</v>
          </cell>
          <cell r="AP89">
            <v>3.5812865769920925E-2</v>
          </cell>
        </row>
        <row r="90">
          <cell r="A90" t="str">
            <v>Kosovo</v>
          </cell>
          <cell r="B90">
            <v>0</v>
          </cell>
          <cell r="C90">
            <v>0</v>
          </cell>
          <cell r="D90">
            <v>0</v>
          </cell>
          <cell r="E90">
            <v>0</v>
          </cell>
          <cell r="F90">
            <v>0</v>
          </cell>
          <cell r="G90">
            <v>0</v>
          </cell>
          <cell r="H90">
            <v>0</v>
          </cell>
          <cell r="I90">
            <v>0</v>
          </cell>
          <cell r="J90">
            <v>0</v>
          </cell>
          <cell r="K90">
            <v>0</v>
          </cell>
          <cell r="L90">
            <v>0</v>
          </cell>
          <cell r="M90">
            <v>0</v>
          </cell>
          <cell r="N90">
            <v>0</v>
          </cell>
          <cell r="O90">
            <v>0</v>
          </cell>
          <cell r="P90">
            <v>0</v>
          </cell>
          <cell r="Q90">
            <v>0</v>
          </cell>
          <cell r="R90">
            <v>0</v>
          </cell>
          <cell r="S90">
            <v>0</v>
          </cell>
          <cell r="T90">
            <v>0</v>
          </cell>
          <cell r="U90">
            <v>0</v>
          </cell>
          <cell r="V90">
            <v>-8.6007244535015306E-2</v>
          </cell>
          <cell r="W90">
            <v>9.1251954208302136E-2</v>
          </cell>
          <cell r="X90">
            <v>2.3509173317687135E-2</v>
          </cell>
          <cell r="Y90">
            <v>2.2830135701809785E-2</v>
          </cell>
          <cell r="Z90">
            <v>-1.9743404585004813E-3</v>
          </cell>
          <cell r="AA90">
            <v>-1.2368934642945762E-2</v>
          </cell>
          <cell r="AB90">
            <v>-2.5104172160244347E-2</v>
          </cell>
          <cell r="AC90">
            <v>-1.0179884705843882E-2</v>
          </cell>
          <cell r="AD90">
            <v>1.2141257473253684E-2</v>
          </cell>
          <cell r="AE90">
            <v>-2.7230625464688156E-3</v>
          </cell>
          <cell r="AF90">
            <v>-7.2458701179078083E-3</v>
          </cell>
          <cell r="AG90">
            <v>-8.340175624228257E-4</v>
          </cell>
          <cell r="AH90">
            <v>-4.9283660403920248E-3</v>
          </cell>
          <cell r="AI90">
            <v>-5.2464244919143317E-3</v>
          </cell>
          <cell r="AJ90">
            <v>-1.3020209475018482E-2</v>
          </cell>
          <cell r="AK90">
            <v>-2.9857106831605827E-3</v>
          </cell>
          <cell r="AL90">
            <v>8.0177663605958214E-3</v>
          </cell>
          <cell r="AM90">
            <v>1.6389072666253925E-2</v>
          </cell>
          <cell r="AN90">
            <v>146.89508799911152</v>
          </cell>
          <cell r="AO90">
            <v>146.89508799911152</v>
          </cell>
          <cell r="AP90">
            <v>4.0334869119160781E-2</v>
          </cell>
        </row>
        <row r="91">
          <cell r="A91" t="str">
            <v>Kuwait</v>
          </cell>
          <cell r="B91">
            <v>0.16549743801555633</v>
          </cell>
          <cell r="C91">
            <v>-3.9656629211063783E-2</v>
          </cell>
          <cell r="D91">
            <v>-0.1181298681601923</v>
          </cell>
          <cell r="E91">
            <v>-6.0805949186965885E-2</v>
          </cell>
          <cell r="F91">
            <v>-2.9686904297141514E-3</v>
          </cell>
          <cell r="G91">
            <v>-3.9531821128095765E-2</v>
          </cell>
          <cell r="H91">
            <v>4.677485688267486E-2</v>
          </cell>
          <cell r="I91">
            <v>0.1349977796036636</v>
          </cell>
          <cell r="J91">
            <v>2.2672098772267706E-2</v>
          </cell>
          <cell r="K91">
            <v>0.28764908557591684</v>
          </cell>
          <cell r="L91">
            <v>-5.2871984590455529E-2</v>
          </cell>
          <cell r="M91">
            <v>-0.44657774786205601</v>
          </cell>
          <cell r="N91">
            <v>-0.1823310194507532</v>
          </cell>
          <cell r="O91">
            <v>6.3578182248036408E-2</v>
          </cell>
          <cell r="P91">
            <v>0.11764765817307235</v>
          </cell>
          <cell r="Q91">
            <v>9.3378554061907176E-2</v>
          </cell>
          <cell r="R91">
            <v>6.0001571681538551E-2</v>
          </cell>
          <cell r="S91">
            <v>4.5324911985894056E-2</v>
          </cell>
          <cell r="T91">
            <v>4.1034615028511717E-2</v>
          </cell>
          <cell r="U91">
            <v>-2.0142911894846117E-2</v>
          </cell>
          <cell r="V91">
            <v>-6.3119932110240445E-2</v>
          </cell>
          <cell r="W91">
            <v>-0.10300062614833064</v>
          </cell>
          <cell r="X91">
            <v>-0.12597717542030382</v>
          </cell>
          <cell r="Y91">
            <v>-3.0391040442171984E-2</v>
          </cell>
          <cell r="Z91">
            <v>1.7997753112642598E-2</v>
          </cell>
          <cell r="AA91">
            <v>6.264271331821207E-2</v>
          </cell>
          <cell r="AB91">
            <v>6.1173150646734439E-2</v>
          </cell>
          <cell r="AC91">
            <v>5.5250152845670364E-2</v>
          </cell>
          <cell r="AD91">
            <v>5.8144907443901904E-2</v>
          </cell>
          <cell r="AE91">
            <v>-3.8545514612872228E-2</v>
          </cell>
          <cell r="AF91">
            <v>-4.5809208950695436E-2</v>
          </cell>
          <cell r="AG91">
            <v>-7.9559149262040264E-3</v>
          </cell>
          <cell r="AH91">
            <v>1.701629558234425E-2</v>
          </cell>
          <cell r="AI91">
            <v>-2.2524937011603277E-3</v>
          </cell>
          <cell r="AJ91">
            <v>-6.3083054949127412E-3</v>
          </cell>
          <cell r="AK91">
            <v>-3.2939723040278633E-3</v>
          </cell>
          <cell r="AL91">
            <v>9.6995039869658228E-4</v>
          </cell>
          <cell r="AM91">
            <v>6.5542212010466861E-3</v>
          </cell>
          <cell r="AN91">
            <v>89.548854885897924</v>
          </cell>
          <cell r="AO91">
            <v>-89.548854885897924</v>
          </cell>
          <cell r="AP91">
            <v>0.12327128894722947</v>
          </cell>
        </row>
        <row r="92">
          <cell r="A92" t="str">
            <v>Kyrgyz Republic</v>
          </cell>
          <cell r="B92">
            <v>0</v>
          </cell>
          <cell r="C92">
            <v>0</v>
          </cell>
          <cell r="D92">
            <v>0</v>
          </cell>
          <cell r="E92">
            <v>0</v>
          </cell>
          <cell r="F92">
            <v>0</v>
          </cell>
          <cell r="G92">
            <v>0</v>
          </cell>
          <cell r="H92">
            <v>0</v>
          </cell>
          <cell r="I92">
            <v>0</v>
          </cell>
          <cell r="J92">
            <v>0</v>
          </cell>
          <cell r="K92">
            <v>0</v>
          </cell>
          <cell r="L92">
            <v>0</v>
          </cell>
          <cell r="M92">
            <v>0</v>
          </cell>
          <cell r="N92">
            <v>0.23815343346430731</v>
          </cell>
          <cell r="O92">
            <v>9.2525550926990996E-2</v>
          </cell>
          <cell r="P92">
            <v>-0.11331117539534181</v>
          </cell>
          <cell r="Q92">
            <v>-0.15906614232734118</v>
          </cell>
          <cell r="R92">
            <v>-0.10121462292270243</v>
          </cell>
          <cell r="S92">
            <v>-2.2618346860914042E-2</v>
          </cell>
          <cell r="T92">
            <v>-2.0586551159780073E-2</v>
          </cell>
          <cell r="U92">
            <v>-1.0240763250645562E-2</v>
          </cell>
          <cell r="V92">
            <v>1.0637903915985349E-2</v>
          </cell>
          <cell r="W92">
            <v>2.6357775744690958E-2</v>
          </cell>
          <cell r="X92">
            <v>-1.3680223923058005E-2</v>
          </cell>
          <cell r="Y92">
            <v>1.1831658111990355E-2</v>
          </cell>
          <cell r="Z92">
            <v>3.659171558543118E-2</v>
          </cell>
          <cell r="AA92">
            <v>-1.0383593224588048E-2</v>
          </cell>
          <cell r="AB92">
            <v>-2.515071002920832E-2</v>
          </cell>
          <cell r="AC92">
            <v>1.0517299286286011E-2</v>
          </cell>
          <cell r="AD92">
            <v>3.8065123459294803E-2</v>
          </cell>
          <cell r="AE92">
            <v>2.0432506406508052E-2</v>
          </cell>
          <cell r="AF92">
            <v>-2.9540054815817073E-2</v>
          </cell>
          <cell r="AG92">
            <v>-2.002306222746314E-2</v>
          </cell>
          <cell r="AH92">
            <v>-1.6869096005402998E-2</v>
          </cell>
          <cell r="AI92">
            <v>-9.0672891250768647E-3</v>
          </cell>
          <cell r="AJ92">
            <v>7.1239416288120606E-5</v>
          </cell>
          <cell r="AK92">
            <v>4.9282335680505942E-3</v>
          </cell>
          <cell r="AL92">
            <v>1.1122306059463139E-2</v>
          </cell>
          <cell r="AM92">
            <v>1.8922736190031927E-2</v>
          </cell>
          <cell r="AN92">
            <v>39.2267157480413</v>
          </cell>
          <cell r="AO92">
            <v>-39.2267157480413</v>
          </cell>
          <cell r="AP92">
            <v>7.983083689317233E-2</v>
          </cell>
        </row>
        <row r="93">
          <cell r="A93" t="str">
            <v>Lao PDR</v>
          </cell>
          <cell r="B93">
            <v>-4.1941545164635032E-2</v>
          </cell>
          <cell r="C93">
            <v>3.9583762066486783E-2</v>
          </cell>
          <cell r="D93">
            <v>2.8181110573374926E-2</v>
          </cell>
          <cell r="E93">
            <v>3.6979859998344925E-3</v>
          </cell>
          <cell r="F93">
            <v>1.5355541493544034E-2</v>
          </cell>
          <cell r="G93">
            <v>5.5425345175359145E-2</v>
          </cell>
          <cell r="H93">
            <v>5.5667995886648398E-2</v>
          </cell>
          <cell r="I93">
            <v>-1.752670437230705E-3</v>
          </cell>
          <cell r="J93">
            <v>-6.7573536045743593E-2</v>
          </cell>
          <cell r="K93">
            <v>-2.4111054395528284E-2</v>
          </cell>
          <cell r="L93">
            <v>-1.0444648884129477E-2</v>
          </cell>
          <cell r="M93">
            <v>-2.3802968331222193E-2</v>
          </cell>
          <cell r="N93">
            <v>-1.0973461847285112E-2</v>
          </cell>
          <cell r="O93">
            <v>-9.957834156701208E-3</v>
          </cell>
          <cell r="P93">
            <v>1.1587876762125991E-2</v>
          </cell>
          <cell r="Q93">
            <v>2.2490782787744353E-2</v>
          </cell>
          <cell r="R93">
            <v>3.1889167281100674E-2</v>
          </cell>
          <cell r="S93">
            <v>4.1417142395105785E-2</v>
          </cell>
          <cell r="T93">
            <v>2.5852818552753606E-2</v>
          </cell>
          <cell r="U93">
            <v>7.2788819047964115E-3</v>
          </cell>
          <cell r="V93">
            <v>8.3271556192477236E-3</v>
          </cell>
          <cell r="W93">
            <v>-8.7622543365525624E-3</v>
          </cell>
          <cell r="X93">
            <v>-7.0790430544018955E-3</v>
          </cell>
          <cell r="Y93">
            <v>-1.4037301931766284E-2</v>
          </cell>
          <cell r="Z93">
            <v>-1.5975221739508983E-2</v>
          </cell>
          <cell r="AA93">
            <v>-2.2499148093552905E-2</v>
          </cell>
          <cell r="AB93">
            <v>-1.37610269291157E-2</v>
          </cell>
          <cell r="AC93">
            <v>-1.3566741534020205E-2</v>
          </cell>
          <cell r="AD93">
            <v>-1.4558614505226468E-2</v>
          </cell>
          <cell r="AE93">
            <v>-1.7361936461609911E-2</v>
          </cell>
          <cell r="AF93">
            <v>-1.651304993743255E-2</v>
          </cell>
          <cell r="AG93">
            <v>-1.1430401141336506E-2</v>
          </cell>
          <cell r="AH93">
            <v>-3.3888656500967495E-3</v>
          </cell>
          <cell r="AI93">
            <v>-4.9362316637159356E-3</v>
          </cell>
          <cell r="AJ93">
            <v>-8.6108663025361845E-4</v>
          </cell>
          <cell r="AK93">
            <v>1.0867368898248624E-2</v>
          </cell>
          <cell r="AL93">
            <v>2.12843116636591E-2</v>
          </cell>
          <cell r="AM93">
            <v>1.9142493497320077E-2</v>
          </cell>
          <cell r="AN93">
            <v>1338.2114898905565</v>
          </cell>
          <cell r="AO93">
            <v>1338.2114898905565</v>
          </cell>
          <cell r="AP93">
            <v>2.7312376744092544E-2</v>
          </cell>
        </row>
        <row r="94">
          <cell r="A94" t="str">
            <v>Latvia</v>
          </cell>
          <cell r="B94">
            <v>0</v>
          </cell>
          <cell r="C94">
            <v>0</v>
          </cell>
          <cell r="D94">
            <v>0</v>
          </cell>
          <cell r="E94">
            <v>0</v>
          </cell>
          <cell r="F94">
            <v>0</v>
          </cell>
          <cell r="G94">
            <v>0</v>
          </cell>
          <cell r="H94">
            <v>0</v>
          </cell>
          <cell r="I94">
            <v>0</v>
          </cell>
          <cell r="J94">
            <v>0</v>
          </cell>
          <cell r="K94">
            <v>0</v>
          </cell>
          <cell r="L94">
            <v>0</v>
          </cell>
          <cell r="M94">
            <v>0</v>
          </cell>
          <cell r="N94">
            <v>0.19413987954811412</v>
          </cell>
          <cell r="O94">
            <v>1.7660211876295906E-2</v>
          </cell>
          <cell r="P94">
            <v>-1.63456426877553E-4</v>
          </cell>
          <cell r="Q94">
            <v>-6.0779033638426162E-2</v>
          </cell>
          <cell r="R94">
            <v>-6.9758335288884171E-2</v>
          </cell>
          <cell r="S94">
            <v>-4.0433742089854743E-2</v>
          </cell>
          <cell r="T94">
            <v>-4.6825856078601166E-2</v>
          </cell>
          <cell r="U94">
            <v>-7.0035302075886083E-2</v>
          </cell>
          <cell r="V94">
            <v>-6.2544312819318132E-2</v>
          </cell>
          <cell r="W94">
            <v>-4.5989373379706364E-2</v>
          </cell>
          <cell r="X94">
            <v>-4.2366894397315974E-2</v>
          </cell>
          <cell r="Y94">
            <v>-2.9533305752733247E-2</v>
          </cell>
          <cell r="Z94">
            <v>1.7628877086719131E-3</v>
          </cell>
          <cell r="AA94">
            <v>5.8876740687312683E-2</v>
          </cell>
          <cell r="AB94">
            <v>0.12708579878039269</v>
          </cell>
          <cell r="AC94">
            <v>0.19974535714775568</v>
          </cell>
          <cell r="AD94">
            <v>0.13624984057796766</v>
          </cell>
          <cell r="AE94">
            <v>-7.9320010916192854E-2</v>
          </cell>
          <cell r="AF94">
            <v>-9.3825041929208292E-2</v>
          </cell>
          <cell r="AG94">
            <v>-5.5673901807108676E-2</v>
          </cell>
          <cell r="AH94">
            <v>-4.8554979916802903E-2</v>
          </cell>
          <cell r="AI94">
            <v>-3.8413301739333446E-2</v>
          </cell>
          <cell r="AJ94">
            <v>-2.4807886908576531E-2</v>
          </cell>
          <cell r="AK94">
            <v>-7.1192582886454182E-3</v>
          </cell>
          <cell r="AL94">
            <v>1.4844302592683697E-2</v>
          </cell>
          <cell r="AM94">
            <v>3.7128545855764479E-2</v>
          </cell>
          <cell r="AN94">
            <v>47.983482371347264</v>
          </cell>
          <cell r="AO94">
            <v>47.983482371347264</v>
          </cell>
          <cell r="AP94">
            <v>9.1821551085507228E-2</v>
          </cell>
        </row>
        <row r="95">
          <cell r="A95" t="str">
            <v>Lebanon</v>
          </cell>
          <cell r="B95">
            <v>3.4378173849586385E-2</v>
          </cell>
          <cell r="C95">
            <v>2.3809360029216225E-2</v>
          </cell>
          <cell r="D95">
            <v>-0.36300871285785868</v>
          </cell>
          <cell r="E95">
            <v>-0.23112510428296543</v>
          </cell>
          <cell r="F95">
            <v>9.5291929614806176E-2</v>
          </cell>
          <cell r="G95">
            <v>0.35242288846491465</v>
          </cell>
          <cell r="H95">
            <v>0.26707548889687288</v>
          </cell>
          <cell r="I95">
            <v>0.50513102549781408</v>
          </cell>
          <cell r="J95">
            <v>0.11198362711307408</v>
          </cell>
          <cell r="K95">
            <v>-0.33541160943865989</v>
          </cell>
          <cell r="L95">
            <v>-0.40731982386203935</v>
          </cell>
          <cell r="M95">
            <v>-0.16443650846825891</v>
          </cell>
          <cell r="N95">
            <v>-0.11960361252205877</v>
          </cell>
          <cell r="O95">
            <v>-6.1211069265716775E-2</v>
          </cell>
          <cell r="P95">
            <v>2.302184803547474E-4</v>
          </cell>
          <cell r="Q95">
            <v>4.2811662778160495E-2</v>
          </cell>
          <cell r="R95">
            <v>5.6089115981278533E-2</v>
          </cell>
          <cell r="S95">
            <v>6.5932076178936996E-2</v>
          </cell>
          <cell r="T95">
            <v>5.9451540415225775E-2</v>
          </cell>
          <cell r="U95">
            <v>1.6425045071398598E-2</v>
          </cell>
          <cell r="V95">
            <v>-2.1656443240718666E-3</v>
          </cell>
          <cell r="W95">
            <v>-4.1289343034802908E-4</v>
          </cell>
          <cell r="X95">
            <v>-6.5378981669998787E-3</v>
          </cell>
          <cell r="Y95">
            <v>-1.6702973505399697E-2</v>
          </cell>
          <cell r="Z95">
            <v>1.1579922206105207E-2</v>
          </cell>
          <cell r="AA95">
            <v>-2.4172767838534108E-2</v>
          </cell>
          <cell r="AB95">
            <v>-6.4136304367503921E-2</v>
          </cell>
          <cell r="AC95">
            <v>-4.2360157779363243E-2</v>
          </cell>
          <cell r="AD95">
            <v>-4.2934873430262241E-3</v>
          </cell>
          <cell r="AE95">
            <v>2.8228441184287481E-2</v>
          </cell>
          <cell r="AF95">
            <v>4.8676769276219001E-2</v>
          </cell>
          <cell r="AG95">
            <v>1.6591990648101806E-2</v>
          </cell>
          <cell r="AH95">
            <v>2.0470129558840026E-3</v>
          </cell>
          <cell r="AI95">
            <v>-8.8189576197421891E-4</v>
          </cell>
          <cell r="AJ95">
            <v>-2.153916526844392E-3</v>
          </cell>
          <cell r="AK95">
            <v>-1.9151741481861393E-3</v>
          </cell>
          <cell r="AL95">
            <v>-2.6869712685752148E-4</v>
          </cell>
          <cell r="AM95">
            <v>2.7167906662443151E-3</v>
          </cell>
          <cell r="AN95">
            <v>53.979342246045512</v>
          </cell>
          <cell r="AO95">
            <v>-53.979342246045512</v>
          </cell>
          <cell r="AP95">
            <v>0.18013799151481596</v>
          </cell>
        </row>
        <row r="96">
          <cell r="A96" t="str">
            <v>Lesotho</v>
          </cell>
          <cell r="B96">
            <v>4.0814150433379486E-2</v>
          </cell>
          <cell r="C96">
            <v>2.0822335198917949E-2</v>
          </cell>
          <cell r="D96">
            <v>2.6945771386496554E-2</v>
          </cell>
          <cell r="E96">
            <v>-1.6586526226127572E-2</v>
          </cell>
          <cell r="F96">
            <v>-1.2954731424921054E-2</v>
          </cell>
          <cell r="G96">
            <v>-1.6239656626057638E-2</v>
          </cell>
          <cell r="H96">
            <v>-1.079289594899435E-2</v>
          </cell>
          <cell r="I96">
            <v>-5.4685460002706576E-2</v>
          </cell>
          <cell r="J96">
            <v>-1.8995557761711142E-2</v>
          </cell>
          <cell r="K96">
            <v>-1.1726407221077982E-3</v>
          </cell>
          <cell r="L96">
            <v>1.4515134497884207E-2</v>
          </cell>
          <cell r="M96">
            <v>-8.1343919244889398E-3</v>
          </cell>
          <cell r="N96">
            <v>1.8277203619278273E-2</v>
          </cell>
          <cell r="O96">
            <v>7.7171631094566234E-3</v>
          </cell>
          <cell r="P96">
            <v>2.2077875963122117E-2</v>
          </cell>
          <cell r="Q96">
            <v>6.1899616704754062E-5</v>
          </cell>
          <cell r="R96">
            <v>8.0331829954233686E-3</v>
          </cell>
          <cell r="S96">
            <v>5.5732158672083644E-3</v>
          </cell>
          <cell r="T96">
            <v>2.4020987359644412E-2</v>
          </cell>
          <cell r="U96">
            <v>-6.8917183195227692E-3</v>
          </cell>
          <cell r="V96">
            <v>1.4381156643001537E-2</v>
          </cell>
          <cell r="W96">
            <v>1.2732818027692397E-2</v>
          </cell>
          <cell r="X96">
            <v>-5.84609430382703E-3</v>
          </cell>
          <cell r="Y96">
            <v>-9.0930644651414665E-4</v>
          </cell>
          <cell r="Z96">
            <v>-1.3303929582124938E-2</v>
          </cell>
          <cell r="AA96">
            <v>-2.0294583036568288E-2</v>
          </cell>
          <cell r="AB96">
            <v>-1.6337068347948597E-2</v>
          </cell>
          <cell r="AC96">
            <v>-9.2419531190028083E-3</v>
          </cell>
          <cell r="AD96">
            <v>-4.9444410955271668E-3</v>
          </cell>
          <cell r="AE96">
            <v>-1.2565789448404537E-2</v>
          </cell>
          <cell r="AF96">
            <v>-1.7004836529939117E-4</v>
          </cell>
          <cell r="AG96">
            <v>-2.4039167937866877E-3</v>
          </cell>
          <cell r="AH96">
            <v>4.9200477826993353E-3</v>
          </cell>
          <cell r="AI96">
            <v>-1.6041765672293602E-2</v>
          </cell>
          <cell r="AJ96">
            <v>-6.7547279181648682E-4</v>
          </cell>
          <cell r="AK96">
            <v>1.9985708559950278E-2</v>
          </cell>
          <cell r="AL96">
            <v>1.1175702032172868E-2</v>
          </cell>
          <cell r="AM96">
            <v>4.2022236447963827E-3</v>
          </cell>
          <cell r="AN96">
            <v>35.534019576582452</v>
          </cell>
          <cell r="AO96">
            <v>-35.534019576582452</v>
          </cell>
          <cell r="AP96">
            <v>1.8319802289752451E-2</v>
          </cell>
        </row>
        <row r="97">
          <cell r="A97" t="str">
            <v>Liberia</v>
          </cell>
          <cell r="B97">
            <v>0</v>
          </cell>
          <cell r="C97">
            <v>0</v>
          </cell>
          <cell r="D97">
            <v>0</v>
          </cell>
          <cell r="E97">
            <v>0</v>
          </cell>
          <cell r="F97">
            <v>0</v>
          </cell>
          <cell r="G97">
            <v>0</v>
          </cell>
          <cell r="H97">
            <v>0</v>
          </cell>
          <cell r="I97">
            <v>0</v>
          </cell>
          <cell r="J97">
            <v>0</v>
          </cell>
          <cell r="K97">
            <v>0</v>
          </cell>
          <cell r="L97">
            <v>0</v>
          </cell>
          <cell r="M97">
            <v>0</v>
          </cell>
          <cell r="N97">
            <v>0</v>
          </cell>
          <cell r="O97">
            <v>0</v>
          </cell>
          <cell r="P97">
            <v>0</v>
          </cell>
          <cell r="Q97">
            <v>0</v>
          </cell>
          <cell r="R97">
            <v>0</v>
          </cell>
          <cell r="S97">
            <v>0</v>
          </cell>
          <cell r="T97">
            <v>0</v>
          </cell>
          <cell r="U97">
            <v>0</v>
          </cell>
          <cell r="V97">
            <v>9.3091961661155756E-2</v>
          </cell>
          <cell r="W97">
            <v>0.13752040210618663</v>
          </cell>
          <cell r="X97">
            <v>0.19519727154070898</v>
          </cell>
          <cell r="Y97">
            <v>-0.17253660871757054</v>
          </cell>
          <cell r="Z97">
            <v>-0.14940431180912631</v>
          </cell>
          <cell r="AA97">
            <v>-0.11306402581877525</v>
          </cell>
          <cell r="AB97">
            <v>-6.381465221544852E-2</v>
          </cell>
          <cell r="AC97">
            <v>-6.0709193966554881E-3</v>
          </cell>
          <cell r="AD97">
            <v>1.8540119864278097E-3</v>
          </cell>
          <cell r="AE97">
            <v>-1.8732860143510884E-2</v>
          </cell>
          <cell r="AF97">
            <v>-2.1072022300781128E-2</v>
          </cell>
          <cell r="AG97">
            <v>-1.5650352967784078E-2</v>
          </cell>
          <cell r="AH97">
            <v>1.0145924489858613E-2</v>
          </cell>
          <cell r="AI97">
            <v>1.4749105843749608E-3</v>
          </cell>
          <cell r="AJ97">
            <v>-4.3101031331719799E-4</v>
          </cell>
          <cell r="AK97">
            <v>8.2226133632740464E-3</v>
          </cell>
          <cell r="AL97">
            <v>1.6107976686816908E-2</v>
          </cell>
          <cell r="AM97">
            <v>4.6044298883794833E-2</v>
          </cell>
          <cell r="AN97">
            <v>9.9910823719258079</v>
          </cell>
          <cell r="AO97">
            <v>-9.9910823719258079</v>
          </cell>
          <cell r="AP97">
            <v>0.11046982092313762</v>
          </cell>
        </row>
        <row r="98">
          <cell r="A98" t="str">
            <v>Libya</v>
          </cell>
          <cell r="B98">
            <v>0.14140749484356022</v>
          </cell>
          <cell r="C98">
            <v>-4.5328970883322474E-2</v>
          </cell>
          <cell r="D98">
            <v>1.4354610369980829E-2</v>
          </cell>
          <cell r="E98">
            <v>1.1079946427387449E-2</v>
          </cell>
          <cell r="F98">
            <v>-3.2222059530023911E-2</v>
          </cell>
          <cell r="G98">
            <v>1.2332394598120537E-2</v>
          </cell>
          <cell r="H98">
            <v>-7.2226641313334672E-2</v>
          </cell>
          <cell r="I98">
            <v>-0.18816875769160299</v>
          </cell>
          <cell r="J98">
            <v>-0.11202635839490545</v>
          </cell>
          <cell r="K98">
            <v>-4.0083882831415549E-2</v>
          </cell>
          <cell r="L98">
            <v>-1.9116313580878994E-3</v>
          </cell>
          <cell r="M98">
            <v>0.15564499028113057</v>
          </cell>
          <cell r="N98">
            <v>0.12198151713214195</v>
          </cell>
          <cell r="O98">
            <v>7.8075916456781497E-2</v>
          </cell>
          <cell r="P98">
            <v>9.9863469444806938E-2</v>
          </cell>
          <cell r="Q98">
            <v>-3.8577829937357498E-2</v>
          </cell>
          <cell r="R98">
            <v>-1.4106508052929184E-2</v>
          </cell>
          <cell r="S98">
            <v>-2.4476068949241616E-2</v>
          </cell>
          <cell r="T98">
            <v>-3.5212995730660411E-2</v>
          </cell>
          <cell r="U98">
            <v>-4.2539408553994906E-2</v>
          </cell>
          <cell r="V98">
            <v>-2.3605483007616026E-2</v>
          </cell>
          <cell r="W98">
            <v>-8.6191269666318918E-2</v>
          </cell>
          <cell r="X98">
            <v>-0.12127150512042921</v>
          </cell>
          <cell r="Y98">
            <v>-3.6289471685414409E-2</v>
          </cell>
          <cell r="Z98">
            <v>-2.4539955493188589E-2</v>
          </cell>
          <cell r="AA98">
            <v>4.4431678534524982E-2</v>
          </cell>
          <cell r="AB98">
            <v>8.6114333698563458E-2</v>
          </cell>
          <cell r="AC98">
            <v>0.14394400003515589</v>
          </cell>
          <cell r="AD98">
            <v>0.18837995128494781</v>
          </cell>
          <cell r="AE98">
            <v>0.17779477718102768</v>
          </cell>
          <cell r="AF98">
            <v>0.20152443413550375</v>
          </cell>
          <cell r="AG98">
            <v>-0.53429666779371887</v>
          </cell>
          <cell r="AH98">
            <v>-0.18876305529091558</v>
          </cell>
          <cell r="AI98">
            <v>-3.6548506377308901E-2</v>
          </cell>
          <cell r="AJ98">
            <v>7.9227037128183555E-4</v>
          </cell>
          <cell r="AK98">
            <v>3.1289866031605044E-2</v>
          </cell>
          <cell r="AL98">
            <v>5.3793248187408077E-2</v>
          </cell>
          <cell r="AM98">
            <v>6.8709319935595675E-2</v>
          </cell>
          <cell r="AN98">
            <v>1142.3131913488312</v>
          </cell>
          <cell r="AO98">
            <v>1142.3131913488312</v>
          </cell>
          <cell r="AP98">
            <v>0.13757907380522513</v>
          </cell>
        </row>
        <row r="99">
          <cell r="A99" t="str">
            <v>Lithuania</v>
          </cell>
          <cell r="B99">
            <v>0</v>
          </cell>
          <cell r="C99">
            <v>0</v>
          </cell>
          <cell r="D99">
            <v>0</v>
          </cell>
          <cell r="E99">
            <v>0</v>
          </cell>
          <cell r="F99">
            <v>0</v>
          </cell>
          <cell r="G99">
            <v>0</v>
          </cell>
          <cell r="H99">
            <v>0</v>
          </cell>
          <cell r="I99">
            <v>0</v>
          </cell>
          <cell r="J99">
            <v>0</v>
          </cell>
          <cell r="K99">
            <v>0</v>
          </cell>
          <cell r="L99">
            <v>0</v>
          </cell>
          <cell r="M99">
            <v>0</v>
          </cell>
          <cell r="N99">
            <v>0</v>
          </cell>
          <cell r="O99">
            <v>0</v>
          </cell>
          <cell r="P99">
            <v>0</v>
          </cell>
          <cell r="Q99">
            <v>5.5601348104104872E-2</v>
          </cell>
          <cell r="R99">
            <v>2.489387453253732E-2</v>
          </cell>
          <cell r="S99">
            <v>2.2284185479056518E-2</v>
          </cell>
          <cell r="T99">
            <v>2.5381347747533752E-2</v>
          </cell>
          <cell r="U99">
            <v>-5.2029768464047062E-2</v>
          </cell>
          <cell r="V99">
            <v>-8.3849612891516143E-2</v>
          </cell>
          <cell r="W99">
            <v>-8.4003587411852598E-2</v>
          </cell>
          <cell r="X99">
            <v>-8.1628069786123594E-2</v>
          </cell>
          <cell r="Y99">
            <v>-4.7264868991289954E-2</v>
          </cell>
          <cell r="Z99">
            <v>-3.3864783890285868E-2</v>
          </cell>
          <cell r="AA99">
            <v>-1.096865798820899E-2</v>
          </cell>
          <cell r="AB99">
            <v>1.987615895110258E-2</v>
          </cell>
          <cell r="AC99">
            <v>8.0290191886946485E-2</v>
          </cell>
          <cell r="AD99">
            <v>8.3080910398482991E-2</v>
          </cell>
          <cell r="AE99">
            <v>-9.2134188735793793E-2</v>
          </cell>
          <cell r="AF99">
            <v>-8.4237630711393258E-2</v>
          </cell>
          <cell r="AG99">
            <v>-2.4873993439789601E-2</v>
          </cell>
          <cell r="AH99">
            <v>1.4403632172159078E-2</v>
          </cell>
          <cell r="AI99">
            <v>8.116959428047639E-2</v>
          </cell>
          <cell r="AJ99">
            <v>0.19059944489094396</v>
          </cell>
          <cell r="AK99">
            <v>0.34573910972409483</v>
          </cell>
          <cell r="AL99">
            <v>0.57694997720971408</v>
          </cell>
          <cell r="AM99">
            <v>0.93085165536956194</v>
          </cell>
          <cell r="AN99">
            <v>3.5807712689558442</v>
          </cell>
          <cell r="AO99">
            <v>-3.5807712689558442</v>
          </cell>
          <cell r="AP99">
            <v>5.9703493755143729E-2</v>
          </cell>
        </row>
        <row r="100">
          <cell r="A100" t="str">
            <v>Luxembourg</v>
          </cell>
          <cell r="B100">
            <v>9.9967851777167049E-2</v>
          </cell>
          <cell r="C100">
            <v>4.461635200658285E-2</v>
          </cell>
          <cell r="D100">
            <v>-3.0819414966222025E-3</v>
          </cell>
          <cell r="E100">
            <v>-3.9612386181117704E-2</v>
          </cell>
          <cell r="F100">
            <v>-4.920452218178438E-2</v>
          </cell>
          <cell r="G100">
            <v>-5.1537131175476453E-2</v>
          </cell>
          <cell r="H100">
            <v>-1.5224487482122656E-2</v>
          </cell>
          <cell r="I100">
            <v>-3.368813309653549E-2</v>
          </cell>
          <cell r="J100">
            <v>-1.0282372923518825E-2</v>
          </cell>
          <cell r="K100">
            <v>2.733767283859501E-2</v>
          </cell>
          <cell r="L100">
            <v>2.4786157690501572E-2</v>
          </cell>
          <cell r="M100">
            <v>5.6649190532469695E-2</v>
          </cell>
          <cell r="N100">
            <v>2.3300074725181731E-2</v>
          </cell>
          <cell r="O100">
            <v>1.5659305620219565E-2</v>
          </cell>
          <cell r="P100">
            <v>5.348303799848313E-3</v>
          </cell>
          <cell r="Q100">
            <v>-2.7500082556083674E-2</v>
          </cell>
          <cell r="R100">
            <v>-5.8905771574738468E-2</v>
          </cell>
          <cell r="S100">
            <v>-5.0231618957634901E-2</v>
          </cell>
          <cell r="T100">
            <v>-3.6796826626996265E-2</v>
          </cell>
          <cell r="U100">
            <v>-5.0755821133180445E-3</v>
          </cell>
          <cell r="V100">
            <v>2.9373191490881471E-2</v>
          </cell>
          <cell r="W100">
            <v>9.1167246306246702E-3</v>
          </cell>
          <cell r="X100">
            <v>7.1376244707970094E-3</v>
          </cell>
          <cell r="Y100">
            <v>-1.6655513116182841E-2</v>
          </cell>
          <cell r="Z100">
            <v>-9.924057838315738E-3</v>
          </cell>
          <cell r="AA100">
            <v>1.00727838353289E-2</v>
          </cell>
          <cell r="AB100">
            <v>2.9713500343677181E-2</v>
          </cell>
          <cell r="AC100">
            <v>7.066832148382203E-2</v>
          </cell>
          <cell r="AD100">
            <v>5.5858754380400812E-2</v>
          </cell>
          <cell r="AE100">
            <v>-1.8168900549877985E-2</v>
          </cell>
          <cell r="AF100">
            <v>-8.0544438773737619E-3</v>
          </cell>
          <cell r="AG100">
            <v>-1.3084735605601142E-2</v>
          </cell>
          <cell r="AH100">
            <v>-2.969218733265833E-2</v>
          </cell>
          <cell r="AI100">
            <v>-2.5700914476506569E-2</v>
          </cell>
          <cell r="AJ100">
            <v>-2.1247225663984157E-2</v>
          </cell>
          <cell r="AK100">
            <v>-8.681905770719681E-3</v>
          </cell>
          <cell r="AL100">
            <v>5.8155782641214401E-3</v>
          </cell>
          <cell r="AM100">
            <v>2.1039589694234116E-2</v>
          </cell>
          <cell r="AN100">
            <v>19.384197451024882</v>
          </cell>
          <cell r="AO100">
            <v>19.384197451024882</v>
          </cell>
          <cell r="AP100">
            <v>3.7906586975261607E-2</v>
          </cell>
        </row>
        <row r="101">
          <cell r="A101" t="str">
            <v>Macedonia</v>
          </cell>
          <cell r="B101">
            <v>0</v>
          </cell>
          <cell r="C101">
            <v>0</v>
          </cell>
          <cell r="D101">
            <v>0</v>
          </cell>
          <cell r="E101">
            <v>0</v>
          </cell>
          <cell r="F101">
            <v>0</v>
          </cell>
          <cell r="G101">
            <v>0</v>
          </cell>
          <cell r="H101">
            <v>0</v>
          </cell>
          <cell r="I101">
            <v>0</v>
          </cell>
          <cell r="J101">
            <v>0</v>
          </cell>
          <cell r="K101">
            <v>0</v>
          </cell>
          <cell r="L101">
            <v>0</v>
          </cell>
          <cell r="M101">
            <v>0</v>
          </cell>
          <cell r="N101">
            <v>9.7070661940641512E-2</v>
          </cell>
          <cell r="O101">
            <v>1.1190818646588652E-2</v>
          </cell>
          <cell r="P101">
            <v>-1.1477818607080833E-2</v>
          </cell>
          <cell r="Q101">
            <v>-2.8695617740926067E-2</v>
          </cell>
          <cell r="R101">
            <v>-2.6255353997383435E-2</v>
          </cell>
          <cell r="S101">
            <v>-2.5756973862197968E-2</v>
          </cell>
          <cell r="T101">
            <v>-9.4383371031187598E-3</v>
          </cell>
          <cell r="U101">
            <v>1.2841359759729613E-2</v>
          </cell>
          <cell r="V101">
            <v>3.3905124754165634E-2</v>
          </cell>
          <cell r="W101">
            <v>-3.9368384846634456E-2</v>
          </cell>
          <cell r="X101">
            <v>-6.0538186613027109E-2</v>
          </cell>
          <cell r="Y101">
            <v>-6.6432350557118172E-2</v>
          </cell>
          <cell r="Z101">
            <v>-5.8328941209738569E-2</v>
          </cell>
          <cell r="AA101">
            <v>-5.3715241141789556E-2</v>
          </cell>
          <cell r="AB101">
            <v>-4.2585427048200113E-2</v>
          </cell>
          <cell r="AC101">
            <v>-1.8078766610950554E-2</v>
          </cell>
          <cell r="AD101">
            <v>9.2889921349982986E-4</v>
          </cell>
          <cell r="AE101">
            <v>-3.0366637092062696E-2</v>
          </cell>
          <cell r="AF101">
            <v>-2.6482252441247741E-2</v>
          </cell>
          <cell r="AG101">
            <v>4.4044892860234825E-4</v>
          </cell>
          <cell r="AH101">
            <v>3.242514583221371E-2</v>
          </cell>
          <cell r="AI101">
            <v>9.7343267121665966E-2</v>
          </cell>
          <cell r="AJ101">
            <v>0.20472940310160742</v>
          </cell>
          <cell r="AK101">
            <v>0.35680210772711013</v>
          </cell>
          <cell r="AL101">
            <v>0.58336345753372409</v>
          </cell>
          <cell r="AM101">
            <v>0.9287330041187476</v>
          </cell>
          <cell r="AN101">
            <v>2.2149772240148642</v>
          </cell>
          <cell r="AO101">
            <v>-2.2149772240148642</v>
          </cell>
          <cell r="AP101">
            <v>3.7781196057461414E-2</v>
          </cell>
        </row>
        <row r="102">
          <cell r="A102" t="str">
            <v>Madagascar</v>
          </cell>
          <cell r="B102">
            <v>9.0260051094879473E-2</v>
          </cell>
          <cell r="C102">
            <v>-1.7559630552083944E-2</v>
          </cell>
          <cell r="D102">
            <v>-3.8046511787459887E-2</v>
          </cell>
          <cell r="E102">
            <v>-3.2787289712468241E-2</v>
          </cell>
          <cell r="F102">
            <v>-2.1110692879758197E-2</v>
          </cell>
          <cell r="G102">
            <v>-1.7065472985833191E-2</v>
          </cell>
          <cell r="H102">
            <v>-6.8390171501574275E-3</v>
          </cell>
          <cell r="I102">
            <v>-5.5141307715284088E-3</v>
          </cell>
          <cell r="J102">
            <v>1.6943162258823301E-2</v>
          </cell>
          <cell r="K102">
            <v>4.6284716694736695E-2</v>
          </cell>
          <cell r="L102">
            <v>6.6673883741276363E-2</v>
          </cell>
          <cell r="M102">
            <v>-1.2197053818945477E-2</v>
          </cell>
          <cell r="N102">
            <v>-1.3089575467472718E-2</v>
          </cell>
          <cell r="O102">
            <v>-6.6190769313546755E-3</v>
          </cell>
          <cell r="P102">
            <v>-2.3108842498787904E-2</v>
          </cell>
          <cell r="Q102">
            <v>-2.5160520016523521E-2</v>
          </cell>
          <cell r="R102">
            <v>-2.5120853819188535E-2</v>
          </cell>
          <cell r="S102">
            <v>-1.2707852460457116E-2</v>
          </cell>
          <cell r="T102">
            <v>9.9418363196456474E-5</v>
          </cell>
          <cell r="U102">
            <v>1.9276267518812677E-2</v>
          </cell>
          <cell r="V102">
            <v>3.5472632068645156E-2</v>
          </cell>
          <cell r="W102">
            <v>6.657050444731466E-2</v>
          </cell>
          <cell r="X102">
            <v>-9.269566180818023E-2</v>
          </cell>
          <cell r="Y102">
            <v>-3.4040841575837422E-2</v>
          </cell>
          <cell r="Z102">
            <v>-1.5200493131581153E-2</v>
          </cell>
          <cell r="AA102">
            <v>-2.8838186052637829E-3</v>
          </cell>
          <cell r="AB102">
            <v>1.3621281016936505E-2</v>
          </cell>
          <cell r="AC102">
            <v>4.2946341144634172E-2</v>
          </cell>
          <cell r="AD102">
            <v>8.3123896299003019E-2</v>
          </cell>
          <cell r="AE102">
            <v>7.5710506516464852E-3</v>
          </cell>
          <cell r="AF102">
            <v>-1.7158016479656743E-2</v>
          </cell>
          <cell r="AG102">
            <v>-4.1901276862936876E-2</v>
          </cell>
          <cell r="AH102">
            <v>-4.5276763896312917E-2</v>
          </cell>
          <cell r="AI102">
            <v>-2.9658781127868909E-2</v>
          </cell>
          <cell r="AJ102">
            <v>-1.4177932455184034E-2</v>
          </cell>
          <cell r="AK102">
            <v>1.5219039002707054E-3</v>
          </cell>
          <cell r="AL102">
            <v>1.8372771599953052E-2</v>
          </cell>
          <cell r="AM102">
            <v>3.7020419355445075E-2</v>
          </cell>
          <cell r="AN102">
            <v>44.942485591032792</v>
          </cell>
          <cell r="AO102">
            <v>44.942485591032792</v>
          </cell>
          <cell r="AP102">
            <v>3.9376044131316242E-2</v>
          </cell>
        </row>
        <row r="103">
          <cell r="A103" t="str">
            <v>Malawi</v>
          </cell>
          <cell r="B103">
            <v>5.659415501104155E-2</v>
          </cell>
          <cell r="C103">
            <v>-2.464505720237439E-2</v>
          </cell>
          <cell r="D103">
            <v>-2.5764807675369181E-2</v>
          </cell>
          <cell r="E103">
            <v>-1.5858782242536094E-2</v>
          </cell>
          <cell r="F103">
            <v>1.0086876630641076E-2</v>
          </cell>
          <cell r="G103">
            <v>2.8800808988713386E-2</v>
          </cell>
          <cell r="H103">
            <v>-7.2251816328218276E-5</v>
          </cell>
          <cell r="I103">
            <v>-1.0442473695655749E-2</v>
          </cell>
          <cell r="J103">
            <v>-6.187756787805138E-3</v>
          </cell>
          <cell r="K103">
            <v>-2.0162565651471519E-2</v>
          </cell>
          <cell r="L103">
            <v>6.9421428217406001E-3</v>
          </cell>
          <cell r="M103">
            <v>6.4136010303700849E-2</v>
          </cell>
          <cell r="N103">
            <v>-4.1827950473489639E-2</v>
          </cell>
          <cell r="O103">
            <v>2.0447725378301775E-2</v>
          </cell>
          <cell r="P103">
            <v>-0.11219681020965519</v>
          </cell>
          <cell r="Q103">
            <v>-2.075435144946525E-2</v>
          </cell>
          <cell r="R103">
            <v>4.3304392787065181E-2</v>
          </cell>
          <cell r="S103">
            <v>7.8029242505679192E-2</v>
          </cell>
          <cell r="T103">
            <v>5.7347680865269701E-2</v>
          </cell>
          <cell r="U103">
            <v>6.332930382485337E-2</v>
          </cell>
          <cell r="V103">
            <v>4.0683611372505112E-2</v>
          </cell>
          <cell r="W103">
            <v>-3.263083689835191E-2</v>
          </cell>
          <cell r="X103">
            <v>-4.8857523983784068E-2</v>
          </cell>
          <cell r="Y103">
            <v>-3.3471598951295152E-2</v>
          </cell>
          <cell r="Z103">
            <v>-2.2289505595011846E-2</v>
          </cell>
          <cell r="AA103">
            <v>-4.2781591150891564E-2</v>
          </cell>
          <cell r="AB103">
            <v>-7.1161859612609069E-2</v>
          </cell>
          <cell r="AC103">
            <v>-3.6146292667267453E-2</v>
          </cell>
          <cell r="AD103">
            <v>-1.2139976854278763E-2</v>
          </cell>
          <cell r="AE103">
            <v>1.8644358299489197E-2</v>
          </cell>
          <cell r="AF103">
            <v>2.704802939053506E-2</v>
          </cell>
          <cell r="AG103">
            <v>2.7431718925924279E-2</v>
          </cell>
          <cell r="AH103">
            <v>1.8361501560057933E-2</v>
          </cell>
          <cell r="AI103">
            <v>1.0516395402413628E-2</v>
          </cell>
          <cell r="AJ103">
            <v>4.8748432252558723E-3</v>
          </cell>
          <cell r="AK103">
            <v>7.1714020939197284E-4</v>
          </cell>
          <cell r="AL103">
            <v>-1.6018621407669421E-3</v>
          </cell>
          <cell r="AM103">
            <v>-1.5465083580020987E-3</v>
          </cell>
          <cell r="AN103">
            <v>39.936184745169733</v>
          </cell>
          <cell r="AO103">
            <v>-39.936184745169733</v>
          </cell>
          <cell r="AP103">
            <v>4.3138487452652932E-2</v>
          </cell>
        </row>
        <row r="104">
          <cell r="A104" t="str">
            <v>Malaysia</v>
          </cell>
          <cell r="B104">
            <v>6.055402657271973E-2</v>
          </cell>
          <cell r="C104">
            <v>5.7250340090422902E-2</v>
          </cell>
          <cell r="D104">
            <v>4.8351396397084599E-2</v>
          </cell>
          <cell r="E104">
            <v>4.530337811539728E-2</v>
          </cell>
          <cell r="F104">
            <v>5.8170665529384769E-2</v>
          </cell>
          <cell r="G104">
            <v>-1.526285762542429E-2</v>
          </cell>
          <cell r="H104">
            <v>-6.706419029977205E-2</v>
          </cell>
          <cell r="I104">
            <v>-8.233623430373567E-2</v>
          </cell>
          <cell r="J104">
            <v>-6.1836007926266832E-2</v>
          </cell>
          <cell r="K104">
            <v>-5.1302781145209982E-2</v>
          </cell>
          <cell r="L104">
            <v>-4.2738956755870652E-2</v>
          </cell>
          <cell r="M104">
            <v>-2.9581066461526383E-2</v>
          </cell>
          <cell r="N104">
            <v>-2.0548061153841547E-2</v>
          </cell>
          <cell r="O104">
            <v>-2.807235462097888E-4</v>
          </cell>
          <cell r="P104">
            <v>1.7612741441667884E-2</v>
          </cell>
          <cell r="Q104">
            <v>4.6908119862389026E-2</v>
          </cell>
          <cell r="R104">
            <v>8.3820103664123971E-2</v>
          </cell>
          <cell r="S104">
            <v>9.9540882692762969E-2</v>
          </cell>
          <cell r="T104">
            <v>-3.256388918235608E-2</v>
          </cell>
          <cell r="U104">
            <v>-2.4439355575403381E-2</v>
          </cell>
          <cell r="V104">
            <v>1.012494523965745E-2</v>
          </cell>
          <cell r="W104">
            <v>-3.2378468855711114E-2</v>
          </cell>
          <cell r="X104">
            <v>-2.8135206348620129E-2</v>
          </cell>
          <cell r="Y104">
            <v>-2.0361281876611105E-2</v>
          </cell>
          <cell r="Z104">
            <v>-3.3198217477376987E-3</v>
          </cell>
          <cell r="AA104">
            <v>4.3384517368518714E-4</v>
          </cell>
          <cell r="AB104">
            <v>9.5732409575456714E-3</v>
          </cell>
          <cell r="AC104">
            <v>2.5541866800064383E-2</v>
          </cell>
          <cell r="AD104">
            <v>2.615066180679055E-2</v>
          </cell>
          <cell r="AE104">
            <v>-3.5818444010842762E-2</v>
          </cell>
          <cell r="AF104">
            <v>-1.2534787560232487E-2</v>
          </cell>
          <cell r="AG104">
            <v>-7.9012095977907208E-3</v>
          </cell>
          <cell r="AH104">
            <v>-9.9092283254222924E-3</v>
          </cell>
          <cell r="AI104">
            <v>-8.5741118857134823E-3</v>
          </cell>
          <cell r="AJ104">
            <v>-3.6549130431908425E-3</v>
          </cell>
          <cell r="AK104">
            <v>2.3088170593910857E-3</v>
          </cell>
          <cell r="AL104">
            <v>9.5984022378262559E-3</v>
          </cell>
          <cell r="AM104">
            <v>1.8440672218617303E-2</v>
          </cell>
          <cell r="AN104">
            <v>68.47299212108318</v>
          </cell>
          <cell r="AO104">
            <v>68.47299212108318</v>
          </cell>
          <cell r="AP104">
            <v>4.4791758373537736E-2</v>
          </cell>
        </row>
        <row r="105">
          <cell r="A105" t="str">
            <v>Maldives</v>
          </cell>
          <cell r="B105">
            <v>6.4523691324659613E-2</v>
          </cell>
          <cell r="C105">
            <v>1.5426569906569201E-2</v>
          </cell>
          <cell r="D105">
            <v>-2.2796233080558205E-2</v>
          </cell>
          <cell r="E105">
            <v>-7.6981141154480973E-2</v>
          </cell>
          <cell r="F105">
            <v>-1.2382288378068406E-2</v>
          </cell>
          <cell r="G105">
            <v>3.16819626027064E-2</v>
          </cell>
          <cell r="H105">
            <v>3.5137240252203751E-2</v>
          </cell>
          <cell r="I105">
            <v>4.6938079549440133E-2</v>
          </cell>
          <cell r="J105">
            <v>6.2362228640974349E-2</v>
          </cell>
          <cell r="K105">
            <v>8.7357193521057946E-2</v>
          </cell>
          <cell r="L105">
            <v>-2.0997836400153014E-2</v>
          </cell>
          <cell r="M105">
            <v>-1.8040895318637801E-2</v>
          </cell>
          <cell r="N105">
            <v>-2.0214083006838506E-2</v>
          </cell>
          <cell r="O105">
            <v>-3.3953495010947445E-2</v>
          </cell>
          <cell r="P105">
            <v>-3.0955875127592188E-2</v>
          </cell>
          <cell r="Q105">
            <v>-3.149284496341407E-2</v>
          </cell>
          <cell r="R105">
            <v>-1.8238628795968947E-2</v>
          </cell>
          <cell r="S105">
            <v>5.9437066842642685E-3</v>
          </cell>
          <cell r="T105">
            <v>2.4710668973295477E-2</v>
          </cell>
          <cell r="U105">
            <v>1.9451280305741937E-2</v>
          </cell>
          <cell r="V105">
            <v>-8.6536448534818237E-3</v>
          </cell>
          <cell r="W105">
            <v>-4.7821411502707106E-2</v>
          </cell>
          <cell r="X105">
            <v>-6.167585113159231E-2</v>
          </cell>
          <cell r="Y105">
            <v>1.4355687976557171E-2</v>
          </cell>
          <cell r="Z105">
            <v>4.3220242171700639E-2</v>
          </cell>
          <cell r="AA105">
            <v>-0.11061078470114924</v>
          </cell>
          <cell r="AB105">
            <v>-4.6579874132931442E-3</v>
          </cell>
          <cell r="AC105">
            <v>3.3120800252630082E-2</v>
          </cell>
          <cell r="AD105">
            <v>9.2723935307744851E-2</v>
          </cell>
          <cell r="AE105">
            <v>-1.4444723781205086E-2</v>
          </cell>
          <cell r="AF105">
            <v>-9.7778674535171015E-3</v>
          </cell>
          <cell r="AG105">
            <v>1.4133720552519727E-2</v>
          </cell>
          <cell r="AH105">
            <v>1.2290459254039855E-2</v>
          </cell>
          <cell r="AI105">
            <v>4.6331770890794413E-3</v>
          </cell>
          <cell r="AJ105">
            <v>-6.0312837279194117E-4</v>
          </cell>
          <cell r="AK105">
            <v>-4.2753777534085468E-3</v>
          </cell>
          <cell r="AL105">
            <v>-6.3176359843518781E-3</v>
          </cell>
          <cell r="AM105">
            <v>-7.0696169912150709E-3</v>
          </cell>
          <cell r="AN105">
            <v>30.493202097896301</v>
          </cell>
          <cell r="AO105">
            <v>30.493202097896301</v>
          </cell>
          <cell r="AP105">
            <v>4.5159875756933199E-2</v>
          </cell>
        </row>
        <row r="106">
          <cell r="A106" t="str">
            <v>Mali</v>
          </cell>
          <cell r="B106">
            <v>6.0398842462735768E-2</v>
          </cell>
          <cell r="C106">
            <v>1.5116237823282667E-2</v>
          </cell>
          <cell r="D106">
            <v>6.1656358117049025E-2</v>
          </cell>
          <cell r="E106">
            <v>-1.2731449770241753E-2</v>
          </cell>
          <cell r="F106">
            <v>-2.4739965591633776E-2</v>
          </cell>
          <cell r="G106">
            <v>-6.7652549904989617E-2</v>
          </cell>
          <cell r="H106">
            <v>-1.6497065492677265E-2</v>
          </cell>
          <cell r="I106">
            <v>-2.9159395705977934E-2</v>
          </cell>
          <cell r="J106">
            <v>-6.6567826185232437E-2</v>
          </cell>
          <cell r="K106">
            <v>5.1496869254608023E-3</v>
          </cell>
          <cell r="L106">
            <v>3.3206063646430084E-2</v>
          </cell>
          <cell r="M106">
            <v>8.1686980441367463E-2</v>
          </cell>
          <cell r="N106">
            <v>4.8637690125073515E-3</v>
          </cell>
          <cell r="O106">
            <v>1.4018152910344047E-3</v>
          </cell>
          <cell r="P106">
            <v>-5.2119586547505646E-3</v>
          </cell>
          <cell r="Q106">
            <v>-2.410119195769014E-2</v>
          </cell>
          <cell r="R106">
            <v>3.4342904252957678E-3</v>
          </cell>
          <cell r="S106">
            <v>1.1209388346290641E-2</v>
          </cell>
          <cell r="T106">
            <v>9.4418335829702972E-3</v>
          </cell>
          <cell r="U106">
            <v>1.9188098084593999E-2</v>
          </cell>
          <cell r="V106">
            <v>-5.9162610514723789E-2</v>
          </cell>
          <cell r="W106">
            <v>3.2386458683499801E-3</v>
          </cell>
          <cell r="X106">
            <v>-3.1694047778167847E-3</v>
          </cell>
          <cell r="Y106">
            <v>2.1405875885174962E-2</v>
          </cell>
          <cell r="Z106">
            <v>-5.6964698043407338E-3</v>
          </cell>
          <cell r="AA106">
            <v>4.4530452851167315E-3</v>
          </cell>
          <cell r="AB106">
            <v>6.2134255509574557E-3</v>
          </cell>
          <cell r="AC106">
            <v>-1.1732007438771772E-3</v>
          </cell>
          <cell r="AD106">
            <v>-2.0676751546613416E-3</v>
          </cell>
          <cell r="AE106">
            <v>-7.9365908832002442E-3</v>
          </cell>
          <cell r="AF106">
            <v>-9.0043900516356603E-4</v>
          </cell>
          <cell r="AG106">
            <v>-2.3571940644511093E-2</v>
          </cell>
          <cell r="AH106">
            <v>-1.4868017094215303E-2</v>
          </cell>
          <cell r="AI106">
            <v>-7.1173846303476283E-3</v>
          </cell>
          <cell r="AJ106">
            <v>-4.8303543642145744E-4</v>
          </cell>
          <cell r="AK106">
            <v>4.9010418447900028E-3</v>
          </cell>
          <cell r="AL106">
            <v>1.1388210058216464E-2</v>
          </cell>
          <cell r="AM106">
            <v>2.02282299703852E-2</v>
          </cell>
          <cell r="AN106">
            <v>124.83092732461468</v>
          </cell>
          <cell r="AO106">
            <v>-124.83092732461468</v>
          </cell>
          <cell r="AP106">
            <v>3.2281972345416181E-2</v>
          </cell>
        </row>
        <row r="107">
          <cell r="A107" t="str">
            <v>Malta</v>
          </cell>
          <cell r="B107">
            <v>0</v>
          </cell>
          <cell r="C107">
            <v>0</v>
          </cell>
          <cell r="D107">
            <v>0</v>
          </cell>
          <cell r="E107">
            <v>0</v>
          </cell>
          <cell r="F107">
            <v>0</v>
          </cell>
          <cell r="G107">
            <v>0</v>
          </cell>
          <cell r="H107">
            <v>0</v>
          </cell>
          <cell r="I107">
            <v>0</v>
          </cell>
          <cell r="J107">
            <v>0</v>
          </cell>
          <cell r="K107">
            <v>0</v>
          </cell>
          <cell r="L107">
            <v>0</v>
          </cell>
          <cell r="M107">
            <v>0</v>
          </cell>
          <cell r="N107">
            <v>0</v>
          </cell>
          <cell r="O107">
            <v>0</v>
          </cell>
          <cell r="P107">
            <v>0</v>
          </cell>
          <cell r="Q107">
            <v>0</v>
          </cell>
          <cell r="R107">
            <v>0</v>
          </cell>
          <cell r="S107">
            <v>0</v>
          </cell>
          <cell r="T107">
            <v>0</v>
          </cell>
          <cell r="U107">
            <v>0</v>
          </cell>
          <cell r="V107">
            <v>2.8887355456595501E-2</v>
          </cell>
          <cell r="W107">
            <v>-4.3411704005615302E-3</v>
          </cell>
          <cell r="X107">
            <v>5.9891505899781526E-3</v>
          </cell>
          <cell r="Y107">
            <v>-1.0189271545736522E-2</v>
          </cell>
          <cell r="Z107">
            <v>-3.2616231616080661E-2</v>
          </cell>
          <cell r="AA107">
            <v>-1.5721118436634152E-2</v>
          </cell>
          <cell r="AB107">
            <v>-6.4514027599556732E-3</v>
          </cell>
          <cell r="AC107">
            <v>1.6723363684455914E-2</v>
          </cell>
          <cell r="AD107">
            <v>3.868432976744543E-2</v>
          </cell>
          <cell r="AE107">
            <v>-8.1312380281284933E-3</v>
          </cell>
          <cell r="AF107">
            <v>-3.9596683337118962E-3</v>
          </cell>
          <cell r="AG107">
            <v>-1.8747158136610059E-3</v>
          </cell>
          <cell r="AH107">
            <v>-7.9389958649791533E-3</v>
          </cell>
          <cell r="AI107">
            <v>-6.2864419843730399E-3</v>
          </cell>
          <cell r="AJ107">
            <v>-3.7083141230742161E-3</v>
          </cell>
          <cell r="AK107">
            <v>-3.5020982101494752E-4</v>
          </cell>
          <cell r="AL107">
            <v>3.3552217909912385E-3</v>
          </cell>
          <cell r="AM107">
            <v>7.9910316098004506E-3</v>
          </cell>
          <cell r="AN107">
            <v>33.512289711280779</v>
          </cell>
          <cell r="AO107">
            <v>33.512289711280779</v>
          </cell>
          <cell r="AP107">
            <v>1.9547111357085412E-2</v>
          </cell>
        </row>
        <row r="108">
          <cell r="A108" t="str">
            <v>Mauritania</v>
          </cell>
          <cell r="B108">
            <v>1.1574750160701523E-2</v>
          </cell>
          <cell r="C108">
            <v>2.0299172391336506E-2</v>
          </cell>
          <cell r="D108">
            <v>-2.8665082543962283E-2</v>
          </cell>
          <cell r="E108">
            <v>-7.9250793530334859E-3</v>
          </cell>
          <cell r="F108">
            <v>-8.3684640574945516E-3</v>
          </cell>
          <cell r="G108">
            <v>-1.4828578956396591E-2</v>
          </cell>
          <cell r="H108">
            <v>1.5874564664622868E-2</v>
          </cell>
          <cell r="I108">
            <v>1.9249413226034448E-2</v>
          </cell>
          <cell r="J108">
            <v>2.5817672488010153E-2</v>
          </cell>
          <cell r="K108">
            <v>2.406864382412003E-2</v>
          </cell>
          <cell r="L108">
            <v>-1.1836589334972706E-2</v>
          </cell>
          <cell r="M108">
            <v>-9.7944581842838267E-3</v>
          </cell>
          <cell r="N108">
            <v>-1.7009506424109793E-2</v>
          </cell>
          <cell r="O108">
            <v>1.4981929484244072E-2</v>
          </cell>
          <cell r="P108">
            <v>-4.1297598203075443E-2</v>
          </cell>
          <cell r="Q108">
            <v>2.4728786329699166E-2</v>
          </cell>
          <cell r="R108">
            <v>5.4467850124235155E-2</v>
          </cell>
          <cell r="S108">
            <v>-1.6958165889803985E-2</v>
          </cell>
          <cell r="T108">
            <v>-1.9793833983999951E-2</v>
          </cell>
          <cell r="U108">
            <v>1.2643413208582201E-2</v>
          </cell>
          <cell r="V108">
            <v>-2.9073990749386132E-3</v>
          </cell>
          <cell r="W108">
            <v>-1.0091812040105289E-2</v>
          </cell>
          <cell r="X108">
            <v>-3.6312586048123527E-2</v>
          </cell>
          <cell r="Y108">
            <v>-2.2025429844179375E-2</v>
          </cell>
          <cell r="Z108">
            <v>-1.2960918285706426E-2</v>
          </cell>
          <cell r="AA108">
            <v>-2.2574622447729636E-3</v>
          </cell>
          <cell r="AB108">
            <v>6.5574319175972146E-2</v>
          </cell>
          <cell r="AC108">
            <v>3.1808076721812045E-2</v>
          </cell>
          <cell r="AD108">
            <v>2.384374730534863E-2</v>
          </cell>
          <cell r="AE108">
            <v>-3.088004722219596E-2</v>
          </cell>
          <cell r="AF108">
            <v>-2.5009877226962594E-2</v>
          </cell>
          <cell r="AG108">
            <v>-3.366595279706816E-2</v>
          </cell>
          <cell r="AH108">
            <v>-2.7910503864223155E-2</v>
          </cell>
          <cell r="AI108">
            <v>-1.5245472446151194E-2</v>
          </cell>
          <cell r="AJ108">
            <v>1.4735877634575235E-3</v>
          </cell>
          <cell r="AK108">
            <v>8.4883980562759677E-3</v>
          </cell>
          <cell r="AL108">
            <v>1.7187167383963638E-2</v>
          </cell>
          <cell r="AM108">
            <v>2.6432557039653172E-2</v>
          </cell>
          <cell r="AN108">
            <v>109.14090115254768</v>
          </cell>
          <cell r="AO108">
            <v>-109.14090115254768</v>
          </cell>
          <cell r="AP108">
            <v>2.6113674830723691E-2</v>
          </cell>
        </row>
        <row r="109">
          <cell r="A109" t="str">
            <v>Mauritius</v>
          </cell>
          <cell r="B109">
            <v>0.16376364086251424</v>
          </cell>
          <cell r="C109">
            <v>1.3406017002153089E-2</v>
          </cell>
          <cell r="D109">
            <v>2.2365991511633268E-3</v>
          </cell>
          <cell r="E109">
            <v>-2.1361202596067385E-3</v>
          </cell>
          <cell r="F109">
            <v>-5.3205470329084695E-2</v>
          </cell>
          <cell r="G109">
            <v>-6.87392623530763E-2</v>
          </cell>
          <cell r="H109">
            <v>-5.088178184810245E-2</v>
          </cell>
          <cell r="I109">
            <v>-1.306944260975745E-2</v>
          </cell>
          <cell r="J109">
            <v>2.8694935284981275E-3</v>
          </cell>
          <cell r="K109">
            <v>-7.2312874522662005E-3</v>
          </cell>
          <cell r="L109">
            <v>-2.4829577668332426E-2</v>
          </cell>
          <cell r="M109">
            <v>-2.7197516666368639E-2</v>
          </cell>
          <cell r="N109">
            <v>9.3430122208178982E-3</v>
          </cell>
          <cell r="O109">
            <v>4.8832383142357431E-2</v>
          </cell>
          <cell r="P109">
            <v>3.954410491273657E-2</v>
          </cell>
          <cell r="Q109">
            <v>2.9600516709815974E-2</v>
          </cell>
          <cell r="R109">
            <v>-1.8473968929386263E-2</v>
          </cell>
          <cell r="S109">
            <v>-3.0022653580093862E-2</v>
          </cell>
          <cell r="T109">
            <v>4.9286503317706688E-3</v>
          </cell>
          <cell r="U109">
            <v>4.7677917959845478E-3</v>
          </cell>
          <cell r="V109">
            <v>3.0901123959225747E-2</v>
          </cell>
          <cell r="W109">
            <v>1.3250221958431452E-2</v>
          </cell>
          <cell r="X109">
            <v>-9.4897216559803911E-3</v>
          </cell>
          <cell r="Y109">
            <v>-8.8185592521172664E-3</v>
          </cell>
          <cell r="Z109">
            <v>4.2000756515362695E-3</v>
          </cell>
          <cell r="AA109">
            <v>-2.1417228877463387E-2</v>
          </cell>
          <cell r="AB109">
            <v>-1.8434354579622614E-2</v>
          </cell>
          <cell r="AC109">
            <v>-2.7555434979661779E-3</v>
          </cell>
          <cell r="AD109">
            <v>9.815586860952491E-3</v>
          </cell>
          <cell r="AE109">
            <v>-1.4301326064413656E-3</v>
          </cell>
          <cell r="AF109">
            <v>-1.4877020569456275E-3</v>
          </cell>
          <cell r="AG109">
            <v>-1.2967974731659577E-3</v>
          </cell>
          <cell r="AH109">
            <v>-5.5201017138604945E-3</v>
          </cell>
          <cell r="AI109">
            <v>-5.2831194805172997E-3</v>
          </cell>
          <cell r="AJ109">
            <v>-2.6127317359913474E-3</v>
          </cell>
          <cell r="AK109">
            <v>8.4795620284135165E-4</v>
          </cell>
          <cell r="AL109">
            <v>5.8467230617167514E-3</v>
          </cell>
          <cell r="AM109">
            <v>1.2291390535457756E-2</v>
          </cell>
          <cell r="AN109">
            <v>75.449069143899678</v>
          </cell>
          <cell r="AO109">
            <v>75.449069143899678</v>
          </cell>
          <cell r="AP109">
            <v>3.9002680452457604E-2</v>
          </cell>
        </row>
        <row r="110">
          <cell r="A110" t="str">
            <v>Mexico</v>
          </cell>
          <cell r="B110">
            <v>-1.7755192267642775E-2</v>
          </cell>
          <cell r="C110">
            <v>5.3213319276622838E-2</v>
          </cell>
          <cell r="D110">
            <v>3.5367844707529607E-2</v>
          </cell>
          <cell r="E110">
            <v>-1.2623436608589455E-2</v>
          </cell>
          <cell r="F110">
            <v>8.2014223718515026E-3</v>
          </cell>
          <cell r="G110">
            <v>1.5917255490746973E-2</v>
          </cell>
          <cell r="H110">
            <v>-3.1036644262391683E-2</v>
          </cell>
          <cell r="I110">
            <v>-3.1999084701951314E-2</v>
          </cell>
          <cell r="J110">
            <v>-4.0147832136692589E-2</v>
          </cell>
          <cell r="K110">
            <v>-2.4029178896610201E-2</v>
          </cell>
          <cell r="L110">
            <v>-1.1964537108193116E-4</v>
          </cell>
          <cell r="M110">
            <v>1.3224391022700691E-2</v>
          </cell>
          <cell r="N110">
            <v>1.9510771851120136E-2</v>
          </cell>
          <cell r="O110">
            <v>1.4794122444868135E-2</v>
          </cell>
          <cell r="P110">
            <v>3.1884290188600097E-2</v>
          </cell>
          <cell r="Q110">
            <v>-6.117719343676907E-2</v>
          </cell>
          <cell r="R110">
            <v>-4.0102265330796014E-2</v>
          </cell>
          <cell r="S110">
            <v>-2.2739829961205341E-3</v>
          </cell>
          <cell r="T110">
            <v>1.5810704534153664E-2</v>
          </cell>
          <cell r="U110">
            <v>2.102689157905346E-2</v>
          </cell>
          <cell r="V110">
            <v>5.1750186867006422E-2</v>
          </cell>
          <cell r="W110">
            <v>1.4452696594674979E-2</v>
          </cell>
          <cell r="X110">
            <v>-1.0407475631137617E-2</v>
          </cell>
          <cell r="Y110">
            <v>-2.1354970901362229E-2</v>
          </cell>
          <cell r="Z110">
            <v>-6.3453829974532061E-3</v>
          </cell>
          <cell r="AA110">
            <v>1.1386647612938474E-3</v>
          </cell>
          <cell r="AB110">
            <v>2.8322738568745068E-2</v>
          </cell>
          <cell r="AC110">
            <v>3.7524242130672257E-2</v>
          </cell>
          <cell r="AD110">
            <v>2.6085784156515499E-2</v>
          </cell>
          <cell r="AE110">
            <v>-6.0519378786220226E-2</v>
          </cell>
          <cell r="AF110">
            <v>-3.2629239717134911E-2</v>
          </cell>
          <cell r="AG110">
            <v>-2.0220460414629049E-2</v>
          </cell>
          <cell r="AH110">
            <v>-1.2447627762306315E-2</v>
          </cell>
          <cell r="AI110">
            <v>-5.0084235877882822E-3</v>
          </cell>
          <cell r="AJ110">
            <v>3.5662774126385215E-3</v>
          </cell>
          <cell r="AK110">
            <v>7.3449226218433228E-3</v>
          </cell>
          <cell r="AL110">
            <v>1.1193583154032814E-2</v>
          </cell>
          <cell r="AM110">
            <v>1.6097954343494841E-2</v>
          </cell>
          <cell r="AN110">
            <v>39.503412940564708</v>
          </cell>
          <cell r="AO110">
            <v>-39.503412940564708</v>
          </cell>
          <cell r="AP110">
            <v>3.0264599038817536E-2</v>
          </cell>
        </row>
        <row r="111">
          <cell r="A111" t="str">
            <v>Moldova</v>
          </cell>
          <cell r="B111">
            <v>0</v>
          </cell>
          <cell r="C111">
            <v>0</v>
          </cell>
          <cell r="D111">
            <v>0</v>
          </cell>
          <cell r="E111">
            <v>0</v>
          </cell>
          <cell r="F111">
            <v>0</v>
          </cell>
          <cell r="G111">
            <v>0</v>
          </cell>
          <cell r="H111">
            <v>0</v>
          </cell>
          <cell r="I111">
            <v>0</v>
          </cell>
          <cell r="J111">
            <v>0</v>
          </cell>
          <cell r="K111">
            <v>0</v>
          </cell>
          <cell r="L111">
            <v>0</v>
          </cell>
          <cell r="M111">
            <v>0</v>
          </cell>
          <cell r="N111">
            <v>0.15924984408896661</v>
          </cell>
          <cell r="O111">
            <v>0.20995060908842256</v>
          </cell>
          <cell r="P111">
            <v>-0.11539944849325043</v>
          </cell>
          <cell r="Q111">
            <v>-8.0050332858317363E-2</v>
          </cell>
          <cell r="R111">
            <v>-9.2443837179988511E-2</v>
          </cell>
          <cell r="S111">
            <v>-4.2812887198876805E-2</v>
          </cell>
          <cell r="T111">
            <v>-8.3565667066290442E-2</v>
          </cell>
          <cell r="U111">
            <v>-0.10599250418699298</v>
          </cell>
          <cell r="V111">
            <v>-9.2537376217343287E-2</v>
          </cell>
          <cell r="W111">
            <v>-5.6075770396923054E-2</v>
          </cell>
          <cell r="X111">
            <v>-1.4330877237959462E-2</v>
          </cell>
          <cell r="Y111">
            <v>9.2473480707328855E-3</v>
          </cell>
          <cell r="Z111">
            <v>3.5161999934313279E-2</v>
          </cell>
          <cell r="AA111">
            <v>5.9984134285459567E-2</v>
          </cell>
          <cell r="AB111">
            <v>5.7777337867895219E-2</v>
          </cell>
          <cell r="AC111">
            <v>3.8249099123662679E-2</v>
          </cell>
          <cell r="AD111">
            <v>6.7620380217788295E-2</v>
          </cell>
          <cell r="AE111">
            <v>-4.1616844132630892E-2</v>
          </cell>
          <cell r="AF111">
            <v>-1.9573964169411585E-2</v>
          </cell>
          <cell r="AG111">
            <v>-3.0707572434429979E-3</v>
          </cell>
          <cell r="AH111">
            <v>-1.3808601270208375E-2</v>
          </cell>
          <cell r="AI111">
            <v>-1.4645613887245161E-2</v>
          </cell>
          <cell r="AJ111">
            <v>-1.0234787881561295E-2</v>
          </cell>
          <cell r="AK111">
            <v>-1.3366821281193486E-4</v>
          </cell>
          <cell r="AL111">
            <v>1.1233478906587366E-2</v>
          </cell>
          <cell r="AM111">
            <v>2.4207068466375839E-2</v>
          </cell>
          <cell r="AN111">
            <v>15.876854783227055</v>
          </cell>
          <cell r="AO111">
            <v>-15.876854783227055</v>
          </cell>
          <cell r="AP111">
            <v>8.7504899095355471E-2</v>
          </cell>
        </row>
        <row r="112">
          <cell r="A112" t="str">
            <v>Mongolia</v>
          </cell>
          <cell r="B112">
            <v>-7.0261884203667441E-2</v>
          </cell>
          <cell r="C112">
            <v>-5.239838178422955E-2</v>
          </cell>
          <cell r="D112">
            <v>-3.0552483528380598E-2</v>
          </cell>
          <cell r="E112">
            <v>-2.6834621880651454E-2</v>
          </cell>
          <cell r="F112">
            <v>-1.6603461108535607E-2</v>
          </cell>
          <cell r="G112">
            <v>-2.1632227569355626E-3</v>
          </cell>
          <cell r="H112">
            <v>5.6029453503879688E-2</v>
          </cell>
          <cell r="I112">
            <v>6.6190891155000056E-2</v>
          </cell>
          <cell r="J112">
            <v>0.10256089389776428</v>
          </cell>
          <cell r="K112">
            <v>0.13940945242865166</v>
          </cell>
          <cell r="L112">
            <v>0.11059770573581588</v>
          </cell>
          <cell r="M112">
            <v>1.3635462064380896E-2</v>
          </cell>
          <cell r="N112">
            <v>-7.3173570018763137E-2</v>
          </cell>
          <cell r="O112">
            <v>-9.6466886823526402E-2</v>
          </cell>
          <cell r="P112">
            <v>-7.4190343322132965E-2</v>
          </cell>
          <cell r="Q112">
            <v>-1.7098703292213125E-2</v>
          </cell>
          <cell r="R112">
            <v>-3.2076731921371121E-3</v>
          </cell>
          <cell r="S112">
            <v>2.0461351432460577E-2</v>
          </cell>
          <cell r="T112">
            <v>3.1757681868814294E-2</v>
          </cell>
          <cell r="U112">
            <v>3.2691464952397956E-2</v>
          </cell>
          <cell r="V112">
            <v>6.2772191619083432E-3</v>
          </cell>
          <cell r="W112">
            <v>-1.0355171570076638E-2</v>
          </cell>
          <cell r="X112">
            <v>-1.8414237993891757E-2</v>
          </cell>
          <cell r="Y112">
            <v>-1.3607844165333616E-2</v>
          </cell>
          <cell r="Z112">
            <v>1.6919937673893649E-2</v>
          </cell>
          <cell r="AA112">
            <v>9.6838554986821718E-3</v>
          </cell>
          <cell r="AB112">
            <v>8.878348723205599E-3</v>
          </cell>
          <cell r="AC112">
            <v>1.8858274510279258E-2</v>
          </cell>
          <cell r="AD112">
            <v>1.2330847915261461E-2</v>
          </cell>
          <cell r="AE112">
            <v>-9.1065050555045018E-2</v>
          </cell>
          <cell r="AF112">
            <v>-0.12314759815551243</v>
          </cell>
          <cell r="AG112">
            <v>-6.8650059381564349E-2</v>
          </cell>
          <cell r="AH112">
            <v>-1.0402453701102991E-2</v>
          </cell>
          <cell r="AI112">
            <v>6.1189965616515723E-3</v>
          </cell>
          <cell r="AJ112">
            <v>3.0388822779200669E-2</v>
          </cell>
          <cell r="AK112">
            <v>-1.1672028701233142E-2</v>
          </cell>
          <cell r="AL112">
            <v>3.9478211235273758E-2</v>
          </cell>
          <cell r="AM112">
            <v>5.1833440752930136E-2</v>
          </cell>
          <cell r="AN112">
            <v>13.532917957226275</v>
          </cell>
          <cell r="AO112">
            <v>-13.532917957226275</v>
          </cell>
          <cell r="AP112">
            <v>6.0013565669960557E-2</v>
          </cell>
        </row>
        <row r="113">
          <cell r="A113" t="str">
            <v>Montenegro</v>
          </cell>
          <cell r="B113">
            <v>0</v>
          </cell>
          <cell r="C113">
            <v>0</v>
          </cell>
          <cell r="D113">
            <v>0</v>
          </cell>
          <cell r="E113">
            <v>0</v>
          </cell>
          <cell r="F113">
            <v>0</v>
          </cell>
          <cell r="G113">
            <v>0</v>
          </cell>
          <cell r="H113">
            <v>0</v>
          </cell>
          <cell r="I113">
            <v>0</v>
          </cell>
          <cell r="J113">
            <v>0</v>
          </cell>
          <cell r="K113">
            <v>0</v>
          </cell>
          <cell r="L113">
            <v>0</v>
          </cell>
          <cell r="M113">
            <v>0</v>
          </cell>
          <cell r="N113">
            <v>0</v>
          </cell>
          <cell r="O113">
            <v>0</v>
          </cell>
          <cell r="P113">
            <v>0</v>
          </cell>
          <cell r="Q113">
            <v>0</v>
          </cell>
          <cell r="R113">
            <v>0</v>
          </cell>
          <cell r="S113">
            <v>0</v>
          </cell>
          <cell r="T113">
            <v>0</v>
          </cell>
          <cell r="U113">
            <v>0</v>
          </cell>
          <cell r="V113">
            <v>3.8105759513782277E-2</v>
          </cell>
          <cell r="W113">
            <v>6.1953100491289766E-4</v>
          </cell>
          <cell r="X113">
            <v>-2.6181471636860729E-2</v>
          </cell>
          <cell r="Y113">
            <v>-4.5543839770278344E-2</v>
          </cell>
          <cell r="Z113">
            <v>-4.5879607775975106E-2</v>
          </cell>
          <cell r="AA113">
            <v>-4.6527989920545625E-2</v>
          </cell>
          <cell r="AB113">
            <v>-5.071519303169081E-3</v>
          </cell>
          <cell r="AC113">
            <v>6.1636407611277103E-2</v>
          </cell>
          <cell r="AD113">
            <v>9.8175184299268914E-2</v>
          </cell>
          <cell r="AE113">
            <v>6.3015290346889472E-3</v>
          </cell>
          <cell r="AF113">
            <v>5.8040087720958511E-3</v>
          </cell>
          <cell r="AG113">
            <v>7.4935330369017995E-3</v>
          </cell>
          <cell r="AH113">
            <v>-1.0823495073177281E-2</v>
          </cell>
          <cell r="AI113">
            <v>-1.4336425788438094E-2</v>
          </cell>
          <cell r="AJ113">
            <v>-1.2247577655676922E-2</v>
          </cell>
          <cell r="AK113">
            <v>-9.5977464601560286E-3</v>
          </cell>
          <cell r="AL113">
            <v>-6.5841410645265837E-3</v>
          </cell>
          <cell r="AM113">
            <v>-1.1457801630027338E-3</v>
          </cell>
          <cell r="AN113">
            <v>10.936317674757667</v>
          </cell>
          <cell r="AO113">
            <v>10.936317674757667</v>
          </cell>
          <cell r="AP113">
            <v>4.4594225020496821E-2</v>
          </cell>
        </row>
        <row r="114">
          <cell r="A114" t="str">
            <v>Morocco</v>
          </cell>
          <cell r="B114">
            <v>4.1813848464229302E-2</v>
          </cell>
          <cell r="C114">
            <v>-3.231912271845018E-2</v>
          </cell>
          <cell r="D114">
            <v>1.4940040095927986E-2</v>
          </cell>
          <cell r="E114">
            <v>-3.2929654551436149E-2</v>
          </cell>
          <cell r="F114">
            <v>-3.2097710451207441E-2</v>
          </cell>
          <cell r="G114">
            <v>-1.166155667648117E-2</v>
          </cell>
          <cell r="H114">
            <v>2.9507080508654644E-2</v>
          </cell>
          <cell r="I114">
            <v>-3.3175882412400562E-2</v>
          </cell>
          <cell r="J114">
            <v>3.0684079614420219E-2</v>
          </cell>
          <cell r="K114">
            <v>2.0995495323903938E-2</v>
          </cell>
          <cell r="L114">
            <v>3.025841031084214E-2</v>
          </cell>
          <cell r="M114">
            <v>7.04968029347324E-2</v>
          </cell>
          <cell r="N114">
            <v>2.9777253597213703E-4</v>
          </cell>
          <cell r="O114">
            <v>-3.533078195003217E-2</v>
          </cell>
          <cell r="P114">
            <v>3.6848507121540294E-2</v>
          </cell>
          <cell r="Q114">
            <v>-5.7416031959463439E-2</v>
          </cell>
          <cell r="R114">
            <v>2.7579919897062301E-2</v>
          </cell>
          <cell r="S114">
            <v>-2.5745915091369819E-2</v>
          </cell>
          <cell r="T114">
            <v>1.4978502669880836E-2</v>
          </cell>
          <cell r="U114">
            <v>-1.5037191873594022E-2</v>
          </cell>
          <cell r="V114">
            <v>-3.6447483344707078E-2</v>
          </cell>
          <cell r="W114">
            <v>-4.5431024376577384E-3</v>
          </cell>
          <cell r="X114">
            <v>-1.4114016117741372E-2</v>
          </cell>
          <cell r="Y114">
            <v>3.1192429079272875E-3</v>
          </cell>
          <cell r="Z114">
            <v>4.9637236706733742E-3</v>
          </cell>
          <cell r="AA114">
            <v>-1.1422837105836636E-2</v>
          </cell>
          <cell r="AB114">
            <v>1.7188976495648989E-2</v>
          </cell>
          <cell r="AC114">
            <v>-2.4989879771250118E-3</v>
          </cell>
          <cell r="AD114">
            <v>5.7556100144479337E-3</v>
          </cell>
          <cell r="AE114">
            <v>8.2254200242683068E-3</v>
          </cell>
          <cell r="AF114">
            <v>-9.6762787064530529E-4</v>
          </cell>
          <cell r="AG114">
            <v>-4.2567924486564242E-3</v>
          </cell>
          <cell r="AH114">
            <v>-1.2648857182429035E-2</v>
          </cell>
          <cell r="AI114">
            <v>-1.4885656020603702E-2</v>
          </cell>
          <cell r="AJ114">
            <v>-1.1553485646862545E-2</v>
          </cell>
          <cell r="AK114">
            <v>-3.3224554090955402E-3</v>
          </cell>
          <cell r="AL114">
            <v>9.4719353244559577E-3</v>
          </cell>
          <cell r="AM114">
            <v>2.6979904396276327E-2</v>
          </cell>
          <cell r="AN114">
            <v>116.80062025766033</v>
          </cell>
          <cell r="AO114">
            <v>116.80062025766033</v>
          </cell>
          <cell r="AP114">
            <v>2.8064041283345567E-2</v>
          </cell>
        </row>
        <row r="115">
          <cell r="A115" t="str">
            <v>Mozambique</v>
          </cell>
          <cell r="B115">
            <v>6.7173789360678346E-2</v>
          </cell>
          <cell r="C115">
            <v>0.14608924145932967</v>
          </cell>
          <cell r="D115">
            <v>9.1144893635396559E-2</v>
          </cell>
          <cell r="E115">
            <v>-6.1671211439683869E-2</v>
          </cell>
          <cell r="F115">
            <v>-0.11021427276791869</v>
          </cell>
          <cell r="G115">
            <v>-9.6436143199858396E-2</v>
          </cell>
          <cell r="H115">
            <v>-0.12156036214651221</v>
          </cell>
          <cell r="I115">
            <v>-8.0655749537212468E-3</v>
          </cell>
          <cell r="J115">
            <v>4.6617034805292903E-2</v>
          </cell>
          <cell r="K115">
            <v>7.8165545668179667E-2</v>
          </cell>
          <cell r="L115">
            <v>4.5868188501193424E-2</v>
          </cell>
          <cell r="M115">
            <v>6.3215677636829989E-2</v>
          </cell>
          <cell r="N115">
            <v>-4.5008364306444108E-2</v>
          </cell>
          <cell r="O115">
            <v>-2.2195023295184354E-2</v>
          </cell>
          <cell r="P115">
            <v>-2.9078337358755153E-2</v>
          </cell>
          <cell r="Q115">
            <v>-7.6709598179251604E-2</v>
          </cell>
          <cell r="R115">
            <v>-1.8747265980824619E-2</v>
          </cell>
          <cell r="S115">
            <v>6.4098328066507712E-3</v>
          </cell>
          <cell r="T115">
            <v>3.7786631148215524E-2</v>
          </cell>
          <cell r="U115">
            <v>3.6811801069729054E-2</v>
          </cell>
          <cell r="V115">
            <v>-2.9108858746910896E-2</v>
          </cell>
          <cell r="W115">
            <v>5.6356857167762934E-3</v>
          </cell>
          <cell r="X115">
            <v>1.4429672725540401E-2</v>
          </cell>
          <cell r="Y115">
            <v>-1.3800915601498921E-3</v>
          </cell>
          <cell r="Z115">
            <v>-2.9896617131706708E-3</v>
          </cell>
          <cell r="AA115">
            <v>1.1672302038758394E-3</v>
          </cell>
          <cell r="AB115">
            <v>9.2393895341673412E-3</v>
          </cell>
          <cell r="AC115">
            <v>5.4600103426794694E-3</v>
          </cell>
          <cell r="AD115">
            <v>-1.3896434953870392E-3</v>
          </cell>
          <cell r="AE115">
            <v>-1.1791296341070302E-2</v>
          </cell>
          <cell r="AF115">
            <v>-1.7103054881630896E-2</v>
          </cell>
          <cell r="AG115">
            <v>-1.7973555868226205E-2</v>
          </cell>
          <cell r="AH115">
            <v>-2.1296865947408317E-2</v>
          </cell>
          <cell r="AI115">
            <v>-1.9241234264340407E-2</v>
          </cell>
          <cell r="AJ115">
            <v>-9.6685185180476231E-3</v>
          </cell>
          <cell r="AK115">
            <v>2.8910214611980825E-3</v>
          </cell>
          <cell r="AL115">
            <v>1.8209347564678541E-2</v>
          </cell>
          <cell r="AM115">
            <v>3.6521866623196481E-2</v>
          </cell>
          <cell r="AN115">
            <v>113.81968086903666</v>
          </cell>
          <cell r="AO115">
            <v>-113.81968086903666</v>
          </cell>
          <cell r="AP115">
            <v>5.7648571494716548E-2</v>
          </cell>
        </row>
        <row r="116">
          <cell r="A116" t="str">
            <v>Myanmar</v>
          </cell>
          <cell r="B116">
            <v>0</v>
          </cell>
          <cell r="C116">
            <v>0</v>
          </cell>
          <cell r="D116">
            <v>0</v>
          </cell>
          <cell r="E116">
            <v>0</v>
          </cell>
          <cell r="F116">
            <v>0</v>
          </cell>
          <cell r="G116">
            <v>0</v>
          </cell>
          <cell r="H116">
            <v>0</v>
          </cell>
          <cell r="I116">
            <v>0</v>
          </cell>
          <cell r="J116">
            <v>0</v>
          </cell>
          <cell r="K116">
            <v>0</v>
          </cell>
          <cell r="L116">
            <v>0</v>
          </cell>
          <cell r="M116">
            <v>0</v>
          </cell>
          <cell r="N116">
            <v>0</v>
          </cell>
          <cell r="O116">
            <v>0</v>
          </cell>
          <cell r="P116">
            <v>0</v>
          </cell>
          <cell r="Q116">
            <v>0</v>
          </cell>
          <cell r="R116">
            <v>0</v>
          </cell>
          <cell r="S116">
            <v>0</v>
          </cell>
          <cell r="T116">
            <v>0.13325694871021723</v>
          </cell>
          <cell r="U116">
            <v>2.9270596250240886E-2</v>
          </cell>
          <cell r="V116">
            <v>-9.8924314035092487E-3</v>
          </cell>
          <cell r="W116">
            <v>-4.6668083319511826E-2</v>
          </cell>
          <cell r="X116">
            <v>-6.1514391481801226E-2</v>
          </cell>
          <cell r="Y116">
            <v>-4.9504893048124235E-2</v>
          </cell>
          <cell r="Z116">
            <v>-2.9881311427060801E-2</v>
          </cell>
          <cell r="AA116">
            <v>-8.8282122087197923E-4</v>
          </cell>
          <cell r="AB116">
            <v>3.3014631528257614E-2</v>
          </cell>
          <cell r="AC116">
            <v>6.5934813994981134E-2</v>
          </cell>
          <cell r="AD116">
            <v>2.4454049464932816E-2</v>
          </cell>
          <cell r="AE116">
            <v>4.8919278033606167E-3</v>
          </cell>
          <cell r="AF116">
            <v>-8.0245415869495615E-3</v>
          </cell>
          <cell r="AG116">
            <v>-1.6312344773786354E-2</v>
          </cell>
          <cell r="AH116">
            <v>-1.6977710429642107E-2</v>
          </cell>
          <cell r="AI116">
            <v>-1.5929997503521622E-2</v>
          </cell>
          <cell r="AJ116">
            <v>-1.2331091892564244E-2</v>
          </cell>
          <cell r="AK116">
            <v>-4.8524115323835357E-3</v>
          </cell>
          <cell r="AL116">
            <v>5.8056901840583238E-3</v>
          </cell>
          <cell r="AM116">
            <v>2.078546031116587E-2</v>
          </cell>
          <cell r="AN116">
            <v>15.612281023042746</v>
          </cell>
          <cell r="AO116">
            <v>15.612281023042746</v>
          </cell>
          <cell r="AP116">
            <v>5.1198327970655197E-2</v>
          </cell>
        </row>
        <row r="117">
          <cell r="A117" t="str">
            <v>Namibia</v>
          </cell>
          <cell r="B117">
            <v>0</v>
          </cell>
          <cell r="C117">
            <v>0</v>
          </cell>
          <cell r="D117">
            <v>0</v>
          </cell>
          <cell r="E117">
            <v>0</v>
          </cell>
          <cell r="F117">
            <v>0</v>
          </cell>
          <cell r="G117">
            <v>0</v>
          </cell>
          <cell r="H117">
            <v>0</v>
          </cell>
          <cell r="I117">
            <v>0</v>
          </cell>
          <cell r="J117">
            <v>0</v>
          </cell>
          <cell r="K117">
            <v>0</v>
          </cell>
          <cell r="L117">
            <v>-7.3560675078651275E-3</v>
          </cell>
          <cell r="M117">
            <v>3.6183966581216785E-3</v>
          </cell>
          <cell r="N117">
            <v>5.43157799358178E-2</v>
          </cell>
          <cell r="O117">
            <v>-1.2412846597195935E-3</v>
          </cell>
          <cell r="P117">
            <v>1.2097251682925102E-2</v>
          </cell>
          <cell r="Q117">
            <v>7.4938758328719057E-3</v>
          </cell>
          <cell r="R117">
            <v>-6.0926994097232397E-3</v>
          </cell>
          <cell r="S117">
            <v>2.8023481564489004E-3</v>
          </cell>
          <cell r="T117">
            <v>4.0311125754997823E-3</v>
          </cell>
          <cell r="U117">
            <v>-8.8026620996952704E-3</v>
          </cell>
          <cell r="V117">
            <v>-9.8041081606033281E-3</v>
          </cell>
          <cell r="W117">
            <v>-4.0211528679126703E-2</v>
          </cell>
          <cell r="X117">
            <v>-3.8218285049888133E-2</v>
          </cell>
          <cell r="Y117">
            <v>-4.2588638892647822E-2</v>
          </cell>
          <cell r="Z117">
            <v>2.5456798102930403E-2</v>
          </cell>
          <cell r="AA117">
            <v>2.8747654038732075E-3</v>
          </cell>
          <cell r="AB117">
            <v>2.5379034560900422E-2</v>
          </cell>
          <cell r="AC117">
            <v>3.304192845820831E-2</v>
          </cell>
          <cell r="AD117">
            <v>2.2238809853808723E-2</v>
          </cell>
          <cell r="AE117">
            <v>-2.4476487013768439E-2</v>
          </cell>
          <cell r="AF117">
            <v>-2.5404621701176754E-3</v>
          </cell>
          <cell r="AG117">
            <v>-8.0324731583658691E-3</v>
          </cell>
          <cell r="AH117">
            <v>-8.8668235495906623E-3</v>
          </cell>
          <cell r="AI117">
            <v>-7.1944758241986005E-3</v>
          </cell>
          <cell r="AJ117">
            <v>-3.804584850472937E-3</v>
          </cell>
          <cell r="AK117">
            <v>6.3120788650740227E-4</v>
          </cell>
          <cell r="AL117">
            <v>6.1809530846787053E-3</v>
          </cell>
          <cell r="AM117">
            <v>1.3273068667019888E-2</v>
          </cell>
          <cell r="AN117">
            <v>157.34144903126821</v>
          </cell>
          <cell r="AO117">
            <v>157.34144903126821</v>
          </cell>
          <cell r="AP117">
            <v>2.3808533694658119E-2</v>
          </cell>
        </row>
        <row r="118">
          <cell r="A118" t="str">
            <v>Nepal</v>
          </cell>
          <cell r="B118">
            <v>1.8441743266000725E-2</v>
          </cell>
          <cell r="C118">
            <v>4.5801660794620849E-2</v>
          </cell>
          <cell r="D118">
            <v>3.1324832460883724E-2</v>
          </cell>
          <cell r="E118">
            <v>-4.7515768890581768E-2</v>
          </cell>
          <cell r="F118">
            <v>-4.7683623801263167E-3</v>
          </cell>
          <cell r="G118">
            <v>6.8055333353568828E-3</v>
          </cell>
          <cell r="H118">
            <v>3.5386549185522707E-3</v>
          </cell>
          <cell r="I118">
            <v>-2.7227788196677597E-2</v>
          </cell>
          <cell r="J118">
            <v>-1.7830768110944589E-3</v>
          </cell>
          <cell r="K118">
            <v>-8.0008984572019857E-3</v>
          </cell>
          <cell r="L118">
            <v>-1.1489479916577056E-2</v>
          </cell>
          <cell r="M118">
            <v>1.2491139005790901E-3</v>
          </cell>
          <cell r="N118">
            <v>-7.2394919876326751E-3</v>
          </cell>
          <cell r="O118">
            <v>-1.781237878380967E-2</v>
          </cell>
          <cell r="P118">
            <v>1.3174598553333392E-2</v>
          </cell>
          <cell r="Q118">
            <v>1.2402940026620308E-4</v>
          </cell>
          <cell r="R118">
            <v>6.1005553773743537E-3</v>
          </cell>
          <cell r="S118">
            <v>1.252801965441282E-2</v>
          </cell>
          <cell r="T118">
            <v>-2.272748385696625E-3</v>
          </cell>
          <cell r="U118">
            <v>-1.0538382355869218E-3</v>
          </cell>
          <cell r="V118">
            <v>1.6850294948131828E-2</v>
          </cell>
          <cell r="W118">
            <v>3.1343792405516463E-2</v>
          </cell>
          <cell r="X118">
            <v>-7.7150255391939234E-3</v>
          </cell>
          <cell r="Y118">
            <v>-8.4885212670577793E-3</v>
          </cell>
          <cell r="Z118">
            <v>-2.2145284985924168E-3</v>
          </cell>
          <cell r="AA118">
            <v>-7.6188735346635903E-3</v>
          </cell>
          <cell r="AB118">
            <v>-1.4399134544928882E-2</v>
          </cell>
          <cell r="AC118">
            <v>-2.1042131421838285E-2</v>
          </cell>
          <cell r="AD118">
            <v>-2.5772680476154161E-3</v>
          </cell>
          <cell r="AE118">
            <v>4.1666120380142605E-5</v>
          </cell>
          <cell r="AF118">
            <v>4.3266371002625764E-3</v>
          </cell>
          <cell r="AG118">
            <v>-1.160730050462764E-3</v>
          </cell>
          <cell r="AH118">
            <v>1.2230457213161371E-3</v>
          </cell>
          <cell r="AI118">
            <v>4.8804738330978261E-5</v>
          </cell>
          <cell r="AJ118">
            <v>5.3705406462384497E-5</v>
          </cell>
          <cell r="AK118">
            <v>1.2653359653175343E-3</v>
          </cell>
          <cell r="AL118">
            <v>3.8726876091735671E-3</v>
          </cell>
          <cell r="AM118">
            <v>7.613629655996104E-3</v>
          </cell>
          <cell r="AN118">
            <v>206.15904688595413</v>
          </cell>
          <cell r="AO118">
            <v>-206.15904688595413</v>
          </cell>
          <cell r="AP118">
            <v>1.7580938877641072E-2</v>
          </cell>
        </row>
        <row r="119">
          <cell r="A119" t="str">
            <v>Netherlands</v>
          </cell>
          <cell r="B119">
            <v>4.5948323615961226E-2</v>
          </cell>
          <cell r="C119">
            <v>1.8856892085208191E-2</v>
          </cell>
          <cell r="D119">
            <v>-1.5208483447490187E-2</v>
          </cell>
          <cell r="E119">
            <v>-1.9408078227142057E-2</v>
          </cell>
          <cell r="F119">
            <v>-1.1526396090385685E-2</v>
          </cell>
          <cell r="G119">
            <v>-9.2408829214291506E-3</v>
          </cell>
          <cell r="H119">
            <v>-3.6445187718502285E-3</v>
          </cell>
          <cell r="I119">
            <v>-1.1565735722895836E-2</v>
          </cell>
          <cell r="J119">
            <v>-9.6231421122927319E-3</v>
          </cell>
          <cell r="K119">
            <v>5.30928982880822E-3</v>
          </cell>
          <cell r="L119">
            <v>1.7533144505576206E-2</v>
          </cell>
          <cell r="M119">
            <v>1.2256450560119245E-2</v>
          </cell>
          <cell r="N119">
            <v>-5.8270053691645608E-4</v>
          </cell>
          <cell r="O119">
            <v>-1.8082338349524673E-2</v>
          </cell>
          <cell r="P119">
            <v>-1.9592220611859553E-2</v>
          </cell>
          <cell r="Q119">
            <v>-2.0068084601075221E-2</v>
          </cell>
          <cell r="R119">
            <v>-1.7948250120740864E-2</v>
          </cell>
          <cell r="S119">
            <v>-7.2546271206412388E-3</v>
          </cell>
          <cell r="T119">
            <v>9.6911882462450837E-4</v>
          </cell>
          <cell r="U119">
            <v>1.8063906159030415E-2</v>
          </cell>
          <cell r="V119">
            <v>3.0029400296870304E-2</v>
          </cell>
          <cell r="W119">
            <v>2.4124114900068137E-2</v>
          </cell>
          <cell r="X119">
            <v>1.8809405714264556E-3</v>
          </cell>
          <cell r="Y119">
            <v>-1.552760099280168E-2</v>
          </cell>
          <cell r="Z119">
            <v>-1.2738060898046365E-2</v>
          </cell>
          <cell r="AA119">
            <v>-1.028750796014077E-2</v>
          </cell>
          <cell r="AB119">
            <v>6.8452038929997881E-3</v>
          </cell>
          <cell r="AC119">
            <v>3.1258666458267206E-2</v>
          </cell>
          <cell r="AD119">
            <v>3.6616317594634552E-2</v>
          </cell>
          <cell r="AE119">
            <v>-1.0503332437086324E-2</v>
          </cell>
          <cell r="AF119">
            <v>-4.4460140750910131E-3</v>
          </cell>
          <cell r="AG119">
            <v>-1.3736217950479968E-3</v>
          </cell>
          <cell r="AH119">
            <v>-1.5546220299793653E-2</v>
          </cell>
          <cell r="AI119">
            <v>-1.6723854194140828E-2</v>
          </cell>
          <cell r="AJ119">
            <v>-1.2926099387560095E-2</v>
          </cell>
          <cell r="AK119">
            <v>-4.8980628384662616E-3</v>
          </cell>
          <cell r="AL119">
            <v>3.5332196965876584E-3</v>
          </cell>
          <cell r="AM119">
            <v>1.2278679322419913E-2</v>
          </cell>
          <cell r="AN119">
            <v>18.771107408213684</v>
          </cell>
          <cell r="AO119">
            <v>18.771107408213684</v>
          </cell>
          <cell r="AP119">
            <v>1.8225673287829976E-2</v>
          </cell>
        </row>
        <row r="120">
          <cell r="A120" t="str">
            <v>New Zealand</v>
          </cell>
          <cell r="B120">
            <v>-1.4149951432527582E-2</v>
          </cell>
          <cell r="C120">
            <v>-5.5999297531231854E-3</v>
          </cell>
          <cell r="D120">
            <v>2.7453306898757774E-3</v>
          </cell>
          <cell r="E120">
            <v>-1.7634519262424632E-2</v>
          </cell>
          <cell r="F120">
            <v>3.0530694189017254E-2</v>
          </cell>
          <cell r="G120">
            <v>2.5106528121255748E-2</v>
          </cell>
          <cell r="H120">
            <v>2.6855213329214148E-2</v>
          </cell>
          <cell r="I120">
            <v>2.8045144017244634E-2</v>
          </cell>
          <cell r="J120">
            <v>1.5505651866346958E-2</v>
          </cell>
          <cell r="K120">
            <v>8.2481350478627209E-3</v>
          </cell>
          <cell r="L120">
            <v>-8.0198559142339084E-3</v>
          </cell>
          <cell r="M120">
            <v>-4.283112569630091E-2</v>
          </cell>
          <cell r="N120">
            <v>-5.6154975665805747E-2</v>
          </cell>
          <cell r="O120">
            <v>-3.205593414518601E-2</v>
          </cell>
          <cell r="P120">
            <v>-3.9690129765120128E-3</v>
          </cell>
          <cell r="Q120">
            <v>9.3109631448077164E-3</v>
          </cell>
          <cell r="R120">
            <v>1.7300521635122433E-2</v>
          </cell>
          <cell r="S120">
            <v>6.010664788243897E-3</v>
          </cell>
          <cell r="T120">
            <v>-2.6927448904221715E-2</v>
          </cell>
          <cell r="U120">
            <v>-1.8016920974281397E-2</v>
          </cell>
          <cell r="V120">
            <v>-8.2682041833431839E-3</v>
          </cell>
          <cell r="W120">
            <v>-1.4529226618947441E-2</v>
          </cell>
          <cell r="X120">
            <v>1.879808389707246E-3</v>
          </cell>
          <cell r="Y120">
            <v>1.3365699958731452E-2</v>
          </cell>
          <cell r="Z120">
            <v>3.0172573760731864E-2</v>
          </cell>
          <cell r="AA120">
            <v>3.787861917200059E-2</v>
          </cell>
          <cell r="AB120">
            <v>2.5447616828145357E-2</v>
          </cell>
          <cell r="AC120">
            <v>3.4132278443072095E-2</v>
          </cell>
          <cell r="AD120">
            <v>1.5257505114380209E-2</v>
          </cell>
          <cell r="AE120">
            <v>-2.2137716562922592E-2</v>
          </cell>
          <cell r="AF120">
            <v>-2.6377898814083152E-2</v>
          </cell>
          <cell r="AG120">
            <v>-2.8861505945114538E-2</v>
          </cell>
          <cell r="AH120">
            <v>-2.3704923572198885E-2</v>
          </cell>
          <cell r="AI120">
            <v>-1.0644388450829757E-2</v>
          </cell>
          <cell r="AJ120">
            <v>-1.4166927632249676E-3</v>
          </cell>
          <cell r="AK120">
            <v>4.7570316786391736E-3</v>
          </cell>
          <cell r="AL120">
            <v>9.0137191061857459E-3</v>
          </cell>
          <cell r="AM120">
            <v>1.2973191206782178E-2</v>
          </cell>
          <cell r="AN120">
            <v>344.84633683699889</v>
          </cell>
          <cell r="AO120">
            <v>344.84633683699889</v>
          </cell>
          <cell r="AP120">
            <v>2.4340996431562345E-2</v>
          </cell>
        </row>
        <row r="121">
          <cell r="A121" t="str">
            <v>Nicaragua</v>
          </cell>
          <cell r="B121">
            <v>-6.1358367732410074E-2</v>
          </cell>
          <cell r="C121">
            <v>3.7867683804267566E-4</v>
          </cell>
          <cell r="D121">
            <v>4.4246687384495694E-3</v>
          </cell>
          <cell r="E121">
            <v>6.5217791109294168E-2</v>
          </cell>
          <cell r="F121">
            <v>6.5129403019870594E-2</v>
          </cell>
          <cell r="G121">
            <v>4.0022188362238531E-2</v>
          </cell>
          <cell r="H121">
            <v>4.9533441603579163E-2</v>
          </cell>
          <cell r="I121">
            <v>6.2819511789979118E-2</v>
          </cell>
          <cell r="J121">
            <v>-5.1734106795167524E-2</v>
          </cell>
          <cell r="K121">
            <v>-5.4106213229732428E-2</v>
          </cell>
          <cell r="L121">
            <v>-4.7115681193285519E-2</v>
          </cell>
          <cell r="M121">
            <v>-4.723359322775747E-2</v>
          </cell>
          <cell r="N121">
            <v>-4.9931943323808806E-2</v>
          </cell>
          <cell r="O121">
            <v>-6.8021623507353857E-2</v>
          </cell>
          <cell r="P121">
            <v>-4.3886155928126273E-2</v>
          </cell>
          <cell r="Q121">
            <v>-1.71132416531471E-2</v>
          </cell>
          <cell r="R121">
            <v>9.5783508304113293E-3</v>
          </cell>
          <cell r="S121">
            <v>1.0611058985224161E-2</v>
          </cell>
          <cell r="T121">
            <v>7.4866048124928941E-3</v>
          </cell>
          <cell r="U121">
            <v>3.6172217510995558E-2</v>
          </cell>
          <cell r="V121">
            <v>3.7031531721959152E-2</v>
          </cell>
          <cell r="W121">
            <v>2.7566607644286052E-2</v>
          </cell>
          <cell r="X121">
            <v>-2.4550617555805297E-3</v>
          </cell>
          <cell r="Y121">
            <v>-1.3722587533735267E-2</v>
          </cell>
          <cell r="Z121">
            <v>2.4599149548860644E-3</v>
          </cell>
          <cell r="AA121">
            <v>9.7776863707826397E-3</v>
          </cell>
          <cell r="AB121">
            <v>1.6641457687909211E-2</v>
          </cell>
          <cell r="AC121">
            <v>1.9214024257591014E-2</v>
          </cell>
          <cell r="AD121">
            <v>1.3473336354956495E-2</v>
          </cell>
          <cell r="AE121">
            <v>-3.3741571585379056E-2</v>
          </cell>
          <cell r="AF121">
            <v>-2.3589834377389225E-2</v>
          </cell>
          <cell r="AG121">
            <v>-1.2291391509530377E-2</v>
          </cell>
          <cell r="AH121">
            <v>-1.0449537632741682E-2</v>
          </cell>
          <cell r="AI121">
            <v>-5.9446189176050801E-3</v>
          </cell>
          <cell r="AJ121">
            <v>-1.3548801646767581E-3</v>
          </cell>
          <cell r="AK121">
            <v>3.6830543902286565E-3</v>
          </cell>
          <cell r="AL121">
            <v>9.4362933045761526E-3</v>
          </cell>
          <cell r="AM121">
            <v>1.6171578847275967E-2</v>
          </cell>
          <cell r="AN121">
            <v>25.353177693275811</v>
          </cell>
          <cell r="AO121">
            <v>-25.353177693275811</v>
          </cell>
          <cell r="AP121">
            <v>3.8634202743563731E-2</v>
          </cell>
        </row>
        <row r="122">
          <cell r="A122" t="str">
            <v>Niger</v>
          </cell>
          <cell r="B122">
            <v>2.024926058748289E-2</v>
          </cell>
          <cell r="C122">
            <v>2.7723775762482729E-2</v>
          </cell>
          <cell r="D122">
            <v>5.9516185670162973E-2</v>
          </cell>
          <cell r="E122">
            <v>2.710820663423659E-2</v>
          </cell>
          <cell r="F122">
            <v>-0.13998716902406447</v>
          </cell>
          <cell r="G122">
            <v>-7.0396422355481977E-2</v>
          </cell>
          <cell r="H122">
            <v>-1.1031717420444538E-2</v>
          </cell>
          <cell r="I122">
            <v>-1.2233679636186899E-2</v>
          </cell>
          <cell r="J122">
            <v>5.178169005953543E-2</v>
          </cell>
          <cell r="K122">
            <v>5.7346936290347712E-2</v>
          </cell>
          <cell r="L122">
            <v>3.8942258736681695E-2</v>
          </cell>
          <cell r="M122">
            <v>5.986139283392948E-2</v>
          </cell>
          <cell r="N122">
            <v>-1.4578760921101183E-2</v>
          </cell>
          <cell r="O122">
            <v>-7.5796456804522331E-3</v>
          </cell>
          <cell r="P122">
            <v>2.1799632706850505E-2</v>
          </cell>
          <cell r="Q122">
            <v>-5.8691274045985509E-2</v>
          </cell>
          <cell r="R122">
            <v>-2.8547389331596264E-2</v>
          </cell>
          <cell r="S122">
            <v>-4.5754756835490712E-2</v>
          </cell>
          <cell r="T122">
            <v>4.6495173545108986E-2</v>
          </cell>
          <cell r="U122">
            <v>2.4312183733298635E-2</v>
          </cell>
          <cell r="V122">
            <v>-3.6531050112203631E-2</v>
          </cell>
          <cell r="W122">
            <v>1.3165088650630991E-3</v>
          </cell>
          <cell r="X122">
            <v>1.1245785150200846E-2</v>
          </cell>
          <cell r="Y122">
            <v>3.4880308866237338E-2</v>
          </cell>
          <cell r="Z122">
            <v>-2.148113146810595E-2</v>
          </cell>
          <cell r="AA122">
            <v>8.7475538382233761E-3</v>
          </cell>
          <cell r="AB122">
            <v>1.2421284699248553E-2</v>
          </cell>
          <cell r="AC122">
            <v>-1.1672045370860822E-2</v>
          </cell>
          <cell r="AD122">
            <v>2.2828054565690207E-2</v>
          </cell>
          <cell r="AE122">
            <v>-4.468710500466188E-2</v>
          </cell>
          <cell r="AF122">
            <v>-2.9749416407598331E-2</v>
          </cell>
          <cell r="AG122">
            <v>-6.7693006570476472E-2</v>
          </cell>
          <cell r="AH122">
            <v>-2.4238312143575027E-3</v>
          </cell>
          <cell r="AI122">
            <v>-1.7816293363484951E-3</v>
          </cell>
          <cell r="AJ122">
            <v>6.7692997726038501E-3</v>
          </cell>
          <cell r="AK122">
            <v>1.4268942828213546E-2</v>
          </cell>
          <cell r="AL122">
            <v>2.5110866791735815E-2</v>
          </cell>
          <cell r="AM122">
            <v>2.4435982549713291E-2</v>
          </cell>
          <cell r="AN122">
            <v>19.410167497170054</v>
          </cell>
          <cell r="AO122">
            <v>-19.410167497170054</v>
          </cell>
          <cell r="AP122">
            <v>4.490929097530523E-2</v>
          </cell>
        </row>
        <row r="123">
          <cell r="A123" t="str">
            <v>Nigeria</v>
          </cell>
          <cell r="B123">
            <v>-9.8623041978235584E-2</v>
          </cell>
          <cell r="C123">
            <v>8.5945721660867044E-2</v>
          </cell>
          <cell r="D123">
            <v>7.2351352653992715E-2</v>
          </cell>
          <cell r="E123">
            <v>1.7274289860632824E-2</v>
          </cell>
          <cell r="F123">
            <v>-3.6864685343901003E-3</v>
          </cell>
          <cell r="G123">
            <v>7.8517951681192452E-2</v>
          </cell>
          <cell r="H123">
            <v>-1.7534692661625401E-2</v>
          </cell>
          <cell r="I123">
            <v>-0.12681711879674398</v>
          </cell>
          <cell r="J123">
            <v>-6.8415913279482335E-2</v>
          </cell>
          <cell r="K123">
            <v>-1.9758078921647774E-2</v>
          </cell>
          <cell r="L123">
            <v>8.9140442073380455E-2</v>
          </cell>
          <cell r="M123">
            <v>6.4240460520309517E-2</v>
          </cell>
          <cell r="N123">
            <v>4.8695823961413427E-2</v>
          </cell>
          <cell r="O123">
            <v>4.7595447890994444E-2</v>
          </cell>
          <cell r="P123">
            <v>3.0603493232316533E-2</v>
          </cell>
          <cell r="Q123">
            <v>-3.2968088535935917E-3</v>
          </cell>
          <cell r="R123">
            <v>8.7975735918480527E-3</v>
          </cell>
          <cell r="S123">
            <v>-7.5379892470335682E-3</v>
          </cell>
          <cell r="T123">
            <v>-3.2208863675764102E-2</v>
          </cell>
          <cell r="U123">
            <v>-8.4439718072025036E-2</v>
          </cell>
          <cell r="V123">
            <v>-9.917266106713013E-2</v>
          </cell>
          <cell r="W123">
            <v>-9.5546216196873562E-2</v>
          </cell>
          <cell r="X123">
            <v>1.3056659441855073E-2</v>
          </cell>
          <cell r="Y123">
            <v>3.1547265526947046E-2</v>
          </cell>
          <cell r="Z123">
            <v>5.3095091446447314E-2</v>
          </cell>
          <cell r="AA123">
            <v>2.6118768012777155E-2</v>
          </cell>
          <cell r="AB123">
            <v>9.4533117882783721E-3</v>
          </cell>
          <cell r="AC123">
            <v>2.0418169618063981E-3</v>
          </cell>
          <cell r="AD123">
            <v>-1.2735786390328421E-2</v>
          </cell>
          <cell r="AE123">
            <v>-1.6667355428563142E-2</v>
          </cell>
          <cell r="AF123">
            <v>-9.5694766697297026E-3</v>
          </cell>
          <cell r="AG123">
            <v>-7.8210550192297536E-3</v>
          </cell>
          <cell r="AH123">
            <v>-4.7114823767637048E-3</v>
          </cell>
          <cell r="AI123">
            <v>-4.4331712363406489E-3</v>
          </cell>
          <cell r="AJ123">
            <v>-2.4889363920351714E-3</v>
          </cell>
          <cell r="AK123">
            <v>2.19394931526486E-3</v>
          </cell>
          <cell r="AL123">
            <v>1.0105155509843698E-2</v>
          </cell>
          <cell r="AM123">
            <v>2.1320261976741129E-2</v>
          </cell>
          <cell r="AN123">
            <v>71.873106554597001</v>
          </cell>
          <cell r="AO123">
            <v>-71.873106554597001</v>
          </cell>
          <cell r="AP123">
            <v>5.694994629696036E-2</v>
          </cell>
        </row>
        <row r="124">
          <cell r="A124" t="str">
            <v>Norway</v>
          </cell>
          <cell r="B124">
            <v>1.9936246191087675E-2</v>
          </cell>
          <cell r="C124">
            <v>2.6364959383164267E-3</v>
          </cell>
          <cell r="D124">
            <v>-2.7366471924305389E-2</v>
          </cell>
          <cell r="E124">
            <v>-2.0637551263912909E-2</v>
          </cell>
          <cell r="F124">
            <v>6.002862270333649E-3</v>
          </cell>
          <cell r="G124">
            <v>2.8962188090081577E-2</v>
          </cell>
          <cell r="H124">
            <v>4.0313546626765839E-2</v>
          </cell>
          <cell r="I124">
            <v>2.9821476237491339E-2</v>
          </cell>
          <cell r="J124">
            <v>1.8507942308751722E-4</v>
          </cell>
          <cell r="K124">
            <v>-1.763410971953298E-2</v>
          </cell>
          <cell r="L124">
            <v>-2.7320649074579529E-2</v>
          </cell>
          <cell r="M124">
            <v>-2.7184044174292103E-2</v>
          </cell>
          <cell r="N124">
            <v>-2.4671016394307771E-2</v>
          </cell>
          <cell r="O124">
            <v>-3.0972731306033459E-2</v>
          </cell>
          <cell r="P124">
            <v>-1.6556876954908956E-2</v>
          </cell>
          <cell r="Q124">
            <v>-1.0470673807601721E-2</v>
          </cell>
          <cell r="R124">
            <v>4.7248317183834505E-3</v>
          </cell>
          <cell r="S124">
            <v>2.3772952372407858E-2</v>
          </cell>
          <cell r="T124">
            <v>1.8531045080474238E-2</v>
          </cell>
          <cell r="U124">
            <v>8.3948160834177131E-3</v>
          </cell>
          <cell r="V124">
            <v>1.2755012242498363E-2</v>
          </cell>
          <cell r="W124">
            <v>6.6420859453815689E-3</v>
          </cell>
          <cell r="X124">
            <v>-2.2319039505637912E-3</v>
          </cell>
          <cell r="Y124">
            <v>-1.4304031665933619E-2</v>
          </cell>
          <cell r="Z124">
            <v>4.0135563157746353E-3</v>
          </cell>
          <cell r="AA124">
            <v>1.0948033981027536E-2</v>
          </cell>
          <cell r="AB124">
            <v>1.8209925915590289E-2</v>
          </cell>
          <cell r="AC124">
            <v>2.9230398255108699E-2</v>
          </cell>
          <cell r="AD124">
            <v>1.4892627047959786E-2</v>
          </cell>
          <cell r="AE124">
            <v>-1.5216397686594128E-2</v>
          </cell>
          <cell r="AF124">
            <v>-2.1833530921397563E-2</v>
          </cell>
          <cell r="AG124">
            <v>-1.8788178731467424E-2</v>
          </cell>
          <cell r="AH124">
            <v>-1.5208171835179305E-2</v>
          </cell>
          <cell r="AI124">
            <v>-9.9846882965301271E-3</v>
          </cell>
          <cell r="AJ124">
            <v>-4.3419193781433982E-3</v>
          </cell>
          <cell r="AK124">
            <v>1.877860824908138E-3</v>
          </cell>
          <cell r="AL124">
            <v>7.0848957866487304E-3</v>
          </cell>
          <cell r="AM124">
            <v>1.2674037632005301E-2</v>
          </cell>
          <cell r="AN124">
            <v>135.56557235093558</v>
          </cell>
          <cell r="AO124">
            <v>135.56557235093558</v>
          </cell>
          <cell r="AP124">
            <v>2.027134100448803E-2</v>
          </cell>
        </row>
        <row r="125">
          <cell r="A125" t="str">
            <v>Oman</v>
          </cell>
          <cell r="B125">
            <v>-7.1829369735638027E-2</v>
          </cell>
          <cell r="C125">
            <v>-3.8988246755190928E-2</v>
          </cell>
          <cell r="D125">
            <v>-3.8796588505455733E-2</v>
          </cell>
          <cell r="E125">
            <v>1.1532432560159588E-2</v>
          </cell>
          <cell r="F125">
            <v>5.7255282643767842E-2</v>
          </cell>
          <cell r="G125">
            <v>0.1221749064437041</v>
          </cell>
          <cell r="H125">
            <v>7.1496848180642544E-2</v>
          </cell>
          <cell r="I125">
            <v>-3.2166408814642715E-2</v>
          </cell>
          <cell r="J125">
            <v>-3.75086986156268E-2</v>
          </cell>
          <cell r="K125">
            <v>-6.0635605733356621E-2</v>
          </cell>
          <cell r="L125">
            <v>-3.3238400118708371E-2</v>
          </cell>
          <cell r="M125">
            <v>-2.4853670691710135E-2</v>
          </cell>
          <cell r="N125">
            <v>8.33675871395133E-3</v>
          </cell>
          <cell r="O125">
            <v>2.2504385723463069E-2</v>
          </cell>
          <cell r="P125">
            <v>1.6847440085106934E-2</v>
          </cell>
          <cell r="Q125">
            <v>2.3496404444132108E-2</v>
          </cell>
          <cell r="R125">
            <v>1.3251397500259287E-2</v>
          </cell>
          <cell r="S125">
            <v>3.7069781814482727E-2</v>
          </cell>
          <cell r="T125">
            <v>2.830739904300161E-2</v>
          </cell>
          <cell r="U125">
            <v>-1.2757982587405074E-2</v>
          </cell>
          <cell r="V125">
            <v>-2.319652906417564E-3</v>
          </cell>
          <cell r="W125">
            <v>1.6100077719747381E-2</v>
          </cell>
          <cell r="X125">
            <v>-8.0604671120062578E-4</v>
          </cell>
          <cell r="Y125">
            <v>-3.6236879017767953E-2</v>
          </cell>
          <cell r="Z125">
            <v>-4.4257898743779049E-2</v>
          </cell>
          <cell r="AA125">
            <v>-4.9613723194276677E-2</v>
          </cell>
          <cell r="AB125">
            <v>-3.0449943671992573E-2</v>
          </cell>
          <cell r="AC125">
            <v>-2.6798023281917382E-2</v>
          </cell>
          <cell r="AD125">
            <v>4.6254034851484521E-2</v>
          </cell>
          <cell r="AE125">
            <v>8.580520597836672E-3</v>
          </cell>
          <cell r="AF125">
            <v>8.7697200072525314E-4</v>
          </cell>
          <cell r="AG125">
            <v>9.1681956446866067E-3</v>
          </cell>
          <cell r="AH125">
            <v>1.4738526214907684E-2</v>
          </cell>
          <cell r="AI125">
            <v>1.2039765677891249E-2</v>
          </cell>
          <cell r="AJ125">
            <v>4.2484367560689526E-3</v>
          </cell>
          <cell r="AK125">
            <v>-5.9484122229511605E-4</v>
          </cell>
          <cell r="AL125">
            <v>-3.2022660917538216E-3</v>
          </cell>
          <cell r="AM125">
            <v>-1.64032123921713E-3</v>
          </cell>
          <cell r="AN125">
            <v>27.633326008711471</v>
          </cell>
          <cell r="AO125">
            <v>-27.633326008711471</v>
          </cell>
          <cell r="AP125">
            <v>4.1453703206632525E-2</v>
          </cell>
        </row>
        <row r="126">
          <cell r="A126" t="str">
            <v>Pakistan</v>
          </cell>
          <cell r="B126">
            <v>2.5730905859697253E-2</v>
          </cell>
          <cell r="C126">
            <v>1.2146357893315682E-2</v>
          </cell>
          <cell r="D126">
            <v>1.6154826432001257E-3</v>
          </cell>
          <cell r="E126">
            <v>-2.0281962014602095E-3</v>
          </cell>
          <cell r="F126">
            <v>-1.7991999409370334E-2</v>
          </cell>
          <cell r="G126">
            <v>-7.4673759639936488E-3</v>
          </cell>
          <cell r="H126">
            <v>-1.3728778488693905E-2</v>
          </cell>
          <cell r="I126">
            <v>-8.7701604478636012E-3</v>
          </cell>
          <cell r="J126">
            <v>9.4789195596676409E-3</v>
          </cell>
          <cell r="K126">
            <v>4.8704424540407494E-3</v>
          </cell>
          <cell r="L126">
            <v>-2.3612838485080729E-3</v>
          </cell>
          <cell r="M126">
            <v>1.5383704707658912E-3</v>
          </cell>
          <cell r="N126">
            <v>2.7919539707994889E-2</v>
          </cell>
          <cell r="O126">
            <v>3.0926132408097898E-3</v>
          </cell>
          <cell r="P126">
            <v>2.0563296798586919E-3</v>
          </cell>
          <cell r="Q126">
            <v>8.7546128297080646E-3</v>
          </cell>
          <cell r="R126">
            <v>3.1147767668405161E-2</v>
          </cell>
          <cell r="S126">
            <v>6.0539736833389503E-3</v>
          </cell>
          <cell r="T126">
            <v>-1.2893078480022047E-3</v>
          </cell>
          <cell r="U126">
            <v>-2.6555020915645863E-3</v>
          </cell>
          <cell r="V126">
            <v>-7.7843643347209638E-3</v>
          </cell>
          <cell r="W126">
            <v>-3.2702709583234756E-2</v>
          </cell>
          <cell r="X126">
            <v>-4.7948429042446242E-2</v>
          </cell>
          <cell r="Y126">
            <v>-4.9650592113287699E-2</v>
          </cell>
          <cell r="Z126">
            <v>-2.7168481346683121E-2</v>
          </cell>
          <cell r="AA126">
            <v>9.6611762851066194E-3</v>
          </cell>
          <cell r="AB126">
            <v>1.8919252105564895E-2</v>
          </cell>
          <cell r="AC126">
            <v>4.0002552371578924E-2</v>
          </cell>
          <cell r="AD126">
            <v>3.2935627298361643E-2</v>
          </cell>
          <cell r="AE126">
            <v>8.9710999390735426E-3</v>
          </cell>
          <cell r="AF126">
            <v>7.4647052570390154E-3</v>
          </cell>
          <cell r="AG126">
            <v>-5.4899673153953974E-3</v>
          </cell>
          <cell r="AH126">
            <v>-7.1702652475377623E-3</v>
          </cell>
          <cell r="AI126">
            <v>-6.7166199970303403E-3</v>
          </cell>
          <cell r="AJ126">
            <v>-5.2571467715928268E-3</v>
          </cell>
          <cell r="AK126">
            <v>-2.8747411075925131E-3</v>
          </cell>
          <cell r="AL126">
            <v>4.0746723289993621E-4</v>
          </cell>
          <cell r="AM126">
            <v>4.5971201228284754E-3</v>
          </cell>
          <cell r="AN126">
            <v>26.256728155512839</v>
          </cell>
          <cell r="AO126">
            <v>26.256728155512839</v>
          </cell>
          <cell r="AP126">
            <v>2.0777753850322274E-2</v>
          </cell>
        </row>
        <row r="127">
          <cell r="A127" t="str">
            <v>Panama</v>
          </cell>
          <cell r="B127">
            <v>-4.9913388028723082E-2</v>
          </cell>
          <cell r="C127">
            <v>2.2908008880738562E-2</v>
          </cell>
          <cell r="D127">
            <v>6.2839714570004424E-2</v>
          </cell>
          <cell r="E127">
            <v>2.3543189162799558E-3</v>
          </cell>
          <cell r="F127">
            <v>1.6884922195550604E-2</v>
          </cell>
          <cell r="G127">
            <v>5.4374219985128869E-2</v>
          </cell>
          <cell r="H127">
            <v>7.8394961342560132E-2</v>
          </cell>
          <cell r="I127">
            <v>4.4162180573247771E-2</v>
          </cell>
          <cell r="J127">
            <v>-0.11095616124622963</v>
          </cell>
          <cell r="K127">
            <v>-0.11698714418514647</v>
          </cell>
          <cell r="L127">
            <v>-7.2109113103656614E-2</v>
          </cell>
          <cell r="M127">
            <v>-1.8343574611989516E-2</v>
          </cell>
          <cell r="N127">
            <v>2.2730121009601346E-2</v>
          </cell>
          <cell r="O127">
            <v>3.5670197305240472E-2</v>
          </cell>
          <cell r="P127">
            <v>2.1186077841803673E-2</v>
          </cell>
          <cell r="Q127">
            <v>-5.140594196025491E-3</v>
          </cell>
          <cell r="R127">
            <v>2.1888229870001961E-2</v>
          </cell>
          <cell r="S127">
            <v>4.0109350937565624E-2</v>
          </cell>
          <cell r="T127">
            <v>6.6930316793525901E-2</v>
          </cell>
          <cell r="U127">
            <v>5.8587549417185213E-2</v>
          </cell>
          <cell r="V127">
            <v>3.6499676957255499E-2</v>
          </cell>
          <cell r="W127">
            <v>-9.1861307732155617E-3</v>
          </cell>
          <cell r="X127">
            <v>-4.1190715242837322E-2</v>
          </cell>
          <cell r="Y127">
            <v>-5.8846549343791112E-2</v>
          </cell>
          <cell r="Z127">
            <v>-5.1623904072551338E-2</v>
          </cell>
          <cell r="AA127">
            <v>-5.1472822611911495E-2</v>
          </cell>
          <cell r="AB127">
            <v>-4.2671155793440087E-2</v>
          </cell>
          <cell r="AC127">
            <v>-3.9095657634078441E-3</v>
          </cell>
          <cell r="AD127">
            <v>1.759620752933555E-2</v>
          </cell>
          <cell r="AE127">
            <v>-1.8871762937430266E-2</v>
          </cell>
          <cell r="AF127">
            <v>-1.8504217784824955E-2</v>
          </cell>
          <cell r="AG127">
            <v>1.129355896046319E-2</v>
          </cell>
          <cell r="AH127">
            <v>1.6211295487466571E-2</v>
          </cell>
          <cell r="AI127">
            <v>1.5222461628112133E-2</v>
          </cell>
          <cell r="AJ127">
            <v>1.1355831764065565E-2</v>
          </cell>
          <cell r="AK127">
            <v>9.5082719061258345E-3</v>
          </cell>
          <cell r="AL127">
            <v>4.8152669079565297E-3</v>
          </cell>
          <cell r="AM127">
            <v>2.277538939563587E-3</v>
          </cell>
          <cell r="AN127">
            <v>28.806844396427113</v>
          </cell>
          <cell r="AO127">
            <v>-28.806844396427113</v>
          </cell>
          <cell r="AP127">
            <v>4.9797299597297465E-2</v>
          </cell>
        </row>
        <row r="128">
          <cell r="A128" t="str">
            <v>Papua New Guinea</v>
          </cell>
          <cell r="B128">
            <v>4.7521076751386081E-2</v>
          </cell>
          <cell r="C128">
            <v>3.0178336700958389E-2</v>
          </cell>
          <cell r="D128">
            <v>1.0307962078854342E-2</v>
          </cell>
          <cell r="E128">
            <v>1.5976768016681846E-2</v>
          </cell>
          <cell r="F128">
            <v>-2.298196433108533E-2</v>
          </cell>
          <cell r="G128">
            <v>-1.9208378145597515E-2</v>
          </cell>
          <cell r="H128">
            <v>1.8851236560543901E-3</v>
          </cell>
          <cell r="I128">
            <v>-7.2418093215178879E-3</v>
          </cell>
          <cell r="J128">
            <v>-1.7460975035594031E-2</v>
          </cell>
          <cell r="K128">
            <v>-7.1296811325538126E-2</v>
          </cell>
          <cell r="L128">
            <v>-0.13841470359362334</v>
          </cell>
          <cell r="M128">
            <v>-9.8871479375375632E-2</v>
          </cell>
          <cell r="N128">
            <v>-2.0510428533639276E-2</v>
          </cell>
          <cell r="O128">
            <v>0.10873865471527015</v>
          </cell>
          <cell r="P128">
            <v>0.13074072590662592</v>
          </cell>
          <cell r="Q128">
            <v>5.7539921339318317E-2</v>
          </cell>
          <cell r="R128">
            <v>9.8402348688467783E-2</v>
          </cell>
          <cell r="S128">
            <v>7.4836184438776395E-3</v>
          </cell>
          <cell r="T128">
            <v>3.6619298786229541E-2</v>
          </cell>
          <cell r="U128">
            <v>3.9917687452026403E-2</v>
          </cell>
          <cell r="V128">
            <v>-4.0029142280124616E-4</v>
          </cell>
          <cell r="W128">
            <v>-1.6951944670554889E-2</v>
          </cell>
          <cell r="X128">
            <v>-1.6943298114018793E-2</v>
          </cell>
          <cell r="Y128">
            <v>1.0563563380124005E-3</v>
          </cell>
          <cell r="Z128">
            <v>-2.39688581295486E-2</v>
          </cell>
          <cell r="AA128">
            <v>-2.3534996606578318E-2</v>
          </cell>
          <cell r="AB128">
            <v>-4.5604787691065352E-2</v>
          </cell>
          <cell r="AC128">
            <v>-3.0054514627814305E-2</v>
          </cell>
          <cell r="AD128">
            <v>-2.5682721675247003E-2</v>
          </cell>
          <cell r="AE128">
            <v>-3.0948534696458859E-2</v>
          </cell>
          <cell r="AF128">
            <v>-2.7391571474311746E-2</v>
          </cell>
          <cell r="AG128">
            <v>-1.4367681206891955E-2</v>
          </cell>
          <cell r="AH128">
            <v>-1.3813997311561119E-2</v>
          </cell>
          <cell r="AI128">
            <v>-4.7110368130587617E-2</v>
          </cell>
          <cell r="AJ128">
            <v>-4.5393329223833198E-2</v>
          </cell>
          <cell r="AK128">
            <v>6.2457112574727115E-2</v>
          </cell>
          <cell r="AL128">
            <v>4.7354940383333995E-2</v>
          </cell>
          <cell r="AM128">
            <v>3.1538888218653749E-2</v>
          </cell>
          <cell r="AN128">
            <v>26.519814236193763</v>
          </cell>
          <cell r="AO128">
            <v>-26.519814236193763</v>
          </cell>
          <cell r="AP128">
            <v>5.4256118128245961E-2</v>
          </cell>
        </row>
        <row r="129">
          <cell r="A129" t="str">
            <v>Paraguay</v>
          </cell>
          <cell r="B129">
            <v>5.0837691938315586E-3</v>
          </cell>
          <cell r="C129">
            <v>6.8581670578601039E-2</v>
          </cell>
          <cell r="D129">
            <v>2.6765288952507234E-2</v>
          </cell>
          <cell r="E129">
            <v>-2.9965608104067794E-2</v>
          </cell>
          <cell r="F129">
            <v>-2.9156585305428872E-2</v>
          </cell>
          <cell r="G129">
            <v>-1.9876742576780893E-2</v>
          </cell>
          <cell r="H129">
            <v>-4.6526428270940522E-2</v>
          </cell>
          <cell r="I129">
            <v>-3.88152752776715E-2</v>
          </cell>
          <cell r="J129">
            <v>-1.5368965374699414E-2</v>
          </cell>
          <cell r="K129">
            <v>7.6593907357969653E-3</v>
          </cell>
          <cell r="L129">
            <v>3.1928131782869074E-3</v>
          </cell>
          <cell r="M129">
            <v>-3.8309721328881482E-3</v>
          </cell>
          <cell r="N129">
            <v>-2.6147750371534394E-4</v>
          </cell>
          <cell r="O129">
            <v>1.0331263742704343E-2</v>
          </cell>
          <cell r="P129">
            <v>2.2005215166426215E-2</v>
          </cell>
          <cell r="Q129">
            <v>5.4243786881583038E-2</v>
          </cell>
          <cell r="R129">
            <v>3.8735992422919779E-2</v>
          </cell>
          <cell r="S129">
            <v>5.279908021526801E-2</v>
          </cell>
          <cell r="T129">
            <v>4.4228307636004084E-2</v>
          </cell>
          <cell r="U129">
            <v>1.5413751660608297E-2</v>
          </cell>
          <cell r="V129">
            <v>-3.1916972908862556E-2</v>
          </cell>
          <cell r="W129">
            <v>-2.7588301217397471E-2</v>
          </cell>
          <cell r="X129">
            <v>-4.6763102881497744E-2</v>
          </cell>
          <cell r="Y129">
            <v>-3.3340157599131476E-2</v>
          </cell>
          <cell r="Z129">
            <v>-2.1345576086132509E-2</v>
          </cell>
          <cell r="AA129">
            <v>-2.5563181498190715E-2</v>
          </cell>
          <cell r="AB129">
            <v>-1.9593156756719254E-2</v>
          </cell>
          <cell r="AC129">
            <v>6.0798506192296202E-3</v>
          </cell>
          <cell r="AD129">
            <v>2.0966685097766665E-2</v>
          </cell>
          <cell r="AE129">
            <v>-6.0215652828972739E-2</v>
          </cell>
          <cell r="AF129">
            <v>3.3711381217173007E-2</v>
          </cell>
          <cell r="AG129">
            <v>2.5520878012362452E-2</v>
          </cell>
          <cell r="AH129">
            <v>-3.4440296427919743E-2</v>
          </cell>
          <cell r="AI129">
            <v>2.0911773969062909E-3</v>
          </cell>
          <cell r="AJ129">
            <v>2.933871003176975E-3</v>
          </cell>
          <cell r="AK129">
            <v>5.8223800226413691E-3</v>
          </cell>
          <cell r="AL129">
            <v>1.0077547117069213E-2</v>
          </cell>
          <cell r="AM129">
            <v>1.5884825732975148E-2</v>
          </cell>
          <cell r="AN129">
            <v>71.61432178921909</v>
          </cell>
          <cell r="AO129">
            <v>-71.61432178921909</v>
          </cell>
          <cell r="AP129">
            <v>3.3141834758808691E-2</v>
          </cell>
        </row>
        <row r="130">
          <cell r="A130" t="str">
            <v>Peru</v>
          </cell>
          <cell r="B130">
            <v>-2.2536994662580304E-2</v>
          </cell>
          <cell r="C130">
            <v>2.9995077351056162E-2</v>
          </cell>
          <cell r="D130">
            <v>2.6040334758611106E-2</v>
          </cell>
          <cell r="E130">
            <v>-7.0097349760088301E-2</v>
          </cell>
          <cell r="F130">
            <v>-3.5362861029081726E-2</v>
          </cell>
          <cell r="G130">
            <v>-1.5658088722952861E-2</v>
          </cell>
          <cell r="H130">
            <v>0.10401482815970177</v>
          </cell>
          <cell r="I130">
            <v>0.1920983586134799</v>
          </cell>
          <cell r="J130">
            <v>8.3943111696660064E-2</v>
          </cell>
          <cell r="K130">
            <v>-5.8348720469818614E-2</v>
          </cell>
          <cell r="L130">
            <v>-0.1062869392120421</v>
          </cell>
          <cell r="M130">
            <v>-9.2712562281198188E-2</v>
          </cell>
          <cell r="N130">
            <v>-0.10800614124961916</v>
          </cell>
          <cell r="O130">
            <v>-8.3758363036259595E-2</v>
          </cell>
          <cell r="P130">
            <v>7.5306414716073905E-3</v>
          </cell>
          <cell r="Q130">
            <v>6.2295836180968525E-2</v>
          </cell>
          <cell r="R130">
            <v>5.4794623035487267E-2</v>
          </cell>
          <cell r="S130">
            <v>9.0285745899463879E-2</v>
          </cell>
          <cell r="T130">
            <v>4.6602185817753612E-2</v>
          </cell>
          <cell r="U130">
            <v>1.9013776250687488E-2</v>
          </cell>
          <cell r="V130">
            <v>9.7531747038022559E-3</v>
          </cell>
          <cell r="W130">
            <v>-2.9220147097761624E-2</v>
          </cell>
          <cell r="X130">
            <v>-2.5963539552897513E-2</v>
          </cell>
          <cell r="Y130">
            <v>-3.6048315777895683E-2</v>
          </cell>
          <cell r="Z130">
            <v>-4.1541699428728526E-2</v>
          </cell>
          <cell r="AA130">
            <v>-3.3865595385595783E-2</v>
          </cell>
          <cell r="AB130">
            <v>-2.0635984196774829E-2</v>
          </cell>
          <cell r="AC130">
            <v>1.7169605825725772E-3</v>
          </cell>
          <cell r="AD130">
            <v>3.2286032516420683E-2</v>
          </cell>
          <cell r="AE130">
            <v>-2.2671249003110135E-2</v>
          </cell>
          <cell r="AF130">
            <v>-1.3870212524085366E-3</v>
          </cell>
          <cell r="AG130">
            <v>3.7876140667717994E-3</v>
          </cell>
          <cell r="AH130">
            <v>-2.8150161834266775E-3</v>
          </cell>
          <cell r="AI130">
            <v>-2.7394954290279909E-3</v>
          </cell>
          <cell r="AJ130">
            <v>-6.6791294943937391E-4</v>
          </cell>
          <cell r="AK130">
            <v>3.2837807523129888E-3</v>
          </cell>
          <cell r="AL130">
            <v>9.6134960830912258E-3</v>
          </cell>
          <cell r="AM130">
            <v>1.8548978369454395E-2</v>
          </cell>
          <cell r="AN130">
            <v>52.001581409898471</v>
          </cell>
          <cell r="AO130">
            <v>-52.001581409898471</v>
          </cell>
          <cell r="AP130">
            <v>6.4909789356254577E-2</v>
          </cell>
        </row>
        <row r="131">
          <cell r="A131" t="str">
            <v>Philippines</v>
          </cell>
          <cell r="B131">
            <v>-3.9820578913796773E-3</v>
          </cell>
          <cell r="C131">
            <v>2.5609544052262977E-2</v>
          </cell>
          <cell r="D131">
            <v>5.8144573277841269E-2</v>
          </cell>
          <cell r="E131">
            <v>7.3161810120779019E-2</v>
          </cell>
          <cell r="F131">
            <v>-1.0813346173260097E-2</v>
          </cell>
          <cell r="G131">
            <v>-9.0266985862172591E-2</v>
          </cell>
          <cell r="H131">
            <v>-7.0051090489649276E-2</v>
          </cell>
          <cell r="I131">
            <v>-4.5094605347805065E-2</v>
          </cell>
          <cell r="J131">
            <v>-2.4434058767582332E-4</v>
          </cell>
          <cell r="K131">
            <v>3.8367323026696321E-2</v>
          </cell>
          <cell r="L131">
            <v>4.4153383448431602E-2</v>
          </cell>
          <cell r="M131">
            <v>1.1456939993838547E-2</v>
          </cell>
          <cell r="N131">
            <v>-1.2868425223460952E-2</v>
          </cell>
          <cell r="O131">
            <v>-2.1326257298079035E-2</v>
          </cell>
          <cell r="P131">
            <v>-9.926178924351917E-3</v>
          </cell>
          <cell r="Q131">
            <v>2.8195508083864416E-3</v>
          </cell>
          <cell r="R131">
            <v>2.5766185561299216E-2</v>
          </cell>
          <cell r="S131">
            <v>4.1659529207442002E-2</v>
          </cell>
          <cell r="T131">
            <v>-1.133224752432903E-3</v>
          </cell>
          <cell r="U131">
            <v>-8.2706873368367101E-3</v>
          </cell>
          <cell r="V131">
            <v>-4.3088894473028369E-3</v>
          </cell>
          <cell r="W131">
            <v>-1.6636979646175463E-2</v>
          </cell>
          <cell r="X131">
            <v>-2.3544176078427504E-2</v>
          </cell>
          <cell r="Y131">
            <v>-1.972112517169201E-2</v>
          </cell>
          <cell r="Z131">
            <v>-1.0776966613832712E-3</v>
          </cell>
          <cell r="AA131">
            <v>-1.2838422234966419E-3</v>
          </cell>
          <cell r="AB131">
            <v>2.4953907632225842E-3</v>
          </cell>
          <cell r="AC131">
            <v>1.9364319639504957E-2</v>
          </cell>
          <cell r="AD131">
            <v>1.2811763542175263E-2</v>
          </cell>
          <cell r="AE131">
            <v>-2.2411827803447366E-2</v>
          </cell>
          <cell r="AF131">
            <v>4.3483526167280755E-3</v>
          </cell>
          <cell r="AG131">
            <v>-5.2493205657117665E-3</v>
          </cell>
          <cell r="AH131">
            <v>-9.9344729854753903E-3</v>
          </cell>
          <cell r="AI131">
            <v>-8.7089858762917343E-3</v>
          </cell>
          <cell r="AJ131">
            <v>-4.0328618965293555E-3</v>
          </cell>
          <cell r="AK131">
            <v>1.7514715567063823E-3</v>
          </cell>
          <cell r="AL131">
            <v>8.8973709940736272E-3</v>
          </cell>
          <cell r="AM131">
            <v>1.76114456973528E-2</v>
          </cell>
          <cell r="AN131">
            <v>131.01339965106081</v>
          </cell>
          <cell r="AO131">
            <v>-131.01339965106081</v>
          </cell>
          <cell r="AP131">
            <v>3.2967849251834068E-2</v>
          </cell>
        </row>
        <row r="132">
          <cell r="A132" t="str">
            <v>Poland</v>
          </cell>
          <cell r="B132">
            <v>9.2554337906111186E-2</v>
          </cell>
          <cell r="C132">
            <v>-1.8178007658467724E-2</v>
          </cell>
          <cell r="D132">
            <v>-6.8021112414818299E-2</v>
          </cell>
          <cell r="E132">
            <v>-1.9832348313414516E-2</v>
          </cell>
          <cell r="F132">
            <v>-2.9033484191675393E-2</v>
          </cell>
          <cell r="G132">
            <v>1.1372356532457302E-3</v>
          </cell>
          <cell r="H132">
            <v>2.7495346964427816E-2</v>
          </cell>
          <cell r="I132">
            <v>4.1726079544074993E-2</v>
          </cell>
          <cell r="J132">
            <v>6.5790372602801531E-2</v>
          </cell>
          <cell r="K132">
            <v>9.5149435359358783E-2</v>
          </cell>
          <cell r="L132">
            <v>4.6077723068662767E-3</v>
          </cell>
          <cell r="M132">
            <v>-7.9958890916021846E-2</v>
          </cell>
          <cell r="N132">
            <v>-8.0215806042768498E-2</v>
          </cell>
          <cell r="O132">
            <v>-6.5610313461852754E-2</v>
          </cell>
          <cell r="P132">
            <v>-4.7459235856277517E-2</v>
          </cell>
          <cell r="Q132">
            <v>-1.9815421469128021E-2</v>
          </cell>
          <cell r="R132">
            <v>6.6452702314549164E-4</v>
          </cell>
          <cell r="S132">
            <v>2.7716630146448616E-2</v>
          </cell>
          <cell r="T132">
            <v>3.3988153190824599E-2</v>
          </cell>
          <cell r="U132">
            <v>3.580922554304114E-2</v>
          </cell>
          <cell r="V132">
            <v>3.5342259720248945E-2</v>
          </cell>
          <cell r="W132">
            <v>4.9777656925903734E-3</v>
          </cell>
          <cell r="X132">
            <v>-2.2202531532637598E-2</v>
          </cell>
          <cell r="Y132">
            <v>-2.6256490887794269E-2</v>
          </cell>
          <cell r="Z132">
            <v>-1.6915911231949344E-2</v>
          </cell>
          <cell r="AA132">
            <v>-2.4002047050663458E-2</v>
          </cell>
          <cell r="AB132">
            <v>-6.5572963639451256E-3</v>
          </cell>
          <cell r="AC132">
            <v>1.7075021074831272E-2</v>
          </cell>
          <cell r="AD132">
            <v>2.6147677810536282E-2</v>
          </cell>
          <cell r="AE132">
            <v>1.8945381220286551E-3</v>
          </cell>
          <cell r="AF132">
            <v>1.9451459820141919E-3</v>
          </cell>
          <cell r="AG132">
            <v>7.0691284558983937E-3</v>
          </cell>
          <cell r="AH132">
            <v>-3.3238665476369748E-3</v>
          </cell>
          <cell r="AI132">
            <v>-7.3710223628582778E-3</v>
          </cell>
          <cell r="AJ132">
            <v>-6.1679763797886766E-3</v>
          </cell>
          <cell r="AK132">
            <v>-1.6843775439530019E-3</v>
          </cell>
          <cell r="AL132">
            <v>2.5151849620152706E-3</v>
          </cell>
          <cell r="AM132">
            <v>8.2298079490082908E-3</v>
          </cell>
          <cell r="AN132">
            <v>466.47586680500922</v>
          </cell>
          <cell r="AO132">
            <v>-466.47586680500922</v>
          </cell>
          <cell r="AP132">
            <v>4.3269197794653699E-2</v>
          </cell>
        </row>
        <row r="133">
          <cell r="A133" t="str">
            <v>Portugal</v>
          </cell>
          <cell r="B133">
            <v>3.7693394040387025E-2</v>
          </cell>
          <cell r="C133">
            <v>3.9274221094401547E-2</v>
          </cell>
          <cell r="D133">
            <v>2.791157009675219E-2</v>
          </cell>
          <cell r="E133">
            <v>4.7806543022977108E-3</v>
          </cell>
          <cell r="F133">
            <v>-3.8328811493419143E-2</v>
          </cell>
          <cell r="G133">
            <v>-5.6366643625688599E-2</v>
          </cell>
          <cell r="H133">
            <v>-6.0730385757866621E-2</v>
          </cell>
          <cell r="I133">
            <v>-2.7877019512185977E-2</v>
          </cell>
          <cell r="J133">
            <v>-1.6364114496341325E-2</v>
          </cell>
          <cell r="K133">
            <v>7.5183869958941928E-3</v>
          </cell>
          <cell r="L133">
            <v>4.4588429979349448E-2</v>
          </cell>
          <cell r="M133">
            <v>3.9610557615161725E-2</v>
          </cell>
          <cell r="N133">
            <v>3.4150342295426454E-2</v>
          </cell>
          <cell r="O133">
            <v>-7.7236580136474352E-3</v>
          </cell>
          <cell r="P133">
            <v>-2.5879452770864612E-2</v>
          </cell>
          <cell r="Q133">
            <v>-3.5179924017051709E-2</v>
          </cell>
          <cell r="R133">
            <v>-3.1390597620336101E-2</v>
          </cell>
          <cell r="S133">
            <v>-1.9155813429724798E-2</v>
          </cell>
          <cell r="T133">
            <v>1.7889533427071268E-3</v>
          </cell>
          <cell r="U133">
            <v>1.5100146828527547E-2</v>
          </cell>
          <cell r="V133">
            <v>2.9935670932350753E-2</v>
          </cell>
          <cell r="W133">
            <v>2.8781941368494737E-2</v>
          </cell>
          <cell r="X133">
            <v>1.8796665816697519E-2</v>
          </cell>
          <cell r="Y133">
            <v>-4.7511247267326764E-3</v>
          </cell>
          <cell r="Z133">
            <v>-6.8928628314209744E-4</v>
          </cell>
          <cell r="AA133">
            <v>-1.7871315917907587E-3</v>
          </cell>
          <cell r="AB133">
            <v>6.1669167797314762E-3</v>
          </cell>
          <cell r="AC133">
            <v>2.563231829189545E-2</v>
          </cell>
          <cell r="AD133">
            <v>2.3289977192896397E-2</v>
          </cell>
          <cell r="AE133">
            <v>-7.0943820982324549E-3</v>
          </cell>
          <cell r="AF133">
            <v>6.9113619720613589E-3</v>
          </cell>
          <cell r="AG133">
            <v>-7.2764253199238266E-3</v>
          </cell>
          <cell r="AH133">
            <v>-3.9351754701287482E-2</v>
          </cell>
          <cell r="AI133">
            <v>-3.6694252878228445E-2</v>
          </cell>
          <cell r="AJ133">
            <v>-1.8301376887649871E-2</v>
          </cell>
          <cell r="AK133">
            <v>-2.4889753007325014E-3</v>
          </cell>
          <cell r="AL133">
            <v>1.2964177764971243E-2</v>
          </cell>
          <cell r="AM133">
            <v>2.4382551838228388E-2</v>
          </cell>
          <cell r="AN133">
            <v>17.660866235140954</v>
          </cell>
          <cell r="AO133">
            <v>17.660866235140954</v>
          </cell>
          <cell r="AP133">
            <v>2.8332852065256649E-2</v>
          </cell>
        </row>
        <row r="134">
          <cell r="A134" t="str">
            <v>Qatar</v>
          </cell>
          <cell r="B134">
            <v>4.8288528906324825E-2</v>
          </cell>
          <cell r="C134">
            <v>2.6218538723333944E-2</v>
          </cell>
          <cell r="D134">
            <v>-4.0622497502061886E-2</v>
          </cell>
          <cell r="E134">
            <v>-7.585629801083181E-2</v>
          </cell>
          <cell r="F134">
            <v>8.9138670992173985E-2</v>
          </cell>
          <cell r="G134">
            <v>-3.8552654604335913E-2</v>
          </cell>
          <cell r="H134">
            <v>1.043188910186941E-2</v>
          </cell>
          <cell r="I134">
            <v>3.1330682723369398E-2</v>
          </cell>
          <cell r="J134">
            <v>9.0028958123861927E-2</v>
          </cell>
          <cell r="K134">
            <v>0.15554373963567816</v>
          </cell>
          <cell r="L134">
            <v>-1.1203377491332499E-2</v>
          </cell>
          <cell r="M134">
            <v>-4.1020970091116132E-2</v>
          </cell>
          <cell r="N134">
            <v>2.2037011372354687E-2</v>
          </cell>
          <cell r="O134">
            <v>-9.4013220377066851E-3</v>
          </cell>
          <cell r="P134">
            <v>-2.9818879563334382E-2</v>
          </cell>
          <cell r="Q134">
            <v>-4.7826523111332231E-2</v>
          </cell>
          <cell r="R134">
            <v>-4.2989849421866774E-2</v>
          </cell>
          <cell r="S134">
            <v>0.13419950293895946</v>
          </cell>
          <cell r="T134">
            <v>0.12962012517589966</v>
          </cell>
          <cell r="U134">
            <v>7.9049850268211416E-2</v>
          </cell>
          <cell r="V134">
            <v>7.469823275516653E-2</v>
          </cell>
          <cell r="W134">
            <v>1.745558696641759E-2</v>
          </cell>
          <cell r="X134">
            <v>-7.2205389209340928E-2</v>
          </cell>
          <cell r="Y134">
            <v>-0.13427246524750366</v>
          </cell>
          <cell r="Z134">
            <v>-0.10991544171465385</v>
          </cell>
          <cell r="AA134">
            <v>-0.16608655805650027</v>
          </cell>
          <cell r="AB134">
            <v>-8.2096817696248284E-2</v>
          </cell>
          <cell r="AC134">
            <v>-5.1327981943183137E-2</v>
          </cell>
          <cell r="AD134">
            <v>-1.5810903426171263E-2</v>
          </cell>
          <cell r="AE134">
            <v>-2.0503142472879834E-2</v>
          </cell>
          <cell r="AF134">
            <v>2.4859526901633181E-2</v>
          </cell>
          <cell r="AG134">
            <v>0.10291802776118793</v>
          </cell>
          <cell r="AH134">
            <v>6.9197376831169388E-2</v>
          </cell>
          <cell r="AI134">
            <v>3.0972044629510764E-2</v>
          </cell>
          <cell r="AJ134">
            <v>2.0359866477189345E-3</v>
          </cell>
          <cell r="AK134">
            <v>-9.0021176605967722E-3</v>
          </cell>
          <cell r="AL134">
            <v>-1.4878003077372231E-2</v>
          </cell>
          <cell r="AM134">
            <v>-7.2499804204666021E-3</v>
          </cell>
          <cell r="AN134">
            <v>54.339816437100659</v>
          </cell>
          <cell r="AO134">
            <v>54.339816437100659</v>
          </cell>
          <cell r="AP134">
            <v>7.8636168504555959E-2</v>
          </cell>
        </row>
        <row r="135">
          <cell r="A135" t="str">
            <v>Romania</v>
          </cell>
          <cell r="B135">
            <v>-5.5192604864906923E-2</v>
          </cell>
          <cell r="C135">
            <v>-6.8080267733233085E-2</v>
          </cell>
          <cell r="D135">
            <v>-4.5176354075761205E-2</v>
          </cell>
          <cell r="E135">
            <v>-2.2327484480911269E-5</v>
          </cell>
          <cell r="F135">
            <v>5.0900199355541437E-2</v>
          </cell>
          <cell r="G135">
            <v>4.6092616269386176E-2</v>
          </cell>
          <cell r="H135">
            <v>7.3850686160259194E-2</v>
          </cell>
          <cell r="I135">
            <v>9.2498207324855114E-2</v>
          </cell>
          <cell r="J135">
            <v>0.10469344006125565</v>
          </cell>
          <cell r="K135">
            <v>6.4050528785268193E-2</v>
          </cell>
          <cell r="L135">
            <v>3.1471366511067869E-2</v>
          </cell>
          <cell r="M135">
            <v>-7.5911993713193016E-2</v>
          </cell>
          <cell r="N135">
            <v>-0.13376472323535604</v>
          </cell>
          <cell r="O135">
            <v>-0.1001016714959871</v>
          </cell>
          <cell r="P135">
            <v>-4.8431129561358935E-2</v>
          </cell>
          <cell r="Q135">
            <v>3.0779812797375433E-2</v>
          </cell>
          <cell r="R135">
            <v>7.6609943469403599E-2</v>
          </cell>
          <cell r="S135">
            <v>9.829852309168427E-3</v>
          </cell>
          <cell r="T135">
            <v>-4.7215626828843671E-2</v>
          </cell>
          <cell r="U135">
            <v>-7.374653635300385E-2</v>
          </cell>
          <cell r="V135">
            <v>-6.9851627277066203E-2</v>
          </cell>
          <cell r="W135">
            <v>-4.7683822580392408E-2</v>
          </cell>
          <cell r="X135">
            <v>-3.5846706438065305E-2</v>
          </cell>
          <cell r="Y135">
            <v>-2.5831961742069132E-2</v>
          </cell>
          <cell r="Z135">
            <v>1.3233439937653689E-2</v>
          </cell>
          <cell r="AA135">
            <v>1.2299545758788281E-2</v>
          </cell>
          <cell r="AB135">
            <v>4.9734165552403044E-2</v>
          </cell>
          <cell r="AC135">
            <v>7.6450288177308617E-2</v>
          </cell>
          <cell r="AD135">
            <v>0.1189923053173953</v>
          </cell>
          <cell r="AE135">
            <v>1.6174658792803821E-2</v>
          </cell>
          <cell r="AF135">
            <v>-2.6062820415684251E-2</v>
          </cell>
          <cell r="AG135">
            <v>-2.6380280008770421E-2</v>
          </cell>
          <cell r="AH135">
            <v>-3.5761126073450236E-2</v>
          </cell>
          <cell r="AI135">
            <v>-3.061829936569152E-2</v>
          </cell>
          <cell r="AJ135">
            <v>-1.9007332810186628E-2</v>
          </cell>
          <cell r="AK135">
            <v>-5.2467071476949454E-3</v>
          </cell>
          <cell r="AL135">
            <v>8.617123478841757E-3</v>
          </cell>
          <cell r="AM135">
            <v>2.312703739112569E-2</v>
          </cell>
          <cell r="AN135">
            <v>177.10671842997834</v>
          </cell>
          <cell r="AO135">
            <v>-177.10671842997834</v>
          </cell>
          <cell r="AP135">
            <v>6.4419232737385687E-2</v>
          </cell>
        </row>
        <row r="136">
          <cell r="A136" t="str">
            <v>Russia</v>
          </cell>
          <cell r="B136">
            <v>0</v>
          </cell>
          <cell r="C136">
            <v>0</v>
          </cell>
          <cell r="D136">
            <v>0</v>
          </cell>
          <cell r="E136">
            <v>0</v>
          </cell>
          <cell r="F136">
            <v>0</v>
          </cell>
          <cell r="G136">
            <v>0</v>
          </cell>
          <cell r="H136">
            <v>0</v>
          </cell>
          <cell r="I136">
            <v>0</v>
          </cell>
          <cell r="J136">
            <v>0</v>
          </cell>
          <cell r="K136">
            <v>0</v>
          </cell>
          <cell r="L136">
            <v>0</v>
          </cell>
          <cell r="M136">
            <v>0</v>
          </cell>
          <cell r="N136">
            <v>0.17706241937705092</v>
          </cell>
          <cell r="O136">
            <v>9.8186846478839254E-2</v>
          </cell>
          <cell r="P136">
            <v>-2.1632485152616242E-2</v>
          </cell>
          <cell r="Q136">
            <v>-4.668158806517287E-2</v>
          </cell>
          <cell r="R136">
            <v>-7.3093859868609778E-2</v>
          </cell>
          <cell r="S136">
            <v>-6.1278363880125482E-2</v>
          </cell>
          <cell r="T136">
            <v>-0.12222201450298024</v>
          </cell>
          <cell r="U136">
            <v>-8.8420745414627036E-2</v>
          </cell>
          <cell r="V136">
            <v>-3.0620587319013376E-2</v>
          </cell>
          <cell r="W136">
            <v>-2.3671287407986935E-2</v>
          </cell>
          <cell r="X136">
            <v>-2.563607087157287E-2</v>
          </cell>
          <cell r="Y136">
            <v>-7.7284623584513851E-3</v>
          </cell>
          <cell r="Z136">
            <v>8.3748096789606607E-3</v>
          </cell>
          <cell r="AA136">
            <v>1.8238102104504373E-2</v>
          </cell>
          <cell r="AB136">
            <v>4.7665811313732188E-2</v>
          </cell>
          <cell r="AC136">
            <v>8.5374717897753694E-2</v>
          </cell>
          <cell r="AD136">
            <v>9.4506110768932033E-2</v>
          </cell>
          <cell r="AE136">
            <v>-2.9876340416303642E-2</v>
          </cell>
          <cell r="AF136">
            <v>-2.5224965751912961E-2</v>
          </cell>
          <cell r="AG136">
            <v>-1.9255942363077459E-2</v>
          </cell>
          <cell r="AH136">
            <v>-1.511156080280204E-2</v>
          </cell>
          <cell r="AI136">
            <v>-1.1040329825753295E-2</v>
          </cell>
          <cell r="AJ136">
            <v>-6.3662329170716481E-3</v>
          </cell>
          <cell r="AK136">
            <v>-9.8453277690850106E-4</v>
          </cell>
          <cell r="AL136">
            <v>4.3597838935953885E-3</v>
          </cell>
          <cell r="AM136">
            <v>1.064897714438048E-2</v>
          </cell>
          <cell r="AN136">
            <v>31.333673267950076</v>
          </cell>
          <cell r="AO136">
            <v>-31.333673267950076</v>
          </cell>
          <cell r="AP136">
            <v>7.1963884071923293E-2</v>
          </cell>
        </row>
        <row r="137">
          <cell r="A137" t="str">
            <v>Rwanda</v>
          </cell>
          <cell r="B137">
            <v>-3.785490410223051E-2</v>
          </cell>
          <cell r="C137">
            <v>-4.3928916544696751E-2</v>
          </cell>
          <cell r="D137">
            <v>-9.4617556986730508E-2</v>
          </cell>
          <cell r="E137">
            <v>-6.6045120414656419E-2</v>
          </cell>
          <cell r="F137">
            <v>3.0033617544543461E-2</v>
          </cell>
          <cell r="G137">
            <v>5.5417453982174576E-2</v>
          </cell>
          <cell r="H137">
            <v>0.10075091444827934</v>
          </cell>
          <cell r="I137">
            <v>9.3940414499382952E-2</v>
          </cell>
          <cell r="J137">
            <v>0.10299065013074719</v>
          </cell>
          <cell r="K137">
            <v>5.4058983550771919E-2</v>
          </cell>
          <cell r="L137">
            <v>8.0008833672441382E-2</v>
          </cell>
          <cell r="M137">
            <v>5.9788945735106104E-2</v>
          </cell>
          <cell r="N137">
            <v>0.16083892145493453</v>
          </cell>
          <cell r="O137">
            <v>6.7276409678370702E-2</v>
          </cell>
          <cell r="P137">
            <v>-0.36846467354861756</v>
          </cell>
          <cell r="Q137">
            <v>-0.21038793328101307</v>
          </cell>
          <cell r="R137">
            <v>-0.13025705123788661</v>
          </cell>
          <cell r="S137">
            <v>-3.0102309277417586E-2</v>
          </cell>
          <cell r="T137">
            <v>4.9834716103649493E-3</v>
          </cell>
          <cell r="U137">
            <v>-1.4215035997277455E-3</v>
          </cell>
          <cell r="V137">
            <v>-3.8362657528210999E-3</v>
          </cell>
          <cell r="W137">
            <v>5.9115057611600257E-3</v>
          </cell>
          <cell r="X137">
            <v>5.5570514180452245E-2</v>
          </cell>
          <cell r="Y137">
            <v>-2.0029944498560753E-3</v>
          </cell>
          <cell r="Z137">
            <v>-9.1547574897192056E-3</v>
          </cell>
          <cell r="AA137">
            <v>1.0946235331256333E-3</v>
          </cell>
          <cell r="AB137">
            <v>1.0485508460395577E-2</v>
          </cell>
          <cell r="AC137">
            <v>-1.3725843329357322E-2</v>
          </cell>
          <cell r="AD137">
            <v>1.5671172856803157E-2</v>
          </cell>
          <cell r="AE137">
            <v>-1.8809052354919847E-2</v>
          </cell>
          <cell r="AF137">
            <v>-1.9908881650233155E-2</v>
          </cell>
          <cell r="AG137">
            <v>-7.2393271408224356E-3</v>
          </cell>
          <cell r="AH137">
            <v>-3.2602006351234764E-3</v>
          </cell>
          <cell r="AI137">
            <v>-2.3250898978466358E-3</v>
          </cell>
          <cell r="AJ137">
            <v>1.3586241714696472E-3</v>
          </cell>
          <cell r="AK137">
            <v>6.1016153593253008E-3</v>
          </cell>
          <cell r="AL137">
            <v>1.1057032424583323E-2</v>
          </cell>
          <cell r="AM137">
            <v>1.9085605952020482E-2</v>
          </cell>
          <cell r="AN137">
            <v>19.648825534271985</v>
          </cell>
          <cell r="AO137">
            <v>-19.648825534271985</v>
          </cell>
          <cell r="AP137">
            <v>9.7590282338273174E-2</v>
          </cell>
        </row>
        <row r="138">
          <cell r="A138" t="str">
            <v>Samoa</v>
          </cell>
          <cell r="B138">
            <v>9.0245172223297587E-2</v>
          </cell>
          <cell r="C138">
            <v>-1.7935461137057795E-2</v>
          </cell>
          <cell r="D138">
            <v>-3.7423037081348282E-2</v>
          </cell>
          <cell r="E138">
            <v>-4.2633366134086408E-2</v>
          </cell>
          <cell r="F138">
            <v>-3.8133003763195547E-2</v>
          </cell>
          <cell r="G138">
            <v>3.807064892948118E-3</v>
          </cell>
          <cell r="H138">
            <v>3.5848075138855559E-2</v>
          </cell>
          <cell r="I138">
            <v>2.4384482890699458E-2</v>
          </cell>
          <cell r="J138">
            <v>3.5660794440206624E-2</v>
          </cell>
          <cell r="K138">
            <v>7.708484257621441E-2</v>
          </cell>
          <cell r="L138">
            <v>-1.1477994539565597E-2</v>
          </cell>
          <cell r="M138">
            <v>-5.5497081148188639E-2</v>
          </cell>
          <cell r="N138">
            <v>-4.0336728945341856E-2</v>
          </cell>
          <cell r="O138">
            <v>-5.0630023562559384E-2</v>
          </cell>
          <cell r="P138">
            <v>-2.0952465060749596E-2</v>
          </cell>
          <cell r="Q138">
            <v>7.7534074068354884E-3</v>
          </cell>
          <cell r="R138">
            <v>4.4463910768334683E-2</v>
          </cell>
          <cell r="S138">
            <v>1.3435675807478401E-2</v>
          </cell>
          <cell r="T138">
            <v>-1.3767991082350108E-2</v>
          </cell>
          <cell r="U138">
            <v>-5.6797642880419018E-2</v>
          </cell>
          <cell r="V138">
            <v>-5.0546475473188579E-2</v>
          </cell>
          <cell r="W138">
            <v>-1.5539056648633406E-2</v>
          </cell>
          <cell r="X138">
            <v>5.8409564925096056E-3</v>
          </cell>
          <cell r="Y138">
            <v>6.2689990892705614E-3</v>
          </cell>
          <cell r="Z138">
            <v>1.2322016130806067E-2</v>
          </cell>
          <cell r="AA138">
            <v>4.9098211680921648E-2</v>
          </cell>
          <cell r="AB138">
            <v>4.180057275462281E-2</v>
          </cell>
          <cell r="AC138">
            <v>3.6201679335034133E-2</v>
          </cell>
          <cell r="AD138">
            <v>5.8854617627887622E-2</v>
          </cell>
          <cell r="AE138">
            <v>-1.4782581234556696E-2</v>
          </cell>
          <cell r="AF138">
            <v>-2.8081884204206535E-2</v>
          </cell>
          <cell r="AG138">
            <v>-2.2237991855634149E-2</v>
          </cell>
          <cell r="AH138">
            <v>-2.3005026674890974E-2</v>
          </cell>
          <cell r="AI138">
            <v>-1.9801359252561074E-2</v>
          </cell>
          <cell r="AJ138">
            <v>-1.2945591881865962E-2</v>
          </cell>
          <cell r="AK138">
            <v>-4.2837422864622464E-3</v>
          </cell>
          <cell r="AL138">
            <v>5.4180521409641436E-3</v>
          </cell>
          <cell r="AM138">
            <v>1.6320323935479691E-2</v>
          </cell>
          <cell r="AN138">
            <v>48.454338034526465</v>
          </cell>
          <cell r="AO138">
            <v>48.454338034526465</v>
          </cell>
          <cell r="AP138">
            <v>3.9819918095821347E-2</v>
          </cell>
        </row>
        <row r="139">
          <cell r="A139" t="str">
            <v>São Tomé and Príncipe</v>
          </cell>
          <cell r="B139">
            <v>6.7401196080168674E-2</v>
          </cell>
          <cell r="C139">
            <v>-2.8000262668676855E-2</v>
          </cell>
          <cell r="D139">
            <v>1.6968173478597401E-2</v>
          </cell>
          <cell r="E139">
            <v>-8.7766869390086023E-3</v>
          </cell>
          <cell r="F139">
            <v>-5.6993547391892267E-2</v>
          </cell>
          <cell r="G139">
            <v>4.1296774893537953E-2</v>
          </cell>
          <cell r="H139">
            <v>-1.1443838007047713E-2</v>
          </cell>
          <cell r="I139">
            <v>-3.5022824398310247E-2</v>
          </cell>
          <cell r="J139">
            <v>-1.2976363565426122E-2</v>
          </cell>
          <cell r="K139">
            <v>1.8060469372883321E-2</v>
          </cell>
          <cell r="L139">
            <v>-6.2219089118385404E-3</v>
          </cell>
          <cell r="M139">
            <v>9.2420828863233801E-4</v>
          </cell>
          <cell r="N139">
            <v>8.9171570305500816E-4</v>
          </cell>
          <cell r="O139">
            <v>2.7475799502720498E-3</v>
          </cell>
          <cell r="P139">
            <v>1.3592017395162822E-2</v>
          </cell>
          <cell r="Q139">
            <v>2.0726582922362725E-2</v>
          </cell>
          <cell r="R139">
            <v>2.1057911019720446E-2</v>
          </cell>
          <cell r="S139">
            <v>1.4338133152877974E-2</v>
          </cell>
          <cell r="T139">
            <v>2.030154334188029E-2</v>
          </cell>
          <cell r="U139">
            <v>2.3462302574293718E-2</v>
          </cell>
          <cell r="V139">
            <v>2.71942832392774E-3</v>
          </cell>
          <cell r="W139">
            <v>3.8978384032385457E-3</v>
          </cell>
          <cell r="X139">
            <v>-1.0025175455018197E-2</v>
          </cell>
          <cell r="Y139">
            <v>1.6435950905039146E-2</v>
          </cell>
          <cell r="Z139">
            <v>1.6770023047749286E-2</v>
          </cell>
          <cell r="AA139">
            <v>-1.6721726241803927E-2</v>
          </cell>
          <cell r="AB139">
            <v>4.7918702691512327E-2</v>
          </cell>
          <cell r="AC139">
            <v>5.7035236355108196E-3</v>
          </cell>
          <cell r="AD139">
            <v>2.6442536281733663E-2</v>
          </cell>
          <cell r="AE139">
            <v>-6.3548218046272659E-3</v>
          </cell>
          <cell r="AF139">
            <v>-3.8768465511155654E-2</v>
          </cell>
          <cell r="AG139">
            <v>-7.0940091217578147E-2</v>
          </cell>
          <cell r="AH139">
            <v>-0.10100538179755127</v>
          </cell>
          <cell r="AI139">
            <v>-0.1283305094114601</v>
          </cell>
          <cell r="AJ139">
            <v>-0.15538512864224216</v>
          </cell>
          <cell r="AK139">
            <v>0.15612439048077745</v>
          </cell>
          <cell r="AL139">
            <v>9.6903336942969695E-2</v>
          </cell>
          <cell r="AM139">
            <v>5.1257781750116006E-2</v>
          </cell>
          <cell r="AN139">
            <v>11.4737721774588</v>
          </cell>
          <cell r="AO139">
            <v>11.4737721774588</v>
          </cell>
          <cell r="AP139">
            <v>2.8473205235825097E-2</v>
          </cell>
        </row>
        <row r="140">
          <cell r="A140" t="str">
            <v>Saudi Arabia</v>
          </cell>
          <cell r="B140">
            <v>5.5680930041679517E-2</v>
          </cell>
          <cell r="C140">
            <v>0.12838694671627893</v>
          </cell>
          <cell r="D140">
            <v>2.4057102558312358E-2</v>
          </cell>
          <cell r="E140">
            <v>-4.2502355164234312E-2</v>
          </cell>
          <cell r="F140">
            <v>-5.8880500425115251E-2</v>
          </cell>
          <cell r="G140">
            <v>-9.2595556143112046E-2</v>
          </cell>
          <cell r="H140">
            <v>-4.6424088915096168E-2</v>
          </cell>
          <cell r="I140">
            <v>-9.1729212172767569E-2</v>
          </cell>
          <cell r="J140">
            <v>-3.229266100914252E-2</v>
          </cell>
          <cell r="K140">
            <v>-5.2593678199960837E-2</v>
          </cell>
          <cell r="L140">
            <v>-3.0378126200290026E-4</v>
          </cell>
          <cell r="M140">
            <v>6.0011590995795228E-2</v>
          </cell>
          <cell r="N140">
            <v>7.7529717137388099E-2</v>
          </cell>
          <cell r="O140">
            <v>4.8101266601042372E-2</v>
          </cell>
          <cell r="P140">
            <v>2.7238398892406191E-2</v>
          </cell>
          <cell r="Q140">
            <v>3.2257322374895621E-3</v>
          </cell>
          <cell r="R140">
            <v>1.1567516571816806E-2</v>
          </cell>
          <cell r="S140">
            <v>1.244550734888774E-2</v>
          </cell>
          <cell r="T140">
            <v>1.5520691363243272E-2</v>
          </cell>
          <cell r="U140">
            <v>-1.7608658548262681E-2</v>
          </cell>
          <cell r="V140">
            <v>2.7182213435956674E-3</v>
          </cell>
          <cell r="W140">
            <v>-2.0391408802127888E-2</v>
          </cell>
          <cell r="X140">
            <v>-4.8973743062306056E-2</v>
          </cell>
          <cell r="Y140">
            <v>-9.4689915681421093E-3</v>
          </cell>
          <cell r="Z140">
            <v>6.9252528763856912E-3</v>
          </cell>
          <cell r="AA140">
            <v>2.4972539890667226E-2</v>
          </cell>
          <cell r="AB140">
            <v>1.8630426535224849E-2</v>
          </cell>
          <cell r="AC140">
            <v>2.0161571661229721E-4</v>
          </cell>
          <cell r="AD140">
            <v>2.3781132916541972E-3</v>
          </cell>
          <cell r="AE140">
            <v>-3.634082731891513E-2</v>
          </cell>
          <cell r="AF140">
            <v>-3.2598366341747634E-2</v>
          </cell>
          <cell r="AG140">
            <v>-9.8992047606192724E-3</v>
          </cell>
          <cell r="AH140">
            <v>5.8949843368608168E-3</v>
          </cell>
          <cell r="AI140">
            <v>4.1420371586165603E-3</v>
          </cell>
          <cell r="AJ140">
            <v>5.3493017627159476E-3</v>
          </cell>
          <cell r="AK140">
            <v>6.6737372924617275E-3</v>
          </cell>
          <cell r="AL140">
            <v>8.9466751305558104E-3</v>
          </cell>
          <cell r="AM140">
            <v>1.1760690065829763E-2</v>
          </cell>
          <cell r="AN140">
            <v>20.550929184706245</v>
          </cell>
          <cell r="AO140">
            <v>-20.550929184706245</v>
          </cell>
          <cell r="AP140">
            <v>4.6889169300095984E-2</v>
          </cell>
        </row>
        <row r="141">
          <cell r="A141" t="str">
            <v>Senegal</v>
          </cell>
          <cell r="B141">
            <v>-2.1996500551208029E-2</v>
          </cell>
          <cell r="C141">
            <v>8.8587919740709231E-4</v>
          </cell>
          <cell r="D141">
            <v>5.2272423671642879E-2</v>
          </cell>
          <cell r="E141">
            <v>-2.7799285352484979E-2</v>
          </cell>
          <cell r="F141">
            <v>-1.5051511009707684E-2</v>
          </cell>
          <cell r="G141">
            <v>-5.9899615336611476E-3</v>
          </cell>
          <cell r="H141">
            <v>2.1811040805015578E-3</v>
          </cell>
          <cell r="I141">
            <v>4.0472743990881584E-2</v>
          </cell>
          <cell r="J141">
            <v>1.3063731111689994E-2</v>
          </cell>
          <cell r="K141">
            <v>3.2356418684561593E-2</v>
          </cell>
          <cell r="L141">
            <v>5.1463411834139355E-3</v>
          </cell>
          <cell r="M141">
            <v>1.0019901287528525E-2</v>
          </cell>
          <cell r="N141">
            <v>7.7783764217844754E-4</v>
          </cell>
          <cell r="O141">
            <v>-9.644928699607435E-3</v>
          </cell>
          <cell r="P141">
            <v>-3.5116685896121345E-2</v>
          </cell>
          <cell r="Q141">
            <v>-1.2260566274444927E-2</v>
          </cell>
          <cell r="R141">
            <v>-2.3952927962859527E-2</v>
          </cell>
          <cell r="S141">
            <v>-2.7797073384467113E-2</v>
          </cell>
          <cell r="T141">
            <v>-8.0658100178277042E-3</v>
          </cell>
          <cell r="U141">
            <v>1.4423263025628191E-2</v>
          </cell>
          <cell r="V141">
            <v>5.4334610250123842E-3</v>
          </cell>
          <cell r="W141">
            <v>9.0097695589860978E-3</v>
          </cell>
          <cell r="X141">
            <v>-2.5931355387992221E-2</v>
          </cell>
          <cell r="Y141">
            <v>-3.6750966874768034E-3</v>
          </cell>
          <cell r="Z141">
            <v>1.1408312893673436E-2</v>
          </cell>
          <cell r="AA141">
            <v>2.478714488604776E-2</v>
          </cell>
          <cell r="AB141">
            <v>7.7721905568282467E-3</v>
          </cell>
          <cell r="AC141">
            <v>1.600359698378152E-2</v>
          </cell>
          <cell r="AD141">
            <v>1.2393849194720495E-2</v>
          </cell>
          <cell r="AE141">
            <v>-6.7047509169317837E-3</v>
          </cell>
          <cell r="AF141">
            <v>-5.7685857302820021E-3</v>
          </cell>
          <cell r="AG141">
            <v>-1.9518270154306731E-2</v>
          </cell>
          <cell r="AH141">
            <v>-2.1948629397117888E-2</v>
          </cell>
          <cell r="AI141">
            <v>-1.7981247101494471E-2</v>
          </cell>
          <cell r="AJ141">
            <v>-1.0685544351369617E-2</v>
          </cell>
          <cell r="AK141">
            <v>-1.6208782909876892E-6</v>
          </cell>
          <cell r="AL141">
            <v>1.3061424843347498E-2</v>
          </cell>
          <cell r="AM141">
            <v>2.8355327252821319E-2</v>
          </cell>
          <cell r="AN141">
            <v>71.195282959840398</v>
          </cell>
          <cell r="AO141">
            <v>71.195282959840398</v>
          </cell>
          <cell r="AP141">
            <v>2.0323270681253794E-2</v>
          </cell>
        </row>
        <row r="142">
          <cell r="A142" t="str">
            <v>Serbia</v>
          </cell>
          <cell r="B142">
            <v>0</v>
          </cell>
          <cell r="C142">
            <v>0</v>
          </cell>
          <cell r="D142">
            <v>0</v>
          </cell>
          <cell r="E142">
            <v>0</v>
          </cell>
          <cell r="F142">
            <v>0</v>
          </cell>
          <cell r="G142">
            <v>0</v>
          </cell>
          <cell r="H142">
            <v>0</v>
          </cell>
          <cell r="I142">
            <v>0</v>
          </cell>
          <cell r="J142">
            <v>0</v>
          </cell>
          <cell r="K142">
            <v>0</v>
          </cell>
          <cell r="L142">
            <v>0</v>
          </cell>
          <cell r="M142">
            <v>0</v>
          </cell>
          <cell r="N142">
            <v>0</v>
          </cell>
          <cell r="O142">
            <v>0</v>
          </cell>
          <cell r="P142">
            <v>0</v>
          </cell>
          <cell r="Q142">
            <v>0</v>
          </cell>
          <cell r="R142">
            <v>0</v>
          </cell>
          <cell r="S142">
            <v>0</v>
          </cell>
          <cell r="T142">
            <v>0.10636219811014244</v>
          </cell>
          <cell r="U142">
            <v>-5.5453515304227978E-2</v>
          </cell>
          <cell r="V142">
            <v>-4.3962233984700047E-2</v>
          </cell>
          <cell r="W142">
            <v>-3.1821434234185722E-2</v>
          </cell>
          <cell r="X142">
            <v>-2.8711375569116501E-2</v>
          </cell>
          <cell r="Y142">
            <v>-4.1969981752383742E-2</v>
          </cell>
          <cell r="Z142">
            <v>8.6515151676981403E-3</v>
          </cell>
          <cell r="AA142">
            <v>2.5959109652674821E-2</v>
          </cell>
          <cell r="AB142">
            <v>2.832236775010287E-2</v>
          </cell>
          <cell r="AC142">
            <v>5.1585763541742928E-2</v>
          </cell>
          <cell r="AD142">
            <v>6.2100940030093095E-2</v>
          </cell>
          <cell r="AE142">
            <v>-2.9748273095649548E-4</v>
          </cell>
          <cell r="AF142">
            <v>-1.3643074960837559E-2</v>
          </cell>
          <cell r="AG142">
            <v>-1.8839259895823992E-2</v>
          </cell>
          <cell r="AH142">
            <v>-3.6401313138402974E-2</v>
          </cell>
          <cell r="AI142">
            <v>-3.0920063399078237E-2</v>
          </cell>
          <cell r="AJ142">
            <v>-1.6352619588033687E-2</v>
          </cell>
          <cell r="AK142">
            <v>-1.9509230379963457E-3</v>
          </cell>
          <cell r="AL142">
            <v>1.2659371415875349E-2</v>
          </cell>
          <cell r="AM142">
            <v>2.2917727307576408E-2</v>
          </cell>
          <cell r="AN142">
            <v>13.543393072919878</v>
          </cell>
          <cell r="AO142">
            <v>13.543393072919878</v>
          </cell>
          <cell r="AP142">
            <v>4.6708778897405503E-2</v>
          </cell>
        </row>
        <row r="143">
          <cell r="A143" t="str">
            <v>Seychelles</v>
          </cell>
          <cell r="B143">
            <v>0.12988849073794431</v>
          </cell>
          <cell r="C143">
            <v>4.6071508452736512E-2</v>
          </cell>
          <cell r="D143">
            <v>-1.3044513102221943E-2</v>
          </cell>
          <cell r="E143">
            <v>-5.6567944264587777E-2</v>
          </cell>
          <cell r="F143">
            <v>-5.5746435039164079E-2</v>
          </cell>
          <cell r="G143">
            <v>-3.7401360067808435E-3</v>
          </cell>
          <cell r="H143">
            <v>-4.2413965766551438E-2</v>
          </cell>
          <cell r="I143">
            <v>-4.4819508474164299E-2</v>
          </cell>
          <cell r="J143">
            <v>-4.4818277662562737E-2</v>
          </cell>
          <cell r="K143">
            <v>-6.1461744174600298E-4</v>
          </cell>
          <cell r="L143">
            <v>1.8847445792893013E-2</v>
          </cell>
          <cell r="M143">
            <v>-5.5106988474278298E-3</v>
          </cell>
          <cell r="N143">
            <v>1.4166182028677188E-2</v>
          </cell>
          <cell r="O143">
            <v>3.822090377252866E-2</v>
          </cell>
          <cell r="P143">
            <v>-3.1249577124266389E-2</v>
          </cell>
          <cell r="Q143">
            <v>-6.6400884688543008E-2</v>
          </cell>
          <cell r="R143">
            <v>-1.2173844904915685E-2</v>
          </cell>
          <cell r="S143">
            <v>6.9734665877077565E-2</v>
          </cell>
          <cell r="T143">
            <v>6.2914148340060594E-2</v>
          </cell>
          <cell r="U143">
            <v>5.4593855258788855E-2</v>
          </cell>
          <cell r="V143">
            <v>7.5256130183163503E-2</v>
          </cell>
          <cell r="W143">
            <v>3.0805430263418601E-2</v>
          </cell>
          <cell r="X143">
            <v>2.5185869724404765E-2</v>
          </cell>
          <cell r="Y143">
            <v>-5.2442221395830747E-2</v>
          </cell>
          <cell r="Z143">
            <v>-9.7635089878763237E-2</v>
          </cell>
          <cell r="AA143">
            <v>-5.9526669546355486E-2</v>
          </cell>
          <cell r="AB143">
            <v>-2.6137353325327111E-2</v>
          </cell>
          <cell r="AC143">
            <v>3.8701913159445503E-2</v>
          </cell>
          <cell r="AD143">
            <v>-3.7803958853517032E-3</v>
          </cell>
          <cell r="AE143">
            <v>-3.1928231156067445E-2</v>
          </cell>
          <cell r="AF143">
            <v>-2.9199141498711294E-3</v>
          </cell>
          <cell r="AG143">
            <v>8.9152302890374777E-3</v>
          </cell>
          <cell r="AH143">
            <v>-8.3552486969341443E-4</v>
          </cell>
          <cell r="AI143">
            <v>-1.6345511229811974E-3</v>
          </cell>
          <cell r="AJ143">
            <v>1.5078191601417309E-3</v>
          </cell>
          <cell r="AK143">
            <v>5.9972298182997229E-3</v>
          </cell>
          <cell r="AL143">
            <v>8.8537944112858456E-3</v>
          </cell>
          <cell r="AM143">
            <v>1.3241656967271365E-2</v>
          </cell>
          <cell r="AN143">
            <v>41.787968158877661</v>
          </cell>
          <cell r="AO143">
            <v>-41.787968158877661</v>
          </cell>
          <cell r="AP143">
            <v>4.9843258201002508E-2</v>
          </cell>
        </row>
        <row r="144">
          <cell r="A144" t="str">
            <v>Sierra Leone</v>
          </cell>
          <cell r="B144">
            <v>-3.0244017906290922E-2</v>
          </cell>
          <cell r="C144">
            <v>-1.1657117687254722E-2</v>
          </cell>
          <cell r="D144">
            <v>6.6170284155913665E-3</v>
          </cell>
          <cell r="E144">
            <v>-7.8546742229627514E-3</v>
          </cell>
          <cell r="F144">
            <v>1.1517705717850704E-2</v>
          </cell>
          <cell r="G144">
            <v>-5.2874944380018149E-2</v>
          </cell>
          <cell r="H144">
            <v>-4.6036126030256662E-2</v>
          </cell>
          <cell r="I144">
            <v>-1.4847643958592664E-2</v>
          </cell>
          <cell r="J144">
            <v>1.8377757622019288E-2</v>
          </cell>
          <cell r="K144">
            <v>8.8924316758137181E-2</v>
          </cell>
          <cell r="L144">
            <v>0.13583412218720881</v>
          </cell>
          <cell r="M144">
            <v>8.2081608574868264E-2</v>
          </cell>
          <cell r="N144">
            <v>2.1040157966736944E-2</v>
          </cell>
          <cell r="O144">
            <v>7.515905083004662E-2</v>
          </cell>
          <cell r="P144">
            <v>0.17887869913162752</v>
          </cell>
          <cell r="Q144">
            <v>0.1285925771894281</v>
          </cell>
          <cell r="R144">
            <v>-9.7296296836008697E-2</v>
          </cell>
          <cell r="S144">
            <v>-0.21538337918403533</v>
          </cell>
          <cell r="T144">
            <v>-0.1925381104906666</v>
          </cell>
          <cell r="U144">
            <v>-0.24717296991780985</v>
          </cell>
          <cell r="V144">
            <v>-0.22715616409409808</v>
          </cell>
          <cell r="W144">
            <v>-0.11895434810466497</v>
          </cell>
          <cell r="X144">
            <v>6.1603646597386416E-2</v>
          </cell>
          <cell r="Y144">
            <v>8.3875094814909457E-2</v>
          </cell>
          <cell r="Z144">
            <v>7.606354328889206E-2</v>
          </cell>
          <cell r="AA144">
            <v>6.1446556226566799E-2</v>
          </cell>
          <cell r="AB144">
            <v>4.5196981159110007E-2</v>
          </cell>
          <cell r="AC144">
            <v>1.9747289088571887E-2</v>
          </cell>
          <cell r="AD144">
            <v>-1.4321912482652891E-2</v>
          </cell>
          <cell r="AE144">
            <v>-6.8713970276695915E-2</v>
          </cell>
          <cell r="AF144">
            <v>-0.10517383302307727</v>
          </cell>
          <cell r="AG144">
            <v>-0.13628147536625734</v>
          </cell>
          <cell r="AH144">
            <v>7.8104230999231625E-2</v>
          </cell>
          <cell r="AI144">
            <v>8.5599183057786785E-2</v>
          </cell>
          <cell r="AJ144">
            <v>5.3427370789061346E-2</v>
          </cell>
          <cell r="AK144">
            <v>2.4617136454835698E-2</v>
          </cell>
          <cell r="AL144">
            <v>1.8722627234252285E-3</v>
          </cell>
          <cell r="AM144">
            <v>-1.5923072374359349E-2</v>
          </cell>
          <cell r="AN144">
            <v>7.0551247196748328</v>
          </cell>
          <cell r="AO144">
            <v>-7.0551247196748328</v>
          </cell>
          <cell r="AP144">
            <v>0.10837351692094677</v>
          </cell>
        </row>
        <row r="145">
          <cell r="A145" t="str">
            <v>Singapore</v>
          </cell>
          <cell r="B145">
            <v>5.5770672505157354E-2</v>
          </cell>
          <cell r="C145">
            <v>6.378231724253873E-2</v>
          </cell>
          <cell r="D145">
            <v>4.5573189071245392E-2</v>
          </cell>
          <cell r="E145">
            <v>4.669325421830052E-2</v>
          </cell>
          <cell r="F145">
            <v>5.4003252609222716E-2</v>
          </cell>
          <cell r="G145">
            <v>-2.9506334077334953E-2</v>
          </cell>
          <cell r="H145">
            <v>-8.9211776673843654E-2</v>
          </cell>
          <cell r="I145">
            <v>-6.6478694143815756E-2</v>
          </cell>
          <cell r="J145">
            <v>-4.1838597448487835E-2</v>
          </cell>
          <cell r="K145">
            <v>-2.4661639705960862E-2</v>
          </cell>
          <cell r="L145">
            <v>-8.0345574715840039E-3</v>
          </cell>
          <cell r="M145">
            <v>-2.316172882599217E-2</v>
          </cell>
          <cell r="N145">
            <v>-3.132614788977163E-2</v>
          </cell>
          <cell r="O145">
            <v>3.0877844425682812E-3</v>
          </cell>
          <cell r="P145">
            <v>3.3749508904883638E-2</v>
          </cell>
          <cell r="Q145">
            <v>3.7589983330277542E-2</v>
          </cell>
          <cell r="R145">
            <v>4.8929225407840296E-2</v>
          </cell>
          <cell r="S145">
            <v>7.2914110887031938E-2</v>
          </cell>
          <cell r="T145">
            <v>-7.689048824145968E-3</v>
          </cell>
          <cell r="U145">
            <v>-2.0995374116976632E-3</v>
          </cell>
          <cell r="V145">
            <v>3.1149534084028607E-2</v>
          </cell>
          <cell r="W145">
            <v>-3.4154693900997339E-2</v>
          </cell>
          <cell r="X145">
            <v>-4.7141257479801385E-2</v>
          </cell>
          <cell r="Y145">
            <v>-5.7716200402104317E-2</v>
          </cell>
          <cell r="Z145">
            <v>-2.8431417924576763E-2</v>
          </cell>
          <cell r="AA145">
            <v>-1.5053601908858866E-2</v>
          </cell>
          <cell r="AB145">
            <v>1.1862425176330633E-2</v>
          </cell>
          <cell r="AC145">
            <v>4.1634671884886704E-2</v>
          </cell>
          <cell r="AD145">
            <v>3.4814624702381473E-3</v>
          </cell>
          <cell r="AE145">
            <v>-5.7145146877559623E-2</v>
          </cell>
          <cell r="AF145">
            <v>2.8472021941783665E-2</v>
          </cell>
          <cell r="AG145">
            <v>2.7567284702270364E-2</v>
          </cell>
          <cell r="AH145">
            <v>7.5552370435207263E-3</v>
          </cell>
          <cell r="AI145">
            <v>1.6274200449863717E-3</v>
          </cell>
          <cell r="AJ145">
            <v>-4.0508246958144374E-4</v>
          </cell>
          <cell r="AK145">
            <v>-1.6470550639155854E-3</v>
          </cell>
          <cell r="AL145">
            <v>-1.3043235346876705E-3</v>
          </cell>
          <cell r="AM145">
            <v>8.4010966676819663E-5</v>
          </cell>
          <cell r="AN145">
            <v>32.278414989230342</v>
          </cell>
          <cell r="AO145">
            <v>32.278414989230342</v>
          </cell>
          <cell r="AP145">
            <v>4.2981047637152665E-2</v>
          </cell>
        </row>
        <row r="146">
          <cell r="A146" t="str">
            <v>Slovak Republic</v>
          </cell>
          <cell r="B146">
            <v>0</v>
          </cell>
          <cell r="C146">
            <v>0</v>
          </cell>
          <cell r="D146">
            <v>0</v>
          </cell>
          <cell r="E146">
            <v>0</v>
          </cell>
          <cell r="F146">
            <v>0</v>
          </cell>
          <cell r="G146">
            <v>0</v>
          </cell>
          <cell r="H146">
            <v>0</v>
          </cell>
          <cell r="I146">
            <v>0</v>
          </cell>
          <cell r="J146">
            <v>0</v>
          </cell>
          <cell r="K146">
            <v>0</v>
          </cell>
          <cell r="L146">
            <v>0</v>
          </cell>
          <cell r="M146">
            <v>0</v>
          </cell>
          <cell r="N146">
            <v>0</v>
          </cell>
          <cell r="O146">
            <v>-1.2862747115698481E-2</v>
          </cell>
          <cell r="P146">
            <v>-5.8243276969753444E-3</v>
          </cell>
          <cell r="Q146">
            <v>1.9863893407933545E-2</v>
          </cell>
          <cell r="R146">
            <v>3.9941318459222545E-2</v>
          </cell>
          <cell r="S146">
            <v>3.8133432244859509E-2</v>
          </cell>
          <cell r="T146">
            <v>3.7394491562751681E-2</v>
          </cell>
          <cell r="U146">
            <v>-5.3935472965153481E-3</v>
          </cell>
          <cell r="V146">
            <v>-3.3863364688652177E-2</v>
          </cell>
          <cell r="W146">
            <v>-4.2897328803032202E-2</v>
          </cell>
          <cell r="X146">
            <v>-4.312160254901979E-2</v>
          </cell>
          <cell r="Y146">
            <v>-4.2815113863959225E-2</v>
          </cell>
          <cell r="Z146">
            <v>-4.0710900841941969E-2</v>
          </cell>
          <cell r="AA146">
            <v>-2.3989950396251004E-2</v>
          </cell>
          <cell r="AB146">
            <v>9.8282057737811186E-3</v>
          </cell>
          <cell r="AC146">
            <v>6.780011840929949E-2</v>
          </cell>
          <cell r="AD146">
            <v>8.3808856190158473E-2</v>
          </cell>
          <cell r="AE146">
            <v>-8.1004885412276004E-3</v>
          </cell>
          <cell r="AF146">
            <v>-2.9407202578025861E-3</v>
          </cell>
          <cell r="AG146">
            <v>-4.0666386450184111E-3</v>
          </cell>
          <cell r="AH146">
            <v>-1.3094925763403806E-2</v>
          </cell>
          <cell r="AI146">
            <v>-1.4486048628516456E-2</v>
          </cell>
          <cell r="AJ146">
            <v>-1.0445334118911263E-2</v>
          </cell>
          <cell r="AK146">
            <v>-2.8588332555771374E-3</v>
          </cell>
          <cell r="AL146">
            <v>2.5952283522838126E-3</v>
          </cell>
          <cell r="AM146">
            <v>8.8514553665184712E-3</v>
          </cell>
          <cell r="AN146">
            <v>30.56302046826988</v>
          </cell>
          <cell r="AO146">
            <v>30.56302046826988</v>
          </cell>
          <cell r="AP146">
            <v>3.7817904859164836E-2</v>
          </cell>
        </row>
        <row r="147">
          <cell r="A147" t="str">
            <v>Slovenia</v>
          </cell>
          <cell r="B147">
            <v>0</v>
          </cell>
          <cell r="C147">
            <v>0</v>
          </cell>
          <cell r="D147">
            <v>0</v>
          </cell>
          <cell r="E147">
            <v>0</v>
          </cell>
          <cell r="F147">
            <v>0</v>
          </cell>
          <cell r="G147">
            <v>0</v>
          </cell>
          <cell r="H147">
            <v>0</v>
          </cell>
          <cell r="I147">
            <v>0</v>
          </cell>
          <cell r="J147">
            <v>0</v>
          </cell>
          <cell r="K147">
            <v>0</v>
          </cell>
          <cell r="L147">
            <v>0</v>
          </cell>
          <cell r="M147">
            <v>0</v>
          </cell>
          <cell r="N147">
            <v>2.2878497045343775E-2</v>
          </cell>
          <cell r="O147">
            <v>-4.4125516020875315E-4</v>
          </cell>
          <cell r="P147">
            <v>2.6976537838017227E-3</v>
          </cell>
          <cell r="Q147">
            <v>-3.7953008570479167E-3</v>
          </cell>
          <cell r="R147">
            <v>-1.3470623338483213E-2</v>
          </cell>
          <cell r="S147">
            <v>-9.0201465477315231E-3</v>
          </cell>
          <cell r="T147">
            <v>-1.717357633828041E-2</v>
          </cell>
          <cell r="U147">
            <v>-7.1287311752861616E-3</v>
          </cell>
          <cell r="V147">
            <v>-5.7907194221944293E-3</v>
          </cell>
          <cell r="W147">
            <v>-1.5768299627950004E-2</v>
          </cell>
          <cell r="X147">
            <v>-1.5566698813528122E-2</v>
          </cell>
          <cell r="Y147">
            <v>-2.201154405556249E-2</v>
          </cell>
          <cell r="Z147">
            <v>-1.216143056300902E-2</v>
          </cell>
          <cell r="AA147">
            <v>-3.0242514885134076E-3</v>
          </cell>
          <cell r="AB147">
            <v>2.7650658037030044E-2</v>
          </cell>
          <cell r="AC147">
            <v>7.3995605430002276E-2</v>
          </cell>
          <cell r="AD147">
            <v>9.2864454383165429E-2</v>
          </cell>
          <cell r="AE147">
            <v>-8.3093439461562509E-3</v>
          </cell>
          <cell r="AF147">
            <v>-5.364412936053187E-3</v>
          </cell>
          <cell r="AG147">
            <v>-1.5835952058249357E-2</v>
          </cell>
          <cell r="AH147">
            <v>-3.334246996778855E-2</v>
          </cell>
          <cell r="AI147">
            <v>-2.7334879993268706E-2</v>
          </cell>
          <cell r="AJ147">
            <v>-1.9602203642878308E-2</v>
          </cell>
          <cell r="AK147">
            <v>-9.0903311434152971E-3</v>
          </cell>
          <cell r="AL147">
            <v>2.1610066543327638E-3</v>
          </cell>
          <cell r="AM147">
            <v>1.3859330176279973E-2</v>
          </cell>
          <cell r="AN147">
            <v>11.623143630302151</v>
          </cell>
          <cell r="AO147">
            <v>11.623143630302151</v>
          </cell>
          <cell r="AP147">
            <v>3.0191951018499547E-2</v>
          </cell>
        </row>
        <row r="148">
          <cell r="A148" t="str">
            <v>Solomon Islands</v>
          </cell>
          <cell r="B148">
            <v>7.2553916417478645E-2</v>
          </cell>
          <cell r="C148">
            <v>3.6651128833754758E-2</v>
          </cell>
          <cell r="D148">
            <v>3.4399242970409379E-3</v>
          </cell>
          <cell r="E148">
            <v>2.3828258395931605E-2</v>
          </cell>
          <cell r="F148">
            <v>5.748961722483196E-3</v>
          </cell>
          <cell r="G148">
            <v>-4.8532658563548839E-2</v>
          </cell>
          <cell r="H148">
            <v>-7.7080693551286397E-2</v>
          </cell>
          <cell r="I148">
            <v>-3.1902418470691918E-2</v>
          </cell>
          <cell r="J148">
            <v>-5.5949379028586231E-2</v>
          </cell>
          <cell r="K148">
            <v>-5.5698743807201134E-2</v>
          </cell>
          <cell r="L148">
            <v>-7.6431054270698892E-2</v>
          </cell>
          <cell r="M148">
            <v>-6.3892858227344931E-2</v>
          </cell>
          <cell r="N148">
            <v>1.0386788048214912E-2</v>
          </cell>
          <cell r="O148">
            <v>9.648958562771863E-3</v>
          </cell>
          <cell r="P148">
            <v>5.4213879270722735E-2</v>
          </cell>
          <cell r="Q148">
            <v>0.12946134696330058</v>
          </cell>
          <cell r="R148">
            <v>0.12557039476234533</v>
          </cell>
          <cell r="S148">
            <v>0.10240706020642931</v>
          </cell>
          <cell r="T148">
            <v>0.11073365420199023</v>
          </cell>
          <cell r="U148">
            <v>0.10453331913475511</v>
          </cell>
          <cell r="V148">
            <v>-5.2697959944389819E-2</v>
          </cell>
          <cell r="W148">
            <v>-0.13006780207004301</v>
          </cell>
          <cell r="X148">
            <v>-0.16182329558419911</v>
          </cell>
          <cell r="Y148">
            <v>-0.12258582931232151</v>
          </cell>
          <cell r="Z148">
            <v>-7.5980154586635332E-2</v>
          </cell>
          <cell r="AA148">
            <v>7.9125968741070897E-3</v>
          </cell>
          <cell r="AB148">
            <v>7.7899262444141052E-3</v>
          </cell>
          <cell r="AC148">
            <v>2.6769737139846494E-2</v>
          </cell>
          <cell r="AD148">
            <v>5.0557528830679641E-2</v>
          </cell>
          <cell r="AE148">
            <v>-4.5008285327758586E-2</v>
          </cell>
          <cell r="AF148">
            <v>-2.5750386051218523E-2</v>
          </cell>
          <cell r="AG148">
            <v>1.4610661436260556E-2</v>
          </cell>
          <cell r="AH148">
            <v>2.6301331970177935E-2</v>
          </cell>
          <cell r="AI148">
            <v>2.006751242680915E-2</v>
          </cell>
          <cell r="AJ148">
            <v>9.2694460202128737E-3</v>
          </cell>
          <cell r="AK148">
            <v>3.0100770820104378E-3</v>
          </cell>
          <cell r="AL148">
            <v>1.4178278943776741E-3</v>
          </cell>
          <cell r="AM148">
            <v>1.8629811173321207E-3</v>
          </cell>
          <cell r="AN148">
            <v>18.967446774826612</v>
          </cell>
          <cell r="AO148">
            <v>-18.967446774826612</v>
          </cell>
          <cell r="AP148">
            <v>7.5030167849055432E-2</v>
          </cell>
        </row>
        <row r="149">
          <cell r="A149" t="str">
            <v>South Africa</v>
          </cell>
          <cell r="B149">
            <v>-1.753086312119961E-2</v>
          </cell>
          <cell r="C149">
            <v>2.3617764126487806E-2</v>
          </cell>
          <cell r="D149">
            <v>8.6443541059542245E-3</v>
          </cell>
          <cell r="E149">
            <v>-2.0487586792468478E-2</v>
          </cell>
          <cell r="F149">
            <v>1.8608700152829359E-2</v>
          </cell>
          <cell r="G149">
            <v>-4.2073482764153477E-3</v>
          </cell>
          <cell r="H149">
            <v>-1.439854323084112E-2</v>
          </cell>
          <cell r="I149">
            <v>-4.2506786386420402E-3</v>
          </cell>
          <cell r="J149">
            <v>2.6665322404298326E-2</v>
          </cell>
          <cell r="K149">
            <v>4.0287165937495865E-2</v>
          </cell>
          <cell r="L149">
            <v>2.6079430234650692E-2</v>
          </cell>
          <cell r="M149">
            <v>4.3155267348710738E-3</v>
          </cell>
          <cell r="N149">
            <v>-2.9472267358203703E-2</v>
          </cell>
          <cell r="O149">
            <v>-3.1947459782451677E-2</v>
          </cell>
          <cell r="P149">
            <v>-1.792148047430972E-2</v>
          </cell>
          <cell r="Q149">
            <v>-7.52411727059048E-3</v>
          </cell>
          <cell r="R149">
            <v>1.1955788477958966E-2</v>
          </cell>
          <cell r="S149">
            <v>1.300142362726708E-2</v>
          </cell>
          <cell r="T149">
            <v>-9.2264101335757537E-3</v>
          </cell>
          <cell r="U149">
            <v>-1.5448703447790948E-2</v>
          </cell>
          <cell r="V149">
            <v>-6.6001463396167907E-3</v>
          </cell>
          <cell r="W149">
            <v>-1.3191030030850551E-2</v>
          </cell>
          <cell r="X149">
            <v>-1.2390267845602444E-2</v>
          </cell>
          <cell r="Y149">
            <v>-1.956869840804908E-2</v>
          </cell>
          <cell r="Z149">
            <v>-1.2166143962827719E-2</v>
          </cell>
          <cell r="AA149">
            <v>2.1270832145885224E-3</v>
          </cell>
          <cell r="AB149">
            <v>2.0394300308613073E-2</v>
          </cell>
          <cell r="AC149">
            <v>3.9624838551105164E-2</v>
          </cell>
          <cell r="AD149">
            <v>4.1321778847700941E-2</v>
          </cell>
          <cell r="AE149">
            <v>-7.6183625107248002E-3</v>
          </cell>
          <cell r="AF149">
            <v>-1.098727713187013E-2</v>
          </cell>
          <cell r="AG149">
            <v>-1.149031566570438E-2</v>
          </cell>
          <cell r="AH149">
            <v>-1.6596768734750987E-2</v>
          </cell>
          <cell r="AI149">
            <v>-1.4067112569758783E-2</v>
          </cell>
          <cell r="AJ149">
            <v>-6.3909450097195059E-3</v>
          </cell>
          <cell r="AK149">
            <v>1.2829037449193774E-3</v>
          </cell>
          <cell r="AL149">
            <v>7.4041747610232083E-3</v>
          </cell>
          <cell r="AM149">
            <v>1.426075517764957E-2</v>
          </cell>
          <cell r="AN149">
            <v>63.631399963334481</v>
          </cell>
          <cell r="AO149">
            <v>63.631399963334481</v>
          </cell>
          <cell r="AP149">
            <v>2.0313879619187798E-2</v>
          </cell>
        </row>
        <row r="150">
          <cell r="A150" t="str">
            <v>Spain</v>
          </cell>
          <cell r="B150">
            <v>4.5888450107780115E-2</v>
          </cell>
          <cell r="C150">
            <v>1.2679782592427606E-2</v>
          </cell>
          <cell r="D150">
            <v>-2.924038196146889E-3</v>
          </cell>
          <cell r="E150">
            <v>-1.4482697865525097E-2</v>
          </cell>
          <cell r="F150">
            <v>-2.6124230345604918E-2</v>
          </cell>
          <cell r="G150">
            <v>-3.2259317728342007E-2</v>
          </cell>
          <cell r="H150">
            <v>-2.9199826173511346E-2</v>
          </cell>
          <cell r="I150">
            <v>-5.2923895833888934E-3</v>
          </cell>
          <cell r="J150">
            <v>1.5072973259518998E-2</v>
          </cell>
          <cell r="K150">
            <v>3.3623483970998964E-2</v>
          </cell>
          <cell r="L150">
            <v>4.1801664428824707E-2</v>
          </cell>
          <cell r="M150">
            <v>3.7560298051560428E-2</v>
          </cell>
          <cell r="N150">
            <v>1.6893473082767899E-2</v>
          </cell>
          <cell r="O150">
            <v>-2.5030962468413576E-2</v>
          </cell>
          <cell r="P150">
            <v>-3.1723138771521227E-2</v>
          </cell>
          <cell r="Q150">
            <v>-2.3086661376381247E-2</v>
          </cell>
          <cell r="R150">
            <v>-3.2071507265993178E-2</v>
          </cell>
          <cell r="S150">
            <v>-2.8908696841785309E-2</v>
          </cell>
          <cell r="T150">
            <v>-2.1108038851836652E-2</v>
          </cell>
          <cell r="U150">
            <v>-1.1015343249716456E-2</v>
          </cell>
          <cell r="V150">
            <v>2.5101692470663991E-3</v>
          </cell>
          <cell r="W150">
            <v>3.778763975022591E-3</v>
          </cell>
          <cell r="X150">
            <v>-1.9446540510121497E-3</v>
          </cell>
          <cell r="Y150">
            <v>-1.862442819914536E-3</v>
          </cell>
          <cell r="Z150">
            <v>2.6793343017548735E-3</v>
          </cell>
          <cell r="AA150">
            <v>1.3790643367317161E-2</v>
          </cell>
          <cell r="AB150">
            <v>3.3744929576306322E-2</v>
          </cell>
          <cell r="AC150">
            <v>5.2232357631853708E-2</v>
          </cell>
          <cell r="AD150">
            <v>4.8383401339904292E-2</v>
          </cell>
          <cell r="AE150">
            <v>9.3464044957048187E-5</v>
          </cell>
          <cell r="AF150">
            <v>-7.0810877745386795E-3</v>
          </cell>
          <cell r="AG150">
            <v>-4.8545809634468863E-3</v>
          </cell>
          <cell r="AH150">
            <v>-2.6875182771624134E-2</v>
          </cell>
          <cell r="AI150">
            <v>-2.9334326122253281E-2</v>
          </cell>
          <cell r="AJ150">
            <v>-2.2080552732464145E-2</v>
          </cell>
          <cell r="AK150">
            <v>-1.0385918019530585E-2</v>
          </cell>
          <cell r="AL150">
            <v>2.282578628728037E-3</v>
          </cell>
          <cell r="AM150">
            <v>1.5770208591174603E-2</v>
          </cell>
          <cell r="AN150">
            <v>13.444520337875712</v>
          </cell>
          <cell r="AO150">
            <v>13.444520337875712</v>
          </cell>
          <cell r="AP150">
            <v>2.5949426110469798E-2</v>
          </cell>
        </row>
        <row r="151">
          <cell r="A151" t="str">
            <v>Sri Lanka</v>
          </cell>
          <cell r="B151">
            <v>3.28509527175347E-3</v>
          </cell>
          <cell r="C151">
            <v>5.7040683634222962E-3</v>
          </cell>
          <cell r="D151">
            <v>9.3938940644572432E-3</v>
          </cell>
          <cell r="E151">
            <v>-3.3489785268328263E-3</v>
          </cell>
          <cell r="F151">
            <v>1.8280014692873391E-2</v>
          </cell>
          <cell r="G151">
            <v>2.4621603547779421E-2</v>
          </cell>
          <cell r="H151">
            <v>2.5442451405015377E-2</v>
          </cell>
          <cell r="I151">
            <v>-1.073940844702659E-3</v>
          </cell>
          <cell r="J151">
            <v>-1.5184323000250544E-2</v>
          </cell>
          <cell r="K151">
            <v>-3.4114651711678011E-2</v>
          </cell>
          <cell r="L151">
            <v>-1.7472388694221856E-2</v>
          </cell>
          <cell r="M151">
            <v>-1.6353201974166984E-2</v>
          </cell>
          <cell r="N151">
            <v>-1.9253795266571914E-2</v>
          </cell>
          <cell r="O151">
            <v>2.2834979180953543E-3</v>
          </cell>
          <cell r="P151">
            <v>1.1568498845476786E-2</v>
          </cell>
          <cell r="Q151">
            <v>1.9522783125433298E-2</v>
          </cell>
          <cell r="R151">
            <v>1.1500218403815664E-2</v>
          </cell>
          <cell r="S151">
            <v>2.8618598678382495E-2</v>
          </cell>
          <cell r="T151">
            <v>3.1039004074496539E-2</v>
          </cell>
          <cell r="U151">
            <v>2.9472078204489251E-2</v>
          </cell>
          <cell r="V151">
            <v>4.4017729434468675E-2</v>
          </cell>
          <cell r="W151">
            <v>-1.8095889001611364E-2</v>
          </cell>
          <cell r="X151">
            <v>-2.7082133089498986E-2</v>
          </cell>
          <cell r="Y151">
            <v>-2.0528649435636315E-2</v>
          </cell>
          <cell r="Z151">
            <v>-2.1590610777591342E-2</v>
          </cell>
          <cell r="AA151">
            <v>-1.8223203697552814E-2</v>
          </cell>
          <cell r="AB151">
            <v>-4.2565795339298655E-3</v>
          </cell>
          <cell r="AC151">
            <v>-3.9181619437895739E-4</v>
          </cell>
          <cell r="AD151">
            <v>-6.0700196890283347E-3</v>
          </cell>
          <cell r="AE151">
            <v>-3.5320689865648E-2</v>
          </cell>
          <cell r="AF151">
            <v>-2.3963921338651883E-2</v>
          </cell>
          <cell r="AG151">
            <v>-1.0749185840031752E-2</v>
          </cell>
          <cell r="AH151">
            <v>-3.0991462157873777E-3</v>
          </cell>
          <cell r="AI151">
            <v>1.3652738807346627E-3</v>
          </cell>
          <cell r="AJ151">
            <v>3.1238088772176497E-3</v>
          </cell>
          <cell r="AK151">
            <v>7.2651818375061954E-3</v>
          </cell>
          <cell r="AL151">
            <v>1.4086885782209905E-2</v>
          </cell>
          <cell r="AM151">
            <v>2.3772255398197877E-2</v>
          </cell>
          <cell r="AN151">
            <v>23.627239830342347</v>
          </cell>
          <cell r="AO151">
            <v>-23.627239830342347</v>
          </cell>
          <cell r="AP151">
            <v>2.0913387339835277E-2</v>
          </cell>
        </row>
        <row r="152">
          <cell r="A152" t="str">
            <v>St. Kitts and Nevis</v>
          </cell>
          <cell r="B152">
            <v>7.7003829140624855E-2</v>
          </cell>
          <cell r="C152">
            <v>2.7695994293824456E-2</v>
          </cell>
          <cell r="D152">
            <v>1.6320009657918105E-2</v>
          </cell>
          <cell r="E152">
            <v>-6.704324163371507E-2</v>
          </cell>
          <cell r="F152">
            <v>-4.1230058461338731E-2</v>
          </cell>
          <cell r="G152">
            <v>-4.2021215260484045E-2</v>
          </cell>
          <cell r="H152">
            <v>-2.012442622495331E-2</v>
          </cell>
          <cell r="I152">
            <v>-8.5734375524855445E-4</v>
          </cell>
          <cell r="J152">
            <v>4.0235020378913688E-2</v>
          </cell>
          <cell r="K152">
            <v>4.4564005833294985E-2</v>
          </cell>
          <cell r="L152">
            <v>2.1853709884301374E-2</v>
          </cell>
          <cell r="M152">
            <v>-5.347008210789571E-3</v>
          </cell>
          <cell r="N152">
            <v>-2.3619380109019553E-2</v>
          </cell>
          <cell r="O152">
            <v>-1.848680322473964E-2</v>
          </cell>
          <cell r="P152">
            <v>-1.1703205713510851E-2</v>
          </cell>
          <cell r="Q152">
            <v>-2.3234568747566079E-2</v>
          </cell>
          <cell r="R152">
            <v>-9.7156425137554809E-3</v>
          </cell>
          <cell r="S152">
            <v>1.7491586823695237E-2</v>
          </cell>
          <cell r="T152">
            <v>-1.3372347522374855E-2</v>
          </cell>
          <cell r="U152">
            <v>-1.3407964471689049E-2</v>
          </cell>
          <cell r="V152">
            <v>1.2646898675805216E-2</v>
          </cell>
          <cell r="W152">
            <v>3.227278951492632E-2</v>
          </cell>
          <cell r="X152">
            <v>1.2397208691830088E-2</v>
          </cell>
          <cell r="Y152">
            <v>-5.2640998866518872E-2</v>
          </cell>
          <cell r="Z152">
            <v>-4.3084357761880326E-2</v>
          </cell>
          <cell r="AA152">
            <v>1.953787276949822E-2</v>
          </cell>
          <cell r="AB152">
            <v>3.1738932002044355E-2</v>
          </cell>
          <cell r="AC152">
            <v>6.3482544696727261E-2</v>
          </cell>
          <cell r="AD152">
            <v>9.0121047381258895E-2</v>
          </cell>
          <cell r="AE152">
            <v>1.7374185892201226E-2</v>
          </cell>
          <cell r="AF152">
            <v>-1.9529111190982898E-2</v>
          </cell>
          <cell r="AG152">
            <v>-4.7974033381443473E-2</v>
          </cell>
          <cell r="AH152">
            <v>-4.8019859278748259E-2</v>
          </cell>
          <cell r="AI152">
            <v>-4.1525224625932118E-2</v>
          </cell>
          <cell r="AJ152">
            <v>-2.5020801648189421E-2</v>
          </cell>
          <cell r="AK152">
            <v>-5.1390872941670281E-3</v>
          </cell>
          <cell r="AL152">
            <v>1.5216187468726638E-2</v>
          </cell>
          <cell r="AM152">
            <v>3.5249634434322559E-2</v>
          </cell>
          <cell r="AN152">
            <v>16.922054913038874</v>
          </cell>
          <cell r="AO152">
            <v>16.922054913038874</v>
          </cell>
          <cell r="AP152">
            <v>3.7727683664333302E-2</v>
          </cell>
        </row>
        <row r="153">
          <cell r="A153" t="str">
            <v>St. Lucia</v>
          </cell>
          <cell r="B153">
            <v>0.1159689041612786</v>
          </cell>
          <cell r="C153">
            <v>5.4445267168929182E-2</v>
          </cell>
          <cell r="D153">
            <v>-1.9903280485099838E-2</v>
          </cell>
          <cell r="E153">
            <v>-6.5313393244403981E-2</v>
          </cell>
          <cell r="F153">
            <v>-8.3151791780786674E-2</v>
          </cell>
          <cell r="G153">
            <v>-7.7013779218731732E-2</v>
          </cell>
          <cell r="H153">
            <v>-1.3855391148489389E-2</v>
          </cell>
          <cell r="I153">
            <v>-7.0078589102782279E-2</v>
          </cell>
          <cell r="J153">
            <v>1.2601745524342285E-3</v>
          </cell>
          <cell r="K153">
            <v>1.9305762940947775E-2</v>
          </cell>
          <cell r="L153">
            <v>6.3842400981641872E-2</v>
          </cell>
          <cell r="M153">
            <v>9.9589873383664172E-3</v>
          </cell>
          <cell r="N153">
            <v>4.6654849805798149E-2</v>
          </cell>
          <cell r="O153">
            <v>3.394377813331443E-2</v>
          </cell>
          <cell r="P153">
            <v>1.7561308301777316E-2</v>
          </cell>
          <cell r="Q153">
            <v>1.217117668874804E-2</v>
          </cell>
          <cell r="R153">
            <v>6.7376363166910284E-3</v>
          </cell>
          <cell r="S153">
            <v>-1.1464098357807118E-2</v>
          </cell>
          <cell r="T153">
            <v>1.2960236423953024E-2</v>
          </cell>
          <cell r="U153">
            <v>3.5182688746560678E-2</v>
          </cell>
          <cell r="V153">
            <v>2.204789140198991E-2</v>
          </cell>
          <cell r="W153">
            <v>-3.2925353626962917E-2</v>
          </cell>
          <cell r="X153">
            <v>-6.3996047720400184E-2</v>
          </cell>
          <cell r="Y153">
            <v>-3.5280931870043122E-2</v>
          </cell>
          <cell r="Z153">
            <v>4.1696630335271182E-3</v>
          </cell>
          <cell r="AA153">
            <v>-4.1311480554763788E-2</v>
          </cell>
          <cell r="AB153">
            <v>8.7070737696290246E-3</v>
          </cell>
          <cell r="AC153">
            <v>1.7146703971224631E-3</v>
          </cell>
          <cell r="AD153">
            <v>3.6892492294565822E-2</v>
          </cell>
          <cell r="AE153">
            <v>1.3648515858839696E-3</v>
          </cell>
          <cell r="AF153">
            <v>1.3685954094686422E-2</v>
          </cell>
          <cell r="AG153">
            <v>-5.3040052458435249E-3</v>
          </cell>
          <cell r="AH153">
            <v>-7.896181721975485E-3</v>
          </cell>
          <cell r="AI153">
            <v>-5.3106258522909247E-3</v>
          </cell>
          <cell r="AJ153">
            <v>-3.5847807174963111E-3</v>
          </cell>
          <cell r="AK153">
            <v>-7.2794454277962843E-4</v>
          </cell>
          <cell r="AL153">
            <v>2.9236317602621439E-3</v>
          </cell>
          <cell r="AM153">
            <v>7.7863554466626548E-3</v>
          </cell>
          <cell r="AN153">
            <v>1368.1645358036174</v>
          </cell>
          <cell r="AO153">
            <v>-1368.1645358036174</v>
          </cell>
          <cell r="AP153">
            <v>4.3711754617365144E-2</v>
          </cell>
        </row>
        <row r="154">
          <cell r="A154" t="str">
            <v>St. Vincent and the Grenadines</v>
          </cell>
          <cell r="B154">
            <v>3.8065439950234328E-2</v>
          </cell>
          <cell r="C154">
            <v>3.825998319890548E-2</v>
          </cell>
          <cell r="D154">
            <v>-4.9129517758407289E-3</v>
          </cell>
          <cell r="E154">
            <v>-3.2325138060137329E-2</v>
          </cell>
          <cell r="F154">
            <v>-2.7207968894302055E-2</v>
          </cell>
          <cell r="G154">
            <v>-3.9636094555260362E-2</v>
          </cell>
          <cell r="H154">
            <v>-3.1202548840826721E-2</v>
          </cell>
          <cell r="I154">
            <v>-4.1535950469317878E-2</v>
          </cell>
          <cell r="J154">
            <v>4.4528349076946312E-2</v>
          </cell>
          <cell r="K154">
            <v>2.4823770865643011E-2</v>
          </cell>
          <cell r="L154">
            <v>4.4939358520102828E-2</v>
          </cell>
          <cell r="M154">
            <v>1.5393068380281708E-2</v>
          </cell>
          <cell r="N154">
            <v>4.2759647247958991E-2</v>
          </cell>
          <cell r="O154">
            <v>2.3232536970798315E-2</v>
          </cell>
          <cell r="P154">
            <v>-4.2287725058032834E-2</v>
          </cell>
          <cell r="Q154">
            <v>5.6995894908226327E-4</v>
          </cell>
          <cell r="R154">
            <v>-2.2804806989406862E-2</v>
          </cell>
          <cell r="S154">
            <v>-2.7885706719101674E-2</v>
          </cell>
          <cell r="T154">
            <v>-8.8944913968600822E-3</v>
          </cell>
          <cell r="U154">
            <v>-9.8518420480641772E-3</v>
          </cell>
          <cell r="V154">
            <v>-2.6713926564408352E-2</v>
          </cell>
          <cell r="W154">
            <v>-4.7892693199916694E-2</v>
          </cell>
          <cell r="X154">
            <v>-2.5124809499205633E-2</v>
          </cell>
          <cell r="Y154">
            <v>1.0211194458818304E-2</v>
          </cell>
          <cell r="Z154">
            <v>2.329762225598114E-2</v>
          </cell>
          <cell r="AA154">
            <v>2.336922942456128E-2</v>
          </cell>
          <cell r="AB154">
            <v>5.7919257390181202E-2</v>
          </cell>
          <cell r="AC154">
            <v>6.8114726508279544E-2</v>
          </cell>
          <cell r="AD154">
            <v>4.3950822610417793E-2</v>
          </cell>
          <cell r="AE154">
            <v>4.6838113435500144E-3</v>
          </cell>
          <cell r="AF154">
            <v>-2.6592992427886295E-2</v>
          </cell>
          <cell r="AG154">
            <v>-4.2435379230595746E-2</v>
          </cell>
          <cell r="AH154">
            <v>-3.610489310284902E-2</v>
          </cell>
          <cell r="AI154">
            <v>-3.1170510171543181E-2</v>
          </cell>
          <cell r="AJ154">
            <v>-2.2411598463639291E-2</v>
          </cell>
          <cell r="AK154">
            <v>-4.6483054504404342E-3</v>
          </cell>
          <cell r="AL154">
            <v>1.3059380378137119E-2</v>
          </cell>
          <cell r="AM154">
            <v>3.0492128299213838E-2</v>
          </cell>
          <cell r="AN154">
            <v>23.518614059451473</v>
          </cell>
          <cell r="AO154">
            <v>23.518614059451473</v>
          </cell>
          <cell r="AP154">
            <v>3.4406079761960494E-2</v>
          </cell>
        </row>
        <row r="155">
          <cell r="A155" t="str">
            <v>Sudan</v>
          </cell>
          <cell r="B155">
            <v>-8.3734502262066048E-3</v>
          </cell>
          <cell r="C155">
            <v>3.5624622043570621E-2</v>
          </cell>
          <cell r="D155">
            <v>5.9672565078447586E-2</v>
          </cell>
          <cell r="E155">
            <v>2.5691021028608169E-2</v>
          </cell>
          <cell r="F155">
            <v>-4.9375899329952747E-2</v>
          </cell>
          <cell r="G155">
            <v>-7.3869474873852634E-2</v>
          </cell>
          <cell r="H155">
            <v>-4.0835455357070985E-3</v>
          </cell>
          <cell r="I155">
            <v>3.518024839343039E-2</v>
          </cell>
          <cell r="J155">
            <v>5.3139001439480318E-2</v>
          </cell>
          <cell r="K155">
            <v>3.9494847293594156E-2</v>
          </cell>
          <cell r="L155">
            <v>-7.6215491617630891E-3</v>
          </cell>
          <cell r="M155">
            <v>5.6205488128582795E-2</v>
          </cell>
          <cell r="N155">
            <v>-2.1132625493050859E-2</v>
          </cell>
          <cell r="O155">
            <v>-1.6180643513721057E-3</v>
          </cell>
          <cell r="P155">
            <v>-2.6396917830924977E-2</v>
          </cell>
          <cell r="Q155">
            <v>-4.6542858806677932E-2</v>
          </cell>
          <cell r="R155">
            <v>-4.1316671013215366E-2</v>
          </cell>
          <cell r="S155">
            <v>-4.4756852577566954E-3</v>
          </cell>
          <cell r="T155">
            <v>-2.5909268878032805E-2</v>
          </cell>
          <cell r="U155">
            <v>-5.1973271059872816E-2</v>
          </cell>
          <cell r="V155">
            <v>-2.3371375869962987E-2</v>
          </cell>
          <cell r="W155">
            <v>-2.8568571743371293E-2</v>
          </cell>
          <cell r="X155">
            <v>-3.3381786667748346E-2</v>
          </cell>
          <cell r="Y155">
            <v>-2.4178080463380072E-2</v>
          </cell>
          <cell r="Z155">
            <v>-4.6815453955963232E-2</v>
          </cell>
          <cell r="AA155">
            <v>-3.2230430787084562E-2</v>
          </cell>
          <cell r="AB155">
            <v>1.2005380493500264E-2</v>
          </cell>
          <cell r="AC155">
            <v>7.9917390883551029E-2</v>
          </cell>
          <cell r="AD155">
            <v>7.4733471630913609E-2</v>
          </cell>
          <cell r="AE155">
            <v>7.697769509144449E-2</v>
          </cell>
          <cell r="AF155">
            <v>0.10384857332355354</v>
          </cell>
          <cell r="AG155">
            <v>4.8015484484661503E-2</v>
          </cell>
          <cell r="AH155">
            <v>-3.4308527300665415E-2</v>
          </cell>
          <cell r="AI155">
            <v>-5.1961817731815844E-2</v>
          </cell>
          <cell r="AJ155">
            <v>-4.6230486552240047E-2</v>
          </cell>
          <cell r="AK155">
            <v>-3.3973032505663324E-2</v>
          </cell>
          <cell r="AL155">
            <v>-2.0829803706881617E-2</v>
          </cell>
          <cell r="AM155">
            <v>-4.1618271666516281E-3</v>
          </cell>
          <cell r="AN155">
            <v>9.9995669053313119</v>
          </cell>
          <cell r="AO155">
            <v>9.9995669053313119</v>
          </cell>
          <cell r="AP155">
            <v>4.6645107240102603E-2</v>
          </cell>
        </row>
        <row r="156">
          <cell r="A156" t="str">
            <v>Suriname</v>
          </cell>
          <cell r="B156">
            <v>7.4333779261227986E-2</v>
          </cell>
          <cell r="C156">
            <v>0.10461233022025672</v>
          </cell>
          <cell r="D156">
            <v>-9.1396899635967713E-2</v>
          </cell>
          <cell r="E156">
            <v>-6.7578185018638284E-2</v>
          </cell>
          <cell r="F156">
            <v>-4.6090759274513032E-2</v>
          </cell>
          <cell r="G156">
            <v>-2.7647803156400187E-2</v>
          </cell>
          <cell r="H156">
            <v>-1.2501108592498263E-2</v>
          </cell>
          <cell r="I156">
            <v>-5.4425448012139304E-4</v>
          </cell>
          <cell r="J156">
            <v>8.5592220544198194E-3</v>
          </cell>
          <cell r="K156">
            <v>1.5244469329201852E-2</v>
          </cell>
          <cell r="L156">
            <v>1.9928437279310408E-2</v>
          </cell>
          <cell r="M156">
            <v>2.2916978830935641E-2</v>
          </cell>
          <cell r="N156">
            <v>2.4338473895834635E-2</v>
          </cell>
          <cell r="O156">
            <v>2.4103320446242731E-2</v>
          </cell>
          <cell r="P156">
            <v>2.1889428372077063E-2</v>
          </cell>
          <cell r="Q156">
            <v>1.7157273024933955E-2</v>
          </cell>
          <cell r="R156">
            <v>9.2018013237735279E-3</v>
          </cell>
          <cell r="S156">
            <v>-2.7505346568882697E-3</v>
          </cell>
          <cell r="T156">
            <v>-1.9396478193800866E-2</v>
          </cell>
          <cell r="U156">
            <v>-4.1172560188505763E-2</v>
          </cell>
          <cell r="V156">
            <v>-6.8062950709462722E-2</v>
          </cell>
          <cell r="W156">
            <v>-9.9444114416102847E-2</v>
          </cell>
          <cell r="X156">
            <v>8.2485789427055117E-2</v>
          </cell>
          <cell r="Y156">
            <v>3.7742823648938259E-2</v>
          </cell>
          <cell r="Z156">
            <v>-7.3627431261759227E-3</v>
          </cell>
          <cell r="AA156">
            <v>-5.223351386343824E-2</v>
          </cell>
          <cell r="AB156">
            <v>8.4412021270080378E-2</v>
          </cell>
          <cell r="AC156">
            <v>3.3434224912284399E-2</v>
          </cell>
          <cell r="AD156">
            <v>-1.5692031047105481E-2</v>
          </cell>
          <cell r="AE156">
            <v>-6.330403053222769E-2</v>
          </cell>
          <cell r="AF156">
            <v>3.89324658834505E-2</v>
          </cell>
          <cell r="AG156">
            <v>-1.2756994090785734E-2</v>
          </cell>
          <cell r="AH156">
            <v>-6.2245954888726675E-2</v>
          </cell>
          <cell r="AI156">
            <v>1.7785618664995905E-2</v>
          </cell>
          <cell r="AJ156">
            <v>-3.2931373112177781E-2</v>
          </cell>
          <cell r="AK156">
            <v>3.4720526470389791E-2</v>
          </cell>
          <cell r="AL156">
            <v>-1.4336767342863148E-2</v>
          </cell>
          <cell r="AM156">
            <v>4.5135948153392641E-2</v>
          </cell>
          <cell r="AN156">
            <v>185.1145841032664</v>
          </cell>
          <cell r="AO156">
            <v>-185.1145841032664</v>
          </cell>
          <cell r="AP156">
            <v>4.9993211976869088E-2</v>
          </cell>
        </row>
        <row r="157">
          <cell r="A157" t="str">
            <v>Swaziland</v>
          </cell>
          <cell r="B157">
            <v>6.1797200044037694E-2</v>
          </cell>
          <cell r="C157">
            <v>0.10345662913051076</v>
          </cell>
          <cell r="D157">
            <v>2.0481400473237842E-2</v>
          </cell>
          <cell r="E157">
            <v>-5.0638734814396034E-2</v>
          </cell>
          <cell r="F157">
            <v>-7.0332370235971012E-2</v>
          </cell>
          <cell r="G157">
            <v>-0.10772636082439239</v>
          </cell>
          <cell r="H157">
            <v>-7.2000442764877381E-2</v>
          </cell>
          <cell r="I157">
            <v>-1.205456267433512E-2</v>
          </cell>
          <cell r="J157">
            <v>-1.8003326659565624E-2</v>
          </cell>
          <cell r="K157">
            <v>3.9041205951566245E-2</v>
          </cell>
          <cell r="L157">
            <v>7.4743010994078346E-2</v>
          </cell>
          <cell r="M157">
            <v>3.6644924674063849E-2</v>
          </cell>
          <cell r="N157">
            <v>1.8718955032171927E-2</v>
          </cell>
          <cell r="O157">
            <v>5.0383452528200571E-3</v>
          </cell>
          <cell r="P157">
            <v>-1.059531076147922E-2</v>
          </cell>
          <cell r="Q157">
            <v>1.3472028132023534E-3</v>
          </cell>
          <cell r="R157">
            <v>1.8892352966954767E-3</v>
          </cell>
          <cell r="S157">
            <v>3.4442792324411208E-3</v>
          </cell>
          <cell r="T157">
            <v>1.7408589133859498E-3</v>
          </cell>
          <cell r="U157">
            <v>1.5833239772824839E-3</v>
          </cell>
          <cell r="V157">
            <v>-4.0103107326113505E-3</v>
          </cell>
          <cell r="W157">
            <v>-1.9409384172585E-2</v>
          </cell>
          <cell r="X157">
            <v>-2.5269318351043447E-2</v>
          </cell>
          <cell r="Y157">
            <v>-1.0898837755345763E-2</v>
          </cell>
          <cell r="Z157">
            <v>-1.0414801556568102E-2</v>
          </cell>
          <cell r="AA157">
            <v>-1.035864769115505E-2</v>
          </cell>
          <cell r="AB157">
            <v>-1.4332484602082828E-3</v>
          </cell>
          <cell r="AC157">
            <v>8.5278087816055264E-3</v>
          </cell>
          <cell r="AD157">
            <v>2.3654151018431529E-2</v>
          </cell>
          <cell r="AE157">
            <v>2.28483206404319E-2</v>
          </cell>
          <cell r="AF157">
            <v>3.3033305434186977E-2</v>
          </cell>
          <cell r="AG157">
            <v>2.8689220758466055E-2</v>
          </cell>
          <cell r="AH157">
            <v>-3.2712132688585724E-3</v>
          </cell>
          <cell r="AI157">
            <v>-1.5151282355154231E-2</v>
          </cell>
          <cell r="AJ157">
            <v>-1.4097636630991325E-2</v>
          </cell>
          <cell r="AK157">
            <v>-1.2087420829859426E-2</v>
          </cell>
          <cell r="AL157">
            <v>-1.0426180582013425E-2</v>
          </cell>
          <cell r="AM157">
            <v>-8.4543886437938864E-3</v>
          </cell>
          <cell r="AN157">
            <v>20.823067457176329</v>
          </cell>
          <cell r="AO157">
            <v>20.823067457176329</v>
          </cell>
          <cell r="AP157">
            <v>4.1342717420015739E-2</v>
          </cell>
        </row>
        <row r="158">
          <cell r="A158" t="str">
            <v>Sweden</v>
          </cell>
          <cell r="B158">
            <v>1.7265173526837863E-2</v>
          </cell>
          <cell r="C158">
            <v>-7.5931009029879754E-3</v>
          </cell>
          <cell r="D158">
            <v>-1.7972421968469262E-2</v>
          </cell>
          <cell r="E158">
            <v>-2.2089133093828824E-2</v>
          </cell>
          <cell r="F158">
            <v>-2.3235424676846567E-3</v>
          </cell>
          <cell r="G158">
            <v>-1.8758744607170229E-3</v>
          </cell>
          <cell r="H158">
            <v>6.0247242889968598E-3</v>
          </cell>
          <cell r="I158">
            <v>2.1054363246027247E-2</v>
          </cell>
          <cell r="J158">
            <v>2.9797080483759203E-2</v>
          </cell>
          <cell r="K158">
            <v>4.1162687643374121E-2</v>
          </cell>
          <cell r="L158">
            <v>3.5629642855577959E-2</v>
          </cell>
          <cell r="M158">
            <v>8.7697008074530455E-3</v>
          </cell>
          <cell r="N158">
            <v>-1.8804781515858165E-2</v>
          </cell>
          <cell r="O158">
            <v>-4.9542404038928255E-2</v>
          </cell>
          <cell r="P158">
            <v>-3.0572001600465724E-2</v>
          </cell>
          <cell r="Q158">
            <v>-1.4455542116507809E-2</v>
          </cell>
          <cell r="R158">
            <v>-2.2873285766715361E-2</v>
          </cell>
          <cell r="S158">
            <v>-2.2867517160159844E-2</v>
          </cell>
          <cell r="T158">
            <v>-1.026248050512486E-2</v>
          </cell>
          <cell r="U158">
            <v>5.8951852662870678E-3</v>
          </cell>
          <cell r="V158">
            <v>1.9089791792892798E-2</v>
          </cell>
          <cell r="W158">
            <v>3.6519618261076914E-3</v>
          </cell>
          <cell r="X158">
            <v>-3.692190472257268E-4</v>
          </cell>
          <cell r="Y158">
            <v>-3.6905395625882616E-3</v>
          </cell>
          <cell r="Z158">
            <v>5.9479358508154464E-3</v>
          </cell>
          <cell r="AA158">
            <v>1.170072930271693E-2</v>
          </cell>
          <cell r="AB158">
            <v>3.291409202870442E-2</v>
          </cell>
          <cell r="AC158">
            <v>4.4841343746268213E-2</v>
          </cell>
          <cell r="AD158">
            <v>1.5245606477219571E-2</v>
          </cell>
          <cell r="AE158">
            <v>-5.342724881209087E-2</v>
          </cell>
          <cell r="AF158">
            <v>-1.8473789924097227E-2</v>
          </cell>
          <cell r="AG158">
            <v>-4.3961696593226705E-4</v>
          </cell>
          <cell r="AH158">
            <v>-1.3159779997170898E-2</v>
          </cell>
          <cell r="AI158">
            <v>-1.1783930840819986E-2</v>
          </cell>
          <cell r="AJ158">
            <v>-2.3086385700069657E-3</v>
          </cell>
          <cell r="AK158">
            <v>5.2773662730469344E-3</v>
          </cell>
          <cell r="AL158">
            <v>7.2274536679218923E-3</v>
          </cell>
          <cell r="AM158">
            <v>9.5533026642875205E-3</v>
          </cell>
          <cell r="AN158">
            <v>564.97458408334558</v>
          </cell>
          <cell r="AO158">
            <v>564.97458408334558</v>
          </cell>
          <cell r="AP158">
            <v>2.3967620763128788E-2</v>
          </cell>
        </row>
        <row r="159">
          <cell r="A159" t="str">
            <v>Switzerland</v>
          </cell>
          <cell r="B159">
            <v>2.0970570701693992E-2</v>
          </cell>
          <cell r="C159">
            <v>1.6823847131926615E-2</v>
          </cell>
          <cell r="D159">
            <v>-1.6132826772495553E-2</v>
          </cell>
          <cell r="E159">
            <v>-2.9394261717308405E-2</v>
          </cell>
          <cell r="F159">
            <v>-2.0281513739481418E-2</v>
          </cell>
          <cell r="G159">
            <v>-4.9321319950945443E-3</v>
          </cell>
          <cell r="H159">
            <v>-6.9638599413973648E-3</v>
          </cell>
          <cell r="I159">
            <v>-1.1255565612424681E-2</v>
          </cell>
          <cell r="J159">
            <v>1.6340136576395441E-3</v>
          </cell>
          <cell r="K159">
            <v>2.6288947190931011E-2</v>
          </cell>
          <cell r="L159">
            <v>4.6629242428048508E-2</v>
          </cell>
          <cell r="M159">
            <v>2.158544499179272E-2</v>
          </cell>
          <cell r="N159">
            <v>9.0989828870695431E-3</v>
          </cell>
          <cell r="O159">
            <v>-5.1764406900774371E-3</v>
          </cell>
          <cell r="P159">
            <v>-5.401887338605838E-3</v>
          </cell>
          <cell r="Q159">
            <v>-1.4056768909747188E-2</v>
          </cell>
          <cell r="R159">
            <v>-2.0511456395179418E-2</v>
          </cell>
          <cell r="S159">
            <v>-1.3773878919013426E-2</v>
          </cell>
          <cell r="T159">
            <v>-2.4132214656078705E-3</v>
          </cell>
          <cell r="U159">
            <v>-4.7810156255771296E-3</v>
          </cell>
          <cell r="V159">
            <v>1.4407452342693501E-2</v>
          </cell>
          <cell r="W159">
            <v>9.1628183097487055E-3</v>
          </cell>
          <cell r="X159">
            <v>-3.6189958514507331E-3</v>
          </cell>
          <cell r="Y159">
            <v>-2.3112265613385787E-2</v>
          </cell>
          <cell r="Z159">
            <v>-1.6656719617837056E-2</v>
          </cell>
          <cell r="AA159">
            <v>-9.56508194615905E-3</v>
          </cell>
          <cell r="AB159">
            <v>7.0796591522306971E-3</v>
          </cell>
          <cell r="AC159">
            <v>2.4442276285370709E-2</v>
          </cell>
          <cell r="AD159">
            <v>2.7149041568150456E-2</v>
          </cell>
          <cell r="AE159">
            <v>-9.570233414290405E-3</v>
          </cell>
          <cell r="AF159">
            <v>1.5746715881276131E-4</v>
          </cell>
          <cell r="AG159">
            <v>1.8239590029446148E-3</v>
          </cell>
          <cell r="AH159">
            <v>-6.5567705199374377E-3</v>
          </cell>
          <cell r="AI159">
            <v>-5.7786435517611437E-3</v>
          </cell>
          <cell r="AJ159">
            <v>-3.8039065158466594E-3</v>
          </cell>
          <cell r="AK159">
            <v>-1.243544891864929E-3</v>
          </cell>
          <cell r="AL159">
            <v>1.4664273035606469E-3</v>
          </cell>
          <cell r="AM159">
            <v>4.8801501012099915E-3</v>
          </cell>
          <cell r="AN159">
            <v>57.869205060359924</v>
          </cell>
          <cell r="AO159">
            <v>57.869205060359924</v>
          </cell>
          <cell r="AP159">
            <v>1.7461304277770501E-2</v>
          </cell>
        </row>
        <row r="160">
          <cell r="A160" t="str">
            <v>Syrian Arab Republic</v>
          </cell>
          <cell r="B160">
            <v>0</v>
          </cell>
          <cell r="C160">
            <v>0</v>
          </cell>
          <cell r="D160">
            <v>0</v>
          </cell>
          <cell r="E160">
            <v>0</v>
          </cell>
          <cell r="F160">
            <v>0</v>
          </cell>
          <cell r="G160">
            <v>0</v>
          </cell>
          <cell r="H160">
            <v>0</v>
          </cell>
          <cell r="I160">
            <v>0</v>
          </cell>
          <cell r="J160">
            <v>0</v>
          </cell>
          <cell r="K160">
            <v>0</v>
          </cell>
          <cell r="L160">
            <v>0</v>
          </cell>
          <cell r="M160">
            <v>0</v>
          </cell>
          <cell r="N160">
            <v>0</v>
          </cell>
          <cell r="O160">
            <v>0</v>
          </cell>
          <cell r="P160">
            <v>0</v>
          </cell>
          <cell r="Q160">
            <v>0</v>
          </cell>
          <cell r="R160">
            <v>0</v>
          </cell>
          <cell r="S160">
            <v>0</v>
          </cell>
          <cell r="T160">
            <v>0</v>
          </cell>
          <cell r="U160">
            <v>0</v>
          </cell>
          <cell r="V160">
            <v>0</v>
          </cell>
          <cell r="W160">
            <v>0</v>
          </cell>
          <cell r="X160">
            <v>0</v>
          </cell>
          <cell r="Y160">
            <v>0</v>
          </cell>
          <cell r="Z160">
            <v>0</v>
          </cell>
          <cell r="AA160">
            <v>0</v>
          </cell>
          <cell r="AB160">
            <v>0</v>
          </cell>
          <cell r="AC160">
            <v>0</v>
          </cell>
          <cell r="AD160">
            <v>0</v>
          </cell>
          <cell r="AE160">
            <v>0</v>
          </cell>
          <cell r="AF160">
            <v>0</v>
          </cell>
          <cell r="AG160">
            <v>0</v>
          </cell>
          <cell r="AH160">
            <v>0</v>
          </cell>
          <cell r="AI160">
            <v>0</v>
          </cell>
          <cell r="AJ160">
            <v>0</v>
          </cell>
          <cell r="AK160">
            <v>0</v>
          </cell>
          <cell r="AL160">
            <v>0</v>
          </cell>
          <cell r="AM160">
            <v>0</v>
          </cell>
          <cell r="AN160">
            <v>0</v>
          </cell>
          <cell r="AO160">
            <v>0</v>
          </cell>
          <cell r="AP160">
            <v>0</v>
          </cell>
        </row>
        <row r="161">
          <cell r="A161" t="str">
            <v>Taiwan Province of China</v>
          </cell>
          <cell r="B161">
            <v>0.10504890368486923</v>
          </cell>
          <cell r="C161">
            <v>5.7225653098535653E-2</v>
          </cell>
          <cell r="D161">
            <v>-2.7216903957821195E-3</v>
          </cell>
          <cell r="E161">
            <v>-1.3456180540323222E-2</v>
          </cell>
          <cell r="F161">
            <v>-1.0579815876013933E-2</v>
          </cell>
          <cell r="G161">
            <v>-5.2391631757628961E-2</v>
          </cell>
          <cell r="H161">
            <v>-2.9810923208820249E-2</v>
          </cell>
          <cell r="I161">
            <v>-7.6854246669729358E-3</v>
          </cell>
          <cell r="J161">
            <v>-2.9974127836209435E-2</v>
          </cell>
          <cell r="K161">
            <v>-7.4211139396466088E-3</v>
          </cell>
          <cell r="L161">
            <v>-1.3436483801185025E-2</v>
          </cell>
          <cell r="M161">
            <v>-7.5311022698057424E-3</v>
          </cell>
          <cell r="N161">
            <v>-1.74049512032221E-3</v>
          </cell>
          <cell r="O161">
            <v>-4.8102932913870729E-4</v>
          </cell>
          <cell r="P161">
            <v>1.2187507747558233E-2</v>
          </cell>
          <cell r="Q161">
            <v>1.6954135811735174E-2</v>
          </cell>
          <cell r="R161">
            <v>1.7107108011183567E-2</v>
          </cell>
          <cell r="S161">
            <v>1.9937071844913879E-2</v>
          </cell>
          <cell r="T161">
            <v>6.1783495666237849E-3</v>
          </cell>
          <cell r="U161">
            <v>1.9088198547619412E-2</v>
          </cell>
          <cell r="V161">
            <v>3.2480849565631797E-2</v>
          </cell>
          <cell r="W161">
            <v>-2.6210305790711871E-2</v>
          </cell>
          <cell r="X161">
            <v>-1.6378136956375688E-2</v>
          </cell>
          <cell r="Y161">
            <v>-2.12858899002841E-2</v>
          </cell>
          <cell r="Z161">
            <v>-2.4789388867810839E-3</v>
          </cell>
          <cell r="AA161">
            <v>2.4951180391347316E-3</v>
          </cell>
          <cell r="AB161">
            <v>1.464541186195726E-2</v>
          </cell>
          <cell r="AC161">
            <v>3.2368920744464146E-2</v>
          </cell>
          <cell r="AD161">
            <v>-1.6703516288699444E-3</v>
          </cell>
          <cell r="AE161">
            <v>-5.9311985316494675E-2</v>
          </cell>
          <cell r="AF161">
            <v>-1.1963062814566816E-3</v>
          </cell>
          <cell r="AG161">
            <v>-3.9708936144422901E-3</v>
          </cell>
          <cell r="AH161">
            <v>-1.1237984555934315E-2</v>
          </cell>
          <cell r="AI161">
            <v>-7.639924577587472E-3</v>
          </cell>
          <cell r="AJ161">
            <v>-2.9609408494906883E-3</v>
          </cell>
          <cell r="AK161">
            <v>2.7232413776283357E-3</v>
          </cell>
          <cell r="AL161">
            <v>1.055547313510722E-2</v>
          </cell>
          <cell r="AM161">
            <v>2.0376163944979268E-2</v>
          </cell>
          <cell r="AN161">
            <v>37.196324705039849</v>
          </cell>
          <cell r="AO161">
            <v>37.196324705039849</v>
          </cell>
          <cell r="AP161">
            <v>3.0203882249982213E-2</v>
          </cell>
        </row>
        <row r="162">
          <cell r="A162" t="str">
            <v>Tajikistan</v>
          </cell>
          <cell r="B162">
            <v>0</v>
          </cell>
          <cell r="C162">
            <v>0</v>
          </cell>
          <cell r="D162">
            <v>0</v>
          </cell>
          <cell r="E162">
            <v>0</v>
          </cell>
          <cell r="F162">
            <v>0</v>
          </cell>
          <cell r="G162">
            <v>0</v>
          </cell>
          <cell r="H162">
            <v>0</v>
          </cell>
          <cell r="I162">
            <v>0</v>
          </cell>
          <cell r="J162">
            <v>0</v>
          </cell>
          <cell r="K162">
            <v>0</v>
          </cell>
          <cell r="L162">
            <v>0</v>
          </cell>
          <cell r="M162">
            <v>0</v>
          </cell>
          <cell r="N162">
            <v>0.27447554112962963</v>
          </cell>
          <cell r="O162">
            <v>0.17693503994135978</v>
          </cell>
          <cell r="P162">
            <v>-3.6380002526591251E-2</v>
          </cell>
          <cell r="Q162">
            <v>-0.12536754144833945</v>
          </cell>
          <cell r="R162">
            <v>-0.14811356250242461</v>
          </cell>
          <cell r="S162">
            <v>-0.13019970834775427</v>
          </cell>
          <cell r="T162">
            <v>-0.10093901052562754</v>
          </cell>
          <cell r="U162">
            <v>-8.9284008711392096E-2</v>
          </cell>
          <cell r="V162">
            <v>-5.6207613494452101E-2</v>
          </cell>
          <cell r="W162">
            <v>-2.8675054464648707E-2</v>
          </cell>
          <cell r="X162">
            <v>-5.3816321430008619E-3</v>
          </cell>
          <cell r="Y162">
            <v>1.5374243867451395E-2</v>
          </cell>
          <cell r="Z162">
            <v>3.5199050270861718E-2</v>
          </cell>
          <cell r="AA162">
            <v>2.8922815223351075E-2</v>
          </cell>
          <cell r="AB162">
            <v>1.9275446142498365E-2</v>
          </cell>
          <cell r="AC162">
            <v>1.5270374958895097E-2</v>
          </cell>
          <cell r="AD162">
            <v>2.3318424728410864E-2</v>
          </cell>
          <cell r="AE162">
            <v>-4.8095977305547995E-3</v>
          </cell>
          <cell r="AF162">
            <v>-6.6564962044886903E-3</v>
          </cell>
          <cell r="AG162">
            <v>-4.218250770407308E-3</v>
          </cell>
          <cell r="AH162">
            <v>-3.5586463745866368E-3</v>
          </cell>
          <cell r="AI162">
            <v>-4.2142328850232665E-3</v>
          </cell>
          <cell r="AJ162">
            <v>-5.7799279928798372E-3</v>
          </cell>
          <cell r="AK162">
            <v>1.2935198759374397E-3</v>
          </cell>
          <cell r="AL162">
            <v>7.23168369449832E-3</v>
          </cell>
          <cell r="AM162">
            <v>1.6578411522703913E-2</v>
          </cell>
          <cell r="AN162">
            <v>13.462626613533164</v>
          </cell>
          <cell r="AO162">
            <v>-13.462626613533164</v>
          </cell>
          <cell r="AP162">
            <v>9.9260984398833213E-2</v>
          </cell>
        </row>
        <row r="163">
          <cell r="A163" t="str">
            <v>Tanzania</v>
          </cell>
          <cell r="B163">
            <v>5.1825651671256932E-2</v>
          </cell>
          <cell r="C163">
            <v>3.4519767742168896E-2</v>
          </cell>
          <cell r="D163">
            <v>6.175562698344331E-3</v>
          </cell>
          <cell r="E163">
            <v>-3.1062426869639111E-2</v>
          </cell>
          <cell r="F163">
            <v>-5.5425433929773033E-2</v>
          </cell>
          <cell r="G163">
            <v>-4.8555046346157892E-2</v>
          </cell>
          <cell r="H163">
            <v>-2.7889126175261868E-2</v>
          </cell>
          <cell r="I163">
            <v>-1.8431859777185715E-3</v>
          </cell>
          <cell r="J163">
            <v>2.1702589628901633E-2</v>
          </cell>
          <cell r="K163">
            <v>2.5585987166400162E-2</v>
          </cell>
          <cell r="L163">
            <v>6.3221076369591567E-2</v>
          </cell>
          <cell r="M163">
            <v>5.2495021514281398E-2</v>
          </cell>
          <cell r="N163">
            <v>2.7613923262308028E-2</v>
          </cell>
          <cell r="O163">
            <v>9.5198302956437282E-3</v>
          </cell>
          <cell r="P163">
            <v>-5.787886212191241E-3</v>
          </cell>
          <cell r="Q163">
            <v>-3.6384975473082977E-3</v>
          </cell>
          <cell r="R163">
            <v>4.9721696100543458E-3</v>
          </cell>
          <cell r="S163">
            <v>2.1873742690316236E-4</v>
          </cell>
          <cell r="T163">
            <v>-6.808745983756275E-3</v>
          </cell>
          <cell r="U163">
            <v>-1.9845507080915165E-2</v>
          </cell>
          <cell r="V163">
            <v>-2.4065916764781401E-2</v>
          </cell>
          <cell r="W163">
            <v>-2.2700959259324565E-2</v>
          </cell>
          <cell r="X163">
            <v>-1.4399528369993123E-2</v>
          </cell>
          <cell r="Y163">
            <v>-1.1726890065984912E-2</v>
          </cell>
          <cell r="Z163">
            <v>-2.6781166296423104E-3</v>
          </cell>
          <cell r="AA163">
            <v>5.9980874469520704E-4</v>
          </cell>
          <cell r="AB163">
            <v>-5.3180672269100437E-5</v>
          </cell>
          <cell r="AC163">
            <v>-1.8869871194940417E-3</v>
          </cell>
          <cell r="AD163">
            <v>-3.3207959681452411E-4</v>
          </cell>
          <cell r="AE163">
            <v>-3.7905551702608906E-3</v>
          </cell>
          <cell r="AF163">
            <v>-7.8781249332763176E-3</v>
          </cell>
          <cell r="AG163">
            <v>-9.7327174523221538E-3</v>
          </cell>
          <cell r="AH163">
            <v>-1.2613688072925103E-2</v>
          </cell>
          <cell r="AI163">
            <v>-1.1625422394774133E-2</v>
          </cell>
          <cell r="AJ163">
            <v>-6.0859519885105738E-3</v>
          </cell>
          <cell r="AK163">
            <v>3.0120846489835045E-3</v>
          </cell>
          <cell r="AL163">
            <v>1.4550649441101219E-2</v>
          </cell>
          <cell r="AM163">
            <v>2.8534456451010291E-2</v>
          </cell>
          <cell r="AN163">
            <v>515.88849041540402</v>
          </cell>
          <cell r="AO163">
            <v>-515.88849041540402</v>
          </cell>
          <cell r="AP163">
            <v>2.6613172222656495E-2</v>
          </cell>
        </row>
        <row r="164">
          <cell r="A164" t="str">
            <v>Thailand</v>
          </cell>
          <cell r="B164">
            <v>0.14096952074745386</v>
          </cell>
          <cell r="C164">
            <v>8.6184117906408272E-2</v>
          </cell>
          <cell r="D164">
            <v>3.8025731846520361E-2</v>
          </cell>
          <cell r="E164">
            <v>-1.3343129237251046E-5</v>
          </cell>
          <cell r="F164">
            <v>-3.1949437872552104E-2</v>
          </cell>
          <cell r="G164">
            <v>-7.1576770551013663E-2</v>
          </cell>
          <cell r="H164">
            <v>-0.10180993802245852</v>
          </cell>
          <cell r="I164">
            <v>-9.8153465343319063E-2</v>
          </cell>
          <cell r="J164">
            <v>-6.2451167039491134E-2</v>
          </cell>
          <cell r="K164">
            <v>-3.2481202945727018E-2</v>
          </cell>
          <cell r="L164">
            <v>-2.7819549631600362E-3</v>
          </cell>
          <cell r="M164">
            <v>6.7980712059675041E-4</v>
          </cell>
          <cell r="N164">
            <v>1.00522063465647E-2</v>
          </cell>
          <cell r="O164">
            <v>2.8037362122246969E-2</v>
          </cell>
          <cell r="P164">
            <v>6.1047360012238969E-2</v>
          </cell>
          <cell r="Q164">
            <v>0.10563242750833157</v>
          </cell>
          <cell r="R164">
            <v>0.12454788434419269</v>
          </cell>
          <cell r="S164">
            <v>7.1141580631121984E-2</v>
          </cell>
          <cell r="T164">
            <v>-7.1208946474295945E-2</v>
          </cell>
          <cell r="U164">
            <v>-5.9387157186032692E-2</v>
          </cell>
          <cell r="V164">
            <v>-4.5558045310747287E-2</v>
          </cell>
          <cell r="W164">
            <v>-5.7117601034116054E-2</v>
          </cell>
          <cell r="X164">
            <v>-4.1860246383722405E-2</v>
          </cell>
          <cell r="Y164">
            <v>-1.1426395280851528E-2</v>
          </cell>
          <cell r="Z164">
            <v>1.1008584129417144E-2</v>
          </cell>
          <cell r="AA164">
            <v>1.67789527299517E-2</v>
          </cell>
          <cell r="AB164">
            <v>2.7858637868336998E-2</v>
          </cell>
          <cell r="AC164">
            <v>3.8388163182889096E-2</v>
          </cell>
          <cell r="AD164">
            <v>2.4402580988780963E-2</v>
          </cell>
          <cell r="AE164">
            <v>-3.789016850181795E-2</v>
          </cell>
          <cell r="AF164">
            <v>-3.4262377675136494E-3</v>
          </cell>
          <cell r="AG164">
            <v>-4.2352226115325776E-2</v>
          </cell>
          <cell r="AH164">
            <v>-3.0695211634268853E-2</v>
          </cell>
          <cell r="AI164">
            <v>-3.764128612633045E-4</v>
          </cell>
          <cell r="AJ164">
            <v>1.9030043755414478E-3</v>
          </cell>
          <cell r="AK164">
            <v>5.7640506745128758E-3</v>
          </cell>
          <cell r="AL164">
            <v>1.2607553256305444E-2</v>
          </cell>
          <cell r="AM164">
            <v>2.2790810954396203E-2</v>
          </cell>
          <cell r="AN164">
            <v>148.63821001644328</v>
          </cell>
          <cell r="AO164">
            <v>148.63821001644328</v>
          </cell>
          <cell r="AP164">
            <v>6.1827055447640715E-2</v>
          </cell>
        </row>
        <row r="165">
          <cell r="A165" t="str">
            <v>Timor-Leste</v>
          </cell>
          <cell r="B165">
            <v>0</v>
          </cell>
          <cell r="C165">
            <v>0</v>
          </cell>
          <cell r="D165">
            <v>0</v>
          </cell>
          <cell r="E165">
            <v>0</v>
          </cell>
          <cell r="F165">
            <v>0</v>
          </cell>
          <cell r="G165">
            <v>0</v>
          </cell>
          <cell r="H165">
            <v>0</v>
          </cell>
          <cell r="I165">
            <v>0</v>
          </cell>
          <cell r="J165">
            <v>0</v>
          </cell>
          <cell r="K165">
            <v>0</v>
          </cell>
          <cell r="L165">
            <v>0</v>
          </cell>
          <cell r="M165">
            <v>0</v>
          </cell>
          <cell r="N165">
            <v>0</v>
          </cell>
          <cell r="O165">
            <v>0</v>
          </cell>
          <cell r="P165">
            <v>0</v>
          </cell>
          <cell r="Q165">
            <v>0</v>
          </cell>
          <cell r="R165">
            <v>0</v>
          </cell>
          <cell r="S165">
            <v>0</v>
          </cell>
          <cell r="T165">
            <v>0</v>
          </cell>
          <cell r="U165">
            <v>0</v>
          </cell>
          <cell r="V165">
            <v>5.5577882628606398E-2</v>
          </cell>
          <cell r="W165">
            <v>0.17417305701949587</v>
          </cell>
          <cell r="X165">
            <v>0.11074732820541867</v>
          </cell>
          <cell r="Y165">
            <v>3.1543033005883993E-2</v>
          </cell>
          <cell r="Z165">
            <v>-9.6691778475714628E-4</v>
          </cell>
          <cell r="AA165">
            <v>-1.3951081852731672E-2</v>
          </cell>
          <cell r="AB165">
            <v>-0.11868283559417937</v>
          </cell>
          <cell r="AC165">
            <v>-9.5831219913408594E-2</v>
          </cell>
          <cell r="AD165">
            <v>-5.3284780399619529E-2</v>
          </cell>
          <cell r="AE165">
            <v>-2.6349586306271596E-2</v>
          </cell>
          <cell r="AF165">
            <v>-2.9462039274355339E-2</v>
          </cell>
          <cell r="AG165">
            <v>-2.2461979363660921E-2</v>
          </cell>
          <cell r="AH165">
            <v>-2.018449023207906E-2</v>
          </cell>
          <cell r="AI165">
            <v>-1.4014573457321646E-2</v>
          </cell>
          <cell r="AJ165">
            <v>-4.8252008373956667E-3</v>
          </cell>
          <cell r="AK165">
            <v>8.9848072335160581E-3</v>
          </cell>
          <cell r="AL165">
            <v>2.7921721086498558E-2</v>
          </cell>
          <cell r="AM165">
            <v>5.2289283158442522E-2</v>
          </cell>
          <cell r="AN165">
            <v>89.691671661892855</v>
          </cell>
          <cell r="AO165">
            <v>89.691671661892855</v>
          </cell>
          <cell r="AP165">
            <v>8.2597511660433484E-2</v>
          </cell>
        </row>
        <row r="166">
          <cell r="A166" t="str">
            <v>Togo</v>
          </cell>
          <cell r="B166">
            <v>7.6167822049577158E-2</v>
          </cell>
          <cell r="C166">
            <v>2.9431916817630872E-2</v>
          </cell>
          <cell r="D166">
            <v>-1.8857968558480712E-2</v>
          </cell>
          <cell r="E166">
            <v>-8.0481121048364634E-2</v>
          </cell>
          <cell r="F166">
            <v>-4.0280432544838859E-2</v>
          </cell>
          <cell r="G166">
            <v>-2.1102301697251854E-2</v>
          </cell>
          <cell r="H166">
            <v>-7.8063855758433217E-3</v>
          </cell>
          <cell r="I166">
            <v>-5.1435305851367227E-2</v>
          </cell>
          <cell r="J166">
            <v>2.3564695907007913E-2</v>
          </cell>
          <cell r="K166">
            <v>4.4710915664622E-2</v>
          </cell>
          <cell r="L166">
            <v>8.6258400878262559E-2</v>
          </cell>
          <cell r="M166">
            <v>7.0866332684148881E-2</v>
          </cell>
          <cell r="N166">
            <v>2.0040925280864919E-2</v>
          </cell>
          <cell r="O166">
            <v>-0.15939304119913777</v>
          </cell>
          <cell r="P166">
            <v>-5.7854229532070041E-2</v>
          </cell>
          <cell r="Q166">
            <v>-1.1314531174804044E-2</v>
          </cell>
          <cell r="R166">
            <v>4.6185350973719203E-2</v>
          </cell>
          <cell r="S166">
            <v>6.8380018682499891E-2</v>
          </cell>
          <cell r="T166">
            <v>2.8284525361564606E-2</v>
          </cell>
          <cell r="U166">
            <v>4.0516039834338331E-2</v>
          </cell>
          <cell r="V166">
            <v>1.6719543188806946E-2</v>
          </cell>
          <cell r="W166">
            <v>-1.350955306014812E-2</v>
          </cell>
          <cell r="X166">
            <v>-3.7285841957875022E-2</v>
          </cell>
          <cell r="Y166">
            <v>-6.9114299223131245E-3</v>
          </cell>
          <cell r="Z166">
            <v>-5.784227819833271E-3</v>
          </cell>
          <cell r="AA166">
            <v>-1.6569912639804764E-2</v>
          </cell>
          <cell r="AB166">
            <v>-2.5880170234710768E-3</v>
          </cell>
          <cell r="AC166">
            <v>-8.4331103394600249E-3</v>
          </cell>
          <cell r="AD166">
            <v>-1.6157255559887132E-2</v>
          </cell>
          <cell r="AE166">
            <v>-1.649942257875011E-2</v>
          </cell>
          <cell r="AF166">
            <v>-1.3127759336532896E-2</v>
          </cell>
          <cell r="AG166">
            <v>-1.0580093514911628E-2</v>
          </cell>
          <cell r="AH166">
            <v>-6.7160635525773411E-3</v>
          </cell>
          <cell r="AI166">
            <v>-1.4750823480680917E-3</v>
          </cell>
          <cell r="AJ166">
            <v>5.5986139953657843E-3</v>
          </cell>
          <cell r="AK166">
            <v>9.3199827524157956E-3</v>
          </cell>
          <cell r="AL166">
            <v>1.3305602997437943E-2</v>
          </cell>
          <cell r="AM166">
            <v>1.7112194330949841E-2</v>
          </cell>
          <cell r="AN166">
            <v>35.066516409286301</v>
          </cell>
          <cell r="AO166">
            <v>-35.066516409286301</v>
          </cell>
          <cell r="AP166">
            <v>4.9142932342833602E-2</v>
          </cell>
        </row>
        <row r="167">
          <cell r="A167" t="str">
            <v>Tonga</v>
          </cell>
          <cell r="B167">
            <v>-8.9391741934563521E-2</v>
          </cell>
          <cell r="C167">
            <v>-9.7831481091672293E-2</v>
          </cell>
          <cell r="D167">
            <v>-9.829477968847869E-2</v>
          </cell>
          <cell r="E167">
            <v>-0.14309836218377081</v>
          </cell>
          <cell r="F167">
            <v>0.1254194761814803</v>
          </cell>
          <cell r="G167">
            <v>9.8732799032462626E-2</v>
          </cell>
          <cell r="H167">
            <v>0.12309776265008016</v>
          </cell>
          <cell r="I167">
            <v>8.4996327537989497E-2</v>
          </cell>
          <cell r="J167">
            <v>4.5284912039160897E-3</v>
          </cell>
          <cell r="K167">
            <v>-1.7594150336444698E-2</v>
          </cell>
          <cell r="L167">
            <v>1.678440853539936E-3</v>
          </cell>
          <cell r="M167">
            <v>3.9113323016116759E-2</v>
          </cell>
          <cell r="N167">
            <v>-1.6836166602990785E-2</v>
          </cell>
          <cell r="O167">
            <v>-3.276269039119873E-2</v>
          </cell>
          <cell r="P167">
            <v>-2.7055470296779679E-2</v>
          </cell>
          <cell r="Q167">
            <v>3.2986838862352759E-3</v>
          </cell>
          <cell r="R167">
            <v>-9.5333839024423998E-3</v>
          </cell>
          <cell r="S167">
            <v>-5.24528538959717E-2</v>
          </cell>
          <cell r="T167">
            <v>-3.3473713663206291E-2</v>
          </cell>
          <cell r="U167">
            <v>-2.6013921785090665E-2</v>
          </cell>
          <cell r="V167">
            <v>-1.3477163566552902E-2</v>
          </cell>
          <cell r="W167">
            <v>8.8063596589391582E-3</v>
          </cell>
          <cell r="X167">
            <v>3.5739086268096215E-2</v>
          </cell>
          <cell r="Y167">
            <v>3.6460960773472953E-2</v>
          </cell>
          <cell r="Z167">
            <v>5.0258664548609923E-2</v>
          </cell>
          <cell r="AA167">
            <v>5.1231421407203895E-2</v>
          </cell>
          <cell r="AB167">
            <v>-1.1469660149094579E-3</v>
          </cell>
          <cell r="AC167">
            <v>-2.9689712879958623E-2</v>
          </cell>
          <cell r="AD167">
            <v>-2.9069627815175365E-2</v>
          </cell>
          <cell r="AE167">
            <v>-2.683936830876231E-2</v>
          </cell>
          <cell r="AF167">
            <v>-1.8168362524543111E-2</v>
          </cell>
          <cell r="AG167">
            <v>-1.2466667958803225E-2</v>
          </cell>
          <cell r="AH167">
            <v>-8.3426128360668782E-3</v>
          </cell>
          <cell r="AI167">
            <v>-5.5930667612745762E-3</v>
          </cell>
          <cell r="AJ167">
            <v>-1.5634197442564998E-4</v>
          </cell>
          <cell r="AK167">
            <v>5.6782865348864011E-3</v>
          </cell>
          <cell r="AL167">
            <v>9.7392286192731579E-3</v>
          </cell>
          <cell r="AM167">
            <v>1.4755680521757525E-2</v>
          </cell>
          <cell r="AN167">
            <v>17.406339297276336</v>
          </cell>
          <cell r="AO167">
            <v>-17.406339297276336</v>
          </cell>
          <cell r="AP167">
            <v>6.083232069028275E-2</v>
          </cell>
        </row>
        <row r="168">
          <cell r="A168" t="str">
            <v>Trinidad and Tobago</v>
          </cell>
          <cell r="B168">
            <v>-4.4516104742127957E-2</v>
          </cell>
          <cell r="C168">
            <v>3.1951094717516566E-2</v>
          </cell>
          <cell r="D168">
            <v>0.10782110980755044</v>
          </cell>
          <cell r="E168">
            <v>2.9335159197492168E-2</v>
          </cell>
          <cell r="F168">
            <v>6.0295144092884171E-3</v>
          </cell>
          <cell r="G168">
            <v>-8.3027009115407637E-5</v>
          </cell>
          <cell r="H168">
            <v>6.5015192308689584E-4</v>
          </cell>
          <cell r="I168">
            <v>-1.5462021814183264E-2</v>
          </cell>
          <cell r="J168">
            <v>-3.0208716774864017E-2</v>
          </cell>
          <cell r="K168">
            <v>-2.1327577659848336E-2</v>
          </cell>
          <cell r="L168">
            <v>1.8556583056481475E-3</v>
          </cell>
          <cell r="M168">
            <v>2.7002342048941013E-2</v>
          </cell>
          <cell r="N168">
            <v>-2.6200781319628925E-3</v>
          </cell>
          <cell r="O168">
            <v>-4.0793727599533446E-2</v>
          </cell>
          <cell r="P168">
            <v>-4.2061464251667131E-2</v>
          </cell>
          <cell r="Q168">
            <v>-5.0572980792585889E-2</v>
          </cell>
          <cell r="R168">
            <v>-4.0719271872022324E-2</v>
          </cell>
          <cell r="S168">
            <v>-3.2710685027122696E-2</v>
          </cell>
          <cell r="T168">
            <v>-2.638782848737084E-2</v>
          </cell>
          <cell r="U168">
            <v>-2.4310369032557108E-2</v>
          </cell>
          <cell r="V168">
            <v>-2.7872594282991128E-2</v>
          </cell>
          <cell r="W168">
            <v>-6.1669943380001056E-2</v>
          </cell>
          <cell r="X168">
            <v>-5.9720461123185478E-2</v>
          </cell>
          <cell r="Y168">
            <v>2.6318482418458901E-3</v>
          </cell>
          <cell r="Z168">
            <v>1.3905008685337622E-2</v>
          </cell>
          <cell r="AA168">
            <v>1.5498144405064432E-2</v>
          </cell>
          <cell r="AB168">
            <v>9.2271586326470159E-2</v>
          </cell>
          <cell r="AC168">
            <v>9.5974985165113061E-2</v>
          </cell>
          <cell r="AD168">
            <v>8.6992204156731895E-2</v>
          </cell>
          <cell r="AE168">
            <v>2.1873654755888504E-2</v>
          </cell>
          <cell r="AF168">
            <v>-1.8655921475954698E-3</v>
          </cell>
          <cell r="AG168">
            <v>-3.4205332713922433E-2</v>
          </cell>
          <cell r="AH168">
            <v>-3.4664146415778863E-2</v>
          </cell>
          <cell r="AI168">
            <v>-2.8039247780284649E-2</v>
          </cell>
          <cell r="AJ168">
            <v>-2.0004457582131364E-2</v>
          </cell>
          <cell r="AK168">
            <v>-1.1686457891198973E-2</v>
          </cell>
          <cell r="AL168">
            <v>-2.9777224989242035E-3</v>
          </cell>
          <cell r="AM168">
            <v>7.3482240512109508E-3</v>
          </cell>
          <cell r="AN168">
            <v>62.064961423377696</v>
          </cell>
          <cell r="AO168">
            <v>-62.064961423377696</v>
          </cell>
          <cell r="AP168">
            <v>4.5220753350733195E-2</v>
          </cell>
        </row>
        <row r="169">
          <cell r="A169" t="str">
            <v>Tunisia</v>
          </cell>
          <cell r="B169">
            <v>1.2136103448162698E-2</v>
          </cell>
          <cell r="C169">
            <v>2.7958252713213113E-2</v>
          </cell>
          <cell r="D169">
            <v>-1.4061287969739818E-2</v>
          </cell>
          <cell r="E169">
            <v>-4.5653689862813927E-3</v>
          </cell>
          <cell r="F169">
            <v>1.5756023953135571E-2</v>
          </cell>
          <cell r="G169">
            <v>3.6258267182076052E-2</v>
          </cell>
          <cell r="H169">
            <v>-1.3989683496406681E-2</v>
          </cell>
          <cell r="I169">
            <v>1.5291026058362911E-2</v>
          </cell>
          <cell r="J169">
            <v>-2.0426712204726149E-2</v>
          </cell>
          <cell r="K169">
            <v>-3.2592093504554533E-2</v>
          </cell>
          <cell r="L169">
            <v>-4.316858570075595E-3</v>
          </cell>
          <cell r="M169">
            <v>-6.9876961494221073E-3</v>
          </cell>
          <cell r="N169">
            <v>2.6270155510923883E-2</v>
          </cell>
          <cell r="O169">
            <v>4.3706646621854729E-3</v>
          </cell>
          <cell r="P169">
            <v>-8.5557717373175197E-3</v>
          </cell>
          <cell r="Q169">
            <v>-3.0247624428654564E-2</v>
          </cell>
          <cell r="R169">
            <v>-7.9555330611031233E-3</v>
          </cell>
          <cell r="S169">
            <v>-2.0170612532194082E-3</v>
          </cell>
          <cell r="T169">
            <v>-8.2033556640636685E-4</v>
          </cell>
          <cell r="U169">
            <v>1.0491692579990575E-2</v>
          </cell>
          <cell r="V169">
            <v>5.7183069716205568E-3</v>
          </cell>
          <cell r="W169">
            <v>6.7241596995480683E-3</v>
          </cell>
          <cell r="X169">
            <v>-2.1982907967944183E-2</v>
          </cell>
          <cell r="Y169">
            <v>-1.4085488502628059E-2</v>
          </cell>
          <cell r="Z169">
            <v>-7.5815548992399443E-4</v>
          </cell>
          <cell r="AA169">
            <v>-4.9730615149479471E-3</v>
          </cell>
          <cell r="AB169">
            <v>7.903451713745898E-3</v>
          </cell>
          <cell r="AC169">
            <v>2.8350179654696599E-2</v>
          </cell>
          <cell r="AD169">
            <v>3.3756354337305935E-2</v>
          </cell>
          <cell r="AE169">
            <v>2.6706923542195518E-2</v>
          </cell>
          <cell r="AF169">
            <v>2.0200017473342571E-2</v>
          </cell>
          <cell r="AG169">
            <v>-2.3931887445756042E-2</v>
          </cell>
          <cell r="AH169">
            <v>-3.8245940818863462E-2</v>
          </cell>
          <cell r="AI169">
            <v>-4.0968016559311697E-2</v>
          </cell>
          <cell r="AJ169">
            <v>-3.1834681910350944E-2</v>
          </cell>
          <cell r="AK169">
            <v>-1.0078304546632647E-2</v>
          </cell>
          <cell r="AL169">
            <v>1.6931618555589799E-2</v>
          </cell>
          <cell r="AM169">
            <v>4.5759915385010466E-2</v>
          </cell>
          <cell r="AN169">
            <v>9.1488342832987914</v>
          </cell>
          <cell r="AO169">
            <v>9.1488342832987914</v>
          </cell>
          <cell r="AP169">
            <v>1.8761986673665004E-2</v>
          </cell>
        </row>
        <row r="170">
          <cell r="A170" t="str">
            <v>Turkey</v>
          </cell>
          <cell r="B170">
            <v>3.2569487305926847E-2</v>
          </cell>
          <cell r="C170">
            <v>1.2008713717752613E-2</v>
          </cell>
          <cell r="D170">
            <v>-1.3670683270485305E-2</v>
          </cell>
          <cell r="E170">
            <v>-2.3753853823749661E-2</v>
          </cell>
          <cell r="F170">
            <v>-1.2505129281786891E-2</v>
          </cell>
          <cell r="G170">
            <v>-2.3131317747055732E-2</v>
          </cell>
          <cell r="H170">
            <v>-6.8698791908419037E-3</v>
          </cell>
          <cell r="I170">
            <v>4.0977137414249687E-2</v>
          </cell>
          <cell r="J170">
            <v>1.5029932125122934E-2</v>
          </cell>
          <cell r="K170">
            <v>-2.6382340250668129E-2</v>
          </cell>
          <cell r="L170">
            <v>1.9459796504604245E-2</v>
          </cell>
          <cell r="M170">
            <v>-1.228201028272357E-2</v>
          </cell>
          <cell r="N170">
            <v>6.3468020827247536E-3</v>
          </cell>
          <cell r="O170">
            <v>4.6624601006284676E-2</v>
          </cell>
          <cell r="P170">
            <v>-4.6339920887929618E-2</v>
          </cell>
          <cell r="Q170">
            <v>-1.419238312572554E-2</v>
          </cell>
          <cell r="R170">
            <v>1.7893227039119872E-2</v>
          </cell>
          <cell r="S170">
            <v>5.6843893907694017E-2</v>
          </cell>
          <cell r="T170">
            <v>5.2642380298663909E-2</v>
          </cell>
          <cell r="U170">
            <v>-1.7244274521696544E-2</v>
          </cell>
          <cell r="V170">
            <v>1.2691904146146958E-2</v>
          </cell>
          <cell r="W170">
            <v>-7.9973352087083269E-2</v>
          </cell>
          <cell r="X170">
            <v>-6.1357600185511008E-2</v>
          </cell>
          <cell r="Y170">
            <v>-5.2683504469218774E-2</v>
          </cell>
          <cell r="Z170">
            <v>-8.2680361138905683E-3</v>
          </cell>
          <cell r="AA170">
            <v>2.8637695159436649E-2</v>
          </cell>
          <cell r="AB170">
            <v>5.2691846366642106E-2</v>
          </cell>
          <cell r="AC170">
            <v>5.6163691525686274E-2</v>
          </cell>
          <cell r="AD170">
            <v>2.028758395929886E-2</v>
          </cell>
          <cell r="AE170">
            <v>-6.7412272883257768E-2</v>
          </cell>
          <cell r="AF170">
            <v>-2.3593017452533047E-2</v>
          </cell>
          <cell r="AG170">
            <v>1.7356611359395681E-2</v>
          </cell>
          <cell r="AH170">
            <v>2.6049765530028392E-4</v>
          </cell>
          <cell r="AI170">
            <v>-7.5586137674095704E-3</v>
          </cell>
          <cell r="AJ170">
            <v>-6.546317817220015E-3</v>
          </cell>
          <cell r="AK170">
            <v>-1.6465408765146206E-3</v>
          </cell>
          <cell r="AL170">
            <v>6.1065215093373017E-3</v>
          </cell>
          <cell r="AM170">
            <v>1.5743290843751478E-2</v>
          </cell>
          <cell r="AN170">
            <v>828.41359718318972</v>
          </cell>
          <cell r="AO170">
            <v>-828.41359718318972</v>
          </cell>
          <cell r="AP170">
            <v>3.7130316918556512E-2</v>
          </cell>
        </row>
        <row r="171">
          <cell r="A171" t="str">
            <v>Turkmenistan</v>
          </cell>
          <cell r="B171">
            <v>0</v>
          </cell>
          <cell r="C171">
            <v>0</v>
          </cell>
          <cell r="D171">
            <v>0</v>
          </cell>
          <cell r="E171">
            <v>0</v>
          </cell>
          <cell r="F171">
            <v>0</v>
          </cell>
          <cell r="G171">
            <v>0</v>
          </cell>
          <cell r="H171">
            <v>0</v>
          </cell>
          <cell r="I171">
            <v>0</v>
          </cell>
          <cell r="J171">
            <v>0</v>
          </cell>
          <cell r="K171">
            <v>0</v>
          </cell>
          <cell r="L171">
            <v>0</v>
          </cell>
          <cell r="M171">
            <v>0</v>
          </cell>
          <cell r="N171">
            <v>0.3731739742737743</v>
          </cell>
          <cell r="O171">
            <v>0.26081697615220673</v>
          </cell>
          <cell r="P171">
            <v>6.006121599188053E-2</v>
          </cell>
          <cell r="Q171">
            <v>-9.9142877629135959E-3</v>
          </cell>
          <cell r="R171">
            <v>-8.6617485630230737E-2</v>
          </cell>
          <cell r="S171">
            <v>-0.21773597629316349</v>
          </cell>
          <cell r="T171">
            <v>-0.21538100509045841</v>
          </cell>
          <cell r="U171">
            <v>-0.1623811952166003</v>
          </cell>
          <cell r="V171">
            <v>-0.10794245105730374</v>
          </cell>
          <cell r="W171">
            <v>-4.8183656658883203E-2</v>
          </cell>
          <cell r="X171">
            <v>-3.0068222449542163E-2</v>
          </cell>
          <cell r="Y171">
            <v>-1.7773512256843418E-3</v>
          </cell>
          <cell r="Z171">
            <v>8.4455445682950527E-3</v>
          </cell>
          <cell r="AA171">
            <v>8.6007227052886433E-3</v>
          </cell>
          <cell r="AB171">
            <v>-4.1411996087749861E-3</v>
          </cell>
          <cell r="AC171">
            <v>-9.8173117584608241E-3</v>
          </cell>
          <cell r="AD171">
            <v>2.3849135056380432E-2</v>
          </cell>
          <cell r="AE171">
            <v>-1.4821284864618395E-2</v>
          </cell>
          <cell r="AF171">
            <v>-1.7979102993592941E-2</v>
          </cell>
          <cell r="AG171">
            <v>3.423313230278429E-2</v>
          </cell>
          <cell r="AH171">
            <v>2.1874402237789692E-2</v>
          </cell>
          <cell r="AI171">
            <v>1.3186911900954071E-2</v>
          </cell>
          <cell r="AJ171">
            <v>4.199008523707865E-3</v>
          </cell>
          <cell r="AK171">
            <v>8.3041268856644203E-4</v>
          </cell>
          <cell r="AL171">
            <v>-7.472435531854538E-4</v>
          </cell>
          <cell r="AM171">
            <v>1.3127975846872672E-3</v>
          </cell>
          <cell r="AN171">
            <v>21.740484135798262</v>
          </cell>
          <cell r="AO171">
            <v>-21.740484135798262</v>
          </cell>
          <cell r="AP171">
            <v>0.13665929347480302</v>
          </cell>
        </row>
        <row r="172">
          <cell r="A172" t="str">
            <v>Tuvalu</v>
          </cell>
          <cell r="B172">
            <v>0</v>
          </cell>
          <cell r="C172">
            <v>0</v>
          </cell>
          <cell r="D172">
            <v>0</v>
          </cell>
          <cell r="E172">
            <v>0</v>
          </cell>
          <cell r="F172">
            <v>0</v>
          </cell>
          <cell r="G172">
            <v>0</v>
          </cell>
          <cell r="H172">
            <v>0</v>
          </cell>
          <cell r="I172">
            <v>0</v>
          </cell>
          <cell r="J172">
            <v>0</v>
          </cell>
          <cell r="K172">
            <v>0</v>
          </cell>
          <cell r="L172">
            <v>0</v>
          </cell>
          <cell r="M172">
            <v>0</v>
          </cell>
          <cell r="N172">
            <v>0</v>
          </cell>
          <cell r="O172">
            <v>0</v>
          </cell>
          <cell r="P172">
            <v>0</v>
          </cell>
          <cell r="Q172">
            <v>0</v>
          </cell>
          <cell r="R172">
            <v>0</v>
          </cell>
          <cell r="S172">
            <v>0</v>
          </cell>
          <cell r="T172">
            <v>0</v>
          </cell>
          <cell r="U172">
            <v>0</v>
          </cell>
          <cell r="V172">
            <v>-2.0119539730461069E-2</v>
          </cell>
          <cell r="W172">
            <v>1.6015833945943838E-3</v>
          </cell>
          <cell r="X172">
            <v>5.7061061845353707E-2</v>
          </cell>
          <cell r="Y172">
            <v>1.0491462617022395E-2</v>
          </cell>
          <cell r="Z172">
            <v>-1.6927483556347252E-3</v>
          </cell>
          <cell r="AA172">
            <v>-4.6936429759043816E-2</v>
          </cell>
          <cell r="AB172">
            <v>-5.9496415608003818E-2</v>
          </cell>
          <cell r="AC172">
            <v>-8.625094898910007E-3</v>
          </cell>
          <cell r="AD172">
            <v>4.0513962592169619E-2</v>
          </cell>
          <cell r="AE172">
            <v>2.6456125742108413E-2</v>
          </cell>
          <cell r="AF172">
            <v>1.3378236946344525E-2</v>
          </cell>
          <cell r="AG172">
            <v>1.2175500201056656E-3</v>
          </cell>
          <cell r="AH172">
            <v>-1.0211654141310795E-2</v>
          </cell>
          <cell r="AI172">
            <v>8.5739523362811758E-3</v>
          </cell>
          <cell r="AJ172">
            <v>-2.1370534282318878E-3</v>
          </cell>
          <cell r="AK172">
            <v>-1.2498991330286134E-2</v>
          </cell>
          <cell r="AL172">
            <v>6.1185937933774647E-3</v>
          </cell>
          <cell r="AM172">
            <v>-4.0558598836837254E-3</v>
          </cell>
          <cell r="AN172">
            <v>45.665287249359459</v>
          </cell>
          <cell r="AO172">
            <v>45.665287249359459</v>
          </cell>
          <cell r="AP172">
            <v>3.3165273249061024E-2</v>
          </cell>
        </row>
        <row r="173">
          <cell r="A173" t="str">
            <v>Uganda</v>
          </cell>
          <cell r="B173">
            <v>-5.2504174238698334E-4</v>
          </cell>
          <cell r="C173">
            <v>1.0115720705356024E-2</v>
          </cell>
          <cell r="D173">
            <v>6.4355460487884486E-2</v>
          </cell>
          <cell r="E173">
            <v>8.7902132222273152E-2</v>
          </cell>
          <cell r="F173">
            <v>2.8103921135162902E-2</v>
          </cell>
          <cell r="G173">
            <v>-2.9976237325359496E-2</v>
          </cell>
          <cell r="H173">
            <v>-5.0584797623403358E-2</v>
          </cell>
          <cell r="I173">
            <v>-4.6736578482412257E-2</v>
          </cell>
          <cell r="J173">
            <v>-8.0072350825377541E-3</v>
          </cell>
          <cell r="K173">
            <v>9.7175600165776057E-3</v>
          </cell>
          <cell r="L173">
            <v>2.4391412267569194E-2</v>
          </cell>
          <cell r="M173">
            <v>-1.061781278024587E-2</v>
          </cell>
          <cell r="N173">
            <v>-3.8654715071814519E-2</v>
          </cell>
          <cell r="O173">
            <v>-1.9658696926392692E-2</v>
          </cell>
          <cell r="P173">
            <v>-1.9784111835023342E-2</v>
          </cell>
          <cell r="Q173">
            <v>2.2849920148247861E-2</v>
          </cell>
          <cell r="R173">
            <v>4.5138205353139935E-2</v>
          </cell>
          <cell r="S173">
            <v>3.1726251389858441E-2</v>
          </cell>
          <cell r="T173">
            <v>1.8111310533805043E-3</v>
          </cell>
          <cell r="U173">
            <v>1.2689100892080326E-2</v>
          </cell>
          <cell r="V173">
            <v>-3.0584886030475818E-3</v>
          </cell>
          <cell r="W173">
            <v>-2.2053821447552878E-2</v>
          </cell>
          <cell r="X173">
            <v>-9.5257948792767735E-3</v>
          </cell>
          <cell r="Y173">
            <v>-1.8676738389270763E-2</v>
          </cell>
          <cell r="Z173">
            <v>-2.5398890956225217E-2</v>
          </cell>
          <cell r="AA173">
            <v>-3.6666729888260356E-2</v>
          </cell>
          <cell r="AB173">
            <v>-7.6704097450664716E-3</v>
          </cell>
          <cell r="AC173">
            <v>9.4345173045373427E-4</v>
          </cell>
          <cell r="AD173">
            <v>1.4917736350476727E-2</v>
          </cell>
          <cell r="AE173">
            <v>1.6970899693599949E-2</v>
          </cell>
          <cell r="AF173">
            <v>8.1265595897692649E-3</v>
          </cell>
          <cell r="AG173">
            <v>9.5220212902402696E-3</v>
          </cell>
          <cell r="AH173">
            <v>-1.0859644133790335E-2</v>
          </cell>
          <cell r="AI173">
            <v>-1.7701642454648826E-2</v>
          </cell>
          <cell r="AJ173">
            <v>-1.6486757256330829E-2</v>
          </cell>
          <cell r="AK173">
            <v>-4.2412523292674753E-3</v>
          </cell>
          <cell r="AL173">
            <v>1.0386463052148893E-2</v>
          </cell>
          <cell r="AM173">
            <v>2.7735983433909348E-2</v>
          </cell>
          <cell r="AN173">
            <v>23.426077512922355</v>
          </cell>
          <cell r="AO173">
            <v>23.426077512922355</v>
          </cell>
          <cell r="AP173">
            <v>3.0516407067078789E-2</v>
          </cell>
        </row>
        <row r="174">
          <cell r="A174" t="str">
            <v>Ukraine</v>
          </cell>
          <cell r="B174">
            <v>0</v>
          </cell>
          <cell r="C174">
            <v>0</v>
          </cell>
          <cell r="D174">
            <v>0</v>
          </cell>
          <cell r="E174">
            <v>0</v>
          </cell>
          <cell r="F174">
            <v>0</v>
          </cell>
          <cell r="G174">
            <v>0</v>
          </cell>
          <cell r="H174">
            <v>0</v>
          </cell>
          <cell r="I174">
            <v>0</v>
          </cell>
          <cell r="J174">
            <v>0</v>
          </cell>
          <cell r="K174">
            <v>0</v>
          </cell>
          <cell r="L174">
            <v>0</v>
          </cell>
          <cell r="M174">
            <v>0</v>
          </cell>
          <cell r="N174">
            <v>0.25847067740076274</v>
          </cell>
          <cell r="O174">
            <v>0.1521306530411376</v>
          </cell>
          <cell r="P174">
            <v>-5.122895787867552E-2</v>
          </cell>
          <cell r="Q174">
            <v>-0.1122306299615326</v>
          </cell>
          <cell r="R174">
            <v>-0.15688158201995742</v>
          </cell>
          <cell r="S174">
            <v>-0.14858251523070565</v>
          </cell>
          <cell r="T174">
            <v>-0.14641151094943686</v>
          </cell>
          <cell r="U174">
            <v>-0.14603847453805199</v>
          </cell>
          <cell r="V174">
            <v>-0.11041060347089755</v>
          </cell>
          <cell r="W174">
            <v>-3.2760974170243658E-2</v>
          </cell>
          <cell r="X174">
            <v>-2.43645921377224E-2</v>
          </cell>
          <cell r="Y174">
            <v>1.9258049953531926E-2</v>
          </cell>
          <cell r="Z174">
            <v>8.7516608682764244E-2</v>
          </cell>
          <cell r="AA174">
            <v>6.5201400827030243E-2</v>
          </cell>
          <cell r="AB174">
            <v>9.4560987374345998E-2</v>
          </cell>
          <cell r="AC174">
            <v>0.13697186577191089</v>
          </cell>
          <cell r="AD174">
            <v>0.12575881139822628</v>
          </cell>
          <cell r="AE174">
            <v>-6.7730231690140516E-2</v>
          </cell>
          <cell r="AF174">
            <v>-5.4754142002891519E-2</v>
          </cell>
          <cell r="AG174">
            <v>-3.0682913086631017E-2</v>
          </cell>
          <cell r="AH174">
            <v>-2.6641784262522165E-2</v>
          </cell>
          <cell r="AI174">
            <v>-1.8072810055318824E-2</v>
          </cell>
          <cell r="AJ174">
            <v>-1.0001888602501096E-2</v>
          </cell>
          <cell r="AK174">
            <v>-1.7105857297272542E-3</v>
          </cell>
          <cell r="AL174">
            <v>7.2217876811879571E-3</v>
          </cell>
          <cell r="AM174">
            <v>1.6756809318027987E-2</v>
          </cell>
          <cell r="AN174">
            <v>16.82094245037699</v>
          </cell>
          <cell r="AO174">
            <v>-16.82094245037699</v>
          </cell>
          <cell r="AP174">
            <v>0.11960369033250143</v>
          </cell>
        </row>
        <row r="175">
          <cell r="A175" t="str">
            <v>United Arab Emirates</v>
          </cell>
          <cell r="B175">
            <v>1.3762325493127007E-2</v>
          </cell>
          <cell r="C175">
            <v>0.11202369006571283</v>
          </cell>
          <cell r="D175">
            <v>4.8135238470480686E-2</v>
          </cell>
          <cell r="E175">
            <v>7.3396189129086402E-3</v>
          </cell>
          <cell r="F175">
            <v>6.398189923439393E-2</v>
          </cell>
          <cell r="G175">
            <v>4.3496858423941749E-2</v>
          </cell>
          <cell r="H175">
            <v>-0.15890967968957403</v>
          </cell>
          <cell r="I175">
            <v>-0.12502583025653308</v>
          </cell>
          <cell r="J175">
            <v>-0.16795049787488645</v>
          </cell>
          <cell r="K175">
            <v>-6.976243741824574E-2</v>
          </cell>
          <cell r="L175">
            <v>0.10121513583301059</v>
          </cell>
          <cell r="M175">
            <v>7.2031303911329864E-2</v>
          </cell>
          <cell r="N175">
            <v>4.9802732322023355E-2</v>
          </cell>
          <cell r="O175">
            <v>-5.5794446112309637E-3</v>
          </cell>
          <cell r="P175">
            <v>9.462007129929997E-3</v>
          </cell>
          <cell r="Q175">
            <v>1.5495702310988575E-2</v>
          </cell>
          <cell r="R175">
            <v>8.219308031383054E-3</v>
          </cell>
          <cell r="S175">
            <v>3.0146785292638888E-2</v>
          </cell>
          <cell r="T175">
            <v>-2.3951231234927851E-2</v>
          </cell>
          <cell r="U175">
            <v>-4.9419006015135568E-2</v>
          </cell>
          <cell r="V175">
            <v>9.9505174448217518E-4</v>
          </cell>
          <cell r="W175">
            <v>-4.4963799326453863E-2</v>
          </cell>
          <cell r="X175">
            <v>-0.11220094155591304</v>
          </cell>
          <cell r="Y175">
            <v>-3.1777477282839688E-2</v>
          </cell>
          <cell r="Z175">
            <v>1.3303768318685045E-3</v>
          </cell>
          <cell r="AA175">
            <v>2.4742947695038486E-2</v>
          </cell>
          <cell r="AB175">
            <v>5.6071053815585227E-2</v>
          </cell>
          <cell r="AC175">
            <v>7.1182462852893993E-2</v>
          </cell>
          <cell r="AD175">
            <v>7.9864710708948197E-2</v>
          </cell>
          <cell r="AE175">
            <v>4.5922553843733595E-3</v>
          </cell>
          <cell r="AF175">
            <v>-2.1744022139826957E-2</v>
          </cell>
          <cell r="AG175">
            <v>-6.9573079186282553E-3</v>
          </cell>
          <cell r="AH175">
            <v>-1.532820163260617E-2</v>
          </cell>
          <cell r="AI175">
            <v>-1.7207430203786022E-2</v>
          </cell>
          <cell r="AJ175">
            <v>-1.3760988138387775E-2</v>
          </cell>
          <cell r="AK175">
            <v>-8.2468231290865422E-3</v>
          </cell>
          <cell r="AL175">
            <v>-4.1295741633945882E-4</v>
          </cell>
          <cell r="AM175">
            <v>8.5148332821380866E-3</v>
          </cell>
          <cell r="AN175">
            <v>509.44112829167443</v>
          </cell>
          <cell r="AO175">
            <v>-509.44112829167443</v>
          </cell>
          <cell r="AP175">
            <v>6.925551026203558E-2</v>
          </cell>
        </row>
        <row r="176">
          <cell r="A176" t="str">
            <v>United Kingdom</v>
          </cell>
          <cell r="B176">
            <v>3.3065180302102995E-2</v>
          </cell>
          <cell r="C176">
            <v>-1.1024520821215694E-2</v>
          </cell>
          <cell r="D176">
            <v>-1.9899547324075468E-2</v>
          </cell>
          <cell r="E176">
            <v>-1.3768318724242765E-2</v>
          </cell>
          <cell r="F176">
            <v>-1.6389048161866177E-2</v>
          </cell>
          <cell r="G176">
            <v>-9.6647718700816239E-3</v>
          </cell>
          <cell r="H176">
            <v>1.8031450622614782E-3</v>
          </cell>
          <cell r="I176">
            <v>1.9831032163363699E-2</v>
          </cell>
          <cell r="J176">
            <v>4.4225135855687651E-2</v>
          </cell>
          <cell r="K176">
            <v>4.2641155215581053E-2</v>
          </cell>
          <cell r="L176">
            <v>2.6803291325246587E-2</v>
          </cell>
          <cell r="M176">
            <v>-1.0326261363001066E-2</v>
          </cell>
          <cell r="N176">
            <v>-3.1871365687633317E-2</v>
          </cell>
          <cell r="O176">
            <v>-3.4688813743785844E-2</v>
          </cell>
          <cell r="P176">
            <v>-1.9872757338535441E-2</v>
          </cell>
          <cell r="Q176">
            <v>-1.8289234160280207E-2</v>
          </cell>
          <cell r="R176">
            <v>-1.9819406443048772E-2</v>
          </cell>
          <cell r="S176">
            <v>-1.7382587647631561E-2</v>
          </cell>
          <cell r="T176">
            <v>-1.161214095290004E-2</v>
          </cell>
          <cell r="U176">
            <v>-7.5623407039688735E-3</v>
          </cell>
          <cell r="V176">
            <v>4.8908743928492877E-3</v>
          </cell>
          <cell r="W176">
            <v>6.1143339841027442E-3</v>
          </cell>
          <cell r="X176">
            <v>4.4081528187401688E-3</v>
          </cell>
          <cell r="Y176">
            <v>1.3507001236382914E-2</v>
          </cell>
          <cell r="Z176">
            <v>1.976432231006996E-2</v>
          </cell>
          <cell r="AA176">
            <v>2.0295907046802592E-2</v>
          </cell>
          <cell r="AB176">
            <v>2.8974102749610743E-2</v>
          </cell>
          <cell r="AC176">
            <v>4.922410368910049E-2</v>
          </cell>
          <cell r="AD176">
            <v>2.493568461080152E-2</v>
          </cell>
          <cell r="AE176">
            <v>-3.0561472196417371E-2</v>
          </cell>
          <cell r="AF176">
            <v>-2.0754161448524877E-2</v>
          </cell>
          <cell r="AG176">
            <v>-2.5181668229881882E-2</v>
          </cell>
          <cell r="AH176">
            <v>-2.8897133538366617E-2</v>
          </cell>
          <cell r="AI176">
            <v>-2.2041093538632608E-2</v>
          </cell>
          <cell r="AJ176">
            <v>-1.1207238554770566E-2</v>
          </cell>
          <cell r="AK176">
            <v>-4.1770813317536194E-4</v>
          </cell>
          <cell r="AL176">
            <v>1.1026561603460399E-2</v>
          </cell>
          <cell r="AM176">
            <v>2.3927140269891789E-2</v>
          </cell>
          <cell r="AN176">
            <v>35.275676673551068</v>
          </cell>
          <cell r="AO176">
            <v>35.275676673551068</v>
          </cell>
          <cell r="AP176">
            <v>2.4048096761532346E-2</v>
          </cell>
        </row>
        <row r="177">
          <cell r="A177" t="str">
            <v>United States</v>
          </cell>
          <cell r="B177">
            <v>2.8922250250974332E-2</v>
          </cell>
          <cell r="C177">
            <v>1.6491616427396258E-2</v>
          </cell>
          <cell r="D177">
            <v>-3.8640337187628014E-2</v>
          </cell>
          <cell r="E177">
            <v>-3.0319233831834609E-2</v>
          </cell>
          <cell r="F177">
            <v>3.5849577521851273E-3</v>
          </cell>
          <cell r="G177">
            <v>9.8995169775544997E-3</v>
          </cell>
          <cell r="H177">
            <v>1.0634582969256259E-2</v>
          </cell>
          <cell r="I177">
            <v>9.7741436678108144E-3</v>
          </cell>
          <cell r="J177">
            <v>1.8763842362835233E-2</v>
          </cell>
          <cell r="K177">
            <v>2.3325368209482483E-2</v>
          </cell>
          <cell r="L177">
            <v>1.1559204062757934E-2</v>
          </cell>
          <cell r="M177">
            <v>-2.078786714271438E-2</v>
          </cell>
          <cell r="N177">
            <v>-1.8197692311133225E-2</v>
          </cell>
          <cell r="O177">
            <v>-2.1566477142562549E-2</v>
          </cell>
          <cell r="P177">
            <v>-1.4231815661935394E-2</v>
          </cell>
          <cell r="Q177">
            <v>-2.24650811296465E-2</v>
          </cell>
          <cell r="R177">
            <v>-1.9509173033996869E-2</v>
          </cell>
          <cell r="S177">
            <v>-9.7892545878326322E-3</v>
          </cell>
          <cell r="T177">
            <v>-3.9634156569216654E-4</v>
          </cell>
          <cell r="U177">
            <v>1.4798099001858061E-2</v>
          </cell>
          <cell r="V177">
            <v>2.5180927551623437E-2</v>
          </cell>
          <cell r="W177">
            <v>7.2466530333166902E-3</v>
          </cell>
          <cell r="X177">
            <v>-1.1408184351346762E-3</v>
          </cell>
          <cell r="Y177">
            <v>-3.5524880284668156E-4</v>
          </cell>
          <cell r="Z177">
            <v>1.1524038407698646E-2</v>
          </cell>
          <cell r="AA177">
            <v>2.1688209494290407E-2</v>
          </cell>
          <cell r="AB177">
            <v>2.9822410467188962E-2</v>
          </cell>
          <cell r="AC177">
            <v>3.2188125220595463E-2</v>
          </cell>
          <cell r="AD177">
            <v>1.282862753804854E-2</v>
          </cell>
          <cell r="AE177">
            <v>-3.7319691808032462E-2</v>
          </cell>
          <cell r="AF177">
            <v>-2.3843385703334771E-2</v>
          </cell>
          <cell r="AG177">
            <v>-2.3717397240019793E-2</v>
          </cell>
          <cell r="AH177">
            <v>-2.1333516808592287E-2</v>
          </cell>
          <cell r="AI177">
            <v>-1.7705716565245E-2</v>
          </cell>
          <cell r="AJ177">
            <v>-9.9116286141884679E-3</v>
          </cell>
          <cell r="AK177">
            <v>1.1831760774509404E-3</v>
          </cell>
          <cell r="AL177">
            <v>1.4046452319111219E-2</v>
          </cell>
          <cell r="AM177">
            <v>2.5571121197740753E-2</v>
          </cell>
          <cell r="AN177">
            <v>111.78587549056355</v>
          </cell>
          <cell r="AO177">
            <v>111.78587549056355</v>
          </cell>
          <cell r="AP177">
            <v>2.0794820107287941E-2</v>
          </cell>
        </row>
        <row r="178">
          <cell r="A178" t="str">
            <v>Uruguay</v>
          </cell>
          <cell r="B178">
            <v>8.0605839599151519E-2</v>
          </cell>
          <cell r="C178">
            <v>9.410113987615891E-2</v>
          </cell>
          <cell r="D178">
            <v>-1.518086104025412E-2</v>
          </cell>
          <cell r="E178">
            <v>-5.6611519095576317E-2</v>
          </cell>
          <cell r="F178">
            <v>-7.9472165016708382E-2</v>
          </cell>
          <cell r="G178">
            <v>-8.2808095407206836E-2</v>
          </cell>
          <cell r="H178">
            <v>-2.4212598905747389E-2</v>
          </cell>
          <cell r="I178">
            <v>2.549469194981276E-2</v>
          </cell>
          <cell r="J178">
            <v>1.054023093881974E-2</v>
          </cell>
          <cell r="K178">
            <v>-9.5388477469286245E-3</v>
          </cell>
          <cell r="L178">
            <v>-3.8086658230670596E-2</v>
          </cell>
          <cell r="M178">
            <v>-3.6111396082125789E-2</v>
          </cell>
          <cell r="N178">
            <v>7.277088926517369E-3</v>
          </cell>
          <cell r="O178">
            <v>2.7762527943310362E-3</v>
          </cell>
          <cell r="P178">
            <v>4.5916479273850397E-2</v>
          </cell>
          <cell r="Q178">
            <v>5.5415169614448792E-3</v>
          </cell>
          <cell r="R178">
            <v>3.9487213752290806E-2</v>
          </cell>
          <cell r="S178">
            <v>7.3446040520828704E-2</v>
          </cell>
          <cell r="T178">
            <v>0.10470746558063712</v>
          </cell>
          <cell r="U178">
            <v>6.1205361998623815E-2</v>
          </cell>
          <cell r="V178">
            <v>3.3355336577533978E-2</v>
          </cell>
          <cell r="W178">
            <v>-1.1877181112196404E-2</v>
          </cell>
          <cell r="X178">
            <v>-9.3321625120220852E-2</v>
          </cell>
          <cell r="Y178">
            <v>-8.9217046189331614E-2</v>
          </cell>
          <cell r="Z178">
            <v>-7.0657869462123546E-2</v>
          </cell>
          <cell r="AA178">
            <v>-3.8563869866716192E-2</v>
          </cell>
          <cell r="AB178">
            <v>-3.6282703872764402E-2</v>
          </cell>
          <cell r="AC178">
            <v>-1.5982124567032952E-2</v>
          </cell>
          <cell r="AD178">
            <v>7.4356487341555675E-3</v>
          </cell>
          <cell r="AE178">
            <v>-1.6186774323133403E-2</v>
          </cell>
          <cell r="AF178">
            <v>2.0813554560630203E-2</v>
          </cell>
          <cell r="AG178">
            <v>2.858731669141109E-2</v>
          </cell>
          <cell r="AH178">
            <v>1.6041244070901631E-2</v>
          </cell>
          <cell r="AI178">
            <v>1.0032418014939646E-2</v>
          </cell>
          <cell r="AJ178">
            <v>5.7128862081480608E-3</v>
          </cell>
          <cell r="AK178">
            <v>3.0722806822134838E-3</v>
          </cell>
          <cell r="AL178">
            <v>2.0472013222205764E-3</v>
          </cell>
          <cell r="AM178">
            <v>2.5581728775356267E-3</v>
          </cell>
          <cell r="AN178">
            <v>23.332134979454466</v>
          </cell>
          <cell r="AO178">
            <v>-23.332134979454466</v>
          </cell>
          <cell r="AP178">
            <v>5.3095304356498715E-2</v>
          </cell>
        </row>
        <row r="179">
          <cell r="A179" t="str">
            <v>Uzbekistan</v>
          </cell>
          <cell r="B179">
            <v>0</v>
          </cell>
          <cell r="C179">
            <v>0</v>
          </cell>
          <cell r="D179">
            <v>0</v>
          </cell>
          <cell r="E179">
            <v>0</v>
          </cell>
          <cell r="F179">
            <v>0</v>
          </cell>
          <cell r="G179">
            <v>0</v>
          </cell>
          <cell r="H179">
            <v>0</v>
          </cell>
          <cell r="I179">
            <v>0</v>
          </cell>
          <cell r="J179">
            <v>0</v>
          </cell>
          <cell r="K179">
            <v>0</v>
          </cell>
          <cell r="L179">
            <v>0</v>
          </cell>
          <cell r="M179">
            <v>0</v>
          </cell>
          <cell r="N179">
            <v>0.1051142785600588</v>
          </cell>
          <cell r="O179">
            <v>6.5373235065117483E-2</v>
          </cell>
          <cell r="P179">
            <v>-3.810012945935816E-3</v>
          </cell>
          <cell r="Q179">
            <v>-2.8649355445659993E-2</v>
          </cell>
          <cell r="R179">
            <v>-3.1821989875125099E-2</v>
          </cell>
          <cell r="S179">
            <v>-6.6912142078518217E-3</v>
          </cell>
          <cell r="T179">
            <v>4.9278374710799901E-3</v>
          </cell>
          <cell r="U179">
            <v>1.0707424615871226E-2</v>
          </cell>
          <cell r="V179">
            <v>5.5958910904100548E-3</v>
          </cell>
          <cell r="W179">
            <v>-1.7532081294527771E-3</v>
          </cell>
          <cell r="X179">
            <v>-1.6943554112484584E-2</v>
          </cell>
          <cell r="Y179">
            <v>-3.5691846579941476E-2</v>
          </cell>
          <cell r="Z179">
            <v>-3.0192023711705377E-2</v>
          </cell>
          <cell r="AA179">
            <v>-3.2533656734614391E-2</v>
          </cell>
          <cell r="AB179">
            <v>-3.3487571532982707E-2</v>
          </cell>
          <cell r="AC179">
            <v>-1.8395344470503571E-2</v>
          </cell>
          <cell r="AD179">
            <v>-8.2395585535071768E-3</v>
          </cell>
          <cell r="AE179">
            <v>-5.6891251483870446E-3</v>
          </cell>
          <cell r="AF179">
            <v>2.087125323697557E-3</v>
          </cell>
          <cell r="AG179">
            <v>1.0366248284714621E-2</v>
          </cell>
          <cell r="AH179">
            <v>9.3093119390809456E-3</v>
          </cell>
          <cell r="AI179">
            <v>6.6313835160331496E-3</v>
          </cell>
          <cell r="AJ179">
            <v>7.1503963907914555E-3</v>
          </cell>
          <cell r="AK179">
            <v>6.1108287406536239E-3</v>
          </cell>
          <cell r="AL179">
            <v>8.1557364000604086E-3</v>
          </cell>
          <cell r="AM179">
            <v>8.3711779645788704E-3</v>
          </cell>
          <cell r="AN179">
            <v>13.830808875501651</v>
          </cell>
          <cell r="AO179">
            <v>-13.830808875501651</v>
          </cell>
          <cell r="AP179">
            <v>3.4387831271413351E-2</v>
          </cell>
        </row>
        <row r="180">
          <cell r="A180" t="str">
            <v>Vanuatu</v>
          </cell>
          <cell r="B180">
            <v>-1.4334921507026199E-2</v>
          </cell>
          <cell r="C180">
            <v>2.6678270264223023E-4</v>
          </cell>
          <cell r="D180">
            <v>-7.3377245177023744E-3</v>
          </cell>
          <cell r="E180">
            <v>-3.9576659497492324E-3</v>
          </cell>
          <cell r="F180">
            <v>6.4327595057094969E-2</v>
          </cell>
          <cell r="G180">
            <v>4.9658666388258305E-2</v>
          </cell>
          <cell r="H180">
            <v>2.4223329363291059E-2</v>
          </cell>
          <cell r="I180">
            <v>-2.8131709701377045E-2</v>
          </cell>
          <cell r="J180">
            <v>-6.7456713506822003E-2</v>
          </cell>
          <cell r="K180">
            <v>-7.750564099854193E-2</v>
          </cell>
          <cell r="L180">
            <v>2.1350945508271275E-3</v>
          </cell>
          <cell r="M180">
            <v>4.3546458488455684E-3</v>
          </cell>
          <cell r="N180">
            <v>8.0516348991629104E-4</v>
          </cell>
          <cell r="O180">
            <v>-2.043243298005781E-2</v>
          </cell>
          <cell r="P180">
            <v>3.9042411829329535E-2</v>
          </cell>
          <cell r="Q180">
            <v>2.1985117194296716E-2</v>
          </cell>
          <cell r="R180">
            <v>2.0056519511097073E-2</v>
          </cell>
          <cell r="S180">
            <v>4.5495144535072911E-2</v>
          </cell>
          <cell r="T180">
            <v>3.4934980450346202E-2</v>
          </cell>
          <cell r="U180">
            <v>1.6787245422625063E-2</v>
          </cell>
          <cell r="V180">
            <v>5.4467280009625377E-2</v>
          </cell>
          <cell r="W180">
            <v>-4.7163963327336612E-3</v>
          </cell>
          <cell r="X180">
            <v>-7.1827175933334361E-2</v>
          </cell>
          <cell r="Y180">
            <v>-6.4242965854924561E-2</v>
          </cell>
          <cell r="Z180">
            <v>-5.3700779268247331E-2</v>
          </cell>
          <cell r="AA180">
            <v>-3.9714257722097919E-2</v>
          </cell>
          <cell r="AB180">
            <v>-8.8221044464916899E-3</v>
          </cell>
          <cell r="AC180">
            <v>1.3175958464003035E-2</v>
          </cell>
          <cell r="AD180">
            <v>3.17045436017774E-2</v>
          </cell>
          <cell r="AE180">
            <v>2.3845050046770462E-2</v>
          </cell>
          <cell r="AF180">
            <v>4.7513798033685765E-3</v>
          </cell>
          <cell r="AG180">
            <v>-2.9396621522596272E-3</v>
          </cell>
          <cell r="AH180">
            <v>-2.9180056188590985E-3</v>
          </cell>
          <cell r="AI180">
            <v>-2.6368467907399019E-3</v>
          </cell>
          <cell r="AJ180">
            <v>-1.3238568096405623E-3</v>
          </cell>
          <cell r="AK180">
            <v>1.0047721781021688E-3</v>
          </cell>
          <cell r="AL180">
            <v>4.4150950304486505E-3</v>
          </cell>
          <cell r="AM180">
            <v>8.9949359683182632E-3</v>
          </cell>
          <cell r="AN180">
            <v>91.823707711608165</v>
          </cell>
          <cell r="AO180">
            <v>-91.823707711608165</v>
          </cell>
          <cell r="AP180">
            <v>3.7599634961770927E-2</v>
          </cell>
        </row>
        <row r="181">
          <cell r="A181" t="str">
            <v>Venezuela</v>
          </cell>
          <cell r="B181">
            <v>4.4537083473119347E-2</v>
          </cell>
          <cell r="C181">
            <v>2.137879949817096E-2</v>
          </cell>
          <cell r="D181">
            <v>3.8129742028886318E-2</v>
          </cell>
          <cell r="E181">
            <v>-7.4237368956164562E-2</v>
          </cell>
          <cell r="F181">
            <v>-3.820358877413392E-2</v>
          </cell>
          <cell r="G181">
            <v>-4.4212140924157609E-2</v>
          </cell>
          <cell r="H181">
            <v>-3.0161414926178081E-3</v>
          </cell>
          <cell r="I181">
            <v>2.6048249685904239E-2</v>
          </cell>
          <cell r="J181">
            <v>7.2440415664846936E-2</v>
          </cell>
          <cell r="K181">
            <v>-9.4375531561796969E-2</v>
          </cell>
          <cell r="L181">
            <v>-5.4836773149560827E-2</v>
          </cell>
          <cell r="M181">
            <v>1.6458273291902994E-2</v>
          </cell>
          <cell r="N181">
            <v>5.7476564047078973E-2</v>
          </cell>
          <cell r="O181">
            <v>4.1860147107506476E-2</v>
          </cell>
          <cell r="P181">
            <v>1.431244072755468E-3</v>
          </cell>
          <cell r="Q181">
            <v>2.6366008248050007E-2</v>
          </cell>
          <cell r="R181">
            <v>1.1358835290400771E-2</v>
          </cell>
          <cell r="S181">
            <v>6.3170747700872151E-2</v>
          </cell>
          <cell r="T181">
            <v>5.4216840253042596E-2</v>
          </cell>
          <cell r="U181">
            <v>-2.064156300434308E-2</v>
          </cell>
          <cell r="V181">
            <v>9.0212477610746109E-4</v>
          </cell>
          <cell r="W181">
            <v>1.6339692352345208E-2</v>
          </cell>
          <cell r="X181">
            <v>-9.4621275437795263E-2</v>
          </cell>
          <cell r="Y181">
            <v>-0.18859830079249451</v>
          </cell>
          <cell r="Z181">
            <v>-7.3157760594501672E-2</v>
          </cell>
          <cell r="AA181">
            <v>-1.6697028601658673E-2</v>
          </cell>
          <cell r="AB181">
            <v>3.7086029683534305E-2</v>
          </cell>
          <cell r="AC181">
            <v>8.3069854705051599E-2</v>
          </cell>
          <cell r="AD181">
            <v>9.7038252140650427E-2</v>
          </cell>
          <cell r="AE181">
            <v>2.4168924998698282E-2</v>
          </cell>
          <cell r="AF181">
            <v>-2.5001648659529127E-2</v>
          </cell>
          <cell r="AG181">
            <v>-1.7116334487127627E-2</v>
          </cell>
          <cell r="AH181">
            <v>-2.7890142918623414E-3</v>
          </cell>
          <cell r="AI181">
            <v>-2.1852321307508542E-3</v>
          </cell>
          <cell r="AJ181">
            <v>-1.874389236120976E-3</v>
          </cell>
          <cell r="AK181">
            <v>-3.3412048433081511E-5</v>
          </cell>
          <cell r="AL181">
            <v>6.9723191507486742E-4</v>
          </cell>
          <cell r="AM181">
            <v>1.2482368781488483E-3</v>
          </cell>
          <cell r="AN181">
            <v>172.52262885698661</v>
          </cell>
          <cell r="AO181">
            <v>-172.52262885698661</v>
          </cell>
          <cell r="AP181">
            <v>6.0585782002774806E-2</v>
          </cell>
        </row>
        <row r="182">
          <cell r="A182" t="str">
            <v>Vietnam</v>
          </cell>
          <cell r="B182">
            <v>2.3197358426017056E-2</v>
          </cell>
          <cell r="C182">
            <v>8.100618702082554E-3</v>
          </cell>
          <cell r="D182">
            <v>1.9931452564027199E-2</v>
          </cell>
          <cell r="E182">
            <v>2.562125607527857E-2</v>
          </cell>
          <cell r="F182">
            <v>4.6917947618155605E-2</v>
          </cell>
          <cell r="G182">
            <v>4.3336118903729702E-2</v>
          </cell>
          <cell r="H182">
            <v>1.8343657207459486E-2</v>
          </cell>
          <cell r="I182">
            <v>-1.4280583995322409E-2</v>
          </cell>
          <cell r="J182">
            <v>-2.3725580882810349E-2</v>
          </cell>
          <cell r="K182">
            <v>-1.0611630266907606E-2</v>
          </cell>
          <cell r="L182">
            <v>-2.5562961841875034E-2</v>
          </cell>
          <cell r="M182">
            <v>-3.5996788364354181E-2</v>
          </cell>
          <cell r="N182">
            <v>-2.26920152970124E-2</v>
          </cell>
          <cell r="O182">
            <v>-1.6704883039765063E-2</v>
          </cell>
          <cell r="P182">
            <v>-4.8785408494207809E-3</v>
          </cell>
          <cell r="Q182">
            <v>1.3265394314881411E-2</v>
          </cell>
          <cell r="R182">
            <v>3.0144372773502483E-2</v>
          </cell>
          <cell r="S182">
            <v>3.6613686429908664E-2</v>
          </cell>
          <cell r="T182">
            <v>2.0816875440170062E-2</v>
          </cell>
          <cell r="U182">
            <v>-3.7497962276417996E-3</v>
          </cell>
          <cell r="V182">
            <v>-9.0108860451390046E-3</v>
          </cell>
          <cell r="W182">
            <v>-1.3456576230764959E-2</v>
          </cell>
          <cell r="X182">
            <v>-1.6454136220055014E-2</v>
          </cell>
          <cell r="Y182">
            <v>-1.7237617394358074E-2</v>
          </cell>
          <cell r="Z182">
            <v>-1.3867289659365819E-2</v>
          </cell>
          <cell r="AA182">
            <v>-4.0947063437343058E-3</v>
          </cell>
          <cell r="AB182">
            <v>4.6057712495618909E-3</v>
          </cell>
          <cell r="AC182">
            <v>1.6664076140035993E-2</v>
          </cell>
          <cell r="AD182">
            <v>9.880504344197202E-3</v>
          </cell>
          <cell r="AE182">
            <v>-4.837558165758195E-3</v>
          </cell>
          <cell r="AF182">
            <v>-4.4844942525664802E-3</v>
          </cell>
          <cell r="AG182">
            <v>-1.1301295002662297E-2</v>
          </cell>
          <cell r="AH182">
            <v>-1.9420382666212835E-2</v>
          </cell>
          <cell r="AI182">
            <v>-2.0175800571562295E-2</v>
          </cell>
          <cell r="AJ182">
            <v>-1.3288518182944065E-2</v>
          </cell>
          <cell r="AK182">
            <v>-1.3869992482293772E-3</v>
          </cell>
          <cell r="AL182">
            <v>1.5303948609068377E-2</v>
          </cell>
          <cell r="AM182">
            <v>3.4955539969380139E-2</v>
          </cell>
          <cell r="AN182">
            <v>10.570651404020227</v>
          </cell>
          <cell r="AO182">
            <v>10.570651404020227</v>
          </cell>
          <cell r="AP182">
            <v>2.1303744026332668E-2</v>
          </cell>
        </row>
        <row r="183">
          <cell r="A183" t="str">
            <v>Republic of Yemen</v>
          </cell>
          <cell r="B183">
            <v>0</v>
          </cell>
          <cell r="C183">
            <v>0</v>
          </cell>
          <cell r="D183">
            <v>0</v>
          </cell>
          <cell r="E183">
            <v>0</v>
          </cell>
          <cell r="F183">
            <v>0</v>
          </cell>
          <cell r="G183">
            <v>0</v>
          </cell>
          <cell r="H183">
            <v>0</v>
          </cell>
          <cell r="I183">
            <v>0</v>
          </cell>
          <cell r="J183">
            <v>0</v>
          </cell>
          <cell r="K183">
            <v>0</v>
          </cell>
          <cell r="L183">
            <v>1.0260125615936829E-2</v>
          </cell>
          <cell r="M183">
            <v>1.0272458397779451E-3</v>
          </cell>
          <cell r="N183">
            <v>1.4311141367768362E-2</v>
          </cell>
          <cell r="O183">
            <v>-8.336443153673689E-3</v>
          </cell>
          <cell r="P183">
            <v>-1.9189053765199184E-3</v>
          </cell>
          <cell r="Q183">
            <v>-2.621055131849659E-3</v>
          </cell>
          <cell r="R183">
            <v>-1.0724840436052072E-2</v>
          </cell>
          <cell r="S183">
            <v>-1.1100074186122973E-2</v>
          </cell>
          <cell r="T183">
            <v>-2.2483519165003465E-3</v>
          </cell>
          <cell r="U183">
            <v>-1.2615766668550814E-2</v>
          </cell>
          <cell r="V183">
            <v>1.6838231249783435E-3</v>
          </cell>
          <cell r="W183">
            <v>-4.5856223990545977E-3</v>
          </cell>
          <cell r="X183">
            <v>-7.5331356897121058E-3</v>
          </cell>
          <cell r="Y183">
            <v>-1.0148122944666112E-2</v>
          </cell>
          <cell r="Z183">
            <v>-8.3643594213910974E-3</v>
          </cell>
          <cell r="AA183">
            <v>1.1398838842743534E-2</v>
          </cell>
          <cell r="AB183">
            <v>1.0668453088413798E-2</v>
          </cell>
          <cell r="AC183">
            <v>1.4487750251200476E-2</v>
          </cell>
          <cell r="AD183">
            <v>2.4318918092456444E-2</v>
          </cell>
          <cell r="AE183">
            <v>3.9308547443952187E-2</v>
          </cell>
          <cell r="AF183">
            <v>9.616100005434533E-2</v>
          </cell>
          <cell r="AG183">
            <v>-3.7319903042417578E-2</v>
          </cell>
          <cell r="AH183">
            <v>-6.3469419226096543E-2</v>
          </cell>
          <cell r="AI183">
            <v>-5.4624202650641121E-2</v>
          </cell>
          <cell r="AJ183">
            <v>-3.3105644546026623E-2</v>
          </cell>
          <cell r="AK183">
            <v>-9.7760922324022191E-3</v>
          </cell>
          <cell r="AL183">
            <v>1.4507770511293856E-2</v>
          </cell>
          <cell r="AM183">
            <v>3.7389894880892234E-2</v>
          </cell>
          <cell r="AN183">
            <v>5.3082716252911446</v>
          </cell>
          <cell r="AO183">
            <v>5.3082716252911446</v>
          </cell>
          <cell r="AP183">
            <v>2.5602581447646485E-2</v>
          </cell>
        </row>
        <row r="184">
          <cell r="A184" t="str">
            <v>Zambia</v>
          </cell>
          <cell r="B184">
            <v>-2.169127042422404E-2</v>
          </cell>
          <cell r="C184">
            <v>3.7221125941787905E-2</v>
          </cell>
          <cell r="D184">
            <v>1.5115962809938513E-3</v>
          </cell>
          <cell r="E184">
            <v>-1.5281625196476066E-2</v>
          </cell>
          <cell r="F184">
            <v>-3.7488439516429099E-2</v>
          </cell>
          <cell r="G184">
            <v>-3.1000259183958313E-2</v>
          </cell>
          <cell r="H184">
            <v>-1.9771407986269286E-2</v>
          </cell>
          <cell r="I184">
            <v>-9.5269479263637713E-3</v>
          </cell>
          <cell r="J184">
            <v>7.9432660604029343E-2</v>
          </cell>
          <cell r="K184">
            <v>3.9989221323662151E-2</v>
          </cell>
          <cell r="L184">
            <v>3.696306306581517E-2</v>
          </cell>
          <cell r="M184">
            <v>3.5745532291043117E-2</v>
          </cell>
          <cell r="N184">
            <v>6.5015952292620693E-2</v>
          </cell>
          <cell r="O184">
            <v>7.343980380329726E-2</v>
          </cell>
          <cell r="P184">
            <v>-6.1589173914472092E-2</v>
          </cell>
          <cell r="Q184">
            <v>-8.3359635556151071E-2</v>
          </cell>
          <cell r="R184">
            <v>-1.9365800622571747E-2</v>
          </cell>
          <cell r="S184">
            <v>7.4874355987219789E-3</v>
          </cell>
          <cell r="T184">
            <v>-2.2912570870635127E-2</v>
          </cell>
          <cell r="U184">
            <v>-1.9879496015400122E-2</v>
          </cell>
          <cell r="V184">
            <v>-1.0998632976688152E-2</v>
          </cell>
          <cell r="W184">
            <v>3.6108248617667937E-3</v>
          </cell>
          <cell r="X184">
            <v>-3.4444496173154661E-3</v>
          </cell>
          <cell r="Y184">
            <v>8.1379044963047044E-4</v>
          </cell>
          <cell r="Z184">
            <v>2.288461711364639E-3</v>
          </cell>
          <cell r="AA184">
            <v>-1.5766833044025708E-3</v>
          </cell>
          <cell r="AB184">
            <v>-1.1707357423217204E-3</v>
          </cell>
          <cell r="AC184">
            <v>-4.4718749723000112E-3</v>
          </cell>
          <cell r="AD184">
            <v>-1.5281445140137597E-2</v>
          </cell>
          <cell r="AE184">
            <v>-2.1423044597670079E-2</v>
          </cell>
          <cell r="AF184">
            <v>-1.7821835082471957E-2</v>
          </cell>
          <cell r="AG184">
            <v>-2.4519200858586512E-2</v>
          </cell>
          <cell r="AH184">
            <v>-2.0718947643875298E-2</v>
          </cell>
          <cell r="AI184">
            <v>-1.0886383840250513E-2</v>
          </cell>
          <cell r="AJ184">
            <v>-3.0188372089661759E-3</v>
          </cell>
          <cell r="AK184">
            <v>8.6800217589880924E-3</v>
          </cell>
          <cell r="AL184">
            <v>2.2691345867710506E-2</v>
          </cell>
          <cell r="AM184">
            <v>3.8019805820399433E-2</v>
          </cell>
          <cell r="AN184">
            <v>19.191051793319026</v>
          </cell>
          <cell r="AO184">
            <v>-19.191051793319026</v>
          </cell>
          <cell r="AP184">
            <v>3.5416523115132721E-2</v>
          </cell>
        </row>
        <row r="185">
          <cell r="A185" t="str">
            <v>Zimbabwe</v>
          </cell>
          <cell r="B185">
            <v>0</v>
          </cell>
          <cell r="C185">
            <v>0</v>
          </cell>
          <cell r="D185">
            <v>0</v>
          </cell>
          <cell r="E185">
            <v>0</v>
          </cell>
          <cell r="F185">
            <v>0</v>
          </cell>
          <cell r="G185">
            <v>0</v>
          </cell>
          <cell r="H185">
            <v>0</v>
          </cell>
          <cell r="I185">
            <v>0</v>
          </cell>
          <cell r="J185">
            <v>0</v>
          </cell>
          <cell r="K185">
            <v>0</v>
          </cell>
          <cell r="L185">
            <v>0</v>
          </cell>
          <cell r="M185">
            <v>0</v>
          </cell>
          <cell r="N185">
            <v>0</v>
          </cell>
          <cell r="O185">
            <v>0</v>
          </cell>
          <cell r="P185">
            <v>0</v>
          </cell>
          <cell r="Q185">
            <v>0</v>
          </cell>
          <cell r="R185">
            <v>0</v>
          </cell>
          <cell r="S185">
            <v>0</v>
          </cell>
          <cell r="T185">
            <v>0</v>
          </cell>
          <cell r="U185">
            <v>0</v>
          </cell>
          <cell r="V185">
            <v>4.8761011441099948E-2</v>
          </cell>
          <cell r="W185">
            <v>0.1188699877356256</v>
          </cell>
          <cell r="X185">
            <v>7.8658806682329274E-2</v>
          </cell>
          <cell r="Y185">
            <v>-4.6570862134682658E-2</v>
          </cell>
          <cell r="Z185">
            <v>-4.4727448792038833E-2</v>
          </cell>
          <cell r="AA185">
            <v>-4.6605626754570896E-2</v>
          </cell>
          <cell r="AB185">
            <v>-3.4168729430099583E-2</v>
          </cell>
          <cell r="AC185">
            <v>-3.383423751389486E-2</v>
          </cell>
          <cell r="AD185">
            <v>-0.18486134105739863</v>
          </cell>
          <cell r="AE185">
            <v>-0.13087803650475593</v>
          </cell>
          <cell r="AF185">
            <v>-6.7958227467373677E-2</v>
          </cell>
          <cell r="AG185">
            <v>-2.6468278843504557E-3</v>
          </cell>
          <cell r="AH185">
            <v>1.1723831168058949E-2</v>
          </cell>
          <cell r="AI185">
            <v>3.5491965089524104E-2</v>
          </cell>
          <cell r="AJ185">
            <v>4.5237079367444422E-2</v>
          </cell>
          <cell r="AK185">
            <v>4.8808942783993593E-2</v>
          </cell>
          <cell r="AL185">
            <v>4.7051060256654266E-2</v>
          </cell>
          <cell r="AM185">
            <v>4.1046945317348815E-2</v>
          </cell>
          <cell r="AN185">
            <v>4.8015267390892022</v>
          </cell>
          <cell r="AO185">
            <v>-4.8015267390892022</v>
          </cell>
          <cell r="AP185">
            <v>8.3830259902047649E-2</v>
          </cell>
        </row>
      </sheetData>
      <sheetData sheetId="18"/>
      <sheetData sheetId="19"/>
      <sheetData sheetId="20"/>
      <sheetData sheetId="21"/>
      <sheetData sheetId="22"/>
      <sheetData sheetId="23"/>
      <sheetData sheetId="24"/>
      <sheetData sheetId="25"/>
      <sheetData sheetId="26"/>
      <sheetData sheetId="27"/>
      <sheetData sheetId="28"/>
      <sheetData sheetId="29"/>
      <sheetData sheetId="30"/>
      <sheetData sheetId="31" refreshError="1"/>
      <sheetData sheetId="32" refreshError="1"/>
    </sheetDataSet>
  </externalBook>
</externalLink>
</file>

<file path=xl/externalLinks/externalLink4.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
      <sheetName val="Tourism_receipts"/>
      <sheetName val="WDI_exports "/>
      <sheetName val="HDI"/>
      <sheetName val="WDI_data"/>
      <sheetName val="Sheet3"/>
    </sheetNames>
    <sheetDataSet>
      <sheetData sheetId="0"/>
      <sheetData sheetId="1">
        <row r="1">
          <cell r="B1" t="str">
            <v>Country Code</v>
          </cell>
          <cell r="C1" t="str">
            <v>ROSE&amp;CAR</v>
          </cell>
          <cell r="D1" t="str">
            <v>ROSE</v>
          </cell>
          <cell r="E1" t="str">
            <v>CAR</v>
          </cell>
          <cell r="F1" t="str">
            <v>Indicator Name</v>
          </cell>
          <cell r="G1" t="str">
            <v>Indicator Code</v>
          </cell>
          <cell r="H1">
            <v>0</v>
          </cell>
          <cell r="I1" t="str">
            <v>1995</v>
          </cell>
          <cell r="J1" t="str">
            <v>1996</v>
          </cell>
          <cell r="K1" t="str">
            <v>1997</v>
          </cell>
          <cell r="L1" t="str">
            <v>1998</v>
          </cell>
          <cell r="M1" t="str">
            <v>1999</v>
          </cell>
          <cell r="N1" t="str">
            <v>2000</v>
          </cell>
          <cell r="O1" t="str">
            <v>2001</v>
          </cell>
          <cell r="P1" t="str">
            <v>2002</v>
          </cell>
          <cell r="Q1" t="str">
            <v>2003</v>
          </cell>
          <cell r="R1" t="str">
            <v>2004</v>
          </cell>
          <cell r="S1" t="str">
            <v>2005</v>
          </cell>
          <cell r="T1" t="str">
            <v>2006</v>
          </cell>
          <cell r="U1" t="str">
            <v>2007</v>
          </cell>
          <cell r="V1" t="str">
            <v>2008</v>
          </cell>
          <cell r="W1" t="str">
            <v>2009</v>
          </cell>
          <cell r="X1" t="str">
            <v>2010</v>
          </cell>
        </row>
        <row r="2">
          <cell r="B2" t="str">
            <v>ATG</v>
          </cell>
          <cell r="C2">
            <v>1</v>
          </cell>
          <cell r="E2">
            <v>1</v>
          </cell>
          <cell r="F2" t="str">
            <v>International tourism, receipts (% of total exports)</v>
          </cell>
          <cell r="G2" t="str">
            <v>ST.INT.RCPT.XP.ZS</v>
          </cell>
          <cell r="I2">
            <v>61.5028496597009</v>
          </cell>
          <cell r="J2">
            <v>64.095840119248109</v>
          </cell>
          <cell r="K2">
            <v>62.71305394024462</v>
          </cell>
          <cell r="L2">
            <v>60.528010302640055</v>
          </cell>
          <cell r="M2">
            <v>61.332552247483939</v>
          </cell>
          <cell r="N2">
            <v>58.735283966925003</v>
          </cell>
          <cell r="O2">
            <v>57.940325567194229</v>
          </cell>
          <cell r="P2">
            <v>60.897001772912688</v>
          </cell>
          <cell r="Q2">
            <v>61.34207662196841</v>
          </cell>
          <cell r="R2">
            <v>63.111792146004873</v>
          </cell>
          <cell r="S2">
            <v>56.669236967165595</v>
          </cell>
          <cell r="T2">
            <v>59.653046328953721</v>
          </cell>
          <cell r="U2">
            <v>58.150178330686188</v>
          </cell>
          <cell r="V2">
            <v>54.086741498322468</v>
          </cell>
          <cell r="W2">
            <v>54.306830100184442</v>
          </cell>
          <cell r="X2">
            <v>57.459502605135128</v>
          </cell>
        </row>
        <row r="3">
          <cell r="B3" t="str">
            <v>BHS</v>
          </cell>
          <cell r="C3">
            <v>1</v>
          </cell>
          <cell r="E3">
            <v>1</v>
          </cell>
          <cell r="F3" t="str">
            <v>International tourism, receipts (% of total exports)</v>
          </cell>
          <cell r="G3" t="str">
            <v>ST.INT.RCPT.XP.ZS</v>
          </cell>
          <cell r="I3">
            <v>76.709848956270861</v>
          </cell>
          <cell r="J3">
            <v>76.100459087226568</v>
          </cell>
          <cell r="K3">
            <v>75.586630647809741</v>
          </cell>
          <cell r="L3">
            <v>71.99746822089773</v>
          </cell>
          <cell r="M3">
            <v>72.392860378726098</v>
          </cell>
          <cell r="N3">
            <v>71.902609494589882</v>
          </cell>
          <cell r="O3">
            <v>74.956106784315494</v>
          </cell>
          <cell r="P3">
            <v>71.380861784243947</v>
          </cell>
          <cell r="Q3">
            <v>71.336737613806278</v>
          </cell>
          <cell r="R3">
            <v>69.703182756821505</v>
          </cell>
          <cell r="S3">
            <v>68.005722873534381</v>
          </cell>
          <cell r="T3">
            <v>65.804141902523241</v>
          </cell>
          <cell r="U3">
            <v>64.623981632950631</v>
          </cell>
          <cell r="V3">
            <v>61.752335344215922</v>
          </cell>
          <cell r="W3">
            <v>63.366864421367438</v>
          </cell>
          <cell r="X3">
            <v>64.768298452319272</v>
          </cell>
        </row>
        <row r="4">
          <cell r="B4" t="str">
            <v>BHR</v>
          </cell>
          <cell r="C4">
            <v>1</v>
          </cell>
          <cell r="D4">
            <v>1</v>
          </cell>
          <cell r="F4" t="str">
            <v>International tourism, receipts (% of total exports)</v>
          </cell>
          <cell r="G4" t="str">
            <v>ST.INT.RCPT.XP.ZS</v>
          </cell>
          <cell r="I4">
            <v>12.360329436452508</v>
          </cell>
          <cell r="J4">
            <v>10.971710718726785</v>
          </cell>
          <cell r="K4">
            <v>11.513455168997668</v>
          </cell>
          <cell r="L4">
            <v>15.644762436755222</v>
          </cell>
          <cell r="M4">
            <v>15.03340351168797</v>
          </cell>
          <cell r="N4">
            <v>11.900577156641008</v>
          </cell>
          <cell r="O4">
            <v>13.411281424862038</v>
          </cell>
          <cell r="P4">
            <v>14.160352961655315</v>
          </cell>
          <cell r="Q4">
            <v>15.111528117784543</v>
          </cell>
          <cell r="R4">
            <v>14.550058137033517</v>
          </cell>
          <cell r="S4">
            <v>11.965431664160032</v>
          </cell>
          <cell r="T4">
            <v>11.403199842990324</v>
          </cell>
          <cell r="U4">
            <v>10.707873798039973</v>
          </cell>
          <cell r="V4">
            <v>9.0761868971564592</v>
          </cell>
          <cell r="W4">
            <v>11.926299745977948</v>
          </cell>
          <cell r="X4">
            <v>12.097099509147682</v>
          </cell>
        </row>
        <row r="5">
          <cell r="B5" t="str">
            <v>BRB</v>
          </cell>
          <cell r="C5">
            <v>1</v>
          </cell>
          <cell r="E5">
            <v>1</v>
          </cell>
          <cell r="F5" t="str">
            <v>International tourism, receipts (% of total exports)</v>
          </cell>
          <cell r="G5" t="str">
            <v>ST.INT.RCPT.XP.ZS</v>
          </cell>
          <cell r="I5">
            <v>59.129467584809234</v>
          </cell>
          <cell r="J5">
            <v>57.122000900785011</v>
          </cell>
          <cell r="K5">
            <v>56.30579955330829</v>
          </cell>
          <cell r="L5">
            <v>58.621795942861198</v>
          </cell>
          <cell r="M5">
            <v>56.442071244259054</v>
          </cell>
          <cell r="N5">
            <v>56.621084065066285</v>
          </cell>
          <cell r="O5">
            <v>55.9679982529778</v>
          </cell>
          <cell r="P5">
            <v>54.760790448828054</v>
          </cell>
          <cell r="Q5">
            <v>57.240998637150554</v>
          </cell>
          <cell r="R5">
            <v>55.377435272688992</v>
          </cell>
          <cell r="S5">
            <v>59.557042233671531</v>
          </cell>
          <cell r="T5">
            <v>58.433596280138332</v>
          </cell>
          <cell r="U5">
            <v>54.982337121904671</v>
          </cell>
          <cell r="V5">
            <v>53.805156606644545</v>
          </cell>
          <cell r="W5">
            <v>59.558331016685585</v>
          </cell>
          <cell r="X5">
            <v>51.912464741480271</v>
          </cell>
        </row>
        <row r="6">
          <cell r="B6" t="str">
            <v>BLZ</v>
          </cell>
          <cell r="C6">
            <v>1</v>
          </cell>
          <cell r="D6">
            <v>1</v>
          </cell>
          <cell r="F6" t="str">
            <v>International tourism, receipts (% of total exports)</v>
          </cell>
          <cell r="G6" t="str">
            <v>ST.INT.RCPT.XP.ZS</v>
          </cell>
          <cell r="I6">
            <v>26.231007741510233</v>
          </cell>
          <cell r="J6">
            <v>30.729916382280159</v>
          </cell>
          <cell r="K6">
            <v>29.283902910276538</v>
          </cell>
          <cell r="L6">
            <v>30.923731667738281</v>
          </cell>
          <cell r="M6">
            <v>24.61565330778264</v>
          </cell>
          <cell r="N6">
            <v>25.547506182809631</v>
          </cell>
          <cell r="O6">
            <v>25.494733498485665</v>
          </cell>
          <cell r="P6">
            <v>24.919092323994111</v>
          </cell>
          <cell r="Q6">
            <v>28.42861094093815</v>
          </cell>
          <cell r="R6">
            <v>30.899574354746278</v>
          </cell>
          <cell r="S6">
            <v>34.130392998119738</v>
          </cell>
          <cell r="T6">
            <v>32.910491054168453</v>
          </cell>
          <cell r="U6">
            <v>35.087707855777509</v>
          </cell>
          <cell r="V6">
            <v>32.080656845711943</v>
          </cell>
          <cell r="W6">
            <v>35.15035591378475</v>
          </cell>
          <cell r="X6">
            <v>31.823488285826901</v>
          </cell>
        </row>
        <row r="7">
          <cell r="B7" t="str">
            <v>BTN</v>
          </cell>
          <cell r="C7">
            <v>1</v>
          </cell>
          <cell r="D7">
            <v>1</v>
          </cell>
          <cell r="F7" t="str">
            <v>International tourism, receipts (% of total exports)</v>
          </cell>
          <cell r="G7" t="str">
            <v>ST.INT.RCPT.XP.ZS</v>
          </cell>
        </row>
        <row r="8">
          <cell r="B8" t="str">
            <v>BWA</v>
          </cell>
          <cell r="C8">
            <v>1</v>
          </cell>
          <cell r="D8">
            <v>1</v>
          </cell>
          <cell r="F8" t="str">
            <v>International tourism, receipts (% of total exports)</v>
          </cell>
          <cell r="G8" t="str">
            <v>ST.INT.RCPT.XP.ZS</v>
          </cell>
          <cell r="I8">
            <v>7.2710366650273803</v>
          </cell>
          <cell r="J8">
            <v>4.410816412745703</v>
          </cell>
          <cell r="K8">
            <v>4.653433333131443</v>
          </cell>
          <cell r="L8">
            <v>7.7304526269532108</v>
          </cell>
          <cell r="M8">
            <v>7.9950016323040103</v>
          </cell>
          <cell r="N8">
            <v>7.5663302578331262</v>
          </cell>
          <cell r="O8">
            <v>8.8522269817792516</v>
          </cell>
          <cell r="P8">
            <v>11.427854740574906</v>
          </cell>
          <cell r="Q8">
            <v>12.515119004135688</v>
          </cell>
          <cell r="R8">
            <v>13.095867440323609</v>
          </cell>
          <cell r="S8">
            <v>10.666085011457035</v>
          </cell>
          <cell r="T8">
            <v>10.169511277554236</v>
          </cell>
          <cell r="U8">
            <v>8.4003758052828932</v>
          </cell>
          <cell r="V8">
            <v>9.7850650202022713</v>
          </cell>
          <cell r="W8">
            <v>5.8510194429198741</v>
          </cell>
          <cell r="X8">
            <v>4.4155082479065646</v>
          </cell>
        </row>
        <row r="9">
          <cell r="B9" t="str">
            <v>BRN</v>
          </cell>
          <cell r="C9">
            <v>1</v>
          </cell>
          <cell r="D9">
            <v>1</v>
          </cell>
          <cell r="F9" t="str">
            <v>International tourism, receipts (% of total exports)</v>
          </cell>
          <cell r="G9" t="str">
            <v>ST.INT.RCPT.XP.ZS</v>
          </cell>
          <cell r="O9">
            <v>3.7569097060915371</v>
          </cell>
          <cell r="P9">
            <v>2.7323861517678685</v>
          </cell>
          <cell r="Q9">
            <v>2.5512787002498647</v>
          </cell>
          <cell r="R9">
            <v>3.2246151048307401</v>
          </cell>
          <cell r="S9">
            <v>2.7854456849701932</v>
          </cell>
          <cell r="T9">
            <v>2.6757533815556114</v>
          </cell>
          <cell r="U9">
            <v>2.7395846632796657</v>
          </cell>
          <cell r="V9">
            <v>2.0925295914791016</v>
          </cell>
          <cell r="W9">
            <v>3.1409238181178285</v>
          </cell>
        </row>
        <row r="10">
          <cell r="B10" t="str">
            <v>CPV</v>
          </cell>
          <cell r="C10">
            <v>1</v>
          </cell>
          <cell r="D10">
            <v>1</v>
          </cell>
          <cell r="F10" t="str">
            <v>International tourism, receipts (% of total exports)</v>
          </cell>
          <cell r="G10" t="str">
            <v>ST.INT.RCPT.XP.ZS</v>
          </cell>
          <cell r="I10">
            <v>34.737973070984282</v>
          </cell>
          <cell r="J10">
            <v>36.490697465217323</v>
          </cell>
          <cell r="K10">
            <v>37.162212465806391</v>
          </cell>
          <cell r="L10">
            <v>37.772057258120881</v>
          </cell>
          <cell r="M10">
            <v>42.719787162992986</v>
          </cell>
          <cell r="N10">
            <v>43.870327698210573</v>
          </cell>
          <cell r="O10">
            <v>46.146669029587244</v>
          </cell>
          <cell r="P10">
            <v>51.38949742013871</v>
          </cell>
          <cell r="Q10">
            <v>52.887016216111363</v>
          </cell>
          <cell r="R10">
            <v>51.646686991103842</v>
          </cell>
          <cell r="S10">
            <v>49.404177737794498</v>
          </cell>
          <cell r="T10">
            <v>58.582639106709301</v>
          </cell>
          <cell r="U10">
            <v>65.484549981481862</v>
          </cell>
          <cell r="V10">
            <v>60.260613087716685</v>
          </cell>
          <cell r="W10">
            <v>61.36374498997862</v>
          </cell>
          <cell r="X10">
            <v>60.894737593145202</v>
          </cell>
        </row>
        <row r="11">
          <cell r="B11" t="str">
            <v>COM</v>
          </cell>
          <cell r="C11">
            <v>1</v>
          </cell>
          <cell r="D11">
            <v>1</v>
          </cell>
          <cell r="F11" t="str">
            <v>International tourism, receipts (% of total exports)</v>
          </cell>
          <cell r="G11" t="str">
            <v>ST.INT.RCPT.XP.ZS</v>
          </cell>
          <cell r="I11">
            <v>48.008487621880171</v>
          </cell>
        </row>
        <row r="12">
          <cell r="B12" t="str">
            <v>CYP</v>
          </cell>
          <cell r="C12">
            <v>1</v>
          </cell>
          <cell r="D12">
            <v>1</v>
          </cell>
          <cell r="F12" t="str">
            <v>International tourism, receipts (% of total exports)</v>
          </cell>
          <cell r="G12" t="str">
            <v>ST.INT.RCPT.XP.ZS</v>
          </cell>
          <cell r="I12">
            <v>43.809208077415178</v>
          </cell>
          <cell r="J12">
            <v>40.512743706389401</v>
          </cell>
          <cell r="K12">
            <v>40.651219338378816</v>
          </cell>
          <cell r="L12">
            <v>41.164209670845835</v>
          </cell>
          <cell r="M12">
            <v>42.750995541863645</v>
          </cell>
          <cell r="N12">
            <v>42.578303098875871</v>
          </cell>
          <cell r="O12">
            <v>41.446697039949605</v>
          </cell>
          <cell r="P12">
            <v>40.46611479200304</v>
          </cell>
          <cell r="Q12">
            <v>36.923399282269159</v>
          </cell>
          <cell r="R12">
            <v>34.446945573584415</v>
          </cell>
          <cell r="S12">
            <v>32.858257821349298</v>
          </cell>
          <cell r="T12">
            <v>31.463869545435134</v>
          </cell>
          <cell r="U12">
            <v>30.216025809965863</v>
          </cell>
          <cell r="V12">
            <v>27.900289655648109</v>
          </cell>
          <cell r="W12">
            <v>25.998310950490765</v>
          </cell>
          <cell r="X12">
            <v>25.385200508505978</v>
          </cell>
        </row>
        <row r="13">
          <cell r="B13" t="str">
            <v>DJI</v>
          </cell>
          <cell r="C13">
            <v>1</v>
          </cell>
          <cell r="D13">
            <v>1</v>
          </cell>
          <cell r="F13" t="str">
            <v>International tourism, receipts (% of total exports)</v>
          </cell>
          <cell r="G13" t="str">
            <v>ST.INT.RCPT.XP.ZS</v>
          </cell>
          <cell r="I13">
            <v>2.7715976433893652</v>
          </cell>
          <cell r="J13">
            <v>2.4174722772570023</v>
          </cell>
          <cell r="K13">
            <v>2.1520201816347084</v>
          </cell>
          <cell r="L13">
            <v>4.4711499756533009</v>
          </cell>
          <cell r="M13">
            <v>3.7991662916291595</v>
          </cell>
          <cell r="N13">
            <v>4.1916550679905757</v>
          </cell>
          <cell r="O13">
            <v>4.0283614032313251</v>
          </cell>
          <cell r="P13">
            <v>3.9034498161447098</v>
          </cell>
          <cell r="Q13">
            <v>2.7272977781731638</v>
          </cell>
          <cell r="R13">
            <v>2.7120798922800695</v>
          </cell>
          <cell r="S13">
            <v>2.4664173182173581</v>
          </cell>
          <cell r="T13">
            <v>3.1960689250192709</v>
          </cell>
          <cell r="U13">
            <v>2.218291084638115</v>
          </cell>
          <cell r="V13">
            <v>2.1328816949517653</v>
          </cell>
          <cell r="W13">
            <v>4.0059394502909251</v>
          </cell>
          <cell r="X13">
            <v>4.2768229097034638</v>
          </cell>
        </row>
        <row r="14">
          <cell r="B14" t="str">
            <v>DMA</v>
          </cell>
          <cell r="C14">
            <v>1</v>
          </cell>
          <cell r="E14">
            <v>1</v>
          </cell>
          <cell r="F14" t="str">
            <v>International tourism, receipts (% of total exports)</v>
          </cell>
          <cell r="G14" t="str">
            <v>ST.INT.RCPT.XP.ZS</v>
          </cell>
          <cell r="I14">
            <v>39.084579857999678</v>
          </cell>
          <cell r="J14">
            <v>36.111617727521562</v>
          </cell>
          <cell r="K14">
            <v>34.996759559299953</v>
          </cell>
          <cell r="L14">
            <v>31.001881122810389</v>
          </cell>
          <cell r="M14">
            <v>32.523973735178672</v>
          </cell>
          <cell r="N14">
            <v>33.215439028140885</v>
          </cell>
          <cell r="O14">
            <v>37.938607879133926</v>
          </cell>
          <cell r="P14">
            <v>37.347479748765075</v>
          </cell>
          <cell r="Q14">
            <v>43.914935144146611</v>
          </cell>
          <cell r="R14">
            <v>46.751097483432837</v>
          </cell>
          <cell r="S14">
            <v>44.063916844431319</v>
          </cell>
          <cell r="T14">
            <v>49.850896200255988</v>
          </cell>
          <cell r="U14">
            <v>50.052671919723878</v>
          </cell>
          <cell r="V14">
            <v>50.515900939650528</v>
          </cell>
          <cell r="W14">
            <v>53.645198254648399</v>
          </cell>
          <cell r="X14">
            <v>47.513442424942951</v>
          </cell>
        </row>
        <row r="15">
          <cell r="B15" t="str">
            <v>GNQ</v>
          </cell>
          <cell r="C15">
            <v>1</v>
          </cell>
          <cell r="D15">
            <v>1</v>
          </cell>
          <cell r="F15" t="str">
            <v>International tourism, receipts (% of total exports)</v>
          </cell>
          <cell r="G15" t="str">
            <v>ST.INT.RCPT.XP.ZS</v>
          </cell>
          <cell r="I15">
            <v>1.0626057519080969</v>
          </cell>
          <cell r="J15">
            <v>2.2198460815922054</v>
          </cell>
        </row>
        <row r="16">
          <cell r="B16" t="str">
            <v>EST</v>
          </cell>
          <cell r="C16">
            <v>1</v>
          </cell>
          <cell r="D16">
            <v>1</v>
          </cell>
          <cell r="F16" t="str">
            <v>International tourism, receipts (% of total exports)</v>
          </cell>
          <cell r="G16" t="str">
            <v>ST.INT.RCPT.XP.ZS</v>
          </cell>
          <cell r="I16">
            <v>17.566279441801345</v>
          </cell>
          <cell r="J16">
            <v>19.351528111767621</v>
          </cell>
          <cell r="K16">
            <v>16.548520810918184</v>
          </cell>
          <cell r="L16">
            <v>16.020103127110879</v>
          </cell>
          <cell r="M16">
            <v>17.804858636187781</v>
          </cell>
          <cell r="N16">
            <v>13.734357711443469</v>
          </cell>
          <cell r="O16">
            <v>13.286972016072756</v>
          </cell>
          <cell r="P16">
            <v>14.135945488109918</v>
          </cell>
          <cell r="Q16">
            <v>12.945916001101173</v>
          </cell>
          <cell r="R16">
            <v>12.65813434446367</v>
          </cell>
          <cell r="S16">
            <v>11.055989218454956</v>
          </cell>
          <cell r="T16">
            <v>10.165670598008692</v>
          </cell>
          <cell r="U16">
            <v>9.035774374057878</v>
          </cell>
          <cell r="V16">
            <v>9.2431678014627767</v>
          </cell>
          <cell r="W16">
            <v>10.632822956837515</v>
          </cell>
          <cell r="X16">
            <v>8.7326514107557784</v>
          </cell>
        </row>
        <row r="17">
          <cell r="B17" t="str">
            <v>FJI</v>
          </cell>
          <cell r="C17">
            <v>1</v>
          </cell>
          <cell r="D17">
            <v>1</v>
          </cell>
          <cell r="F17" t="str">
            <v>International tourism, receipts (% of total exports)</v>
          </cell>
          <cell r="G17" t="str">
            <v>ST.INT.RCPT.XP.ZS</v>
          </cell>
          <cell r="I17">
            <v>34.048750082015673</v>
          </cell>
          <cell r="J17">
            <v>29.110555216595518</v>
          </cell>
          <cell r="K17">
            <v>32.070588743094021</v>
          </cell>
          <cell r="L17">
            <v>33.149370950323977</v>
          </cell>
          <cell r="M17">
            <v>34.341889987580103</v>
          </cell>
          <cell r="N17">
            <v>30.002139596845602</v>
          </cell>
          <cell r="O17">
            <v>34.4977756542214</v>
          </cell>
          <cell r="P17">
            <v>39.092236847267095</v>
          </cell>
          <cell r="Q17">
            <v>38.361053317449937</v>
          </cell>
          <cell r="R17">
            <v>41.863469303802873</v>
          </cell>
          <cell r="S17">
            <v>47.082215340269137</v>
          </cell>
          <cell r="T17">
            <v>46.196502373007164</v>
          </cell>
          <cell r="U17">
            <v>45.714870446365424</v>
          </cell>
          <cell r="V17">
            <v>45.460453151683595</v>
          </cell>
          <cell r="W17">
            <v>45.563879464709863</v>
          </cell>
          <cell r="X17">
            <v>42.423781105006611</v>
          </cell>
        </row>
        <row r="18">
          <cell r="B18" t="str">
            <v>GAB</v>
          </cell>
          <cell r="C18">
            <v>1</v>
          </cell>
          <cell r="D18">
            <v>1</v>
          </cell>
          <cell r="F18" t="str">
            <v>International tourism, receipts (% of total exports)</v>
          </cell>
          <cell r="G18" t="str">
            <v>ST.INT.RCPT.XP.ZS</v>
          </cell>
          <cell r="I18">
            <v>3.1919485556093545</v>
          </cell>
          <cell r="J18">
            <v>2.5503982268120859</v>
          </cell>
          <cell r="K18">
            <v>3.1541369742020229</v>
          </cell>
          <cell r="L18">
            <v>5.1711846010735556</v>
          </cell>
          <cell r="M18">
            <v>5.1443915845837251</v>
          </cell>
          <cell r="N18">
            <v>2.8298182713658613</v>
          </cell>
          <cell r="O18">
            <v>1.6534316699635847</v>
          </cell>
          <cell r="P18">
            <v>2.9149982824470508</v>
          </cell>
          <cell r="Q18">
            <v>2.5067469149918051</v>
          </cell>
          <cell r="R18">
            <v>1.7502907245727493</v>
          </cell>
          <cell r="S18">
            <v>0.23172711953718694</v>
          </cell>
        </row>
        <row r="19">
          <cell r="B19" t="str">
            <v>GMB</v>
          </cell>
          <cell r="C19">
            <v>1</v>
          </cell>
          <cell r="D19">
            <v>1</v>
          </cell>
          <cell r="F19" t="str">
            <v>International tourism, receipts (% of total exports)</v>
          </cell>
          <cell r="G19" t="str">
            <v>ST.INT.RCPT.XP.ZS</v>
          </cell>
          <cell r="I19">
            <v>15.958117013350789</v>
          </cell>
          <cell r="J19">
            <v>30.861301403269625</v>
          </cell>
          <cell r="K19">
            <v>34.074982490996646</v>
          </cell>
          <cell r="Q19">
            <v>43.056917552166816</v>
          </cell>
          <cell r="R19">
            <v>28.59349031427675</v>
          </cell>
          <cell r="S19">
            <v>31.629390355954811</v>
          </cell>
          <cell r="T19">
            <v>34.337931353040752</v>
          </cell>
          <cell r="U19">
            <v>33.171593796736317</v>
          </cell>
          <cell r="V19">
            <v>24.823603673669652</v>
          </cell>
          <cell r="W19">
            <v>22.991433356255801</v>
          </cell>
          <cell r="X19">
            <v>14.864503897898434</v>
          </cell>
        </row>
        <row r="20">
          <cell r="B20" t="str">
            <v>GRD</v>
          </cell>
          <cell r="C20">
            <v>1</v>
          </cell>
          <cell r="E20">
            <v>1</v>
          </cell>
          <cell r="F20" t="str">
            <v>International tourism, receipts (% of total exports)</v>
          </cell>
          <cell r="G20" t="str">
            <v>ST.INT.RCPT.XP.ZS</v>
          </cell>
          <cell r="I20">
            <v>61.407708881972688</v>
          </cell>
          <cell r="J20">
            <v>60.023638000900412</v>
          </cell>
          <cell r="K20">
            <v>56.139041424534732</v>
          </cell>
          <cell r="L20">
            <v>50.084927588056658</v>
          </cell>
          <cell r="M20">
            <v>40.363543701690404</v>
          </cell>
          <cell r="N20">
            <v>39.452597178141588</v>
          </cell>
          <cell r="O20">
            <v>42.103318725992963</v>
          </cell>
          <cell r="P20">
            <v>52.716271884655065</v>
          </cell>
          <cell r="Q20">
            <v>57.926766374419827</v>
          </cell>
          <cell r="R20">
            <v>43.492131183355973</v>
          </cell>
          <cell r="S20">
            <v>47.692354192401062</v>
          </cell>
          <cell r="T20">
            <v>57.915128751492084</v>
          </cell>
          <cell r="U20">
            <v>57.690737290092599</v>
          </cell>
          <cell r="V20">
            <v>57.432194410636264</v>
          </cell>
          <cell r="W20">
            <v>56.825493488699742</v>
          </cell>
          <cell r="X20">
            <v>57.358025482369477</v>
          </cell>
        </row>
        <row r="21">
          <cell r="B21" t="str">
            <v>GNB</v>
          </cell>
          <cell r="C21">
            <v>1</v>
          </cell>
          <cell r="D21">
            <v>1</v>
          </cell>
          <cell r="F21" t="str">
            <v>International tourism, receipts (% of total exports)</v>
          </cell>
          <cell r="G21" t="str">
            <v>ST.INT.RCPT.XP.ZS</v>
          </cell>
          <cell r="K21">
            <v>5.4519873373197321</v>
          </cell>
          <cell r="O21">
            <v>4.0088391344898842</v>
          </cell>
          <cell r="P21">
            <v>3.7779809302102918</v>
          </cell>
          <cell r="Q21">
            <v>3.3799722631369793</v>
          </cell>
          <cell r="R21">
            <v>2.6357930341338944</v>
          </cell>
          <cell r="S21">
            <v>1.6879993370482234</v>
          </cell>
          <cell r="T21">
            <v>3.6098730383902931</v>
          </cell>
          <cell r="U21">
            <v>20.22418018244025</v>
          </cell>
          <cell r="V21">
            <v>22.220699066575225</v>
          </cell>
          <cell r="W21">
            <v>7.7537877705142675</v>
          </cell>
        </row>
        <row r="22">
          <cell r="B22" t="str">
            <v>GUY</v>
          </cell>
          <cell r="C22">
            <v>1</v>
          </cell>
          <cell r="E22">
            <v>1</v>
          </cell>
          <cell r="F22" t="str">
            <v>International tourism, receipts (% of total exports)</v>
          </cell>
          <cell r="G22" t="str">
            <v>ST.INT.RCPT.XP.ZS</v>
          </cell>
          <cell r="I22">
            <v>5.2449636428656579</v>
          </cell>
          <cell r="J22">
            <v>15.721504772599662</v>
          </cell>
          <cell r="K22">
            <v>15.567889535670773</v>
          </cell>
          <cell r="L22">
            <v>16.159557431940602</v>
          </cell>
          <cell r="M22">
            <v>16.285671597191094</v>
          </cell>
          <cell r="N22">
            <v>11.901219875037192</v>
          </cell>
          <cell r="O22">
            <v>9.8874353513842408</v>
          </cell>
          <cell r="P22">
            <v>8.0012077294685984</v>
          </cell>
          <cell r="Q22">
            <v>4.2117930204572804</v>
          </cell>
          <cell r="R22">
            <v>3.624710862184465</v>
          </cell>
          <cell r="S22">
            <v>5.0468855669166555</v>
          </cell>
          <cell r="T22">
            <v>5.0876869724962397</v>
          </cell>
          <cell r="U22">
            <v>5.7993943112581325</v>
          </cell>
          <cell r="V22">
            <v>5.8946617942791013</v>
          </cell>
          <cell r="W22">
            <v>3.7293981813585217</v>
          </cell>
          <cell r="X22">
            <v>7.0639841559915748</v>
          </cell>
        </row>
        <row r="23">
          <cell r="B23" t="str">
            <v>ISL</v>
          </cell>
          <cell r="C23">
            <v>1</v>
          </cell>
          <cell r="D23">
            <v>1</v>
          </cell>
          <cell r="F23" t="str">
            <v>International tourism, receipts (% of total exports)</v>
          </cell>
          <cell r="G23" t="str">
            <v>ST.INT.RCPT.XP.ZS</v>
          </cell>
          <cell r="I23">
            <v>12.386876372842396</v>
          </cell>
          <cell r="J23">
            <v>11.73981169958534</v>
          </cell>
          <cell r="K23">
            <v>11.639160397204272</v>
          </cell>
          <cell r="L23">
            <v>12.913235040711868</v>
          </cell>
          <cell r="M23">
            <v>12.930420836333461</v>
          </cell>
          <cell r="N23">
            <v>13.10456288960385</v>
          </cell>
          <cell r="O23">
            <v>12.34687002821012</v>
          </cell>
          <cell r="P23">
            <v>12.360135980454773</v>
          </cell>
          <cell r="Q23">
            <v>12.91270830126002</v>
          </cell>
          <cell r="R23">
            <v>12.347847324600616</v>
          </cell>
          <cell r="S23">
            <v>12.342463814518329</v>
          </cell>
          <cell r="T23">
            <v>13.126318136184178</v>
          </cell>
          <cell r="U23">
            <v>11.993733383446497</v>
          </cell>
          <cell r="V23">
            <v>11.608795179268713</v>
          </cell>
          <cell r="W23">
            <v>8.5033459225802197</v>
          </cell>
          <cell r="X23">
            <v>7.88118984474829</v>
          </cell>
        </row>
        <row r="24">
          <cell r="B24" t="str">
            <v>JAM</v>
          </cell>
          <cell r="C24">
            <v>1</v>
          </cell>
          <cell r="E24">
            <v>1</v>
          </cell>
          <cell r="F24" t="str">
            <v>International tourism, receipts (% of total exports)</v>
          </cell>
          <cell r="G24" t="str">
            <v>ST.INT.RCPT.XP.ZS</v>
          </cell>
          <cell r="I24">
            <v>35.32808862960016</v>
          </cell>
          <cell r="J24">
            <v>36.654729302717506</v>
          </cell>
          <cell r="K24">
            <v>37.950105907272295</v>
          </cell>
          <cell r="L24">
            <v>40.782552160293164</v>
          </cell>
          <cell r="M24">
            <v>42.731847591660674</v>
          </cell>
          <cell r="N24">
            <v>43.945938414379263</v>
          </cell>
          <cell r="O24">
            <v>44.578385152473594</v>
          </cell>
          <cell r="P24">
            <v>46.005413862468025</v>
          </cell>
          <cell r="Q24">
            <v>46.007612116946184</v>
          </cell>
          <cell r="R24">
            <v>44.450051722229439</v>
          </cell>
          <cell r="S24">
            <v>44.642041032182924</v>
          </cell>
          <cell r="T24">
            <v>43.78654652283798</v>
          </cell>
          <cell r="U24">
            <v>42.255733374756957</v>
          </cell>
          <cell r="V24">
            <v>40.114714444562367</v>
          </cell>
          <cell r="W24">
            <v>51.259433348730418</v>
          </cell>
          <cell r="X24">
            <v>52.317792711588396</v>
          </cell>
        </row>
        <row r="25">
          <cell r="B25" t="str">
            <v>KIR</v>
          </cell>
          <cell r="C25">
            <v>1</v>
          </cell>
          <cell r="D25">
            <v>1</v>
          </cell>
          <cell r="F25" t="str">
            <v>International tourism, receipts (% of total exports)</v>
          </cell>
          <cell r="G25" t="str">
            <v>ST.INT.RCPT.XP.ZS</v>
          </cell>
        </row>
        <row r="26">
          <cell r="B26" t="str">
            <v>LVA</v>
          </cell>
          <cell r="C26">
            <v>1</v>
          </cell>
          <cell r="D26">
            <v>1</v>
          </cell>
          <cell r="F26" t="str">
            <v>International tourism, receipts (% of total exports)</v>
          </cell>
          <cell r="G26" t="str">
            <v>ST.INT.RCPT.XP.ZS</v>
          </cell>
          <cell r="I26">
            <v>1.7723506590988889</v>
          </cell>
          <cell r="J26">
            <v>8.8400547088407428</v>
          </cell>
          <cell r="K26">
            <v>8.1850104942283473</v>
          </cell>
          <cell r="L26">
            <v>7.1162969611488656</v>
          </cell>
          <cell r="M26">
            <v>5.2517763361136858</v>
          </cell>
          <cell r="N26">
            <v>5.3260667616275468</v>
          </cell>
          <cell r="O26">
            <v>4.4715922375496842</v>
          </cell>
          <cell r="P26">
            <v>5.3129625713681534</v>
          </cell>
          <cell r="Q26">
            <v>5.7954278137764375</v>
          </cell>
          <cell r="R26">
            <v>5.7170478031868788</v>
          </cell>
          <cell r="S26">
            <v>5.9281707738522478</v>
          </cell>
          <cell r="T26">
            <v>7.082104591981965</v>
          </cell>
          <cell r="U26">
            <v>7.3754347734987222</v>
          </cell>
          <cell r="V26">
            <v>8.0015240998285382</v>
          </cell>
          <cell r="W26">
            <v>9.0193564471036556</v>
          </cell>
          <cell r="X26">
            <v>7.5235550555477424</v>
          </cell>
        </row>
        <row r="27">
          <cell r="B27" t="str">
            <v>LSO</v>
          </cell>
          <cell r="C27">
            <v>1</v>
          </cell>
          <cell r="D27">
            <v>1</v>
          </cell>
          <cell r="F27" t="str">
            <v>International tourism, receipts (% of total exports)</v>
          </cell>
          <cell r="G27" t="str">
            <v>ST.INT.RCPT.XP.ZS</v>
          </cell>
          <cell r="I27">
            <v>14.574702814461189</v>
          </cell>
          <cell r="J27">
            <v>14.685603834071939</v>
          </cell>
          <cell r="K27">
            <v>11.910276899440383</v>
          </cell>
          <cell r="L27">
            <v>10.000006948972237</v>
          </cell>
          <cell r="M27">
            <v>10.684356943646666</v>
          </cell>
          <cell r="N27">
            <v>6.6965993412611864</v>
          </cell>
          <cell r="O27">
            <v>4.2444803480566327</v>
          </cell>
          <cell r="P27">
            <v>3.1948336424537191</v>
          </cell>
          <cell r="Q27">
            <v>3.5723083702314335</v>
          </cell>
          <cell r="R27">
            <v>3.7178625811633661</v>
          </cell>
          <cell r="S27">
            <v>4.0277686574623095</v>
          </cell>
          <cell r="T27">
            <v>3.8165299043916829</v>
          </cell>
          <cell r="U27">
            <v>3.5540377091857067</v>
          </cell>
          <cell r="V27">
            <v>3.2359323129895818</v>
          </cell>
          <cell r="W27">
            <v>3.8565421453033597</v>
          </cell>
          <cell r="X27">
            <v>3.7788247063425193</v>
          </cell>
        </row>
        <row r="28">
          <cell r="B28" t="str">
            <v>LUX</v>
          </cell>
          <cell r="C28">
            <v>1</v>
          </cell>
          <cell r="D28">
            <v>1</v>
          </cell>
          <cell r="F28" t="str">
            <v>International tourism, receipts (% of total exports)</v>
          </cell>
          <cell r="G28" t="str">
            <v>ST.INT.RCPT.XP.ZS</v>
          </cell>
          <cell r="P28">
            <v>8.4982616246132423</v>
          </cell>
          <cell r="Q28">
            <v>8.6412997821127338</v>
          </cell>
          <cell r="R28">
            <v>8.1713397243443762</v>
          </cell>
          <cell r="S28">
            <v>6.5523351088974362</v>
          </cell>
          <cell r="T28">
            <v>5.4111300632051433</v>
          </cell>
          <cell r="U28">
            <v>4.8309097254022006</v>
          </cell>
          <cell r="V28">
            <v>4.9903475655989205</v>
          </cell>
          <cell r="W28">
            <v>5.6540607288170071</v>
          </cell>
          <cell r="X28">
            <v>4.9227661830726461</v>
          </cell>
        </row>
        <row r="29">
          <cell r="B29" t="str">
            <v>MKD</v>
          </cell>
          <cell r="C29">
            <v>1</v>
          </cell>
          <cell r="D29">
            <v>1</v>
          </cell>
          <cell r="F29" t="str">
            <v>International tourism, receipts (% of total exports)</v>
          </cell>
          <cell r="G29" t="str">
            <v>ST.INT.RCPT.XP.ZS</v>
          </cell>
          <cell r="J29">
            <v>2.6887502688750269</v>
          </cell>
          <cell r="K29">
            <v>2.1809430698653829</v>
          </cell>
          <cell r="L29">
            <v>2.0822137618412748</v>
          </cell>
          <cell r="M29">
            <v>5.4690003261977491</v>
          </cell>
          <cell r="N29">
            <v>5.3743682812454816</v>
          </cell>
          <cell r="O29">
            <v>3.4999211234231908</v>
          </cell>
          <cell r="P29">
            <v>4.0284357942749631</v>
          </cell>
          <cell r="Q29">
            <v>4.9317405576929128</v>
          </cell>
          <cell r="R29">
            <v>4.8397625664381971</v>
          </cell>
          <cell r="S29">
            <v>4.5362220644826321</v>
          </cell>
          <cell r="T29">
            <v>5.1754385963203751</v>
          </cell>
          <cell r="U29">
            <v>5.197211238426398</v>
          </cell>
          <cell r="V29">
            <v>5.2393689116815532</v>
          </cell>
          <cell r="W29">
            <v>6.5098159144981933</v>
          </cell>
          <cell r="X29">
            <v>4.961229198144208</v>
          </cell>
        </row>
        <row r="30">
          <cell r="B30" t="str">
            <v>MDV</v>
          </cell>
          <cell r="C30">
            <v>1</v>
          </cell>
          <cell r="D30">
            <v>1</v>
          </cell>
          <cell r="F30" t="str">
            <v>International tourism, receipts (% of total exports)</v>
          </cell>
          <cell r="G30" t="str">
            <v>ST.INT.RCPT.XP.ZS</v>
          </cell>
          <cell r="I30">
            <v>66.387881268575072</v>
          </cell>
          <cell r="J30">
            <v>72.093121012383961</v>
          </cell>
          <cell r="K30">
            <v>71.174843902954024</v>
          </cell>
          <cell r="L30">
            <v>70.971858917535343</v>
          </cell>
          <cell r="M30">
            <v>72.305997705019706</v>
          </cell>
          <cell r="N30">
            <v>70.216889664876405</v>
          </cell>
          <cell r="O30">
            <v>70.434092610656279</v>
          </cell>
          <cell r="P30">
            <v>68.034158079327085</v>
          </cell>
          <cell r="Q30">
            <v>68.845124879116838</v>
          </cell>
          <cell r="R30">
            <v>68.396634508822416</v>
          </cell>
          <cell r="S30">
            <v>59.234325865319924</v>
          </cell>
          <cell r="T30">
            <v>65.884712268923309</v>
          </cell>
          <cell r="U30">
            <v>68.638271062462337</v>
          </cell>
          <cell r="V30">
            <v>63.118303401231003</v>
          </cell>
          <cell r="W30">
            <v>73.366400223368629</v>
          </cell>
          <cell r="X30">
            <v>75.27328774278611</v>
          </cell>
        </row>
        <row r="31">
          <cell r="B31" t="str">
            <v>MLT</v>
          </cell>
          <cell r="C31">
            <v>1</v>
          </cell>
          <cell r="D31">
            <v>1</v>
          </cell>
          <cell r="F31" t="str">
            <v>International tourism, receipts (% of total exports)</v>
          </cell>
          <cell r="G31" t="str">
            <v>ST.INT.RCPT.XP.ZS</v>
          </cell>
          <cell r="I31">
            <v>27.150118105254386</v>
          </cell>
          <cell r="J31">
            <v>27.446305198638481</v>
          </cell>
          <cell r="K31">
            <v>28.509681712896096</v>
          </cell>
          <cell r="L31">
            <v>27.200726745187708</v>
          </cell>
          <cell r="M31">
            <v>25.998117373665906</v>
          </cell>
          <cell r="N31">
            <v>20.43348525477569</v>
          </cell>
          <cell r="O31">
            <v>22.342213319539656</v>
          </cell>
          <cell r="P31">
            <v>21.100837266161328</v>
          </cell>
          <cell r="Q31">
            <v>21.489886840132559</v>
          </cell>
          <cell r="R31">
            <v>21.523644807177249</v>
          </cell>
          <cell r="S31">
            <v>20.115542089024512</v>
          </cell>
          <cell r="T31">
            <v>17.490636332341154</v>
          </cell>
          <cell r="U31">
            <v>17.782288832071849</v>
          </cell>
          <cell r="V31">
            <v>17.711053818635445</v>
          </cell>
          <cell r="W31">
            <v>17.391707691980624</v>
          </cell>
          <cell r="X31">
            <v>17.424929102016723</v>
          </cell>
        </row>
        <row r="32">
          <cell r="B32" t="str">
            <v>MUS</v>
          </cell>
          <cell r="C32">
            <v>1</v>
          </cell>
          <cell r="D32">
            <v>1</v>
          </cell>
          <cell r="F32" t="str">
            <v>International tourism, receipts (% of total exports)</v>
          </cell>
          <cell r="G32" t="str">
            <v>ST.INT.RCPT.XP.ZS</v>
          </cell>
          <cell r="I32">
            <v>26.219724990003339</v>
          </cell>
          <cell r="J32">
            <v>25.439057096903934</v>
          </cell>
          <cell r="K32">
            <v>26.70653193555756</v>
          </cell>
          <cell r="L32">
            <v>25.983563198014579</v>
          </cell>
          <cell r="M32">
            <v>27.354344985982497</v>
          </cell>
          <cell r="N32">
            <v>27.913619523045785</v>
          </cell>
          <cell r="O32">
            <v>28.76976833711683</v>
          </cell>
          <cell r="P32">
            <v>28.10154264434005</v>
          </cell>
          <cell r="Q32">
            <v>30.206190778238945</v>
          </cell>
          <cell r="R32">
            <v>33.519393082481344</v>
          </cell>
          <cell r="S32">
            <v>31.65216170598908</v>
          </cell>
          <cell r="T32">
            <v>32.548832042198214</v>
          </cell>
          <cell r="U32">
            <v>37.429071127525972</v>
          </cell>
          <cell r="V32">
            <v>36.994147969049955</v>
          </cell>
          <cell r="W32">
            <v>33.273506658766053</v>
          </cell>
          <cell r="X32">
            <v>31.977564398473042</v>
          </cell>
        </row>
        <row r="33">
          <cell r="B33" t="str">
            <v>MNG</v>
          </cell>
          <cell r="C33">
            <v>1</v>
          </cell>
          <cell r="D33">
            <v>1</v>
          </cell>
          <cell r="F33" t="str">
            <v>International tourism, receipts (% of total exports)</v>
          </cell>
          <cell r="G33" t="str">
            <v>ST.INT.RCPT.XP.ZS</v>
          </cell>
          <cell r="I33">
            <v>6.4922289986228607</v>
          </cell>
          <cell r="J33">
            <v>4.1744938426215823</v>
          </cell>
          <cell r="K33">
            <v>4.0244687701223443</v>
          </cell>
          <cell r="L33">
            <v>8.7004813032210286</v>
          </cell>
          <cell r="M33">
            <v>8.1116770420675355</v>
          </cell>
          <cell r="N33">
            <v>7.0089649551752249</v>
          </cell>
          <cell r="O33">
            <v>7.6957206555008177</v>
          </cell>
          <cell r="P33">
            <v>20.199919028834866</v>
          </cell>
          <cell r="Q33">
            <v>18.438697318007662</v>
          </cell>
          <cell r="R33">
            <v>16.934591174186728</v>
          </cell>
          <cell r="S33">
            <v>13.687638646339737</v>
          </cell>
          <cell r="T33">
            <v>12.851128782097049</v>
          </cell>
          <cell r="U33">
            <v>13.978026778819405</v>
          </cell>
          <cell r="V33">
            <v>8.9812923054032368</v>
          </cell>
          <cell r="W33">
            <v>11.000371188281459</v>
          </cell>
          <cell r="X33">
            <v>8.4844596598106001</v>
          </cell>
        </row>
        <row r="34">
          <cell r="B34" t="str">
            <v>MNE</v>
          </cell>
          <cell r="C34">
            <v>1</v>
          </cell>
          <cell r="D34">
            <v>1</v>
          </cell>
          <cell r="F34" t="str">
            <v>International tourism, receipts (% of total exports)</v>
          </cell>
          <cell r="G34" t="str">
            <v>ST.INT.RCPT.XP.ZS</v>
          </cell>
        </row>
        <row r="35">
          <cell r="B35" t="str">
            <v>NAM</v>
          </cell>
          <cell r="C35">
            <v>1</v>
          </cell>
          <cell r="D35">
            <v>1</v>
          </cell>
          <cell r="F35" t="str">
            <v>International tourism, receipts (% of total exports)</v>
          </cell>
          <cell r="G35" t="str">
            <v>ST.INT.RCPT.XP.ZS</v>
          </cell>
          <cell r="I35">
            <v>16.035266530962737</v>
          </cell>
          <cell r="J35">
            <v>16.82865948611758</v>
          </cell>
          <cell r="K35">
            <v>19.321932065730685</v>
          </cell>
          <cell r="L35">
            <v>17.940075720016267</v>
          </cell>
          <cell r="M35">
            <v>19.503751105598411</v>
          </cell>
          <cell r="N35">
            <v>13.011658278527891</v>
          </cell>
          <cell r="O35">
            <v>18.500339507998447</v>
          </cell>
          <cell r="P35">
            <v>18.767616934201943</v>
          </cell>
          <cell r="Q35">
            <v>22.845366956484781</v>
          </cell>
          <cell r="R35">
            <v>18.499075140333311</v>
          </cell>
          <cell r="S35">
            <v>14.622231880905396</v>
          </cell>
          <cell r="T35">
            <v>14.910162466367089</v>
          </cell>
          <cell r="U35">
            <v>15.396820684818396</v>
          </cell>
          <cell r="V35">
            <v>13.184226814123662</v>
          </cell>
          <cell r="W35">
            <v>11.585432505594335</v>
          </cell>
          <cell r="X35">
            <v>11.2398927731286</v>
          </cell>
        </row>
        <row r="36">
          <cell r="B36" t="str">
            <v>QAT</v>
          </cell>
          <cell r="C36">
            <v>1</v>
          </cell>
          <cell r="D36">
            <v>1</v>
          </cell>
          <cell r="F36" t="str">
            <v>International tourism, receipts (% of total exports)</v>
          </cell>
          <cell r="G36" t="str">
            <v>ST.INT.RCPT.XP.ZS</v>
          </cell>
        </row>
        <row r="37">
          <cell r="B37" t="str">
            <v>WSM</v>
          </cell>
          <cell r="C37">
            <v>1</v>
          </cell>
          <cell r="D37">
            <v>1</v>
          </cell>
          <cell r="F37" t="str">
            <v>International tourism, receipts (% of total exports)</v>
          </cell>
          <cell r="G37" t="str">
            <v>ST.INT.RCPT.XP.ZS</v>
          </cell>
          <cell r="I37">
            <v>55.380797568782384</v>
          </cell>
          <cell r="J37">
            <v>53.699136603659412</v>
          </cell>
          <cell r="K37">
            <v>48.21509178065844</v>
          </cell>
          <cell r="L37">
            <v>47.736385724782885</v>
          </cell>
          <cell r="M37">
            <v>53.480459386093173</v>
          </cell>
          <cell r="R37">
            <v>65.578604279443354</v>
          </cell>
          <cell r="S37">
            <v>63.595870750149416</v>
          </cell>
          <cell r="T37">
            <v>63.588366938822482</v>
          </cell>
          <cell r="U37">
            <v>56.42784987681808</v>
          </cell>
          <cell r="V37">
            <v>65.017318473585405</v>
          </cell>
          <cell r="W37">
            <v>66.756456567677404</v>
          </cell>
          <cell r="X37">
            <v>64.328900383804339</v>
          </cell>
        </row>
        <row r="38">
          <cell r="B38" t="str">
            <v>STP</v>
          </cell>
          <cell r="C38">
            <v>1</v>
          </cell>
          <cell r="D38">
            <v>1</v>
          </cell>
          <cell r="F38" t="str">
            <v>International tourism, receipts (% of total exports)</v>
          </cell>
          <cell r="G38" t="str">
            <v>ST.INT.RCPT.XP.ZS</v>
          </cell>
          <cell r="L38">
            <v>35.609347015857246</v>
          </cell>
          <cell r="M38">
            <v>55.229937387560923</v>
          </cell>
          <cell r="N38">
            <v>59.69057383279921</v>
          </cell>
          <cell r="O38">
            <v>55.367565540930642</v>
          </cell>
          <cell r="P38">
            <v>46.247824355606006</v>
          </cell>
          <cell r="Q38">
            <v>46.407720641337427</v>
          </cell>
          <cell r="R38">
            <v>50.540530812276472</v>
          </cell>
          <cell r="S38">
            <v>45.335982208103722</v>
          </cell>
          <cell r="T38">
            <v>41.206180153365437</v>
          </cell>
          <cell r="U38">
            <v>36.610875162506069</v>
          </cell>
          <cell r="V38">
            <v>43.561347249911861</v>
          </cell>
          <cell r="W38">
            <v>42.374478893149757</v>
          </cell>
          <cell r="X38">
            <v>39.089426642537731</v>
          </cell>
        </row>
        <row r="39">
          <cell r="B39" t="str">
            <v>SYC</v>
          </cell>
          <cell r="C39">
            <v>1</v>
          </cell>
          <cell r="D39">
            <v>1</v>
          </cell>
          <cell r="F39" t="str">
            <v>International tourism, receipts (% of total exports)</v>
          </cell>
          <cell r="G39" t="str">
            <v>ST.INT.RCPT.XP.ZS</v>
          </cell>
          <cell r="I39">
            <v>67.430457045325241</v>
          </cell>
          <cell r="J39">
            <v>54.53719240300925</v>
          </cell>
          <cell r="K39">
            <v>52.785707246036537</v>
          </cell>
          <cell r="L39">
            <v>51.577539011550542</v>
          </cell>
          <cell r="M39">
            <v>47.759034719207364</v>
          </cell>
          <cell r="N39">
            <v>46.708626641671771</v>
          </cell>
          <cell r="O39">
            <v>43.28235289362248</v>
          </cell>
          <cell r="P39">
            <v>44.909665574075177</v>
          </cell>
          <cell r="Q39">
            <v>41.827366820846599</v>
          </cell>
          <cell r="R39">
            <v>40.783728984884391</v>
          </cell>
          <cell r="S39">
            <v>37.378233772538984</v>
          </cell>
          <cell r="T39">
            <v>37.983761328501728</v>
          </cell>
          <cell r="U39">
            <v>38.622016234927528</v>
          </cell>
          <cell r="V39">
            <v>38.980436643163038</v>
          </cell>
          <cell r="W39">
            <v>33.803321289406696</v>
          </cell>
          <cell r="X39">
            <v>35.482749033085895</v>
          </cell>
        </row>
        <row r="40">
          <cell r="B40" t="str">
            <v>SVN</v>
          </cell>
          <cell r="C40">
            <v>1</v>
          </cell>
          <cell r="D40">
            <v>1</v>
          </cell>
          <cell r="F40" t="str">
            <v>International tourism, receipts (% of total exports)</v>
          </cell>
          <cell r="G40" t="str">
            <v>ST.INT.RCPT.XP.ZS</v>
          </cell>
          <cell r="I40">
            <v>10.86977470271937</v>
          </cell>
          <cell r="J40">
            <v>12.204540470446897</v>
          </cell>
          <cell r="K40">
            <v>11.725068675402243</v>
          </cell>
          <cell r="L40">
            <v>10.210231821739248</v>
          </cell>
          <cell r="M40">
            <v>9.6286631301250498</v>
          </cell>
          <cell r="N40">
            <v>9.4990557041081551</v>
          </cell>
          <cell r="O40">
            <v>9.3686966983969704</v>
          </cell>
          <cell r="P40">
            <v>9.0093612894648345</v>
          </cell>
          <cell r="Q40">
            <v>9.0849477631419795</v>
          </cell>
          <cell r="R40">
            <v>8.8374523546046966</v>
          </cell>
          <cell r="S40">
            <v>8.5618063874511225</v>
          </cell>
          <cell r="T40">
            <v>7.423871749539714</v>
          </cell>
          <cell r="U40">
            <v>7.5054431119727383</v>
          </cell>
          <cell r="V40">
            <v>8.0156207553689907</v>
          </cell>
          <cell r="W40">
            <v>9.5616547189049843</v>
          </cell>
          <cell r="X40">
            <v>8.9705845464121978</v>
          </cell>
        </row>
        <row r="41">
          <cell r="B41" t="str">
            <v>SLB</v>
          </cell>
          <cell r="C41">
            <v>1</v>
          </cell>
          <cell r="D41">
            <v>1</v>
          </cell>
          <cell r="F41" t="str">
            <v>International tourism, receipts (% of total exports)</v>
          </cell>
          <cell r="G41" t="str">
            <v>ST.INT.RCPT.XP.ZS</v>
          </cell>
          <cell r="I41">
            <v>8.1387493012856336</v>
          </cell>
          <cell r="J41">
            <v>7.4541780971042737</v>
          </cell>
          <cell r="K41">
            <v>4.2769079675761139</v>
          </cell>
          <cell r="L41">
            <v>3.6058963386767853</v>
          </cell>
          <cell r="M41">
            <v>4.3917250764239775</v>
          </cell>
          <cell r="N41">
            <v>3.2916758300991833</v>
          </cell>
          <cell r="O41">
            <v>9.6017124439302322</v>
          </cell>
          <cell r="P41">
            <v>1.6183189054542955</v>
          </cell>
          <cell r="Q41">
            <v>1.7412984852295446</v>
          </cell>
          <cell r="R41">
            <v>3.0229702919474626</v>
          </cell>
          <cell r="S41">
            <v>4.378132430030182</v>
          </cell>
          <cell r="T41">
            <v>21.134854748035838</v>
          </cell>
          <cell r="U41">
            <v>16.915064356520514</v>
          </cell>
          <cell r="V41">
            <v>15.065031081925648</v>
          </cell>
          <cell r="W41">
            <v>21.291427777316223</v>
          </cell>
          <cell r="X41">
            <v>19.638934040392488</v>
          </cell>
        </row>
        <row r="42">
          <cell r="B42" t="str">
            <v>KNA</v>
          </cell>
          <cell r="C42">
            <v>1</v>
          </cell>
          <cell r="E42">
            <v>1</v>
          </cell>
          <cell r="F42" t="str">
            <v>International tourism, receipts (% of total exports)</v>
          </cell>
          <cell r="G42" t="str">
            <v>ST.INT.RCPT.XP.ZS</v>
          </cell>
          <cell r="I42">
            <v>53.161233865675094</v>
          </cell>
          <cell r="J42">
            <v>53.283803000841843</v>
          </cell>
          <cell r="K42">
            <v>51.340287864782688</v>
          </cell>
          <cell r="L42">
            <v>48.971771618341883</v>
          </cell>
          <cell r="M42">
            <v>47.254280279010949</v>
          </cell>
          <cell r="N42">
            <v>38.669531076375996</v>
          </cell>
          <cell r="O42">
            <v>40.546137580747185</v>
          </cell>
          <cell r="P42">
            <v>37.180945091789184</v>
          </cell>
          <cell r="Q42">
            <v>45.40456577999386</v>
          </cell>
          <cell r="R42">
            <v>53.106794249517783</v>
          </cell>
          <cell r="S42">
            <v>53.384111912772461</v>
          </cell>
          <cell r="T42">
            <v>56.000953876629126</v>
          </cell>
          <cell r="U42">
            <v>54.18337726839988</v>
          </cell>
          <cell r="V42">
            <v>47.811754670887467</v>
          </cell>
          <cell r="W42">
            <v>44.710351707527515</v>
          </cell>
          <cell r="X42">
            <v>39.241554547483624</v>
          </cell>
        </row>
        <row r="43">
          <cell r="B43" t="str">
            <v>LCA</v>
          </cell>
          <cell r="C43">
            <v>1</v>
          </cell>
          <cell r="E43">
            <v>1</v>
          </cell>
          <cell r="F43" t="str">
            <v>International tourism, receipts (% of total exports)</v>
          </cell>
          <cell r="G43" t="str">
            <v>ST.INT.RCPT.XP.ZS</v>
          </cell>
          <cell r="I43">
            <v>60.577091909397815</v>
          </cell>
          <cell r="J43">
            <v>67.116276142728395</v>
          </cell>
          <cell r="K43">
            <v>70.538305056742573</v>
          </cell>
          <cell r="L43">
            <v>72.587540136416337</v>
          </cell>
          <cell r="M43">
            <v>71.148740043084047</v>
          </cell>
          <cell r="N43">
            <v>74.560713864538712</v>
          </cell>
          <cell r="O43">
            <v>71.07719632039074</v>
          </cell>
          <cell r="P43">
            <v>65.791243201774563</v>
          </cell>
          <cell r="Q43">
            <v>72.285596118064092</v>
          </cell>
          <cell r="R43">
            <v>70.223100849745592</v>
          </cell>
          <cell r="S43">
            <v>72.773562496213898</v>
          </cell>
          <cell r="T43">
            <v>66.786605133761626</v>
          </cell>
          <cell r="U43">
            <v>66.064866131531915</v>
          </cell>
          <cell r="V43">
            <v>58.757144491326841</v>
          </cell>
          <cell r="W43">
            <v>54.416553765699248</v>
          </cell>
          <cell r="X43">
            <v>52.308993216031737</v>
          </cell>
        </row>
        <row r="44">
          <cell r="B44" t="str">
            <v>VCT</v>
          </cell>
          <cell r="C44">
            <v>1</v>
          </cell>
          <cell r="E44">
            <v>1</v>
          </cell>
          <cell r="F44" t="str">
            <v>International tourism, receipts (% of total exports)</v>
          </cell>
          <cell r="G44" t="str">
            <v>ST.INT.RCPT.XP.ZS</v>
          </cell>
          <cell r="I44">
            <v>38.881643299641375</v>
          </cell>
          <cell r="J44">
            <v>42.884796743932114</v>
          </cell>
          <cell r="K44">
            <v>47.861583401992178</v>
          </cell>
          <cell r="L44">
            <v>46.374288268787588</v>
          </cell>
          <cell r="M44">
            <v>47.972408026755907</v>
          </cell>
          <cell r="N44">
            <v>45.704141034639314</v>
          </cell>
          <cell r="O44">
            <v>50.584149036943607</v>
          </cell>
          <cell r="P44">
            <v>51.033700375100942</v>
          </cell>
          <cell r="Q44">
            <v>52.646666074661141</v>
          </cell>
          <cell r="R44">
            <v>52.027700752225449</v>
          </cell>
          <cell r="S44">
            <v>51.858803363837168</v>
          </cell>
          <cell r="T44">
            <v>53.303280090280893</v>
          </cell>
          <cell r="U44">
            <v>51.832959613913118</v>
          </cell>
          <cell r="V44">
            <v>45.677674454008738</v>
          </cell>
          <cell r="W44">
            <v>45.759996583253745</v>
          </cell>
          <cell r="X44">
            <v>47.39108869104858</v>
          </cell>
        </row>
        <row r="45">
          <cell r="B45" t="str">
            <v>SUR</v>
          </cell>
          <cell r="C45">
            <v>1</v>
          </cell>
          <cell r="E45">
            <v>1</v>
          </cell>
          <cell r="F45" t="str">
            <v>International tourism, receipts (% of total exports)</v>
          </cell>
          <cell r="G45" t="str">
            <v>ST.INT.RCPT.XP.ZS</v>
          </cell>
          <cell r="I45">
            <v>10.005772561092938</v>
          </cell>
          <cell r="J45">
            <v>8.7824351297405201</v>
          </cell>
          <cell r="K45">
            <v>7.7047850770478501</v>
          </cell>
          <cell r="L45">
            <v>8.5368745553711172</v>
          </cell>
          <cell r="M45">
            <v>10.686297791498456</v>
          </cell>
          <cell r="N45">
            <v>8.5712536478847365</v>
          </cell>
          <cell r="O45">
            <v>5.237711522965351</v>
          </cell>
          <cell r="P45">
            <v>4.1687101520353114</v>
          </cell>
          <cell r="Q45">
            <v>3.2918800292611556</v>
          </cell>
          <cell r="R45">
            <v>5.6307525717379532</v>
          </cell>
          <cell r="S45">
            <v>6.7815767165866072</v>
          </cell>
          <cell r="T45">
            <v>7.7414772727272725</v>
          </cell>
          <cell r="U45">
            <v>4.5519735611398637</v>
          </cell>
          <cell r="V45">
            <v>4.1652029909168462</v>
          </cell>
          <cell r="W45">
            <v>4.139562389118864</v>
          </cell>
          <cell r="X45">
            <v>2.9671038486347023</v>
          </cell>
        </row>
        <row r="46">
          <cell r="B46" t="str">
            <v>SWZ</v>
          </cell>
          <cell r="C46">
            <v>1</v>
          </cell>
          <cell r="D46">
            <v>1</v>
          </cell>
          <cell r="F46" t="str">
            <v>International tourism, receipts (% of total exports)</v>
          </cell>
          <cell r="G46" t="str">
            <v>ST.INT.RCPT.XP.ZS</v>
          </cell>
          <cell r="I46">
            <v>5.2958793487771505</v>
          </cell>
          <cell r="J46">
            <v>4.4149892994874538</v>
          </cell>
          <cell r="K46">
            <v>4.1776753479072521</v>
          </cell>
          <cell r="L46">
            <v>4.8146402516691955</v>
          </cell>
          <cell r="M46">
            <v>1.5155998825786388</v>
          </cell>
          <cell r="N46">
            <v>1.9352268568168538</v>
          </cell>
          <cell r="O46">
            <v>1.9950266101064846</v>
          </cell>
          <cell r="P46">
            <v>3.8405346928116741</v>
          </cell>
          <cell r="Q46">
            <v>3.7422181815302729</v>
          </cell>
          <cell r="R46">
            <v>3.6530608404288372</v>
          </cell>
          <cell r="S46">
            <v>4.0279678477686582</v>
          </cell>
          <cell r="T46">
            <v>3.8589069468207144</v>
          </cell>
          <cell r="U46">
            <v>1.4639994674421766</v>
          </cell>
          <cell r="V46">
            <v>1.4666265040616751</v>
          </cell>
          <cell r="W46">
            <v>2.1558078128815517</v>
          </cell>
          <cell r="X46">
            <v>2.4917285252890862</v>
          </cell>
        </row>
        <row r="47">
          <cell r="B47" t="str">
            <v>TMP</v>
          </cell>
          <cell r="C47">
            <v>1</v>
          </cell>
          <cell r="D47">
            <v>1</v>
          </cell>
          <cell r="F47" t="str">
            <v>International tourism, receipts (% of total exports)</v>
          </cell>
          <cell r="G47" t="str">
            <v>ST.INT.RCPT.XP.ZS</v>
          </cell>
        </row>
        <row r="48">
          <cell r="B48" t="str">
            <v>TON</v>
          </cell>
          <cell r="C48">
            <v>1</v>
          </cell>
          <cell r="D48">
            <v>1</v>
          </cell>
          <cell r="F48" t="str">
            <v>International tourism, receipts (% of total exports)</v>
          </cell>
          <cell r="G48" t="str">
            <v>ST.INT.RCPT.XP.ZS</v>
          </cell>
          <cell r="O48">
            <v>25.914405336930141</v>
          </cell>
          <cell r="P48">
            <v>14.477020379867358</v>
          </cell>
          <cell r="Q48">
            <v>23.031655583699713</v>
          </cell>
          <cell r="R48">
            <v>30.576135727471492</v>
          </cell>
          <cell r="S48">
            <v>29.168319702900497</v>
          </cell>
          <cell r="T48">
            <v>43.632651184589079</v>
          </cell>
          <cell r="U48">
            <v>39.023940016934738</v>
          </cell>
          <cell r="V48">
            <v>39.551952616099811</v>
          </cell>
          <cell r="W48">
            <v>38.554132751546547</v>
          </cell>
        </row>
        <row r="49">
          <cell r="B49" t="str">
            <v>TTO</v>
          </cell>
          <cell r="C49">
            <v>1</v>
          </cell>
          <cell r="E49">
            <v>1</v>
          </cell>
          <cell r="F49" t="str">
            <v>International tourism, receipts (% of total exports)</v>
          </cell>
          <cell r="G49" t="str">
            <v>ST.INT.RCPT.XP.ZS</v>
          </cell>
          <cell r="I49">
            <v>8.2895113199008588</v>
          </cell>
          <cell r="J49">
            <v>9.3062145741404354</v>
          </cell>
          <cell r="K49">
            <v>11.488065483980682</v>
          </cell>
          <cell r="L49">
            <v>12.151185313643145</v>
          </cell>
          <cell r="M49">
            <v>10.675636150921322</v>
          </cell>
          <cell r="N49">
            <v>7.6588010232260002</v>
          </cell>
          <cell r="O49">
            <v>7.4005736101260853</v>
          </cell>
          <cell r="P49">
            <v>8.8215931533903884</v>
          </cell>
          <cell r="Q49">
            <v>7.4192288755708731</v>
          </cell>
          <cell r="R49">
            <v>7.6796621835477463</v>
          </cell>
          <cell r="S49">
            <v>5.4440895261870059</v>
          </cell>
          <cell r="T49">
            <v>3.4699797967665078</v>
          </cell>
          <cell r="U49">
            <v>4.3921191163596749</v>
          </cell>
          <cell r="V49">
            <v>2.8443285809168177</v>
          </cell>
        </row>
        <row r="50">
          <cell r="B50" t="str">
            <v>TUV</v>
          </cell>
          <cell r="C50">
            <v>1</v>
          </cell>
          <cell r="D50">
            <v>1</v>
          </cell>
          <cell r="F50" t="str">
            <v>International tourism, receipts (% of total exports)</v>
          </cell>
          <cell r="G50" t="str">
            <v>ST.INT.RCPT.XP.ZS</v>
          </cell>
        </row>
        <row r="51">
          <cell r="B51" t="str">
            <v>VUT</v>
          </cell>
          <cell r="C51">
            <v>1</v>
          </cell>
          <cell r="D51">
            <v>1</v>
          </cell>
          <cell r="F51" t="str">
            <v>International tourism, receipts (% of total exports)</v>
          </cell>
          <cell r="G51" t="str">
            <v>ST.INT.RCPT.XP.ZS</v>
          </cell>
          <cell r="I51">
            <v>40.936046486166049</v>
          </cell>
          <cell r="J51">
            <v>45.549591819684984</v>
          </cell>
          <cell r="K51">
            <v>43.050661049094344</v>
          </cell>
          <cell r="L51">
            <v>48.734657142551967</v>
          </cell>
          <cell r="M51">
            <v>42.005608163699023</v>
          </cell>
          <cell r="N51">
            <v>43.949959506497144</v>
          </cell>
          <cell r="O51">
            <v>41.681850269732628</v>
          </cell>
          <cell r="P51">
            <v>63.262103953004278</v>
          </cell>
          <cell r="Q51">
            <v>60.364003114427632</v>
          </cell>
          <cell r="R51">
            <v>57.971950962806162</v>
          </cell>
          <cell r="S51">
            <v>58.770375173246201</v>
          </cell>
          <cell r="T51">
            <v>59.396181033960083</v>
          </cell>
          <cell r="U51">
            <v>64.697611107578794</v>
          </cell>
        </row>
      </sheetData>
      <sheetData sheetId="2">
        <row r="107">
          <cell r="A107" t="str">
            <v>ATG</v>
          </cell>
          <cell r="B107" t="str">
            <v>Antigua and Barbuda</v>
          </cell>
          <cell r="C107">
            <v>0.17888292790632493</v>
          </cell>
          <cell r="D107">
            <v>0.15613042622710657</v>
          </cell>
          <cell r="E107">
            <v>0.11372353707479498</v>
          </cell>
          <cell r="F107">
            <v>0.11690496070716183</v>
          </cell>
          <cell r="G107">
            <v>9.9469788540831647E-2</v>
          </cell>
          <cell r="H107">
            <v>9.4726523543341198E-2</v>
          </cell>
          <cell r="I107">
            <v>8.8043854020551399E-2</v>
          </cell>
          <cell r="J107">
            <v>8.8043854020551399E-2</v>
          </cell>
        </row>
        <row r="108">
          <cell r="A108" t="str">
            <v>BHS</v>
          </cell>
          <cell r="B108" t="str">
            <v>Bahamas, The</v>
          </cell>
          <cell r="C108">
            <v>0.21869914845922811</v>
          </cell>
          <cell r="D108">
            <v>0.28880003940757282</v>
          </cell>
          <cell r="E108">
            <v>0.30849143946155561</v>
          </cell>
          <cell r="F108">
            <v>0.37721012460578296</v>
          </cell>
          <cell r="G108">
            <v>0.30230677578432036</v>
          </cell>
          <cell r="H108">
            <v>0.28169818970609645</v>
          </cell>
          <cell r="I108">
            <v>0.32052757620685973</v>
          </cell>
          <cell r="J108">
            <v>0.32052757620685973</v>
          </cell>
        </row>
        <row r="109">
          <cell r="A109" t="str">
            <v>BHR</v>
          </cell>
          <cell r="B109" t="str">
            <v>Bahrain</v>
          </cell>
          <cell r="C109">
            <v>3.3949483449685278</v>
          </cell>
          <cell r="D109">
            <v>3.7141046918742373</v>
          </cell>
          <cell r="E109">
            <v>3.9129876990415906</v>
          </cell>
          <cell r="F109">
            <v>4.6765981653985644</v>
          </cell>
          <cell r="G109">
            <v>3.299235529668735</v>
          </cell>
          <cell r="H109">
            <v>3.4180850364723807</v>
          </cell>
          <cell r="I109">
            <v>6.5482939632545873</v>
          </cell>
          <cell r="J109">
            <v>6.5482939632545873</v>
          </cell>
        </row>
        <row r="110">
          <cell r="A110" t="str">
            <v>BRB</v>
          </cell>
          <cell r="B110" t="str">
            <v>Barbados</v>
          </cell>
          <cell r="C110">
            <v>0.24868167772462124</v>
          </cell>
          <cell r="D110">
            <v>0.31815941669317099</v>
          </cell>
          <cell r="E110">
            <v>0.30986350190557799</v>
          </cell>
          <cell r="F110">
            <v>0.26862658324619876</v>
          </cell>
          <cell r="G110">
            <v>0.25354746454569915</v>
          </cell>
          <cell r="H110">
            <v>0.26292885543014249</v>
          </cell>
          <cell r="I110" t="e">
            <v>#DIV/0!</v>
          </cell>
          <cell r="J110">
            <v>0.26292885543014249</v>
          </cell>
        </row>
        <row r="111">
          <cell r="A111" t="str">
            <v>BLZ</v>
          </cell>
          <cell r="B111" t="str">
            <v>Belize</v>
          </cell>
          <cell r="C111">
            <v>1.0777334609817493</v>
          </cell>
          <cell r="D111">
            <v>1.1771021395630334</v>
          </cell>
          <cell r="E111">
            <v>1.0690785893592301</v>
          </cell>
          <cell r="F111">
            <v>1.2422070133345244</v>
          </cell>
          <cell r="G111">
            <v>1.1148021613838726</v>
          </cell>
          <cell r="H111">
            <v>1.344514528149175</v>
          </cell>
          <cell r="I111">
            <v>1.7534769975922753</v>
          </cell>
          <cell r="J111">
            <v>1.344514528149175</v>
          </cell>
        </row>
        <row r="112">
          <cell r="A112" t="str">
            <v>BTN</v>
          </cell>
          <cell r="B112" t="str">
            <v>Bhutan</v>
          </cell>
          <cell r="C112" t="e">
            <v>#DIV/0!</v>
          </cell>
          <cell r="D112" t="e">
            <v>#DIV/0!</v>
          </cell>
          <cell r="E112" t="e">
            <v>#DIV/0!</v>
          </cell>
          <cell r="F112" t="e">
            <v>#DIV/0!</v>
          </cell>
          <cell r="G112" t="e">
            <v>#DIV/0!</v>
          </cell>
          <cell r="H112" t="e">
            <v>#DIV/0!</v>
          </cell>
          <cell r="I112" t="e">
            <v>#DIV/0!</v>
          </cell>
          <cell r="J112" t="str">
            <v>.</v>
          </cell>
        </row>
        <row r="113">
          <cell r="A113" t="str">
            <v>BWA</v>
          </cell>
          <cell r="B113" t="str">
            <v>Botswana</v>
          </cell>
          <cell r="C113">
            <v>5.3308675431843824</v>
          </cell>
          <cell r="D113">
            <v>5.8069973924811054</v>
          </cell>
          <cell r="E113">
            <v>6.4462062318813693</v>
          </cell>
          <cell r="F113">
            <v>5.5056333372403943</v>
          </cell>
          <cell r="G113">
            <v>6.925497654820453</v>
          </cell>
          <cell r="H113">
            <v>11.745365449043643</v>
          </cell>
          <cell r="I113" t="e">
            <v>#DIV/0!</v>
          </cell>
          <cell r="J113">
            <v>11.745365449043643</v>
          </cell>
        </row>
        <row r="114">
          <cell r="A114" t="str">
            <v>BRN</v>
          </cell>
          <cell r="B114" t="str">
            <v>Brunei Darussalam</v>
          </cell>
          <cell r="C114">
            <v>10.1295648285951</v>
          </cell>
          <cell r="D114">
            <v>10.243789714522654</v>
          </cell>
          <cell r="E114">
            <v>9.4568105055169411</v>
          </cell>
          <cell r="F114">
            <v>12.335151444291661</v>
          </cell>
          <cell r="G114">
            <v>7.8388838269878747</v>
          </cell>
          <cell r="H114" t="e">
            <v>#DIV/0!</v>
          </cell>
          <cell r="I114" t="e">
            <v>#DIV/0!</v>
          </cell>
          <cell r="J114">
            <v>7.8388838269878747</v>
          </cell>
        </row>
        <row r="115">
          <cell r="A115" t="str">
            <v>CPV</v>
          </cell>
          <cell r="B115" t="str">
            <v>Cape Verde</v>
          </cell>
          <cell r="C115">
            <v>0.32977630222490539</v>
          </cell>
          <cell r="D115">
            <v>0.25034899060591248</v>
          </cell>
          <cell r="E115">
            <v>0.16666009618770647</v>
          </cell>
          <cell r="F115">
            <v>0.19249417140649638</v>
          </cell>
          <cell r="G115">
            <v>0.19604665895618148</v>
          </cell>
          <cell r="H115">
            <v>0.26763045173408034</v>
          </cell>
          <cell r="I115">
            <v>0.36458271793673802</v>
          </cell>
          <cell r="J115">
            <v>0.36458271793673802</v>
          </cell>
        </row>
        <row r="116">
          <cell r="A116" t="str">
            <v>COM</v>
          </cell>
          <cell r="B116" t="str">
            <v>Comoros</v>
          </cell>
          <cell r="C116" t="e">
            <v>#DIV/0!</v>
          </cell>
          <cell r="D116" t="e">
            <v>#DIV/0!</v>
          </cell>
          <cell r="E116" t="e">
            <v>#DIV/0!</v>
          </cell>
          <cell r="F116" t="e">
            <v>#DIV/0!</v>
          </cell>
          <cell r="G116" t="e">
            <v>#DIV/0!</v>
          </cell>
          <cell r="H116" t="e">
            <v>#DIV/0!</v>
          </cell>
          <cell r="I116" t="e">
            <v>#DIV/0!</v>
          </cell>
          <cell r="J116" t="str">
            <v>.</v>
          </cell>
        </row>
        <row r="117">
          <cell r="A117" t="str">
            <v>CYP</v>
          </cell>
          <cell r="B117" t="str">
            <v>Cyprus</v>
          </cell>
          <cell r="C117">
            <v>0.23757025884285887</v>
          </cell>
          <cell r="D117">
            <v>0.1945695183942123</v>
          </cell>
          <cell r="E117">
            <v>0.16845431607041844</v>
          </cell>
          <cell r="F117">
            <v>0.18210922212435049</v>
          </cell>
          <cell r="G117">
            <v>0.17294935966231842</v>
          </cell>
          <cell r="H117">
            <v>0.18840029321122551</v>
          </cell>
          <cell r="I117">
            <v>0.22529761132320397</v>
          </cell>
          <cell r="J117">
            <v>0.22529761132320397</v>
          </cell>
        </row>
        <row r="118">
          <cell r="A118" t="str">
            <v>DJI</v>
          </cell>
          <cell r="B118" t="str">
            <v>Djibouti</v>
          </cell>
          <cell r="C118">
            <v>0.15903942002718649</v>
          </cell>
          <cell r="D118">
            <v>0.2194052227617532</v>
          </cell>
          <cell r="E118">
            <v>0.2337009443148623</v>
          </cell>
          <cell r="F118">
            <v>0.23179121733032609</v>
          </cell>
          <cell r="G118">
            <v>0.24024601191620293</v>
          </cell>
          <cell r="H118">
            <v>0.25356975263122611</v>
          </cell>
          <cell r="I118">
            <v>0.28351890412844782</v>
          </cell>
          <cell r="J118">
            <v>0.28351890412844782</v>
          </cell>
        </row>
        <row r="119">
          <cell r="A119" t="str">
            <v>DMA</v>
          </cell>
          <cell r="B119" t="str">
            <v>Dominica</v>
          </cell>
          <cell r="C119">
            <v>0.49635357567808081</v>
          </cell>
          <cell r="D119">
            <v>0.44185117628646831</v>
          </cell>
          <cell r="E119">
            <v>0.35855701048953265</v>
          </cell>
          <cell r="F119">
            <v>0.37054248354083041</v>
          </cell>
          <cell r="G119">
            <v>0.30740144458085034</v>
          </cell>
          <cell r="H119">
            <v>0.29740411319190546</v>
          </cell>
          <cell r="I119">
            <v>0.24784154243666989</v>
          </cell>
          <cell r="J119">
            <v>0.24784154243666989</v>
          </cell>
        </row>
        <row r="120">
          <cell r="A120" t="str">
            <v>GNQ</v>
          </cell>
          <cell r="B120" t="str">
            <v>Equatorial Guinea</v>
          </cell>
          <cell r="C120" t="e">
            <v>#DIV/0!</v>
          </cell>
          <cell r="D120" t="e">
            <v>#DIV/0!</v>
          </cell>
          <cell r="E120" t="e">
            <v>#DIV/0!</v>
          </cell>
          <cell r="F120" t="e">
            <v>#DIV/0!</v>
          </cell>
          <cell r="G120" t="e">
            <v>#DIV/0!</v>
          </cell>
          <cell r="H120" t="e">
            <v>#DIV/0!</v>
          </cell>
          <cell r="I120" t="e">
            <v>#DIV/0!</v>
          </cell>
          <cell r="J120" t="str">
            <v>.</v>
          </cell>
        </row>
        <row r="121">
          <cell r="A121" t="str">
            <v>EST</v>
          </cell>
          <cell r="B121" t="str">
            <v>Estonia</v>
          </cell>
          <cell r="C121">
            <v>2.4315203737646081</v>
          </cell>
          <cell r="D121">
            <v>2.7007263769708301</v>
          </cell>
          <cell r="E121">
            <v>2.4691449376278221</v>
          </cell>
          <cell r="F121">
            <v>2.3627836154590325</v>
          </cell>
          <cell r="G121">
            <v>2.0169811578110668</v>
          </cell>
          <cell r="H121">
            <v>2.5537620354338686</v>
          </cell>
          <cell r="I121">
            <v>3.0900951347908876</v>
          </cell>
          <cell r="J121">
            <v>3.0900951347908876</v>
          </cell>
        </row>
        <row r="122">
          <cell r="A122" t="str">
            <v>FJI</v>
          </cell>
          <cell r="B122" t="str">
            <v>Fiji</v>
          </cell>
          <cell r="C122">
            <v>0.80293018763290158</v>
          </cell>
          <cell r="D122">
            <v>0.81908560372288763</v>
          </cell>
          <cell r="E122">
            <v>0.85514893872081044</v>
          </cell>
          <cell r="F122">
            <v>0.89136476702500611</v>
          </cell>
          <cell r="G122">
            <v>0.88626443740972594</v>
          </cell>
          <cell r="H122">
            <v>0.95155243971509107</v>
          </cell>
          <cell r="I122" t="e">
            <v>#DIV/0!</v>
          </cell>
          <cell r="J122">
            <v>0.95155243971509107</v>
          </cell>
        </row>
        <row r="123">
          <cell r="A123" t="str">
            <v>GAB</v>
          </cell>
          <cell r="B123" t="str">
            <v>Gabon</v>
          </cell>
          <cell r="C123">
            <v>37.375320970042885</v>
          </cell>
          <cell r="D123" t="e">
            <v>#DIV/0!</v>
          </cell>
          <cell r="E123" t="e">
            <v>#DIV/0!</v>
          </cell>
          <cell r="F123" t="e">
            <v>#DIV/0!</v>
          </cell>
          <cell r="G123" t="e">
            <v>#DIV/0!</v>
          </cell>
          <cell r="H123" t="e">
            <v>#DIV/0!</v>
          </cell>
          <cell r="I123" t="e">
            <v>#DIV/0!</v>
          </cell>
          <cell r="J123">
            <v>37.375320970042885</v>
          </cell>
        </row>
        <row r="124">
          <cell r="A124" t="str">
            <v>GMB</v>
          </cell>
          <cell r="B124" t="str">
            <v>Gambia, The</v>
          </cell>
          <cell r="C124">
            <v>1.2689975310744046</v>
          </cell>
          <cell r="D124">
            <v>1.1822775307724747</v>
          </cell>
          <cell r="E124">
            <v>1.0498708422289582</v>
          </cell>
          <cell r="F124">
            <v>1.74778774836293</v>
          </cell>
          <cell r="G124">
            <v>1.6719332991665905</v>
          </cell>
          <cell r="H124">
            <v>1.0710269012146374</v>
          </cell>
          <cell r="I124">
            <v>1.0618940244851685</v>
          </cell>
          <cell r="J124">
            <v>1.0618940244851685</v>
          </cell>
        </row>
        <row r="125">
          <cell r="A125" t="str">
            <v>GRD</v>
          </cell>
          <cell r="B125" t="str">
            <v>Grenada</v>
          </cell>
          <cell r="C125">
            <v>0.28332183061792632</v>
          </cell>
          <cell r="D125">
            <v>0.24843889821841955</v>
          </cell>
          <cell r="E125">
            <v>0.27483887916633676</v>
          </cell>
          <cell r="F125">
            <v>0.27103582414559507</v>
          </cell>
          <cell r="G125">
            <v>0.25406380159553366</v>
          </cell>
          <cell r="H125">
            <v>0.22003488247245384</v>
          </cell>
          <cell r="I125">
            <v>0.2459412897791744</v>
          </cell>
          <cell r="J125">
            <v>0.2459412897791744</v>
          </cell>
        </row>
        <row r="126">
          <cell r="A126" t="str">
            <v>GNB</v>
          </cell>
          <cell r="B126" t="str">
            <v>Guinea-Bissau</v>
          </cell>
          <cell r="C126">
            <v>17.340792369772544</v>
          </cell>
          <cell r="D126">
            <v>21.645449469570021</v>
          </cell>
          <cell r="E126">
            <v>3.2055552083984291</v>
          </cell>
          <cell r="F126">
            <v>2.9265020911965514</v>
          </cell>
          <cell r="G126">
            <v>3.672741223863432</v>
          </cell>
          <cell r="H126">
            <v>2.8770706190061293</v>
          </cell>
          <cell r="I126" t="e">
            <v>#DIV/0!</v>
          </cell>
          <cell r="J126">
            <v>2.8770706190061293</v>
          </cell>
        </row>
        <row r="127">
          <cell r="A127" t="str">
            <v>GUY</v>
          </cell>
          <cell r="B127" t="str">
            <v>Guyana</v>
          </cell>
          <cell r="C127">
            <v>3.69003692532428</v>
          </cell>
          <cell r="D127">
            <v>3.9256725637343881</v>
          </cell>
          <cell r="E127">
            <v>3.9865469036478367</v>
          </cell>
          <cell r="F127">
            <v>3.7239356691252956</v>
          </cell>
          <cell r="G127">
            <v>4.5106235448525682</v>
          </cell>
          <cell r="H127">
            <v>3.5656446838196012</v>
          </cell>
          <cell r="I127" t="e">
            <v>#DIV/0!</v>
          </cell>
          <cell r="J127">
            <v>3.5656446838196012</v>
          </cell>
        </row>
        <row r="128">
          <cell r="A128" t="str">
            <v>ISL</v>
          </cell>
          <cell r="B128" t="str">
            <v>Iceland</v>
          </cell>
          <cell r="C128">
            <v>1.5251158901023938</v>
          </cell>
          <cell r="D128">
            <v>1.8583283174978691</v>
          </cell>
          <cell r="E128">
            <v>2.1052727890459977</v>
          </cell>
          <cell r="F128">
            <v>2.4651213411190227</v>
          </cell>
          <cell r="G128">
            <v>1.7333470770419108</v>
          </cell>
          <cell r="H128">
            <v>1.8417490515469985</v>
          </cell>
          <cell r="I128">
            <v>1.7988116554603317</v>
          </cell>
          <cell r="J128">
            <v>1.7988116554603317</v>
          </cell>
        </row>
        <row r="129">
          <cell r="A129" t="str">
            <v>JAM</v>
          </cell>
          <cell r="B129" t="str">
            <v>Jamaica</v>
          </cell>
          <cell r="C129">
            <v>0.71440068636682796</v>
          </cell>
          <cell r="D129">
            <v>0.80553888972194654</v>
          </cell>
          <cell r="E129">
            <v>0.87291089852203885</v>
          </cell>
          <cell r="F129">
            <v>0.98163628860769514</v>
          </cell>
          <cell r="G129">
            <v>0.5235592995276761</v>
          </cell>
          <cell r="H129">
            <v>0.52025459315280842</v>
          </cell>
          <cell r="I129">
            <v>0.63586045915241274</v>
          </cell>
          <cell r="J129">
            <v>0.63586045915241274</v>
          </cell>
        </row>
        <row r="130">
          <cell r="A130" t="str">
            <v>KIR</v>
          </cell>
          <cell r="B130" t="str">
            <v>Kiribati</v>
          </cell>
          <cell r="C130" t="e">
            <v>#DIV/0!</v>
          </cell>
          <cell r="D130" t="e">
            <v>#DIV/0!</v>
          </cell>
          <cell r="E130" t="e">
            <v>#DIV/0!</v>
          </cell>
          <cell r="F130" t="e">
            <v>#DIV/0!</v>
          </cell>
          <cell r="G130" t="e">
            <v>#DIV/0!</v>
          </cell>
          <cell r="H130" t="e">
            <v>#DIV/0!</v>
          </cell>
          <cell r="I130" t="e">
            <v>#DIV/0!</v>
          </cell>
          <cell r="J130" t="str">
            <v>.</v>
          </cell>
        </row>
        <row r="131">
          <cell r="A131" t="str">
            <v>LVA</v>
          </cell>
          <cell r="B131" t="str">
            <v>Latvia</v>
          </cell>
          <cell r="C131">
            <v>2.4790289017341038</v>
          </cell>
          <cell r="D131">
            <v>2.3238844945691253</v>
          </cell>
          <cell r="E131">
            <v>2.2207255844085729</v>
          </cell>
          <cell r="F131">
            <v>2.1228213207588746</v>
          </cell>
          <cell r="G131">
            <v>1.9214962022682343</v>
          </cell>
          <cell r="H131">
            <v>2.4746752893864463</v>
          </cell>
          <cell r="I131">
            <v>2.6973530469171312</v>
          </cell>
          <cell r="J131">
            <v>2.6973530469171312</v>
          </cell>
        </row>
        <row r="132">
          <cell r="A132" t="str">
            <v>LSO</v>
          </cell>
          <cell r="B132" t="str">
            <v>Lesotho</v>
          </cell>
          <cell r="C132">
            <v>18.775789253939021</v>
          </cell>
          <cell r="D132">
            <v>17.33037357012762</v>
          </cell>
          <cell r="E132">
            <v>19.544126502441461</v>
          </cell>
          <cell r="F132">
            <v>20.538180572685171</v>
          </cell>
          <cell r="G132">
            <v>16.814082150984245</v>
          </cell>
          <cell r="H132">
            <v>21.448855225890714</v>
          </cell>
          <cell r="I132">
            <v>24.694685842381205</v>
          </cell>
          <cell r="J132">
            <v>24.694685842381205</v>
          </cell>
        </row>
        <row r="133">
          <cell r="A133" t="str">
            <v>LUX</v>
          </cell>
          <cell r="B133" t="str">
            <v>Luxembourg</v>
          </cell>
          <cell r="C133">
            <v>0.36393378283464151</v>
          </cell>
          <cell r="D133">
            <v>0.32539810742546044</v>
          </cell>
          <cell r="E133">
            <v>0.28290795558089105</v>
          </cell>
          <cell r="F133">
            <v>0.31187207079853202</v>
          </cell>
          <cell r="G133">
            <v>0.26483907776221194</v>
          </cell>
          <cell r="H133">
            <v>0.25761721400562942</v>
          </cell>
          <cell r="I133">
            <v>0.26792766561115805</v>
          </cell>
          <cell r="J133">
            <v>0.26792766561115805</v>
          </cell>
        </row>
        <row r="134">
          <cell r="A134" t="str">
            <v>MKD</v>
          </cell>
          <cell r="B134" t="str">
            <v>Macedonia, FYR</v>
          </cell>
          <cell r="C134">
            <v>3.9499058711107282</v>
          </cell>
          <cell r="D134">
            <v>3.9944689063855785</v>
          </cell>
          <cell r="E134">
            <v>4.1243694386535621</v>
          </cell>
          <cell r="F134">
            <v>3.9154475260756523</v>
          </cell>
          <cell r="G134">
            <v>3.1363899899507794</v>
          </cell>
          <cell r="H134">
            <v>3.7150076428512699</v>
          </cell>
          <cell r="I134">
            <v>3.946186214804472</v>
          </cell>
          <cell r="J134">
            <v>3.946186214804472</v>
          </cell>
        </row>
        <row r="135">
          <cell r="A135" t="str">
            <v>MDV</v>
          </cell>
          <cell r="B135" t="str">
            <v>Maldives</v>
          </cell>
          <cell r="C135">
            <v>0.50061207498346361</v>
          </cell>
          <cell r="D135">
            <v>0.40815249386416064</v>
          </cell>
          <cell r="E135">
            <v>0.16283901248726695</v>
          </cell>
          <cell r="F135">
            <v>0.22510176896845224</v>
          </cell>
          <cell r="G135">
            <v>0.11769594955455973</v>
          </cell>
          <cell r="H135">
            <v>0.10912034769395311</v>
          </cell>
          <cell r="I135">
            <v>0.17485123226183907</v>
          </cell>
          <cell r="J135">
            <v>0.17485123226183907</v>
          </cell>
        </row>
        <row r="136">
          <cell r="A136" t="str">
            <v>MLT</v>
          </cell>
          <cell r="B136" t="str">
            <v>Malta</v>
          </cell>
          <cell r="C136">
            <v>1.2892090604572233</v>
          </cell>
          <cell r="D136">
            <v>1.2557177651501521</v>
          </cell>
          <cell r="E136">
            <v>1.101078885480099</v>
          </cell>
          <cell r="F136">
            <v>0.85570363132043248</v>
          </cell>
          <cell r="G136">
            <v>0.72542431817859276</v>
          </cell>
          <cell r="H136">
            <v>0.78924214043532326</v>
          </cell>
          <cell r="I136">
            <v>0.84308338141411565</v>
          </cell>
          <cell r="J136">
            <v>0.84308338141411565</v>
          </cell>
        </row>
        <row r="137">
          <cell r="A137" t="str">
            <v>MUS</v>
          </cell>
          <cell r="B137" t="str">
            <v>Mauritius</v>
          </cell>
          <cell r="C137">
            <v>1.3215186438688877</v>
          </cell>
          <cell r="D137">
            <v>1.3934274341165065</v>
          </cell>
          <cell r="E137">
            <v>1.0148406269578374</v>
          </cell>
          <cell r="F137">
            <v>0.93713316875833663</v>
          </cell>
          <cell r="G137">
            <v>0.86581701953366652</v>
          </cell>
          <cell r="H137">
            <v>0.83912785485114416</v>
          </cell>
          <cell r="I137">
            <v>0.8032074542972486</v>
          </cell>
          <cell r="J137">
            <v>0.8032074542972486</v>
          </cell>
        </row>
        <row r="138">
          <cell r="A138" t="str">
            <v>MNG</v>
          </cell>
          <cell r="B138" t="str">
            <v>Mongolia</v>
          </cell>
          <cell r="C138">
            <v>2.5782806958284072</v>
          </cell>
          <cell r="D138">
            <v>3.1810602161605765</v>
          </cell>
          <cell r="E138">
            <v>3.352669430897802</v>
          </cell>
          <cell r="F138">
            <v>5.0643485466563698</v>
          </cell>
          <cell r="G138">
            <v>4.5481275935168997</v>
          </cell>
          <cell r="H138">
            <v>5.9844964852203724</v>
          </cell>
          <cell r="I138">
            <v>7.7494458796315318</v>
          </cell>
          <cell r="J138">
            <v>7.7494458796315318</v>
          </cell>
        </row>
        <row r="139">
          <cell r="A139" t="str">
            <v>MNE</v>
          </cell>
          <cell r="B139" t="str">
            <v>Montenegro</v>
          </cell>
          <cell r="C139" t="e">
            <v>#DIV/0!</v>
          </cell>
          <cell r="D139" t="e">
            <v>#DIV/0!</v>
          </cell>
          <cell r="E139" t="e">
            <v>#DIV/0!</v>
          </cell>
          <cell r="F139" t="e">
            <v>#DIV/0!</v>
          </cell>
          <cell r="G139" t="e">
            <v>#DIV/0!</v>
          </cell>
          <cell r="H139" t="e">
            <v>#DIV/0!</v>
          </cell>
          <cell r="I139" t="e">
            <v>#DIV/0!</v>
          </cell>
          <cell r="J139" t="str">
            <v>.</v>
          </cell>
        </row>
        <row r="140">
          <cell r="A140" t="str">
            <v>NAM</v>
          </cell>
          <cell r="B140" t="str">
            <v>Namibia</v>
          </cell>
          <cell r="C140">
            <v>5.0166757073293349</v>
          </cell>
          <cell r="D140">
            <v>5.0345748044151657</v>
          </cell>
          <cell r="E140">
            <v>4.8814197408365994</v>
          </cell>
          <cell r="F140">
            <v>5.6616503584311593</v>
          </cell>
          <cell r="G140">
            <v>4.8147656321312455</v>
          </cell>
          <cell r="H140">
            <v>4.4875794957819961</v>
          </cell>
          <cell r="I140">
            <v>4.6303153279960911</v>
          </cell>
          <cell r="J140">
            <v>4.6303153279960911</v>
          </cell>
        </row>
        <row r="141">
          <cell r="A141" t="str">
            <v>QAT</v>
          </cell>
          <cell r="B141" t="str">
            <v>Qatar</v>
          </cell>
          <cell r="C141" t="e">
            <v>#DIV/0!</v>
          </cell>
          <cell r="D141" t="e">
            <v>#DIV/0!</v>
          </cell>
          <cell r="E141" t="e">
            <v>#DIV/0!</v>
          </cell>
          <cell r="F141" t="e">
            <v>#DIV/0!</v>
          </cell>
          <cell r="G141" t="e">
            <v>#DIV/0!</v>
          </cell>
          <cell r="H141" t="e">
            <v>#DIV/0!</v>
          </cell>
          <cell r="I141" t="e">
            <v>#DIV/0!</v>
          </cell>
          <cell r="J141" t="str">
            <v>.</v>
          </cell>
        </row>
        <row r="142">
          <cell r="A142" t="str">
            <v>WSM</v>
          </cell>
          <cell r="B142" t="str">
            <v>Samoa</v>
          </cell>
          <cell r="C142">
            <v>0.10571426191460621</v>
          </cell>
          <cell r="D142">
            <v>7.7556114763771541E-2</v>
          </cell>
          <cell r="E142">
            <v>0.4004329062209</v>
          </cell>
          <cell r="F142">
            <v>0.35148868012504475</v>
          </cell>
          <cell r="G142">
            <v>0.17456200952588682</v>
          </cell>
          <cell r="H142">
            <v>0.22146323785576663</v>
          </cell>
          <cell r="I142">
            <v>0.15978355945099779</v>
          </cell>
          <cell r="J142">
            <v>0.15978355945099779</v>
          </cell>
        </row>
        <row r="143">
          <cell r="A143" t="str">
            <v>STP</v>
          </cell>
          <cell r="B143" t="str">
            <v>Sao Tome and Principe</v>
          </cell>
          <cell r="C143">
            <v>0.7293159511387397</v>
          </cell>
          <cell r="D143">
            <v>0.90197700315389995</v>
          </cell>
          <cell r="E143">
            <v>1.0164569200836322</v>
          </cell>
          <cell r="F143">
            <v>0.80919812104657385</v>
          </cell>
          <cell r="G143">
            <v>0.88463899909789967</v>
          </cell>
          <cell r="H143">
            <v>0.81716028511430494</v>
          </cell>
          <cell r="I143">
            <v>0.59488082985818969</v>
          </cell>
          <cell r="J143">
            <v>0.59488082985818969</v>
          </cell>
        </row>
        <row r="144">
          <cell r="A144" t="str">
            <v>SYC</v>
          </cell>
          <cell r="B144" t="str">
            <v>Seychelles</v>
          </cell>
          <cell r="C144">
            <v>0.95157127471832359</v>
          </cell>
          <cell r="D144">
            <v>0.97629848526871044</v>
          </cell>
          <cell r="E144">
            <v>0.63265636775655631</v>
          </cell>
          <cell r="F144">
            <v>0.71706484387389513</v>
          </cell>
          <cell r="G144">
            <v>0.71943410701019539</v>
          </cell>
          <cell r="H144">
            <v>0.67625238443726043</v>
          </cell>
          <cell r="I144">
            <v>0.77802031797100812</v>
          </cell>
          <cell r="J144">
            <v>0.77802031797100812</v>
          </cell>
        </row>
        <row r="145">
          <cell r="A145" t="str">
            <v>SVN</v>
          </cell>
          <cell r="B145" t="str">
            <v>Slovenia</v>
          </cell>
          <cell r="C145">
            <v>4.5640374264299011</v>
          </cell>
          <cell r="D145">
            <v>4.9255997160129974</v>
          </cell>
          <cell r="E145">
            <v>4.7705351278180155</v>
          </cell>
          <cell r="F145">
            <v>4.1060848737642495</v>
          </cell>
          <cell r="G145">
            <v>3.7676796392117784</v>
          </cell>
          <cell r="H145">
            <v>4.0706744887901491</v>
          </cell>
          <cell r="I145">
            <v>4.3917186129209584</v>
          </cell>
          <cell r="J145">
            <v>4.3917186129209584</v>
          </cell>
        </row>
        <row r="146">
          <cell r="A146" t="str">
            <v>SLB</v>
          </cell>
          <cell r="B146" t="str">
            <v>Solomon Islands</v>
          </cell>
          <cell r="C146">
            <v>2.5289369916765945</v>
          </cell>
          <cell r="D146">
            <v>2.1501547459858874</v>
          </cell>
          <cell r="E146">
            <v>2.7899977989798654</v>
          </cell>
          <cell r="F146">
            <v>3.5678295076470419</v>
          </cell>
          <cell r="G146">
            <v>2.3597528882727596</v>
          </cell>
          <cell r="H146">
            <v>2.1272344166758157</v>
          </cell>
          <cell r="I146" t="e">
            <v>#DIV/0!</v>
          </cell>
          <cell r="J146">
            <v>2.1272344166758157</v>
          </cell>
        </row>
        <row r="147">
          <cell r="A147" t="str">
            <v>KNA</v>
          </cell>
          <cell r="B147" t="str">
            <v>St. Kitts and Nevis</v>
          </cell>
          <cell r="C147">
            <v>0.38929258715677645</v>
          </cell>
          <cell r="D147">
            <v>0.32852172827870485</v>
          </cell>
          <cell r="E147">
            <v>0.33355093931683111</v>
          </cell>
          <cell r="F147">
            <v>0.42807701206139054</v>
          </cell>
          <cell r="G147">
            <v>0.28537996329810061</v>
          </cell>
          <cell r="H147">
            <v>0.24394979617038984</v>
          </cell>
          <cell r="I147">
            <v>0.31466755101013566</v>
          </cell>
          <cell r="J147">
            <v>0.31466755101013566</v>
          </cell>
        </row>
        <row r="148">
          <cell r="A148" t="str">
            <v>LCA</v>
          </cell>
          <cell r="B148" t="str">
            <v>St. Lucia</v>
          </cell>
          <cell r="C148">
            <v>0.20354190508610984</v>
          </cell>
          <cell r="D148">
            <v>0.28132673290732141</v>
          </cell>
          <cell r="E148">
            <v>0.28440129068768527</v>
          </cell>
          <cell r="F148">
            <v>0.47438205498171765</v>
          </cell>
          <cell r="G148">
            <v>0.54258866467584721</v>
          </cell>
          <cell r="H148">
            <v>0.61242956996104492</v>
          </cell>
          <cell r="I148">
            <v>0.47353789540457492</v>
          </cell>
          <cell r="J148">
            <v>0.47353789540457492</v>
          </cell>
        </row>
        <row r="149">
          <cell r="A149" t="str">
            <v>VCT</v>
          </cell>
          <cell r="B149" t="str">
            <v>St. Vincent and the Grenadines</v>
          </cell>
          <cell r="C149">
            <v>0.26949845703506886</v>
          </cell>
          <cell r="D149">
            <v>0.2409615205584183</v>
          </cell>
          <cell r="E149">
            <v>0.31922813544233436</v>
          </cell>
          <cell r="F149">
            <v>0.37382982389385011</v>
          </cell>
          <cell r="G149">
            <v>0.38401754813064676</v>
          </cell>
          <cell r="H149">
            <v>0.3247657773532307</v>
          </cell>
          <cell r="I149">
            <v>0.30036911182974529</v>
          </cell>
          <cell r="J149">
            <v>0.30036911182974529</v>
          </cell>
        </row>
        <row r="150">
          <cell r="A150" t="str">
            <v>SUR</v>
          </cell>
          <cell r="B150" t="str">
            <v>Suriname</v>
          </cell>
          <cell r="C150">
            <v>5.9358157765801076</v>
          </cell>
          <cell r="D150">
            <v>4.9640743871513102</v>
          </cell>
          <cell r="E150">
            <v>5.3630623520126282</v>
          </cell>
          <cell r="F150">
            <v>6.1347642505277973</v>
          </cell>
          <cell r="G150">
            <v>4.8894314614579697</v>
          </cell>
          <cell r="H150">
            <v>8.6333885666942827</v>
          </cell>
          <cell r="I150">
            <v>12.282771696076033</v>
          </cell>
          <cell r="J150">
            <v>12.282771696076033</v>
          </cell>
        </row>
        <row r="151">
          <cell r="A151" t="str">
            <v>SWZ</v>
          </cell>
          <cell r="B151" t="str">
            <v>Swaziland</v>
          </cell>
          <cell r="C151">
            <v>5.7921562298077189</v>
          </cell>
          <cell r="D151">
            <v>5.8699269782586372</v>
          </cell>
          <cell r="E151">
            <v>3.8374197487438324</v>
          </cell>
          <cell r="F151">
            <v>6.9825629483759633</v>
          </cell>
          <cell r="G151">
            <v>8.299348542961674</v>
          </cell>
          <cell r="H151">
            <v>7.011883289124679</v>
          </cell>
          <cell r="I151" t="e">
            <v>#DIV/0!</v>
          </cell>
          <cell r="J151">
            <v>7.011883289124679</v>
          </cell>
        </row>
        <row r="152">
          <cell r="A152" t="str">
            <v>TMP</v>
          </cell>
          <cell r="B152" t="str">
            <v>Timor-Leste</v>
          </cell>
          <cell r="C152" t="e">
            <v>#DIV/0!</v>
          </cell>
          <cell r="D152" t="e">
            <v>#DIV/0!</v>
          </cell>
          <cell r="E152" t="e">
            <v>#DIV/0!</v>
          </cell>
          <cell r="F152" t="e">
            <v>#DIV/0!</v>
          </cell>
          <cell r="G152" t="e">
            <v>#DIV/0!</v>
          </cell>
          <cell r="H152" t="e">
            <v>#DIV/0!</v>
          </cell>
          <cell r="I152" t="e">
            <v>#DIV/0!</v>
          </cell>
          <cell r="J152" t="str">
            <v>.</v>
          </cell>
        </row>
        <row r="153">
          <cell r="A153" t="str">
            <v>TON</v>
          </cell>
          <cell r="B153" t="str">
            <v>Tonga</v>
          </cell>
          <cell r="C153">
            <v>0.45193586861806445</v>
          </cell>
          <cell r="D153">
            <v>0.38488785717392382</v>
          </cell>
          <cell r="E153">
            <v>0.48181385631938339</v>
          </cell>
          <cell r="F153">
            <v>0.28235187602608214</v>
          </cell>
          <cell r="G153">
            <v>0.24002179382618885</v>
          </cell>
          <cell r="H153" t="e">
            <v>#DIV/0!</v>
          </cell>
          <cell r="I153" t="e">
            <v>#DIV/0!</v>
          </cell>
          <cell r="J153">
            <v>0.24002179382618885</v>
          </cell>
        </row>
        <row r="154">
          <cell r="A154" t="str">
            <v>TTO</v>
          </cell>
          <cell r="B154" t="str">
            <v>Trinidad and Tobago</v>
          </cell>
          <cell r="C154">
            <v>11.144661400005765</v>
          </cell>
          <cell r="D154">
            <v>17.310461095973821</v>
          </cell>
          <cell r="E154">
            <v>14.305218424639641</v>
          </cell>
          <cell r="F154">
            <v>19.928533635445017</v>
          </cell>
          <cell r="G154">
            <v>12.057238555533592</v>
          </cell>
          <cell r="H154">
            <v>12.856242647161634</v>
          </cell>
          <cell r="I154" t="e">
            <v>#DIV/0!</v>
          </cell>
          <cell r="J154">
            <v>12.856242647161634</v>
          </cell>
        </row>
        <row r="155">
          <cell r="A155" t="str">
            <v>TUV</v>
          </cell>
          <cell r="B155" t="str">
            <v>Tuvalu</v>
          </cell>
          <cell r="C155" t="e">
            <v>#DIV/0!</v>
          </cell>
          <cell r="D155" t="e">
            <v>#DIV/0!</v>
          </cell>
          <cell r="E155" t="e">
            <v>#DIV/0!</v>
          </cell>
          <cell r="F155" t="e">
            <v>#DIV/0!</v>
          </cell>
          <cell r="G155" t="e">
            <v>#DIV/0!</v>
          </cell>
          <cell r="H155" t="e">
            <v>#DIV/0!</v>
          </cell>
          <cell r="I155" t="e">
            <v>#DIV/0!</v>
          </cell>
          <cell r="J155" t="str">
            <v>.</v>
          </cell>
        </row>
        <row r="156">
          <cell r="A156" t="str">
            <v>VUT</v>
          </cell>
          <cell r="B156" t="str">
            <v>Vanuatu</v>
          </cell>
          <cell r="C156">
            <v>0.27449882609773202</v>
          </cell>
          <cell r="D156">
            <v>0.25850556488167997</v>
          </cell>
          <cell r="E156">
            <v>0.18042437419612839</v>
          </cell>
          <cell r="F156">
            <v>0.1793098530690598</v>
          </cell>
          <cell r="G156">
            <v>0.22249549777567493</v>
          </cell>
          <cell r="H156">
            <v>0.18528752421200259</v>
          </cell>
          <cell r="I156">
            <v>0.23536454501849957</v>
          </cell>
          <cell r="J156">
            <v>0.23536454501849957</v>
          </cell>
        </row>
      </sheetData>
      <sheetData sheetId="3">
        <row r="6">
          <cell r="B6" t="str">
            <v>Norway</v>
          </cell>
          <cell r="C6">
            <v>0.80400000000000005</v>
          </cell>
          <cell r="D6">
            <v>0.85199999999999998</v>
          </cell>
          <cell r="E6">
            <v>0.92200000000000004</v>
          </cell>
          <cell r="F6">
            <v>0.94799999999999995</v>
          </cell>
          <cell r="G6">
            <v>0.95099999999999996</v>
          </cell>
          <cell r="H6">
            <v>0.95199999999999996</v>
          </cell>
          <cell r="I6">
            <v>0.95</v>
          </cell>
          <cell r="J6">
            <v>0.95</v>
          </cell>
          <cell r="K6">
            <v>0.95199999999999996</v>
          </cell>
          <cell r="L6">
            <v>0.95299999999999996</v>
          </cell>
          <cell r="M6">
            <v>0.95499999999999996</v>
          </cell>
        </row>
        <row r="7">
          <cell r="B7" t="str">
            <v>Australia</v>
          </cell>
          <cell r="C7">
            <v>0.85699999999999998</v>
          </cell>
          <cell r="D7">
            <v>0.88</v>
          </cell>
          <cell r="E7">
            <v>0.91400000000000003</v>
          </cell>
          <cell r="F7">
            <v>0.92700000000000005</v>
          </cell>
          <cell r="G7">
            <v>0.92900000000000005</v>
          </cell>
          <cell r="H7">
            <v>0.93100000000000005</v>
          </cell>
          <cell r="I7">
            <v>0.93300000000000005</v>
          </cell>
          <cell r="J7">
            <v>0.93400000000000005</v>
          </cell>
          <cell r="K7">
            <v>0.93500000000000005</v>
          </cell>
          <cell r="L7">
            <v>0.93600000000000005</v>
          </cell>
          <cell r="M7">
            <v>0.93799999999999994</v>
          </cell>
        </row>
        <row r="8">
          <cell r="B8" t="str">
            <v>United States</v>
          </cell>
          <cell r="C8">
            <v>0.84299999999999997</v>
          </cell>
          <cell r="D8">
            <v>0.878</v>
          </cell>
          <cell r="E8">
            <v>0.90700000000000003</v>
          </cell>
          <cell r="F8">
            <v>0.92300000000000004</v>
          </cell>
          <cell r="G8">
            <v>0.92600000000000005</v>
          </cell>
          <cell r="H8">
            <v>0.92900000000000005</v>
          </cell>
          <cell r="I8">
            <v>0.93100000000000005</v>
          </cell>
          <cell r="J8">
            <v>0.93</v>
          </cell>
          <cell r="K8">
            <v>0.93400000000000005</v>
          </cell>
          <cell r="L8">
            <v>0.93600000000000005</v>
          </cell>
          <cell r="M8">
            <v>0.93700000000000006</v>
          </cell>
        </row>
        <row r="9">
          <cell r="B9" t="str">
            <v>Netherlands</v>
          </cell>
          <cell r="C9">
            <v>0.79900000000000004</v>
          </cell>
          <cell r="D9">
            <v>0.84199999999999997</v>
          </cell>
          <cell r="E9">
            <v>0.89100000000000001</v>
          </cell>
          <cell r="F9">
            <v>0.89900000000000002</v>
          </cell>
          <cell r="G9">
            <v>0.90500000000000003</v>
          </cell>
          <cell r="H9">
            <v>0.91100000000000003</v>
          </cell>
          <cell r="I9">
            <v>0.91400000000000003</v>
          </cell>
          <cell r="J9">
            <v>0.91500000000000004</v>
          </cell>
          <cell r="K9">
            <v>0.91900000000000004</v>
          </cell>
          <cell r="L9">
            <v>0.92100000000000004</v>
          </cell>
          <cell r="M9">
            <v>0.92100000000000004</v>
          </cell>
        </row>
        <row r="10">
          <cell r="B10" t="str">
            <v>Germany</v>
          </cell>
          <cell r="C10">
            <v>0.73799999999999999</v>
          </cell>
          <cell r="D10">
            <v>0.80300000000000005</v>
          </cell>
          <cell r="E10">
            <v>0.87</v>
          </cell>
          <cell r="F10">
            <v>0.90100000000000002</v>
          </cell>
          <cell r="G10">
            <v>0.90500000000000003</v>
          </cell>
          <cell r="H10">
            <v>0.90700000000000003</v>
          </cell>
          <cell r="I10">
            <v>0.90900000000000003</v>
          </cell>
          <cell r="J10">
            <v>0.91400000000000003</v>
          </cell>
          <cell r="K10">
            <v>0.91600000000000004</v>
          </cell>
          <cell r="L10">
            <v>0.91900000000000004</v>
          </cell>
          <cell r="M10">
            <v>0.92</v>
          </cell>
        </row>
        <row r="11">
          <cell r="B11" t="str">
            <v>New Zealand</v>
          </cell>
          <cell r="C11">
            <v>0.80700000000000005</v>
          </cell>
          <cell r="D11">
            <v>0.83499999999999996</v>
          </cell>
          <cell r="E11">
            <v>0.88700000000000001</v>
          </cell>
          <cell r="F11">
            <v>0.90800000000000003</v>
          </cell>
          <cell r="G11">
            <v>0.90900000000000003</v>
          </cell>
          <cell r="H11">
            <v>0.91200000000000003</v>
          </cell>
          <cell r="I11">
            <v>0.91200000000000003</v>
          </cell>
          <cell r="J11">
            <v>0.91400000000000003</v>
          </cell>
          <cell r="K11">
            <v>0.91700000000000004</v>
          </cell>
          <cell r="L11">
            <v>0.91800000000000004</v>
          </cell>
          <cell r="M11">
            <v>0.91900000000000004</v>
          </cell>
        </row>
        <row r="12">
          <cell r="B12" t="str">
            <v>Ireland</v>
          </cell>
          <cell r="C12">
            <v>0.745</v>
          </cell>
          <cell r="D12">
            <v>0.79300000000000004</v>
          </cell>
          <cell r="E12">
            <v>0.879</v>
          </cell>
          <cell r="F12">
            <v>0.90700000000000003</v>
          </cell>
          <cell r="G12">
            <v>0.91200000000000003</v>
          </cell>
          <cell r="H12">
            <v>0.91800000000000004</v>
          </cell>
          <cell r="I12">
            <v>0.91900000000000004</v>
          </cell>
          <cell r="J12">
            <v>0.91500000000000004</v>
          </cell>
          <cell r="K12">
            <v>0.91600000000000004</v>
          </cell>
          <cell r="L12">
            <v>0.91500000000000004</v>
          </cell>
          <cell r="M12">
            <v>0.91600000000000004</v>
          </cell>
        </row>
        <row r="13">
          <cell r="B13" t="str">
            <v>Sweden</v>
          </cell>
          <cell r="C13">
            <v>0.79200000000000004</v>
          </cell>
          <cell r="D13">
            <v>0.82299999999999995</v>
          </cell>
          <cell r="E13">
            <v>0.90300000000000002</v>
          </cell>
          <cell r="F13">
            <v>0.90500000000000003</v>
          </cell>
          <cell r="G13">
            <v>0.90700000000000003</v>
          </cell>
          <cell r="H13">
            <v>0.90900000000000003</v>
          </cell>
          <cell r="I13">
            <v>0.91</v>
          </cell>
          <cell r="J13">
            <v>0.90700000000000003</v>
          </cell>
          <cell r="K13">
            <v>0.91300000000000003</v>
          </cell>
          <cell r="L13">
            <v>0.91500000000000004</v>
          </cell>
          <cell r="M13">
            <v>0.91600000000000004</v>
          </cell>
        </row>
        <row r="14">
          <cell r="B14" t="str">
            <v>Switzerland</v>
          </cell>
          <cell r="C14">
            <v>0.81799999999999995</v>
          </cell>
          <cell r="D14">
            <v>0.84</v>
          </cell>
          <cell r="E14">
            <v>0.88200000000000001</v>
          </cell>
          <cell r="F14">
            <v>0.89800000000000002</v>
          </cell>
          <cell r="G14">
            <v>0.90100000000000002</v>
          </cell>
          <cell r="H14">
            <v>0.90100000000000002</v>
          </cell>
          <cell r="I14">
            <v>0.9</v>
          </cell>
          <cell r="J14">
            <v>0.90600000000000003</v>
          </cell>
          <cell r="K14">
            <v>0.91200000000000003</v>
          </cell>
          <cell r="L14">
            <v>0.91200000000000003</v>
          </cell>
          <cell r="M14">
            <v>0.91300000000000003</v>
          </cell>
        </row>
        <row r="15">
          <cell r="B15" t="str">
            <v>Japan</v>
          </cell>
          <cell r="C15">
            <v>0.78800000000000003</v>
          </cell>
          <cell r="D15">
            <v>0.83699999999999997</v>
          </cell>
          <cell r="E15">
            <v>0.878</v>
          </cell>
          <cell r="F15">
            <v>0.89600000000000002</v>
          </cell>
          <cell r="G15">
            <v>0.9</v>
          </cell>
          <cell r="H15">
            <v>0.90300000000000002</v>
          </cell>
          <cell r="I15">
            <v>0.90500000000000003</v>
          </cell>
          <cell r="J15">
            <v>0.90400000000000003</v>
          </cell>
          <cell r="K15">
            <v>0.90900000000000003</v>
          </cell>
          <cell r="L15">
            <v>0.91</v>
          </cell>
          <cell r="M15">
            <v>0.91200000000000003</v>
          </cell>
        </row>
        <row r="16">
          <cell r="B16" t="str">
            <v>Canada</v>
          </cell>
          <cell r="C16">
            <v>0.82499999999999996</v>
          </cell>
          <cell r="D16">
            <v>0.86499999999999999</v>
          </cell>
          <cell r="E16">
            <v>0.88700000000000001</v>
          </cell>
          <cell r="F16">
            <v>0.90600000000000003</v>
          </cell>
          <cell r="G16">
            <v>0.90800000000000003</v>
          </cell>
          <cell r="H16">
            <v>0.90900000000000003</v>
          </cell>
          <cell r="I16">
            <v>0.90900000000000003</v>
          </cell>
          <cell r="J16">
            <v>0.90700000000000003</v>
          </cell>
          <cell r="K16">
            <v>0.90900000000000003</v>
          </cell>
          <cell r="L16">
            <v>0.91</v>
          </cell>
          <cell r="M16">
            <v>0.91100000000000003</v>
          </cell>
        </row>
        <row r="17">
          <cell r="B17" t="str">
            <v>Korea (Republic of)</v>
          </cell>
          <cell r="C17">
            <v>0.64</v>
          </cell>
          <cell r="D17">
            <v>0.749</v>
          </cell>
          <cell r="E17">
            <v>0.83899999999999997</v>
          </cell>
          <cell r="F17">
            <v>0.875</v>
          </cell>
          <cell r="G17">
            <v>0.88200000000000001</v>
          </cell>
          <cell r="H17">
            <v>0.89</v>
          </cell>
          <cell r="I17">
            <v>0.89500000000000002</v>
          </cell>
          <cell r="J17">
            <v>0.89800000000000002</v>
          </cell>
          <cell r="K17">
            <v>0.90500000000000003</v>
          </cell>
          <cell r="L17">
            <v>0.90700000000000003</v>
          </cell>
          <cell r="M17">
            <v>0.90900000000000003</v>
          </cell>
        </row>
        <row r="18">
          <cell r="B18" t="str">
            <v>Iceland</v>
          </cell>
          <cell r="C18">
            <v>0.76900000000000002</v>
          </cell>
          <cell r="D18">
            <v>0.81499999999999995</v>
          </cell>
          <cell r="E18">
            <v>0.871</v>
          </cell>
          <cell r="F18">
            <v>0.90100000000000002</v>
          </cell>
          <cell r="G18">
            <v>0.90400000000000003</v>
          </cell>
          <cell r="H18">
            <v>0.90800000000000003</v>
          </cell>
          <cell r="I18">
            <v>0.9</v>
          </cell>
          <cell r="J18">
            <v>0.9</v>
          </cell>
          <cell r="K18">
            <v>0.90100000000000002</v>
          </cell>
          <cell r="L18">
            <v>0.90500000000000003</v>
          </cell>
          <cell r="M18">
            <v>0.90600000000000003</v>
          </cell>
        </row>
        <row r="19">
          <cell r="B19" t="str">
            <v>Hong Kong, China (SAR)</v>
          </cell>
          <cell r="C19">
            <v>0.71199999999999997</v>
          </cell>
          <cell r="D19">
            <v>0.78800000000000003</v>
          </cell>
          <cell r="E19">
            <v>0.81499999999999995</v>
          </cell>
          <cell r="F19">
            <v>0.85699999999999998</v>
          </cell>
          <cell r="G19">
            <v>0.86499999999999999</v>
          </cell>
          <cell r="H19">
            <v>0.877</v>
          </cell>
          <cell r="I19">
            <v>0.89200000000000002</v>
          </cell>
          <cell r="J19">
            <v>0.89400000000000002</v>
          </cell>
          <cell r="K19">
            <v>0.9</v>
          </cell>
          <cell r="L19">
            <v>0.90400000000000003</v>
          </cell>
          <cell r="M19">
            <v>0.90600000000000003</v>
          </cell>
        </row>
        <row r="20">
          <cell r="B20" t="str">
            <v>Denmark</v>
          </cell>
          <cell r="C20">
            <v>0.79</v>
          </cell>
          <cell r="D20">
            <v>0.81599999999999995</v>
          </cell>
          <cell r="E20">
            <v>0.86899999999999999</v>
          </cell>
          <cell r="F20">
            <v>0.89300000000000002</v>
          </cell>
          <cell r="G20">
            <v>0.89500000000000002</v>
          </cell>
          <cell r="H20">
            <v>0.89800000000000002</v>
          </cell>
          <cell r="I20">
            <v>0.89800000000000002</v>
          </cell>
          <cell r="J20">
            <v>0.89700000000000002</v>
          </cell>
          <cell r="K20">
            <v>0.89900000000000002</v>
          </cell>
          <cell r="L20">
            <v>0.90100000000000002</v>
          </cell>
          <cell r="M20">
            <v>0.90100000000000002</v>
          </cell>
        </row>
        <row r="21">
          <cell r="B21" t="str">
            <v>Israel</v>
          </cell>
          <cell r="C21">
            <v>0.77300000000000002</v>
          </cell>
          <cell r="D21">
            <v>0.80900000000000005</v>
          </cell>
          <cell r="E21">
            <v>0.86499999999999999</v>
          </cell>
          <cell r="F21">
            <v>0.88500000000000001</v>
          </cell>
          <cell r="G21">
            <v>0.88700000000000001</v>
          </cell>
          <cell r="H21">
            <v>0.89200000000000002</v>
          </cell>
          <cell r="I21">
            <v>0.89200000000000002</v>
          </cell>
          <cell r="J21">
            <v>0.89300000000000002</v>
          </cell>
          <cell r="K21">
            <v>0.89600000000000002</v>
          </cell>
          <cell r="L21">
            <v>0.89900000000000002</v>
          </cell>
          <cell r="M21">
            <v>0.9</v>
          </cell>
        </row>
        <row r="22">
          <cell r="B22" t="str">
            <v>Belgium</v>
          </cell>
          <cell r="C22">
            <v>0.76400000000000001</v>
          </cell>
          <cell r="D22">
            <v>0.81699999999999995</v>
          </cell>
          <cell r="E22">
            <v>0.88400000000000001</v>
          </cell>
          <cell r="F22">
            <v>0.88400000000000001</v>
          </cell>
          <cell r="G22">
            <v>0.88800000000000001</v>
          </cell>
          <cell r="H22">
            <v>0.89100000000000001</v>
          </cell>
          <cell r="I22">
            <v>0.89400000000000002</v>
          </cell>
          <cell r="J22">
            <v>0.89300000000000002</v>
          </cell>
          <cell r="K22">
            <v>0.89600000000000002</v>
          </cell>
          <cell r="L22">
            <v>0.89700000000000002</v>
          </cell>
          <cell r="M22">
            <v>0.89700000000000002</v>
          </cell>
        </row>
        <row r="23">
          <cell r="B23" t="str">
            <v>Singapore</v>
          </cell>
          <cell r="C23" t="str">
            <v>..</v>
          </cell>
          <cell r="D23">
            <v>0.75600000000000001</v>
          </cell>
          <cell r="E23">
            <v>0.82599999999999996</v>
          </cell>
          <cell r="F23">
            <v>0.85199999999999998</v>
          </cell>
          <cell r="G23" t="str">
            <v>..</v>
          </cell>
          <cell r="H23" t="str">
            <v>..</v>
          </cell>
          <cell r="I23" t="str">
            <v>..</v>
          </cell>
          <cell r="J23">
            <v>0.877</v>
          </cell>
          <cell r="K23">
            <v>0.89200000000000002</v>
          </cell>
          <cell r="L23">
            <v>0.89400000000000002</v>
          </cell>
          <cell r="M23">
            <v>0.89500000000000002</v>
          </cell>
        </row>
        <row r="24">
          <cell r="B24" t="str">
            <v>Austria</v>
          </cell>
          <cell r="C24">
            <v>0.747</v>
          </cell>
          <cell r="D24">
            <v>0.79700000000000004</v>
          </cell>
          <cell r="E24">
            <v>0.84799999999999998</v>
          </cell>
          <cell r="F24">
            <v>0.86699999999999999</v>
          </cell>
          <cell r="G24">
            <v>0.874</v>
          </cell>
          <cell r="H24">
            <v>0.879</v>
          </cell>
          <cell r="I24">
            <v>0.88500000000000001</v>
          </cell>
          <cell r="J24">
            <v>0.88800000000000001</v>
          </cell>
          <cell r="K24">
            <v>0.89200000000000002</v>
          </cell>
          <cell r="L24">
            <v>0.89400000000000002</v>
          </cell>
          <cell r="M24">
            <v>0.89500000000000002</v>
          </cell>
        </row>
        <row r="25">
          <cell r="B25" t="str">
            <v>France</v>
          </cell>
          <cell r="C25">
            <v>0.72799999999999998</v>
          </cell>
          <cell r="D25">
            <v>0.78400000000000003</v>
          </cell>
          <cell r="E25">
            <v>0.85299999999999998</v>
          </cell>
          <cell r="F25">
            <v>0.877</v>
          </cell>
          <cell r="G25">
            <v>0.88100000000000001</v>
          </cell>
          <cell r="H25">
            <v>0.88500000000000001</v>
          </cell>
          <cell r="I25">
            <v>0.88700000000000001</v>
          </cell>
          <cell r="J25">
            <v>0.88800000000000001</v>
          </cell>
          <cell r="K25">
            <v>0.89100000000000001</v>
          </cell>
          <cell r="L25">
            <v>0.89300000000000002</v>
          </cell>
          <cell r="M25">
            <v>0.89300000000000002</v>
          </cell>
        </row>
        <row r="26">
          <cell r="B26" t="str">
            <v>Slovenia</v>
          </cell>
          <cell r="C26" t="str">
            <v>..</v>
          </cell>
          <cell r="D26" t="str">
            <v>..</v>
          </cell>
          <cell r="E26">
            <v>0.84199999999999997</v>
          </cell>
          <cell r="F26">
            <v>0.876</v>
          </cell>
          <cell r="G26">
            <v>0.88200000000000001</v>
          </cell>
          <cell r="H26">
            <v>0.88800000000000001</v>
          </cell>
          <cell r="I26">
            <v>0.89200000000000002</v>
          </cell>
          <cell r="J26">
            <v>0.88900000000000001</v>
          </cell>
          <cell r="K26">
            <v>0.89200000000000002</v>
          </cell>
          <cell r="L26">
            <v>0.89200000000000002</v>
          </cell>
          <cell r="M26">
            <v>0.89200000000000002</v>
          </cell>
        </row>
        <row r="27">
          <cell r="B27" t="str">
            <v>Finland</v>
          </cell>
          <cell r="C27">
            <v>0.76600000000000001</v>
          </cell>
          <cell r="D27">
            <v>0.80100000000000005</v>
          </cell>
          <cell r="E27">
            <v>0.84499999999999997</v>
          </cell>
          <cell r="F27">
            <v>0.88200000000000001</v>
          </cell>
          <cell r="G27">
            <v>0.88600000000000001</v>
          </cell>
          <cell r="H27">
            <v>0.89</v>
          </cell>
          <cell r="I27">
            <v>0.89100000000000001</v>
          </cell>
          <cell r="J27">
            <v>0.88600000000000001</v>
          </cell>
          <cell r="K27">
            <v>0.89</v>
          </cell>
          <cell r="L27">
            <v>0.89200000000000002</v>
          </cell>
          <cell r="M27">
            <v>0.89200000000000002</v>
          </cell>
        </row>
        <row r="28">
          <cell r="B28" t="str">
            <v>Spain</v>
          </cell>
          <cell r="C28">
            <v>0.69799999999999995</v>
          </cell>
          <cell r="D28">
            <v>0.75600000000000001</v>
          </cell>
          <cell r="E28">
            <v>0.84699999999999998</v>
          </cell>
          <cell r="F28">
            <v>0.86499999999999999</v>
          </cell>
          <cell r="G28">
            <v>0.87</v>
          </cell>
          <cell r="H28">
            <v>0.874</v>
          </cell>
          <cell r="I28">
            <v>0.878</v>
          </cell>
          <cell r="J28">
            <v>0.88</v>
          </cell>
          <cell r="K28">
            <v>0.88400000000000001</v>
          </cell>
          <cell r="L28">
            <v>0.88500000000000001</v>
          </cell>
          <cell r="M28">
            <v>0.88500000000000001</v>
          </cell>
        </row>
        <row r="29">
          <cell r="B29" t="str">
            <v>Liechtenstein</v>
          </cell>
          <cell r="C29" t="str">
            <v>..</v>
          </cell>
          <cell r="D29" t="str">
            <v>..</v>
          </cell>
          <cell r="E29" t="str">
            <v>..</v>
          </cell>
          <cell r="F29" t="str">
            <v>..</v>
          </cell>
          <cell r="G29" t="str">
            <v>..</v>
          </cell>
          <cell r="H29" t="str">
            <v>..</v>
          </cell>
          <cell r="I29" t="str">
            <v>..</v>
          </cell>
          <cell r="J29" t="str">
            <v>..</v>
          </cell>
          <cell r="K29">
            <v>0.88200000000000001</v>
          </cell>
          <cell r="L29">
            <v>0.88300000000000001</v>
          </cell>
          <cell r="M29">
            <v>0.88300000000000001</v>
          </cell>
        </row>
        <row r="30">
          <cell r="B30" t="str">
            <v>Italy</v>
          </cell>
          <cell r="C30">
            <v>0.72299999999999998</v>
          </cell>
          <cell r="D30">
            <v>0.77100000000000002</v>
          </cell>
          <cell r="E30">
            <v>0.83299999999999996</v>
          </cell>
          <cell r="F30">
            <v>0.86899999999999999</v>
          </cell>
          <cell r="G30">
            <v>0.874</v>
          </cell>
          <cell r="H30">
            <v>0.878</v>
          </cell>
          <cell r="I30">
            <v>0.879</v>
          </cell>
          <cell r="J30">
            <v>0.878</v>
          </cell>
          <cell r="K30">
            <v>0.88100000000000001</v>
          </cell>
          <cell r="L30">
            <v>0.88100000000000001</v>
          </cell>
          <cell r="M30">
            <v>0.88100000000000001</v>
          </cell>
        </row>
        <row r="31">
          <cell r="B31" t="str">
            <v>United Kingdom</v>
          </cell>
          <cell r="C31">
            <v>0.748</v>
          </cell>
          <cell r="D31">
            <v>0.78400000000000003</v>
          </cell>
          <cell r="E31">
            <v>0.84099999999999997</v>
          </cell>
          <cell r="F31">
            <v>0.86499999999999999</v>
          </cell>
          <cell r="G31">
            <v>0.86399999999999999</v>
          </cell>
          <cell r="H31">
            <v>0.86699999999999999</v>
          </cell>
          <cell r="I31">
            <v>0.87</v>
          </cell>
          <cell r="J31">
            <v>0.872</v>
          </cell>
          <cell r="K31">
            <v>0.874</v>
          </cell>
          <cell r="L31">
            <v>0.875</v>
          </cell>
          <cell r="M31">
            <v>0.875</v>
          </cell>
        </row>
        <row r="32">
          <cell r="B32" t="str">
            <v>Luxembourg</v>
          </cell>
          <cell r="C32">
            <v>0.73499999999999999</v>
          </cell>
          <cell r="D32">
            <v>0.79600000000000004</v>
          </cell>
          <cell r="E32">
            <v>0.86099999999999999</v>
          </cell>
          <cell r="F32">
            <v>0.875</v>
          </cell>
          <cell r="G32">
            <v>0.872</v>
          </cell>
          <cell r="H32">
            <v>0.879</v>
          </cell>
          <cell r="I32">
            <v>0.877</v>
          </cell>
          <cell r="J32">
            <v>0.87</v>
          </cell>
          <cell r="K32">
            <v>0.875</v>
          </cell>
          <cell r="L32">
            <v>0.875</v>
          </cell>
          <cell r="M32">
            <v>0.875</v>
          </cell>
        </row>
        <row r="33">
          <cell r="B33" t="str">
            <v>Czech Republic</v>
          </cell>
          <cell r="C33" t="str">
            <v>..</v>
          </cell>
          <cell r="D33" t="str">
            <v>..</v>
          </cell>
          <cell r="E33">
            <v>0.82399999999999995</v>
          </cell>
          <cell r="F33">
            <v>0.86199999999999999</v>
          </cell>
          <cell r="G33">
            <v>0.86599999999999999</v>
          </cell>
          <cell r="H33">
            <v>0.86899999999999999</v>
          </cell>
          <cell r="I33">
            <v>0.873</v>
          </cell>
          <cell r="J33">
            <v>0.87</v>
          </cell>
          <cell r="K33">
            <v>0.871</v>
          </cell>
          <cell r="L33">
            <v>0.872</v>
          </cell>
          <cell r="M33">
            <v>0.873</v>
          </cell>
        </row>
        <row r="34">
          <cell r="B34" t="str">
            <v>Greece</v>
          </cell>
          <cell r="C34">
            <v>0.72599999999999998</v>
          </cell>
          <cell r="D34">
            <v>0.77200000000000002</v>
          </cell>
          <cell r="E34">
            <v>0.81</v>
          </cell>
          <cell r="F34">
            <v>0.86199999999999999</v>
          </cell>
          <cell r="G34">
            <v>0.86799999999999999</v>
          </cell>
          <cell r="H34">
            <v>0.86499999999999999</v>
          </cell>
          <cell r="I34">
            <v>0.86599999999999999</v>
          </cell>
          <cell r="J34">
            <v>0.86599999999999999</v>
          </cell>
          <cell r="K34">
            <v>0.86599999999999999</v>
          </cell>
          <cell r="L34">
            <v>0.86199999999999999</v>
          </cell>
          <cell r="M34">
            <v>0.86</v>
          </cell>
        </row>
        <row r="35">
          <cell r="B35" t="str">
            <v>Brunei</v>
          </cell>
          <cell r="C35">
            <v>0.76500000000000001</v>
          </cell>
          <cell r="D35">
            <v>0.78200000000000003</v>
          </cell>
          <cell r="E35">
            <v>0.83</v>
          </cell>
          <cell r="F35">
            <v>0.84799999999999998</v>
          </cell>
          <cell r="G35">
            <v>0.85299999999999998</v>
          </cell>
          <cell r="H35">
            <v>0.85299999999999998</v>
          </cell>
          <cell r="I35">
            <v>0.85199999999999998</v>
          </cell>
          <cell r="J35">
            <v>0.85299999999999998</v>
          </cell>
          <cell r="K35">
            <v>0.85399999999999998</v>
          </cell>
          <cell r="L35">
            <v>0.85399999999999998</v>
          </cell>
          <cell r="M35">
            <v>0.85499999999999998</v>
          </cell>
        </row>
        <row r="36">
          <cell r="B36" t="str">
            <v>Cyprus</v>
          </cell>
          <cell r="C36">
            <v>0.71499999999999997</v>
          </cell>
          <cell r="D36">
            <v>0.77900000000000003</v>
          </cell>
          <cell r="E36">
            <v>0.80800000000000005</v>
          </cell>
          <cell r="F36">
            <v>0.81699999999999995</v>
          </cell>
          <cell r="G36">
            <v>0.82199999999999995</v>
          </cell>
          <cell r="H36">
            <v>0.82699999999999996</v>
          </cell>
          <cell r="I36">
            <v>0.83499999999999996</v>
          </cell>
          <cell r="J36">
            <v>0.84499999999999997</v>
          </cell>
          <cell r="K36">
            <v>0.84899999999999998</v>
          </cell>
          <cell r="L36">
            <v>0.84899999999999998</v>
          </cell>
          <cell r="M36">
            <v>0.84799999999999998</v>
          </cell>
        </row>
        <row r="37">
          <cell r="B37" t="str">
            <v>Malta</v>
          </cell>
          <cell r="C37">
            <v>0.71299999999999997</v>
          </cell>
          <cell r="D37">
            <v>0.75700000000000001</v>
          </cell>
          <cell r="E37">
            <v>0.80100000000000005</v>
          </cell>
          <cell r="F37">
            <v>0.82699999999999996</v>
          </cell>
          <cell r="G37">
            <v>0.83</v>
          </cell>
          <cell r="H37">
            <v>0.82899999999999996</v>
          </cell>
          <cell r="I37">
            <v>0.83399999999999996</v>
          </cell>
          <cell r="J37">
            <v>0.83599999999999997</v>
          </cell>
          <cell r="K37">
            <v>0.84399999999999997</v>
          </cell>
          <cell r="L37">
            <v>0.84599999999999997</v>
          </cell>
          <cell r="M37">
            <v>0.84699999999999998</v>
          </cell>
        </row>
        <row r="38">
          <cell r="B38" t="str">
            <v>Estonia</v>
          </cell>
          <cell r="C38" t="str">
            <v>..</v>
          </cell>
          <cell r="D38">
            <v>0.72799999999999998</v>
          </cell>
          <cell r="E38">
            <v>0.78600000000000003</v>
          </cell>
          <cell r="F38">
            <v>0.83</v>
          </cell>
          <cell r="G38">
            <v>0.83599999999999997</v>
          </cell>
          <cell r="H38">
            <v>0.84099999999999997</v>
          </cell>
          <cell r="I38">
            <v>0.84199999999999997</v>
          </cell>
          <cell r="J38">
            <v>0.83699999999999997</v>
          </cell>
          <cell r="K38">
            <v>0.83899999999999997</v>
          </cell>
          <cell r="L38">
            <v>0.84399999999999997</v>
          </cell>
          <cell r="M38">
            <v>0.84599999999999997</v>
          </cell>
        </row>
        <row r="39">
          <cell r="B39" t="str">
            <v>Andorra</v>
          </cell>
          <cell r="C39" t="str">
            <v>..</v>
          </cell>
          <cell r="D39" t="str">
            <v>..</v>
          </cell>
          <cell r="E39" t="str">
            <v>..</v>
          </cell>
          <cell r="F39" t="str">
            <v>..</v>
          </cell>
          <cell r="G39" t="str">
            <v>..</v>
          </cell>
          <cell r="H39" t="str">
            <v>..</v>
          </cell>
          <cell r="I39" t="str">
            <v>..</v>
          </cell>
          <cell r="J39" t="str">
            <v>..</v>
          </cell>
          <cell r="K39">
            <v>0.84599999999999997</v>
          </cell>
          <cell r="L39">
            <v>0.84699999999999998</v>
          </cell>
          <cell r="M39">
            <v>0.84599999999999997</v>
          </cell>
        </row>
        <row r="40">
          <cell r="B40" t="str">
            <v>Slovakia</v>
          </cell>
          <cell r="C40" t="str">
            <v>..</v>
          </cell>
          <cell r="D40">
            <v>0.754</v>
          </cell>
          <cell r="E40">
            <v>0.78500000000000003</v>
          </cell>
          <cell r="F40">
            <v>0.81399999999999995</v>
          </cell>
          <cell r="G40">
            <v>0.82099999999999995</v>
          </cell>
          <cell r="H40">
            <v>0.83</v>
          </cell>
          <cell r="I40">
            <v>0.83299999999999996</v>
          </cell>
          <cell r="J40">
            <v>0.83299999999999996</v>
          </cell>
          <cell r="K40">
            <v>0.83599999999999997</v>
          </cell>
          <cell r="L40">
            <v>0.83799999999999997</v>
          </cell>
          <cell r="M40">
            <v>0.84</v>
          </cell>
        </row>
        <row r="41">
          <cell r="B41" t="str">
            <v>Qatar</v>
          </cell>
          <cell r="C41">
            <v>0.72899999999999998</v>
          </cell>
          <cell r="D41">
            <v>0.74299999999999999</v>
          </cell>
          <cell r="E41">
            <v>0.80100000000000005</v>
          </cell>
          <cell r="F41">
            <v>0.82799999999999996</v>
          </cell>
          <cell r="G41">
            <v>0.83199999999999996</v>
          </cell>
          <cell r="H41">
            <v>0.83299999999999996</v>
          </cell>
          <cell r="I41">
            <v>0.82199999999999995</v>
          </cell>
          <cell r="J41">
            <v>0.82099999999999995</v>
          </cell>
          <cell r="K41">
            <v>0.82699999999999996</v>
          </cell>
          <cell r="L41">
            <v>0.83199999999999996</v>
          </cell>
          <cell r="M41">
            <v>0.83399999999999996</v>
          </cell>
        </row>
        <row r="42">
          <cell r="B42" t="str">
            <v>Hungary</v>
          </cell>
          <cell r="C42">
            <v>0.70899999999999996</v>
          </cell>
          <cell r="D42">
            <v>0.71399999999999997</v>
          </cell>
          <cell r="E42">
            <v>0.79</v>
          </cell>
          <cell r="F42">
            <v>0.82</v>
          </cell>
          <cell r="G42">
            <v>0.82499999999999996</v>
          </cell>
          <cell r="H42">
            <v>0.82599999999999996</v>
          </cell>
          <cell r="I42">
            <v>0.82799999999999996</v>
          </cell>
          <cell r="J42">
            <v>0.82699999999999996</v>
          </cell>
          <cell r="K42">
            <v>0.82899999999999996</v>
          </cell>
          <cell r="L42">
            <v>0.83</v>
          </cell>
          <cell r="M42">
            <v>0.83099999999999996</v>
          </cell>
        </row>
        <row r="43">
          <cell r="B43" t="str">
            <v>Barbados</v>
          </cell>
          <cell r="C43">
            <v>0.70599999999999996</v>
          </cell>
          <cell r="D43">
            <v>0.76</v>
          </cell>
          <cell r="E43">
            <v>0.79</v>
          </cell>
          <cell r="F43">
            <v>0.79800000000000004</v>
          </cell>
          <cell r="G43">
            <v>0.79700000000000004</v>
          </cell>
          <cell r="H43">
            <v>0.80800000000000005</v>
          </cell>
          <cell r="I43">
            <v>0.80900000000000005</v>
          </cell>
          <cell r="J43">
            <v>0.82099999999999995</v>
          </cell>
          <cell r="K43">
            <v>0.82299999999999995</v>
          </cell>
          <cell r="L43">
            <v>0.82399999999999995</v>
          </cell>
          <cell r="M43">
            <v>0.82499999999999996</v>
          </cell>
        </row>
        <row r="44">
          <cell r="B44" t="str">
            <v>Poland</v>
          </cell>
          <cell r="C44" t="str">
            <v>..</v>
          </cell>
          <cell r="D44" t="str">
            <v>..</v>
          </cell>
          <cell r="E44">
            <v>0.77800000000000002</v>
          </cell>
          <cell r="F44">
            <v>0.79800000000000004</v>
          </cell>
          <cell r="G44">
            <v>0.80200000000000005</v>
          </cell>
          <cell r="H44">
            <v>0.80600000000000005</v>
          </cell>
          <cell r="I44">
            <v>0.81100000000000005</v>
          </cell>
          <cell r="J44">
            <v>0.81299999999999994</v>
          </cell>
          <cell r="K44">
            <v>0.81699999999999995</v>
          </cell>
          <cell r="L44">
            <v>0.81899999999999995</v>
          </cell>
          <cell r="M44">
            <v>0.82099999999999995</v>
          </cell>
        </row>
        <row r="45">
          <cell r="B45" t="str">
            <v>Chile</v>
          </cell>
          <cell r="C45">
            <v>0.63800000000000001</v>
          </cell>
          <cell r="D45">
            <v>0.70199999999999996</v>
          </cell>
          <cell r="E45">
            <v>0.75900000000000001</v>
          </cell>
          <cell r="F45">
            <v>0.78900000000000003</v>
          </cell>
          <cell r="G45">
            <v>0.79100000000000004</v>
          </cell>
          <cell r="H45">
            <v>0.8</v>
          </cell>
          <cell r="I45">
            <v>0.80700000000000005</v>
          </cell>
          <cell r="J45">
            <v>0.80800000000000005</v>
          </cell>
          <cell r="K45">
            <v>0.81299999999999994</v>
          </cell>
          <cell r="L45">
            <v>0.81699999999999995</v>
          </cell>
          <cell r="M45">
            <v>0.81899999999999995</v>
          </cell>
        </row>
        <row r="46">
          <cell r="B46" t="str">
            <v>United Arab Emirates</v>
          </cell>
          <cell r="C46" t="str">
            <v>..</v>
          </cell>
          <cell r="D46" t="str">
            <v>..</v>
          </cell>
          <cell r="E46" t="str">
            <v>..</v>
          </cell>
          <cell r="F46">
            <v>0.83099999999999996</v>
          </cell>
          <cell r="G46">
            <v>0.83099999999999996</v>
          </cell>
          <cell r="H46">
            <v>0.82699999999999996</v>
          </cell>
          <cell r="I46">
            <v>0.82299999999999995</v>
          </cell>
          <cell r="J46">
            <v>0.81899999999999995</v>
          </cell>
          <cell r="K46">
            <v>0.81599999999999995</v>
          </cell>
          <cell r="L46">
            <v>0.81699999999999995</v>
          </cell>
          <cell r="M46">
            <v>0.81799999999999995</v>
          </cell>
        </row>
        <row r="47">
          <cell r="B47" t="str">
            <v>Lithuania</v>
          </cell>
          <cell r="C47" t="str">
            <v>..</v>
          </cell>
          <cell r="D47">
            <v>0.73199999999999998</v>
          </cell>
          <cell r="E47">
            <v>0.75600000000000001</v>
          </cell>
          <cell r="F47">
            <v>0.80200000000000005</v>
          </cell>
          <cell r="G47">
            <v>0.80600000000000005</v>
          </cell>
          <cell r="H47">
            <v>0.81</v>
          </cell>
          <cell r="I47">
            <v>0.81299999999999994</v>
          </cell>
          <cell r="J47">
            <v>0.80900000000000005</v>
          </cell>
          <cell r="K47">
            <v>0.81</v>
          </cell>
          <cell r="L47">
            <v>0.81399999999999995</v>
          </cell>
          <cell r="M47">
            <v>0.81799999999999995</v>
          </cell>
        </row>
        <row r="48">
          <cell r="B48" t="str">
            <v>Portugal</v>
          </cell>
          <cell r="C48">
            <v>0.64400000000000002</v>
          </cell>
          <cell r="D48">
            <v>0.71399999999999997</v>
          </cell>
          <cell r="E48">
            <v>0.78300000000000003</v>
          </cell>
          <cell r="F48">
            <v>0.79600000000000004</v>
          </cell>
          <cell r="G48">
            <v>0.79800000000000004</v>
          </cell>
          <cell r="H48">
            <v>0.80600000000000005</v>
          </cell>
          <cell r="I48">
            <v>0.81100000000000005</v>
          </cell>
          <cell r="J48">
            <v>0.81299999999999994</v>
          </cell>
          <cell r="K48">
            <v>0.81699999999999995</v>
          </cell>
          <cell r="L48">
            <v>0.81699999999999995</v>
          </cell>
          <cell r="M48">
            <v>0.81599999999999995</v>
          </cell>
        </row>
        <row r="49">
          <cell r="B49" t="str">
            <v>Latvia</v>
          </cell>
          <cell r="C49">
            <v>0.67500000000000004</v>
          </cell>
          <cell r="D49">
            <v>0.69899999999999995</v>
          </cell>
          <cell r="E49">
            <v>0.73799999999999999</v>
          </cell>
          <cell r="F49">
            <v>0.79200000000000004</v>
          </cell>
          <cell r="G49">
            <v>0.8</v>
          </cell>
          <cell r="H49">
            <v>0.80800000000000005</v>
          </cell>
          <cell r="I49">
            <v>0.81200000000000006</v>
          </cell>
          <cell r="J49">
            <v>0.80600000000000005</v>
          </cell>
          <cell r="K49">
            <v>0.80500000000000005</v>
          </cell>
          <cell r="L49">
            <v>0.80900000000000005</v>
          </cell>
          <cell r="M49">
            <v>0.81399999999999995</v>
          </cell>
        </row>
        <row r="50">
          <cell r="B50" t="str">
            <v>Argentina</v>
          </cell>
          <cell r="C50">
            <v>0.67500000000000004</v>
          </cell>
          <cell r="D50">
            <v>0.70099999999999996</v>
          </cell>
          <cell r="E50">
            <v>0.755</v>
          </cell>
          <cell r="F50">
            <v>0.77100000000000002</v>
          </cell>
          <cell r="G50">
            <v>0.78</v>
          </cell>
          <cell r="H50">
            <v>0.78700000000000003</v>
          </cell>
          <cell r="I50">
            <v>0.79400000000000004</v>
          </cell>
          <cell r="J50">
            <v>0.79800000000000004</v>
          </cell>
          <cell r="K50">
            <v>0.80500000000000005</v>
          </cell>
          <cell r="L50">
            <v>0.81</v>
          </cell>
          <cell r="M50">
            <v>0.81100000000000005</v>
          </cell>
        </row>
        <row r="51">
          <cell r="B51" t="str">
            <v>Seychelles</v>
          </cell>
          <cell r="C51" t="str">
            <v>..</v>
          </cell>
          <cell r="D51" t="str">
            <v>..</v>
          </cell>
          <cell r="E51">
            <v>0.77400000000000002</v>
          </cell>
          <cell r="F51">
            <v>0.78100000000000003</v>
          </cell>
          <cell r="G51">
            <v>0.78500000000000003</v>
          </cell>
          <cell r="H51">
            <v>0.79200000000000004</v>
          </cell>
          <cell r="I51">
            <v>0.79300000000000004</v>
          </cell>
          <cell r="J51">
            <v>0.79500000000000004</v>
          </cell>
          <cell r="K51">
            <v>0.79900000000000004</v>
          </cell>
          <cell r="L51">
            <v>0.80400000000000005</v>
          </cell>
          <cell r="M51">
            <v>0.80600000000000005</v>
          </cell>
        </row>
        <row r="52">
          <cell r="B52" t="str">
            <v>Croatia</v>
          </cell>
          <cell r="C52" t="str">
            <v>..</v>
          </cell>
          <cell r="D52">
            <v>0.71599999999999997</v>
          </cell>
          <cell r="E52">
            <v>0.755</v>
          </cell>
          <cell r="F52">
            <v>0.78700000000000003</v>
          </cell>
          <cell r="G52">
            <v>0.79200000000000004</v>
          </cell>
          <cell r="H52">
            <v>0.79800000000000004</v>
          </cell>
          <cell r="I52">
            <v>0.80100000000000005</v>
          </cell>
          <cell r="J52">
            <v>0.8</v>
          </cell>
          <cell r="K52">
            <v>0.80400000000000005</v>
          </cell>
          <cell r="L52">
            <v>0.80400000000000005</v>
          </cell>
          <cell r="M52">
            <v>0.80500000000000005</v>
          </cell>
        </row>
        <row r="53">
          <cell r="B53" t="str">
            <v>Bahrain</v>
          </cell>
          <cell r="C53">
            <v>0.64400000000000002</v>
          </cell>
          <cell r="D53">
            <v>0.71299999999999997</v>
          </cell>
          <cell r="E53">
            <v>0.78100000000000003</v>
          </cell>
          <cell r="F53">
            <v>0.80200000000000005</v>
          </cell>
          <cell r="G53">
            <v>0.80200000000000005</v>
          </cell>
          <cell r="H53">
            <v>0.80200000000000005</v>
          </cell>
          <cell r="I53">
            <v>0.79900000000000004</v>
          </cell>
          <cell r="J53">
            <v>0.79300000000000004</v>
          </cell>
          <cell r="K53">
            <v>0.79400000000000004</v>
          </cell>
          <cell r="L53">
            <v>0.79500000000000004</v>
          </cell>
          <cell r="M53">
            <v>0.79600000000000004</v>
          </cell>
        </row>
        <row r="54">
          <cell r="B54" t="str">
            <v>Bahamas</v>
          </cell>
          <cell r="C54" t="str">
            <v>..</v>
          </cell>
          <cell r="D54" t="str">
            <v>..</v>
          </cell>
          <cell r="E54" t="str">
            <v>..</v>
          </cell>
          <cell r="F54" t="str">
            <v>..</v>
          </cell>
          <cell r="G54" t="str">
            <v>..</v>
          </cell>
          <cell r="H54" t="str">
            <v>..</v>
          </cell>
          <cell r="I54" t="str">
            <v>..</v>
          </cell>
          <cell r="J54" t="str">
            <v>..</v>
          </cell>
          <cell r="K54">
            <v>0.79100000000000004</v>
          </cell>
          <cell r="L54">
            <v>0.79200000000000004</v>
          </cell>
          <cell r="M54">
            <v>0.79400000000000004</v>
          </cell>
        </row>
        <row r="55">
          <cell r="B55" t="str">
            <v>Belarus</v>
          </cell>
          <cell r="C55" t="str">
            <v>..</v>
          </cell>
          <cell r="D55" t="str">
            <v>..</v>
          </cell>
          <cell r="E55" t="str">
            <v>..</v>
          </cell>
          <cell r="F55">
            <v>0.73</v>
          </cell>
          <cell r="G55">
            <v>0.74299999999999999</v>
          </cell>
          <cell r="H55">
            <v>0.75600000000000001</v>
          </cell>
          <cell r="I55">
            <v>0.76800000000000002</v>
          </cell>
          <cell r="J55">
            <v>0.78</v>
          </cell>
          <cell r="K55">
            <v>0.78500000000000003</v>
          </cell>
          <cell r="L55">
            <v>0.78900000000000003</v>
          </cell>
          <cell r="M55">
            <v>0.79300000000000004</v>
          </cell>
        </row>
        <row r="56">
          <cell r="B56" t="str">
            <v>Uruguay</v>
          </cell>
          <cell r="C56">
            <v>0.66400000000000003</v>
          </cell>
          <cell r="D56">
            <v>0.69299999999999995</v>
          </cell>
          <cell r="E56">
            <v>0.74099999999999999</v>
          </cell>
          <cell r="F56">
            <v>0.74399999999999999</v>
          </cell>
          <cell r="G56">
            <v>0.76200000000000001</v>
          </cell>
          <cell r="H56">
            <v>0.77100000000000002</v>
          </cell>
          <cell r="I56">
            <v>0.77500000000000002</v>
          </cell>
          <cell r="J56">
            <v>0.77900000000000003</v>
          </cell>
          <cell r="K56">
            <v>0.78500000000000003</v>
          </cell>
          <cell r="L56">
            <v>0.78900000000000003</v>
          </cell>
          <cell r="M56">
            <v>0.79200000000000004</v>
          </cell>
        </row>
        <row r="57">
          <cell r="B57" t="str">
            <v>Montenegro</v>
          </cell>
          <cell r="C57" t="str">
            <v>..</v>
          </cell>
          <cell r="D57" t="str">
            <v>..</v>
          </cell>
          <cell r="E57" t="str">
            <v>..</v>
          </cell>
          <cell r="F57">
            <v>0.75600000000000001</v>
          </cell>
          <cell r="G57">
            <v>0.76500000000000001</v>
          </cell>
          <cell r="H57">
            <v>0.77500000000000002</v>
          </cell>
          <cell r="I57">
            <v>0.78400000000000003</v>
          </cell>
          <cell r="J57">
            <v>0.78400000000000003</v>
          </cell>
          <cell r="K57">
            <v>0.78700000000000003</v>
          </cell>
          <cell r="L57">
            <v>0.79100000000000004</v>
          </cell>
          <cell r="M57">
            <v>0.79100000000000004</v>
          </cell>
        </row>
        <row r="58">
          <cell r="B58" t="str">
            <v>Palau</v>
          </cell>
          <cell r="C58" t="str">
            <v>..</v>
          </cell>
          <cell r="D58" t="str">
            <v>..</v>
          </cell>
          <cell r="E58">
            <v>0.76500000000000001</v>
          </cell>
          <cell r="F58">
            <v>0.78600000000000003</v>
          </cell>
          <cell r="G58">
            <v>0.78900000000000003</v>
          </cell>
          <cell r="H58">
            <v>0.79200000000000004</v>
          </cell>
          <cell r="I58">
            <v>0.77900000000000003</v>
          </cell>
          <cell r="J58">
            <v>0.77500000000000002</v>
          </cell>
          <cell r="K58">
            <v>0.77900000000000003</v>
          </cell>
          <cell r="L58">
            <v>0.78600000000000003</v>
          </cell>
          <cell r="M58">
            <v>0.79100000000000004</v>
          </cell>
        </row>
        <row r="59">
          <cell r="B59" t="str">
            <v>Kuwait</v>
          </cell>
          <cell r="C59">
            <v>0.69499999999999995</v>
          </cell>
          <cell r="D59">
            <v>0.71199999999999997</v>
          </cell>
          <cell r="E59">
            <v>0.78100000000000003</v>
          </cell>
          <cell r="F59">
            <v>0.78400000000000003</v>
          </cell>
          <cell r="G59">
            <v>0.78600000000000003</v>
          </cell>
          <cell r="H59">
            <v>0.78700000000000003</v>
          </cell>
          <cell r="I59">
            <v>0.78700000000000003</v>
          </cell>
          <cell r="J59">
            <v>0.78500000000000003</v>
          </cell>
          <cell r="K59">
            <v>0.78600000000000003</v>
          </cell>
          <cell r="L59">
            <v>0.78800000000000003</v>
          </cell>
          <cell r="M59">
            <v>0.79</v>
          </cell>
        </row>
        <row r="60">
          <cell r="B60" t="str">
            <v>Russian Federation</v>
          </cell>
          <cell r="C60" t="str">
            <v>..</v>
          </cell>
          <cell r="D60">
            <v>0.73</v>
          </cell>
          <cell r="E60">
            <v>0.71299999999999997</v>
          </cell>
          <cell r="F60">
            <v>0.753</v>
          </cell>
          <cell r="G60">
            <v>0.76100000000000001</v>
          </cell>
          <cell r="H60">
            <v>0.77</v>
          </cell>
          <cell r="I60">
            <v>0.77800000000000002</v>
          </cell>
          <cell r="J60">
            <v>0.77700000000000002</v>
          </cell>
          <cell r="K60">
            <v>0.78200000000000003</v>
          </cell>
          <cell r="L60">
            <v>0.78400000000000003</v>
          </cell>
          <cell r="M60">
            <v>0.78800000000000003</v>
          </cell>
        </row>
        <row r="61">
          <cell r="B61" t="str">
            <v>Romania</v>
          </cell>
          <cell r="C61" t="str">
            <v>..</v>
          </cell>
          <cell r="D61">
            <v>0.70599999999999996</v>
          </cell>
          <cell r="E61">
            <v>0.70899999999999996</v>
          </cell>
          <cell r="F61">
            <v>0.75600000000000001</v>
          </cell>
          <cell r="G61">
            <v>0.76300000000000001</v>
          </cell>
          <cell r="H61">
            <v>0.77200000000000002</v>
          </cell>
          <cell r="I61">
            <v>0.78400000000000003</v>
          </cell>
          <cell r="J61">
            <v>0.78400000000000003</v>
          </cell>
          <cell r="K61">
            <v>0.78300000000000003</v>
          </cell>
          <cell r="L61">
            <v>0.78400000000000003</v>
          </cell>
          <cell r="M61">
            <v>0.78600000000000003</v>
          </cell>
        </row>
        <row r="62">
          <cell r="B62" t="str">
            <v>Saudi Arabia</v>
          </cell>
          <cell r="C62">
            <v>0.57499999999999996</v>
          </cell>
          <cell r="D62">
            <v>0.65300000000000002</v>
          </cell>
          <cell r="E62">
            <v>0.71699999999999997</v>
          </cell>
          <cell r="F62">
            <v>0.748</v>
          </cell>
          <cell r="G62">
            <v>0.751</v>
          </cell>
          <cell r="H62">
            <v>0.75600000000000001</v>
          </cell>
          <cell r="I62">
            <v>0.76200000000000001</v>
          </cell>
          <cell r="J62">
            <v>0.76700000000000002</v>
          </cell>
          <cell r="K62">
            <v>0.77700000000000002</v>
          </cell>
          <cell r="L62">
            <v>0.78</v>
          </cell>
          <cell r="M62">
            <v>0.78200000000000003</v>
          </cell>
        </row>
        <row r="63">
          <cell r="B63" t="str">
            <v>Bulgaria</v>
          </cell>
          <cell r="C63">
            <v>0.67300000000000004</v>
          </cell>
          <cell r="D63">
            <v>0.70399999999999996</v>
          </cell>
          <cell r="E63">
            <v>0.72099999999999997</v>
          </cell>
          <cell r="F63">
            <v>0.75600000000000001</v>
          </cell>
          <cell r="G63">
            <v>0.76</v>
          </cell>
          <cell r="H63">
            <v>0.76600000000000001</v>
          </cell>
          <cell r="I63">
            <v>0.77300000000000002</v>
          </cell>
          <cell r="J63">
            <v>0.77400000000000002</v>
          </cell>
          <cell r="K63">
            <v>0.77800000000000002</v>
          </cell>
          <cell r="L63">
            <v>0.78</v>
          </cell>
          <cell r="M63">
            <v>0.78200000000000003</v>
          </cell>
        </row>
        <row r="64">
          <cell r="B64" t="str">
            <v>Panama</v>
          </cell>
          <cell r="C64">
            <v>0.63400000000000001</v>
          </cell>
          <cell r="D64">
            <v>0.66600000000000004</v>
          </cell>
          <cell r="E64">
            <v>0.72399999999999998</v>
          </cell>
          <cell r="F64">
            <v>0.746</v>
          </cell>
          <cell r="G64">
            <v>0.752</v>
          </cell>
          <cell r="H64">
            <v>0.75800000000000001</v>
          </cell>
          <cell r="I64">
            <v>0.76400000000000001</v>
          </cell>
          <cell r="J64">
            <v>0.76700000000000002</v>
          </cell>
          <cell r="K64">
            <v>0.77</v>
          </cell>
          <cell r="L64">
            <v>0.77600000000000002</v>
          </cell>
          <cell r="M64">
            <v>0.78</v>
          </cell>
        </row>
        <row r="65">
          <cell r="B65" t="str">
            <v>Cuba</v>
          </cell>
          <cell r="C65">
            <v>0.626</v>
          </cell>
          <cell r="D65">
            <v>0.68100000000000005</v>
          </cell>
          <cell r="E65">
            <v>0.69</v>
          </cell>
          <cell r="F65">
            <v>0.73499999999999999</v>
          </cell>
          <cell r="G65">
            <v>0.755</v>
          </cell>
          <cell r="H65">
            <v>0.77</v>
          </cell>
          <cell r="I65">
            <v>0.77900000000000003</v>
          </cell>
          <cell r="J65">
            <v>0.78100000000000003</v>
          </cell>
          <cell r="K65">
            <v>0.77500000000000002</v>
          </cell>
          <cell r="L65">
            <v>0.77700000000000002</v>
          </cell>
          <cell r="M65">
            <v>0.78</v>
          </cell>
        </row>
        <row r="66">
          <cell r="B66" t="str">
            <v>Mexico</v>
          </cell>
          <cell r="C66">
            <v>0.59799999999999998</v>
          </cell>
          <cell r="D66">
            <v>0.65400000000000003</v>
          </cell>
          <cell r="E66">
            <v>0.72299999999999998</v>
          </cell>
          <cell r="F66">
            <v>0.745</v>
          </cell>
          <cell r="G66">
            <v>0.752</v>
          </cell>
          <cell r="H66">
            <v>0.75800000000000001</v>
          </cell>
          <cell r="I66">
            <v>0.76400000000000001</v>
          </cell>
          <cell r="J66">
            <v>0.76400000000000001</v>
          </cell>
          <cell r="K66">
            <v>0.77</v>
          </cell>
          <cell r="L66">
            <v>0.77300000000000002</v>
          </cell>
          <cell r="M66">
            <v>0.77500000000000002</v>
          </cell>
        </row>
        <row r="67">
          <cell r="B67" t="str">
            <v>Costa Rica</v>
          </cell>
          <cell r="C67">
            <v>0.621</v>
          </cell>
          <cell r="D67">
            <v>0.66300000000000003</v>
          </cell>
          <cell r="E67">
            <v>0.70499999999999996</v>
          </cell>
          <cell r="F67">
            <v>0.73199999999999998</v>
          </cell>
          <cell r="G67">
            <v>0.73799999999999999</v>
          </cell>
          <cell r="H67">
            <v>0.74399999999999999</v>
          </cell>
          <cell r="I67">
            <v>0.747</v>
          </cell>
          <cell r="J67">
            <v>0.747</v>
          </cell>
          <cell r="K67">
            <v>0.76800000000000002</v>
          </cell>
          <cell r="L67">
            <v>0.77</v>
          </cell>
          <cell r="M67">
            <v>0.77300000000000002</v>
          </cell>
        </row>
        <row r="68">
          <cell r="B68" t="str">
            <v>Grenada</v>
          </cell>
          <cell r="C68" t="str">
            <v>..</v>
          </cell>
          <cell r="D68" t="str">
            <v>..</v>
          </cell>
          <cell r="E68" t="str">
            <v>..</v>
          </cell>
          <cell r="F68" t="str">
            <v>..</v>
          </cell>
          <cell r="G68" t="str">
            <v>..</v>
          </cell>
          <cell r="H68" t="str">
            <v>..</v>
          </cell>
          <cell r="I68" t="str">
            <v>..</v>
          </cell>
          <cell r="J68" t="str">
            <v>..</v>
          </cell>
          <cell r="K68">
            <v>0.76800000000000002</v>
          </cell>
          <cell r="L68">
            <v>0.77</v>
          </cell>
          <cell r="M68">
            <v>0.77</v>
          </cell>
        </row>
        <row r="69">
          <cell r="B69" t="str">
            <v>Serbia</v>
          </cell>
          <cell r="C69" t="str">
            <v>..</v>
          </cell>
          <cell r="D69" t="str">
            <v>..</v>
          </cell>
          <cell r="E69">
            <v>0.72599999999999998</v>
          </cell>
          <cell r="F69">
            <v>0.751</v>
          </cell>
          <cell r="G69" t="str">
            <v>..</v>
          </cell>
          <cell r="H69">
            <v>0.76</v>
          </cell>
          <cell r="I69">
            <v>0.76500000000000001</v>
          </cell>
          <cell r="J69">
            <v>0.76600000000000001</v>
          </cell>
          <cell r="K69">
            <v>0.76700000000000002</v>
          </cell>
          <cell r="L69">
            <v>0.76900000000000002</v>
          </cell>
          <cell r="M69">
            <v>0.76900000000000002</v>
          </cell>
        </row>
        <row r="70">
          <cell r="B70" t="str">
            <v>Malaysia</v>
          </cell>
          <cell r="C70">
            <v>0.56299999999999994</v>
          </cell>
          <cell r="D70">
            <v>0.63500000000000001</v>
          </cell>
          <cell r="E70">
            <v>0.71199999999999997</v>
          </cell>
          <cell r="F70">
            <v>0.74199999999999999</v>
          </cell>
          <cell r="G70">
            <v>0.748</v>
          </cell>
          <cell r="H70">
            <v>0.753</v>
          </cell>
          <cell r="I70">
            <v>0.75700000000000001</v>
          </cell>
          <cell r="J70">
            <v>0.75800000000000001</v>
          </cell>
          <cell r="K70">
            <v>0.76300000000000001</v>
          </cell>
          <cell r="L70">
            <v>0.76600000000000001</v>
          </cell>
          <cell r="M70">
            <v>0.76900000000000002</v>
          </cell>
        </row>
        <row r="71">
          <cell r="B71" t="str">
            <v>Libya</v>
          </cell>
          <cell r="C71" t="str">
            <v>..</v>
          </cell>
          <cell r="D71" t="str">
            <v>..</v>
          </cell>
          <cell r="E71" t="str">
            <v>..</v>
          </cell>
          <cell r="F71">
            <v>0.746</v>
          </cell>
          <cell r="G71">
            <v>0.753</v>
          </cell>
          <cell r="H71">
            <v>0.76</v>
          </cell>
          <cell r="I71">
            <v>0.76400000000000001</v>
          </cell>
          <cell r="J71">
            <v>0.76800000000000002</v>
          </cell>
          <cell r="K71">
            <v>0.77300000000000002</v>
          </cell>
          <cell r="L71">
            <v>0.72499999999999998</v>
          </cell>
          <cell r="M71">
            <v>0.76900000000000002</v>
          </cell>
        </row>
        <row r="72">
          <cell r="B72" t="str">
            <v>Trinidad and Tobago</v>
          </cell>
          <cell r="C72">
            <v>0.68</v>
          </cell>
          <cell r="D72">
            <v>0.68500000000000005</v>
          </cell>
          <cell r="E72">
            <v>0.70699999999999996</v>
          </cell>
          <cell r="F72">
            <v>0.74099999999999999</v>
          </cell>
          <cell r="G72">
            <v>0.748</v>
          </cell>
          <cell r="H72">
            <v>0.752</v>
          </cell>
          <cell r="I72">
            <v>0.75700000000000001</v>
          </cell>
          <cell r="J72">
            <v>0.75600000000000001</v>
          </cell>
          <cell r="K72">
            <v>0.75800000000000001</v>
          </cell>
          <cell r="L72">
            <v>0.75900000000000001</v>
          </cell>
          <cell r="M72">
            <v>0.76</v>
          </cell>
        </row>
        <row r="73">
          <cell r="B73" t="str">
            <v>Antigua and Barbuda</v>
          </cell>
          <cell r="C73" t="str">
            <v>..</v>
          </cell>
          <cell r="D73" t="str">
            <v>..</v>
          </cell>
          <cell r="E73" t="str">
            <v>..</v>
          </cell>
          <cell r="F73" t="str">
            <v>..</v>
          </cell>
          <cell r="G73" t="str">
            <v>..</v>
          </cell>
          <cell r="H73" t="str">
            <v>..</v>
          </cell>
          <cell r="I73" t="str">
            <v>..</v>
          </cell>
          <cell r="J73" t="str">
            <v>..</v>
          </cell>
          <cell r="K73">
            <v>0.76100000000000001</v>
          </cell>
          <cell r="L73">
            <v>0.75900000000000001</v>
          </cell>
          <cell r="M73">
            <v>0.76</v>
          </cell>
        </row>
        <row r="74">
          <cell r="B74" t="str">
            <v>Kazakhstan</v>
          </cell>
          <cell r="C74" t="str">
            <v>..</v>
          </cell>
          <cell r="D74" t="str">
            <v>..</v>
          </cell>
          <cell r="E74">
            <v>0.66300000000000003</v>
          </cell>
          <cell r="F74">
            <v>0.72099999999999997</v>
          </cell>
          <cell r="G74">
            <v>0.72799999999999998</v>
          </cell>
          <cell r="H74">
            <v>0.73399999999999999</v>
          </cell>
          <cell r="I74">
            <v>0.73599999999999999</v>
          </cell>
          <cell r="J74">
            <v>0.73899999999999999</v>
          </cell>
          <cell r="K74">
            <v>0.74399999999999999</v>
          </cell>
          <cell r="L74">
            <v>0.75</v>
          </cell>
          <cell r="M74">
            <v>0.754</v>
          </cell>
        </row>
        <row r="75">
          <cell r="B75" t="str">
            <v>Albania</v>
          </cell>
          <cell r="C75" t="str">
            <v>..</v>
          </cell>
          <cell r="D75">
            <v>0.66100000000000003</v>
          </cell>
          <cell r="E75">
            <v>0.69799999999999995</v>
          </cell>
          <cell r="F75">
            <v>0.72899999999999998</v>
          </cell>
          <cell r="G75">
            <v>0.73299999999999998</v>
          </cell>
          <cell r="H75">
            <v>0.73699999999999999</v>
          </cell>
          <cell r="I75">
            <v>0.74099999999999999</v>
          </cell>
          <cell r="J75">
            <v>0.74299999999999999</v>
          </cell>
          <cell r="K75">
            <v>0.746</v>
          </cell>
          <cell r="L75">
            <v>0.748</v>
          </cell>
          <cell r="M75">
            <v>0.749</v>
          </cell>
        </row>
        <row r="76">
          <cell r="B76" t="str">
            <v>Venezuela (Bolivarian Republic of)</v>
          </cell>
          <cell r="C76">
            <v>0.629</v>
          </cell>
          <cell r="D76">
            <v>0.63500000000000001</v>
          </cell>
          <cell r="E76">
            <v>0.66200000000000003</v>
          </cell>
          <cell r="F76">
            <v>0.69399999999999995</v>
          </cell>
          <cell r="G76">
            <v>0.70299999999999996</v>
          </cell>
          <cell r="H76">
            <v>0.71199999999999997</v>
          </cell>
          <cell r="I76">
            <v>0.73799999999999999</v>
          </cell>
          <cell r="J76">
            <v>0.74099999999999999</v>
          </cell>
          <cell r="K76">
            <v>0.74399999999999999</v>
          </cell>
          <cell r="L76">
            <v>0.746</v>
          </cell>
          <cell r="M76">
            <v>0.748</v>
          </cell>
        </row>
        <row r="77">
          <cell r="B77" t="str">
            <v>Saint Kitts and Nevis</v>
          </cell>
          <cell r="C77" t="str">
            <v>..</v>
          </cell>
          <cell r="D77" t="str">
            <v>..</v>
          </cell>
          <cell r="E77" t="str">
            <v>..</v>
          </cell>
          <cell r="F77" t="str">
            <v>..</v>
          </cell>
          <cell r="G77" t="str">
            <v>..</v>
          </cell>
          <cell r="H77" t="str">
            <v>..</v>
          </cell>
          <cell r="I77" t="str">
            <v>..</v>
          </cell>
          <cell r="J77">
            <v>0.746</v>
          </cell>
          <cell r="K77">
            <v>0.745</v>
          </cell>
          <cell r="L77">
            <v>0.745</v>
          </cell>
          <cell r="M77">
            <v>0.745</v>
          </cell>
        </row>
        <row r="78">
          <cell r="B78" t="str">
            <v>Lebanon</v>
          </cell>
          <cell r="C78" t="str">
            <v>..</v>
          </cell>
          <cell r="D78" t="str">
            <v>..</v>
          </cell>
          <cell r="E78" t="str">
            <v>..</v>
          </cell>
          <cell r="F78">
            <v>0.71399999999999997</v>
          </cell>
          <cell r="G78">
            <v>0.72099999999999997</v>
          </cell>
          <cell r="H78">
            <v>0.72799999999999998</v>
          </cell>
          <cell r="I78">
            <v>0.73399999999999999</v>
          </cell>
          <cell r="J78">
            <v>0.73899999999999999</v>
          </cell>
          <cell r="K78">
            <v>0.74299999999999999</v>
          </cell>
          <cell r="L78">
            <v>0.74399999999999999</v>
          </cell>
          <cell r="M78">
            <v>0.745</v>
          </cell>
        </row>
        <row r="79">
          <cell r="B79" t="str">
            <v>Georgia</v>
          </cell>
          <cell r="C79" t="str">
            <v>..</v>
          </cell>
          <cell r="D79" t="str">
            <v>..</v>
          </cell>
          <cell r="E79" t="str">
            <v>..</v>
          </cell>
          <cell r="F79">
            <v>0.71299999999999997</v>
          </cell>
          <cell r="G79">
            <v>0.71899999999999997</v>
          </cell>
          <cell r="H79">
            <v>0.73199999999999998</v>
          </cell>
          <cell r="I79">
            <v>0.73</v>
          </cell>
          <cell r="J79">
            <v>0.73199999999999998</v>
          </cell>
          <cell r="K79">
            <v>0.73499999999999999</v>
          </cell>
          <cell r="L79">
            <v>0.74</v>
          </cell>
          <cell r="M79">
            <v>0.745</v>
          </cell>
        </row>
        <row r="80">
          <cell r="B80" t="str">
            <v>Dominica</v>
          </cell>
          <cell r="C80" t="str">
            <v>..</v>
          </cell>
          <cell r="D80" t="str">
            <v>..</v>
          </cell>
          <cell r="E80">
            <v>0.72199999999999998</v>
          </cell>
          <cell r="F80">
            <v>0.73199999999999998</v>
          </cell>
          <cell r="G80">
            <v>0.73699999999999999</v>
          </cell>
          <cell r="H80">
            <v>0.73899999999999999</v>
          </cell>
          <cell r="I80">
            <v>0.74099999999999999</v>
          </cell>
          <cell r="J80">
            <v>0.74199999999999999</v>
          </cell>
          <cell r="K80">
            <v>0.74299999999999999</v>
          </cell>
          <cell r="L80">
            <v>0.74399999999999999</v>
          </cell>
          <cell r="M80">
            <v>0.745</v>
          </cell>
        </row>
        <row r="81">
          <cell r="B81" t="str">
            <v>Iran (Islamic Republic of)</v>
          </cell>
          <cell r="C81">
            <v>0.443</v>
          </cell>
          <cell r="D81">
            <v>0.54</v>
          </cell>
          <cell r="E81">
            <v>0.65400000000000003</v>
          </cell>
          <cell r="F81">
            <v>0.68500000000000005</v>
          </cell>
          <cell r="G81">
            <v>0.70399999999999996</v>
          </cell>
          <cell r="H81">
            <v>0.70599999999999996</v>
          </cell>
          <cell r="I81">
            <v>0.71699999999999997</v>
          </cell>
          <cell r="J81">
            <v>0.72299999999999998</v>
          </cell>
          <cell r="K81">
            <v>0.74</v>
          </cell>
          <cell r="L81">
            <v>0.74199999999999999</v>
          </cell>
          <cell r="M81">
            <v>0.74199999999999999</v>
          </cell>
        </row>
        <row r="82">
          <cell r="B82" t="str">
            <v>Peru</v>
          </cell>
          <cell r="C82">
            <v>0.57999999999999996</v>
          </cell>
          <cell r="D82">
            <v>0.61899999999999999</v>
          </cell>
          <cell r="E82">
            <v>0.67900000000000005</v>
          </cell>
          <cell r="F82">
            <v>0.69899999999999995</v>
          </cell>
          <cell r="G82">
            <v>0.70799999999999996</v>
          </cell>
          <cell r="H82">
            <v>0.71599999999999997</v>
          </cell>
          <cell r="I82">
            <v>0.72199999999999998</v>
          </cell>
          <cell r="J82">
            <v>0.72399999999999998</v>
          </cell>
          <cell r="K82">
            <v>0.73299999999999998</v>
          </cell>
          <cell r="L82">
            <v>0.73799999999999999</v>
          </cell>
          <cell r="M82">
            <v>0.74099999999999999</v>
          </cell>
        </row>
        <row r="83">
          <cell r="B83" t="str">
            <v>Ukraine</v>
          </cell>
          <cell r="C83" t="str">
            <v>..</v>
          </cell>
          <cell r="D83">
            <v>0.71399999999999997</v>
          </cell>
          <cell r="E83">
            <v>0.67300000000000004</v>
          </cell>
          <cell r="F83">
            <v>0.71799999999999997</v>
          </cell>
          <cell r="G83">
            <v>0.72499999999999998</v>
          </cell>
          <cell r="H83">
            <v>0.73199999999999998</v>
          </cell>
          <cell r="I83">
            <v>0.73599999999999999</v>
          </cell>
          <cell r="J83">
            <v>0.72799999999999998</v>
          </cell>
          <cell r="K83">
            <v>0.73299999999999998</v>
          </cell>
          <cell r="L83">
            <v>0.73699999999999999</v>
          </cell>
          <cell r="M83">
            <v>0.74</v>
          </cell>
        </row>
        <row r="84">
          <cell r="B84" t="str">
            <v>Macedonia</v>
          </cell>
          <cell r="C84" t="str">
            <v>..</v>
          </cell>
          <cell r="D84" t="str">
            <v>..</v>
          </cell>
          <cell r="E84" t="str">
            <v>..</v>
          </cell>
          <cell r="F84">
            <v>0.71099999999999997</v>
          </cell>
          <cell r="G84">
            <v>0.71499999999999997</v>
          </cell>
          <cell r="H84">
            <v>0.71899999999999997</v>
          </cell>
          <cell r="I84">
            <v>0.73399999999999999</v>
          </cell>
          <cell r="J84">
            <v>0.73399999999999999</v>
          </cell>
          <cell r="K84">
            <v>0.73599999999999999</v>
          </cell>
          <cell r="L84">
            <v>0.73799999999999999</v>
          </cell>
          <cell r="M84">
            <v>0.74</v>
          </cell>
        </row>
        <row r="85">
          <cell r="B85" t="str">
            <v>Mauritius</v>
          </cell>
          <cell r="C85">
            <v>0.55100000000000005</v>
          </cell>
          <cell r="D85">
            <v>0.626</v>
          </cell>
          <cell r="E85">
            <v>0.67600000000000005</v>
          </cell>
          <cell r="F85">
            <v>0.70799999999999996</v>
          </cell>
          <cell r="G85">
            <v>0.71499999999999997</v>
          </cell>
          <cell r="H85">
            <v>0.72</v>
          </cell>
          <cell r="I85">
            <v>0.72499999999999998</v>
          </cell>
          <cell r="J85">
            <v>0.72699999999999998</v>
          </cell>
          <cell r="K85">
            <v>0.73199999999999998</v>
          </cell>
          <cell r="L85">
            <v>0.73499999999999999</v>
          </cell>
          <cell r="M85">
            <v>0.73699999999999999</v>
          </cell>
        </row>
        <row r="86">
          <cell r="B86" t="str">
            <v>Bosnia and Herzegovina</v>
          </cell>
          <cell r="C86" t="str">
            <v>..</v>
          </cell>
          <cell r="D86" t="str">
            <v>..</v>
          </cell>
          <cell r="E86" t="str">
            <v>..</v>
          </cell>
          <cell r="F86">
            <v>0.72399999999999998</v>
          </cell>
          <cell r="G86" t="str">
            <v>..</v>
          </cell>
          <cell r="H86">
            <v>0.72899999999999998</v>
          </cell>
          <cell r="I86">
            <v>0.73399999999999999</v>
          </cell>
          <cell r="J86">
            <v>0.73299999999999998</v>
          </cell>
          <cell r="K86">
            <v>0.73299999999999998</v>
          </cell>
          <cell r="L86">
            <v>0.73399999999999999</v>
          </cell>
          <cell r="M86">
            <v>0.73499999999999999</v>
          </cell>
        </row>
        <row r="87">
          <cell r="B87" t="str">
            <v>Azerbaijan</v>
          </cell>
          <cell r="C87" t="str">
            <v>..</v>
          </cell>
          <cell r="D87" t="str">
            <v>..</v>
          </cell>
          <cell r="E87" t="str">
            <v>..</v>
          </cell>
          <cell r="F87" t="str">
            <v>..</v>
          </cell>
          <cell r="G87" t="str">
            <v>..</v>
          </cell>
          <cell r="H87" t="str">
            <v>..</v>
          </cell>
          <cell r="I87" t="str">
            <v>..</v>
          </cell>
          <cell r="J87" t="str">
            <v>..</v>
          </cell>
          <cell r="K87">
            <v>0.73399999999999999</v>
          </cell>
          <cell r="L87">
            <v>0.73199999999999998</v>
          </cell>
          <cell r="M87">
            <v>0.73399999999999999</v>
          </cell>
        </row>
        <row r="88">
          <cell r="B88" t="str">
            <v>Saint Vincent and the Grenadines</v>
          </cell>
          <cell r="C88" t="str">
            <v>..</v>
          </cell>
          <cell r="D88" t="str">
            <v>..</v>
          </cell>
          <cell r="E88" t="str">
            <v>..</v>
          </cell>
          <cell r="F88" t="str">
            <v>..</v>
          </cell>
          <cell r="G88" t="str">
            <v>..</v>
          </cell>
          <cell r="H88" t="str">
            <v>..</v>
          </cell>
          <cell r="I88" t="str">
            <v>..</v>
          </cell>
          <cell r="J88">
            <v>0.73099999999999998</v>
          </cell>
          <cell r="K88">
            <v>0.73099999999999998</v>
          </cell>
          <cell r="L88">
            <v>0.73199999999999998</v>
          </cell>
          <cell r="M88">
            <v>0.73299999999999998</v>
          </cell>
        </row>
        <row r="89">
          <cell r="B89" t="str">
            <v>Oman</v>
          </cell>
          <cell r="C89" t="str">
            <v>..</v>
          </cell>
          <cell r="D89" t="str">
            <v>..</v>
          </cell>
          <cell r="E89" t="str">
            <v>..</v>
          </cell>
          <cell r="F89" t="str">
            <v>..</v>
          </cell>
          <cell r="G89" t="str">
            <v>..</v>
          </cell>
          <cell r="H89" t="str">
            <v>..</v>
          </cell>
          <cell r="I89">
            <v>0.70899999999999996</v>
          </cell>
          <cell r="J89">
            <v>0.72599999999999998</v>
          </cell>
          <cell r="K89">
            <v>0.72799999999999998</v>
          </cell>
          <cell r="L89">
            <v>0.72899999999999998</v>
          </cell>
          <cell r="M89">
            <v>0.73099999999999998</v>
          </cell>
        </row>
        <row r="90">
          <cell r="B90" t="str">
            <v>Jamaica</v>
          </cell>
          <cell r="C90">
            <v>0.61199999999999999</v>
          </cell>
          <cell r="D90">
            <v>0.64200000000000002</v>
          </cell>
          <cell r="E90">
            <v>0.67900000000000005</v>
          </cell>
          <cell r="F90">
            <v>0.69499999999999995</v>
          </cell>
          <cell r="G90">
            <v>0.69899999999999995</v>
          </cell>
          <cell r="H90">
            <v>0.70099999999999996</v>
          </cell>
          <cell r="I90">
            <v>0.73</v>
          </cell>
          <cell r="J90">
            <v>0.72899999999999998</v>
          </cell>
          <cell r="K90">
            <v>0.72699999999999998</v>
          </cell>
          <cell r="L90">
            <v>0.72899999999999998</v>
          </cell>
          <cell r="M90">
            <v>0.73</v>
          </cell>
        </row>
        <row r="91">
          <cell r="B91" t="str">
            <v>Brazil</v>
          </cell>
          <cell r="C91">
            <v>0.52200000000000002</v>
          </cell>
          <cell r="D91">
            <v>0.59</v>
          </cell>
          <cell r="E91">
            <v>0.66900000000000004</v>
          </cell>
          <cell r="F91">
            <v>0.69899999999999995</v>
          </cell>
          <cell r="G91">
            <v>0.70399999999999996</v>
          </cell>
          <cell r="H91">
            <v>0.71</v>
          </cell>
          <cell r="I91">
            <v>0.71599999999999997</v>
          </cell>
          <cell r="J91">
            <v>0.71899999999999997</v>
          </cell>
          <cell r="K91">
            <v>0.72599999999999998</v>
          </cell>
          <cell r="L91">
            <v>0.72799999999999998</v>
          </cell>
          <cell r="M91">
            <v>0.73</v>
          </cell>
        </row>
        <row r="92">
          <cell r="B92" t="str">
            <v>Armenia</v>
          </cell>
          <cell r="C92" t="str">
            <v>..</v>
          </cell>
          <cell r="D92">
            <v>0.628</v>
          </cell>
          <cell r="E92">
            <v>0.64800000000000002</v>
          </cell>
          <cell r="F92">
            <v>0.69499999999999995</v>
          </cell>
          <cell r="G92">
            <v>0.70899999999999996</v>
          </cell>
          <cell r="H92">
            <v>0.72299999999999998</v>
          </cell>
          <cell r="I92">
            <v>0.72699999999999998</v>
          </cell>
          <cell r="J92">
            <v>0.72</v>
          </cell>
          <cell r="K92">
            <v>0.72199999999999998</v>
          </cell>
          <cell r="L92">
            <v>0.72599999999999998</v>
          </cell>
          <cell r="M92">
            <v>0.72899999999999998</v>
          </cell>
        </row>
        <row r="93">
          <cell r="B93" t="str">
            <v>Saint Lucia</v>
          </cell>
          <cell r="C93" t="str">
            <v>..</v>
          </cell>
          <cell r="D93" t="str">
            <v>..</v>
          </cell>
          <cell r="E93" t="str">
            <v>..</v>
          </cell>
          <cell r="F93" t="str">
            <v>..</v>
          </cell>
          <cell r="G93" t="str">
            <v>..</v>
          </cell>
          <cell r="H93" t="str">
            <v>..</v>
          </cell>
          <cell r="I93" t="str">
            <v>..</v>
          </cell>
          <cell r="J93">
            <v>0.72299999999999998</v>
          </cell>
          <cell r="K93">
            <v>0.72299999999999998</v>
          </cell>
          <cell r="L93">
            <v>0.72399999999999998</v>
          </cell>
          <cell r="M93">
            <v>0.72499999999999998</v>
          </cell>
        </row>
        <row r="94">
          <cell r="B94" t="str">
            <v>Ecuador</v>
          </cell>
          <cell r="C94">
            <v>0.59599999999999997</v>
          </cell>
          <cell r="D94">
            <v>0.63500000000000001</v>
          </cell>
          <cell r="E94">
            <v>0.65900000000000003</v>
          </cell>
          <cell r="F94">
            <v>0.68200000000000005</v>
          </cell>
          <cell r="G94">
            <v>0.68600000000000005</v>
          </cell>
          <cell r="H94">
            <v>0.68799999999999994</v>
          </cell>
          <cell r="I94">
            <v>0.71499999999999997</v>
          </cell>
          <cell r="J94">
            <v>0.71599999999999997</v>
          </cell>
          <cell r="K94">
            <v>0.71899999999999997</v>
          </cell>
          <cell r="L94">
            <v>0.72199999999999998</v>
          </cell>
          <cell r="M94">
            <v>0.72399999999999998</v>
          </cell>
        </row>
        <row r="95">
          <cell r="B95" t="str">
            <v>Turkey</v>
          </cell>
          <cell r="C95">
            <v>0.47399999999999998</v>
          </cell>
          <cell r="D95">
            <v>0.56899999999999995</v>
          </cell>
          <cell r="E95">
            <v>0.64500000000000002</v>
          </cell>
          <cell r="F95">
            <v>0.68400000000000005</v>
          </cell>
          <cell r="G95">
            <v>0.69399999999999995</v>
          </cell>
          <cell r="H95">
            <v>0.70199999999999996</v>
          </cell>
          <cell r="I95">
            <v>0.70399999999999996</v>
          </cell>
          <cell r="J95">
            <v>0.70899999999999996</v>
          </cell>
          <cell r="K95">
            <v>0.71499999999999997</v>
          </cell>
          <cell r="L95">
            <v>0.72</v>
          </cell>
          <cell r="M95">
            <v>0.72199999999999998</v>
          </cell>
        </row>
        <row r="96">
          <cell r="B96" t="str">
            <v>Colombia</v>
          </cell>
          <cell r="C96">
            <v>0.55600000000000005</v>
          </cell>
          <cell r="D96">
            <v>0.6</v>
          </cell>
          <cell r="E96">
            <v>0.65800000000000003</v>
          </cell>
          <cell r="F96">
            <v>0.68100000000000005</v>
          </cell>
          <cell r="G96">
            <v>0.69</v>
          </cell>
          <cell r="H96">
            <v>0.69799999999999995</v>
          </cell>
          <cell r="I96">
            <v>0.70399999999999996</v>
          </cell>
          <cell r="J96">
            <v>0.71</v>
          </cell>
          <cell r="K96">
            <v>0.71399999999999997</v>
          </cell>
          <cell r="L96">
            <v>0.71699999999999997</v>
          </cell>
          <cell r="M96">
            <v>0.71899999999999997</v>
          </cell>
        </row>
        <row r="97">
          <cell r="B97" t="str">
            <v>Sri Lanka</v>
          </cell>
          <cell r="C97">
            <v>0.55700000000000005</v>
          </cell>
          <cell r="D97">
            <v>0.60799999999999998</v>
          </cell>
          <cell r="E97">
            <v>0.65300000000000002</v>
          </cell>
          <cell r="F97">
            <v>0.68300000000000005</v>
          </cell>
          <cell r="G97">
            <v>0.68799999999999994</v>
          </cell>
          <cell r="H97">
            <v>0.69299999999999995</v>
          </cell>
          <cell r="I97">
            <v>0.69699999999999995</v>
          </cell>
          <cell r="J97">
            <v>0.7</v>
          </cell>
          <cell r="K97">
            <v>0.70499999999999996</v>
          </cell>
          <cell r="L97">
            <v>0.71099999999999997</v>
          </cell>
          <cell r="M97">
            <v>0.71499999999999997</v>
          </cell>
        </row>
        <row r="98">
          <cell r="B98" t="str">
            <v>Algeria</v>
          </cell>
          <cell r="C98">
            <v>0.46100000000000002</v>
          </cell>
          <cell r="D98">
            <v>0.56200000000000006</v>
          </cell>
          <cell r="E98">
            <v>0.625</v>
          </cell>
          <cell r="F98">
            <v>0.68</v>
          </cell>
          <cell r="G98">
            <v>0.68500000000000005</v>
          </cell>
          <cell r="H98">
            <v>0.69099999999999995</v>
          </cell>
          <cell r="I98">
            <v>0.69499999999999995</v>
          </cell>
          <cell r="J98">
            <v>0.70799999999999996</v>
          </cell>
          <cell r="K98">
            <v>0.71</v>
          </cell>
          <cell r="L98">
            <v>0.71099999999999997</v>
          </cell>
          <cell r="M98">
            <v>0.71299999999999997</v>
          </cell>
        </row>
        <row r="99">
          <cell r="B99" t="str">
            <v>Tunisia</v>
          </cell>
          <cell r="C99">
            <v>0.45900000000000002</v>
          </cell>
          <cell r="D99">
            <v>0.55300000000000005</v>
          </cell>
          <cell r="E99">
            <v>0.64200000000000002</v>
          </cell>
          <cell r="F99">
            <v>0.67900000000000005</v>
          </cell>
          <cell r="G99">
            <v>0.68700000000000006</v>
          </cell>
          <cell r="H99">
            <v>0.69399999999999995</v>
          </cell>
          <cell r="I99">
            <v>0.7</v>
          </cell>
          <cell r="J99">
            <v>0.70499999999999996</v>
          </cell>
          <cell r="K99">
            <v>0.71</v>
          </cell>
          <cell r="L99">
            <v>0.71</v>
          </cell>
          <cell r="M99">
            <v>0.71199999999999997</v>
          </cell>
        </row>
        <row r="100">
          <cell r="B100" t="str">
            <v>Tonga</v>
          </cell>
          <cell r="C100" t="str">
            <v>..</v>
          </cell>
          <cell r="D100">
            <v>0.65600000000000003</v>
          </cell>
          <cell r="E100">
            <v>0.68899999999999995</v>
          </cell>
          <cell r="F100">
            <v>0.70399999999999996</v>
          </cell>
          <cell r="G100">
            <v>0.70399999999999996</v>
          </cell>
          <cell r="H100">
            <v>0.70499999999999996</v>
          </cell>
          <cell r="I100">
            <v>0.70799999999999996</v>
          </cell>
          <cell r="J100">
            <v>0.70799999999999996</v>
          </cell>
          <cell r="K100">
            <v>0.70899999999999996</v>
          </cell>
          <cell r="L100">
            <v>0.70899999999999996</v>
          </cell>
          <cell r="M100">
            <v>0.71</v>
          </cell>
        </row>
        <row r="101">
          <cell r="B101" t="str">
            <v>Samoa</v>
          </cell>
          <cell r="C101" t="str">
            <v>..</v>
          </cell>
          <cell r="D101" t="str">
            <v>..</v>
          </cell>
          <cell r="E101">
            <v>0.66300000000000003</v>
          </cell>
          <cell r="F101">
            <v>0.68899999999999995</v>
          </cell>
          <cell r="G101">
            <v>0.69</v>
          </cell>
          <cell r="H101">
            <v>0.69499999999999995</v>
          </cell>
          <cell r="I101">
            <v>0.69499999999999995</v>
          </cell>
          <cell r="J101">
            <v>0.69599999999999995</v>
          </cell>
          <cell r="K101">
            <v>0.69899999999999995</v>
          </cell>
          <cell r="L101">
            <v>0.70099999999999996</v>
          </cell>
          <cell r="M101">
            <v>0.70199999999999996</v>
          </cell>
        </row>
        <row r="102">
          <cell r="B102" t="str">
            <v>Fiji</v>
          </cell>
          <cell r="C102">
            <v>0.57199999999999995</v>
          </cell>
          <cell r="D102">
            <v>0.61399999999999999</v>
          </cell>
          <cell r="E102">
            <v>0.67</v>
          </cell>
          <cell r="F102">
            <v>0.69299999999999995</v>
          </cell>
          <cell r="G102">
            <v>0.69199999999999995</v>
          </cell>
          <cell r="H102">
            <v>0.69499999999999995</v>
          </cell>
          <cell r="I102">
            <v>0.69699999999999995</v>
          </cell>
          <cell r="J102">
            <v>0.7</v>
          </cell>
          <cell r="K102">
            <v>0.69899999999999995</v>
          </cell>
          <cell r="L102">
            <v>0.7</v>
          </cell>
          <cell r="M102">
            <v>0.70199999999999996</v>
          </cell>
        </row>
        <row r="103">
          <cell r="B103" t="str">
            <v>Dominican Republic</v>
          </cell>
          <cell r="C103">
            <v>0.52500000000000002</v>
          </cell>
          <cell r="D103">
            <v>0.58399999999999996</v>
          </cell>
          <cell r="E103">
            <v>0.64100000000000001</v>
          </cell>
          <cell r="F103">
            <v>0.66900000000000004</v>
          </cell>
          <cell r="G103">
            <v>0.67600000000000005</v>
          </cell>
          <cell r="H103">
            <v>0.68300000000000005</v>
          </cell>
          <cell r="I103">
            <v>0.68799999999999994</v>
          </cell>
          <cell r="J103">
            <v>0.69099999999999995</v>
          </cell>
          <cell r="K103">
            <v>0.69699999999999995</v>
          </cell>
          <cell r="L103">
            <v>0.7</v>
          </cell>
          <cell r="M103">
            <v>0.70199999999999996</v>
          </cell>
        </row>
        <row r="104">
          <cell r="B104" t="str">
            <v>Belize</v>
          </cell>
          <cell r="C104">
            <v>0.621</v>
          </cell>
          <cell r="D104">
            <v>0.65300000000000002</v>
          </cell>
          <cell r="E104">
            <v>0.67200000000000004</v>
          </cell>
          <cell r="F104">
            <v>0.69399999999999995</v>
          </cell>
          <cell r="G104">
            <v>0.69599999999999995</v>
          </cell>
          <cell r="H104">
            <v>0.69599999999999995</v>
          </cell>
          <cell r="I104">
            <v>0.69799999999999995</v>
          </cell>
          <cell r="J104">
            <v>0.7</v>
          </cell>
          <cell r="K104">
            <v>0.7</v>
          </cell>
          <cell r="L104">
            <v>0.70099999999999996</v>
          </cell>
          <cell r="M104">
            <v>0.70199999999999996</v>
          </cell>
        </row>
        <row r="105">
          <cell r="B105" t="str">
            <v>Jordan</v>
          </cell>
          <cell r="C105">
            <v>0.54500000000000004</v>
          </cell>
          <cell r="D105">
            <v>0.59199999999999997</v>
          </cell>
          <cell r="E105">
            <v>0.65</v>
          </cell>
          <cell r="F105">
            <v>0.68400000000000005</v>
          </cell>
          <cell r="G105">
            <v>0.69</v>
          </cell>
          <cell r="H105">
            <v>0.69499999999999995</v>
          </cell>
          <cell r="I105">
            <v>0.7</v>
          </cell>
          <cell r="J105">
            <v>0.70399999999999996</v>
          </cell>
          <cell r="K105">
            <v>0.69899999999999995</v>
          </cell>
          <cell r="L105">
            <v>0.69899999999999995</v>
          </cell>
          <cell r="M105">
            <v>0.7</v>
          </cell>
        </row>
        <row r="106">
          <cell r="B106" t="str">
            <v>China</v>
          </cell>
          <cell r="C106">
            <v>0.40699999999999997</v>
          </cell>
          <cell r="D106">
            <v>0.495</v>
          </cell>
          <cell r="E106">
            <v>0.59</v>
          </cell>
          <cell r="F106">
            <v>0.63700000000000001</v>
          </cell>
          <cell r="G106">
            <v>0.65</v>
          </cell>
          <cell r="H106">
            <v>0.66200000000000003</v>
          </cell>
          <cell r="I106">
            <v>0.67200000000000004</v>
          </cell>
          <cell r="J106">
            <v>0.68</v>
          </cell>
          <cell r="K106">
            <v>0.68899999999999995</v>
          </cell>
          <cell r="L106">
            <v>0.69499999999999995</v>
          </cell>
          <cell r="M106">
            <v>0.69899999999999995</v>
          </cell>
        </row>
        <row r="107">
          <cell r="B107" t="str">
            <v>Turkmenistan</v>
          </cell>
          <cell r="C107" t="str">
            <v>..</v>
          </cell>
          <cell r="D107" t="str">
            <v>..</v>
          </cell>
          <cell r="E107" t="str">
            <v>..</v>
          </cell>
          <cell r="F107" t="str">
            <v>..</v>
          </cell>
          <cell r="G107" t="str">
            <v>..</v>
          </cell>
          <cell r="H107" t="str">
            <v>..</v>
          </cell>
          <cell r="I107" t="str">
            <v>..</v>
          </cell>
          <cell r="J107">
            <v>0.68500000000000005</v>
          </cell>
          <cell r="K107">
            <v>0.68799999999999994</v>
          </cell>
          <cell r="L107">
            <v>0.69299999999999995</v>
          </cell>
          <cell r="M107">
            <v>0.69799999999999995</v>
          </cell>
        </row>
        <row r="108">
          <cell r="B108" t="str">
            <v>Thailand</v>
          </cell>
          <cell r="C108">
            <v>0.49</v>
          </cell>
          <cell r="D108">
            <v>0.56899999999999995</v>
          </cell>
          <cell r="E108">
            <v>0.625</v>
          </cell>
          <cell r="F108">
            <v>0.66200000000000003</v>
          </cell>
          <cell r="G108">
            <v>0.66800000000000004</v>
          </cell>
          <cell r="H108">
            <v>0.67600000000000005</v>
          </cell>
          <cell r="I108">
            <v>0.67900000000000005</v>
          </cell>
          <cell r="J108">
            <v>0.67900000000000005</v>
          </cell>
          <cell r="K108">
            <v>0.68600000000000005</v>
          </cell>
          <cell r="L108">
            <v>0.68600000000000005</v>
          </cell>
          <cell r="M108">
            <v>0.69</v>
          </cell>
        </row>
        <row r="109">
          <cell r="B109" t="str">
            <v>Maldives</v>
          </cell>
          <cell r="C109" t="str">
            <v>..</v>
          </cell>
          <cell r="D109" t="str">
            <v>..</v>
          </cell>
          <cell r="E109">
            <v>0.59199999999999997</v>
          </cell>
          <cell r="F109">
            <v>0.63900000000000001</v>
          </cell>
          <cell r="G109">
            <v>0.65300000000000002</v>
          </cell>
          <cell r="H109">
            <v>0.66300000000000003</v>
          </cell>
          <cell r="I109">
            <v>0.67400000000000004</v>
          </cell>
          <cell r="J109">
            <v>0.67600000000000005</v>
          </cell>
          <cell r="K109">
            <v>0.68300000000000005</v>
          </cell>
          <cell r="L109">
            <v>0.68700000000000006</v>
          </cell>
          <cell r="M109">
            <v>0.68799999999999994</v>
          </cell>
        </row>
        <row r="110">
          <cell r="B110" t="str">
            <v>Suriname</v>
          </cell>
          <cell r="C110" t="str">
            <v>..</v>
          </cell>
          <cell r="D110" t="str">
            <v>..</v>
          </cell>
          <cell r="E110" t="str">
            <v>..</v>
          </cell>
          <cell r="F110">
            <v>0.66600000000000004</v>
          </cell>
          <cell r="G110">
            <v>0.66900000000000004</v>
          </cell>
          <cell r="H110">
            <v>0.67200000000000004</v>
          </cell>
          <cell r="I110">
            <v>0.67500000000000004</v>
          </cell>
          <cell r="J110">
            <v>0.67700000000000005</v>
          </cell>
          <cell r="K110">
            <v>0.67900000000000005</v>
          </cell>
          <cell r="L110">
            <v>0.68100000000000005</v>
          </cell>
          <cell r="M110">
            <v>0.68400000000000005</v>
          </cell>
        </row>
        <row r="111">
          <cell r="B111" t="str">
            <v>Gabon</v>
          </cell>
          <cell r="C111">
            <v>0.52600000000000002</v>
          </cell>
          <cell r="D111">
            <v>0.61</v>
          </cell>
          <cell r="E111">
            <v>0.627</v>
          </cell>
          <cell r="F111">
            <v>0.65300000000000002</v>
          </cell>
          <cell r="G111">
            <v>0.65500000000000003</v>
          </cell>
          <cell r="H111">
            <v>0.66200000000000003</v>
          </cell>
          <cell r="I111">
            <v>0.66700000000000004</v>
          </cell>
          <cell r="J111">
            <v>0.67100000000000004</v>
          </cell>
          <cell r="K111">
            <v>0.67600000000000005</v>
          </cell>
          <cell r="L111">
            <v>0.67900000000000005</v>
          </cell>
          <cell r="M111">
            <v>0.68300000000000005</v>
          </cell>
        </row>
        <row r="112">
          <cell r="B112" t="str">
            <v>El Salvador</v>
          </cell>
          <cell r="C112">
            <v>0.47099999999999997</v>
          </cell>
          <cell r="D112">
            <v>0.52800000000000002</v>
          </cell>
          <cell r="E112">
            <v>0.62</v>
          </cell>
          <cell r="F112">
            <v>0.65500000000000003</v>
          </cell>
          <cell r="G112">
            <v>0.66100000000000003</v>
          </cell>
          <cell r="H112">
            <v>0.67100000000000004</v>
          </cell>
          <cell r="I112">
            <v>0.67</v>
          </cell>
          <cell r="J112">
            <v>0.67200000000000004</v>
          </cell>
          <cell r="K112">
            <v>0.67800000000000005</v>
          </cell>
          <cell r="L112">
            <v>0.67900000000000005</v>
          </cell>
          <cell r="M112">
            <v>0.68</v>
          </cell>
        </row>
        <row r="113">
          <cell r="B113" t="str">
            <v>Mongolia</v>
          </cell>
          <cell r="C113" t="str">
            <v>..</v>
          </cell>
          <cell r="D113">
            <v>0.55900000000000005</v>
          </cell>
          <cell r="E113">
            <v>0.56399999999999995</v>
          </cell>
          <cell r="F113">
            <v>0.622</v>
          </cell>
          <cell r="G113">
            <v>0.63200000000000001</v>
          </cell>
          <cell r="H113">
            <v>0.63800000000000001</v>
          </cell>
          <cell r="I113">
            <v>0.64400000000000002</v>
          </cell>
          <cell r="J113">
            <v>0.65300000000000002</v>
          </cell>
          <cell r="K113">
            <v>0.65700000000000003</v>
          </cell>
          <cell r="L113">
            <v>0.66800000000000004</v>
          </cell>
          <cell r="M113">
            <v>0.67500000000000004</v>
          </cell>
        </row>
        <row r="114">
          <cell r="B114" t="str">
            <v>Bolivia (Plurinational State of)</v>
          </cell>
          <cell r="C114">
            <v>0.48899999999999999</v>
          </cell>
          <cell r="D114">
            <v>0.55700000000000005</v>
          </cell>
          <cell r="E114">
            <v>0.62</v>
          </cell>
          <cell r="F114">
            <v>0.64700000000000002</v>
          </cell>
          <cell r="G114">
            <v>0.65300000000000002</v>
          </cell>
          <cell r="H114">
            <v>0.65200000000000002</v>
          </cell>
          <cell r="I114">
            <v>0.65900000000000003</v>
          </cell>
          <cell r="J114">
            <v>0.66300000000000003</v>
          </cell>
          <cell r="K114">
            <v>0.66800000000000004</v>
          </cell>
          <cell r="L114">
            <v>0.67100000000000004</v>
          </cell>
          <cell r="M114">
            <v>0.67500000000000004</v>
          </cell>
        </row>
        <row r="115">
          <cell r="B115" t="str">
            <v>Palestine, State of</v>
          </cell>
          <cell r="C115" t="str">
            <v>..</v>
          </cell>
          <cell r="D115" t="str">
            <v>..</v>
          </cell>
          <cell r="E115" t="str">
            <v>..</v>
          </cell>
          <cell r="F115" t="str">
            <v>..</v>
          </cell>
          <cell r="G115" t="str">
            <v>..</v>
          </cell>
          <cell r="H115" t="str">
            <v>..</v>
          </cell>
          <cell r="I115" t="str">
            <v>..</v>
          </cell>
          <cell r="J115" t="str">
            <v>..</v>
          </cell>
          <cell r="K115">
            <v>0.66200000000000003</v>
          </cell>
          <cell r="L115">
            <v>0.66600000000000004</v>
          </cell>
          <cell r="M115">
            <v>0.67</v>
          </cell>
        </row>
        <row r="116">
          <cell r="B116" t="str">
            <v>Paraguay</v>
          </cell>
          <cell r="C116">
            <v>0.54900000000000004</v>
          </cell>
          <cell r="D116">
            <v>0.57799999999999996</v>
          </cell>
          <cell r="E116">
            <v>0.61699999999999999</v>
          </cell>
          <cell r="F116">
            <v>0.64100000000000001</v>
          </cell>
          <cell r="G116">
            <v>0.64600000000000002</v>
          </cell>
          <cell r="H116">
            <v>0.65</v>
          </cell>
          <cell r="I116">
            <v>0.65600000000000003</v>
          </cell>
          <cell r="J116">
            <v>0.65700000000000003</v>
          </cell>
          <cell r="K116">
            <v>0.66800000000000004</v>
          </cell>
          <cell r="L116">
            <v>0.67</v>
          </cell>
          <cell r="M116">
            <v>0.66900000000000004</v>
          </cell>
        </row>
        <row r="117">
          <cell r="B117" t="str">
            <v>Egypt</v>
          </cell>
          <cell r="C117">
            <v>0.40699999999999997</v>
          </cell>
          <cell r="D117">
            <v>0.502</v>
          </cell>
          <cell r="E117">
            <v>0.59299999999999997</v>
          </cell>
          <cell r="F117">
            <v>0.625</v>
          </cell>
          <cell r="G117">
            <v>0.63300000000000001</v>
          </cell>
          <cell r="H117">
            <v>0.64</v>
          </cell>
          <cell r="I117">
            <v>0.64700000000000002</v>
          </cell>
          <cell r="J117">
            <v>0.65300000000000002</v>
          </cell>
          <cell r="K117">
            <v>0.66100000000000003</v>
          </cell>
          <cell r="L117">
            <v>0.66100000000000003</v>
          </cell>
          <cell r="M117">
            <v>0.66200000000000003</v>
          </cell>
        </row>
        <row r="118">
          <cell r="B118" t="str">
            <v>Moldova (Republic of)</v>
          </cell>
          <cell r="C118" t="str">
            <v>..</v>
          </cell>
          <cell r="D118">
            <v>0.65</v>
          </cell>
          <cell r="E118">
            <v>0.59199999999999997</v>
          </cell>
          <cell r="F118">
            <v>0.63600000000000001</v>
          </cell>
          <cell r="G118">
            <v>0.64200000000000002</v>
          </cell>
          <cell r="H118">
            <v>0.64400000000000002</v>
          </cell>
          <cell r="I118">
            <v>0.65</v>
          </cell>
          <cell r="J118">
            <v>0.64500000000000002</v>
          </cell>
          <cell r="K118">
            <v>0.65200000000000002</v>
          </cell>
          <cell r="L118">
            <v>0.65700000000000003</v>
          </cell>
          <cell r="M118">
            <v>0.66</v>
          </cell>
        </row>
        <row r="119">
          <cell r="B119" t="str">
            <v>Uzbekistan</v>
          </cell>
          <cell r="C119" t="str">
            <v>..</v>
          </cell>
          <cell r="D119" t="str">
            <v>..</v>
          </cell>
          <cell r="E119" t="str">
            <v>..</v>
          </cell>
          <cell r="F119">
            <v>0.61699999999999999</v>
          </cell>
          <cell r="G119">
            <v>0.621</v>
          </cell>
          <cell r="H119">
            <v>0.63</v>
          </cell>
          <cell r="I119">
            <v>0.63600000000000001</v>
          </cell>
          <cell r="J119">
            <v>0.63900000000000001</v>
          </cell>
          <cell r="K119">
            <v>0.64400000000000002</v>
          </cell>
          <cell r="L119">
            <v>0.64900000000000002</v>
          </cell>
          <cell r="M119">
            <v>0.65400000000000003</v>
          </cell>
        </row>
        <row r="120">
          <cell r="B120" t="str">
            <v>Philippines</v>
          </cell>
          <cell r="C120">
            <v>0.56100000000000005</v>
          </cell>
          <cell r="D120">
            <v>0.58099999999999996</v>
          </cell>
          <cell r="E120">
            <v>0.61</v>
          </cell>
          <cell r="F120">
            <v>0.63</v>
          </cell>
          <cell r="G120">
            <v>0.63200000000000001</v>
          </cell>
          <cell r="H120">
            <v>0.63600000000000001</v>
          </cell>
          <cell r="I120">
            <v>0.64200000000000002</v>
          </cell>
          <cell r="J120">
            <v>0.64300000000000002</v>
          </cell>
          <cell r="K120">
            <v>0.64900000000000002</v>
          </cell>
          <cell r="L120">
            <v>0.65100000000000002</v>
          </cell>
          <cell r="M120">
            <v>0.65400000000000003</v>
          </cell>
        </row>
        <row r="121">
          <cell r="B121" t="str">
            <v>Syrian Arab Republic</v>
          </cell>
          <cell r="C121">
            <v>0.501</v>
          </cell>
          <cell r="D121">
            <v>0.55700000000000005</v>
          </cell>
          <cell r="E121">
            <v>0.59599999999999997</v>
          </cell>
          <cell r="F121">
            <v>0.61799999999999999</v>
          </cell>
          <cell r="G121">
            <v>0.62</v>
          </cell>
          <cell r="H121">
            <v>0.623</v>
          </cell>
          <cell r="I121">
            <v>0.624</v>
          </cell>
          <cell r="J121">
            <v>0.64500000000000002</v>
          </cell>
          <cell r="K121">
            <v>0.64600000000000002</v>
          </cell>
          <cell r="L121">
            <v>0.64600000000000002</v>
          </cell>
          <cell r="M121">
            <v>0.64800000000000002</v>
          </cell>
        </row>
        <row r="122">
          <cell r="B122" t="str">
            <v>Micronesia (Federated States of)</v>
          </cell>
          <cell r="C122" t="str">
            <v>..</v>
          </cell>
          <cell r="D122" t="str">
            <v>..</v>
          </cell>
          <cell r="E122" t="str">
            <v>..</v>
          </cell>
          <cell r="F122" t="str">
            <v>..</v>
          </cell>
          <cell r="G122" t="str">
            <v>..</v>
          </cell>
          <cell r="H122" t="str">
            <v>..</v>
          </cell>
          <cell r="I122" t="str">
            <v>..</v>
          </cell>
          <cell r="J122">
            <v>0.63800000000000001</v>
          </cell>
          <cell r="K122">
            <v>0.63900000000000001</v>
          </cell>
          <cell r="L122">
            <v>0.64</v>
          </cell>
          <cell r="M122">
            <v>0.64500000000000002</v>
          </cell>
        </row>
        <row r="123">
          <cell r="B123" t="str">
            <v>Guyana</v>
          </cell>
          <cell r="C123">
            <v>0.51300000000000001</v>
          </cell>
          <cell r="D123">
            <v>0.502</v>
          </cell>
          <cell r="E123">
            <v>0.57799999999999996</v>
          </cell>
          <cell r="F123">
            <v>0.61</v>
          </cell>
          <cell r="G123">
            <v>0.61699999999999999</v>
          </cell>
          <cell r="H123">
            <v>0.61699999999999999</v>
          </cell>
          <cell r="I123">
            <v>0.62</v>
          </cell>
          <cell r="J123">
            <v>0.622</v>
          </cell>
          <cell r="K123">
            <v>0.628</v>
          </cell>
          <cell r="L123">
            <v>0.63200000000000001</v>
          </cell>
          <cell r="M123">
            <v>0.63600000000000001</v>
          </cell>
        </row>
        <row r="124">
          <cell r="B124" t="str">
            <v>Botswana</v>
          </cell>
          <cell r="C124">
            <v>0.44900000000000001</v>
          </cell>
          <cell r="D124">
            <v>0.58599999999999997</v>
          </cell>
          <cell r="E124">
            <v>0.58699999999999997</v>
          </cell>
          <cell r="F124">
            <v>0.60399999999999998</v>
          </cell>
          <cell r="G124">
            <v>0.61099999999999999</v>
          </cell>
          <cell r="H124">
            <v>0.61899999999999999</v>
          </cell>
          <cell r="I124">
            <v>0.626</v>
          </cell>
          <cell r="J124">
            <v>0.629</v>
          </cell>
          <cell r="K124">
            <v>0.63300000000000001</v>
          </cell>
          <cell r="L124">
            <v>0.63400000000000001</v>
          </cell>
          <cell r="M124">
            <v>0.63400000000000001</v>
          </cell>
        </row>
        <row r="125">
          <cell r="B125" t="str">
            <v>Honduras</v>
          </cell>
          <cell r="C125">
            <v>0.45600000000000002</v>
          </cell>
          <cell r="D125">
            <v>0.52</v>
          </cell>
          <cell r="E125">
            <v>0.56299999999999994</v>
          </cell>
          <cell r="F125">
            <v>0.58199999999999996</v>
          </cell>
          <cell r="G125">
            <v>0.58699999999999997</v>
          </cell>
          <cell r="H125">
            <v>0.59399999999999997</v>
          </cell>
          <cell r="I125">
            <v>0.624</v>
          </cell>
          <cell r="J125">
            <v>0.625</v>
          </cell>
          <cell r="K125">
            <v>0.629</v>
          </cell>
          <cell r="L125">
            <v>0.63</v>
          </cell>
          <cell r="M125">
            <v>0.63200000000000001</v>
          </cell>
        </row>
        <row r="126">
          <cell r="B126" t="str">
            <v>South Africa</v>
          </cell>
          <cell r="C126">
            <v>0.56999999999999995</v>
          </cell>
          <cell r="D126">
            <v>0.621</v>
          </cell>
          <cell r="E126">
            <v>0.622</v>
          </cell>
          <cell r="F126">
            <v>0.60399999999999998</v>
          </cell>
          <cell r="G126">
            <v>0.60599999999999998</v>
          </cell>
          <cell r="H126">
            <v>0.60899999999999999</v>
          </cell>
          <cell r="I126">
            <v>0.61299999999999999</v>
          </cell>
          <cell r="J126">
            <v>0.61599999999999999</v>
          </cell>
          <cell r="K126">
            <v>0.621</v>
          </cell>
          <cell r="L126">
            <v>0.625</v>
          </cell>
          <cell r="M126">
            <v>0.629</v>
          </cell>
        </row>
        <row r="127">
          <cell r="B127" t="str">
            <v>Kiribati</v>
          </cell>
          <cell r="C127" t="str">
            <v>..</v>
          </cell>
          <cell r="D127" t="str">
            <v>..</v>
          </cell>
          <cell r="E127" t="str">
            <v>..</v>
          </cell>
          <cell r="F127" t="str">
            <v>..</v>
          </cell>
          <cell r="G127" t="str">
            <v>..</v>
          </cell>
          <cell r="H127" t="str">
            <v>..</v>
          </cell>
          <cell r="I127" t="str">
            <v>..</v>
          </cell>
          <cell r="J127" t="str">
            <v>..</v>
          </cell>
          <cell r="K127">
            <v>0.628</v>
          </cell>
          <cell r="L127">
            <v>0.627</v>
          </cell>
          <cell r="M127">
            <v>0.629</v>
          </cell>
        </row>
        <row r="128">
          <cell r="B128" t="str">
            <v>Indonesia</v>
          </cell>
          <cell r="C128">
            <v>0.42199999999999999</v>
          </cell>
          <cell r="D128">
            <v>0.47899999999999998</v>
          </cell>
          <cell r="E128">
            <v>0.54</v>
          </cell>
          <cell r="F128">
            <v>0.57499999999999996</v>
          </cell>
          <cell r="G128">
            <v>0.58199999999999996</v>
          </cell>
          <cell r="H128">
            <v>0.59499999999999997</v>
          </cell>
          <cell r="I128">
            <v>0.60099999999999998</v>
          </cell>
          <cell r="J128">
            <v>0.61099999999999999</v>
          </cell>
          <cell r="K128">
            <v>0.62</v>
          </cell>
          <cell r="L128">
            <v>0.624</v>
          </cell>
          <cell r="M128">
            <v>0.629</v>
          </cell>
        </row>
        <row r="129">
          <cell r="B129" t="str">
            <v>Vanuatu</v>
          </cell>
          <cell r="C129" t="str">
            <v>..</v>
          </cell>
          <cell r="D129" t="str">
            <v>..</v>
          </cell>
          <cell r="E129" t="str">
            <v>..</v>
          </cell>
          <cell r="F129" t="str">
            <v>..</v>
          </cell>
          <cell r="G129" t="str">
            <v>..</v>
          </cell>
          <cell r="H129" t="str">
            <v>..</v>
          </cell>
          <cell r="I129" t="str">
            <v>..</v>
          </cell>
          <cell r="J129" t="str">
            <v>..</v>
          </cell>
          <cell r="K129">
            <v>0.623</v>
          </cell>
          <cell r="L129">
            <v>0.625</v>
          </cell>
          <cell r="M129">
            <v>0.626</v>
          </cell>
        </row>
        <row r="130">
          <cell r="B130" t="str">
            <v>Tajikistan</v>
          </cell>
          <cell r="C130" t="str">
            <v>..</v>
          </cell>
          <cell r="D130">
            <v>0.61499999999999999</v>
          </cell>
          <cell r="E130">
            <v>0.52900000000000003</v>
          </cell>
          <cell r="F130">
            <v>0.58199999999999996</v>
          </cell>
          <cell r="G130">
            <v>0.57099999999999995</v>
          </cell>
          <cell r="H130">
            <v>0.58699999999999997</v>
          </cell>
          <cell r="I130">
            <v>0.60499999999999998</v>
          </cell>
          <cell r="J130">
            <v>0.60799999999999998</v>
          </cell>
          <cell r="K130">
            <v>0.61199999999999999</v>
          </cell>
          <cell r="L130">
            <v>0.61799999999999999</v>
          </cell>
          <cell r="M130">
            <v>0.622</v>
          </cell>
        </row>
        <row r="131">
          <cell r="B131" t="str">
            <v>Kyrgyzstan</v>
          </cell>
          <cell r="C131" t="str">
            <v>..</v>
          </cell>
          <cell r="D131">
            <v>0.60899999999999999</v>
          </cell>
          <cell r="E131">
            <v>0.58199999999999996</v>
          </cell>
          <cell r="F131">
            <v>0.60099999999999998</v>
          </cell>
          <cell r="G131">
            <v>0.60599999999999998</v>
          </cell>
          <cell r="H131">
            <v>0.61199999999999999</v>
          </cell>
          <cell r="I131">
            <v>0.61599999999999999</v>
          </cell>
          <cell r="J131">
            <v>0.61699999999999999</v>
          </cell>
          <cell r="K131">
            <v>0.61499999999999999</v>
          </cell>
          <cell r="L131">
            <v>0.621</v>
          </cell>
          <cell r="M131">
            <v>0.622</v>
          </cell>
        </row>
        <row r="132">
          <cell r="B132" t="str">
            <v>Viet Nam</v>
          </cell>
          <cell r="C132" t="str">
            <v>..</v>
          </cell>
          <cell r="D132">
            <v>0.439</v>
          </cell>
          <cell r="E132">
            <v>0.53400000000000003</v>
          </cell>
          <cell r="F132">
            <v>0.57299999999999995</v>
          </cell>
          <cell r="G132">
            <v>0.58099999999999996</v>
          </cell>
          <cell r="H132">
            <v>0.59</v>
          </cell>
          <cell r="I132">
            <v>0.59699999999999998</v>
          </cell>
          <cell r="J132">
            <v>0.60099999999999998</v>
          </cell>
          <cell r="K132">
            <v>0.61099999999999999</v>
          </cell>
          <cell r="L132">
            <v>0.61399999999999999</v>
          </cell>
          <cell r="M132">
            <v>0.61699999999999999</v>
          </cell>
        </row>
        <row r="133">
          <cell r="B133" t="str">
            <v>Namibia</v>
          </cell>
          <cell r="C133" t="str">
            <v>..</v>
          </cell>
          <cell r="D133">
            <v>0.56899999999999995</v>
          </cell>
          <cell r="E133">
            <v>0.56399999999999995</v>
          </cell>
          <cell r="F133">
            <v>0.57899999999999996</v>
          </cell>
          <cell r="G133">
            <v>0.58599999999999997</v>
          </cell>
          <cell r="H133">
            <v>0.59199999999999997</v>
          </cell>
          <cell r="I133">
            <v>0.59699999999999998</v>
          </cell>
          <cell r="J133">
            <v>0.6</v>
          </cell>
          <cell r="K133">
            <v>0.60399999999999998</v>
          </cell>
          <cell r="L133">
            <v>0.60599999999999998</v>
          </cell>
          <cell r="M133">
            <v>0.60799999999999998</v>
          </cell>
        </row>
        <row r="134">
          <cell r="B134" t="str">
            <v>Nicaragua</v>
          </cell>
          <cell r="C134">
            <v>0.46100000000000002</v>
          </cell>
          <cell r="D134">
            <v>0.47899999999999998</v>
          </cell>
          <cell r="E134">
            <v>0.52900000000000003</v>
          </cell>
          <cell r="F134">
            <v>0.57199999999999995</v>
          </cell>
          <cell r="G134">
            <v>0.57799999999999996</v>
          </cell>
          <cell r="H134">
            <v>0.58299999999999996</v>
          </cell>
          <cell r="I134">
            <v>0.58799999999999997</v>
          </cell>
          <cell r="J134">
            <v>0.58799999999999997</v>
          </cell>
          <cell r="K134">
            <v>0.59299999999999997</v>
          </cell>
          <cell r="L134">
            <v>0.59699999999999998</v>
          </cell>
          <cell r="M134">
            <v>0.59899999999999998</v>
          </cell>
        </row>
        <row r="135">
          <cell r="B135" t="str">
            <v>Morocco</v>
          </cell>
          <cell r="C135">
            <v>0.371</v>
          </cell>
          <cell r="D135">
            <v>0.44</v>
          </cell>
          <cell r="E135">
            <v>0.51200000000000001</v>
          </cell>
          <cell r="F135">
            <v>0.55800000000000005</v>
          </cell>
          <cell r="G135">
            <v>0.56499999999999995</v>
          </cell>
          <cell r="H135">
            <v>0.57099999999999995</v>
          </cell>
          <cell r="I135">
            <v>0.57699999999999996</v>
          </cell>
          <cell r="J135">
            <v>0.58099999999999996</v>
          </cell>
          <cell r="K135">
            <v>0.58599999999999997</v>
          </cell>
          <cell r="L135">
            <v>0.58899999999999997</v>
          </cell>
          <cell r="M135">
            <v>0.59099999999999997</v>
          </cell>
        </row>
        <row r="136">
          <cell r="B136" t="str">
            <v>Iraq</v>
          </cell>
          <cell r="C136" t="str">
            <v>..</v>
          </cell>
          <cell r="D136" t="str">
            <v>..</v>
          </cell>
          <cell r="E136" t="str">
            <v>..</v>
          </cell>
          <cell r="F136">
            <v>0.56399999999999995</v>
          </cell>
          <cell r="G136">
            <v>0.56699999999999995</v>
          </cell>
          <cell r="H136">
            <v>0.56699999999999995</v>
          </cell>
          <cell r="I136">
            <v>0.57299999999999995</v>
          </cell>
          <cell r="J136">
            <v>0.57599999999999996</v>
          </cell>
          <cell r="K136">
            <v>0.57799999999999996</v>
          </cell>
          <cell r="L136">
            <v>0.58299999999999996</v>
          </cell>
          <cell r="M136">
            <v>0.59</v>
          </cell>
        </row>
        <row r="137">
          <cell r="B137" t="str">
            <v>Cape Verde</v>
          </cell>
          <cell r="C137" t="str">
            <v>..</v>
          </cell>
          <cell r="D137" t="str">
            <v>..</v>
          </cell>
          <cell r="E137">
            <v>0.53200000000000003</v>
          </cell>
          <cell r="F137" t="str">
            <v>..</v>
          </cell>
          <cell r="G137" t="str">
            <v>..</v>
          </cell>
          <cell r="H137" t="str">
            <v>..</v>
          </cell>
          <cell r="I137" t="str">
            <v>..</v>
          </cell>
          <cell r="J137" t="str">
            <v>..</v>
          </cell>
          <cell r="K137">
            <v>0.58099999999999996</v>
          </cell>
          <cell r="L137">
            <v>0.58399999999999996</v>
          </cell>
          <cell r="M137">
            <v>0.58599999999999997</v>
          </cell>
        </row>
        <row r="138">
          <cell r="B138" t="str">
            <v>Guatemala</v>
          </cell>
          <cell r="C138">
            <v>0.432</v>
          </cell>
          <cell r="D138">
            <v>0.46400000000000002</v>
          </cell>
          <cell r="E138">
            <v>0.52300000000000002</v>
          </cell>
          <cell r="F138">
            <v>0.55100000000000005</v>
          </cell>
          <cell r="G138">
            <v>0.56000000000000005</v>
          </cell>
          <cell r="H138">
            <v>0.56999999999999995</v>
          </cell>
          <cell r="I138">
            <v>0.57299999999999995</v>
          </cell>
          <cell r="J138">
            <v>0.57499999999999996</v>
          </cell>
          <cell r="K138">
            <v>0.57899999999999996</v>
          </cell>
          <cell r="L138">
            <v>0.57999999999999996</v>
          </cell>
          <cell r="M138">
            <v>0.58099999999999996</v>
          </cell>
        </row>
        <row r="139">
          <cell r="B139" t="str">
            <v>Timor-Leste</v>
          </cell>
          <cell r="C139" t="str">
            <v>..</v>
          </cell>
          <cell r="D139" t="str">
            <v>..</v>
          </cell>
          <cell r="E139">
            <v>0.41799999999999998</v>
          </cell>
          <cell r="F139">
            <v>0.46100000000000002</v>
          </cell>
          <cell r="G139">
            <v>0.49199999999999999</v>
          </cell>
          <cell r="H139">
            <v>0.51900000000000002</v>
          </cell>
          <cell r="I139">
            <v>0.54700000000000004</v>
          </cell>
          <cell r="J139">
            <v>0.54800000000000004</v>
          </cell>
          <cell r="K139">
            <v>0.56499999999999995</v>
          </cell>
          <cell r="L139">
            <v>0.57099999999999995</v>
          </cell>
          <cell r="M139">
            <v>0.57599999999999996</v>
          </cell>
        </row>
        <row r="140">
          <cell r="B140" t="str">
            <v>Ghana</v>
          </cell>
          <cell r="C140">
            <v>0.39100000000000001</v>
          </cell>
          <cell r="D140">
            <v>0.42699999999999999</v>
          </cell>
          <cell r="E140">
            <v>0.46100000000000002</v>
          </cell>
          <cell r="F140">
            <v>0.49099999999999999</v>
          </cell>
          <cell r="G140">
            <v>0.49299999999999999</v>
          </cell>
          <cell r="H140">
            <v>0.50600000000000001</v>
          </cell>
          <cell r="I140">
            <v>0.52</v>
          </cell>
          <cell r="J140">
            <v>0.53400000000000003</v>
          </cell>
          <cell r="K140">
            <v>0.54</v>
          </cell>
          <cell r="L140">
            <v>0.55300000000000005</v>
          </cell>
          <cell r="M140">
            <v>0.55800000000000005</v>
          </cell>
        </row>
        <row r="141">
          <cell r="B141" t="str">
            <v>India</v>
          </cell>
          <cell r="C141">
            <v>0.34499999999999997</v>
          </cell>
          <cell r="D141">
            <v>0.41</v>
          </cell>
          <cell r="E141">
            <v>0.46300000000000002</v>
          </cell>
          <cell r="F141">
            <v>0.50700000000000001</v>
          </cell>
          <cell r="G141">
            <v>0.51500000000000001</v>
          </cell>
          <cell r="H141">
            <v>0.52500000000000002</v>
          </cell>
          <cell r="I141">
            <v>0.53300000000000003</v>
          </cell>
          <cell r="J141">
            <v>0.54</v>
          </cell>
          <cell r="K141">
            <v>0.54700000000000004</v>
          </cell>
          <cell r="L141">
            <v>0.55100000000000005</v>
          </cell>
          <cell r="M141">
            <v>0.55400000000000005</v>
          </cell>
        </row>
        <row r="142">
          <cell r="B142" t="str">
            <v>Equatorial Guinea</v>
          </cell>
          <cell r="C142" t="str">
            <v>..</v>
          </cell>
          <cell r="D142" t="str">
            <v>..</v>
          </cell>
          <cell r="E142">
            <v>0.498</v>
          </cell>
          <cell r="F142">
            <v>0.52300000000000002</v>
          </cell>
          <cell r="G142">
            <v>0.52600000000000002</v>
          </cell>
          <cell r="H142">
            <v>0.53300000000000003</v>
          </cell>
          <cell r="I142">
            <v>0.54300000000000004</v>
          </cell>
          <cell r="J142">
            <v>0.55200000000000005</v>
          </cell>
          <cell r="K142">
            <v>0.54700000000000004</v>
          </cell>
          <cell r="L142">
            <v>0.55100000000000005</v>
          </cell>
          <cell r="M142">
            <v>0.55400000000000005</v>
          </cell>
        </row>
        <row r="143">
          <cell r="B143" t="str">
            <v>Lao People's Democratic Republic</v>
          </cell>
          <cell r="C143" t="str">
            <v>..</v>
          </cell>
          <cell r="D143">
            <v>0.379</v>
          </cell>
          <cell r="E143">
            <v>0.45300000000000001</v>
          </cell>
          <cell r="F143">
            <v>0.49399999999999999</v>
          </cell>
          <cell r="G143">
            <v>0.5</v>
          </cell>
          <cell r="H143">
            <v>0.51</v>
          </cell>
          <cell r="I143">
            <v>0.51700000000000002</v>
          </cell>
          <cell r="J143">
            <v>0.52500000000000002</v>
          </cell>
          <cell r="K143">
            <v>0.53400000000000003</v>
          </cell>
          <cell r="L143">
            <v>0.53800000000000003</v>
          </cell>
          <cell r="M143">
            <v>0.54300000000000004</v>
          </cell>
        </row>
        <row r="144">
          <cell r="B144" t="str">
            <v>Cambodia</v>
          </cell>
          <cell r="C144" t="str">
            <v>..</v>
          </cell>
          <cell r="D144" t="str">
            <v>..</v>
          </cell>
          <cell r="E144">
            <v>0.44400000000000001</v>
          </cell>
          <cell r="F144">
            <v>0.501</v>
          </cell>
          <cell r="G144">
            <v>0.51100000000000001</v>
          </cell>
          <cell r="H144">
            <v>0.52</v>
          </cell>
          <cell r="I144">
            <v>0.52600000000000002</v>
          </cell>
          <cell r="J144">
            <v>0.52800000000000002</v>
          </cell>
          <cell r="K144">
            <v>0.53200000000000003</v>
          </cell>
          <cell r="L144">
            <v>0.53800000000000003</v>
          </cell>
          <cell r="M144">
            <v>0.54300000000000004</v>
          </cell>
        </row>
        <row r="145">
          <cell r="B145" t="str">
            <v>Bhutan</v>
          </cell>
          <cell r="C145" t="str">
            <v>..</v>
          </cell>
          <cell r="D145" t="str">
            <v>..</v>
          </cell>
          <cell r="E145" t="str">
            <v>..</v>
          </cell>
          <cell r="F145" t="str">
            <v>..</v>
          </cell>
          <cell r="G145" t="str">
            <v>..</v>
          </cell>
          <cell r="H145" t="str">
            <v>..</v>
          </cell>
          <cell r="I145" t="str">
            <v>..</v>
          </cell>
          <cell r="J145" t="str">
            <v>..</v>
          </cell>
          <cell r="K145">
            <v>0.52500000000000002</v>
          </cell>
          <cell r="L145">
            <v>0.53200000000000003</v>
          </cell>
          <cell r="M145">
            <v>0.53800000000000003</v>
          </cell>
        </row>
        <row r="146">
          <cell r="B146" t="str">
            <v>Swaziland</v>
          </cell>
          <cell r="C146" t="str">
            <v>..</v>
          </cell>
          <cell r="D146">
            <v>0.53300000000000003</v>
          </cell>
          <cell r="E146">
            <v>0.502</v>
          </cell>
          <cell r="F146">
            <v>0.504</v>
          </cell>
          <cell r="G146">
            <v>0.51100000000000001</v>
          </cell>
          <cell r="H146">
            <v>0.52</v>
          </cell>
          <cell r="I146">
            <v>0.52500000000000002</v>
          </cell>
          <cell r="J146">
            <v>0.52800000000000002</v>
          </cell>
          <cell r="K146">
            <v>0.53200000000000003</v>
          </cell>
          <cell r="L146">
            <v>0.53600000000000003</v>
          </cell>
          <cell r="M146">
            <v>0.53600000000000003</v>
          </cell>
        </row>
        <row r="147">
          <cell r="B147" t="str">
            <v>Congo</v>
          </cell>
          <cell r="C147">
            <v>0.47</v>
          </cell>
          <cell r="D147">
            <v>0.51</v>
          </cell>
          <cell r="E147">
            <v>0.48199999999999998</v>
          </cell>
          <cell r="F147">
            <v>0.50600000000000001</v>
          </cell>
          <cell r="G147">
            <v>0.50900000000000001</v>
          </cell>
          <cell r="H147">
            <v>0.51100000000000001</v>
          </cell>
          <cell r="I147">
            <v>0.51900000000000002</v>
          </cell>
          <cell r="J147">
            <v>0.52200000000000002</v>
          </cell>
          <cell r="K147">
            <v>0.52900000000000003</v>
          </cell>
          <cell r="L147">
            <v>0.53100000000000003</v>
          </cell>
          <cell r="M147">
            <v>0.53400000000000003</v>
          </cell>
        </row>
        <row r="148">
          <cell r="B148" t="str">
            <v>Solomon Islands</v>
          </cell>
          <cell r="C148" t="str">
            <v>..</v>
          </cell>
          <cell r="D148" t="str">
            <v>..</v>
          </cell>
          <cell r="E148">
            <v>0.48599999999999999</v>
          </cell>
          <cell r="F148">
            <v>0.51</v>
          </cell>
          <cell r="G148">
            <v>0.52</v>
          </cell>
          <cell r="H148">
            <v>0.52200000000000002</v>
          </cell>
          <cell r="I148">
            <v>0.52100000000000002</v>
          </cell>
          <cell r="J148">
            <v>0.51600000000000001</v>
          </cell>
          <cell r="K148">
            <v>0.52200000000000002</v>
          </cell>
          <cell r="L148">
            <v>0.52600000000000002</v>
          </cell>
          <cell r="M148">
            <v>0.53</v>
          </cell>
        </row>
        <row r="149">
          <cell r="B149" t="str">
            <v>Sao Tome and Principe</v>
          </cell>
          <cell r="C149" t="str">
            <v>..</v>
          </cell>
          <cell r="D149" t="str">
            <v>..</v>
          </cell>
          <cell r="E149" t="str">
            <v>..</v>
          </cell>
          <cell r="F149">
            <v>0.48799999999999999</v>
          </cell>
          <cell r="G149">
            <v>0.49299999999999999</v>
          </cell>
          <cell r="H149">
            <v>0.503</v>
          </cell>
          <cell r="I149">
            <v>0.51</v>
          </cell>
          <cell r="J149">
            <v>0.51700000000000002</v>
          </cell>
          <cell r="K149">
            <v>0.52</v>
          </cell>
          <cell r="L149">
            <v>0.52200000000000002</v>
          </cell>
          <cell r="M149">
            <v>0.52500000000000002</v>
          </cell>
        </row>
        <row r="150">
          <cell r="B150" t="str">
            <v>Kenya</v>
          </cell>
          <cell r="C150">
            <v>0.42399999999999999</v>
          </cell>
          <cell r="D150">
            <v>0.46300000000000002</v>
          </cell>
          <cell r="E150">
            <v>0.44700000000000001</v>
          </cell>
          <cell r="F150">
            <v>0.47199999999999998</v>
          </cell>
          <cell r="G150">
            <v>0.48</v>
          </cell>
          <cell r="H150">
            <v>0.49099999999999999</v>
          </cell>
          <cell r="I150">
            <v>0.495</v>
          </cell>
          <cell r="J150">
            <v>0.505</v>
          </cell>
          <cell r="K150">
            <v>0.51100000000000001</v>
          </cell>
          <cell r="L150">
            <v>0.51500000000000001</v>
          </cell>
          <cell r="M150">
            <v>0.51900000000000002</v>
          </cell>
        </row>
        <row r="151">
          <cell r="B151" t="str">
            <v>Pakistan</v>
          </cell>
          <cell r="C151">
            <v>0.33700000000000002</v>
          </cell>
          <cell r="D151">
            <v>0.38300000000000001</v>
          </cell>
          <cell r="E151">
            <v>0.41899999999999998</v>
          </cell>
          <cell r="F151">
            <v>0.48499999999999999</v>
          </cell>
          <cell r="G151">
            <v>0.48799999999999999</v>
          </cell>
          <cell r="H151">
            <v>0.498</v>
          </cell>
          <cell r="I151">
            <v>0.502</v>
          </cell>
          <cell r="J151">
            <v>0.50800000000000001</v>
          </cell>
          <cell r="K151">
            <v>0.51200000000000001</v>
          </cell>
          <cell r="L151">
            <v>0.51300000000000001</v>
          </cell>
          <cell r="M151">
            <v>0.51500000000000001</v>
          </cell>
        </row>
        <row r="152">
          <cell r="B152" t="str">
            <v>Bangladesh</v>
          </cell>
          <cell r="C152">
            <v>0.312</v>
          </cell>
          <cell r="D152">
            <v>0.36099999999999999</v>
          </cell>
          <cell r="E152">
            <v>0.433</v>
          </cell>
          <cell r="F152">
            <v>0.47199999999999998</v>
          </cell>
          <cell r="G152">
            <v>0.48099999999999998</v>
          </cell>
          <cell r="H152">
            <v>0.48799999999999999</v>
          </cell>
          <cell r="I152">
            <v>0.495</v>
          </cell>
          <cell r="J152">
            <v>0.502</v>
          </cell>
          <cell r="K152">
            <v>0.50800000000000001</v>
          </cell>
          <cell r="L152">
            <v>0.51100000000000001</v>
          </cell>
          <cell r="M152">
            <v>0.51500000000000001</v>
          </cell>
        </row>
        <row r="153">
          <cell r="B153" t="str">
            <v>Angola</v>
          </cell>
          <cell r="C153" t="str">
            <v>..</v>
          </cell>
          <cell r="D153" t="str">
            <v>..</v>
          </cell>
          <cell r="E153">
            <v>0.375</v>
          </cell>
          <cell r="F153">
            <v>0.40600000000000003</v>
          </cell>
          <cell r="G153">
            <v>0.41499999999999998</v>
          </cell>
          <cell r="H153">
            <v>0.47199999999999998</v>
          </cell>
          <cell r="I153">
            <v>0.47699999999999998</v>
          </cell>
          <cell r="J153">
            <v>0.48399999999999999</v>
          </cell>
          <cell r="K153">
            <v>0.502</v>
          </cell>
          <cell r="L153">
            <v>0.504</v>
          </cell>
          <cell r="M153">
            <v>0.50800000000000001</v>
          </cell>
        </row>
        <row r="154">
          <cell r="B154" t="str">
            <v>Myanmar</v>
          </cell>
          <cell r="C154">
            <v>0.28100000000000003</v>
          </cell>
          <cell r="D154">
            <v>0.30499999999999999</v>
          </cell>
          <cell r="E154">
            <v>0.38200000000000001</v>
          </cell>
          <cell r="F154">
            <v>0.435</v>
          </cell>
          <cell r="G154">
            <v>0.44500000000000001</v>
          </cell>
          <cell r="H154">
            <v>0.46400000000000002</v>
          </cell>
          <cell r="I154">
            <v>0.47199999999999998</v>
          </cell>
          <cell r="J154">
            <v>0.48099999999999998</v>
          </cell>
          <cell r="K154">
            <v>0.49</v>
          </cell>
          <cell r="L154">
            <v>0.49399999999999999</v>
          </cell>
          <cell r="M154">
            <v>0.498</v>
          </cell>
        </row>
        <row r="155">
          <cell r="B155" t="str">
            <v>Cameroon</v>
          </cell>
          <cell r="C155">
            <v>0.373</v>
          </cell>
          <cell r="D155">
            <v>0.43099999999999999</v>
          </cell>
          <cell r="E155">
            <v>0.42899999999999999</v>
          </cell>
          <cell r="F155">
            <v>0.45300000000000001</v>
          </cell>
          <cell r="G155">
            <v>0.45500000000000002</v>
          </cell>
          <cell r="H155">
            <v>0.45900000000000002</v>
          </cell>
          <cell r="I155">
            <v>0.47399999999999998</v>
          </cell>
          <cell r="J155">
            <v>0.48199999999999998</v>
          </cell>
          <cell r="K155">
            <v>0.48799999999999999</v>
          </cell>
          <cell r="L155">
            <v>0.49199999999999999</v>
          </cell>
          <cell r="M155">
            <v>0.495</v>
          </cell>
        </row>
        <row r="156">
          <cell r="B156" t="str">
            <v>Madagascar</v>
          </cell>
          <cell r="C156" t="str">
            <v>..</v>
          </cell>
          <cell r="D156" t="str">
            <v>..</v>
          </cell>
          <cell r="E156">
            <v>0.42799999999999999</v>
          </cell>
          <cell r="F156">
            <v>0.46700000000000003</v>
          </cell>
          <cell r="G156">
            <v>0.47199999999999998</v>
          </cell>
          <cell r="H156">
            <v>0.47799999999999998</v>
          </cell>
          <cell r="I156">
            <v>0.48599999999999999</v>
          </cell>
          <cell r="J156">
            <v>0.48499999999999999</v>
          </cell>
          <cell r="K156">
            <v>0.48399999999999999</v>
          </cell>
          <cell r="L156">
            <v>0.48299999999999998</v>
          </cell>
          <cell r="M156">
            <v>0.48299999999999998</v>
          </cell>
        </row>
        <row r="157">
          <cell r="B157" t="str">
            <v>Tanzania (United Republic of)</v>
          </cell>
          <cell r="C157" t="str">
            <v>..</v>
          </cell>
          <cell r="D157">
            <v>0.35299999999999998</v>
          </cell>
          <cell r="E157">
            <v>0.36899999999999999</v>
          </cell>
          <cell r="F157">
            <v>0.39500000000000002</v>
          </cell>
          <cell r="G157">
            <v>0.40100000000000002</v>
          </cell>
          <cell r="H157">
            <v>0.40799999999999997</v>
          </cell>
          <cell r="I157">
            <v>0.41399999999999998</v>
          </cell>
          <cell r="J157">
            <v>0.45800000000000002</v>
          </cell>
          <cell r="K157">
            <v>0.46600000000000003</v>
          </cell>
          <cell r="L157">
            <v>0.47</v>
          </cell>
          <cell r="M157">
            <v>0.47599999999999998</v>
          </cell>
        </row>
        <row r="158">
          <cell r="B158" t="str">
            <v>Nigeria</v>
          </cell>
          <cell r="C158" t="str">
            <v>..</v>
          </cell>
          <cell r="D158" t="str">
            <v>..</v>
          </cell>
          <cell r="E158" t="str">
            <v>..</v>
          </cell>
          <cell r="F158">
            <v>0.434</v>
          </cell>
          <cell r="G158">
            <v>0.44400000000000001</v>
          </cell>
          <cell r="H158">
            <v>0.44800000000000001</v>
          </cell>
          <cell r="I158">
            <v>0.45300000000000001</v>
          </cell>
          <cell r="J158">
            <v>0.45700000000000002</v>
          </cell>
          <cell r="K158">
            <v>0.46200000000000002</v>
          </cell>
          <cell r="L158">
            <v>0.46700000000000003</v>
          </cell>
          <cell r="M158">
            <v>0.47099999999999997</v>
          </cell>
        </row>
        <row r="159">
          <cell r="B159" t="str">
            <v>Senegal</v>
          </cell>
          <cell r="C159">
            <v>0.32200000000000001</v>
          </cell>
          <cell r="D159">
            <v>0.36799999999999999</v>
          </cell>
          <cell r="E159">
            <v>0.40500000000000003</v>
          </cell>
          <cell r="F159">
            <v>0.441</v>
          </cell>
          <cell r="G159">
            <v>0.44500000000000001</v>
          </cell>
          <cell r="H159">
            <v>0.45400000000000001</v>
          </cell>
          <cell r="I159">
            <v>0.46100000000000002</v>
          </cell>
          <cell r="J159">
            <v>0.46200000000000002</v>
          </cell>
          <cell r="K159">
            <v>0.47</v>
          </cell>
          <cell r="L159">
            <v>0.47099999999999997</v>
          </cell>
          <cell r="M159">
            <v>0.47</v>
          </cell>
        </row>
        <row r="160">
          <cell r="B160" t="str">
            <v>Mauritania</v>
          </cell>
          <cell r="C160">
            <v>0.34</v>
          </cell>
          <cell r="D160">
            <v>0.35699999999999998</v>
          </cell>
          <cell r="E160">
            <v>0.41799999999999998</v>
          </cell>
          <cell r="F160">
            <v>0.441</v>
          </cell>
          <cell r="G160">
            <v>0.45</v>
          </cell>
          <cell r="H160">
            <v>0.45400000000000001</v>
          </cell>
          <cell r="I160">
            <v>0.45400000000000001</v>
          </cell>
          <cell r="J160">
            <v>0.46100000000000002</v>
          </cell>
          <cell r="K160">
            <v>0.46400000000000002</v>
          </cell>
          <cell r="L160">
            <v>0.46400000000000002</v>
          </cell>
          <cell r="M160">
            <v>0.46700000000000003</v>
          </cell>
        </row>
        <row r="161">
          <cell r="B161" t="str">
            <v>Papua New Guinea</v>
          </cell>
          <cell r="C161">
            <v>0.32400000000000001</v>
          </cell>
          <cell r="D161">
            <v>0.36799999999999999</v>
          </cell>
          <cell r="E161">
            <v>0.41499999999999998</v>
          </cell>
          <cell r="F161">
            <v>0.42899999999999999</v>
          </cell>
          <cell r="G161" t="str">
            <v>..</v>
          </cell>
          <cell r="H161" t="str">
            <v>..</v>
          </cell>
          <cell r="I161" t="str">
            <v>..</v>
          </cell>
          <cell r="J161">
            <v>0.45400000000000001</v>
          </cell>
          <cell r="K161">
            <v>0.45800000000000002</v>
          </cell>
          <cell r="L161">
            <v>0.46200000000000002</v>
          </cell>
          <cell r="M161">
            <v>0.46600000000000003</v>
          </cell>
        </row>
        <row r="162">
          <cell r="B162" t="str">
            <v>Nepal</v>
          </cell>
          <cell r="C162">
            <v>0.23400000000000001</v>
          </cell>
          <cell r="D162">
            <v>0.34100000000000003</v>
          </cell>
          <cell r="E162">
            <v>0.40100000000000002</v>
          </cell>
          <cell r="F162">
            <v>0.42899999999999999</v>
          </cell>
          <cell r="G162">
            <v>0.435</v>
          </cell>
          <cell r="H162">
            <v>0.44</v>
          </cell>
          <cell r="I162">
            <v>0.44700000000000001</v>
          </cell>
          <cell r="J162">
            <v>0.45300000000000001</v>
          </cell>
          <cell r="K162">
            <v>0.45800000000000002</v>
          </cell>
          <cell r="L162">
            <v>0.46</v>
          </cell>
          <cell r="M162">
            <v>0.46300000000000002</v>
          </cell>
        </row>
        <row r="163">
          <cell r="B163" t="str">
            <v>Lesotho</v>
          </cell>
          <cell r="C163">
            <v>0.42199999999999999</v>
          </cell>
          <cell r="D163">
            <v>0.47399999999999998</v>
          </cell>
          <cell r="E163">
            <v>0.42899999999999999</v>
          </cell>
          <cell r="F163">
            <v>0.42499999999999999</v>
          </cell>
          <cell r="G163">
            <v>0.42899999999999999</v>
          </cell>
          <cell r="H163">
            <v>0.43099999999999999</v>
          </cell>
          <cell r="I163">
            <v>0.441</v>
          </cell>
          <cell r="J163">
            <v>0.44800000000000001</v>
          </cell>
          <cell r="K163">
            <v>0.45200000000000001</v>
          </cell>
          <cell r="L163">
            <v>0.45600000000000002</v>
          </cell>
          <cell r="M163">
            <v>0.46100000000000002</v>
          </cell>
        </row>
        <row r="164">
          <cell r="B164" t="str">
            <v>Togo</v>
          </cell>
          <cell r="C164">
            <v>0.35699999999999998</v>
          </cell>
          <cell r="D164">
            <v>0.38200000000000001</v>
          </cell>
          <cell r="E164">
            <v>0.42599999999999999</v>
          </cell>
          <cell r="F164">
            <v>0.436</v>
          </cell>
          <cell r="G164">
            <v>0.443</v>
          </cell>
          <cell r="H164">
            <v>0.442</v>
          </cell>
          <cell r="I164">
            <v>0.44500000000000001</v>
          </cell>
          <cell r="J164">
            <v>0.44800000000000001</v>
          </cell>
          <cell r="K164">
            <v>0.45200000000000001</v>
          </cell>
          <cell r="L164">
            <v>0.45500000000000002</v>
          </cell>
          <cell r="M164">
            <v>0.45900000000000002</v>
          </cell>
        </row>
        <row r="165">
          <cell r="B165" t="str">
            <v>Yemen</v>
          </cell>
          <cell r="C165" t="str">
            <v>..</v>
          </cell>
          <cell r="D165">
            <v>0.28599999999999998</v>
          </cell>
          <cell r="E165">
            <v>0.376</v>
          </cell>
          <cell r="F165">
            <v>0.42799999999999999</v>
          </cell>
          <cell r="G165">
            <v>0.437</v>
          </cell>
          <cell r="H165">
            <v>0.44400000000000001</v>
          </cell>
          <cell r="I165">
            <v>0.45</v>
          </cell>
          <cell r="J165">
            <v>0.45900000000000002</v>
          </cell>
          <cell r="K165">
            <v>0.46600000000000003</v>
          </cell>
          <cell r="L165">
            <v>0.45900000000000002</v>
          </cell>
          <cell r="M165">
            <v>0.45800000000000002</v>
          </cell>
        </row>
        <row r="166">
          <cell r="B166" t="str">
            <v>Uganda</v>
          </cell>
          <cell r="C166" t="str">
            <v>..</v>
          </cell>
          <cell r="D166">
            <v>0.30599999999999999</v>
          </cell>
          <cell r="E166">
            <v>0.375</v>
          </cell>
          <cell r="F166">
            <v>0.40799999999999997</v>
          </cell>
          <cell r="G166">
            <v>0.41699999999999998</v>
          </cell>
          <cell r="H166">
            <v>0.42699999999999999</v>
          </cell>
          <cell r="I166">
            <v>0.437</v>
          </cell>
          <cell r="J166">
            <v>0.44500000000000001</v>
          </cell>
          <cell r="K166">
            <v>0.45</v>
          </cell>
          <cell r="L166">
            <v>0.45400000000000001</v>
          </cell>
          <cell r="M166">
            <v>0.45600000000000002</v>
          </cell>
        </row>
        <row r="167">
          <cell r="B167" t="str">
            <v>Haiti</v>
          </cell>
          <cell r="C167">
            <v>0.33500000000000002</v>
          </cell>
          <cell r="D167">
            <v>0.39900000000000002</v>
          </cell>
          <cell r="E167">
            <v>0.42199999999999999</v>
          </cell>
          <cell r="F167">
            <v>0.437</v>
          </cell>
          <cell r="G167" t="str">
            <v>..</v>
          </cell>
          <cell r="H167" t="str">
            <v>..</v>
          </cell>
          <cell r="I167" t="str">
            <v>..</v>
          </cell>
          <cell r="J167">
            <v>0.45100000000000001</v>
          </cell>
          <cell r="K167">
            <v>0.45</v>
          </cell>
          <cell r="L167">
            <v>0.45300000000000001</v>
          </cell>
          <cell r="M167">
            <v>0.45600000000000002</v>
          </cell>
        </row>
        <row r="168">
          <cell r="B168" t="str">
            <v>Zambia</v>
          </cell>
          <cell r="C168">
            <v>0.40500000000000003</v>
          </cell>
          <cell r="D168">
            <v>0.39800000000000002</v>
          </cell>
          <cell r="E168">
            <v>0.376</v>
          </cell>
          <cell r="F168">
            <v>0.39900000000000002</v>
          </cell>
          <cell r="G168">
            <v>0.40500000000000003</v>
          </cell>
          <cell r="H168">
            <v>0.41099999999999998</v>
          </cell>
          <cell r="I168">
            <v>0.42</v>
          </cell>
          <cell r="J168">
            <v>0.43099999999999999</v>
          </cell>
          <cell r="K168">
            <v>0.438</v>
          </cell>
          <cell r="L168">
            <v>0.443</v>
          </cell>
          <cell r="M168">
            <v>0.44800000000000001</v>
          </cell>
        </row>
        <row r="169">
          <cell r="B169" t="str">
            <v>Djibouti</v>
          </cell>
          <cell r="C169" t="str">
            <v>..</v>
          </cell>
          <cell r="D169" t="str">
            <v>..</v>
          </cell>
          <cell r="E169" t="str">
            <v>..</v>
          </cell>
          <cell r="F169">
            <v>0.40500000000000003</v>
          </cell>
          <cell r="G169">
            <v>0.41099999999999998</v>
          </cell>
          <cell r="H169">
            <v>0.41899999999999998</v>
          </cell>
          <cell r="I169">
            <v>0.42199999999999999</v>
          </cell>
          <cell r="J169">
            <v>0.42899999999999999</v>
          </cell>
          <cell r="K169">
            <v>0.43099999999999999</v>
          </cell>
          <cell r="L169">
            <v>0.442</v>
          </cell>
          <cell r="M169">
            <v>0.44500000000000001</v>
          </cell>
        </row>
        <row r="170">
          <cell r="B170" t="str">
            <v>Gambia, The</v>
          </cell>
          <cell r="C170">
            <v>0.27900000000000003</v>
          </cell>
          <cell r="D170">
            <v>0.32300000000000001</v>
          </cell>
          <cell r="E170">
            <v>0.36</v>
          </cell>
          <cell r="F170">
            <v>0.375</v>
          </cell>
          <cell r="G170">
            <v>0.378</v>
          </cell>
          <cell r="H170">
            <v>0.38300000000000001</v>
          </cell>
          <cell r="I170">
            <v>0.42599999999999999</v>
          </cell>
          <cell r="J170">
            <v>0.432</v>
          </cell>
          <cell r="K170">
            <v>0.437</v>
          </cell>
          <cell r="L170">
            <v>0.44</v>
          </cell>
          <cell r="M170">
            <v>0.439</v>
          </cell>
        </row>
        <row r="171">
          <cell r="B171" t="str">
            <v>Benin</v>
          </cell>
          <cell r="C171">
            <v>0.253</v>
          </cell>
          <cell r="D171">
            <v>0.314</v>
          </cell>
          <cell r="E171">
            <v>0.38</v>
          </cell>
          <cell r="F171">
            <v>0.41399999999999998</v>
          </cell>
          <cell r="G171">
            <v>0.41599999999999998</v>
          </cell>
          <cell r="H171">
            <v>0.42</v>
          </cell>
          <cell r="I171">
            <v>0.42499999999999999</v>
          </cell>
          <cell r="J171">
            <v>0.42899999999999999</v>
          </cell>
          <cell r="K171">
            <v>0.432</v>
          </cell>
          <cell r="L171">
            <v>0.434</v>
          </cell>
          <cell r="M171">
            <v>0.436</v>
          </cell>
        </row>
        <row r="172">
          <cell r="B172" t="str">
            <v>Rwanda</v>
          </cell>
          <cell r="C172">
            <v>0.27700000000000002</v>
          </cell>
          <cell r="D172">
            <v>0.23300000000000001</v>
          </cell>
          <cell r="E172">
            <v>0.314</v>
          </cell>
          <cell r="F172">
            <v>0.377</v>
          </cell>
          <cell r="G172">
            <v>0.39100000000000001</v>
          </cell>
          <cell r="H172">
            <v>0.4</v>
          </cell>
          <cell r="I172">
            <v>0.40899999999999997</v>
          </cell>
          <cell r="J172">
            <v>0.41699999999999998</v>
          </cell>
          <cell r="K172">
            <v>0.42499999999999999</v>
          </cell>
          <cell r="L172">
            <v>0.42899999999999999</v>
          </cell>
          <cell r="M172">
            <v>0.434</v>
          </cell>
        </row>
        <row r="173">
          <cell r="B173" t="str">
            <v>Côte d'Ivoire</v>
          </cell>
          <cell r="C173">
            <v>0.34799999999999998</v>
          </cell>
          <cell r="D173">
            <v>0.36</v>
          </cell>
          <cell r="E173">
            <v>0.39200000000000002</v>
          </cell>
          <cell r="F173">
            <v>0.40500000000000003</v>
          </cell>
          <cell r="G173">
            <v>0.40799999999999997</v>
          </cell>
          <cell r="H173">
            <v>0.41199999999999998</v>
          </cell>
          <cell r="I173">
            <v>0.41699999999999998</v>
          </cell>
          <cell r="J173">
            <v>0.42199999999999999</v>
          </cell>
          <cell r="K173">
            <v>0.42699999999999999</v>
          </cell>
          <cell r="L173">
            <v>0.42599999999999999</v>
          </cell>
          <cell r="M173">
            <v>0.432</v>
          </cell>
        </row>
        <row r="174">
          <cell r="B174" t="str">
            <v>Comoros</v>
          </cell>
          <cell r="C174" t="str">
            <v>..</v>
          </cell>
          <cell r="D174" t="str">
            <v>..</v>
          </cell>
          <cell r="E174" t="str">
            <v>..</v>
          </cell>
          <cell r="F174">
            <v>0.42499999999999999</v>
          </cell>
          <cell r="G174">
            <v>0.42499999999999999</v>
          </cell>
          <cell r="H174">
            <v>0.42499999999999999</v>
          </cell>
          <cell r="I174">
            <v>0.42399999999999999</v>
          </cell>
          <cell r="J174">
            <v>0.42499999999999999</v>
          </cell>
          <cell r="K174">
            <v>0.42599999999999999</v>
          </cell>
          <cell r="L174">
            <v>0.42799999999999999</v>
          </cell>
          <cell r="M174">
            <v>0.42899999999999999</v>
          </cell>
        </row>
        <row r="175">
          <cell r="B175" t="str">
            <v>Malawi</v>
          </cell>
          <cell r="C175">
            <v>0.27200000000000002</v>
          </cell>
          <cell r="D175">
            <v>0.29499999999999998</v>
          </cell>
          <cell r="E175">
            <v>0.35199999999999998</v>
          </cell>
          <cell r="F175">
            <v>0.36299999999999999</v>
          </cell>
          <cell r="G175">
            <v>0.373</v>
          </cell>
          <cell r="H175">
            <v>0.38100000000000001</v>
          </cell>
          <cell r="I175">
            <v>0.39200000000000002</v>
          </cell>
          <cell r="J175">
            <v>0.40100000000000002</v>
          </cell>
          <cell r="K175">
            <v>0.41299999999999998</v>
          </cell>
          <cell r="L175">
            <v>0.41499999999999998</v>
          </cell>
          <cell r="M175">
            <v>0.41799999999999998</v>
          </cell>
        </row>
        <row r="176">
          <cell r="B176" t="str">
            <v>Sudan</v>
          </cell>
          <cell r="C176">
            <v>0.26900000000000002</v>
          </cell>
          <cell r="D176">
            <v>0.30099999999999999</v>
          </cell>
          <cell r="E176">
            <v>0.36399999999999999</v>
          </cell>
          <cell r="F176">
            <v>0.39</v>
          </cell>
          <cell r="G176">
            <v>0.39600000000000002</v>
          </cell>
          <cell r="H176">
            <v>0.40100000000000002</v>
          </cell>
          <cell r="I176">
            <v>0.40500000000000003</v>
          </cell>
          <cell r="J176">
            <v>0.40799999999999997</v>
          </cell>
          <cell r="K176">
            <v>0.41099999999999998</v>
          </cell>
          <cell r="L176">
            <v>0.41899999999999998</v>
          </cell>
          <cell r="M176">
            <v>0.41399999999999998</v>
          </cell>
        </row>
        <row r="177">
          <cell r="B177" t="str">
            <v>Zimbabwe</v>
          </cell>
          <cell r="C177">
            <v>0.36699999999999999</v>
          </cell>
          <cell r="D177">
            <v>0.42699999999999999</v>
          </cell>
          <cell r="E177">
            <v>0.376</v>
          </cell>
          <cell r="F177">
            <v>0.35199999999999998</v>
          </cell>
          <cell r="G177">
            <v>0.35299999999999998</v>
          </cell>
          <cell r="H177">
            <v>0.35499999999999998</v>
          </cell>
          <cell r="I177">
            <v>0.34499999999999997</v>
          </cell>
          <cell r="J177">
            <v>0.35899999999999999</v>
          </cell>
          <cell r="K177">
            <v>0.374</v>
          </cell>
          <cell r="L177">
            <v>0.38700000000000001</v>
          </cell>
          <cell r="M177">
            <v>0.39700000000000002</v>
          </cell>
        </row>
        <row r="178">
          <cell r="B178" t="str">
            <v>Ethiopia</v>
          </cell>
          <cell r="C178" t="str">
            <v>..</v>
          </cell>
          <cell r="D178" t="str">
            <v>..</v>
          </cell>
          <cell r="E178">
            <v>0.27500000000000002</v>
          </cell>
          <cell r="F178">
            <v>0.316</v>
          </cell>
          <cell r="G178">
            <v>0.33300000000000002</v>
          </cell>
          <cell r="H178">
            <v>0.35</v>
          </cell>
          <cell r="I178">
            <v>0.36499999999999999</v>
          </cell>
          <cell r="J178">
            <v>0.376</v>
          </cell>
          <cell r="K178">
            <v>0.38700000000000001</v>
          </cell>
          <cell r="L178">
            <v>0.39200000000000002</v>
          </cell>
          <cell r="M178">
            <v>0.39600000000000002</v>
          </cell>
        </row>
        <row r="179">
          <cell r="B179" t="str">
            <v>Liberia</v>
          </cell>
          <cell r="C179">
            <v>0.29799999999999999</v>
          </cell>
          <cell r="D179" t="str">
            <v>..</v>
          </cell>
          <cell r="E179">
            <v>0.30399999999999999</v>
          </cell>
          <cell r="F179">
            <v>0.30099999999999999</v>
          </cell>
          <cell r="G179">
            <v>0.314</v>
          </cell>
          <cell r="H179">
            <v>0.33400000000000002</v>
          </cell>
          <cell r="I179">
            <v>0.34599999999999997</v>
          </cell>
          <cell r="J179">
            <v>0.35899999999999999</v>
          </cell>
          <cell r="K179">
            <v>0.36699999999999999</v>
          </cell>
          <cell r="L179">
            <v>0.38100000000000001</v>
          </cell>
          <cell r="M179">
            <v>0.38800000000000001</v>
          </cell>
        </row>
        <row r="180">
          <cell r="B180" t="str">
            <v>Afghanistan</v>
          </cell>
          <cell r="C180">
            <v>0.20899999999999999</v>
          </cell>
          <cell r="D180">
            <v>0.246</v>
          </cell>
          <cell r="E180">
            <v>0.23599999999999999</v>
          </cell>
          <cell r="F180">
            <v>0.32200000000000001</v>
          </cell>
          <cell r="G180">
            <v>0.33900000000000002</v>
          </cell>
          <cell r="H180">
            <v>0.34599999999999997</v>
          </cell>
          <cell r="I180">
            <v>0.34300000000000003</v>
          </cell>
          <cell r="J180">
            <v>0.36099999999999999</v>
          </cell>
          <cell r="K180">
            <v>0.36799999999999999</v>
          </cell>
          <cell r="L180">
            <v>0.371</v>
          </cell>
          <cell r="M180">
            <v>0.374</v>
          </cell>
        </row>
        <row r="181">
          <cell r="B181" t="str">
            <v>Guinea-Bissau</v>
          </cell>
          <cell r="C181" t="str">
            <v>..</v>
          </cell>
          <cell r="D181" t="str">
            <v>..</v>
          </cell>
          <cell r="E181" t="str">
            <v>..</v>
          </cell>
          <cell r="F181">
            <v>0.34799999999999998</v>
          </cell>
          <cell r="G181">
            <v>0.35199999999999998</v>
          </cell>
          <cell r="H181">
            <v>0.35499999999999998</v>
          </cell>
          <cell r="I181">
            <v>0.35599999999999998</v>
          </cell>
          <cell r="J181">
            <v>0.35799999999999998</v>
          </cell>
          <cell r="K181">
            <v>0.36099999999999999</v>
          </cell>
          <cell r="L181">
            <v>0.36399999999999999</v>
          </cell>
          <cell r="M181">
            <v>0.36399999999999999</v>
          </cell>
        </row>
        <row r="182">
          <cell r="B182" t="str">
            <v>Sierra Leone</v>
          </cell>
          <cell r="C182">
            <v>0.255</v>
          </cell>
          <cell r="D182">
            <v>0.247</v>
          </cell>
          <cell r="E182">
            <v>0.24399999999999999</v>
          </cell>
          <cell r="F182">
            <v>0.315</v>
          </cell>
          <cell r="G182">
            <v>0.32300000000000001</v>
          </cell>
          <cell r="H182">
            <v>0.33100000000000002</v>
          </cell>
          <cell r="I182">
            <v>0.33600000000000002</v>
          </cell>
          <cell r="J182">
            <v>0.34200000000000003</v>
          </cell>
          <cell r="K182">
            <v>0.34599999999999997</v>
          </cell>
          <cell r="L182">
            <v>0.34799999999999998</v>
          </cell>
          <cell r="M182">
            <v>0.35899999999999999</v>
          </cell>
        </row>
        <row r="183">
          <cell r="B183" t="str">
            <v>Guinea</v>
          </cell>
          <cell r="C183" t="str">
            <v>..</v>
          </cell>
          <cell r="D183" t="str">
            <v>..</v>
          </cell>
          <cell r="E183" t="str">
            <v>..</v>
          </cell>
          <cell r="F183">
            <v>0.33100000000000002</v>
          </cell>
          <cell r="G183">
            <v>0.33600000000000002</v>
          </cell>
          <cell r="H183">
            <v>0.34200000000000003</v>
          </cell>
          <cell r="I183">
            <v>0.34499999999999997</v>
          </cell>
          <cell r="J183">
            <v>0.34699999999999998</v>
          </cell>
          <cell r="K183">
            <v>0.34899999999999998</v>
          </cell>
          <cell r="L183">
            <v>0.35199999999999998</v>
          </cell>
          <cell r="M183">
            <v>0.35499999999999998</v>
          </cell>
        </row>
        <row r="184">
          <cell r="B184" t="str">
            <v>Burundi</v>
          </cell>
          <cell r="C184">
            <v>0.217</v>
          </cell>
          <cell r="D184">
            <v>0.27200000000000002</v>
          </cell>
          <cell r="E184">
            <v>0.27</v>
          </cell>
          <cell r="F184">
            <v>0.29799999999999999</v>
          </cell>
          <cell r="G184">
            <v>0.313</v>
          </cell>
          <cell r="H184">
            <v>0.32300000000000001</v>
          </cell>
          <cell r="I184">
            <v>0.33100000000000002</v>
          </cell>
          <cell r="J184">
            <v>0.34</v>
          </cell>
          <cell r="K184">
            <v>0.34799999999999998</v>
          </cell>
          <cell r="L184">
            <v>0.35199999999999998</v>
          </cell>
          <cell r="M184">
            <v>0.35499999999999998</v>
          </cell>
        </row>
        <row r="185">
          <cell r="B185" t="str">
            <v>Central African Republic</v>
          </cell>
          <cell r="C185">
            <v>0.28499999999999998</v>
          </cell>
          <cell r="D185">
            <v>0.312</v>
          </cell>
          <cell r="E185">
            <v>0.29399999999999998</v>
          </cell>
          <cell r="F185">
            <v>0.308</v>
          </cell>
          <cell r="G185">
            <v>0.312</v>
          </cell>
          <cell r="H185">
            <v>0.316</v>
          </cell>
          <cell r="I185">
            <v>0.33300000000000002</v>
          </cell>
          <cell r="J185">
            <v>0.33900000000000002</v>
          </cell>
          <cell r="K185">
            <v>0.34399999999999997</v>
          </cell>
          <cell r="L185">
            <v>0.34799999999999998</v>
          </cell>
          <cell r="M185">
            <v>0.35199999999999998</v>
          </cell>
        </row>
        <row r="186">
          <cell r="B186" t="str">
            <v>Eritrea</v>
          </cell>
          <cell r="C186" t="str">
            <v>..</v>
          </cell>
          <cell r="D186" t="str">
            <v>..</v>
          </cell>
          <cell r="E186" t="str">
            <v>..</v>
          </cell>
          <cell r="F186" t="str">
            <v>..</v>
          </cell>
          <cell r="G186" t="str">
            <v>..</v>
          </cell>
          <cell r="H186" t="str">
            <v>..</v>
          </cell>
          <cell r="I186" t="str">
            <v>..</v>
          </cell>
          <cell r="J186" t="str">
            <v>..</v>
          </cell>
          <cell r="K186">
            <v>0.34200000000000003</v>
          </cell>
          <cell r="L186">
            <v>0.34599999999999997</v>
          </cell>
          <cell r="M186">
            <v>0.35099999999999998</v>
          </cell>
        </row>
        <row r="187">
          <cell r="B187" t="str">
            <v>Mali</v>
          </cell>
          <cell r="C187">
            <v>0.17599999999999999</v>
          </cell>
          <cell r="D187">
            <v>0.20399999999999999</v>
          </cell>
          <cell r="E187">
            <v>0.27</v>
          </cell>
          <cell r="F187">
            <v>0.312</v>
          </cell>
          <cell r="G187">
            <v>0.318</v>
          </cell>
          <cell r="H187">
            <v>0.32800000000000001</v>
          </cell>
          <cell r="I187">
            <v>0.33200000000000002</v>
          </cell>
          <cell r="J187">
            <v>0.33700000000000002</v>
          </cell>
          <cell r="K187">
            <v>0.34399999999999997</v>
          </cell>
          <cell r="L187">
            <v>0.34699999999999998</v>
          </cell>
          <cell r="M187">
            <v>0.34399999999999997</v>
          </cell>
        </row>
        <row r="188">
          <cell r="B188" t="str">
            <v>Burkina Faso</v>
          </cell>
          <cell r="C188" t="str">
            <v>..</v>
          </cell>
          <cell r="D188" t="str">
            <v>..</v>
          </cell>
          <cell r="E188" t="str">
            <v>..</v>
          </cell>
          <cell r="F188">
            <v>0.30099999999999999</v>
          </cell>
          <cell r="G188">
            <v>0.307</v>
          </cell>
          <cell r="H188">
            <v>0.314</v>
          </cell>
          <cell r="I188">
            <v>0.32200000000000001</v>
          </cell>
          <cell r="J188">
            <v>0.32700000000000001</v>
          </cell>
          <cell r="K188">
            <v>0.33400000000000002</v>
          </cell>
          <cell r="L188">
            <v>0.34</v>
          </cell>
          <cell r="M188">
            <v>0.34300000000000003</v>
          </cell>
        </row>
        <row r="189">
          <cell r="B189" t="str">
            <v>Chad</v>
          </cell>
          <cell r="C189" t="str">
            <v>..</v>
          </cell>
          <cell r="D189" t="str">
            <v>..</v>
          </cell>
          <cell r="E189">
            <v>0.28999999999999998</v>
          </cell>
          <cell r="F189">
            <v>0.317</v>
          </cell>
          <cell r="G189">
            <v>0.316</v>
          </cell>
          <cell r="H189">
            <v>0.31900000000000001</v>
          </cell>
          <cell r="I189">
            <v>0.32100000000000001</v>
          </cell>
          <cell r="J189">
            <v>0.33100000000000002</v>
          </cell>
          <cell r="K189">
            <v>0.33600000000000002</v>
          </cell>
          <cell r="L189">
            <v>0.33600000000000002</v>
          </cell>
          <cell r="M189">
            <v>0.34</v>
          </cell>
        </row>
        <row r="190">
          <cell r="B190" t="str">
            <v>Mozambique</v>
          </cell>
          <cell r="C190">
            <v>0.217</v>
          </cell>
          <cell r="D190">
            <v>0.20200000000000001</v>
          </cell>
          <cell r="E190">
            <v>0.247</v>
          </cell>
          <cell r="F190">
            <v>0.28699999999999998</v>
          </cell>
          <cell r="G190">
            <v>0.29099999999999998</v>
          </cell>
          <cell r="H190">
            <v>0.30099999999999999</v>
          </cell>
          <cell r="I190">
            <v>0.30599999999999999</v>
          </cell>
          <cell r="J190">
            <v>0.312</v>
          </cell>
          <cell r="K190">
            <v>0.318</v>
          </cell>
          <cell r="L190">
            <v>0.32200000000000001</v>
          </cell>
          <cell r="M190">
            <v>0.32700000000000001</v>
          </cell>
        </row>
        <row r="191">
          <cell r="B191" t="str">
            <v>Niger</v>
          </cell>
          <cell r="C191">
            <v>0.17899999999999999</v>
          </cell>
          <cell r="D191">
            <v>0.19800000000000001</v>
          </cell>
          <cell r="E191">
            <v>0.23400000000000001</v>
          </cell>
          <cell r="F191">
            <v>0.26900000000000002</v>
          </cell>
          <cell r="G191">
            <v>0.27400000000000002</v>
          </cell>
          <cell r="H191">
            <v>0.27800000000000002</v>
          </cell>
          <cell r="I191">
            <v>0.28699999999999998</v>
          </cell>
          <cell r="J191">
            <v>0.28899999999999998</v>
          </cell>
          <cell r="K191">
            <v>0.29799999999999999</v>
          </cell>
          <cell r="L191">
            <v>0.29699999999999999</v>
          </cell>
          <cell r="M191">
            <v>0.30399999999999999</v>
          </cell>
        </row>
        <row r="192">
          <cell r="B192" t="str">
            <v>Congo (Democratic Republic of the)</v>
          </cell>
          <cell r="C192">
            <v>0.28599999999999998</v>
          </cell>
          <cell r="D192">
            <v>0.29699999999999999</v>
          </cell>
          <cell r="E192">
            <v>0.23400000000000001</v>
          </cell>
          <cell r="F192">
            <v>0.25800000000000001</v>
          </cell>
          <cell r="G192">
            <v>0.26200000000000001</v>
          </cell>
          <cell r="H192">
            <v>0.28000000000000003</v>
          </cell>
          <cell r="I192">
            <v>0.28199999999999997</v>
          </cell>
          <cell r="J192">
            <v>0.28899999999999998</v>
          </cell>
          <cell r="K192">
            <v>0.29499999999999998</v>
          </cell>
          <cell r="L192">
            <v>0.29899999999999999</v>
          </cell>
          <cell r="M192">
            <v>0.30399999999999999</v>
          </cell>
        </row>
        <row r="193">
          <cell r="B193" t="str">
            <v>South Sudan</v>
          </cell>
          <cell r="C193" t="str">
            <v>..</v>
          </cell>
          <cell r="D193" t="str">
            <v>..</v>
          </cell>
          <cell r="E193" t="str">
            <v>..</v>
          </cell>
          <cell r="F193" t="str">
            <v>..</v>
          </cell>
          <cell r="G193" t="str">
            <v>..</v>
          </cell>
          <cell r="H193" t="str">
            <v>..</v>
          </cell>
          <cell r="I193" t="str">
            <v>..</v>
          </cell>
          <cell r="J193" t="str">
            <v>..</v>
          </cell>
          <cell r="K193" t="str">
            <v>..</v>
          </cell>
          <cell r="L193" t="str">
            <v>..</v>
          </cell>
          <cell r="M193" t="str">
            <v>..</v>
          </cell>
        </row>
        <row r="194">
          <cell r="B194" t="str">
            <v>Tuvalu</v>
          </cell>
          <cell r="C194" t="str">
            <v>..</v>
          </cell>
          <cell r="D194" t="str">
            <v>..</v>
          </cell>
          <cell r="E194" t="str">
            <v>..</v>
          </cell>
          <cell r="F194" t="str">
            <v>..</v>
          </cell>
          <cell r="G194" t="str">
            <v>..</v>
          </cell>
          <cell r="H194" t="str">
            <v>..</v>
          </cell>
          <cell r="I194" t="str">
            <v>..</v>
          </cell>
          <cell r="J194" t="str">
            <v>..</v>
          </cell>
          <cell r="K194" t="str">
            <v>..</v>
          </cell>
          <cell r="L194" t="str">
            <v>..</v>
          </cell>
          <cell r="M194" t="str">
            <v>..</v>
          </cell>
        </row>
        <row r="195">
          <cell r="B195" t="str">
            <v>Somalia</v>
          </cell>
          <cell r="C195" t="str">
            <v>..</v>
          </cell>
          <cell r="D195" t="str">
            <v>..</v>
          </cell>
          <cell r="E195" t="str">
            <v>..</v>
          </cell>
          <cell r="F195" t="str">
            <v>..</v>
          </cell>
          <cell r="G195" t="str">
            <v>..</v>
          </cell>
          <cell r="H195" t="str">
            <v>..</v>
          </cell>
          <cell r="I195" t="str">
            <v>..</v>
          </cell>
          <cell r="J195" t="str">
            <v>..</v>
          </cell>
          <cell r="K195" t="str">
            <v>..</v>
          </cell>
          <cell r="L195" t="str">
            <v>..</v>
          </cell>
          <cell r="M195" t="str">
            <v>..</v>
          </cell>
        </row>
        <row r="196">
          <cell r="B196" t="str">
            <v>San Marino</v>
          </cell>
          <cell r="C196" t="str">
            <v>..</v>
          </cell>
          <cell r="D196" t="str">
            <v>..</v>
          </cell>
          <cell r="E196" t="str">
            <v>..</v>
          </cell>
          <cell r="F196" t="str">
            <v>..</v>
          </cell>
          <cell r="G196" t="str">
            <v>..</v>
          </cell>
          <cell r="H196" t="str">
            <v>..</v>
          </cell>
          <cell r="I196" t="str">
            <v>..</v>
          </cell>
          <cell r="J196" t="str">
            <v>..</v>
          </cell>
          <cell r="K196" t="str">
            <v>..</v>
          </cell>
          <cell r="L196" t="str">
            <v>..</v>
          </cell>
          <cell r="M196" t="str">
            <v>..</v>
          </cell>
        </row>
        <row r="197">
          <cell r="B197" t="str">
            <v>Nauru</v>
          </cell>
          <cell r="C197" t="str">
            <v>..</v>
          </cell>
          <cell r="D197" t="str">
            <v>..</v>
          </cell>
          <cell r="E197" t="str">
            <v>..</v>
          </cell>
          <cell r="F197" t="str">
            <v>..</v>
          </cell>
          <cell r="G197" t="str">
            <v>..</v>
          </cell>
          <cell r="H197" t="str">
            <v>..</v>
          </cell>
          <cell r="I197" t="str">
            <v>..</v>
          </cell>
          <cell r="J197" t="str">
            <v>..</v>
          </cell>
          <cell r="K197" t="str">
            <v>..</v>
          </cell>
          <cell r="L197" t="str">
            <v>..</v>
          </cell>
          <cell r="M197" t="str">
            <v>..</v>
          </cell>
        </row>
        <row r="198">
          <cell r="B198" t="str">
            <v>Monaco</v>
          </cell>
          <cell r="C198" t="str">
            <v>..</v>
          </cell>
          <cell r="D198" t="str">
            <v>..</v>
          </cell>
          <cell r="E198" t="str">
            <v>..</v>
          </cell>
          <cell r="F198" t="str">
            <v>..</v>
          </cell>
          <cell r="G198" t="str">
            <v>..</v>
          </cell>
          <cell r="H198" t="str">
            <v>..</v>
          </cell>
          <cell r="I198" t="str">
            <v>..</v>
          </cell>
          <cell r="J198" t="str">
            <v>..</v>
          </cell>
          <cell r="K198" t="str">
            <v>..</v>
          </cell>
          <cell r="L198" t="str">
            <v>..</v>
          </cell>
          <cell r="M198" t="str">
            <v>..</v>
          </cell>
        </row>
        <row r="199">
          <cell r="B199" t="str">
            <v>Marshall Islands</v>
          </cell>
          <cell r="C199" t="str">
            <v>..</v>
          </cell>
          <cell r="D199" t="str">
            <v>..</v>
          </cell>
          <cell r="E199" t="str">
            <v>..</v>
          </cell>
          <cell r="F199" t="str">
            <v>..</v>
          </cell>
          <cell r="G199" t="str">
            <v>..</v>
          </cell>
          <cell r="H199" t="str">
            <v>..</v>
          </cell>
          <cell r="I199" t="str">
            <v>..</v>
          </cell>
          <cell r="J199" t="str">
            <v>..</v>
          </cell>
          <cell r="K199" t="str">
            <v>..</v>
          </cell>
          <cell r="L199" t="str">
            <v>..</v>
          </cell>
          <cell r="M199" t="str">
            <v>..</v>
          </cell>
        </row>
        <row r="200">
          <cell r="B200" t="str">
            <v>Korea (Democratic People's Rep. of)</v>
          </cell>
          <cell r="C200" t="str">
            <v>..</v>
          </cell>
          <cell r="D200" t="str">
            <v>..</v>
          </cell>
          <cell r="E200" t="str">
            <v>..</v>
          </cell>
          <cell r="F200" t="str">
            <v>..</v>
          </cell>
          <cell r="G200" t="str">
            <v>..</v>
          </cell>
          <cell r="H200" t="str">
            <v>..</v>
          </cell>
          <cell r="I200" t="str">
            <v>..</v>
          </cell>
          <cell r="J200" t="str">
            <v>..</v>
          </cell>
          <cell r="K200" t="str">
            <v>..</v>
          </cell>
          <cell r="L200" t="str">
            <v>..</v>
          </cell>
          <cell r="M200" t="str">
            <v>..</v>
          </cell>
        </row>
      </sheetData>
      <sheetData sheetId="4"/>
      <sheetData sheetId="5"/>
    </sheetDataSet>
  </externalBook>
</externalLink>
</file>

<file path=xl/externalLinks/externalLink5.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35"/>
      <sheetName val="GCI_data_platform-36"/>
      <sheetName val="GCI_data_platform-37"/>
      <sheetName val="GCI_data_platform-38"/>
      <sheetName val="GCI_data_platform-39"/>
      <sheetName val="GCI_data_platform-40"/>
      <sheetName val="GCI_data_platform-41"/>
      <sheetName val="GCI_data_platform-42"/>
      <sheetName val="GCI_data_platform-43"/>
      <sheetName val="GCI_data_platform-44"/>
      <sheetName val="GCI_data_platform-45"/>
      <sheetName val="GCI_data_platform-46"/>
      <sheetName val="GCI_data_platform-47"/>
      <sheetName val="GCI_data_platform-48"/>
      <sheetName val="GCI_data_platform-49"/>
      <sheetName val="GCI_data_platform-50"/>
      <sheetName val="GCI_data_platform-51"/>
      <sheetName val="GCI_data_platform-52"/>
      <sheetName val="GCI_data_platform-53"/>
      <sheetName val="GCI_data_platform-54"/>
      <sheetName val="GCI_data_platform-55"/>
      <sheetName val="GCI_data_platform-56"/>
    </sheetNames>
    <sheetDataSet>
      <sheetData sheetId="0"/>
      <sheetData sheetId="1">
        <row r="1">
          <cell r="F1" t="str">
            <v>Entity code</v>
          </cell>
          <cell r="G1" t="str">
            <v>Value</v>
          </cell>
        </row>
        <row r="2">
          <cell r="C2" t="str">
            <v>1st pillar: Institutions, 1-7 (best)</v>
          </cell>
          <cell r="F2" t="str">
            <v>ALB</v>
          </cell>
          <cell r="G2">
            <v>3.3195687990625</v>
          </cell>
        </row>
        <row r="3">
          <cell r="F3" t="str">
            <v>DZA</v>
          </cell>
          <cell r="G3">
            <v>3.0391009869681098</v>
          </cell>
        </row>
        <row r="4">
          <cell r="F4" t="str">
            <v>AGO</v>
          </cell>
          <cell r="G4">
            <v>2.7598933412500002</v>
          </cell>
        </row>
        <row r="5">
          <cell r="F5" t="str">
            <v>ARG</v>
          </cell>
          <cell r="G5">
            <v>2.79488031512048</v>
          </cell>
        </row>
        <row r="6">
          <cell r="F6" t="str">
            <v>ARM</v>
          </cell>
          <cell r="G6">
            <v>3.9764885243269199</v>
          </cell>
        </row>
        <row r="7">
          <cell r="F7" t="str">
            <v>AUS</v>
          </cell>
          <cell r="G7">
            <v>5.0408587016600004</v>
          </cell>
        </row>
        <row r="8">
          <cell r="F8" t="str">
            <v>AUT</v>
          </cell>
          <cell r="G8">
            <v>5.0731834978989001</v>
          </cell>
        </row>
        <row r="9">
          <cell r="F9" t="str">
            <v>AZE</v>
          </cell>
          <cell r="G9">
            <v>4.0633366995451397</v>
          </cell>
        </row>
        <row r="10">
          <cell r="F10" t="str">
            <v>BHR</v>
          </cell>
          <cell r="G10">
            <v>4.7661606015589602</v>
          </cell>
        </row>
        <row r="11">
          <cell r="F11" t="str">
            <v>BGD</v>
          </cell>
          <cell r="G11">
            <v>3.0760308440398099</v>
          </cell>
        </row>
        <row r="12">
          <cell r="F12" t="str">
            <v>BRB</v>
          </cell>
          <cell r="G12">
            <v>4.7966471793963397</v>
          </cell>
        </row>
        <row r="13">
          <cell r="F13" t="str">
            <v>BEL</v>
          </cell>
          <cell r="G13">
            <v>5.0007202956397903</v>
          </cell>
        </row>
        <row r="14">
          <cell r="F14" t="str">
            <v>BEN</v>
          </cell>
          <cell r="G14">
            <v>3.3568012926937199</v>
          </cell>
        </row>
        <row r="15">
          <cell r="F15" t="str">
            <v>BTN</v>
          </cell>
          <cell r="G15">
            <v>4.4030509674999996</v>
          </cell>
        </row>
        <row r="16">
          <cell r="F16" t="str">
            <v>BOL</v>
          </cell>
          <cell r="G16">
            <v>3.4007886148116402</v>
          </cell>
        </row>
        <row r="17">
          <cell r="F17" t="str">
            <v>BIH</v>
          </cell>
          <cell r="G17">
            <v>3.8660947987499998</v>
          </cell>
        </row>
        <row r="18">
          <cell r="F18" t="str">
            <v>BWA</v>
          </cell>
          <cell r="G18">
            <v>4.6717980173487996</v>
          </cell>
        </row>
        <row r="19">
          <cell r="F19" t="str">
            <v>BRA</v>
          </cell>
          <cell r="G19">
            <v>3.7298196144445002</v>
          </cell>
        </row>
        <row r="20">
          <cell r="F20" t="str">
            <v>BRN</v>
          </cell>
          <cell r="G20">
            <v>4.9558264294871801</v>
          </cell>
        </row>
        <row r="21">
          <cell r="F21" t="str">
            <v>BGR</v>
          </cell>
          <cell r="G21">
            <v>3.37658505203731</v>
          </cell>
        </row>
        <row r="22">
          <cell r="F22" t="str">
            <v>BFA</v>
          </cell>
          <cell r="G22">
            <v>3.3370184707895398</v>
          </cell>
        </row>
        <row r="23">
          <cell r="F23" t="str">
            <v>BDI</v>
          </cell>
          <cell r="G23">
            <v>2.7790254081732702</v>
          </cell>
        </row>
        <row r="24">
          <cell r="F24" t="str">
            <v>KHM</v>
          </cell>
          <cell r="G24">
            <v>3.60987453452206</v>
          </cell>
        </row>
        <row r="25">
          <cell r="F25" t="str">
            <v>CMR</v>
          </cell>
          <cell r="G25">
            <v>3.34882241760315</v>
          </cell>
        </row>
        <row r="26">
          <cell r="F26" t="str">
            <v>CAN</v>
          </cell>
          <cell r="G26">
            <v>5.3824166903495803</v>
          </cell>
        </row>
        <row r="27">
          <cell r="F27" t="str">
            <v>CPV</v>
          </cell>
          <cell r="G27">
            <v>3.9270466534095698</v>
          </cell>
        </row>
        <row r="28">
          <cell r="F28" t="str">
            <v>TCD</v>
          </cell>
          <cell r="G28">
            <v>2.5440033609583299</v>
          </cell>
        </row>
        <row r="29">
          <cell r="F29" t="str">
            <v>CHL</v>
          </cell>
          <cell r="G29">
            <v>4.8806444991718703</v>
          </cell>
        </row>
        <row r="30">
          <cell r="F30" t="str">
            <v>CHN</v>
          </cell>
          <cell r="G30">
            <v>4.23925279735119</v>
          </cell>
        </row>
        <row r="31">
          <cell r="F31" t="str">
            <v>COL</v>
          </cell>
          <cell r="G31">
            <v>3.3545481792908198</v>
          </cell>
        </row>
        <row r="32">
          <cell r="F32" t="str">
            <v>CRI</v>
          </cell>
          <cell r="G32">
            <v>4.2046505299522101</v>
          </cell>
        </row>
        <row r="33">
          <cell r="F33" t="str">
            <v>CIV</v>
          </cell>
          <cell r="G33">
            <v>3.4025489034898801</v>
          </cell>
        </row>
        <row r="34">
          <cell r="F34" t="str">
            <v>HRV</v>
          </cell>
          <cell r="G34">
            <v>3.5992192583288798</v>
          </cell>
        </row>
        <row r="35">
          <cell r="F35" t="str">
            <v>CYP</v>
          </cell>
          <cell r="G35">
            <v>4.4736312380281698</v>
          </cell>
        </row>
        <row r="36">
          <cell r="F36" t="str">
            <v>CZE</v>
          </cell>
          <cell r="G36">
            <v>3.6374488805639702</v>
          </cell>
        </row>
        <row r="37">
          <cell r="F37" t="str">
            <v>DNK</v>
          </cell>
          <cell r="G37">
            <v>5.2089685487749202</v>
          </cell>
        </row>
        <row r="38">
          <cell r="F38" t="str">
            <v>DOM</v>
          </cell>
          <cell r="G38">
            <v>3.2327128223333301</v>
          </cell>
        </row>
        <row r="39">
          <cell r="F39" t="str">
            <v>ECU</v>
          </cell>
          <cell r="G39">
            <v>3.60804524613591</v>
          </cell>
        </row>
        <row r="40">
          <cell r="F40" t="str">
            <v>EGY</v>
          </cell>
          <cell r="G40">
            <v>3.32779679007895</v>
          </cell>
        </row>
        <row r="41">
          <cell r="F41" t="str">
            <v>SLV</v>
          </cell>
          <cell r="G41">
            <v>3.0767108607051301</v>
          </cell>
        </row>
        <row r="42">
          <cell r="F42" t="str">
            <v>EST</v>
          </cell>
          <cell r="G42">
            <v>4.8953225467500001</v>
          </cell>
        </row>
        <row r="43">
          <cell r="F43" t="str">
            <v>ETH</v>
          </cell>
          <cell r="G43">
            <v>3.5783726499493702</v>
          </cell>
        </row>
        <row r="44">
          <cell r="F44" t="str">
            <v>FIN</v>
          </cell>
          <cell r="G44">
            <v>6.0978252370657904</v>
          </cell>
        </row>
        <row r="45">
          <cell r="F45" t="str">
            <v>FRA</v>
          </cell>
          <cell r="G45">
            <v>4.79432631122069</v>
          </cell>
        </row>
        <row r="46">
          <cell r="F46" t="str">
            <v>GAB</v>
          </cell>
          <cell r="G46">
            <v>3.7244762522570101</v>
          </cell>
        </row>
        <row r="47">
          <cell r="F47" t="str">
            <v>GMB</v>
          </cell>
          <cell r="G47">
            <v>4.4156406315743899</v>
          </cell>
        </row>
        <row r="48">
          <cell r="F48" t="str">
            <v>GEO</v>
          </cell>
          <cell r="G48">
            <v>3.99989931297337</v>
          </cell>
        </row>
        <row r="49">
          <cell r="F49" t="str">
            <v>DEU</v>
          </cell>
          <cell r="G49">
            <v>5.3038888999019402</v>
          </cell>
        </row>
        <row r="50">
          <cell r="F50" t="str">
            <v>GHA</v>
          </cell>
          <cell r="G50">
            <v>3.8891183475251698</v>
          </cell>
        </row>
        <row r="51">
          <cell r="F51" t="str">
            <v>GRC</v>
          </cell>
          <cell r="G51">
            <v>3.4858548312701099</v>
          </cell>
        </row>
        <row r="52">
          <cell r="F52" t="str">
            <v>GTM</v>
          </cell>
          <cell r="G52">
            <v>3.3519293693217498</v>
          </cell>
        </row>
        <row r="53">
          <cell r="F53" t="str">
            <v>GIN</v>
          </cell>
          <cell r="G53">
            <v>3.0601073562112102</v>
          </cell>
        </row>
        <row r="54">
          <cell r="F54" t="str">
            <v>GUY</v>
          </cell>
          <cell r="G54">
            <v>3.63691862994613</v>
          </cell>
        </row>
        <row r="55">
          <cell r="F55" t="str">
            <v>HTI</v>
          </cell>
          <cell r="G55">
            <v>2.7462205245176601</v>
          </cell>
        </row>
        <row r="56">
          <cell r="F56" t="str">
            <v>HND</v>
          </cell>
          <cell r="G56">
            <v>3.0521015036152499</v>
          </cell>
        </row>
        <row r="57">
          <cell r="F57" t="str">
            <v>HKG</v>
          </cell>
          <cell r="G57">
            <v>5.6068356464709304</v>
          </cell>
        </row>
        <row r="58">
          <cell r="F58" t="str">
            <v>HUN</v>
          </cell>
          <cell r="G58">
            <v>3.6661766330405801</v>
          </cell>
        </row>
        <row r="59">
          <cell r="F59" t="str">
            <v>ISL</v>
          </cell>
          <cell r="G59">
            <v>5.05406305084239</v>
          </cell>
        </row>
        <row r="60">
          <cell r="F60" t="str">
            <v>IND</v>
          </cell>
          <cell r="G60">
            <v>3.8604843441594201</v>
          </cell>
        </row>
        <row r="61">
          <cell r="F61" t="str">
            <v>IDN</v>
          </cell>
          <cell r="G61">
            <v>3.96729490815</v>
          </cell>
        </row>
        <row r="62">
          <cell r="F62" t="str">
            <v>IRN</v>
          </cell>
          <cell r="G62">
            <v>3.6824712884509601</v>
          </cell>
        </row>
        <row r="63">
          <cell r="F63" t="str">
            <v>IRL</v>
          </cell>
          <cell r="G63">
            <v>5.2689584951196604</v>
          </cell>
        </row>
        <row r="64">
          <cell r="F64" t="str">
            <v>ISR</v>
          </cell>
          <cell r="G64">
            <v>4.5612594720743198</v>
          </cell>
        </row>
        <row r="65">
          <cell r="F65" t="str">
            <v>ITA</v>
          </cell>
          <cell r="G65">
            <v>3.49978569208576</v>
          </cell>
        </row>
        <row r="66">
          <cell r="F66" t="str">
            <v>JAM</v>
          </cell>
          <cell r="G66">
            <v>3.6647916576856598</v>
          </cell>
        </row>
        <row r="67">
          <cell r="F67" t="str">
            <v>JPN</v>
          </cell>
          <cell r="G67">
            <v>5.2544221423495596</v>
          </cell>
        </row>
        <row r="68">
          <cell r="F68" t="str">
            <v>JOR</v>
          </cell>
          <cell r="G68">
            <v>4.59772368375</v>
          </cell>
        </row>
        <row r="69">
          <cell r="F69" t="str">
            <v>KAZ</v>
          </cell>
          <cell r="G69">
            <v>4.0920757549017903</v>
          </cell>
        </row>
        <row r="70">
          <cell r="F70" t="str">
            <v>KEN</v>
          </cell>
          <cell r="G70">
            <v>3.62399466743868</v>
          </cell>
        </row>
        <row r="71">
          <cell r="F71" t="str">
            <v>KOR</v>
          </cell>
          <cell r="G71">
            <v>3.8422223002262599</v>
          </cell>
        </row>
        <row r="72">
          <cell r="F72" t="str">
            <v>KWT</v>
          </cell>
          <cell r="G72">
            <v>4.2056041417263499</v>
          </cell>
        </row>
        <row r="73">
          <cell r="F73" t="str">
            <v>KGZ</v>
          </cell>
          <cell r="G73">
            <v>3.05417405744062</v>
          </cell>
        </row>
        <row r="74">
          <cell r="F74" t="str">
            <v>LAO</v>
          </cell>
          <cell r="G74">
            <v>4.0033390449999997</v>
          </cell>
        </row>
        <row r="75">
          <cell r="F75" t="str">
            <v>LVA</v>
          </cell>
          <cell r="G75">
            <v>4.0776398838846202</v>
          </cell>
        </row>
        <row r="76">
          <cell r="F76" t="str">
            <v>LBN</v>
          </cell>
          <cell r="G76">
            <v>2.9827653348603902</v>
          </cell>
        </row>
        <row r="77">
          <cell r="F77" t="str">
            <v>LSO</v>
          </cell>
          <cell r="G77">
            <v>3.61254994136022</v>
          </cell>
        </row>
        <row r="78">
          <cell r="F78" t="str">
            <v>LBR</v>
          </cell>
          <cell r="G78">
            <v>3.79554367758108</v>
          </cell>
        </row>
        <row r="79">
          <cell r="F79" t="str">
            <v>LBY</v>
          </cell>
          <cell r="G79">
            <v>3.21956810527778</v>
          </cell>
        </row>
        <row r="80">
          <cell r="F80" t="str">
            <v>LTU</v>
          </cell>
          <cell r="G80">
            <v>4.0446325881989802</v>
          </cell>
        </row>
        <row r="81">
          <cell r="F81" t="str">
            <v>LUX</v>
          </cell>
          <cell r="G81">
            <v>5.5904232965919096</v>
          </cell>
        </row>
        <row r="82">
          <cell r="F82" t="str">
            <v>MKD</v>
          </cell>
          <cell r="G82">
            <v>4.04770256236257</v>
          </cell>
        </row>
        <row r="83">
          <cell r="F83" t="str">
            <v>MDG</v>
          </cell>
          <cell r="G83">
            <v>3.09471348032229</v>
          </cell>
        </row>
        <row r="84">
          <cell r="F84" t="str">
            <v>MWI</v>
          </cell>
          <cell r="G84">
            <v>3.80882893945043</v>
          </cell>
        </row>
        <row r="85">
          <cell r="F85" t="str">
            <v>MYS</v>
          </cell>
          <cell r="G85">
            <v>4.8494473286824302</v>
          </cell>
        </row>
        <row r="86">
          <cell r="F86" t="str">
            <v>MLI</v>
          </cell>
          <cell r="G86">
            <v>3.0239606727512802</v>
          </cell>
        </row>
        <row r="87">
          <cell r="F87" t="str">
            <v>MLT</v>
          </cell>
          <cell r="G87">
            <v>4.6068722230999999</v>
          </cell>
        </row>
        <row r="88">
          <cell r="F88" t="str">
            <v>MRT</v>
          </cell>
          <cell r="G88">
            <v>2.9467985989705898</v>
          </cell>
        </row>
        <row r="89">
          <cell r="F89" t="str">
            <v>MUS</v>
          </cell>
          <cell r="G89">
            <v>4.5836914566562497</v>
          </cell>
        </row>
        <row r="90">
          <cell r="F90" t="str">
            <v>MEX</v>
          </cell>
          <cell r="G90">
            <v>3.5565826659795099</v>
          </cell>
        </row>
        <row r="91">
          <cell r="F91" t="str">
            <v>MDA</v>
          </cell>
          <cell r="G91">
            <v>3.2415634918632499</v>
          </cell>
        </row>
        <row r="92">
          <cell r="F92" t="str">
            <v>MNG</v>
          </cell>
          <cell r="G92">
            <v>3.34230268761404</v>
          </cell>
        </row>
        <row r="93">
          <cell r="F93" t="str">
            <v>MNE</v>
          </cell>
          <cell r="G93">
            <v>4.15681422971429</v>
          </cell>
        </row>
        <row r="94">
          <cell r="F94" t="str">
            <v>MAR</v>
          </cell>
          <cell r="G94">
            <v>4.1165967078032804</v>
          </cell>
        </row>
        <row r="95">
          <cell r="F95" t="str">
            <v>MOZ</v>
          </cell>
          <cell r="G95">
            <v>3.2973380911264001</v>
          </cell>
        </row>
        <row r="96">
          <cell r="F96" t="str">
            <v>MMR</v>
          </cell>
          <cell r="G96">
            <v>2.8031395691666701</v>
          </cell>
        </row>
        <row r="97">
          <cell r="F97" t="str">
            <v>NAM</v>
          </cell>
          <cell r="G97">
            <v>4.2192597313338496</v>
          </cell>
        </row>
        <row r="98">
          <cell r="F98" t="str">
            <v>NPL</v>
          </cell>
          <cell r="G98">
            <v>3.1949478393750002</v>
          </cell>
        </row>
        <row r="99">
          <cell r="F99" t="str">
            <v>NLD</v>
          </cell>
          <cell r="G99">
            <v>5.6176836646834296</v>
          </cell>
        </row>
        <row r="100">
          <cell r="F100" t="str">
            <v>NZL</v>
          </cell>
          <cell r="G100">
            <v>6.0711785989986398</v>
          </cell>
        </row>
        <row r="101">
          <cell r="F101" t="str">
            <v>NIC</v>
          </cell>
          <cell r="G101">
            <v>3.5202171311138701</v>
          </cell>
        </row>
        <row r="102">
          <cell r="F102" t="str">
            <v>NGA</v>
          </cell>
          <cell r="G102">
            <v>3.0789021512770001</v>
          </cell>
        </row>
        <row r="103">
          <cell r="F103" t="str">
            <v>NOR</v>
          </cell>
          <cell r="G103">
            <v>5.7023644954230797</v>
          </cell>
        </row>
        <row r="104">
          <cell r="F104" t="str">
            <v>OMN</v>
          </cell>
          <cell r="G104">
            <v>5.3923794599999999</v>
          </cell>
        </row>
        <row r="105">
          <cell r="F105" t="str">
            <v>PAK</v>
          </cell>
          <cell r="G105">
            <v>3.2340878148750001</v>
          </cell>
        </row>
        <row r="106">
          <cell r="F106" t="str">
            <v>PAN</v>
          </cell>
          <cell r="G106">
            <v>3.9729741409239598</v>
          </cell>
        </row>
        <row r="107">
          <cell r="F107" t="str">
            <v>PRY</v>
          </cell>
          <cell r="G107">
            <v>2.9058807821884098</v>
          </cell>
        </row>
        <row r="108">
          <cell r="F108" t="str">
            <v>PER</v>
          </cell>
          <cell r="G108">
            <v>3.3556090277384301</v>
          </cell>
        </row>
        <row r="109">
          <cell r="F109" t="str">
            <v>PHL</v>
          </cell>
          <cell r="G109">
            <v>3.7564407727378901</v>
          </cell>
        </row>
        <row r="110">
          <cell r="F110" t="str">
            <v>POL</v>
          </cell>
          <cell r="G110">
            <v>4.0124199293363496</v>
          </cell>
        </row>
        <row r="111">
          <cell r="F111" t="str">
            <v>PRT</v>
          </cell>
          <cell r="G111">
            <v>4.3177515124244197</v>
          </cell>
        </row>
        <row r="112">
          <cell r="F112" t="str">
            <v>PRI</v>
          </cell>
          <cell r="G112">
            <v>4.7009207761484397</v>
          </cell>
        </row>
        <row r="113">
          <cell r="F113" t="str">
            <v>QAT</v>
          </cell>
          <cell r="G113">
            <v>5.9454938045371204</v>
          </cell>
        </row>
        <row r="114">
          <cell r="F114" t="str">
            <v>ROU</v>
          </cell>
          <cell r="G114">
            <v>3.3388256204614399</v>
          </cell>
        </row>
        <row r="115">
          <cell r="F115" t="str">
            <v>RUS</v>
          </cell>
          <cell r="G115">
            <v>3.2781659666705498</v>
          </cell>
        </row>
        <row r="116">
          <cell r="F116" t="str">
            <v>RWA</v>
          </cell>
          <cell r="G116">
            <v>5.2022449369483503</v>
          </cell>
        </row>
        <row r="117">
          <cell r="F117" t="str">
            <v>SAU</v>
          </cell>
          <cell r="G117">
            <v>5.1293994993002103</v>
          </cell>
        </row>
        <row r="118">
          <cell r="F118" t="str">
            <v>SEN</v>
          </cell>
          <cell r="G118">
            <v>3.68537053435286</v>
          </cell>
        </row>
        <row r="119">
          <cell r="F119" t="str">
            <v>SRB</v>
          </cell>
          <cell r="G119">
            <v>3.2011622721174602</v>
          </cell>
        </row>
        <row r="120">
          <cell r="F120" t="str">
            <v>SYC</v>
          </cell>
          <cell r="G120">
            <v>4.3342746967222201</v>
          </cell>
        </row>
        <row r="121">
          <cell r="F121" t="str">
            <v>SLE</v>
          </cell>
          <cell r="G121">
            <v>3.616150910625</v>
          </cell>
        </row>
        <row r="122">
          <cell r="F122" t="str">
            <v>SGP</v>
          </cell>
          <cell r="G122">
            <v>6.0374626008056396</v>
          </cell>
        </row>
        <row r="123">
          <cell r="F123" t="str">
            <v>SVK</v>
          </cell>
          <cell r="G123">
            <v>3.3176196035109902</v>
          </cell>
        </row>
        <row r="124">
          <cell r="F124" t="str">
            <v>SVN</v>
          </cell>
          <cell r="G124">
            <v>3.9399291850576899</v>
          </cell>
        </row>
        <row r="125">
          <cell r="F125" t="str">
            <v>ZAF</v>
          </cell>
          <cell r="G125">
            <v>4.5336814438002699</v>
          </cell>
        </row>
        <row r="126">
          <cell r="F126" t="str">
            <v>ESP</v>
          </cell>
          <cell r="G126">
            <v>4.069202050625</v>
          </cell>
        </row>
        <row r="127">
          <cell r="F127" t="str">
            <v>LKA</v>
          </cell>
          <cell r="G127">
            <v>4.0925772872134099</v>
          </cell>
        </row>
        <row r="128">
          <cell r="F128" t="str">
            <v>SUR</v>
          </cell>
          <cell r="G128">
            <v>3.5392287135445399</v>
          </cell>
        </row>
        <row r="129">
          <cell r="F129" t="str">
            <v>SWZ</v>
          </cell>
          <cell r="G129">
            <v>3.8274412124774102</v>
          </cell>
        </row>
        <row r="130">
          <cell r="F130" t="str">
            <v>SWE</v>
          </cell>
          <cell r="G130">
            <v>5.7177059381291002</v>
          </cell>
        </row>
        <row r="131">
          <cell r="F131" t="str">
            <v>CHE</v>
          </cell>
          <cell r="G131">
            <v>5.6320380087208299</v>
          </cell>
        </row>
        <row r="132">
          <cell r="F132" t="str">
            <v>TWN</v>
          </cell>
          <cell r="G132">
            <v>4.94900867574645</v>
          </cell>
        </row>
        <row r="133">
          <cell r="F133" t="str">
            <v>TZA</v>
          </cell>
          <cell r="G133">
            <v>3.5485616903272299</v>
          </cell>
        </row>
        <row r="134">
          <cell r="F134" t="str">
            <v>THA</v>
          </cell>
          <cell r="G134">
            <v>3.7856114082756198</v>
          </cell>
        </row>
        <row r="135">
          <cell r="F135" t="str">
            <v>TLS</v>
          </cell>
          <cell r="G135">
            <v>3.3923755392952901</v>
          </cell>
        </row>
        <row r="136">
          <cell r="F136" t="str">
            <v>TTO</v>
          </cell>
          <cell r="G136">
            <v>3.5796649030397498</v>
          </cell>
        </row>
        <row r="137">
          <cell r="F137" t="str">
            <v>TUN</v>
          </cell>
          <cell r="G137">
            <v>3.84672326219611</v>
          </cell>
        </row>
        <row r="138">
          <cell r="F138" t="str">
            <v>TUR</v>
          </cell>
          <cell r="G138">
            <v>4.0835363580670396</v>
          </cell>
        </row>
        <row r="139">
          <cell r="F139" t="str">
            <v>UGA</v>
          </cell>
          <cell r="G139">
            <v>3.3295464456147501</v>
          </cell>
        </row>
        <row r="140">
          <cell r="F140" t="str">
            <v>UKR</v>
          </cell>
          <cell r="G140">
            <v>2.9881143080138202</v>
          </cell>
        </row>
        <row r="141">
          <cell r="F141" t="str">
            <v>ARE</v>
          </cell>
          <cell r="G141">
            <v>5.5481767387499996</v>
          </cell>
        </row>
        <row r="142">
          <cell r="F142" t="str">
            <v>GBR</v>
          </cell>
          <cell r="G142">
            <v>5.4294641696306796</v>
          </cell>
        </row>
        <row r="143">
          <cell r="F143" t="str">
            <v>USA</v>
          </cell>
          <cell r="G143">
            <v>4.6434653267619304</v>
          </cell>
        </row>
        <row r="144">
          <cell r="F144" t="str">
            <v>URY</v>
          </cell>
          <cell r="G144">
            <v>4.6178814356408999</v>
          </cell>
        </row>
        <row r="145">
          <cell r="F145" t="str">
            <v>VEN</v>
          </cell>
          <cell r="G145">
            <v>2.2731103019758101</v>
          </cell>
        </row>
        <row r="146">
          <cell r="F146" t="str">
            <v>VNM</v>
          </cell>
          <cell r="G146">
            <v>3.5445014730670699</v>
          </cell>
        </row>
        <row r="147">
          <cell r="F147" t="str">
            <v>YEM</v>
          </cell>
          <cell r="G147">
            <v>2.7961876296149999</v>
          </cell>
        </row>
        <row r="148">
          <cell r="F148" t="str">
            <v>ZMB</v>
          </cell>
          <cell r="G148">
            <v>4.1972916821466502</v>
          </cell>
        </row>
        <row r="149">
          <cell r="F149" t="str">
            <v>ZWE</v>
          </cell>
          <cell r="G149">
            <v>3.5033288656611599</v>
          </cell>
        </row>
      </sheetData>
      <sheetData sheetId="2">
        <row r="1">
          <cell r="F1" t="str">
            <v>Entity code</v>
          </cell>
          <cell r="G1" t="str">
            <v>Value</v>
          </cell>
        </row>
        <row r="2">
          <cell r="C2" t="str">
            <v>1.A. Public institutions, 1-7 (best)</v>
          </cell>
          <cell r="F2" t="str">
            <v>ZWE</v>
          </cell>
          <cell r="G2">
            <v>3.30166551798898</v>
          </cell>
        </row>
        <row r="3">
          <cell r="F3" t="str">
            <v>ZMB</v>
          </cell>
          <cell r="G3">
            <v>4.1326989364841697</v>
          </cell>
        </row>
        <row r="4">
          <cell r="F4" t="str">
            <v>YEM</v>
          </cell>
          <cell r="G4">
            <v>2.6333042436533298</v>
          </cell>
        </row>
        <row r="5">
          <cell r="F5" t="str">
            <v>VNM</v>
          </cell>
          <cell r="G5">
            <v>3.5299026106341498</v>
          </cell>
        </row>
        <row r="6">
          <cell r="F6" t="str">
            <v>VEN</v>
          </cell>
          <cell r="G6">
            <v>1.9469691141935499</v>
          </cell>
        </row>
        <row r="7">
          <cell r="F7" t="str">
            <v>URY</v>
          </cell>
          <cell r="G7">
            <v>4.6122116161869</v>
          </cell>
        </row>
        <row r="8">
          <cell r="F8" t="str">
            <v>USA</v>
          </cell>
          <cell r="G8">
            <v>4.4814209659380202</v>
          </cell>
        </row>
        <row r="9">
          <cell r="F9" t="str">
            <v>GBR</v>
          </cell>
          <cell r="G9">
            <v>5.3648572233333303</v>
          </cell>
        </row>
        <row r="10">
          <cell r="F10" t="str">
            <v>ARE</v>
          </cell>
          <cell r="G10">
            <v>5.64612786</v>
          </cell>
        </row>
        <row r="11">
          <cell r="F11" t="str">
            <v>UKR</v>
          </cell>
          <cell r="G11">
            <v>2.8406788739723501</v>
          </cell>
        </row>
        <row r="12">
          <cell r="F12" t="str">
            <v>UGA</v>
          </cell>
          <cell r="G12">
            <v>3.1857701425136602</v>
          </cell>
        </row>
        <row r="13">
          <cell r="F13" t="str">
            <v>TUR</v>
          </cell>
          <cell r="G13">
            <v>3.9884362852439499</v>
          </cell>
        </row>
        <row r="14">
          <cell r="F14" t="str">
            <v>TUN</v>
          </cell>
          <cell r="G14">
            <v>3.7385714404131698</v>
          </cell>
        </row>
        <row r="15">
          <cell r="F15" t="str">
            <v>TTO</v>
          </cell>
          <cell r="G15">
            <v>3.4923354501071899</v>
          </cell>
        </row>
        <row r="16">
          <cell r="F16" t="str">
            <v>TLS</v>
          </cell>
          <cell r="G16">
            <v>3.4152189699661801</v>
          </cell>
        </row>
        <row r="17">
          <cell r="F17" t="str">
            <v>THA</v>
          </cell>
          <cell r="G17">
            <v>3.5492115779855098</v>
          </cell>
        </row>
        <row r="18">
          <cell r="F18" t="str">
            <v>TZA</v>
          </cell>
          <cell r="G18">
            <v>3.5155887581762699</v>
          </cell>
        </row>
        <row r="19">
          <cell r="F19" t="str">
            <v>TWN</v>
          </cell>
          <cell r="G19">
            <v>4.9210770038912504</v>
          </cell>
        </row>
        <row r="20">
          <cell r="F20" t="str">
            <v>CHE</v>
          </cell>
          <cell r="G20">
            <v>5.7069082364888901</v>
          </cell>
        </row>
        <row r="21">
          <cell r="F21" t="str">
            <v>SWE</v>
          </cell>
          <cell r="G21">
            <v>5.67834913990984</v>
          </cell>
        </row>
        <row r="22">
          <cell r="F22" t="str">
            <v>SWZ</v>
          </cell>
          <cell r="G22">
            <v>3.7708088037349401</v>
          </cell>
        </row>
        <row r="23">
          <cell r="F23" t="str">
            <v>SUR</v>
          </cell>
          <cell r="G23">
            <v>3.54371501475479</v>
          </cell>
        </row>
        <row r="24">
          <cell r="F24" t="str">
            <v>LKA</v>
          </cell>
          <cell r="G24">
            <v>3.9758452557154502</v>
          </cell>
        </row>
        <row r="25">
          <cell r="F25" t="str">
            <v>ESP</v>
          </cell>
          <cell r="G25">
            <v>4.03721790333333</v>
          </cell>
        </row>
        <row r="26">
          <cell r="F26" t="str">
            <v>ZAF</v>
          </cell>
          <cell r="G26">
            <v>4.2253191092608704</v>
          </cell>
        </row>
        <row r="27">
          <cell r="F27" t="str">
            <v>SVN</v>
          </cell>
          <cell r="G27">
            <v>3.8557983057980798</v>
          </cell>
        </row>
        <row r="28">
          <cell r="F28" t="str">
            <v>SVK</v>
          </cell>
          <cell r="G28">
            <v>3.1700898033992702</v>
          </cell>
        </row>
        <row r="29">
          <cell r="F29" t="str">
            <v>SGP</v>
          </cell>
          <cell r="G29">
            <v>5.9999699560284601</v>
          </cell>
        </row>
        <row r="30">
          <cell r="F30" t="str">
            <v>SLE</v>
          </cell>
          <cell r="G30">
            <v>3.5014425683333301</v>
          </cell>
        </row>
        <row r="31">
          <cell r="F31" t="str">
            <v>SYC</v>
          </cell>
          <cell r="G31">
            <v>4.2685020125608499</v>
          </cell>
        </row>
        <row r="32">
          <cell r="F32" t="str">
            <v>SRB</v>
          </cell>
          <cell r="G32">
            <v>3.1102573626348402</v>
          </cell>
        </row>
        <row r="33">
          <cell r="F33" t="str">
            <v>SEN</v>
          </cell>
          <cell r="G33">
            <v>3.6273001601701398</v>
          </cell>
        </row>
        <row r="34">
          <cell r="F34" t="str">
            <v>SAU</v>
          </cell>
          <cell r="G34">
            <v>5.11541367485043</v>
          </cell>
        </row>
        <row r="35">
          <cell r="F35" t="str">
            <v>RWA</v>
          </cell>
          <cell r="G35">
            <v>5.2726035435482101</v>
          </cell>
        </row>
        <row r="36">
          <cell r="F36" t="str">
            <v>RUS</v>
          </cell>
          <cell r="G36">
            <v>3.1214720992401102</v>
          </cell>
        </row>
        <row r="37">
          <cell r="F37" t="str">
            <v>ROU</v>
          </cell>
          <cell r="G37">
            <v>3.2760531483847402</v>
          </cell>
        </row>
        <row r="38">
          <cell r="F38" t="str">
            <v>QAT</v>
          </cell>
          <cell r="G38">
            <v>6.02454719742504</v>
          </cell>
        </row>
        <row r="39">
          <cell r="F39" t="str">
            <v>PRI</v>
          </cell>
          <cell r="G39">
            <v>4.53275208239062</v>
          </cell>
        </row>
        <row r="40">
          <cell r="F40" t="str">
            <v>PRT</v>
          </cell>
          <cell r="G40">
            <v>4.2732582774186003</v>
          </cell>
        </row>
        <row r="41">
          <cell r="F41" t="str">
            <v>POL</v>
          </cell>
          <cell r="G41">
            <v>3.9312900418727899</v>
          </cell>
        </row>
        <row r="42">
          <cell r="F42" t="str">
            <v>PHL</v>
          </cell>
          <cell r="G42">
            <v>3.5904870869251102</v>
          </cell>
        </row>
        <row r="43">
          <cell r="F43" t="str">
            <v>PER</v>
          </cell>
          <cell r="G43">
            <v>3.0761615526481498</v>
          </cell>
        </row>
        <row r="44">
          <cell r="F44" t="str">
            <v>PRY</v>
          </cell>
          <cell r="G44">
            <v>2.7097288999227098</v>
          </cell>
        </row>
        <row r="45">
          <cell r="F45" t="str">
            <v>PAN</v>
          </cell>
          <cell r="G45">
            <v>3.8551820960735101</v>
          </cell>
        </row>
        <row r="46">
          <cell r="F46" t="str">
            <v>PAK</v>
          </cell>
          <cell r="G46">
            <v>3.00458356115278</v>
          </cell>
        </row>
        <row r="47">
          <cell r="F47" t="str">
            <v>OMN</v>
          </cell>
          <cell r="G47">
            <v>5.4496604466666696</v>
          </cell>
        </row>
        <row r="48">
          <cell r="F48" t="str">
            <v>NOR</v>
          </cell>
          <cell r="G48">
            <v>5.6169032202960398</v>
          </cell>
        </row>
        <row r="49">
          <cell r="F49" t="str">
            <v>NGA</v>
          </cell>
          <cell r="G49">
            <v>2.8838998024851299</v>
          </cell>
        </row>
        <row r="50">
          <cell r="F50" t="str">
            <v>NIC</v>
          </cell>
          <cell r="G50">
            <v>3.4236433225068499</v>
          </cell>
        </row>
        <row r="51">
          <cell r="F51" t="str">
            <v>NZL</v>
          </cell>
          <cell r="G51">
            <v>5.9649222666449297</v>
          </cell>
        </row>
        <row r="52">
          <cell r="F52" t="str">
            <v>NLD</v>
          </cell>
          <cell r="G52">
            <v>5.6319350369349097</v>
          </cell>
        </row>
        <row r="53">
          <cell r="F53" t="str">
            <v>NPL</v>
          </cell>
          <cell r="G53">
            <v>3.0831903691666702</v>
          </cell>
        </row>
        <row r="54">
          <cell r="F54" t="str">
            <v>NAM</v>
          </cell>
          <cell r="G54">
            <v>4.1515120349979302</v>
          </cell>
        </row>
        <row r="55">
          <cell r="F55" t="str">
            <v>MMR</v>
          </cell>
          <cell r="G55">
            <v>2.6478888700000001</v>
          </cell>
        </row>
        <row r="56">
          <cell r="F56" t="str">
            <v>MOZ</v>
          </cell>
          <cell r="G56">
            <v>3.1569459867640499</v>
          </cell>
        </row>
        <row r="57">
          <cell r="F57" t="str">
            <v>MAR</v>
          </cell>
          <cell r="G57">
            <v>4.0698483552131197</v>
          </cell>
        </row>
        <row r="58">
          <cell r="F58" t="str">
            <v>MNE</v>
          </cell>
          <cell r="G58">
            <v>4.1335571052034599</v>
          </cell>
        </row>
        <row r="59">
          <cell r="F59" t="str">
            <v>MNG</v>
          </cell>
          <cell r="G59">
            <v>3.2241186599960998</v>
          </cell>
        </row>
        <row r="60">
          <cell r="F60" t="str">
            <v>MDA</v>
          </cell>
          <cell r="G60">
            <v>3.08590948202849</v>
          </cell>
        </row>
        <row r="61">
          <cell r="F61" t="str">
            <v>MEX</v>
          </cell>
          <cell r="G61">
            <v>3.3501414330813799</v>
          </cell>
        </row>
        <row r="62">
          <cell r="F62" t="str">
            <v>MUS</v>
          </cell>
          <cell r="G62">
            <v>4.47833582970833</v>
          </cell>
        </row>
        <row r="63">
          <cell r="F63" t="str">
            <v>MRT</v>
          </cell>
          <cell r="G63">
            <v>2.9644297250980398</v>
          </cell>
        </row>
        <row r="64">
          <cell r="F64" t="str">
            <v>MLT</v>
          </cell>
          <cell r="G64">
            <v>4.5671784691333297</v>
          </cell>
        </row>
        <row r="65">
          <cell r="F65" t="str">
            <v>MLI</v>
          </cell>
          <cell r="G65">
            <v>2.8871763742551</v>
          </cell>
        </row>
        <row r="66">
          <cell r="F66" t="str">
            <v>MYS</v>
          </cell>
          <cell r="G66">
            <v>4.7101552443243202</v>
          </cell>
        </row>
        <row r="67">
          <cell r="F67" t="str">
            <v>MWI</v>
          </cell>
          <cell r="G67">
            <v>3.7124903413936798</v>
          </cell>
        </row>
        <row r="68">
          <cell r="F68" t="str">
            <v>MDG</v>
          </cell>
          <cell r="G68">
            <v>2.9143029072637199</v>
          </cell>
        </row>
        <row r="69">
          <cell r="F69" t="str">
            <v>MKD</v>
          </cell>
          <cell r="G69">
            <v>3.9862855619025299</v>
          </cell>
        </row>
        <row r="70">
          <cell r="F70" t="str">
            <v>LUX</v>
          </cell>
          <cell r="G70">
            <v>5.6071201901862704</v>
          </cell>
        </row>
        <row r="71">
          <cell r="F71" t="str">
            <v>LTU</v>
          </cell>
          <cell r="G71">
            <v>3.92624737627211</v>
          </cell>
        </row>
        <row r="72">
          <cell r="F72" t="str">
            <v>LBY</v>
          </cell>
          <cell r="G72">
            <v>3.2285079811111101</v>
          </cell>
        </row>
        <row r="73">
          <cell r="F73" t="str">
            <v>LBR</v>
          </cell>
          <cell r="G73">
            <v>3.7814142270900901</v>
          </cell>
        </row>
        <row r="74">
          <cell r="F74" t="str">
            <v>LSO</v>
          </cell>
          <cell r="G74">
            <v>3.5878509185430101</v>
          </cell>
        </row>
        <row r="75">
          <cell r="F75" t="str">
            <v>LBN</v>
          </cell>
          <cell r="G75">
            <v>2.7871794258095202</v>
          </cell>
        </row>
        <row r="76">
          <cell r="F76" t="str">
            <v>LVA</v>
          </cell>
          <cell r="G76">
            <v>4.0046383426153804</v>
          </cell>
        </row>
        <row r="77">
          <cell r="F77" t="str">
            <v>LAO</v>
          </cell>
          <cell r="G77">
            <v>4.05363247666667</v>
          </cell>
        </row>
        <row r="78">
          <cell r="F78" t="str">
            <v>KGZ</v>
          </cell>
          <cell r="G78">
            <v>2.8409951089833299</v>
          </cell>
        </row>
        <row r="79">
          <cell r="F79" t="str">
            <v>KWT</v>
          </cell>
          <cell r="G79">
            <v>4.2002002095765798</v>
          </cell>
        </row>
        <row r="80">
          <cell r="F80" t="str">
            <v>KOR</v>
          </cell>
          <cell r="G80">
            <v>3.8116529136163901</v>
          </cell>
        </row>
        <row r="81">
          <cell r="F81" t="str">
            <v>KEN</v>
          </cell>
          <cell r="G81">
            <v>3.49339642623899</v>
          </cell>
        </row>
        <row r="82">
          <cell r="F82" t="str">
            <v>KAZ</v>
          </cell>
          <cell r="G82">
            <v>3.96832033738889</v>
          </cell>
        </row>
        <row r="83">
          <cell r="F83" t="str">
            <v>JOR</v>
          </cell>
          <cell r="G83">
            <v>4.6677891200000001</v>
          </cell>
        </row>
        <row r="84">
          <cell r="F84" t="str">
            <v>JPN</v>
          </cell>
          <cell r="G84">
            <v>5.1587189728008802</v>
          </cell>
        </row>
        <row r="85">
          <cell r="F85" t="str">
            <v>JAM</v>
          </cell>
          <cell r="G85">
            <v>3.4993460668652001</v>
          </cell>
        </row>
        <row r="86">
          <cell r="F86" t="str">
            <v>ITA</v>
          </cell>
          <cell r="G86">
            <v>3.4112390351356598</v>
          </cell>
        </row>
        <row r="87">
          <cell r="F87" t="str">
            <v>ISR</v>
          </cell>
          <cell r="G87">
            <v>4.4184963080360404</v>
          </cell>
        </row>
        <row r="88">
          <cell r="F88" t="str">
            <v>IRL</v>
          </cell>
          <cell r="G88">
            <v>5.2661687849458696</v>
          </cell>
        </row>
        <row r="89">
          <cell r="F89" t="str">
            <v>IRN</v>
          </cell>
          <cell r="G89">
            <v>3.6530929256482501</v>
          </cell>
        </row>
        <row r="90">
          <cell r="F90" t="str">
            <v>IDN</v>
          </cell>
          <cell r="G90">
            <v>3.8451621106285701</v>
          </cell>
        </row>
        <row r="91">
          <cell r="F91" t="str">
            <v>IND</v>
          </cell>
          <cell r="G91">
            <v>3.7495786552560402</v>
          </cell>
        </row>
        <row r="92">
          <cell r="F92" t="str">
            <v>ISL</v>
          </cell>
          <cell r="G92">
            <v>5.0470190839583298</v>
          </cell>
        </row>
        <row r="93">
          <cell r="F93" t="str">
            <v>HUN</v>
          </cell>
          <cell r="G93">
            <v>3.5692634553542799</v>
          </cell>
        </row>
        <row r="94">
          <cell r="F94" t="str">
            <v>HKG</v>
          </cell>
          <cell r="G94">
            <v>5.5605575191317804</v>
          </cell>
        </row>
        <row r="95">
          <cell r="F95" t="str">
            <v>HND</v>
          </cell>
          <cell r="G95">
            <v>2.8098441107896002</v>
          </cell>
        </row>
        <row r="96">
          <cell r="F96" t="str">
            <v>HTI</v>
          </cell>
          <cell r="G96">
            <v>2.6326924874003601</v>
          </cell>
        </row>
        <row r="97">
          <cell r="F97" t="str">
            <v>GUY</v>
          </cell>
          <cell r="G97">
            <v>3.4933337788324099</v>
          </cell>
        </row>
        <row r="98">
          <cell r="F98" t="str">
            <v>GIN</v>
          </cell>
          <cell r="G98">
            <v>2.9543738362988501</v>
          </cell>
        </row>
        <row r="99">
          <cell r="F99" t="str">
            <v>GTM</v>
          </cell>
          <cell r="G99">
            <v>3.1197724167633099</v>
          </cell>
        </row>
        <row r="100">
          <cell r="F100" t="str">
            <v>GRC</v>
          </cell>
          <cell r="G100">
            <v>3.3898785301992298</v>
          </cell>
        </row>
        <row r="101">
          <cell r="F101" t="str">
            <v>GHA</v>
          </cell>
          <cell r="G101">
            <v>3.8192881975950801</v>
          </cell>
        </row>
        <row r="102">
          <cell r="F102" t="str">
            <v>DEU</v>
          </cell>
          <cell r="G102">
            <v>5.3149019795970798</v>
          </cell>
        </row>
        <row r="103">
          <cell r="F103" t="str">
            <v>GEO</v>
          </cell>
          <cell r="G103">
            <v>3.9519335932347102</v>
          </cell>
        </row>
        <row r="104">
          <cell r="F104" t="str">
            <v>GMB</v>
          </cell>
          <cell r="G104">
            <v>4.4276573628813898</v>
          </cell>
        </row>
        <row r="105">
          <cell r="F105" t="str">
            <v>GAB</v>
          </cell>
          <cell r="G105">
            <v>3.5851016972461101</v>
          </cell>
        </row>
        <row r="106">
          <cell r="F106" t="str">
            <v>FRA</v>
          </cell>
          <cell r="G106">
            <v>4.7187023061690603</v>
          </cell>
        </row>
        <row r="107">
          <cell r="F107" t="str">
            <v>FIN</v>
          </cell>
          <cell r="G107">
            <v>6.1055552095087702</v>
          </cell>
        </row>
        <row r="108">
          <cell r="F108" t="str">
            <v>ETH</v>
          </cell>
          <cell r="G108">
            <v>3.6144356849535901</v>
          </cell>
        </row>
        <row r="109">
          <cell r="F109" t="str">
            <v>EST</v>
          </cell>
          <cell r="G109">
            <v>4.9306772880866303</v>
          </cell>
        </row>
        <row r="110">
          <cell r="F110" t="str">
            <v>SLV</v>
          </cell>
          <cell r="G110">
            <v>2.96481424333333</v>
          </cell>
        </row>
        <row r="111">
          <cell r="F111" t="str">
            <v>EGY</v>
          </cell>
          <cell r="G111">
            <v>3.1143582394035101</v>
          </cell>
        </row>
        <row r="112">
          <cell r="F112" t="str">
            <v>ECU</v>
          </cell>
          <cell r="G112">
            <v>3.54703682675926</v>
          </cell>
        </row>
        <row r="113">
          <cell r="F113" t="str">
            <v>DOM</v>
          </cell>
          <cell r="G113">
            <v>2.9951560468412701</v>
          </cell>
        </row>
        <row r="114">
          <cell r="F114" t="str">
            <v>DNK</v>
          </cell>
          <cell r="G114">
            <v>5.0963708267441898</v>
          </cell>
        </row>
        <row r="115">
          <cell r="F115" t="str">
            <v>CZE</v>
          </cell>
          <cell r="G115">
            <v>3.5457810454663501</v>
          </cell>
        </row>
        <row r="116">
          <cell r="F116" t="str">
            <v>CYP</v>
          </cell>
          <cell r="G116">
            <v>4.4722890575704204</v>
          </cell>
        </row>
        <row r="117">
          <cell r="F117" t="str">
            <v>HRV</v>
          </cell>
          <cell r="G117">
            <v>3.5129366884670201</v>
          </cell>
        </row>
        <row r="118">
          <cell r="F118" t="str">
            <v>CIV</v>
          </cell>
          <cell r="G118">
            <v>3.2448566925626201</v>
          </cell>
        </row>
        <row r="119">
          <cell r="F119" t="str">
            <v>CRI</v>
          </cell>
          <cell r="G119">
            <v>4.1381464854019603</v>
          </cell>
        </row>
        <row r="120">
          <cell r="F120" t="str">
            <v>COL</v>
          </cell>
          <cell r="G120">
            <v>3.0742825973877599</v>
          </cell>
        </row>
        <row r="121">
          <cell r="F121" t="str">
            <v>CHN</v>
          </cell>
          <cell r="G121">
            <v>4.2508340145238099</v>
          </cell>
        </row>
        <row r="122">
          <cell r="F122" t="str">
            <v>CHL</v>
          </cell>
          <cell r="G122">
            <v>4.8536208692083296</v>
          </cell>
        </row>
        <row r="123">
          <cell r="F123" t="str">
            <v>TCD</v>
          </cell>
          <cell r="G123">
            <v>2.4101937763864698</v>
          </cell>
        </row>
        <row r="124">
          <cell r="F124" t="str">
            <v>CPV</v>
          </cell>
          <cell r="G124">
            <v>3.9102997728085098</v>
          </cell>
        </row>
        <row r="125">
          <cell r="F125" t="str">
            <v>CAN</v>
          </cell>
          <cell r="G125">
            <v>5.2802074014336204</v>
          </cell>
        </row>
        <row r="126">
          <cell r="F126" t="str">
            <v>CMR</v>
          </cell>
          <cell r="G126">
            <v>3.2239718762097902</v>
          </cell>
        </row>
        <row r="127">
          <cell r="F127" t="str">
            <v>KHM</v>
          </cell>
          <cell r="G127">
            <v>3.4911974087745099</v>
          </cell>
        </row>
        <row r="128">
          <cell r="F128" t="str">
            <v>BDI</v>
          </cell>
          <cell r="G128">
            <v>2.63645022492409</v>
          </cell>
        </row>
        <row r="129">
          <cell r="F129" t="str">
            <v>BFA</v>
          </cell>
          <cell r="G129">
            <v>3.2043249283571398</v>
          </cell>
        </row>
        <row r="130">
          <cell r="F130" t="str">
            <v>BGR</v>
          </cell>
          <cell r="G130">
            <v>3.2075816405273598</v>
          </cell>
        </row>
        <row r="131">
          <cell r="F131" t="str">
            <v>BRN</v>
          </cell>
          <cell r="G131">
            <v>5.00450325384615</v>
          </cell>
        </row>
        <row r="132">
          <cell r="F132" t="str">
            <v>BRA</v>
          </cell>
          <cell r="G132">
            <v>3.5453691601825699</v>
          </cell>
        </row>
        <row r="133">
          <cell r="F133" t="str">
            <v>BWA</v>
          </cell>
          <cell r="G133">
            <v>4.6743292956367304</v>
          </cell>
        </row>
        <row r="134">
          <cell r="F134" t="str">
            <v>BIH</v>
          </cell>
          <cell r="G134">
            <v>3.9593264399999999</v>
          </cell>
        </row>
        <row r="135">
          <cell r="F135" t="str">
            <v>BOL</v>
          </cell>
          <cell r="G135">
            <v>3.3054295678082202</v>
          </cell>
        </row>
        <row r="136">
          <cell r="F136" t="str">
            <v>BTN</v>
          </cell>
          <cell r="G136">
            <v>4.4378255400000004</v>
          </cell>
        </row>
        <row r="137">
          <cell r="F137" t="str">
            <v>BEN</v>
          </cell>
          <cell r="G137">
            <v>3.2516496495951102</v>
          </cell>
        </row>
        <row r="138">
          <cell r="F138" t="str">
            <v>BEL</v>
          </cell>
          <cell r="G138">
            <v>4.9139344768540401</v>
          </cell>
        </row>
        <row r="139">
          <cell r="F139" t="str">
            <v>BRB</v>
          </cell>
          <cell r="G139">
            <v>4.7909356089105701</v>
          </cell>
        </row>
        <row r="140">
          <cell r="F140" t="str">
            <v>BGD</v>
          </cell>
          <cell r="G140">
            <v>2.97923009900637</v>
          </cell>
        </row>
        <row r="141">
          <cell r="F141" t="str">
            <v>BHR</v>
          </cell>
          <cell r="G141">
            <v>4.6998338141855296</v>
          </cell>
        </row>
        <row r="142">
          <cell r="F142" t="str">
            <v>AZE</v>
          </cell>
          <cell r="G142">
            <v>4.0108941830740701</v>
          </cell>
        </row>
        <row r="143">
          <cell r="F143" t="str">
            <v>AUT</v>
          </cell>
          <cell r="G143">
            <v>5.0188595589019602</v>
          </cell>
        </row>
        <row r="144">
          <cell r="F144" t="str">
            <v>AUS</v>
          </cell>
          <cell r="G144">
            <v>4.9485296268800001</v>
          </cell>
        </row>
        <row r="145">
          <cell r="F145" t="str">
            <v>ARM</v>
          </cell>
          <cell r="G145">
            <v>3.94065484418803</v>
          </cell>
        </row>
        <row r="146">
          <cell r="F146" t="str">
            <v>ARG</v>
          </cell>
          <cell r="G146">
            <v>2.61639675192911</v>
          </cell>
        </row>
        <row r="147">
          <cell r="F147" t="str">
            <v>AGO</v>
          </cell>
          <cell r="G147">
            <v>2.7013808300000002</v>
          </cell>
        </row>
        <row r="148">
          <cell r="F148" t="str">
            <v>DZA</v>
          </cell>
          <cell r="G148">
            <v>2.9658504779047599</v>
          </cell>
        </row>
        <row r="149">
          <cell r="F149" t="str">
            <v>ALB</v>
          </cell>
          <cell r="G149">
            <v>3.1604384883333299</v>
          </cell>
        </row>
      </sheetData>
      <sheetData sheetId="3">
        <row r="1">
          <cell r="F1" t="str">
            <v>Entity code</v>
          </cell>
          <cell r="G1" t="str">
            <v>Value</v>
          </cell>
        </row>
        <row r="2">
          <cell r="C2" t="str">
            <v>1.01 Property rights, 1-7 (best)</v>
          </cell>
          <cell r="F2" t="str">
            <v>ZWE</v>
          </cell>
          <cell r="G2">
            <v>2.64668806942149</v>
          </cell>
        </row>
        <row r="3">
          <cell r="F3" t="str">
            <v>ZMB</v>
          </cell>
          <cell r="G3">
            <v>4.65548158994413</v>
          </cell>
        </row>
        <row r="4">
          <cell r="F4" t="str">
            <v>YEM</v>
          </cell>
          <cell r="G4">
            <v>3.229070052</v>
          </cell>
        </row>
        <row r="5">
          <cell r="F5" t="str">
            <v>VNM</v>
          </cell>
          <cell r="G5">
            <v>3.5062046829268301</v>
          </cell>
        </row>
        <row r="6">
          <cell r="F6" t="str">
            <v>VEN</v>
          </cell>
          <cell r="G6">
            <v>1.61029786129032</v>
          </cell>
        </row>
        <row r="7">
          <cell r="F7" t="str">
            <v>URY</v>
          </cell>
          <cell r="G7">
            <v>4.8715783531791903</v>
          </cell>
        </row>
        <row r="8">
          <cell r="F8" t="str">
            <v>USA</v>
          </cell>
          <cell r="G8">
            <v>5.1706030201004998</v>
          </cell>
        </row>
        <row r="9">
          <cell r="F9" t="str">
            <v>GBR</v>
          </cell>
          <cell r="G9">
            <v>6.1593932499999999</v>
          </cell>
        </row>
        <row r="10">
          <cell r="F10" t="str">
            <v>ARE</v>
          </cell>
          <cell r="G10">
            <v>5.3837479999999998</v>
          </cell>
        </row>
        <row r="11">
          <cell r="F11" t="str">
            <v>UKR</v>
          </cell>
          <cell r="G11">
            <v>2.51090529170507</v>
          </cell>
        </row>
        <row r="12">
          <cell r="F12" t="str">
            <v>UGA</v>
          </cell>
          <cell r="G12">
            <v>3.66280138688525</v>
          </cell>
        </row>
        <row r="13">
          <cell r="F13" t="str">
            <v>TUR</v>
          </cell>
          <cell r="G13">
            <v>4.6751433346368696</v>
          </cell>
        </row>
        <row r="14">
          <cell r="F14" t="str">
            <v>TUN</v>
          </cell>
          <cell r="G14">
            <v>4.2510592652694603</v>
          </cell>
        </row>
        <row r="15">
          <cell r="F15" t="str">
            <v>TTO</v>
          </cell>
          <cell r="G15">
            <v>4.2242211999999997</v>
          </cell>
        </row>
        <row r="16">
          <cell r="F16" t="str">
            <v>TLS</v>
          </cell>
          <cell r="G16">
            <v>2.8150198724637701</v>
          </cell>
        </row>
        <row r="17">
          <cell r="F17" t="str">
            <v>THA</v>
          </cell>
          <cell r="G17">
            <v>4.0781466012422403</v>
          </cell>
        </row>
        <row r="18">
          <cell r="F18" t="str">
            <v>TZA</v>
          </cell>
          <cell r="G18">
            <v>3.7912581183246101</v>
          </cell>
        </row>
        <row r="19">
          <cell r="F19" t="str">
            <v>TWN</v>
          </cell>
          <cell r="G19">
            <v>5.7964016808510603</v>
          </cell>
        </row>
        <row r="20">
          <cell r="F20" t="str">
            <v>CHE</v>
          </cell>
          <cell r="G20">
            <v>6.2416865733333298</v>
          </cell>
        </row>
        <row r="21">
          <cell r="F21" t="str">
            <v>SWE</v>
          </cell>
          <cell r="G21">
            <v>5.8598194803278698</v>
          </cell>
        </row>
        <row r="22">
          <cell r="F22" t="str">
            <v>SWZ</v>
          </cell>
          <cell r="G22">
            <v>4.1716856349397604</v>
          </cell>
        </row>
        <row r="23">
          <cell r="F23" t="str">
            <v>SUR</v>
          </cell>
          <cell r="G23">
            <v>3.5843972712643701</v>
          </cell>
        </row>
        <row r="24">
          <cell r="F24" t="str">
            <v>LKA</v>
          </cell>
          <cell r="G24">
            <v>4.3713992341463399</v>
          </cell>
        </row>
        <row r="25">
          <cell r="F25" t="str">
            <v>ESP</v>
          </cell>
          <cell r="G25">
            <v>4.7074231800000002</v>
          </cell>
        </row>
        <row r="26">
          <cell r="F26" t="str">
            <v>ZAF</v>
          </cell>
          <cell r="G26">
            <v>5.6247137228260904</v>
          </cell>
        </row>
        <row r="27">
          <cell r="F27" t="str">
            <v>SVN</v>
          </cell>
          <cell r="G27">
            <v>4.25428439423077</v>
          </cell>
        </row>
        <row r="28">
          <cell r="F28" t="str">
            <v>SVK</v>
          </cell>
          <cell r="G28">
            <v>3.9368765582417602</v>
          </cell>
        </row>
        <row r="29">
          <cell r="F29" t="str">
            <v>SGP</v>
          </cell>
          <cell r="G29">
            <v>6.3348211018292702</v>
          </cell>
        </row>
        <row r="30">
          <cell r="F30" t="str">
            <v>SLE</v>
          </cell>
          <cell r="G30">
            <v>3.7188878999999999</v>
          </cell>
        </row>
        <row r="31">
          <cell r="F31" t="str">
            <v>SYC</v>
          </cell>
          <cell r="G31">
            <v>4.4494090444444403</v>
          </cell>
        </row>
        <row r="32">
          <cell r="F32" t="str">
            <v>SRB</v>
          </cell>
          <cell r="G32">
            <v>3.18106384221106</v>
          </cell>
        </row>
        <row r="33">
          <cell r="F33" t="str">
            <v>SEN</v>
          </cell>
          <cell r="G33">
            <v>4.00645526770833</v>
          </cell>
        </row>
        <row r="34">
          <cell r="F34" t="str">
            <v>SAU</v>
          </cell>
          <cell r="G34">
            <v>5.3372808542734997</v>
          </cell>
        </row>
        <row r="35">
          <cell r="F35" t="str">
            <v>RWA</v>
          </cell>
          <cell r="G35">
            <v>5.2394928462809904</v>
          </cell>
        </row>
        <row r="36">
          <cell r="F36" t="str">
            <v>RUS</v>
          </cell>
          <cell r="G36">
            <v>3.0329135389830499</v>
          </cell>
        </row>
        <row r="37">
          <cell r="F37" t="str">
            <v>ROU</v>
          </cell>
          <cell r="G37">
            <v>3.9425351233830801</v>
          </cell>
        </row>
        <row r="38">
          <cell r="F38" t="str">
            <v>QAT</v>
          </cell>
          <cell r="G38">
            <v>5.9791496305676901</v>
          </cell>
        </row>
        <row r="39">
          <cell r="F39" t="str">
            <v>PRI</v>
          </cell>
          <cell r="G39">
            <v>5.9602252968749996</v>
          </cell>
        </row>
        <row r="40">
          <cell r="F40" t="str">
            <v>PRT</v>
          </cell>
          <cell r="G40">
            <v>4.8460992790697697</v>
          </cell>
        </row>
        <row r="41">
          <cell r="F41" t="str">
            <v>POL</v>
          </cell>
          <cell r="G41">
            <v>4.2915842140096601</v>
          </cell>
        </row>
        <row r="42">
          <cell r="F42" t="str">
            <v>PHL</v>
          </cell>
          <cell r="G42">
            <v>4.34527261585903</v>
          </cell>
        </row>
        <row r="43">
          <cell r="F43" t="str">
            <v>PER</v>
          </cell>
          <cell r="G43">
            <v>3.7011147703703702</v>
          </cell>
        </row>
        <row r="44">
          <cell r="F44" t="str">
            <v>PRY</v>
          </cell>
          <cell r="G44">
            <v>3.0627770028985499</v>
          </cell>
        </row>
        <row r="45">
          <cell r="F45" t="str">
            <v>PAN</v>
          </cell>
          <cell r="G45">
            <v>4.8369497676806104</v>
          </cell>
        </row>
        <row r="46">
          <cell r="F46" t="str">
            <v>PAK</v>
          </cell>
          <cell r="G46">
            <v>3.3437723875000001</v>
          </cell>
        </row>
        <row r="47">
          <cell r="F47" t="str">
            <v>OMN</v>
          </cell>
          <cell r="G47">
            <v>5.6024570000000002</v>
          </cell>
        </row>
        <row r="48">
          <cell r="F48" t="str">
            <v>NOR</v>
          </cell>
          <cell r="G48">
            <v>5.9630561034965002</v>
          </cell>
        </row>
        <row r="49">
          <cell r="F49" t="str">
            <v>NGA</v>
          </cell>
          <cell r="G49">
            <v>3.44022641314554</v>
          </cell>
        </row>
        <row r="50">
          <cell r="F50" t="str">
            <v>NIC</v>
          </cell>
          <cell r="G50">
            <v>3.3341427143835598</v>
          </cell>
        </row>
        <row r="51">
          <cell r="F51" t="str">
            <v>NZL</v>
          </cell>
          <cell r="G51">
            <v>5.9394053989130402</v>
          </cell>
        </row>
        <row r="52">
          <cell r="F52" t="str">
            <v>NLD</v>
          </cell>
          <cell r="G52">
            <v>5.9663551704142002</v>
          </cell>
        </row>
        <row r="53">
          <cell r="F53" t="str">
            <v>NPL</v>
          </cell>
          <cell r="G53">
            <v>3.4607516999999999</v>
          </cell>
        </row>
        <row r="54">
          <cell r="F54" t="str">
            <v>NAM</v>
          </cell>
          <cell r="G54">
            <v>5.0886238422360304</v>
          </cell>
        </row>
        <row r="55">
          <cell r="F55" t="str">
            <v>MMR</v>
          </cell>
          <cell r="G55">
            <v>2.5091800000000002</v>
          </cell>
        </row>
        <row r="56">
          <cell r="F56" t="str">
            <v>MOZ</v>
          </cell>
          <cell r="G56">
            <v>3.4595834702247199</v>
          </cell>
        </row>
        <row r="57">
          <cell r="F57" t="str">
            <v>MAR</v>
          </cell>
          <cell r="G57">
            <v>4.8101639868852502</v>
          </cell>
        </row>
        <row r="58">
          <cell r="F58" t="str">
            <v>MNE</v>
          </cell>
          <cell r="G58">
            <v>4.2246742415584402</v>
          </cell>
        </row>
        <row r="59">
          <cell r="F59" t="str">
            <v>MNG</v>
          </cell>
          <cell r="G59">
            <v>3.5568545976608199</v>
          </cell>
        </row>
        <row r="60">
          <cell r="F60" t="str">
            <v>MDA</v>
          </cell>
          <cell r="G60">
            <v>3.1717327418803398</v>
          </cell>
        </row>
        <row r="61">
          <cell r="F61" t="str">
            <v>MEX</v>
          </cell>
          <cell r="G61">
            <v>4.1921843729096997</v>
          </cell>
        </row>
        <row r="62">
          <cell r="F62" t="str">
            <v>MUS</v>
          </cell>
          <cell r="G62">
            <v>5.0797594458333304</v>
          </cell>
        </row>
        <row r="63">
          <cell r="F63" t="str">
            <v>MRT</v>
          </cell>
          <cell r="G63">
            <v>2.7712928529411802</v>
          </cell>
        </row>
        <row r="64">
          <cell r="F64" t="str">
            <v>MLT</v>
          </cell>
          <cell r="G64">
            <v>5.5317717499999999</v>
          </cell>
        </row>
        <row r="65">
          <cell r="F65" t="str">
            <v>MLI</v>
          </cell>
          <cell r="G65">
            <v>3.2650212622449</v>
          </cell>
        </row>
        <row r="66">
          <cell r="F66" t="str">
            <v>MYS</v>
          </cell>
          <cell r="G66">
            <v>5.1998029108108099</v>
          </cell>
        </row>
        <row r="67">
          <cell r="F67" t="str">
            <v>MWI</v>
          </cell>
          <cell r="G67">
            <v>3.8266272129310299</v>
          </cell>
        </row>
        <row r="68">
          <cell r="F68" t="str">
            <v>MDG</v>
          </cell>
          <cell r="G68">
            <v>2.9481298353413701</v>
          </cell>
        </row>
        <row r="69">
          <cell r="F69" t="str">
            <v>MKD</v>
          </cell>
          <cell r="G69">
            <v>4.4618598561403502</v>
          </cell>
        </row>
        <row r="70">
          <cell r="F70" t="str">
            <v>LUX</v>
          </cell>
          <cell r="G70">
            <v>6.0252078441176504</v>
          </cell>
        </row>
        <row r="71">
          <cell r="F71" t="str">
            <v>LTU</v>
          </cell>
          <cell r="G71">
            <v>4.2434303030612197</v>
          </cell>
        </row>
        <row r="72">
          <cell r="F72" t="str">
            <v>LBY</v>
          </cell>
          <cell r="G72">
            <v>3.4422110666666699</v>
          </cell>
        </row>
        <row r="73">
          <cell r="F73" t="str">
            <v>LBR</v>
          </cell>
          <cell r="G73">
            <v>3.7618943756756802</v>
          </cell>
        </row>
        <row r="74">
          <cell r="F74" t="str">
            <v>LSO</v>
          </cell>
          <cell r="G74">
            <v>3.2756078349462401</v>
          </cell>
        </row>
        <row r="75">
          <cell r="F75" t="str">
            <v>LBN</v>
          </cell>
          <cell r="G75">
            <v>3.9237465974025998</v>
          </cell>
        </row>
        <row r="76">
          <cell r="F76" t="str">
            <v>LVA</v>
          </cell>
          <cell r="G76">
            <v>4.3445212820512804</v>
          </cell>
        </row>
        <row r="77">
          <cell r="F77" t="str">
            <v>LAO</v>
          </cell>
          <cell r="G77">
            <v>3.9230849999999999</v>
          </cell>
        </row>
        <row r="78">
          <cell r="F78" t="str">
            <v>KGZ</v>
          </cell>
          <cell r="G78">
            <v>2.8970118249999999</v>
          </cell>
        </row>
        <row r="79">
          <cell r="F79" t="str">
            <v>KWT</v>
          </cell>
          <cell r="G79">
            <v>5.0176145081081103</v>
          </cell>
        </row>
        <row r="80">
          <cell r="F80" t="str">
            <v>KOR</v>
          </cell>
          <cell r="G80">
            <v>4.5473146458100597</v>
          </cell>
        </row>
        <row r="81">
          <cell r="F81" t="str">
            <v>KEN</v>
          </cell>
          <cell r="G81">
            <v>3.9115148943396201</v>
          </cell>
        </row>
        <row r="82">
          <cell r="F82" t="str">
            <v>KAZ</v>
          </cell>
          <cell r="G82">
            <v>4.2569527642857103</v>
          </cell>
        </row>
        <row r="83">
          <cell r="F83" t="str">
            <v>JOR</v>
          </cell>
          <cell r="G83">
            <v>5.3273659999999996</v>
          </cell>
        </row>
        <row r="84">
          <cell r="F84" t="str">
            <v>JPN</v>
          </cell>
          <cell r="G84">
            <v>5.8144369168141603</v>
          </cell>
        </row>
        <row r="85">
          <cell r="F85" t="str">
            <v>JAM</v>
          </cell>
          <cell r="G85">
            <v>4.3101362639705902</v>
          </cell>
        </row>
        <row r="86">
          <cell r="F86" t="str">
            <v>ITA</v>
          </cell>
          <cell r="G86">
            <v>4.2628414924418596</v>
          </cell>
        </row>
        <row r="87">
          <cell r="F87" t="str">
            <v>ISR</v>
          </cell>
          <cell r="G87">
            <v>4.9831478432432403</v>
          </cell>
        </row>
        <row r="88">
          <cell r="F88" t="str">
            <v>IRL</v>
          </cell>
          <cell r="G88">
            <v>5.7234319025640996</v>
          </cell>
        </row>
        <row r="89">
          <cell r="F89" t="str">
            <v>IRN</v>
          </cell>
          <cell r="G89">
            <v>4.3081376966005704</v>
          </cell>
        </row>
        <row r="90">
          <cell r="F90" t="str">
            <v>IDN</v>
          </cell>
          <cell r="G90">
            <v>4.0661850857142898</v>
          </cell>
        </row>
        <row r="91">
          <cell r="F91" t="str">
            <v>IND</v>
          </cell>
          <cell r="G91">
            <v>4.3766420570048297</v>
          </cell>
        </row>
        <row r="92">
          <cell r="F92" t="str">
            <v>ISL</v>
          </cell>
          <cell r="G92">
            <v>5.1802276157608702</v>
          </cell>
        </row>
        <row r="93">
          <cell r="F93" t="str">
            <v>HUN</v>
          </cell>
          <cell r="G93">
            <v>3.70091498638743</v>
          </cell>
        </row>
        <row r="94">
          <cell r="F94" t="str">
            <v>HKG</v>
          </cell>
          <cell r="G94">
            <v>6.1000737744186004</v>
          </cell>
        </row>
        <row r="95">
          <cell r="F95" t="str">
            <v>HND</v>
          </cell>
          <cell r="G95">
            <v>3.3781838624113498</v>
          </cell>
        </row>
        <row r="96">
          <cell r="F96" t="str">
            <v>HTI</v>
          </cell>
          <cell r="G96">
            <v>2.1318389706521699</v>
          </cell>
        </row>
        <row r="97">
          <cell r="F97" t="str">
            <v>GUY</v>
          </cell>
          <cell r="G97">
            <v>3.8841473038674001</v>
          </cell>
        </row>
        <row r="98">
          <cell r="F98" t="str">
            <v>GIN</v>
          </cell>
          <cell r="G98">
            <v>2.9901227517241402</v>
          </cell>
        </row>
        <row r="99">
          <cell r="F99" t="str">
            <v>GTM</v>
          </cell>
          <cell r="G99">
            <v>3.8312396804733702</v>
          </cell>
        </row>
        <row r="100">
          <cell r="F100" t="str">
            <v>GRC</v>
          </cell>
          <cell r="G100">
            <v>3.8918837850574701</v>
          </cell>
        </row>
        <row r="101">
          <cell r="F101" t="str">
            <v>GHA</v>
          </cell>
          <cell r="G101">
            <v>4.2385811275167802</v>
          </cell>
        </row>
        <row r="102">
          <cell r="F102" t="str">
            <v>DEU</v>
          </cell>
          <cell r="G102">
            <v>5.84045707878788</v>
          </cell>
        </row>
        <row r="103">
          <cell r="F103" t="str">
            <v>GEO</v>
          </cell>
          <cell r="G103">
            <v>3.4051211656804701</v>
          </cell>
        </row>
        <row r="104">
          <cell r="F104" t="str">
            <v>GMB</v>
          </cell>
          <cell r="G104">
            <v>4.3618674092024499</v>
          </cell>
        </row>
        <row r="105">
          <cell r="F105" t="str">
            <v>GAB</v>
          </cell>
          <cell r="G105">
            <v>4.1308150336448604</v>
          </cell>
        </row>
        <row r="106">
          <cell r="F106" t="str">
            <v>FRA</v>
          </cell>
          <cell r="G106">
            <v>5.6703569377990402</v>
          </cell>
        </row>
        <row r="107">
          <cell r="F107" t="str">
            <v>FIN</v>
          </cell>
          <cell r="G107">
            <v>6.37897552105263</v>
          </cell>
        </row>
        <row r="108">
          <cell r="F108" t="str">
            <v>ETH</v>
          </cell>
          <cell r="G108">
            <v>3.6977551139240501</v>
          </cell>
        </row>
        <row r="109">
          <cell r="F109" t="str">
            <v>EST</v>
          </cell>
          <cell r="G109">
            <v>5.1363255661016902</v>
          </cell>
        </row>
        <row r="110">
          <cell r="F110" t="str">
            <v>SLV</v>
          </cell>
          <cell r="G110">
            <v>3.5361790384615399</v>
          </cell>
        </row>
        <row r="111">
          <cell r="F111" t="str">
            <v>EGY</v>
          </cell>
          <cell r="G111">
            <v>3.71852158496241</v>
          </cell>
        </row>
        <row r="112">
          <cell r="F112" t="str">
            <v>ECU</v>
          </cell>
          <cell r="G112">
            <v>3.7860547039682499</v>
          </cell>
        </row>
        <row r="113">
          <cell r="F113" t="str">
            <v>DOM</v>
          </cell>
          <cell r="G113">
            <v>3.8284089809523798</v>
          </cell>
        </row>
        <row r="114">
          <cell r="F114" t="str">
            <v>DNK</v>
          </cell>
          <cell r="G114">
            <v>5.4371827760797302</v>
          </cell>
        </row>
        <row r="115">
          <cell r="F115" t="str">
            <v>CZE</v>
          </cell>
          <cell r="G115">
            <v>3.8871767413145499</v>
          </cell>
        </row>
        <row r="116">
          <cell r="F116" t="str">
            <v>CYP</v>
          </cell>
          <cell r="G116">
            <v>4.7416788943662</v>
          </cell>
        </row>
        <row r="117">
          <cell r="F117" t="str">
            <v>HRV</v>
          </cell>
          <cell r="G117">
            <v>3.79237055294118</v>
          </cell>
        </row>
        <row r="118">
          <cell r="F118" t="str">
            <v>CIV</v>
          </cell>
          <cell r="G118">
            <v>3.4206625768786099</v>
          </cell>
        </row>
        <row r="119">
          <cell r="F119" t="str">
            <v>CRI</v>
          </cell>
          <cell r="G119">
            <v>4.5740361735294099</v>
          </cell>
        </row>
        <row r="120">
          <cell r="F120" t="str">
            <v>COL</v>
          </cell>
          <cell r="G120">
            <v>3.83541624693878</v>
          </cell>
        </row>
        <row r="121">
          <cell r="F121" t="str">
            <v>CHN</v>
          </cell>
          <cell r="G121">
            <v>4.6222450000000004</v>
          </cell>
        </row>
        <row r="122">
          <cell r="F122" t="str">
            <v>CHL</v>
          </cell>
          <cell r="G122">
            <v>5.1048019</v>
          </cell>
        </row>
        <row r="123">
          <cell r="F123" t="str">
            <v>TCD</v>
          </cell>
          <cell r="G123">
            <v>2.4255229608695701</v>
          </cell>
        </row>
        <row r="124">
          <cell r="F124" t="str">
            <v>CPV</v>
          </cell>
          <cell r="G124">
            <v>3.8749895574468098</v>
          </cell>
        </row>
        <row r="125">
          <cell r="F125" t="str">
            <v>CAN</v>
          </cell>
          <cell r="G125">
            <v>6.0346167258474601</v>
          </cell>
        </row>
        <row r="126">
          <cell r="F126" t="str">
            <v>CMR</v>
          </cell>
          <cell r="G126">
            <v>3.8497155888111898</v>
          </cell>
        </row>
        <row r="127">
          <cell r="F127" t="str">
            <v>KHM</v>
          </cell>
          <cell r="G127">
            <v>3.6432531323529398</v>
          </cell>
        </row>
        <row r="128">
          <cell r="F128" t="str">
            <v>BDI</v>
          </cell>
          <cell r="G128">
            <v>2.6654437999999998</v>
          </cell>
        </row>
        <row r="129">
          <cell r="F129" t="str">
            <v>BFA</v>
          </cell>
          <cell r="G129">
            <v>3.6707859142857102</v>
          </cell>
        </row>
        <row r="130">
          <cell r="F130" t="str">
            <v>BGR</v>
          </cell>
          <cell r="G130">
            <v>3.53799129850746</v>
          </cell>
        </row>
        <row r="131">
          <cell r="F131" t="str">
            <v>BRN</v>
          </cell>
          <cell r="G131">
            <v>4.5797383128205098</v>
          </cell>
        </row>
        <row r="132">
          <cell r="F132" t="str">
            <v>BRA</v>
          </cell>
          <cell r="G132">
            <v>4.5984124082987599</v>
          </cell>
        </row>
        <row r="133">
          <cell r="F133" t="str">
            <v>BWA</v>
          </cell>
          <cell r="G133">
            <v>4.9430025556886203</v>
          </cell>
        </row>
        <row r="134">
          <cell r="F134" t="str">
            <v>BIH</v>
          </cell>
          <cell r="G134">
            <v>3.679192</v>
          </cell>
        </row>
        <row r="135">
          <cell r="F135" t="str">
            <v>BOL</v>
          </cell>
          <cell r="G135">
            <v>3.2133700958904101</v>
          </cell>
        </row>
        <row r="136">
          <cell r="F136" t="str">
            <v>BTN</v>
          </cell>
          <cell r="G136">
            <v>4.3235359999999998</v>
          </cell>
        </row>
        <row r="137">
          <cell r="F137" t="str">
            <v>BEN</v>
          </cell>
          <cell r="G137">
            <v>3.43977070994764</v>
          </cell>
        </row>
        <row r="138">
          <cell r="F138" t="str">
            <v>BEL</v>
          </cell>
          <cell r="G138">
            <v>5.4107992408283998</v>
          </cell>
        </row>
        <row r="139">
          <cell r="F139" t="str">
            <v>BRB</v>
          </cell>
          <cell r="G139">
            <v>5.0373325853658502</v>
          </cell>
        </row>
        <row r="140">
          <cell r="F140" t="str">
            <v>BGD</v>
          </cell>
          <cell r="G140">
            <v>3.3551610917197499</v>
          </cell>
        </row>
        <row r="141">
          <cell r="F141" t="str">
            <v>BHR</v>
          </cell>
          <cell r="G141">
            <v>5.50898860471698</v>
          </cell>
        </row>
        <row r="142">
          <cell r="F142" t="str">
            <v>AZE</v>
          </cell>
          <cell r="G142">
            <v>3.9787093611111102</v>
          </cell>
        </row>
        <row r="143">
          <cell r="F143" t="str">
            <v>AUT</v>
          </cell>
          <cell r="G143">
            <v>5.8879109573529398</v>
          </cell>
        </row>
        <row r="144">
          <cell r="F144" t="str">
            <v>AUS</v>
          </cell>
          <cell r="G144">
            <v>5.235334688</v>
          </cell>
        </row>
        <row r="145">
          <cell r="F145" t="str">
            <v>ARM</v>
          </cell>
          <cell r="G145">
            <v>4.55545359487179</v>
          </cell>
        </row>
        <row r="146">
          <cell r="F146" t="str">
            <v>ARG</v>
          </cell>
          <cell r="G146">
            <v>2.4711859674208099</v>
          </cell>
        </row>
        <row r="147">
          <cell r="F147" t="str">
            <v>AGO</v>
          </cell>
          <cell r="G147">
            <v>2.7647059999999999</v>
          </cell>
        </row>
        <row r="148">
          <cell r="F148" t="str">
            <v>DZA</v>
          </cell>
          <cell r="G148">
            <v>3.2241646459183699</v>
          </cell>
        </row>
        <row r="149">
          <cell r="F149" t="str">
            <v>ALB</v>
          </cell>
          <cell r="G149">
            <v>2.8453669000000001</v>
          </cell>
        </row>
      </sheetData>
      <sheetData sheetId="4">
        <row r="1">
          <cell r="F1" t="str">
            <v>Entity code</v>
          </cell>
          <cell r="G1" t="str">
            <v>Value</v>
          </cell>
        </row>
        <row r="2">
          <cell r="C2" t="str">
            <v>1.02 Intellectual property protection, 1-7 (best)</v>
          </cell>
          <cell r="F2" t="str">
            <v>ZWE</v>
          </cell>
          <cell r="G2">
            <v>3.0006485669421501</v>
          </cell>
        </row>
        <row r="3">
          <cell r="F3" t="str">
            <v>ZMB</v>
          </cell>
          <cell r="G3">
            <v>3.87721877877095</v>
          </cell>
        </row>
        <row r="4">
          <cell r="F4" t="str">
            <v>YEM</v>
          </cell>
          <cell r="G4">
            <v>2.3708777520000002</v>
          </cell>
        </row>
        <row r="5">
          <cell r="F5" t="str">
            <v>VNM</v>
          </cell>
          <cell r="G5">
            <v>2.8635971609756101</v>
          </cell>
        </row>
        <row r="6">
          <cell r="F6" t="str">
            <v>VEN</v>
          </cell>
          <cell r="G6">
            <v>1.6394848838709699</v>
          </cell>
        </row>
        <row r="7">
          <cell r="F7" t="str">
            <v>URY</v>
          </cell>
          <cell r="G7">
            <v>4.0744521913294802</v>
          </cell>
        </row>
        <row r="8">
          <cell r="F8" t="str">
            <v>USA</v>
          </cell>
          <cell r="G8">
            <v>5.1829779422110596</v>
          </cell>
        </row>
        <row r="9">
          <cell r="F9" t="str">
            <v>GBR</v>
          </cell>
          <cell r="G9">
            <v>5.8481179090909103</v>
          </cell>
        </row>
        <row r="10">
          <cell r="F10" t="str">
            <v>ARE</v>
          </cell>
          <cell r="G10">
            <v>5.3495189999999999</v>
          </cell>
        </row>
        <row r="11">
          <cell r="F11" t="str">
            <v>UKR</v>
          </cell>
          <cell r="G11">
            <v>2.4990590377880202</v>
          </cell>
        </row>
        <row r="12">
          <cell r="F12" t="str">
            <v>UGA</v>
          </cell>
          <cell r="G12">
            <v>2.8085238688524599</v>
          </cell>
        </row>
        <row r="13">
          <cell r="F13" t="str">
            <v>TUR</v>
          </cell>
          <cell r="G13">
            <v>3.6120014089385499</v>
          </cell>
        </row>
        <row r="14">
          <cell r="F14" t="str">
            <v>TUN</v>
          </cell>
          <cell r="G14">
            <v>3.1914582664670701</v>
          </cell>
        </row>
        <row r="15">
          <cell r="F15" t="str">
            <v>TTO</v>
          </cell>
          <cell r="G15">
            <v>3.2658163067137802</v>
          </cell>
        </row>
        <row r="16">
          <cell r="F16" t="str">
            <v>TLS</v>
          </cell>
          <cell r="G16">
            <v>2.69077910434783</v>
          </cell>
        </row>
        <row r="17">
          <cell r="F17" t="str">
            <v>THA</v>
          </cell>
          <cell r="G17">
            <v>3.1322444080745302</v>
          </cell>
        </row>
        <row r="18">
          <cell r="F18" t="str">
            <v>TZA</v>
          </cell>
          <cell r="G18">
            <v>3.2390507675392701</v>
          </cell>
        </row>
        <row r="19">
          <cell r="F19" t="str">
            <v>TWN</v>
          </cell>
          <cell r="G19">
            <v>5.2109469617021302</v>
          </cell>
        </row>
        <row r="20">
          <cell r="F20" t="str">
            <v>CHE</v>
          </cell>
          <cell r="G20">
            <v>5.9788515733333298</v>
          </cell>
        </row>
        <row r="21">
          <cell r="F21" t="str">
            <v>SWE</v>
          </cell>
          <cell r="G21">
            <v>5.5237169352458997</v>
          </cell>
        </row>
        <row r="22">
          <cell r="F22" t="str">
            <v>SWZ</v>
          </cell>
          <cell r="G22">
            <v>3.9546304686746998</v>
          </cell>
        </row>
        <row r="23">
          <cell r="F23" t="str">
            <v>SUR</v>
          </cell>
          <cell r="G23">
            <v>2.8521664333333301</v>
          </cell>
        </row>
        <row r="24">
          <cell r="F24" t="str">
            <v>LKA</v>
          </cell>
          <cell r="G24">
            <v>3.7873065024390198</v>
          </cell>
        </row>
        <row r="25">
          <cell r="F25" t="str">
            <v>ESP</v>
          </cell>
          <cell r="G25">
            <v>3.97584706</v>
          </cell>
        </row>
        <row r="26">
          <cell r="F26" t="str">
            <v>ZAF</v>
          </cell>
          <cell r="G26">
            <v>5.45789569782609</v>
          </cell>
        </row>
        <row r="27">
          <cell r="F27" t="str">
            <v>SVN</v>
          </cell>
          <cell r="G27">
            <v>4.1908393971153801</v>
          </cell>
        </row>
        <row r="28">
          <cell r="F28" t="str">
            <v>SVK</v>
          </cell>
          <cell r="G28">
            <v>3.7444118</v>
          </cell>
        </row>
        <row r="29">
          <cell r="F29" t="str">
            <v>SGP</v>
          </cell>
          <cell r="G29">
            <v>6.1210305615853704</v>
          </cell>
        </row>
        <row r="30">
          <cell r="F30" t="str">
            <v>SLE</v>
          </cell>
          <cell r="G30">
            <v>3.4302404000000002</v>
          </cell>
        </row>
        <row r="31">
          <cell r="F31" t="str">
            <v>SYC</v>
          </cell>
          <cell r="G31">
            <v>4.0657400857142898</v>
          </cell>
        </row>
        <row r="32">
          <cell r="F32" t="str">
            <v>SRB</v>
          </cell>
          <cell r="G32">
            <v>2.8695630175879399</v>
          </cell>
        </row>
        <row r="33">
          <cell r="F33" t="str">
            <v>SEN</v>
          </cell>
          <cell r="G33">
            <v>3.2184659281250001</v>
          </cell>
        </row>
        <row r="34">
          <cell r="F34" t="str">
            <v>SAU</v>
          </cell>
          <cell r="G34">
            <v>4.9978484850427396</v>
          </cell>
        </row>
        <row r="35">
          <cell r="F35" t="str">
            <v>RWA</v>
          </cell>
          <cell r="G35">
            <v>4.70862065785124</v>
          </cell>
        </row>
        <row r="36">
          <cell r="F36" t="str">
            <v>RUS</v>
          </cell>
          <cell r="G36">
            <v>2.8857566762711899</v>
          </cell>
        </row>
        <row r="37">
          <cell r="F37" t="str">
            <v>ROU</v>
          </cell>
          <cell r="G37">
            <v>2.8987534875621899</v>
          </cell>
        </row>
        <row r="38">
          <cell r="F38" t="str">
            <v>QAT</v>
          </cell>
          <cell r="G38">
            <v>5.9835596209607003</v>
          </cell>
        </row>
        <row r="39">
          <cell r="F39" t="str">
            <v>PRI</v>
          </cell>
          <cell r="G39">
            <v>5.9284557179687498</v>
          </cell>
        </row>
        <row r="40">
          <cell r="F40" t="str">
            <v>PRT</v>
          </cell>
          <cell r="G40">
            <v>4.4975095186046499</v>
          </cell>
        </row>
        <row r="41">
          <cell r="F41" t="str">
            <v>POL</v>
          </cell>
          <cell r="G41">
            <v>3.6532823463768098</v>
          </cell>
        </row>
        <row r="42">
          <cell r="F42" t="str">
            <v>PHL</v>
          </cell>
          <cell r="G42">
            <v>3.5905698105726902</v>
          </cell>
        </row>
        <row r="43">
          <cell r="F43" t="str">
            <v>PER</v>
          </cell>
          <cell r="G43">
            <v>2.7999675728395101</v>
          </cell>
        </row>
        <row r="44">
          <cell r="F44" t="str">
            <v>PRY</v>
          </cell>
          <cell r="G44">
            <v>2.3081686724637702</v>
          </cell>
        </row>
        <row r="45">
          <cell r="F45" t="str">
            <v>PAN</v>
          </cell>
          <cell r="G45">
            <v>4.6335795730038001</v>
          </cell>
        </row>
        <row r="46">
          <cell r="F46" t="str">
            <v>PAK</v>
          </cell>
          <cell r="G46">
            <v>2.90042505833333</v>
          </cell>
        </row>
        <row r="47">
          <cell r="F47" t="str">
            <v>OMN</v>
          </cell>
          <cell r="G47">
            <v>5.2050070000000002</v>
          </cell>
        </row>
        <row r="48">
          <cell r="F48" t="str">
            <v>NOR</v>
          </cell>
          <cell r="G48">
            <v>5.5240900881118904</v>
          </cell>
        </row>
        <row r="49">
          <cell r="F49" t="str">
            <v>NGA</v>
          </cell>
          <cell r="G49">
            <v>2.7897051370892001</v>
          </cell>
        </row>
        <row r="50">
          <cell r="F50" t="str">
            <v>NIC</v>
          </cell>
          <cell r="G50">
            <v>3.5195195438356199</v>
          </cell>
        </row>
        <row r="51">
          <cell r="F51" t="str">
            <v>NZL</v>
          </cell>
          <cell r="G51">
            <v>6.0369254858695696</v>
          </cell>
        </row>
        <row r="52">
          <cell r="F52" t="str">
            <v>NLD</v>
          </cell>
          <cell r="G52">
            <v>5.7477019278106498</v>
          </cell>
        </row>
        <row r="53">
          <cell r="F53" t="str">
            <v>NPL</v>
          </cell>
          <cell r="G53">
            <v>2.8544567500000002</v>
          </cell>
        </row>
        <row r="54">
          <cell r="F54" t="str">
            <v>NAM</v>
          </cell>
          <cell r="G54">
            <v>4.3153742571428602</v>
          </cell>
        </row>
        <row r="55">
          <cell r="F55" t="str">
            <v>MMR</v>
          </cell>
          <cell r="G55">
            <v>2.7042380000000001</v>
          </cell>
        </row>
        <row r="56">
          <cell r="F56" t="str">
            <v>MOZ</v>
          </cell>
          <cell r="G56">
            <v>2.6779062483146099</v>
          </cell>
        </row>
        <row r="57">
          <cell r="F57" t="str">
            <v>MAR</v>
          </cell>
          <cell r="G57">
            <v>3.2899902360655702</v>
          </cell>
        </row>
        <row r="58">
          <cell r="F58" t="str">
            <v>MNE</v>
          </cell>
          <cell r="G58">
            <v>3.6002254805194802</v>
          </cell>
        </row>
        <row r="59">
          <cell r="F59" t="str">
            <v>MNG</v>
          </cell>
          <cell r="G59">
            <v>2.4861041134502901</v>
          </cell>
        </row>
        <row r="60">
          <cell r="F60" t="str">
            <v>MDA</v>
          </cell>
          <cell r="G60">
            <v>2.7088831965811999</v>
          </cell>
        </row>
        <row r="61">
          <cell r="F61" t="str">
            <v>MEX</v>
          </cell>
          <cell r="G61">
            <v>3.5921854595317702</v>
          </cell>
        </row>
        <row r="62">
          <cell r="F62" t="str">
            <v>MUS</v>
          </cell>
          <cell r="G62">
            <v>4.0038736333333302</v>
          </cell>
        </row>
        <row r="63">
          <cell r="F63" t="str">
            <v>MRT</v>
          </cell>
          <cell r="G63">
            <v>2.5267013823529401</v>
          </cell>
        </row>
        <row r="64">
          <cell r="F64" t="str">
            <v>MLT</v>
          </cell>
          <cell r="G64">
            <v>4.8765673899999999</v>
          </cell>
        </row>
        <row r="65">
          <cell r="F65" t="str">
            <v>MLI</v>
          </cell>
          <cell r="G65">
            <v>2.7009822469387799</v>
          </cell>
        </row>
        <row r="66">
          <cell r="F66" t="str">
            <v>MYS</v>
          </cell>
          <cell r="G66">
            <v>4.8144195891891899</v>
          </cell>
        </row>
        <row r="67">
          <cell r="F67" t="str">
            <v>MWI</v>
          </cell>
          <cell r="G67">
            <v>3.3997645155172398</v>
          </cell>
        </row>
        <row r="68">
          <cell r="F68" t="str">
            <v>MDG</v>
          </cell>
          <cell r="G68">
            <v>2.90948957188755</v>
          </cell>
        </row>
        <row r="69">
          <cell r="F69" t="str">
            <v>MKD</v>
          </cell>
          <cell r="G69">
            <v>3.9107756052631601</v>
          </cell>
        </row>
        <row r="70">
          <cell r="F70" t="str">
            <v>LUX</v>
          </cell>
          <cell r="G70">
            <v>5.9439212499999998</v>
          </cell>
        </row>
        <row r="71">
          <cell r="F71" t="str">
            <v>LTU</v>
          </cell>
          <cell r="G71">
            <v>3.7429814918367299</v>
          </cell>
        </row>
        <row r="72">
          <cell r="F72" t="str">
            <v>LBY</v>
          </cell>
          <cell r="G72">
            <v>2.173384</v>
          </cell>
        </row>
        <row r="73">
          <cell r="F73" t="str">
            <v>LBR</v>
          </cell>
          <cell r="G73">
            <v>3.7144813459459498</v>
          </cell>
        </row>
        <row r="74">
          <cell r="F74" t="str">
            <v>LSO</v>
          </cell>
          <cell r="G74">
            <v>3.2557799075268798</v>
          </cell>
        </row>
        <row r="75">
          <cell r="F75" t="str">
            <v>LBN</v>
          </cell>
          <cell r="G75">
            <v>2.40592598181818</v>
          </cell>
        </row>
        <row r="76">
          <cell r="F76" t="str">
            <v>LVA</v>
          </cell>
          <cell r="G76">
            <v>3.95645173333333</v>
          </cell>
        </row>
        <row r="77">
          <cell r="F77" t="str">
            <v>LAO</v>
          </cell>
          <cell r="G77">
            <v>3.7741730000000002</v>
          </cell>
        </row>
        <row r="78">
          <cell r="F78" t="str">
            <v>KGZ</v>
          </cell>
          <cell r="G78">
            <v>2.3316740425</v>
          </cell>
        </row>
        <row r="79">
          <cell r="F79" t="str">
            <v>KWT</v>
          </cell>
          <cell r="G79">
            <v>3.7910764567567599</v>
          </cell>
        </row>
        <row r="80">
          <cell r="F80" t="str">
            <v>KOR</v>
          </cell>
          <cell r="G80">
            <v>4.0252839653631298</v>
          </cell>
        </row>
        <row r="81">
          <cell r="F81" t="str">
            <v>KEN</v>
          </cell>
          <cell r="G81">
            <v>3.4472399811320802</v>
          </cell>
        </row>
        <row r="82">
          <cell r="F82" t="str">
            <v>KAZ</v>
          </cell>
          <cell r="G82">
            <v>3.6212604023809498</v>
          </cell>
        </row>
        <row r="83">
          <cell r="F83" t="str">
            <v>JOR</v>
          </cell>
          <cell r="G83">
            <v>4.5616659999999998</v>
          </cell>
        </row>
        <row r="84">
          <cell r="F84" t="str">
            <v>JPN</v>
          </cell>
          <cell r="G84">
            <v>5.7334508464601797</v>
          </cell>
        </row>
        <row r="85">
          <cell r="F85" t="str">
            <v>JAM</v>
          </cell>
          <cell r="G85">
            <v>3.5120068345588198</v>
          </cell>
        </row>
        <row r="86">
          <cell r="F86" t="str">
            <v>ITA</v>
          </cell>
          <cell r="G86">
            <v>3.72469664883721</v>
          </cell>
        </row>
        <row r="87">
          <cell r="F87" t="str">
            <v>ISR</v>
          </cell>
          <cell r="G87">
            <v>4.6499965189189201</v>
          </cell>
        </row>
        <row r="88">
          <cell r="F88" t="str">
            <v>IRL</v>
          </cell>
          <cell r="G88">
            <v>5.4473437965812002</v>
          </cell>
        </row>
        <row r="89">
          <cell r="F89" t="str">
            <v>IRN</v>
          </cell>
          <cell r="G89">
            <v>2.7709679793201101</v>
          </cell>
        </row>
        <row r="90">
          <cell r="F90" t="str">
            <v>IDN</v>
          </cell>
          <cell r="G90">
            <v>3.90362760571429</v>
          </cell>
        </row>
        <row r="91">
          <cell r="F91" t="str">
            <v>IND</v>
          </cell>
          <cell r="G91">
            <v>3.6785871487922699</v>
          </cell>
        </row>
        <row r="92">
          <cell r="F92" t="str">
            <v>ISL</v>
          </cell>
          <cell r="G92">
            <v>4.8258495103260897</v>
          </cell>
        </row>
        <row r="93">
          <cell r="F93" t="str">
            <v>HUN</v>
          </cell>
          <cell r="G93">
            <v>3.8511810230366499</v>
          </cell>
        </row>
        <row r="94">
          <cell r="F94" t="str">
            <v>HKG</v>
          </cell>
          <cell r="G94">
            <v>5.7429561069767399</v>
          </cell>
        </row>
        <row r="95">
          <cell r="F95" t="str">
            <v>HND</v>
          </cell>
          <cell r="G95">
            <v>3.0558821035461001</v>
          </cell>
        </row>
        <row r="96">
          <cell r="F96" t="str">
            <v>HTI</v>
          </cell>
          <cell r="G96">
            <v>1.98581655326087</v>
          </cell>
        </row>
        <row r="97">
          <cell r="F97" t="str">
            <v>GUY</v>
          </cell>
          <cell r="G97">
            <v>3.50533151933702</v>
          </cell>
        </row>
        <row r="98">
          <cell r="F98" t="str">
            <v>GIN</v>
          </cell>
          <cell r="G98">
            <v>2.22172533793103</v>
          </cell>
        </row>
        <row r="99">
          <cell r="F99" t="str">
            <v>GTM</v>
          </cell>
          <cell r="G99">
            <v>2.8942682491124301</v>
          </cell>
        </row>
        <row r="100">
          <cell r="F100" t="str">
            <v>GRC</v>
          </cell>
          <cell r="G100">
            <v>3.7001157097701101</v>
          </cell>
        </row>
        <row r="101">
          <cell r="F101" t="str">
            <v>GHA</v>
          </cell>
          <cell r="G101">
            <v>3.88512352080537</v>
          </cell>
        </row>
        <row r="102">
          <cell r="F102" t="str">
            <v>DEU</v>
          </cell>
          <cell r="G102">
            <v>5.5551162377104397</v>
          </cell>
        </row>
        <row r="103">
          <cell r="F103" t="str">
            <v>GEO</v>
          </cell>
          <cell r="G103">
            <v>2.71416890177515</v>
          </cell>
        </row>
        <row r="104">
          <cell r="F104" t="str">
            <v>GMB</v>
          </cell>
          <cell r="G104">
            <v>4.1905030361963203</v>
          </cell>
        </row>
        <row r="105">
          <cell r="F105" t="str">
            <v>GAB</v>
          </cell>
          <cell r="G105">
            <v>2.6076119476635502</v>
          </cell>
        </row>
        <row r="106">
          <cell r="F106" t="str">
            <v>FRA</v>
          </cell>
          <cell r="G106">
            <v>5.6790871124401896</v>
          </cell>
        </row>
        <row r="107">
          <cell r="F107" t="str">
            <v>FIN</v>
          </cell>
          <cell r="G107">
            <v>6.24106994210526</v>
          </cell>
        </row>
        <row r="108">
          <cell r="F108" t="str">
            <v>ETH</v>
          </cell>
          <cell r="G108">
            <v>3.4867091898734199</v>
          </cell>
        </row>
        <row r="109">
          <cell r="F109" t="str">
            <v>EST</v>
          </cell>
          <cell r="G109">
            <v>4.8067078779661001</v>
          </cell>
        </row>
        <row r="110">
          <cell r="F110" t="str">
            <v>SLV</v>
          </cell>
          <cell r="G110">
            <v>2.8942116615384599</v>
          </cell>
        </row>
        <row r="111">
          <cell r="F111" t="str">
            <v>EGY</v>
          </cell>
          <cell r="G111">
            <v>3.22935204962406</v>
          </cell>
        </row>
        <row r="112">
          <cell r="F112" t="str">
            <v>ECU</v>
          </cell>
          <cell r="G112">
            <v>3.5520096674603199</v>
          </cell>
        </row>
        <row r="113">
          <cell r="F113" t="str">
            <v>DOM</v>
          </cell>
          <cell r="G113">
            <v>2.9550728285714301</v>
          </cell>
        </row>
        <row r="114">
          <cell r="F114" t="str">
            <v>DNK</v>
          </cell>
          <cell r="G114">
            <v>5.0110697335548204</v>
          </cell>
        </row>
        <row r="115">
          <cell r="F115" t="str">
            <v>CZE</v>
          </cell>
          <cell r="G115">
            <v>3.8196237103286399</v>
          </cell>
        </row>
        <row r="116">
          <cell r="F116" t="str">
            <v>CYP</v>
          </cell>
          <cell r="G116">
            <v>4.3813506098591501</v>
          </cell>
        </row>
        <row r="117">
          <cell r="F117" t="str">
            <v>HRV</v>
          </cell>
          <cell r="G117">
            <v>3.5276528454545502</v>
          </cell>
        </row>
        <row r="118">
          <cell r="F118" t="str">
            <v>CIV</v>
          </cell>
          <cell r="G118">
            <v>2.7175661213872799</v>
          </cell>
        </row>
        <row r="119">
          <cell r="F119" t="str">
            <v>CRI</v>
          </cell>
          <cell r="G119">
            <v>3.8469110852941202</v>
          </cell>
        </row>
        <row r="120">
          <cell r="F120" t="str">
            <v>COL</v>
          </cell>
          <cell r="G120">
            <v>3.22613030612245</v>
          </cell>
        </row>
        <row r="121">
          <cell r="F121" t="str">
            <v>CHN</v>
          </cell>
          <cell r="G121">
            <v>3.9439545952380999</v>
          </cell>
        </row>
        <row r="122">
          <cell r="F122" t="str">
            <v>CHL</v>
          </cell>
          <cell r="G122">
            <v>3.8355863625</v>
          </cell>
        </row>
        <row r="123">
          <cell r="F123" t="str">
            <v>TCD</v>
          </cell>
          <cell r="G123">
            <v>2.1805937333333301</v>
          </cell>
        </row>
        <row r="124">
          <cell r="F124" t="str">
            <v>CPV</v>
          </cell>
          <cell r="G124">
            <v>3.0235474638297899</v>
          </cell>
        </row>
        <row r="125">
          <cell r="F125" t="str">
            <v>CAN</v>
          </cell>
          <cell r="G125">
            <v>5.5684072042372899</v>
          </cell>
        </row>
        <row r="126">
          <cell r="F126" t="str">
            <v>CMR</v>
          </cell>
          <cell r="G126">
            <v>3.1567951342657299</v>
          </cell>
        </row>
        <row r="127">
          <cell r="F127" t="str">
            <v>KHM</v>
          </cell>
          <cell r="G127">
            <v>3.1700929117647099</v>
          </cell>
        </row>
        <row r="128">
          <cell r="F128" t="str">
            <v>BDI</v>
          </cell>
          <cell r="G128">
            <v>2.3033348970296998</v>
          </cell>
        </row>
        <row r="129">
          <cell r="F129" t="str">
            <v>BFA</v>
          </cell>
          <cell r="G129">
            <v>3.4051600520408201</v>
          </cell>
        </row>
        <row r="130">
          <cell r="F130" t="str">
            <v>BGR</v>
          </cell>
          <cell r="G130">
            <v>3.0430946238806</v>
          </cell>
        </row>
        <row r="131">
          <cell r="F131" t="str">
            <v>BRN</v>
          </cell>
          <cell r="G131">
            <v>4.4047603897435899</v>
          </cell>
        </row>
        <row r="132">
          <cell r="F132" t="str">
            <v>BRA</v>
          </cell>
          <cell r="G132">
            <v>3.5398639585062202</v>
          </cell>
        </row>
        <row r="133">
          <cell r="F133" t="str">
            <v>BWA</v>
          </cell>
          <cell r="G133">
            <v>4.0609685592814397</v>
          </cell>
        </row>
        <row r="134">
          <cell r="F134" t="str">
            <v>BIH</v>
          </cell>
          <cell r="G134">
            <v>2.4691540000000001</v>
          </cell>
        </row>
        <row r="135">
          <cell r="F135" t="str">
            <v>BOL</v>
          </cell>
          <cell r="G135">
            <v>3.1742603726027401</v>
          </cell>
        </row>
        <row r="136">
          <cell r="F136" t="str">
            <v>BTN</v>
          </cell>
          <cell r="G136">
            <v>4.1128080000000002</v>
          </cell>
        </row>
        <row r="137">
          <cell r="F137" t="str">
            <v>BEN</v>
          </cell>
          <cell r="G137">
            <v>3.14886796230366</v>
          </cell>
        </row>
        <row r="138">
          <cell r="F138" t="str">
            <v>BEL</v>
          </cell>
          <cell r="G138">
            <v>5.2433725195266296</v>
          </cell>
        </row>
        <row r="139">
          <cell r="F139" t="str">
            <v>BRB</v>
          </cell>
          <cell r="G139">
            <v>4.5123547853658499</v>
          </cell>
        </row>
        <row r="140">
          <cell r="F140" t="str">
            <v>BGD</v>
          </cell>
          <cell r="G140">
            <v>2.6078746624203801</v>
          </cell>
        </row>
        <row r="141">
          <cell r="F141" t="str">
            <v>BHR</v>
          </cell>
          <cell r="G141">
            <v>4.7630418820754699</v>
          </cell>
        </row>
        <row r="142">
          <cell r="F142" t="str">
            <v>AZE</v>
          </cell>
          <cell r="G142">
            <v>3.7112035083333299</v>
          </cell>
        </row>
        <row r="143">
          <cell r="F143" t="str">
            <v>AUT</v>
          </cell>
          <cell r="G143">
            <v>5.4836899470588198</v>
          </cell>
        </row>
        <row r="144">
          <cell r="F144" t="str">
            <v>AUS</v>
          </cell>
          <cell r="G144">
            <v>5.325008736</v>
          </cell>
        </row>
        <row r="145">
          <cell r="F145" t="str">
            <v>ARM</v>
          </cell>
          <cell r="G145">
            <v>3.60131822051282</v>
          </cell>
        </row>
        <row r="146">
          <cell r="F146" t="str">
            <v>ARG</v>
          </cell>
          <cell r="G146">
            <v>2.3346124144796399</v>
          </cell>
        </row>
        <row r="147">
          <cell r="F147" t="str">
            <v>AGO</v>
          </cell>
          <cell r="G147">
            <v>2.3823530000000002</v>
          </cell>
        </row>
        <row r="148">
          <cell r="F148" t="str">
            <v>DZA</v>
          </cell>
          <cell r="G148">
            <v>2.17527704285714</v>
          </cell>
        </row>
        <row r="149">
          <cell r="F149" t="str">
            <v>ALB</v>
          </cell>
          <cell r="G149">
            <v>2.8846443000000002</v>
          </cell>
        </row>
      </sheetData>
      <sheetData sheetId="5">
        <row r="1">
          <cell r="F1" t="str">
            <v>Entity code</v>
          </cell>
          <cell r="G1" t="str">
            <v>Value</v>
          </cell>
        </row>
        <row r="2">
          <cell r="C2" t="str">
            <v>1.03 Diversion of public funds, 1-7 (best)</v>
          </cell>
          <cell r="F2" t="str">
            <v>ZWE</v>
          </cell>
          <cell r="G2">
            <v>2.8285449338843001</v>
          </cell>
        </row>
        <row r="3">
          <cell r="F3" t="str">
            <v>ZMB</v>
          </cell>
          <cell r="G3">
            <v>3.2880170569832399</v>
          </cell>
        </row>
        <row r="4">
          <cell r="F4" t="str">
            <v>YEM</v>
          </cell>
          <cell r="G4">
            <v>1.7341470560000001</v>
          </cell>
        </row>
        <row r="5">
          <cell r="F5" t="str">
            <v>VNM</v>
          </cell>
          <cell r="G5">
            <v>3.2195314000000002</v>
          </cell>
        </row>
        <row r="6">
          <cell r="F6" t="str">
            <v>VEN</v>
          </cell>
          <cell r="G6">
            <v>1.4767241806451601</v>
          </cell>
        </row>
        <row r="7">
          <cell r="F7" t="str">
            <v>URY</v>
          </cell>
          <cell r="G7">
            <v>5.0424100323699399</v>
          </cell>
        </row>
        <row r="8">
          <cell r="F8" t="str">
            <v>USA</v>
          </cell>
          <cell r="G8">
            <v>4.6326884623115596</v>
          </cell>
        </row>
        <row r="9">
          <cell r="F9" t="str">
            <v>GBR</v>
          </cell>
          <cell r="G9">
            <v>5.7233816363636398</v>
          </cell>
        </row>
        <row r="10">
          <cell r="F10" t="str">
            <v>ARE</v>
          </cell>
          <cell r="G10">
            <v>5.7630530000000002</v>
          </cell>
        </row>
        <row r="11">
          <cell r="F11" t="str">
            <v>UKR</v>
          </cell>
          <cell r="G11">
            <v>2.39472099124424</v>
          </cell>
        </row>
        <row r="12">
          <cell r="F12" t="str">
            <v>UGA</v>
          </cell>
          <cell r="G12">
            <v>1.8565298459016399</v>
          </cell>
        </row>
        <row r="13">
          <cell r="F13" t="str">
            <v>TUR</v>
          </cell>
          <cell r="G13">
            <v>3.6237608519553102</v>
          </cell>
        </row>
        <row r="14">
          <cell r="F14" t="str">
            <v>TUN</v>
          </cell>
          <cell r="G14">
            <v>3.6750849988023999</v>
          </cell>
        </row>
        <row r="15">
          <cell r="F15" t="str">
            <v>TTO</v>
          </cell>
          <cell r="G15">
            <v>2.9011579512367498</v>
          </cell>
        </row>
        <row r="16">
          <cell r="F16" t="str">
            <v>TLS</v>
          </cell>
          <cell r="G16">
            <v>3.3037540347826102</v>
          </cell>
        </row>
        <row r="17">
          <cell r="F17" t="str">
            <v>THA</v>
          </cell>
          <cell r="G17">
            <v>2.7440960621118</v>
          </cell>
        </row>
        <row r="18">
          <cell r="F18" t="str">
            <v>TZA</v>
          </cell>
          <cell r="G18">
            <v>2.8687470670157098</v>
          </cell>
        </row>
        <row r="19">
          <cell r="F19" t="str">
            <v>TWN</v>
          </cell>
          <cell r="G19">
            <v>4.4494241304964497</v>
          </cell>
        </row>
        <row r="20">
          <cell r="F20" t="str">
            <v>CHE</v>
          </cell>
          <cell r="G20">
            <v>5.9671124799999999</v>
          </cell>
        </row>
        <row r="21">
          <cell r="F21" t="str">
            <v>SWE</v>
          </cell>
          <cell r="G21">
            <v>5.9247077229508198</v>
          </cell>
        </row>
        <row r="22">
          <cell r="F22" t="str">
            <v>SWZ</v>
          </cell>
          <cell r="G22">
            <v>3.1122195722891601</v>
          </cell>
        </row>
        <row r="23">
          <cell r="F23" t="str">
            <v>SUR</v>
          </cell>
          <cell r="G23">
            <v>3.1273535459770101</v>
          </cell>
        </row>
        <row r="24">
          <cell r="F24" t="str">
            <v>LKA</v>
          </cell>
          <cell r="G24">
            <v>3.15665380731707</v>
          </cell>
        </row>
        <row r="25">
          <cell r="F25" t="str">
            <v>ESP</v>
          </cell>
          <cell r="G25">
            <v>3.2313514200000002</v>
          </cell>
        </row>
        <row r="26">
          <cell r="F26" t="str">
            <v>ZAF</v>
          </cell>
          <cell r="G26">
            <v>2.7727059423912999</v>
          </cell>
        </row>
        <row r="27">
          <cell r="F27" t="str">
            <v>SVN</v>
          </cell>
          <cell r="G27">
            <v>3.2428149076923098</v>
          </cell>
        </row>
        <row r="28">
          <cell r="F28" t="str">
            <v>SVK</v>
          </cell>
          <cell r="G28">
            <v>2.1518320835164801</v>
          </cell>
        </row>
        <row r="29">
          <cell r="F29" t="str">
            <v>SGP</v>
          </cell>
          <cell r="G29">
            <v>6.0587044067073199</v>
          </cell>
        </row>
        <row r="30">
          <cell r="F30" t="str">
            <v>SLE</v>
          </cell>
          <cell r="G30">
            <v>2.6966717500000001</v>
          </cell>
        </row>
        <row r="31">
          <cell r="F31" t="str">
            <v>SYC</v>
          </cell>
          <cell r="G31">
            <v>4.2508603333333301</v>
          </cell>
        </row>
        <row r="32">
          <cell r="F32" t="str">
            <v>SRB</v>
          </cell>
          <cell r="G32">
            <v>2.8375730567839201</v>
          </cell>
        </row>
        <row r="33">
          <cell r="F33" t="str">
            <v>SEN</v>
          </cell>
          <cell r="G33">
            <v>2.7373776677083299</v>
          </cell>
        </row>
        <row r="34">
          <cell r="F34" t="str">
            <v>SAU</v>
          </cell>
          <cell r="G34">
            <v>4.8947953782051297</v>
          </cell>
        </row>
        <row r="35">
          <cell r="F35" t="str">
            <v>RWA</v>
          </cell>
          <cell r="G35">
            <v>4.97751623305785</v>
          </cell>
        </row>
        <row r="36">
          <cell r="F36" t="str">
            <v>RUS</v>
          </cell>
          <cell r="G36">
            <v>2.5277517322033898</v>
          </cell>
        </row>
        <row r="37">
          <cell r="F37" t="str">
            <v>ROU</v>
          </cell>
          <cell r="G37">
            <v>2.5128740865671602</v>
          </cell>
        </row>
        <row r="38">
          <cell r="F38" t="str">
            <v>QAT</v>
          </cell>
          <cell r="G38">
            <v>6.2574969882096099</v>
          </cell>
        </row>
        <row r="39">
          <cell r="F39" t="str">
            <v>PRI</v>
          </cell>
          <cell r="G39">
            <v>3.9056530703124999</v>
          </cell>
        </row>
        <row r="40">
          <cell r="F40" t="str">
            <v>PRT</v>
          </cell>
          <cell r="G40">
            <v>3.9145010744186002</v>
          </cell>
        </row>
        <row r="41">
          <cell r="F41" t="str">
            <v>POL</v>
          </cell>
          <cell r="G41">
            <v>3.7410845555555601</v>
          </cell>
        </row>
        <row r="42">
          <cell r="F42" t="str">
            <v>PHL</v>
          </cell>
          <cell r="G42">
            <v>3.14030504669604</v>
          </cell>
        </row>
        <row r="43">
          <cell r="F43" t="str">
            <v>PER</v>
          </cell>
          <cell r="G43">
            <v>2.5741304901234598</v>
          </cell>
        </row>
        <row r="44">
          <cell r="F44" t="str">
            <v>PRY</v>
          </cell>
          <cell r="G44">
            <v>1.9778057942028999</v>
          </cell>
        </row>
        <row r="45">
          <cell r="F45" t="str">
            <v>PAN</v>
          </cell>
          <cell r="G45">
            <v>3.0162821673003801</v>
          </cell>
        </row>
        <row r="46">
          <cell r="F46" t="str">
            <v>PAK</v>
          </cell>
          <cell r="G46">
            <v>2.7322606958333302</v>
          </cell>
        </row>
        <row r="47">
          <cell r="F47" t="str">
            <v>OMN</v>
          </cell>
          <cell r="G47">
            <v>5.4232680000000002</v>
          </cell>
        </row>
        <row r="48">
          <cell r="F48" t="str">
            <v>NOR</v>
          </cell>
          <cell r="G48">
            <v>5.84457678181818</v>
          </cell>
        </row>
        <row r="49">
          <cell r="F49" t="str">
            <v>NGA</v>
          </cell>
          <cell r="G49">
            <v>1.8567560563380301</v>
          </cell>
        </row>
        <row r="50">
          <cell r="F50" t="str">
            <v>NIC</v>
          </cell>
          <cell r="G50">
            <v>2.8922160513698598</v>
          </cell>
        </row>
        <row r="51">
          <cell r="F51" t="str">
            <v>NZL</v>
          </cell>
          <cell r="G51">
            <v>6.53423801847826</v>
          </cell>
        </row>
        <row r="52">
          <cell r="F52" t="str">
            <v>NLD</v>
          </cell>
          <cell r="G52">
            <v>5.8009326153846104</v>
          </cell>
        </row>
        <row r="53">
          <cell r="F53" t="str">
            <v>NPL</v>
          </cell>
          <cell r="G53">
            <v>2.8243016500000002</v>
          </cell>
        </row>
        <row r="54">
          <cell r="F54" t="str">
            <v>NAM</v>
          </cell>
          <cell r="G54">
            <v>3.2303761913043498</v>
          </cell>
        </row>
        <row r="55">
          <cell r="F55" t="str">
            <v>MMR</v>
          </cell>
          <cell r="G55">
            <v>2.2941099999999999</v>
          </cell>
        </row>
        <row r="56">
          <cell r="F56" t="str">
            <v>MOZ</v>
          </cell>
          <cell r="G56">
            <v>2.3578953617977501</v>
          </cell>
        </row>
        <row r="57">
          <cell r="F57" t="str">
            <v>MAR</v>
          </cell>
          <cell r="G57">
            <v>3.7564292131147501</v>
          </cell>
        </row>
        <row r="58">
          <cell r="F58" t="str">
            <v>MNE</v>
          </cell>
          <cell r="G58">
            <v>4.0803654675324701</v>
          </cell>
        </row>
        <row r="59">
          <cell r="F59" t="str">
            <v>MNG</v>
          </cell>
          <cell r="G59">
            <v>2.4118186842105298</v>
          </cell>
        </row>
        <row r="60">
          <cell r="F60" t="str">
            <v>MDA</v>
          </cell>
          <cell r="G60">
            <v>2.3825508683760699</v>
          </cell>
        </row>
        <row r="61">
          <cell r="F61" t="str">
            <v>MEX</v>
          </cell>
          <cell r="G61">
            <v>2.7293924558528402</v>
          </cell>
        </row>
        <row r="62">
          <cell r="F62" t="str">
            <v>MUS</v>
          </cell>
          <cell r="G62">
            <v>3.8009509750000001</v>
          </cell>
        </row>
        <row r="63">
          <cell r="F63" t="str">
            <v>MRT</v>
          </cell>
          <cell r="G63">
            <v>2.4086302058823499</v>
          </cell>
        </row>
        <row r="64">
          <cell r="F64" t="str">
            <v>MLT</v>
          </cell>
          <cell r="G64">
            <v>4.3246681799999998</v>
          </cell>
        </row>
        <row r="65">
          <cell r="F65" t="str">
            <v>MLI</v>
          </cell>
          <cell r="G65">
            <v>2.2867655540816298</v>
          </cell>
        </row>
        <row r="66">
          <cell r="F66" t="str">
            <v>MYS</v>
          </cell>
          <cell r="G66">
            <v>4.2304451108108099</v>
          </cell>
        </row>
        <row r="67">
          <cell r="F67" t="str">
            <v>MWI</v>
          </cell>
          <cell r="G67">
            <v>3.1470134922413799</v>
          </cell>
        </row>
        <row r="68">
          <cell r="F68" t="str">
            <v>MDG</v>
          </cell>
          <cell r="G68">
            <v>2.2563044843373499</v>
          </cell>
        </row>
        <row r="69">
          <cell r="F69" t="str">
            <v>MKD</v>
          </cell>
          <cell r="G69">
            <v>3.8379132514619898</v>
          </cell>
        </row>
        <row r="70">
          <cell r="F70" t="str">
            <v>LUX</v>
          </cell>
          <cell r="G70">
            <v>5.9629608970588199</v>
          </cell>
        </row>
        <row r="71">
          <cell r="F71" t="str">
            <v>LTU</v>
          </cell>
          <cell r="G71">
            <v>3.2269983795918402</v>
          </cell>
        </row>
        <row r="72">
          <cell r="F72" t="str">
            <v>LBY</v>
          </cell>
          <cell r="G72">
            <v>2.43601466666667</v>
          </cell>
        </row>
        <row r="73">
          <cell r="F73" t="str">
            <v>LBR</v>
          </cell>
          <cell r="G73">
            <v>3.64118273243243</v>
          </cell>
        </row>
        <row r="74">
          <cell r="F74" t="str">
            <v>LSO</v>
          </cell>
          <cell r="G74">
            <v>3.2562346602150498</v>
          </cell>
        </row>
        <row r="75">
          <cell r="F75" t="str">
            <v>LBN</v>
          </cell>
          <cell r="G75">
            <v>2.2171118571428599</v>
          </cell>
        </row>
        <row r="76">
          <cell r="F76" t="str">
            <v>LVA</v>
          </cell>
          <cell r="G76">
            <v>3.3358472769230798</v>
          </cell>
        </row>
        <row r="77">
          <cell r="F77" t="str">
            <v>LAO</v>
          </cell>
          <cell r="G77">
            <v>3.6991079999999998</v>
          </cell>
        </row>
        <row r="78">
          <cell r="F78" t="str">
            <v>KGZ</v>
          </cell>
          <cell r="G78">
            <v>2.3666735550000002</v>
          </cell>
        </row>
        <row r="79">
          <cell r="F79" t="str">
            <v>KWT</v>
          </cell>
          <cell r="G79">
            <v>3.5487157378378398</v>
          </cell>
        </row>
        <row r="80">
          <cell r="F80" t="str">
            <v>KOR</v>
          </cell>
          <cell r="G80">
            <v>3.3159925608938599</v>
          </cell>
        </row>
        <row r="81">
          <cell r="F81" t="str">
            <v>KEN</v>
          </cell>
          <cell r="G81">
            <v>3.0159717056603799</v>
          </cell>
        </row>
        <row r="82">
          <cell r="F82" t="str">
            <v>KAZ</v>
          </cell>
          <cell r="G82">
            <v>3.2706514452381001</v>
          </cell>
        </row>
        <row r="83">
          <cell r="F83" t="str">
            <v>JOR</v>
          </cell>
          <cell r="G83">
            <v>3.8896660000000001</v>
          </cell>
        </row>
        <row r="84">
          <cell r="F84" t="str">
            <v>JPN</v>
          </cell>
          <cell r="G84">
            <v>5.3877961778761101</v>
          </cell>
        </row>
        <row r="85">
          <cell r="F85" t="str">
            <v>JAM</v>
          </cell>
          <cell r="G85">
            <v>2.9793624441176498</v>
          </cell>
        </row>
        <row r="86">
          <cell r="F86" t="str">
            <v>ITA</v>
          </cell>
          <cell r="G86">
            <v>2.8439181488372101</v>
          </cell>
        </row>
        <row r="87">
          <cell r="F87" t="str">
            <v>ISR</v>
          </cell>
          <cell r="G87">
            <v>4.5122404891891899</v>
          </cell>
        </row>
        <row r="88">
          <cell r="F88" t="str">
            <v>IRL</v>
          </cell>
          <cell r="G88">
            <v>5.5646734051282101</v>
          </cell>
        </row>
        <row r="89">
          <cell r="F89" t="str">
            <v>IRN</v>
          </cell>
          <cell r="G89">
            <v>3.1589306216713902</v>
          </cell>
        </row>
        <row r="90">
          <cell r="F90" t="str">
            <v>IDN</v>
          </cell>
          <cell r="G90">
            <v>3.3846537371428602</v>
          </cell>
        </row>
        <row r="91">
          <cell r="F91" t="str">
            <v>IND</v>
          </cell>
          <cell r="G91">
            <v>2.7835331642512098</v>
          </cell>
        </row>
        <row r="92">
          <cell r="F92" t="str">
            <v>ISL</v>
          </cell>
          <cell r="G92">
            <v>5.1258587875000003</v>
          </cell>
        </row>
        <row r="93">
          <cell r="F93" t="str">
            <v>HUN</v>
          </cell>
          <cell r="G93">
            <v>2.5827803795811501</v>
          </cell>
        </row>
        <row r="94">
          <cell r="F94" t="str">
            <v>HKG</v>
          </cell>
          <cell r="G94">
            <v>5.7687785837209304</v>
          </cell>
        </row>
        <row r="95">
          <cell r="F95" t="str">
            <v>HND</v>
          </cell>
          <cell r="G95">
            <v>2.1563777446808499</v>
          </cell>
        </row>
        <row r="96">
          <cell r="F96" t="str">
            <v>HTI</v>
          </cell>
          <cell r="G96">
            <v>2.33813125</v>
          </cell>
        </row>
        <row r="97">
          <cell r="F97" t="str">
            <v>GUY</v>
          </cell>
          <cell r="G97">
            <v>2.7474197806629799</v>
          </cell>
        </row>
        <row r="98">
          <cell r="F98" t="str">
            <v>GIN</v>
          </cell>
          <cell r="G98">
            <v>2.4992834275862101</v>
          </cell>
        </row>
        <row r="99">
          <cell r="F99" t="str">
            <v>GTM</v>
          </cell>
          <cell r="G99">
            <v>2.2988596650887598</v>
          </cell>
        </row>
        <row r="100">
          <cell r="F100" t="str">
            <v>GRC</v>
          </cell>
          <cell r="G100">
            <v>2.7317910155172398</v>
          </cell>
        </row>
        <row r="101">
          <cell r="F101" t="str">
            <v>GHA</v>
          </cell>
          <cell r="G101">
            <v>3.1463357093959701</v>
          </cell>
        </row>
        <row r="102">
          <cell r="F102" t="str">
            <v>DEU</v>
          </cell>
          <cell r="G102">
            <v>5.3896138794612796</v>
          </cell>
        </row>
        <row r="103">
          <cell r="F103" t="str">
            <v>GEO</v>
          </cell>
          <cell r="G103">
            <v>4.5032401420118404</v>
          </cell>
        </row>
        <row r="104">
          <cell r="F104" t="str">
            <v>GMB</v>
          </cell>
          <cell r="G104">
            <v>4.28562422392638</v>
          </cell>
        </row>
        <row r="105">
          <cell r="F105" t="str">
            <v>GAB</v>
          </cell>
          <cell r="G105">
            <v>2.7927200803738299</v>
          </cell>
        </row>
        <row r="106">
          <cell r="F106" t="str">
            <v>FRA</v>
          </cell>
          <cell r="G106">
            <v>4.8021292985645898</v>
          </cell>
        </row>
        <row r="107">
          <cell r="F107" t="str">
            <v>FIN</v>
          </cell>
          <cell r="G107">
            <v>6.1440973842105304</v>
          </cell>
        </row>
        <row r="108">
          <cell r="F108" t="str">
            <v>ETH</v>
          </cell>
          <cell r="G108">
            <v>3.2309903215189899</v>
          </cell>
        </row>
        <row r="109">
          <cell r="F109" t="str">
            <v>EST</v>
          </cell>
          <cell r="G109">
            <v>4.5382451288135597</v>
          </cell>
        </row>
        <row r="110">
          <cell r="F110" t="str">
            <v>SLV</v>
          </cell>
          <cell r="G110">
            <v>2.8599939307692299</v>
          </cell>
        </row>
        <row r="111">
          <cell r="F111" t="str">
            <v>EGY</v>
          </cell>
          <cell r="G111">
            <v>2.4833254503759399</v>
          </cell>
        </row>
        <row r="112">
          <cell r="F112" t="str">
            <v>ECU</v>
          </cell>
          <cell r="G112">
            <v>3.2321579134920602</v>
          </cell>
        </row>
        <row r="113">
          <cell r="F113" t="str">
            <v>DOM</v>
          </cell>
          <cell r="G113">
            <v>1.8625142666666701</v>
          </cell>
        </row>
        <row r="114">
          <cell r="F114" t="str">
            <v>DNK</v>
          </cell>
          <cell r="G114">
            <v>6.2993462684385397</v>
          </cell>
        </row>
        <row r="115">
          <cell r="F115" t="str">
            <v>CZE</v>
          </cell>
          <cell r="G115">
            <v>2.4431160375586898</v>
          </cell>
        </row>
        <row r="116">
          <cell r="F116" t="str">
            <v>CYP</v>
          </cell>
          <cell r="G116">
            <v>4.4959785112676096</v>
          </cell>
        </row>
        <row r="117">
          <cell r="F117" t="str">
            <v>HRV</v>
          </cell>
          <cell r="G117">
            <v>3.0131656679144401</v>
          </cell>
        </row>
        <row r="118">
          <cell r="F118" t="str">
            <v>CIV</v>
          </cell>
          <cell r="G118">
            <v>2.63640432254335</v>
          </cell>
        </row>
        <row r="119">
          <cell r="F119" t="str">
            <v>CRI</v>
          </cell>
          <cell r="G119">
            <v>3.6762130460784301</v>
          </cell>
        </row>
        <row r="120">
          <cell r="F120" t="str">
            <v>COL</v>
          </cell>
          <cell r="G120">
            <v>2.2905482918367301</v>
          </cell>
        </row>
        <row r="121">
          <cell r="F121" t="str">
            <v>CHN</v>
          </cell>
          <cell r="G121">
            <v>3.9289376666666702</v>
          </cell>
        </row>
        <row r="122">
          <cell r="F122" t="str">
            <v>CHL</v>
          </cell>
          <cell r="G122">
            <v>5.1233879125000001</v>
          </cell>
        </row>
        <row r="123">
          <cell r="F123" t="str">
            <v>TCD</v>
          </cell>
          <cell r="G123">
            <v>1.7528713840579699</v>
          </cell>
        </row>
        <row r="124">
          <cell r="F124" t="str">
            <v>CPV</v>
          </cell>
          <cell r="G124">
            <v>3.9182288021276599</v>
          </cell>
        </row>
        <row r="125">
          <cell r="F125" t="str">
            <v>CAN</v>
          </cell>
          <cell r="G125">
            <v>5.31886616949153</v>
          </cell>
        </row>
        <row r="126">
          <cell r="F126" t="str">
            <v>CMR</v>
          </cell>
          <cell r="G126">
            <v>2.0190368153846201</v>
          </cell>
        </row>
        <row r="127">
          <cell r="F127" t="str">
            <v>KHM</v>
          </cell>
          <cell r="G127">
            <v>3.1220430147058802</v>
          </cell>
        </row>
        <row r="128">
          <cell r="F128" t="str">
            <v>BDI</v>
          </cell>
          <cell r="G128">
            <v>2.1935918257425699</v>
          </cell>
        </row>
        <row r="129">
          <cell r="F129" t="str">
            <v>BFA</v>
          </cell>
          <cell r="G129">
            <v>2.1183562857142899</v>
          </cell>
        </row>
        <row r="130">
          <cell r="F130" t="str">
            <v>BGR</v>
          </cell>
          <cell r="G130">
            <v>2.72853086865672</v>
          </cell>
        </row>
        <row r="131">
          <cell r="F131" t="str">
            <v>BRN</v>
          </cell>
          <cell r="G131">
            <v>5.3842373846153802</v>
          </cell>
        </row>
        <row r="132">
          <cell r="F132" t="str">
            <v>BRA</v>
          </cell>
          <cell r="G132">
            <v>2.2512560485477202</v>
          </cell>
        </row>
        <row r="133">
          <cell r="F133" t="str">
            <v>BWA</v>
          </cell>
          <cell r="G133">
            <v>4.5455419317365298</v>
          </cell>
        </row>
        <row r="134">
          <cell r="F134" t="str">
            <v>BIH</v>
          </cell>
          <cell r="G134">
            <v>3.9098000000000002</v>
          </cell>
        </row>
        <row r="135">
          <cell r="F135" t="str">
            <v>BOL</v>
          </cell>
          <cell r="G135">
            <v>3.22955805479452</v>
          </cell>
        </row>
        <row r="136">
          <cell r="F136" t="str">
            <v>BTN</v>
          </cell>
          <cell r="G136">
            <v>4.4813150000000004</v>
          </cell>
        </row>
        <row r="137">
          <cell r="F137" t="str">
            <v>BEN</v>
          </cell>
          <cell r="G137">
            <v>2.41389701151832</v>
          </cell>
        </row>
        <row r="138">
          <cell r="F138" t="str">
            <v>BEL</v>
          </cell>
          <cell r="G138">
            <v>5.2322492301775201</v>
          </cell>
        </row>
        <row r="139">
          <cell r="F139" t="str">
            <v>BRB</v>
          </cell>
          <cell r="G139">
            <v>4.7676125853658498</v>
          </cell>
        </row>
        <row r="140">
          <cell r="F140" t="str">
            <v>BGD</v>
          </cell>
          <cell r="G140">
            <v>2.7190889197452202</v>
          </cell>
        </row>
        <row r="141">
          <cell r="F141" t="str">
            <v>BHR</v>
          </cell>
          <cell r="G141">
            <v>4.5290214094339598</v>
          </cell>
        </row>
        <row r="142">
          <cell r="F142" t="str">
            <v>AZE</v>
          </cell>
          <cell r="G142">
            <v>3.0821248888888899</v>
          </cell>
        </row>
        <row r="143">
          <cell r="F143" t="str">
            <v>AUT</v>
          </cell>
          <cell r="G143">
            <v>4.4738499529411797</v>
          </cell>
        </row>
        <row r="144">
          <cell r="F144" t="str">
            <v>AUS</v>
          </cell>
          <cell r="G144">
            <v>5.2245328400000002</v>
          </cell>
        </row>
        <row r="145">
          <cell r="F145" t="str">
            <v>ARM</v>
          </cell>
          <cell r="G145">
            <v>3.06097947179487</v>
          </cell>
        </row>
        <row r="146">
          <cell r="F146" t="str">
            <v>ARG</v>
          </cell>
          <cell r="G146">
            <v>1.78507182533937</v>
          </cell>
        </row>
        <row r="147">
          <cell r="F147" t="str">
            <v>AGO</v>
          </cell>
          <cell r="G147">
            <v>2.15625</v>
          </cell>
        </row>
        <row r="148">
          <cell r="F148" t="str">
            <v>DZA</v>
          </cell>
          <cell r="G148">
            <v>2.2722576622449</v>
          </cell>
        </row>
        <row r="149">
          <cell r="F149" t="str">
            <v>ALB</v>
          </cell>
          <cell r="G149">
            <v>2.5420752000000002</v>
          </cell>
        </row>
      </sheetData>
      <sheetData sheetId="6">
        <row r="1">
          <cell r="F1" t="str">
            <v>Entity code</v>
          </cell>
          <cell r="G1" t="str">
            <v>Value</v>
          </cell>
        </row>
        <row r="2">
          <cell r="C2" t="str">
            <v>1.04 Public trust in politicians, 1-7 (best)</v>
          </cell>
          <cell r="F2" t="str">
            <v>ZWE</v>
          </cell>
          <cell r="G2">
            <v>1.8684935553719</v>
          </cell>
        </row>
        <row r="3">
          <cell r="F3" t="str">
            <v>ZMB</v>
          </cell>
          <cell r="G3">
            <v>3.3772226346368699</v>
          </cell>
        </row>
        <row r="4">
          <cell r="F4" t="str">
            <v>YEM</v>
          </cell>
          <cell r="G4">
            <v>2.581650464</v>
          </cell>
        </row>
        <row r="5">
          <cell r="F5" t="str">
            <v>VNM</v>
          </cell>
          <cell r="G5">
            <v>3.3661623121951201</v>
          </cell>
        </row>
        <row r="6">
          <cell r="F6" t="str">
            <v>VEN</v>
          </cell>
          <cell r="G6">
            <v>1.6014892322580601</v>
          </cell>
        </row>
        <row r="7">
          <cell r="F7" t="str">
            <v>URY</v>
          </cell>
          <cell r="G7">
            <v>4.4205329947976901</v>
          </cell>
        </row>
        <row r="8">
          <cell r="F8" t="str">
            <v>USA</v>
          </cell>
          <cell r="G8">
            <v>3.3100875477386902</v>
          </cell>
        </row>
        <row r="9">
          <cell r="F9" t="str">
            <v>GBR</v>
          </cell>
          <cell r="G9">
            <v>4.1843587272727296</v>
          </cell>
        </row>
        <row r="10">
          <cell r="F10" t="str">
            <v>ARE</v>
          </cell>
          <cell r="G10">
            <v>5.9409010000000002</v>
          </cell>
        </row>
        <row r="11">
          <cell r="F11" t="str">
            <v>UKR</v>
          </cell>
          <cell r="G11">
            <v>2.1531140387096799</v>
          </cell>
        </row>
        <row r="12">
          <cell r="F12" t="str">
            <v>UGA</v>
          </cell>
          <cell r="G12">
            <v>2.4159189672131101</v>
          </cell>
        </row>
        <row r="13">
          <cell r="F13" t="str">
            <v>TUR</v>
          </cell>
          <cell r="G13">
            <v>3.6424979564245801</v>
          </cell>
        </row>
        <row r="14">
          <cell r="F14" t="str">
            <v>TUN</v>
          </cell>
          <cell r="G14">
            <v>3.2595304988024001</v>
          </cell>
        </row>
        <row r="15">
          <cell r="F15" t="str">
            <v>TTO</v>
          </cell>
          <cell r="G15">
            <v>2.2164462992932901</v>
          </cell>
        </row>
        <row r="16">
          <cell r="F16" t="str">
            <v>TLS</v>
          </cell>
          <cell r="G16">
            <v>3.15228477681159</v>
          </cell>
        </row>
        <row r="17">
          <cell r="F17" t="str">
            <v>THA</v>
          </cell>
          <cell r="G17">
            <v>2.0197146919254698</v>
          </cell>
        </row>
        <row r="18">
          <cell r="F18" t="str">
            <v>TZA</v>
          </cell>
          <cell r="G18">
            <v>2.77208947172775</v>
          </cell>
        </row>
        <row r="19">
          <cell r="F19" t="str">
            <v>TWN</v>
          </cell>
          <cell r="G19">
            <v>4.1617218368794298</v>
          </cell>
        </row>
        <row r="20">
          <cell r="F20" t="str">
            <v>CHE</v>
          </cell>
          <cell r="G20">
            <v>5.1770849999999999</v>
          </cell>
        </row>
        <row r="21">
          <cell r="F21" t="str">
            <v>SWE</v>
          </cell>
          <cell r="G21">
            <v>5.5511743147540997</v>
          </cell>
        </row>
        <row r="22">
          <cell r="F22" t="str">
            <v>SWZ</v>
          </cell>
          <cell r="G22">
            <v>3.0342748192771101</v>
          </cell>
        </row>
        <row r="23">
          <cell r="F23" t="str">
            <v>SUR</v>
          </cell>
          <cell r="G23">
            <v>2.1298650908046</v>
          </cell>
        </row>
        <row r="24">
          <cell r="F24" t="str">
            <v>LKA</v>
          </cell>
          <cell r="G24">
            <v>2.46841217317073</v>
          </cell>
        </row>
        <row r="25">
          <cell r="F25" t="str">
            <v>ESP</v>
          </cell>
          <cell r="G25">
            <v>2.3483043399999999</v>
          </cell>
        </row>
        <row r="26">
          <cell r="F26" t="str">
            <v>ZAF</v>
          </cell>
          <cell r="G26">
            <v>2.3602248282608702</v>
          </cell>
        </row>
        <row r="27">
          <cell r="F27" t="str">
            <v>SVN</v>
          </cell>
          <cell r="G27">
            <v>1.92943053269231</v>
          </cell>
        </row>
        <row r="28">
          <cell r="F28" t="str">
            <v>SVK</v>
          </cell>
          <cell r="G28">
            <v>1.8465606153846199</v>
          </cell>
        </row>
        <row r="29">
          <cell r="F29" t="str">
            <v>SGP</v>
          </cell>
          <cell r="G29">
            <v>6.18712716768293</v>
          </cell>
        </row>
        <row r="30">
          <cell r="F30" t="str">
            <v>SLE</v>
          </cell>
          <cell r="G30">
            <v>2.7713874500000002</v>
          </cell>
        </row>
        <row r="31">
          <cell r="F31" t="str">
            <v>SYC</v>
          </cell>
          <cell r="G31">
            <v>3.8390137047619</v>
          </cell>
        </row>
        <row r="32">
          <cell r="F32" t="str">
            <v>SRB</v>
          </cell>
          <cell r="G32">
            <v>2.1151343819095501</v>
          </cell>
        </row>
        <row r="33">
          <cell r="F33" t="str">
            <v>SEN</v>
          </cell>
          <cell r="G33">
            <v>2.6141275531249999</v>
          </cell>
        </row>
        <row r="34">
          <cell r="F34" t="str">
            <v>SAU</v>
          </cell>
          <cell r="G34">
            <v>5.3007369918803402</v>
          </cell>
        </row>
        <row r="35">
          <cell r="F35" t="str">
            <v>RWA</v>
          </cell>
          <cell r="G35">
            <v>5.4168860066115698</v>
          </cell>
        </row>
        <row r="36">
          <cell r="F36" t="str">
            <v>RUS</v>
          </cell>
          <cell r="G36">
            <v>2.6964620228813598</v>
          </cell>
        </row>
        <row r="37">
          <cell r="F37" t="str">
            <v>ROU</v>
          </cell>
          <cell r="G37">
            <v>1.79750291343284</v>
          </cell>
        </row>
        <row r="38">
          <cell r="F38" t="str">
            <v>QAT</v>
          </cell>
          <cell r="G38">
            <v>6.1391563231441104</v>
          </cell>
        </row>
        <row r="39">
          <cell r="F39" t="str">
            <v>PRI</v>
          </cell>
          <cell r="G39">
            <v>3.0173146046874999</v>
          </cell>
        </row>
        <row r="40">
          <cell r="F40" t="str">
            <v>PRT</v>
          </cell>
          <cell r="G40">
            <v>2.82466928372093</v>
          </cell>
        </row>
        <row r="41">
          <cell r="F41" t="str">
            <v>POL</v>
          </cell>
          <cell r="G41">
            <v>2.3509036787439599</v>
          </cell>
        </row>
        <row r="42">
          <cell r="F42" t="str">
            <v>PHL</v>
          </cell>
          <cell r="G42">
            <v>2.5010937048458199</v>
          </cell>
        </row>
        <row r="43">
          <cell r="F43" t="str">
            <v>PER</v>
          </cell>
          <cell r="G43">
            <v>1.9531036425925901</v>
          </cell>
        </row>
        <row r="44">
          <cell r="F44" t="str">
            <v>PRY</v>
          </cell>
          <cell r="G44">
            <v>1.54768657101449</v>
          </cell>
        </row>
        <row r="45">
          <cell r="F45" t="str">
            <v>PAN</v>
          </cell>
          <cell r="G45">
            <v>2.40701088250951</v>
          </cell>
        </row>
        <row r="46">
          <cell r="F46" t="str">
            <v>PAK</v>
          </cell>
          <cell r="G46">
            <v>2.2263380833333302</v>
          </cell>
        </row>
        <row r="47">
          <cell r="F47" t="str">
            <v>OMN</v>
          </cell>
          <cell r="G47">
            <v>5.1364020000000004</v>
          </cell>
        </row>
        <row r="48">
          <cell r="F48" t="str">
            <v>NOR</v>
          </cell>
          <cell r="G48">
            <v>5.6690572377622397</v>
          </cell>
        </row>
        <row r="49">
          <cell r="F49" t="str">
            <v>NGA</v>
          </cell>
          <cell r="G49">
            <v>2.1053672525821598</v>
          </cell>
        </row>
        <row r="50">
          <cell r="F50" t="str">
            <v>NIC</v>
          </cell>
          <cell r="G50">
            <v>2.83694404178082</v>
          </cell>
        </row>
        <row r="51">
          <cell r="F51" t="str">
            <v>NZL</v>
          </cell>
          <cell r="G51">
            <v>5.6264627913043501</v>
          </cell>
        </row>
        <row r="52">
          <cell r="F52" t="str">
            <v>NLD</v>
          </cell>
          <cell r="G52">
            <v>5.31055263550296</v>
          </cell>
        </row>
        <row r="53">
          <cell r="F53" t="str">
            <v>NPL</v>
          </cell>
          <cell r="G53">
            <v>1.76316165</v>
          </cell>
        </row>
        <row r="54">
          <cell r="F54" t="str">
            <v>NAM</v>
          </cell>
          <cell r="G54">
            <v>3.3065561540372701</v>
          </cell>
        </row>
        <row r="55">
          <cell r="F55" t="str">
            <v>MMR</v>
          </cell>
          <cell r="G55">
            <v>3.1151049999999998</v>
          </cell>
        </row>
        <row r="56">
          <cell r="F56" t="str">
            <v>MOZ</v>
          </cell>
          <cell r="G56">
            <v>2.3401343516853901</v>
          </cell>
        </row>
        <row r="57">
          <cell r="F57" t="str">
            <v>MAR</v>
          </cell>
          <cell r="G57">
            <v>3.0794860131147499</v>
          </cell>
        </row>
        <row r="58">
          <cell r="F58" t="str">
            <v>MNE</v>
          </cell>
          <cell r="G58">
            <v>3.58835014025974</v>
          </cell>
        </row>
        <row r="59">
          <cell r="F59" t="str">
            <v>MNG</v>
          </cell>
          <cell r="G59">
            <v>2.0647765877193001</v>
          </cell>
        </row>
        <row r="60">
          <cell r="F60" t="str">
            <v>MDA</v>
          </cell>
          <cell r="G60">
            <v>2.1448389692307699</v>
          </cell>
        </row>
        <row r="61">
          <cell r="F61" t="str">
            <v>MEX</v>
          </cell>
          <cell r="G61">
            <v>2.32087855986622</v>
          </cell>
        </row>
        <row r="62">
          <cell r="F62" t="str">
            <v>MUS</v>
          </cell>
          <cell r="G62">
            <v>3.0632787458333302</v>
          </cell>
        </row>
        <row r="63">
          <cell r="F63" t="str">
            <v>MRT</v>
          </cell>
          <cell r="G63">
            <v>2.3297613235294099</v>
          </cell>
        </row>
        <row r="64">
          <cell r="F64" t="str">
            <v>MLT</v>
          </cell>
          <cell r="G64">
            <v>3.3985584900000001</v>
          </cell>
        </row>
        <row r="65">
          <cell r="F65" t="str">
            <v>MLI</v>
          </cell>
          <cell r="G65">
            <v>2.2819542275510201</v>
          </cell>
        </row>
        <row r="66">
          <cell r="F66" t="str">
            <v>MYS</v>
          </cell>
          <cell r="G66">
            <v>4.34733631891892</v>
          </cell>
        </row>
        <row r="67">
          <cell r="F67" t="str">
            <v>MWI</v>
          </cell>
          <cell r="G67">
            <v>2.8052343396551702</v>
          </cell>
        </row>
        <row r="68">
          <cell r="F68" t="str">
            <v>MDG</v>
          </cell>
          <cell r="G68">
            <v>2.0280785742971901</v>
          </cell>
        </row>
        <row r="69">
          <cell r="F69" t="str">
            <v>MKD</v>
          </cell>
          <cell r="G69">
            <v>3.0371283760233898</v>
          </cell>
        </row>
        <row r="70">
          <cell r="F70" t="str">
            <v>LUX</v>
          </cell>
          <cell r="G70">
            <v>5.2657647235294096</v>
          </cell>
        </row>
        <row r="71">
          <cell r="F71" t="str">
            <v>LTU</v>
          </cell>
          <cell r="G71">
            <v>2.4022381826530599</v>
          </cell>
        </row>
        <row r="72">
          <cell r="F72" t="str">
            <v>LBY</v>
          </cell>
          <cell r="G72">
            <v>3.0520290000000001</v>
          </cell>
        </row>
        <row r="73">
          <cell r="F73" t="str">
            <v>LBR</v>
          </cell>
          <cell r="G73">
            <v>3.2811039540540499</v>
          </cell>
        </row>
        <row r="74">
          <cell r="F74" t="str">
            <v>LSO</v>
          </cell>
          <cell r="G74">
            <v>3.1334492903225799</v>
          </cell>
        </row>
        <row r="75">
          <cell r="F75" t="str">
            <v>LBN</v>
          </cell>
          <cell r="G75">
            <v>1.39838258701299</v>
          </cell>
        </row>
        <row r="76">
          <cell r="F76" t="str">
            <v>LVA</v>
          </cell>
          <cell r="G76">
            <v>2.5464448717948698</v>
          </cell>
        </row>
        <row r="77">
          <cell r="F77" t="str">
            <v>LAO</v>
          </cell>
          <cell r="G77">
            <v>4.1765499999999998</v>
          </cell>
        </row>
        <row r="78">
          <cell r="F78" t="str">
            <v>KGZ</v>
          </cell>
          <cell r="G78">
            <v>2.0125405275000001</v>
          </cell>
        </row>
        <row r="79">
          <cell r="F79" t="str">
            <v>KWT</v>
          </cell>
          <cell r="G79">
            <v>3.17559055135135</v>
          </cell>
        </row>
        <row r="80">
          <cell r="F80" t="str">
            <v>KOR</v>
          </cell>
          <cell r="G80">
            <v>2.2127505620111698</v>
          </cell>
        </row>
        <row r="81">
          <cell r="F81" t="str">
            <v>KEN</v>
          </cell>
          <cell r="G81">
            <v>2.74610806037736</v>
          </cell>
        </row>
        <row r="82">
          <cell r="F82" t="str">
            <v>KAZ</v>
          </cell>
          <cell r="G82">
            <v>3.7661839809523801</v>
          </cell>
        </row>
        <row r="83">
          <cell r="F83" t="str">
            <v>JOR</v>
          </cell>
          <cell r="G83">
            <v>3.539501</v>
          </cell>
        </row>
        <row r="84">
          <cell r="F84" t="str">
            <v>JPN</v>
          </cell>
          <cell r="G84">
            <v>3.80274782212389</v>
          </cell>
        </row>
        <row r="85">
          <cell r="F85" t="str">
            <v>JAM</v>
          </cell>
          <cell r="G85">
            <v>2.2052054882352898</v>
          </cell>
        </row>
        <row r="86">
          <cell r="F86" t="str">
            <v>ITA</v>
          </cell>
          <cell r="G86">
            <v>1.81644520581395</v>
          </cell>
        </row>
        <row r="87">
          <cell r="F87" t="str">
            <v>ISR</v>
          </cell>
          <cell r="G87">
            <v>3.0374175648648598</v>
          </cell>
        </row>
        <row r="88">
          <cell r="F88" t="str">
            <v>IRL</v>
          </cell>
          <cell r="G88">
            <v>3.9398570427350399</v>
          </cell>
        </row>
        <row r="89">
          <cell r="F89" t="str">
            <v>IRN</v>
          </cell>
          <cell r="G89">
            <v>3.33300059235127</v>
          </cell>
        </row>
        <row r="90">
          <cell r="F90" t="str">
            <v>IDN</v>
          </cell>
          <cell r="G90">
            <v>3.2305953771428602</v>
          </cell>
        </row>
        <row r="91">
          <cell r="F91" t="str">
            <v>IND</v>
          </cell>
          <cell r="G91">
            <v>2.17670527826087</v>
          </cell>
        </row>
        <row r="92">
          <cell r="F92" t="str">
            <v>ISL</v>
          </cell>
          <cell r="G92">
            <v>3.3326438842391299</v>
          </cell>
        </row>
        <row r="93">
          <cell r="F93" t="str">
            <v>HUN</v>
          </cell>
          <cell r="G93">
            <v>1.9929754303664899</v>
          </cell>
        </row>
        <row r="94">
          <cell r="F94" t="str">
            <v>HKG</v>
          </cell>
          <cell r="G94">
            <v>4.4270678232558103</v>
          </cell>
        </row>
        <row r="95">
          <cell r="F95" t="str">
            <v>HND</v>
          </cell>
          <cell r="G95">
            <v>1.8795940851063799</v>
          </cell>
        </row>
        <row r="96">
          <cell r="F96" t="str">
            <v>HTI</v>
          </cell>
          <cell r="G96">
            <v>1.89151342771739</v>
          </cell>
        </row>
        <row r="97">
          <cell r="F97" t="str">
            <v>GUY</v>
          </cell>
          <cell r="G97">
            <v>3.1010882917127098</v>
          </cell>
        </row>
        <row r="98">
          <cell r="F98" t="str">
            <v>GIN</v>
          </cell>
          <cell r="G98">
            <v>2.4796468862069001</v>
          </cell>
        </row>
        <row r="99">
          <cell r="F99" t="str">
            <v>GTM</v>
          </cell>
          <cell r="G99">
            <v>1.9541001769230799</v>
          </cell>
        </row>
        <row r="100">
          <cell r="F100" t="str">
            <v>GRC</v>
          </cell>
          <cell r="G100">
            <v>1.8508939965517199</v>
          </cell>
        </row>
        <row r="101">
          <cell r="F101" t="str">
            <v>GHA</v>
          </cell>
          <cell r="G101">
            <v>2.8650951550335599</v>
          </cell>
        </row>
        <row r="102">
          <cell r="F102" t="str">
            <v>DEU</v>
          </cell>
          <cell r="G102">
            <v>4.39265451919192</v>
          </cell>
        </row>
        <row r="103">
          <cell r="F103" t="str">
            <v>GEO</v>
          </cell>
          <cell r="G103">
            <v>2.8601199011834302</v>
          </cell>
        </row>
        <row r="104">
          <cell r="F104" t="str">
            <v>GMB</v>
          </cell>
          <cell r="G104">
            <v>4.0531420251533703</v>
          </cell>
        </row>
        <row r="105">
          <cell r="F105" t="str">
            <v>GAB</v>
          </cell>
          <cell r="G105">
            <v>2.9391743121495302</v>
          </cell>
        </row>
        <row r="106">
          <cell r="F106" t="str">
            <v>FRA</v>
          </cell>
          <cell r="G106">
            <v>3.5848196296650698</v>
          </cell>
        </row>
        <row r="107">
          <cell r="F107" t="str">
            <v>FIN</v>
          </cell>
          <cell r="G107">
            <v>5.4994115473684202</v>
          </cell>
        </row>
        <row r="108">
          <cell r="F108" t="str">
            <v>ETH</v>
          </cell>
          <cell r="G108">
            <v>3.0761906835442998</v>
          </cell>
        </row>
        <row r="109">
          <cell r="F109" t="str">
            <v>EST</v>
          </cell>
          <cell r="G109">
            <v>3.4992372389830502</v>
          </cell>
        </row>
        <row r="110">
          <cell r="F110" t="str">
            <v>SLV</v>
          </cell>
          <cell r="G110">
            <v>2.3230007641025598</v>
          </cell>
        </row>
        <row r="111">
          <cell r="F111" t="str">
            <v>EGY</v>
          </cell>
          <cell r="G111">
            <v>2.7640782278195499</v>
          </cell>
        </row>
        <row r="112">
          <cell r="F112" t="str">
            <v>ECU</v>
          </cell>
          <cell r="G112">
            <v>3.1482119952380998</v>
          </cell>
        </row>
        <row r="113">
          <cell r="F113" t="str">
            <v>DOM</v>
          </cell>
          <cell r="G113">
            <v>1.66482955714286</v>
          </cell>
        </row>
        <row r="114">
          <cell r="F114" t="str">
            <v>DNK</v>
          </cell>
          <cell r="G114">
            <v>4.5162874465116296</v>
          </cell>
        </row>
        <row r="115">
          <cell r="F115" t="str">
            <v>CZE</v>
          </cell>
          <cell r="G115">
            <v>1.54314014319249</v>
          </cell>
        </row>
        <row r="116">
          <cell r="F116" t="str">
            <v>CYP</v>
          </cell>
          <cell r="G116">
            <v>3.2520868246478898</v>
          </cell>
        </row>
        <row r="117">
          <cell r="F117" t="str">
            <v>HRV</v>
          </cell>
          <cell r="G117">
            <v>2.1822369641711199</v>
          </cell>
        </row>
        <row r="118">
          <cell r="F118" t="str">
            <v>CIV</v>
          </cell>
          <cell r="G118">
            <v>2.6168590416185</v>
          </cell>
        </row>
        <row r="119">
          <cell r="F119" t="str">
            <v>CRI</v>
          </cell>
          <cell r="G119">
            <v>2.8044683333333298</v>
          </cell>
        </row>
        <row r="120">
          <cell r="F120" t="str">
            <v>COL</v>
          </cell>
          <cell r="G120">
            <v>2.03698178571429</v>
          </cell>
        </row>
        <row r="121">
          <cell r="F121" t="str">
            <v>CHN</v>
          </cell>
          <cell r="G121">
            <v>4.0585237857142902</v>
          </cell>
        </row>
        <row r="122">
          <cell r="F122" t="str">
            <v>CHL</v>
          </cell>
          <cell r="G122">
            <v>3.7811481625000001</v>
          </cell>
        </row>
        <row r="123">
          <cell r="F123" t="str">
            <v>TCD</v>
          </cell>
          <cell r="G123">
            <v>2.1699269478260899</v>
          </cell>
        </row>
        <row r="124">
          <cell r="F124" t="str">
            <v>CPV</v>
          </cell>
          <cell r="G124">
            <v>3.6312863957446799</v>
          </cell>
        </row>
        <row r="125">
          <cell r="F125" t="str">
            <v>CAN</v>
          </cell>
          <cell r="G125">
            <v>4.5454828686440703</v>
          </cell>
        </row>
        <row r="126">
          <cell r="F126" t="str">
            <v>CMR</v>
          </cell>
          <cell r="G126">
            <v>2.0947919454545501</v>
          </cell>
        </row>
        <row r="127">
          <cell r="F127" t="str">
            <v>KHM</v>
          </cell>
          <cell r="G127">
            <v>3.1187641470588199</v>
          </cell>
        </row>
        <row r="128">
          <cell r="F128" t="str">
            <v>BDI</v>
          </cell>
          <cell r="G128">
            <v>2.2871583663366302</v>
          </cell>
        </row>
        <row r="129">
          <cell r="F129" t="str">
            <v>BFA</v>
          </cell>
          <cell r="G129">
            <v>2.3885147285714301</v>
          </cell>
        </row>
        <row r="130">
          <cell r="F130" t="str">
            <v>BGR</v>
          </cell>
          <cell r="G130">
            <v>2.3758579701492502</v>
          </cell>
        </row>
        <row r="131">
          <cell r="F131" t="str">
            <v>BRN</v>
          </cell>
          <cell r="G131">
            <v>4.9374106564102602</v>
          </cell>
        </row>
        <row r="132">
          <cell r="F132" t="str">
            <v>BRA</v>
          </cell>
          <cell r="G132">
            <v>1.86854127717842</v>
          </cell>
        </row>
        <row r="133">
          <cell r="F133" t="str">
            <v>BWA</v>
          </cell>
          <cell r="G133">
            <v>3.8711368598802398</v>
          </cell>
        </row>
        <row r="134">
          <cell r="F134" t="str">
            <v>BIH</v>
          </cell>
          <cell r="G134">
            <v>2.6207240000000001</v>
          </cell>
        </row>
        <row r="135">
          <cell r="F135" t="str">
            <v>BOL</v>
          </cell>
          <cell r="G135">
            <v>3.1703199013698602</v>
          </cell>
        </row>
        <row r="136">
          <cell r="F136" t="str">
            <v>BTN</v>
          </cell>
          <cell r="G136">
            <v>4.1686500000000004</v>
          </cell>
        </row>
        <row r="137">
          <cell r="F137" t="str">
            <v>BEN</v>
          </cell>
          <cell r="G137">
            <v>2.2858327947644002</v>
          </cell>
        </row>
        <row r="138">
          <cell r="F138" t="str">
            <v>BEL</v>
          </cell>
          <cell r="G138">
            <v>3.9359225147929</v>
          </cell>
        </row>
        <row r="139">
          <cell r="F139" t="str">
            <v>BRB</v>
          </cell>
          <cell r="G139">
            <v>4.1869610048780501</v>
          </cell>
        </row>
        <row r="140">
          <cell r="F140" t="str">
            <v>BGD</v>
          </cell>
          <cell r="G140">
            <v>1.9350313108280299</v>
          </cell>
        </row>
        <row r="141">
          <cell r="F141" t="str">
            <v>BHR</v>
          </cell>
          <cell r="G141">
            <v>3.8432225283018902</v>
          </cell>
        </row>
        <row r="142">
          <cell r="F142" t="str">
            <v>AZE</v>
          </cell>
          <cell r="G142">
            <v>3.40020708055556</v>
          </cell>
        </row>
        <row r="143">
          <cell r="F143" t="str">
            <v>AUT</v>
          </cell>
          <cell r="G143">
            <v>3.32098568529412</v>
          </cell>
        </row>
        <row r="144">
          <cell r="F144" t="str">
            <v>AUS</v>
          </cell>
          <cell r="G144">
            <v>3.7572189439999999</v>
          </cell>
        </row>
        <row r="145">
          <cell r="F145" t="str">
            <v>ARM</v>
          </cell>
          <cell r="G145">
            <v>3.0227146307692299</v>
          </cell>
        </row>
        <row r="146">
          <cell r="F146" t="str">
            <v>ARG</v>
          </cell>
          <cell r="G146">
            <v>1.49321717511312</v>
          </cell>
        </row>
        <row r="147">
          <cell r="F147" t="str">
            <v>AGO</v>
          </cell>
          <cell r="G147">
            <v>2.0857139999999998</v>
          </cell>
        </row>
        <row r="148">
          <cell r="F148" t="str">
            <v>DZA</v>
          </cell>
          <cell r="G148">
            <v>2.2839026846938801</v>
          </cell>
        </row>
        <row r="149">
          <cell r="F149" t="str">
            <v>ALB</v>
          </cell>
          <cell r="G149">
            <v>2.3574009500000002</v>
          </cell>
        </row>
      </sheetData>
      <sheetData sheetId="7">
        <row r="1">
          <cell r="F1" t="str">
            <v>Entity code</v>
          </cell>
          <cell r="G1" t="str">
            <v>Value</v>
          </cell>
        </row>
        <row r="2">
          <cell r="C2" t="str">
            <v>1.05 Irregular payments and bribes, 1-7 (best)</v>
          </cell>
          <cell r="F2" t="str">
            <v>ZWE</v>
          </cell>
          <cell r="G2">
            <v>3.6986838796694199</v>
          </cell>
        </row>
        <row r="3">
          <cell r="F3" t="str">
            <v>ZMB</v>
          </cell>
          <cell r="G3">
            <v>3.5393680648044699</v>
          </cell>
        </row>
        <row r="4">
          <cell r="F4" t="str">
            <v>YEM</v>
          </cell>
          <cell r="G4">
            <v>2.3640039088</v>
          </cell>
        </row>
        <row r="5">
          <cell r="F5" t="str">
            <v>VNM</v>
          </cell>
          <cell r="G5">
            <v>3.11485920780488</v>
          </cell>
        </row>
        <row r="6">
          <cell r="F6" t="str">
            <v>VEN</v>
          </cell>
          <cell r="G6">
            <v>2.4893726845161299</v>
          </cell>
        </row>
        <row r="7">
          <cell r="F7" t="str">
            <v>URY</v>
          </cell>
          <cell r="G7">
            <v>5.5007332165317901</v>
          </cell>
        </row>
        <row r="8">
          <cell r="F8" t="str">
            <v>USA</v>
          </cell>
          <cell r="G8">
            <v>4.9423490356783901</v>
          </cell>
        </row>
        <row r="9">
          <cell r="F9" t="str">
            <v>GBR</v>
          </cell>
          <cell r="G9">
            <v>5.9870516772727296</v>
          </cell>
        </row>
        <row r="10">
          <cell r="F10" t="str">
            <v>ARE</v>
          </cell>
          <cell r="G10">
            <v>6.3601856000000003</v>
          </cell>
        </row>
        <row r="11">
          <cell r="F11" t="str">
            <v>UKR</v>
          </cell>
          <cell r="G11">
            <v>2.79884544728111</v>
          </cell>
        </row>
        <row r="12">
          <cell r="F12" t="str">
            <v>UGA</v>
          </cell>
          <cell r="G12">
            <v>2.8092391698360699</v>
          </cell>
        </row>
        <row r="13">
          <cell r="F13" t="str">
            <v>TUR</v>
          </cell>
          <cell r="G13">
            <v>4.4780095437988798</v>
          </cell>
        </row>
        <row r="14">
          <cell r="F14" t="str">
            <v>TUN</v>
          </cell>
          <cell r="G14">
            <v>3.9256155426347301</v>
          </cell>
        </row>
        <row r="15">
          <cell r="F15" t="str">
            <v>TTO</v>
          </cell>
          <cell r="G15">
            <v>3.4670867949116602</v>
          </cell>
        </row>
        <row r="16">
          <cell r="F16" t="str">
            <v>TLS</v>
          </cell>
          <cell r="G16">
            <v>3.2792742744927499</v>
          </cell>
        </row>
        <row r="17">
          <cell r="F17" t="str">
            <v>THA</v>
          </cell>
          <cell r="G17">
            <v>3.7566683763975202</v>
          </cell>
        </row>
        <row r="18">
          <cell r="F18" t="str">
            <v>TZA</v>
          </cell>
          <cell r="G18">
            <v>2.7951216108900501</v>
          </cell>
        </row>
        <row r="19">
          <cell r="F19" t="str">
            <v>TWN</v>
          </cell>
          <cell r="G19">
            <v>5.1060835001418399</v>
          </cell>
        </row>
        <row r="20">
          <cell r="F20" t="str">
            <v>CHE</v>
          </cell>
          <cell r="G20">
            <v>6.1721130153333297</v>
          </cell>
        </row>
        <row r="21">
          <cell r="F21" t="str">
            <v>SWE</v>
          </cell>
          <cell r="G21">
            <v>6.1608189239344302</v>
          </cell>
        </row>
        <row r="22">
          <cell r="F22" t="str">
            <v>SWZ</v>
          </cell>
          <cell r="G22">
            <v>3.5868977383132501</v>
          </cell>
        </row>
        <row r="23">
          <cell r="F23" t="str">
            <v>SUR</v>
          </cell>
          <cell r="G23">
            <v>3.4469989760919502</v>
          </cell>
        </row>
        <row r="24">
          <cell r="F24" t="str">
            <v>LKA</v>
          </cell>
          <cell r="G24">
            <v>3.6927148975609798</v>
          </cell>
        </row>
        <row r="25">
          <cell r="F25" t="str">
            <v>ESP</v>
          </cell>
          <cell r="G25">
            <v>4.7455254120000001</v>
          </cell>
        </row>
        <row r="26">
          <cell r="F26" t="str">
            <v>ZAF</v>
          </cell>
          <cell r="G26">
            <v>4.5945253232608696</v>
          </cell>
        </row>
        <row r="27">
          <cell r="F27" t="str">
            <v>SVN</v>
          </cell>
          <cell r="G27">
            <v>4.8111319149999998</v>
          </cell>
        </row>
        <row r="28">
          <cell r="F28" t="str">
            <v>SVK</v>
          </cell>
          <cell r="G28">
            <v>3.39171913978022</v>
          </cell>
        </row>
        <row r="29">
          <cell r="F29" t="str">
            <v>SGP</v>
          </cell>
          <cell r="G29">
            <v>6.5079019884146403</v>
          </cell>
        </row>
        <row r="30">
          <cell r="F30" t="str">
            <v>SLE</v>
          </cell>
          <cell r="G30">
            <v>2.9738799899999999</v>
          </cell>
        </row>
        <row r="31">
          <cell r="F31" t="str">
            <v>SYC</v>
          </cell>
          <cell r="G31">
            <v>4.5312386704761902</v>
          </cell>
        </row>
        <row r="32">
          <cell r="F32" t="str">
            <v>SRB</v>
          </cell>
          <cell r="G32">
            <v>3.7345238274371901</v>
          </cell>
        </row>
        <row r="33">
          <cell r="F33" t="str">
            <v>SEN</v>
          </cell>
          <cell r="G33">
            <v>3.5814203039583301</v>
          </cell>
        </row>
        <row r="34">
          <cell r="F34" t="str">
            <v>SAU</v>
          </cell>
          <cell r="G34">
            <v>5.5208988324786299</v>
          </cell>
        </row>
        <row r="35">
          <cell r="F35" t="str">
            <v>RWA</v>
          </cell>
          <cell r="G35">
            <v>5.59334010809917</v>
          </cell>
        </row>
        <row r="36">
          <cell r="F36" t="str">
            <v>RUS</v>
          </cell>
          <cell r="G36">
            <v>3.2352990037288101</v>
          </cell>
        </row>
        <row r="37">
          <cell r="F37" t="str">
            <v>ROU</v>
          </cell>
          <cell r="G37">
            <v>3.7857393789054701</v>
          </cell>
        </row>
        <row r="38">
          <cell r="F38" t="str">
            <v>QAT</v>
          </cell>
          <cell r="G38">
            <v>6.5066237201746704</v>
          </cell>
        </row>
        <row r="39">
          <cell r="F39" t="str">
            <v>PRI</v>
          </cell>
          <cell r="G39">
            <v>4.7940256237499996</v>
          </cell>
        </row>
        <row r="40">
          <cell r="F40" t="str">
            <v>PRT</v>
          </cell>
          <cell r="G40">
            <v>5.1621255013953498</v>
          </cell>
        </row>
        <row r="41">
          <cell r="F41" t="str">
            <v>POL</v>
          </cell>
          <cell r="G41">
            <v>4.7587621416425101</v>
          </cell>
        </row>
        <row r="42">
          <cell r="F42" t="str">
            <v>PHL</v>
          </cell>
          <cell r="G42">
            <v>3.3115512160352401</v>
          </cell>
        </row>
        <row r="43">
          <cell r="F43" t="str">
            <v>PER</v>
          </cell>
          <cell r="G43">
            <v>3.6625275040740699</v>
          </cell>
        </row>
        <row r="44">
          <cell r="F44" t="str">
            <v>PRY</v>
          </cell>
          <cell r="G44">
            <v>2.8286965849275401</v>
          </cell>
        </row>
        <row r="45">
          <cell r="F45" t="str">
            <v>PAN</v>
          </cell>
          <cell r="G45">
            <v>3.9970734529277601</v>
          </cell>
        </row>
        <row r="46">
          <cell r="F46" t="str">
            <v>PAK</v>
          </cell>
          <cell r="G46">
            <v>2.8983830291666699</v>
          </cell>
        </row>
        <row r="47">
          <cell r="F47" t="str">
            <v>OMN</v>
          </cell>
          <cell r="G47">
            <v>5.7886430000000004</v>
          </cell>
        </row>
        <row r="48">
          <cell r="F48" t="str">
            <v>NOR</v>
          </cell>
          <cell r="G48">
            <v>6.29155553006993</v>
          </cell>
        </row>
        <row r="49">
          <cell r="F49" t="str">
            <v>NGA</v>
          </cell>
          <cell r="G49">
            <v>2.5708282627229999</v>
          </cell>
        </row>
        <row r="50">
          <cell r="F50" t="str">
            <v>NIC</v>
          </cell>
          <cell r="G50">
            <v>3.63241766136986</v>
          </cell>
        </row>
        <row r="51">
          <cell r="F51" t="str">
            <v>NZL</v>
          </cell>
          <cell r="G51">
            <v>6.6916881756521702</v>
          </cell>
        </row>
        <row r="52">
          <cell r="F52" t="str">
            <v>NLD</v>
          </cell>
          <cell r="G52">
            <v>6.0854385992899402</v>
          </cell>
        </row>
        <row r="53">
          <cell r="F53" t="str">
            <v>NPL</v>
          </cell>
          <cell r="G53">
            <v>2.8348785200000002</v>
          </cell>
        </row>
        <row r="54">
          <cell r="F54" t="str">
            <v>NAM</v>
          </cell>
          <cell r="G54">
            <v>4.0827959073291904</v>
          </cell>
        </row>
        <row r="55">
          <cell r="F55" t="str">
            <v>MMR</v>
          </cell>
          <cell r="G55">
            <v>2.2666908000000001</v>
          </cell>
        </row>
        <row r="56">
          <cell r="F56" t="str">
            <v>MOZ</v>
          </cell>
          <cell r="G56">
            <v>3.1665791498876401</v>
          </cell>
        </row>
        <row r="57">
          <cell r="F57" t="str">
            <v>MAR</v>
          </cell>
          <cell r="G57">
            <v>4.3130715337704899</v>
          </cell>
        </row>
        <row r="58">
          <cell r="F58" t="str">
            <v>MNE</v>
          </cell>
          <cell r="G58">
            <v>4.1018413958441604</v>
          </cell>
        </row>
        <row r="59">
          <cell r="F59" t="str">
            <v>MNG</v>
          </cell>
          <cell r="G59">
            <v>3.4709668190643299</v>
          </cell>
        </row>
        <row r="60">
          <cell r="F60" t="str">
            <v>MDA</v>
          </cell>
          <cell r="G60">
            <v>3.1565847955555602</v>
          </cell>
        </row>
        <row r="61">
          <cell r="F61" t="str">
            <v>MEX</v>
          </cell>
          <cell r="G61">
            <v>3.5932662674916398</v>
          </cell>
        </row>
        <row r="62">
          <cell r="F62" t="str">
            <v>MUS</v>
          </cell>
          <cell r="G62">
            <v>4.6386029741666697</v>
          </cell>
        </row>
        <row r="63">
          <cell r="F63" t="str">
            <v>MRT</v>
          </cell>
          <cell r="G63">
            <v>2.5596534058823499</v>
          </cell>
        </row>
        <row r="64">
          <cell r="F64" t="str">
            <v>MLT</v>
          </cell>
          <cell r="G64">
            <v>4.1794790759999998</v>
          </cell>
        </row>
        <row r="65">
          <cell r="F65" t="str">
            <v>MLI</v>
          </cell>
          <cell r="G65">
            <v>2.2798345616326499</v>
          </cell>
        </row>
        <row r="66">
          <cell r="F66" t="str">
            <v>MYS</v>
          </cell>
          <cell r="G66">
            <v>4.6962660983783797</v>
          </cell>
        </row>
        <row r="67">
          <cell r="F67" t="str">
            <v>MWI</v>
          </cell>
          <cell r="G67">
            <v>3.3402204908620701</v>
          </cell>
        </row>
        <row r="68">
          <cell r="F68" t="str">
            <v>MDG</v>
          </cell>
          <cell r="G68">
            <v>3.0003251673895601</v>
          </cell>
        </row>
        <row r="69">
          <cell r="F69" t="str">
            <v>MKD</v>
          </cell>
          <cell r="G69">
            <v>4.6181985280701801</v>
          </cell>
        </row>
        <row r="70">
          <cell r="F70" t="str">
            <v>LUX</v>
          </cell>
          <cell r="G70">
            <v>6.2402332364705897</v>
          </cell>
        </row>
        <row r="71">
          <cell r="F71" t="str">
            <v>LTU</v>
          </cell>
          <cell r="G71">
            <v>4.58001074897959</v>
          </cell>
        </row>
        <row r="72">
          <cell r="F72" t="str">
            <v>LBY</v>
          </cell>
          <cell r="G72">
            <v>3.34433346666667</v>
          </cell>
        </row>
        <row r="73">
          <cell r="F73" t="str">
            <v>LBR</v>
          </cell>
          <cell r="G73">
            <v>3.3566366751351402</v>
          </cell>
        </row>
        <row r="74">
          <cell r="F74" t="str">
            <v>LSO</v>
          </cell>
          <cell r="G74">
            <v>4.0180070707526898</v>
          </cell>
        </row>
        <row r="75">
          <cell r="F75" t="str">
            <v>LBN</v>
          </cell>
          <cell r="G75">
            <v>2.4930238914285701</v>
          </cell>
        </row>
        <row r="76">
          <cell r="F76" t="str">
            <v>LVA</v>
          </cell>
          <cell r="G76">
            <v>4.43977647384615</v>
          </cell>
        </row>
        <row r="77">
          <cell r="F77" t="str">
            <v>LAO</v>
          </cell>
          <cell r="G77">
            <v>3.6573682000000001</v>
          </cell>
        </row>
        <row r="78">
          <cell r="F78" t="str">
            <v>KGZ</v>
          </cell>
          <cell r="G78">
            <v>2.5971903635000002</v>
          </cell>
        </row>
        <row r="79">
          <cell r="F79" t="str">
            <v>KWT</v>
          </cell>
          <cell r="G79">
            <v>4.4469710756756804</v>
          </cell>
        </row>
        <row r="80">
          <cell r="F80" t="str">
            <v>KOR</v>
          </cell>
          <cell r="G80">
            <v>4.3523503506145298</v>
          </cell>
        </row>
        <row r="81">
          <cell r="F81" t="str">
            <v>KEN</v>
          </cell>
          <cell r="G81">
            <v>3.1706405328301899</v>
          </cell>
        </row>
        <row r="82">
          <cell r="F82" t="str">
            <v>KAZ</v>
          </cell>
          <cell r="G82">
            <v>4.0579151261904798</v>
          </cell>
        </row>
        <row r="83">
          <cell r="F83" t="str">
            <v>JOR</v>
          </cell>
          <cell r="G83">
            <v>4.9360989999999996</v>
          </cell>
        </row>
        <row r="84">
          <cell r="F84" t="str">
            <v>JPN</v>
          </cell>
          <cell r="G84">
            <v>6.1290862689380496</v>
          </cell>
        </row>
        <row r="85">
          <cell r="F85" t="str">
            <v>JAM</v>
          </cell>
          <cell r="G85">
            <v>3.7306017002941201</v>
          </cell>
        </row>
        <row r="86">
          <cell r="F86" t="str">
            <v>ITA</v>
          </cell>
          <cell r="G86">
            <v>3.8393383304651199</v>
          </cell>
        </row>
        <row r="87">
          <cell r="F87" t="str">
            <v>ISR</v>
          </cell>
          <cell r="G87">
            <v>5.3892439270270298</v>
          </cell>
        </row>
        <row r="88">
          <cell r="F88" t="str">
            <v>IRL</v>
          </cell>
          <cell r="G88">
            <v>6.1388483620512799</v>
          </cell>
        </row>
        <row r="89">
          <cell r="F89" t="str">
            <v>IRN</v>
          </cell>
          <cell r="G89">
            <v>3.8419007774504199</v>
          </cell>
        </row>
        <row r="90">
          <cell r="F90" t="str">
            <v>IDN</v>
          </cell>
          <cell r="G90">
            <v>3.3114458777142901</v>
          </cell>
        </row>
        <row r="91">
          <cell r="F91" t="str">
            <v>IND</v>
          </cell>
          <cell r="G91">
            <v>3.2240326813526599</v>
          </cell>
        </row>
        <row r="92">
          <cell r="F92" t="str">
            <v>ISL</v>
          </cell>
          <cell r="G92">
            <v>6.2739853983695699</v>
          </cell>
        </row>
        <row r="93">
          <cell r="F93" t="str">
            <v>HUN</v>
          </cell>
          <cell r="G93">
            <v>4.3348314161256498</v>
          </cell>
        </row>
        <row r="94">
          <cell r="F94" t="str">
            <v>HKG</v>
          </cell>
          <cell r="G94">
            <v>6.1066406200000003</v>
          </cell>
        </row>
        <row r="95">
          <cell r="F95" t="str">
            <v>HND</v>
          </cell>
          <cell r="G95">
            <v>3.3190427764538999</v>
          </cell>
        </row>
        <row r="96">
          <cell r="F96" t="str">
            <v>HTI</v>
          </cell>
          <cell r="G96">
            <v>2.96413031956522</v>
          </cell>
        </row>
        <row r="97">
          <cell r="F97" t="str">
            <v>GUY</v>
          </cell>
          <cell r="G97">
            <v>2.9964309832044198</v>
          </cell>
        </row>
        <row r="98">
          <cell r="F98" t="str">
            <v>GIN</v>
          </cell>
          <cell r="G98">
            <v>2.1985526668965498</v>
          </cell>
        </row>
        <row r="99">
          <cell r="F99" t="str">
            <v>GTM</v>
          </cell>
          <cell r="G99">
            <v>3.8728132560946702</v>
          </cell>
        </row>
        <row r="100">
          <cell r="F100" t="str">
            <v>GRC</v>
          </cell>
          <cell r="G100">
            <v>3.56747856724138</v>
          </cell>
        </row>
        <row r="101">
          <cell r="F101" t="str">
            <v>GHA</v>
          </cell>
          <cell r="G101">
            <v>3.2890948130201298</v>
          </cell>
        </row>
        <row r="102">
          <cell r="F102" t="str">
            <v>DEU</v>
          </cell>
          <cell r="G102">
            <v>5.6711089255218896</v>
          </cell>
        </row>
        <row r="103">
          <cell r="F103" t="str">
            <v>GEO</v>
          </cell>
          <cell r="G103">
            <v>5.4711128024852096</v>
          </cell>
        </row>
        <row r="104">
          <cell r="F104" t="str">
            <v>GMB</v>
          </cell>
          <cell r="G104">
            <v>4.1186461758282196</v>
          </cell>
        </row>
        <row r="105">
          <cell r="F105" t="str">
            <v>GAB</v>
          </cell>
          <cell r="G105">
            <v>3.88533247775701</v>
          </cell>
        </row>
        <row r="106">
          <cell r="F106" t="str">
            <v>FRA</v>
          </cell>
          <cell r="G106">
            <v>5.3995893443062197</v>
          </cell>
        </row>
        <row r="107">
          <cell r="F107" t="str">
            <v>FIN</v>
          </cell>
          <cell r="G107">
            <v>6.6469537010526301</v>
          </cell>
        </row>
        <row r="108">
          <cell r="F108" t="str">
            <v>ETH</v>
          </cell>
          <cell r="G108">
            <v>3.13303224050633</v>
          </cell>
        </row>
        <row r="109">
          <cell r="F109" t="str">
            <v>EST</v>
          </cell>
          <cell r="G109">
            <v>5.5824983848587602</v>
          </cell>
        </row>
        <row r="110">
          <cell r="F110" t="str">
            <v>SLV</v>
          </cell>
          <cell r="G110">
            <v>3.0806519266666701</v>
          </cell>
        </row>
        <row r="111">
          <cell r="F111" t="str">
            <v>EGY</v>
          </cell>
          <cell r="G111">
            <v>3.3533176123308301</v>
          </cell>
        </row>
        <row r="112">
          <cell r="F112" t="str">
            <v>ECU</v>
          </cell>
          <cell r="G112">
            <v>3.5604469042857101</v>
          </cell>
        </row>
        <row r="113">
          <cell r="F113" t="str">
            <v>DOM</v>
          </cell>
          <cell r="G113">
            <v>3.1973823904761902</v>
          </cell>
        </row>
        <row r="114">
          <cell r="F114" t="str">
            <v>DNK</v>
          </cell>
          <cell r="G114">
            <v>6.0805790535548203</v>
          </cell>
        </row>
        <row r="115">
          <cell r="F115" t="str">
            <v>CZE</v>
          </cell>
          <cell r="G115">
            <v>3.6938407441314598</v>
          </cell>
        </row>
        <row r="116">
          <cell r="F116" t="str">
            <v>CYP</v>
          </cell>
          <cell r="G116">
            <v>5.0115544146478896</v>
          </cell>
        </row>
        <row r="117">
          <cell r="F117" t="str">
            <v>HRV</v>
          </cell>
          <cell r="G117">
            <v>3.6769257805347602</v>
          </cell>
        </row>
        <row r="118">
          <cell r="F118" t="str">
            <v>CIV</v>
          </cell>
          <cell r="G118">
            <v>3.3992382871676301</v>
          </cell>
        </row>
        <row r="119">
          <cell r="F119" t="str">
            <v>CRI</v>
          </cell>
          <cell r="G119">
            <v>4.4238367294117698</v>
          </cell>
        </row>
        <row r="120">
          <cell r="F120" t="str">
            <v>COL</v>
          </cell>
          <cell r="G120">
            <v>3.4087374673469402</v>
          </cell>
        </row>
        <row r="121">
          <cell r="F121" t="str">
            <v>CHN</v>
          </cell>
          <cell r="G121">
            <v>3.9905592380952402</v>
          </cell>
        </row>
        <row r="122">
          <cell r="F122" t="str">
            <v>CHL</v>
          </cell>
          <cell r="G122">
            <v>5.6573262174999996</v>
          </cell>
        </row>
        <row r="123">
          <cell r="F123" t="str">
            <v>TCD</v>
          </cell>
          <cell r="G123">
            <v>2.1551702197101501</v>
          </cell>
        </row>
        <row r="124">
          <cell r="F124" t="str">
            <v>CPV</v>
          </cell>
          <cell r="G124">
            <v>4.61872155106383</v>
          </cell>
        </row>
        <row r="125">
          <cell r="F125" t="str">
            <v>CAN</v>
          </cell>
          <cell r="G125">
            <v>5.7654317320338997</v>
          </cell>
        </row>
        <row r="126">
          <cell r="F126" t="str">
            <v>CMR</v>
          </cell>
          <cell r="G126">
            <v>2.7965582993006999</v>
          </cell>
        </row>
        <row r="127">
          <cell r="F127" t="str">
            <v>KHM</v>
          </cell>
          <cell r="G127">
            <v>2.8591675352941199</v>
          </cell>
        </row>
        <row r="128">
          <cell r="F128" t="str">
            <v>BDI</v>
          </cell>
          <cell r="G128">
            <v>2.5060395156435602</v>
          </cell>
        </row>
        <row r="129">
          <cell r="F129" t="str">
            <v>BFA</v>
          </cell>
          <cell r="G129">
            <v>2.8511972995918402</v>
          </cell>
        </row>
        <row r="130">
          <cell r="F130" t="str">
            <v>BGR</v>
          </cell>
          <cell r="G130">
            <v>4.0945322770149302</v>
          </cell>
        </row>
        <row r="131">
          <cell r="F131" t="str">
            <v>BRN</v>
          </cell>
          <cell r="G131">
            <v>5.7649383928205102</v>
          </cell>
        </row>
        <row r="132">
          <cell r="F132" t="str">
            <v>BRA</v>
          </cell>
          <cell r="G132">
            <v>3.87153469784232</v>
          </cell>
        </row>
        <row r="133">
          <cell r="F133" t="str">
            <v>BWA</v>
          </cell>
          <cell r="G133">
            <v>4.9596653856287398</v>
          </cell>
        </row>
        <row r="134">
          <cell r="F134" t="str">
            <v>BIH</v>
          </cell>
          <cell r="G134">
            <v>4.5223598000000003</v>
          </cell>
        </row>
        <row r="135">
          <cell r="F135" t="str">
            <v>BOL</v>
          </cell>
          <cell r="G135">
            <v>2.3959068564383599</v>
          </cell>
        </row>
        <row r="136">
          <cell r="F136" t="str">
            <v>BTN</v>
          </cell>
          <cell r="G136">
            <v>4.6108164</v>
          </cell>
        </row>
        <row r="137">
          <cell r="F137" t="str">
            <v>BEN</v>
          </cell>
          <cell r="G137">
            <v>2.4688525086911</v>
          </cell>
        </row>
        <row r="138">
          <cell r="F138" t="str">
            <v>BEL</v>
          </cell>
          <cell r="G138">
            <v>5.6074550691124303</v>
          </cell>
        </row>
        <row r="139">
          <cell r="F139" t="str">
            <v>BRB</v>
          </cell>
          <cell r="G139">
            <v>5.0857465014634098</v>
          </cell>
        </row>
        <row r="140">
          <cell r="F140" t="str">
            <v>BGD</v>
          </cell>
          <cell r="G140">
            <v>2.23261821095541</v>
          </cell>
        </row>
        <row r="141">
          <cell r="F141" t="str">
            <v>BHR</v>
          </cell>
          <cell r="G141">
            <v>5.4590058383018896</v>
          </cell>
        </row>
        <row r="142">
          <cell r="F142" t="str">
            <v>AZE</v>
          </cell>
          <cell r="G142">
            <v>3.63131379944444</v>
          </cell>
        </row>
        <row r="143">
          <cell r="F143" t="str">
            <v>AUT</v>
          </cell>
          <cell r="G143">
            <v>5.3910985488235301</v>
          </cell>
        </row>
        <row r="144">
          <cell r="F144" t="str">
            <v>AUS</v>
          </cell>
          <cell r="G144">
            <v>5.7081320560000002</v>
          </cell>
        </row>
        <row r="145">
          <cell r="F145" t="str">
            <v>ARM</v>
          </cell>
          <cell r="G145">
            <v>3.79632060923077</v>
          </cell>
        </row>
        <row r="146">
          <cell r="F146" t="str">
            <v>ARG</v>
          </cell>
          <cell r="G146">
            <v>2.8347530247058801</v>
          </cell>
        </row>
        <row r="147">
          <cell r="F147" t="str">
            <v>AGO</v>
          </cell>
          <cell r="G147">
            <v>2.4118602</v>
          </cell>
        </row>
        <row r="148">
          <cell r="F148" t="str">
            <v>DZA</v>
          </cell>
          <cell r="G148">
            <v>2.6314122312244899</v>
          </cell>
        </row>
        <row r="149">
          <cell r="F149" t="str">
            <v>ALB</v>
          </cell>
          <cell r="G149">
            <v>3.0666663700000001</v>
          </cell>
        </row>
      </sheetData>
      <sheetData sheetId="8">
        <row r="1">
          <cell r="F1" t="str">
            <v>Entity code</v>
          </cell>
          <cell r="G1" t="str">
            <v>Value</v>
          </cell>
        </row>
        <row r="2">
          <cell r="C2" t="str">
            <v>1.06 Judicial independence, 1-7 (best)</v>
          </cell>
          <cell r="F2" t="str">
            <v>ZWE</v>
          </cell>
          <cell r="G2">
            <v>2.71595935041322</v>
          </cell>
        </row>
        <row r="3">
          <cell r="F3" t="str">
            <v>ZMB</v>
          </cell>
          <cell r="G3">
            <v>3.74670267039106</v>
          </cell>
        </row>
        <row r="4">
          <cell r="F4" t="str">
            <v>YEM</v>
          </cell>
          <cell r="G4">
            <v>2.2336547800000002</v>
          </cell>
        </row>
        <row r="5">
          <cell r="F5" t="str">
            <v>VNM</v>
          </cell>
          <cell r="G5">
            <v>3.3612526048780502</v>
          </cell>
        </row>
        <row r="6">
          <cell r="F6" t="str">
            <v>VEN</v>
          </cell>
          <cell r="G6">
            <v>1.11323639354839</v>
          </cell>
        </row>
        <row r="7">
          <cell r="F7" t="str">
            <v>URY</v>
          </cell>
          <cell r="G7">
            <v>5.4157840907514503</v>
          </cell>
        </row>
        <row r="8">
          <cell r="F8" t="str">
            <v>USA</v>
          </cell>
          <cell r="G8">
            <v>5.0420012437185902</v>
          </cell>
        </row>
        <row r="9">
          <cell r="F9" t="str">
            <v>GBR</v>
          </cell>
          <cell r="G9">
            <v>6.2339251590909104</v>
          </cell>
        </row>
        <row r="10">
          <cell r="F10" t="str">
            <v>ARE</v>
          </cell>
          <cell r="G10">
            <v>5.4690880000000002</v>
          </cell>
        </row>
        <row r="11">
          <cell r="F11" t="str">
            <v>UKR</v>
          </cell>
          <cell r="G11">
            <v>2.2186526142857099</v>
          </cell>
        </row>
        <row r="12">
          <cell r="F12" t="str">
            <v>UGA</v>
          </cell>
          <cell r="G12">
            <v>3.12443834754098</v>
          </cell>
        </row>
        <row r="13">
          <cell r="F13" t="str">
            <v>TUR</v>
          </cell>
          <cell r="G13">
            <v>3.40571336536313</v>
          </cell>
        </row>
        <row r="14">
          <cell r="F14" t="str">
            <v>TUN</v>
          </cell>
          <cell r="G14">
            <v>3.5509275520958101</v>
          </cell>
        </row>
        <row r="15">
          <cell r="F15" t="str">
            <v>TTO</v>
          </cell>
          <cell r="G15">
            <v>4.5742591339222596</v>
          </cell>
        </row>
        <row r="16">
          <cell r="F16" t="str">
            <v>TLS</v>
          </cell>
          <cell r="G16">
            <v>3.3945650507246401</v>
          </cell>
        </row>
        <row r="17">
          <cell r="F17" t="str">
            <v>THA</v>
          </cell>
          <cell r="G17">
            <v>3.79891671863354</v>
          </cell>
        </row>
        <row r="18">
          <cell r="F18" t="str">
            <v>TZA</v>
          </cell>
          <cell r="G18">
            <v>3.23427746020942</v>
          </cell>
        </row>
        <row r="19">
          <cell r="F19" t="str">
            <v>TWN</v>
          </cell>
          <cell r="G19">
            <v>4.5420163035460996</v>
          </cell>
        </row>
        <row r="20">
          <cell r="F20" t="str">
            <v>CHE</v>
          </cell>
          <cell r="G20">
            <v>6.0822323766666697</v>
          </cell>
        </row>
        <row r="21">
          <cell r="F21" t="str">
            <v>SWE</v>
          </cell>
          <cell r="G21">
            <v>6.1527004639344298</v>
          </cell>
        </row>
        <row r="22">
          <cell r="F22" t="str">
            <v>SWZ</v>
          </cell>
          <cell r="G22">
            <v>3.4651015409638601</v>
          </cell>
        </row>
        <row r="23">
          <cell r="F23" t="str">
            <v>SUR</v>
          </cell>
          <cell r="G23">
            <v>4.0068299632183901</v>
          </cell>
        </row>
        <row r="24">
          <cell r="F24" t="str">
            <v>LKA</v>
          </cell>
          <cell r="G24">
            <v>3.9341575658536598</v>
          </cell>
        </row>
        <row r="25">
          <cell r="F25" t="str">
            <v>ESP</v>
          </cell>
          <cell r="G25">
            <v>3.67825786</v>
          </cell>
        </row>
        <row r="26">
          <cell r="F26" t="str">
            <v>ZAF</v>
          </cell>
          <cell r="G26">
            <v>5.4813227913043496</v>
          </cell>
        </row>
        <row r="27">
          <cell r="F27" t="str">
            <v>SVN</v>
          </cell>
          <cell r="G27">
            <v>3.5676322278846202</v>
          </cell>
        </row>
        <row r="28">
          <cell r="F28" t="str">
            <v>SVK</v>
          </cell>
          <cell r="G28">
            <v>2.3360542703296701</v>
          </cell>
        </row>
        <row r="29">
          <cell r="F29" t="str">
            <v>SGP</v>
          </cell>
          <cell r="G29">
            <v>5.6769180298780499</v>
          </cell>
        </row>
        <row r="30">
          <cell r="F30" t="str">
            <v>SLE</v>
          </cell>
          <cell r="G30">
            <v>3.0566325000000001</v>
          </cell>
        </row>
        <row r="31">
          <cell r="F31" t="str">
            <v>SYC</v>
          </cell>
          <cell r="G31">
            <v>4.1288145460317498</v>
          </cell>
        </row>
        <row r="32">
          <cell r="F32" t="str">
            <v>SRB</v>
          </cell>
          <cell r="G32">
            <v>2.5594560743718602</v>
          </cell>
        </row>
        <row r="33">
          <cell r="F33" t="str">
            <v>SEN</v>
          </cell>
          <cell r="G33">
            <v>3.06552213541667</v>
          </cell>
        </row>
        <row r="34">
          <cell r="F34" t="str">
            <v>SAU</v>
          </cell>
          <cell r="G34">
            <v>5.2854507905982899</v>
          </cell>
        </row>
        <row r="35">
          <cell r="F35" t="str">
            <v>RWA</v>
          </cell>
          <cell r="G35">
            <v>5.0411728396694198</v>
          </cell>
        </row>
        <row r="36">
          <cell r="F36" t="str">
            <v>RUS</v>
          </cell>
          <cell r="G36">
            <v>2.6770785593220299</v>
          </cell>
        </row>
        <row r="37">
          <cell r="F37" t="str">
            <v>ROU</v>
          </cell>
          <cell r="G37">
            <v>2.8331265830845802</v>
          </cell>
        </row>
        <row r="38">
          <cell r="F38" t="str">
            <v>QAT</v>
          </cell>
          <cell r="G38">
            <v>6.0804058694323198</v>
          </cell>
        </row>
        <row r="39">
          <cell r="F39" t="str">
            <v>PRI</v>
          </cell>
          <cell r="G39">
            <v>4.6599965976562503</v>
          </cell>
        </row>
        <row r="40">
          <cell r="F40" t="str">
            <v>PRT</v>
          </cell>
          <cell r="G40">
            <v>4.1777851674418596</v>
          </cell>
        </row>
        <row r="41">
          <cell r="F41" t="str">
            <v>POL</v>
          </cell>
          <cell r="G41">
            <v>4.0904133483091796</v>
          </cell>
        </row>
        <row r="42">
          <cell r="F42" t="str">
            <v>PHL</v>
          </cell>
          <cell r="G42">
            <v>3.16607705726872</v>
          </cell>
        </row>
        <row r="43">
          <cell r="F43" t="str">
            <v>PER</v>
          </cell>
          <cell r="G43">
            <v>2.5384613074074101</v>
          </cell>
        </row>
        <row r="44">
          <cell r="F44" t="str">
            <v>PRY</v>
          </cell>
          <cell r="G44">
            <v>1.7134469420289899</v>
          </cell>
        </row>
        <row r="45">
          <cell r="F45" t="str">
            <v>PAN</v>
          </cell>
          <cell r="G45">
            <v>2.69664686920152</v>
          </cell>
        </row>
        <row r="46">
          <cell r="F46" t="str">
            <v>PAK</v>
          </cell>
          <cell r="G46">
            <v>4.0615170333333301</v>
          </cell>
        </row>
        <row r="47">
          <cell r="F47" t="str">
            <v>OMN</v>
          </cell>
          <cell r="G47">
            <v>5.2820729999999996</v>
          </cell>
        </row>
        <row r="48">
          <cell r="F48" t="str">
            <v>NOR</v>
          </cell>
          <cell r="G48">
            <v>6.25452167762238</v>
          </cell>
        </row>
        <row r="49">
          <cell r="F49" t="str">
            <v>NGA</v>
          </cell>
          <cell r="G49">
            <v>3.2095634901408499</v>
          </cell>
        </row>
        <row r="50">
          <cell r="F50" t="str">
            <v>NIC</v>
          </cell>
          <cell r="G50">
            <v>2.6374404027397298</v>
          </cell>
        </row>
        <row r="51">
          <cell r="F51" t="str">
            <v>NZL</v>
          </cell>
          <cell r="G51">
            <v>6.6782794836956496</v>
          </cell>
        </row>
        <row r="52">
          <cell r="F52" t="str">
            <v>NLD</v>
          </cell>
          <cell r="G52">
            <v>6.1776896236686403</v>
          </cell>
        </row>
        <row r="53">
          <cell r="F53" t="str">
            <v>NPL</v>
          </cell>
          <cell r="G53">
            <v>3.2997727000000001</v>
          </cell>
        </row>
        <row r="54">
          <cell r="F54" t="str">
            <v>NAM</v>
          </cell>
          <cell r="G54">
            <v>4.7098689850931699</v>
          </cell>
        </row>
        <row r="55">
          <cell r="F55" t="str">
            <v>MMR</v>
          </cell>
          <cell r="G55">
            <v>2.838139</v>
          </cell>
        </row>
        <row r="56">
          <cell r="F56" t="str">
            <v>MOZ</v>
          </cell>
          <cell r="G56">
            <v>2.5561016438202202</v>
          </cell>
        </row>
        <row r="57">
          <cell r="F57" t="str">
            <v>MAR</v>
          </cell>
          <cell r="G57">
            <v>3.3906919901639299</v>
          </cell>
        </row>
        <row r="58">
          <cell r="F58" t="str">
            <v>MNE</v>
          </cell>
          <cell r="G58">
            <v>3.6420396493506502</v>
          </cell>
        </row>
        <row r="59">
          <cell r="F59" t="str">
            <v>MNG</v>
          </cell>
          <cell r="G59">
            <v>2.8650853058479502</v>
          </cell>
        </row>
        <row r="60">
          <cell r="F60" t="str">
            <v>MDA</v>
          </cell>
          <cell r="G60">
            <v>1.9229715162393199</v>
          </cell>
        </row>
        <row r="61">
          <cell r="F61" t="str">
            <v>MEX</v>
          </cell>
          <cell r="G61">
            <v>3.3480613622073601</v>
          </cell>
        </row>
        <row r="62">
          <cell r="F62" t="str">
            <v>MUS</v>
          </cell>
          <cell r="G62">
            <v>5.0008736833333298</v>
          </cell>
        </row>
        <row r="63">
          <cell r="F63" t="str">
            <v>MRT</v>
          </cell>
          <cell r="G63">
            <v>2.4152353235294099</v>
          </cell>
        </row>
        <row r="64">
          <cell r="F64" t="str">
            <v>MLT</v>
          </cell>
          <cell r="G64">
            <v>4.7822054400000003</v>
          </cell>
        </row>
        <row r="65">
          <cell r="F65" t="str">
            <v>MLI</v>
          </cell>
          <cell r="G65">
            <v>2.62939697653061</v>
          </cell>
        </row>
        <row r="66">
          <cell r="F66" t="str">
            <v>MYS</v>
          </cell>
          <cell r="G66">
            <v>4.5477408459459499</v>
          </cell>
        </row>
        <row r="67">
          <cell r="F67" t="str">
            <v>MWI</v>
          </cell>
          <cell r="G67">
            <v>3.9762803224137899</v>
          </cell>
        </row>
        <row r="68">
          <cell r="F68" t="str">
            <v>MDG</v>
          </cell>
          <cell r="G68">
            <v>2.1403731510040198</v>
          </cell>
        </row>
        <row r="69">
          <cell r="F69" t="str">
            <v>MKD</v>
          </cell>
          <cell r="G69">
            <v>3.1743911467836301</v>
          </cell>
        </row>
        <row r="70">
          <cell r="F70" t="str">
            <v>LUX</v>
          </cell>
          <cell r="G70">
            <v>5.6626800735294101</v>
          </cell>
        </row>
        <row r="71">
          <cell r="F71" t="str">
            <v>LTU</v>
          </cell>
          <cell r="G71">
            <v>3.7094312071428601</v>
          </cell>
        </row>
        <row r="72">
          <cell r="F72" t="str">
            <v>LBY</v>
          </cell>
          <cell r="G72">
            <v>3.2005264666666702</v>
          </cell>
        </row>
        <row r="73">
          <cell r="F73" t="str">
            <v>LBR</v>
          </cell>
          <cell r="G73">
            <v>3.4272727540540502</v>
          </cell>
        </row>
        <row r="74">
          <cell r="F74" t="str">
            <v>LSO</v>
          </cell>
          <cell r="G74">
            <v>3.4898262026881701</v>
          </cell>
        </row>
        <row r="75">
          <cell r="F75" t="str">
            <v>LBN</v>
          </cell>
          <cell r="G75">
            <v>2.3134696805194799</v>
          </cell>
        </row>
        <row r="76">
          <cell r="F76" t="str">
            <v>LVA</v>
          </cell>
          <cell r="G76">
            <v>3.9113603230769201</v>
          </cell>
        </row>
        <row r="77">
          <cell r="F77" t="str">
            <v>LAO</v>
          </cell>
          <cell r="G77">
            <v>4.0560450000000001</v>
          </cell>
        </row>
        <row r="78">
          <cell r="F78" t="str">
            <v>KGZ</v>
          </cell>
          <cell r="G78">
            <v>2.1904905824999998</v>
          </cell>
        </row>
        <row r="79">
          <cell r="F79" t="str">
            <v>KWT</v>
          </cell>
          <cell r="G79">
            <v>4.9549906135135098</v>
          </cell>
        </row>
        <row r="80">
          <cell r="F80" t="str">
            <v>KOR</v>
          </cell>
          <cell r="G80">
            <v>3.5418673553072599</v>
          </cell>
        </row>
        <row r="81">
          <cell r="F81" t="str">
            <v>KEN</v>
          </cell>
          <cell r="G81">
            <v>3.9705263245282998</v>
          </cell>
        </row>
        <row r="82">
          <cell r="F82" t="str">
            <v>KAZ</v>
          </cell>
          <cell r="G82">
            <v>3.3869923261904802</v>
          </cell>
        </row>
        <row r="83">
          <cell r="F83" t="str">
            <v>JOR</v>
          </cell>
          <cell r="G83">
            <v>4.4336840000000004</v>
          </cell>
        </row>
        <row r="84">
          <cell r="F84" t="str">
            <v>JPN</v>
          </cell>
          <cell r="G84">
            <v>5.9617747420354004</v>
          </cell>
        </row>
        <row r="85">
          <cell r="F85" t="str">
            <v>JAM</v>
          </cell>
          <cell r="G85">
            <v>4.4311746911764702</v>
          </cell>
        </row>
        <row r="86">
          <cell r="F86" t="str">
            <v>ITA</v>
          </cell>
          <cell r="G86">
            <v>3.7148075529069802</v>
          </cell>
        </row>
        <row r="87">
          <cell r="F87" t="str">
            <v>ISR</v>
          </cell>
          <cell r="G87">
            <v>5.7656644594594599</v>
          </cell>
        </row>
        <row r="88">
          <cell r="F88" t="str">
            <v>IRL</v>
          </cell>
          <cell r="G88">
            <v>6.3515474170940198</v>
          </cell>
        </row>
        <row r="89">
          <cell r="F89" t="str">
            <v>IRN</v>
          </cell>
          <cell r="G89">
            <v>3.6705135484419298</v>
          </cell>
        </row>
        <row r="90">
          <cell r="F90" t="str">
            <v>IDN</v>
          </cell>
          <cell r="G90">
            <v>3.6574901542857101</v>
          </cell>
        </row>
        <row r="91">
          <cell r="F91" t="str">
            <v>IND</v>
          </cell>
          <cell r="G91">
            <v>4.7436933671497599</v>
          </cell>
        </row>
        <row r="92">
          <cell r="F92" t="str">
            <v>ISL</v>
          </cell>
          <cell r="G92">
            <v>5.5588843766304299</v>
          </cell>
        </row>
        <row r="93">
          <cell r="F93" t="str">
            <v>HUN</v>
          </cell>
          <cell r="G93">
            <v>3.8582673937172798</v>
          </cell>
        </row>
        <row r="94">
          <cell r="F94" t="str">
            <v>HKG</v>
          </cell>
          <cell r="G94">
            <v>6.2854378558139503</v>
          </cell>
        </row>
        <row r="95">
          <cell r="F95" t="str">
            <v>HND</v>
          </cell>
          <cell r="G95">
            <v>2.9688681673758901</v>
          </cell>
        </row>
        <row r="96">
          <cell r="F96" t="str">
            <v>HTI</v>
          </cell>
          <cell r="G96">
            <v>2.0354572146739098</v>
          </cell>
        </row>
        <row r="97">
          <cell r="F97" t="str">
            <v>GUY</v>
          </cell>
          <cell r="G97">
            <v>3.4965947381215501</v>
          </cell>
        </row>
        <row r="98">
          <cell r="F98" t="str">
            <v>GIN</v>
          </cell>
          <cell r="G98">
            <v>2.2388189275862098</v>
          </cell>
        </row>
        <row r="99">
          <cell r="F99" t="str">
            <v>GTM</v>
          </cell>
          <cell r="G99">
            <v>3.0268887260355002</v>
          </cell>
        </row>
        <row r="100">
          <cell r="F100" t="str">
            <v>GRC</v>
          </cell>
          <cell r="G100">
            <v>3.4136115362069002</v>
          </cell>
        </row>
        <row r="101">
          <cell r="F101" t="str">
            <v>GHA</v>
          </cell>
          <cell r="G101">
            <v>4.4055772006711402</v>
          </cell>
        </row>
        <row r="102">
          <cell r="F102" t="str">
            <v>DEU</v>
          </cell>
          <cell r="G102">
            <v>6.0283285946127902</v>
          </cell>
        </row>
        <row r="103">
          <cell r="F103" t="str">
            <v>GEO</v>
          </cell>
          <cell r="G103">
            <v>3.3127285970414202</v>
          </cell>
        </row>
        <row r="104">
          <cell r="F104" t="str">
            <v>GMB</v>
          </cell>
          <cell r="G104">
            <v>3.9687524969325199</v>
          </cell>
        </row>
        <row r="105">
          <cell r="F105" t="str">
            <v>GAB</v>
          </cell>
          <cell r="G105">
            <v>2.6476934429906498</v>
          </cell>
        </row>
        <row r="106">
          <cell r="F106" t="str">
            <v>FRA</v>
          </cell>
          <cell r="G106">
            <v>5.0575342598086097</v>
          </cell>
        </row>
        <row r="107">
          <cell r="F107" t="str">
            <v>FIN</v>
          </cell>
          <cell r="G107">
            <v>6.59396244736842</v>
          </cell>
        </row>
        <row r="108">
          <cell r="F108" t="str">
            <v>ETH</v>
          </cell>
          <cell r="G108">
            <v>2.8566782556961998</v>
          </cell>
        </row>
        <row r="109">
          <cell r="F109" t="str">
            <v>EST</v>
          </cell>
          <cell r="G109">
            <v>5.5154075666666698</v>
          </cell>
        </row>
        <row r="110">
          <cell r="F110" t="str">
            <v>SLV</v>
          </cell>
          <cell r="G110">
            <v>3.0476846128205102</v>
          </cell>
        </row>
        <row r="111">
          <cell r="F111" t="str">
            <v>EGY</v>
          </cell>
          <cell r="G111">
            <v>3.4557561127819501</v>
          </cell>
        </row>
        <row r="112">
          <cell r="F112" t="str">
            <v>ECU</v>
          </cell>
          <cell r="G112">
            <v>3.1589180484127</v>
          </cell>
        </row>
        <row r="113">
          <cell r="F113" t="str">
            <v>DOM</v>
          </cell>
          <cell r="G113">
            <v>2.3793137380952398</v>
          </cell>
        </row>
        <row r="114">
          <cell r="F114" t="str">
            <v>DNK</v>
          </cell>
          <cell r="G114">
            <v>6.1570601754152801</v>
          </cell>
        </row>
        <row r="115">
          <cell r="F115" t="str">
            <v>CZE</v>
          </cell>
          <cell r="G115">
            <v>3.7892300661971801</v>
          </cell>
        </row>
        <row r="116">
          <cell r="F116" t="str">
            <v>CYP</v>
          </cell>
          <cell r="G116">
            <v>4.4744918302816901</v>
          </cell>
        </row>
        <row r="117">
          <cell r="F117" t="str">
            <v>HRV</v>
          </cell>
          <cell r="G117">
            <v>2.96855910802139</v>
          </cell>
        </row>
        <row r="118">
          <cell r="F118" t="str">
            <v>CIV</v>
          </cell>
          <cell r="G118">
            <v>2.4387008716762999</v>
          </cell>
        </row>
        <row r="119">
          <cell r="F119" t="str">
            <v>CRI</v>
          </cell>
          <cell r="G119">
            <v>4.8186705715686298</v>
          </cell>
        </row>
        <row r="120">
          <cell r="F120" t="str">
            <v>COL</v>
          </cell>
          <cell r="G120">
            <v>3.0436613918367299</v>
          </cell>
        </row>
        <row r="121">
          <cell r="F121" t="str">
            <v>CHN</v>
          </cell>
          <cell r="G121">
            <v>4.00758764285714</v>
          </cell>
        </row>
        <row r="122">
          <cell r="F122" t="str">
            <v>CHL</v>
          </cell>
          <cell r="G122">
            <v>5.2887643500000001</v>
          </cell>
        </row>
        <row r="123">
          <cell r="F123" t="str">
            <v>TCD</v>
          </cell>
          <cell r="G123">
            <v>2.0244326666666699</v>
          </cell>
        </row>
        <row r="124">
          <cell r="F124" t="str">
            <v>CPV</v>
          </cell>
          <cell r="G124">
            <v>4.12148582553192</v>
          </cell>
        </row>
        <row r="125">
          <cell r="F125" t="str">
            <v>CAN</v>
          </cell>
          <cell r="G125">
            <v>6.15010237457627</v>
          </cell>
        </row>
        <row r="126">
          <cell r="F126" t="str">
            <v>CMR</v>
          </cell>
          <cell r="G126">
            <v>2.2807443552447602</v>
          </cell>
        </row>
        <row r="127">
          <cell r="F127" t="str">
            <v>KHM</v>
          </cell>
          <cell r="G127">
            <v>2.76722213235294</v>
          </cell>
        </row>
        <row r="128">
          <cell r="F128" t="str">
            <v>BDI</v>
          </cell>
          <cell r="G128">
            <v>1.66729921980198</v>
          </cell>
        </row>
        <row r="129">
          <cell r="F129" t="str">
            <v>BFA</v>
          </cell>
          <cell r="G129">
            <v>2.0964494336734698</v>
          </cell>
        </row>
        <row r="130">
          <cell r="F130" t="str">
            <v>BGR</v>
          </cell>
          <cell r="G130">
            <v>2.6009163104477602</v>
          </cell>
        </row>
        <row r="131">
          <cell r="F131" t="str">
            <v>BRN</v>
          </cell>
          <cell r="G131">
            <v>5.0395349589743601</v>
          </cell>
        </row>
        <row r="132">
          <cell r="F132" t="str">
            <v>BRA</v>
          </cell>
          <cell r="G132">
            <v>3.8672258033195002</v>
          </cell>
        </row>
        <row r="133">
          <cell r="F133" t="str">
            <v>BWA</v>
          </cell>
          <cell r="G133">
            <v>5.3049833568862299</v>
          </cell>
        </row>
        <row r="134">
          <cell r="F134" t="str">
            <v>BIH</v>
          </cell>
          <cell r="G134">
            <v>3.8735719999999998</v>
          </cell>
        </row>
        <row r="135">
          <cell r="F135" t="str">
            <v>BOL</v>
          </cell>
          <cell r="G135">
            <v>3.10432950410959</v>
          </cell>
        </row>
        <row r="136">
          <cell r="F136" t="str">
            <v>BTN</v>
          </cell>
          <cell r="G136">
            <v>4.8025359999999999</v>
          </cell>
        </row>
        <row r="137">
          <cell r="F137" t="str">
            <v>BEN</v>
          </cell>
          <cell r="G137">
            <v>2.7378391905759201</v>
          </cell>
        </row>
        <row r="138">
          <cell r="F138" t="str">
            <v>BEL</v>
          </cell>
          <cell r="G138">
            <v>5.4264777905325401</v>
          </cell>
        </row>
        <row r="139">
          <cell r="F139" t="str">
            <v>BRB</v>
          </cell>
          <cell r="G139">
            <v>5.5069033024390199</v>
          </cell>
        </row>
        <row r="140">
          <cell r="F140" t="str">
            <v>BGD</v>
          </cell>
          <cell r="G140">
            <v>2.4351361299363101</v>
          </cell>
        </row>
        <row r="141">
          <cell r="F141" t="str">
            <v>BHR</v>
          </cell>
          <cell r="G141">
            <v>4.5145404433962302</v>
          </cell>
        </row>
        <row r="142">
          <cell r="F142" t="str">
            <v>AZE</v>
          </cell>
          <cell r="G142">
            <v>3.28228273888889</v>
          </cell>
        </row>
        <row r="143">
          <cell r="F143" t="str">
            <v>AUT</v>
          </cell>
          <cell r="G143">
            <v>5.10270338970588</v>
          </cell>
        </row>
        <row r="144">
          <cell r="F144" t="str">
            <v>AUS</v>
          </cell>
          <cell r="G144">
            <v>5.7409505919999999</v>
          </cell>
        </row>
        <row r="145">
          <cell r="F145" t="str">
            <v>ARM</v>
          </cell>
          <cell r="G145">
            <v>2.9506772666666699</v>
          </cell>
        </row>
        <row r="146">
          <cell r="F146" t="str">
            <v>ARG</v>
          </cell>
          <cell r="G146">
            <v>2.3763348981900498</v>
          </cell>
        </row>
        <row r="147">
          <cell r="F147" t="str">
            <v>AGO</v>
          </cell>
          <cell r="G147">
            <v>2.441176</v>
          </cell>
        </row>
        <row r="148">
          <cell r="F148" t="str">
            <v>DZA</v>
          </cell>
          <cell r="G148">
            <v>3.2141131265306102</v>
          </cell>
        </row>
        <row r="149">
          <cell r="F149" t="str">
            <v>ALB</v>
          </cell>
          <cell r="G149">
            <v>2.3321727499999998</v>
          </cell>
        </row>
      </sheetData>
      <sheetData sheetId="9">
        <row r="1">
          <cell r="F1" t="str">
            <v>Entity code</v>
          </cell>
          <cell r="G1" t="str">
            <v>Value</v>
          </cell>
        </row>
        <row r="2">
          <cell r="C2" t="str">
            <v>1.07 Favoritism in decisions of government officials, 1-7 (best)</v>
          </cell>
          <cell r="F2" t="str">
            <v>ZWE</v>
          </cell>
          <cell r="G2">
            <v>2.6415051090909101</v>
          </cell>
        </row>
        <row r="3">
          <cell r="F3" t="str">
            <v>ZMB</v>
          </cell>
          <cell r="G3">
            <v>3.27594769050279</v>
          </cell>
        </row>
        <row r="4">
          <cell r="F4" t="str">
            <v>YEM</v>
          </cell>
          <cell r="G4">
            <v>2.2141703879999999</v>
          </cell>
        </row>
        <row r="5">
          <cell r="F5" t="str">
            <v>VNM</v>
          </cell>
          <cell r="G5">
            <v>3.06107954146341</v>
          </cell>
        </row>
        <row r="6">
          <cell r="F6" t="str">
            <v>VEN</v>
          </cell>
          <cell r="G6">
            <v>1.56417278387097</v>
          </cell>
        </row>
        <row r="7">
          <cell r="F7" t="str">
            <v>URY</v>
          </cell>
          <cell r="G7">
            <v>3.9588038098265899</v>
          </cell>
        </row>
        <row r="8">
          <cell r="F8" t="str">
            <v>USA</v>
          </cell>
          <cell r="G8">
            <v>3.33920870100502</v>
          </cell>
        </row>
        <row r="9">
          <cell r="F9" t="str">
            <v>GBR</v>
          </cell>
          <cell r="G9">
            <v>4.3459667727272704</v>
          </cell>
        </row>
        <row r="10">
          <cell r="F10" t="str">
            <v>ARE</v>
          </cell>
          <cell r="G10">
            <v>5.0669310000000003</v>
          </cell>
        </row>
        <row r="11">
          <cell r="F11" t="str">
            <v>UKR</v>
          </cell>
          <cell r="G11">
            <v>2.2510484506912398</v>
          </cell>
        </row>
        <row r="12">
          <cell r="F12" t="str">
            <v>UGA</v>
          </cell>
          <cell r="G12">
            <v>2.6865952852458999</v>
          </cell>
        </row>
        <row r="13">
          <cell r="F13" t="str">
            <v>TUR</v>
          </cell>
          <cell r="G13">
            <v>3.35064416368715</v>
          </cell>
        </row>
        <row r="14">
          <cell r="F14" t="str">
            <v>TUN</v>
          </cell>
          <cell r="G14">
            <v>3.4455788407185599</v>
          </cell>
        </row>
        <row r="15">
          <cell r="F15" t="str">
            <v>TTO</v>
          </cell>
          <cell r="G15">
            <v>2.3827500342756198</v>
          </cell>
        </row>
        <row r="16">
          <cell r="F16" t="str">
            <v>TLS</v>
          </cell>
          <cell r="G16">
            <v>2.9344665347826102</v>
          </cell>
        </row>
        <row r="17">
          <cell r="F17" t="str">
            <v>THA</v>
          </cell>
          <cell r="G17">
            <v>2.8339254956521698</v>
          </cell>
        </row>
        <row r="18">
          <cell r="F18" t="str">
            <v>TZA</v>
          </cell>
          <cell r="G18">
            <v>3.1189094062827198</v>
          </cell>
        </row>
        <row r="19">
          <cell r="F19" t="str">
            <v>TWN</v>
          </cell>
          <cell r="G19">
            <v>4.2270565574468097</v>
          </cell>
        </row>
        <row r="20">
          <cell r="F20" t="str">
            <v>CHE</v>
          </cell>
          <cell r="G20">
            <v>4.8822467700000001</v>
          </cell>
        </row>
        <row r="21">
          <cell r="F21" t="str">
            <v>SWE</v>
          </cell>
          <cell r="G21">
            <v>5.3338463598360697</v>
          </cell>
        </row>
        <row r="22">
          <cell r="F22" t="str">
            <v>SWZ</v>
          </cell>
          <cell r="G22">
            <v>3.0442046614457801</v>
          </cell>
        </row>
        <row r="23">
          <cell r="F23" t="str">
            <v>SUR</v>
          </cell>
          <cell r="G23">
            <v>2.5086232781609201</v>
          </cell>
        </row>
        <row r="24">
          <cell r="F24" t="str">
            <v>LKA</v>
          </cell>
          <cell r="G24">
            <v>3.0124508609756102</v>
          </cell>
        </row>
        <row r="25">
          <cell r="F25" t="str">
            <v>ESP</v>
          </cell>
          <cell r="G25">
            <v>3.13665708</v>
          </cell>
        </row>
        <row r="26">
          <cell r="F26" t="str">
            <v>ZAF</v>
          </cell>
          <cell r="G26">
            <v>2.4605618097826101</v>
          </cell>
        </row>
        <row r="27">
          <cell r="F27" t="str">
            <v>SVN</v>
          </cell>
          <cell r="G27">
            <v>2.5218177105769199</v>
          </cell>
        </row>
        <row r="28">
          <cell r="F28" t="str">
            <v>SVK</v>
          </cell>
          <cell r="G28">
            <v>1.9251385999999999</v>
          </cell>
        </row>
        <row r="29">
          <cell r="F29" t="str">
            <v>SGP</v>
          </cell>
          <cell r="G29">
            <v>5.4248801030487801</v>
          </cell>
        </row>
        <row r="30">
          <cell r="F30" t="str">
            <v>SLE</v>
          </cell>
          <cell r="G30">
            <v>2.6602169500000001</v>
          </cell>
        </row>
        <row r="31">
          <cell r="F31" t="str">
            <v>SYC</v>
          </cell>
          <cell r="G31">
            <v>3.7175244603174602</v>
          </cell>
        </row>
        <row r="32">
          <cell r="F32" t="str">
            <v>SRB</v>
          </cell>
          <cell r="G32">
            <v>2.3670946809045201</v>
          </cell>
        </row>
        <row r="33">
          <cell r="F33" t="str">
            <v>SEN</v>
          </cell>
          <cell r="G33">
            <v>2.9378962333333298</v>
          </cell>
        </row>
        <row r="34">
          <cell r="F34" t="str">
            <v>SAU</v>
          </cell>
          <cell r="G34">
            <v>4.2354992952991504</v>
          </cell>
        </row>
        <row r="35">
          <cell r="F35" t="str">
            <v>RWA</v>
          </cell>
          <cell r="G35">
            <v>4.7327181024793399</v>
          </cell>
        </row>
        <row r="36">
          <cell r="F36" t="str">
            <v>RUS</v>
          </cell>
          <cell r="G36">
            <v>2.58687761440678</v>
          </cell>
        </row>
        <row r="37">
          <cell r="F37" t="str">
            <v>ROU</v>
          </cell>
          <cell r="G37">
            <v>2.2354697004975099</v>
          </cell>
        </row>
        <row r="38">
          <cell r="F38" t="str">
            <v>QAT</v>
          </cell>
          <cell r="G38">
            <v>5.1833259205240196</v>
          </cell>
        </row>
        <row r="39">
          <cell r="F39" t="str">
            <v>PRI</v>
          </cell>
          <cell r="G39">
            <v>2.9930523273437499</v>
          </cell>
        </row>
        <row r="40">
          <cell r="F40" t="str">
            <v>PRT</v>
          </cell>
          <cell r="G40">
            <v>3.0521999441860501</v>
          </cell>
        </row>
        <row r="41">
          <cell r="F41" t="str">
            <v>POL</v>
          </cell>
          <cell r="G41">
            <v>3.1277226468599002</v>
          </cell>
        </row>
        <row r="42">
          <cell r="F42" t="str">
            <v>PHL</v>
          </cell>
          <cell r="G42">
            <v>3.0341979779735699</v>
          </cell>
        </row>
        <row r="43">
          <cell r="F43" t="str">
            <v>PER</v>
          </cell>
          <cell r="G43">
            <v>2.9100625135802498</v>
          </cell>
        </row>
        <row r="44">
          <cell r="F44" t="str">
            <v>PRY</v>
          </cell>
          <cell r="G44">
            <v>2.0509390637681202</v>
          </cell>
        </row>
        <row r="45">
          <cell r="F45" t="str">
            <v>PAN</v>
          </cell>
          <cell r="G45">
            <v>2.9046592988593201</v>
          </cell>
        </row>
        <row r="46">
          <cell r="F46" t="str">
            <v>PAK</v>
          </cell>
          <cell r="G46">
            <v>2.33974809166667</v>
          </cell>
        </row>
        <row r="47">
          <cell r="F47" t="str">
            <v>OMN</v>
          </cell>
          <cell r="G47">
            <v>4.6323109999999996</v>
          </cell>
        </row>
        <row r="48">
          <cell r="F48" t="str">
            <v>NOR</v>
          </cell>
          <cell r="G48">
            <v>4.9901543958041996</v>
          </cell>
        </row>
        <row r="49">
          <cell r="F49" t="str">
            <v>NGA</v>
          </cell>
          <cell r="G49">
            <v>2.1586133830985901</v>
          </cell>
        </row>
        <row r="50">
          <cell r="F50" t="str">
            <v>NIC</v>
          </cell>
          <cell r="G50">
            <v>3.1537113232876699</v>
          </cell>
        </row>
        <row r="51">
          <cell r="F51" t="str">
            <v>NZL</v>
          </cell>
          <cell r="G51">
            <v>5.3110008478260902</v>
          </cell>
        </row>
        <row r="52">
          <cell r="F52" t="str">
            <v>NLD</v>
          </cell>
          <cell r="G52">
            <v>5.1155078745562097</v>
          </cell>
        </row>
        <row r="53">
          <cell r="F53" t="str">
            <v>NPL</v>
          </cell>
          <cell r="G53">
            <v>2.69035475</v>
          </cell>
        </row>
        <row r="54">
          <cell r="F54" t="str">
            <v>NAM</v>
          </cell>
          <cell r="G54">
            <v>2.9049694633540399</v>
          </cell>
        </row>
        <row r="55">
          <cell r="F55" t="str">
            <v>MMR</v>
          </cell>
          <cell r="G55">
            <v>2.2403569999999999</v>
          </cell>
        </row>
        <row r="56">
          <cell r="F56" t="str">
            <v>MOZ</v>
          </cell>
          <cell r="G56">
            <v>2.74139093876405</v>
          </cell>
        </row>
        <row r="57">
          <cell r="F57" t="str">
            <v>MAR</v>
          </cell>
          <cell r="G57">
            <v>3.41691607213115</v>
          </cell>
        </row>
        <row r="58">
          <cell r="F58" t="str">
            <v>MNE</v>
          </cell>
          <cell r="G58">
            <v>3.7785329532467502</v>
          </cell>
        </row>
        <row r="59">
          <cell r="F59" t="str">
            <v>MNG</v>
          </cell>
          <cell r="G59">
            <v>2.29452714210526</v>
          </cell>
        </row>
        <row r="60">
          <cell r="F60" t="str">
            <v>MDA</v>
          </cell>
          <cell r="G60">
            <v>2.2982642512820499</v>
          </cell>
        </row>
        <row r="61">
          <cell r="F61" t="str">
            <v>MEX</v>
          </cell>
          <cell r="G61">
            <v>2.9053848428093598</v>
          </cell>
        </row>
        <row r="62">
          <cell r="F62" t="str">
            <v>MUS</v>
          </cell>
          <cell r="G62">
            <v>3.1225150958333301</v>
          </cell>
        </row>
        <row r="63">
          <cell r="F63" t="str">
            <v>MRT</v>
          </cell>
          <cell r="G63">
            <v>2.08820458823529</v>
          </cell>
        </row>
        <row r="64">
          <cell r="F64" t="str">
            <v>MLT</v>
          </cell>
          <cell r="G64">
            <v>3.19141846</v>
          </cell>
        </row>
        <row r="65">
          <cell r="F65" t="str">
            <v>MLI</v>
          </cell>
          <cell r="G65">
            <v>2.46438400714286</v>
          </cell>
        </row>
        <row r="66">
          <cell r="F66" t="str">
            <v>MYS</v>
          </cell>
          <cell r="G66">
            <v>4.0479086135135098</v>
          </cell>
        </row>
        <row r="67">
          <cell r="F67" t="str">
            <v>MWI</v>
          </cell>
          <cell r="G67">
            <v>2.8482491129310299</v>
          </cell>
        </row>
        <row r="68">
          <cell r="F68" t="str">
            <v>MDG</v>
          </cell>
          <cell r="G68">
            <v>2.8717459566265102</v>
          </cell>
        </row>
        <row r="69">
          <cell r="F69" t="str">
            <v>MKD</v>
          </cell>
          <cell r="G69">
            <v>3.39735605146199</v>
          </cell>
        </row>
        <row r="70">
          <cell r="F70" t="str">
            <v>LUX</v>
          </cell>
          <cell r="G70">
            <v>4.4404037882352902</v>
          </cell>
        </row>
        <row r="71">
          <cell r="F71" t="str">
            <v>LTU</v>
          </cell>
          <cell r="G71">
            <v>3.1498200928571398</v>
          </cell>
        </row>
        <row r="72">
          <cell r="F72" t="str">
            <v>LBY</v>
          </cell>
          <cell r="G72">
            <v>2.8971580000000001</v>
          </cell>
        </row>
        <row r="73">
          <cell r="F73" t="str">
            <v>LBR</v>
          </cell>
          <cell r="G73">
            <v>3.3769175756756802</v>
          </cell>
        </row>
        <row r="74">
          <cell r="F74" t="str">
            <v>LSO</v>
          </cell>
          <cell r="G74">
            <v>3.20129860268817</v>
          </cell>
        </row>
        <row r="75">
          <cell r="F75" t="str">
            <v>LBN</v>
          </cell>
          <cell r="G75">
            <v>1.7467155272727299</v>
          </cell>
        </row>
        <row r="76">
          <cell r="F76" t="str">
            <v>LVA</v>
          </cell>
          <cell r="G76">
            <v>3.1487031692307701</v>
          </cell>
        </row>
        <row r="77">
          <cell r="F77" t="str">
            <v>LAO</v>
          </cell>
          <cell r="G77">
            <v>3.5058910000000001</v>
          </cell>
        </row>
        <row r="78">
          <cell r="F78" t="str">
            <v>KGZ</v>
          </cell>
          <cell r="G78">
            <v>2.35990118</v>
          </cell>
        </row>
        <row r="79">
          <cell r="F79" t="str">
            <v>KWT</v>
          </cell>
          <cell r="G79">
            <v>2.7517227810810798</v>
          </cell>
        </row>
        <row r="80">
          <cell r="F80" t="str">
            <v>KOR</v>
          </cell>
          <cell r="G80">
            <v>2.9578190256983201</v>
          </cell>
        </row>
        <row r="81">
          <cell r="F81" t="str">
            <v>KEN</v>
          </cell>
          <cell r="G81">
            <v>2.7560677320754698</v>
          </cell>
        </row>
        <row r="82">
          <cell r="F82" t="str">
            <v>KAZ</v>
          </cell>
          <cell r="G82">
            <v>3.0100423071428599</v>
          </cell>
        </row>
        <row r="83">
          <cell r="F83" t="str">
            <v>JOR</v>
          </cell>
          <cell r="G83">
            <v>3.7784119999999999</v>
          </cell>
        </row>
        <row r="84">
          <cell r="F84" t="str">
            <v>JPN</v>
          </cell>
          <cell r="G84">
            <v>4.7996318641592897</v>
          </cell>
        </row>
        <row r="85">
          <cell r="F85" t="str">
            <v>JAM</v>
          </cell>
          <cell r="G85">
            <v>2.6489988183823501</v>
          </cell>
        </row>
        <row r="86">
          <cell r="F86" t="str">
            <v>ITA</v>
          </cell>
          <cell r="G86">
            <v>2.3709079598837199</v>
          </cell>
        </row>
        <row r="87">
          <cell r="F87" t="str">
            <v>ISR</v>
          </cell>
          <cell r="G87">
            <v>3.3202123081081099</v>
          </cell>
        </row>
        <row r="88">
          <cell r="F88" t="str">
            <v>IRL</v>
          </cell>
          <cell r="G88">
            <v>4.1248691794871801</v>
          </cell>
        </row>
        <row r="89">
          <cell r="F89" t="str">
            <v>IRN</v>
          </cell>
          <cell r="G89">
            <v>3.3583895481586401</v>
          </cell>
        </row>
        <row r="90">
          <cell r="F90" t="str">
            <v>IDN</v>
          </cell>
          <cell r="G90">
            <v>3.7119124742857101</v>
          </cell>
        </row>
        <row r="91">
          <cell r="F91" t="str">
            <v>IND</v>
          </cell>
          <cell r="G91">
            <v>2.7908479555555599</v>
          </cell>
        </row>
        <row r="92">
          <cell r="F92" t="str">
            <v>ISL</v>
          </cell>
          <cell r="G92">
            <v>3.6123821456521701</v>
          </cell>
        </row>
        <row r="93">
          <cell r="F93" t="str">
            <v>HUN</v>
          </cell>
          <cell r="G93">
            <v>2.48924241832461</v>
          </cell>
        </row>
        <row r="94">
          <cell r="F94" t="str">
            <v>HKG</v>
          </cell>
          <cell r="G94">
            <v>4.0510546999999999</v>
          </cell>
        </row>
        <row r="95">
          <cell r="F95" t="str">
            <v>HND</v>
          </cell>
          <cell r="G95">
            <v>2.2432576893617</v>
          </cell>
        </row>
        <row r="96">
          <cell r="F96" t="str">
            <v>HTI</v>
          </cell>
          <cell r="G96">
            <v>2.4676756603260901</v>
          </cell>
        </row>
        <row r="97">
          <cell r="F97" t="str">
            <v>GUY</v>
          </cell>
          <cell r="G97">
            <v>2.42670167900553</v>
          </cell>
        </row>
        <row r="98">
          <cell r="F98" t="str">
            <v>GIN</v>
          </cell>
          <cell r="G98">
            <v>2.6687577241379299</v>
          </cell>
        </row>
        <row r="99">
          <cell r="F99" t="str">
            <v>GTM</v>
          </cell>
          <cell r="G99">
            <v>2.77362703491124</v>
          </cell>
        </row>
        <row r="100">
          <cell r="F100" t="str">
            <v>GRC</v>
          </cell>
          <cell r="G100">
            <v>2.5505099103448301</v>
          </cell>
        </row>
        <row r="101">
          <cell r="F101" t="str">
            <v>GHA</v>
          </cell>
          <cell r="G101">
            <v>2.9131214114094002</v>
          </cell>
        </row>
        <row r="102">
          <cell r="F102" t="str">
            <v>DEU</v>
          </cell>
          <cell r="G102">
            <v>4.6286056622895604</v>
          </cell>
        </row>
        <row r="103">
          <cell r="F103" t="str">
            <v>GEO</v>
          </cell>
          <cell r="G103">
            <v>3.36831759053254</v>
          </cell>
        </row>
        <row r="104">
          <cell r="F104" t="str">
            <v>GMB</v>
          </cell>
          <cell r="G104">
            <v>3.9193369840490799</v>
          </cell>
        </row>
        <row r="105">
          <cell r="F105" t="str">
            <v>GAB</v>
          </cell>
          <cell r="G105">
            <v>3.09204845794393</v>
          </cell>
        </row>
        <row r="106">
          <cell r="F106" t="str">
            <v>FRA</v>
          </cell>
          <cell r="G106">
            <v>3.8512213095693801</v>
          </cell>
        </row>
        <row r="107">
          <cell r="F107" t="str">
            <v>FIN</v>
          </cell>
          <cell r="G107">
            <v>5.2702831105263197</v>
          </cell>
        </row>
        <row r="108">
          <cell r="F108" t="str">
            <v>ETH</v>
          </cell>
          <cell r="G108">
            <v>2.7619993848101299</v>
          </cell>
        </row>
        <row r="109">
          <cell r="F109" t="str">
            <v>EST</v>
          </cell>
          <cell r="G109">
            <v>4.07874508418079</v>
          </cell>
        </row>
        <row r="110">
          <cell r="F110" t="str">
            <v>SLV</v>
          </cell>
          <cell r="G110">
            <v>2.36089984615385</v>
          </cell>
        </row>
        <row r="111">
          <cell r="F111" t="str">
            <v>EGY</v>
          </cell>
          <cell r="G111">
            <v>2.95296021052632</v>
          </cell>
        </row>
        <row r="112">
          <cell r="F112" t="str">
            <v>ECU</v>
          </cell>
          <cell r="G112">
            <v>3.4098510865079401</v>
          </cell>
        </row>
        <row r="113">
          <cell r="F113" t="str">
            <v>DOM</v>
          </cell>
          <cell r="G113">
            <v>1.9114023285714301</v>
          </cell>
        </row>
        <row r="114">
          <cell r="F114" t="str">
            <v>DNK</v>
          </cell>
          <cell r="G114">
            <v>4.4192355295681098</v>
          </cell>
        </row>
        <row r="115">
          <cell r="F115" t="str">
            <v>CZE</v>
          </cell>
          <cell r="G115">
            <v>2.4189940830985899</v>
          </cell>
        </row>
        <row r="116">
          <cell r="F116" t="str">
            <v>CYP</v>
          </cell>
          <cell r="G116">
            <v>3.2522587035211301</v>
          </cell>
        </row>
        <row r="117">
          <cell r="F117" t="str">
            <v>HRV</v>
          </cell>
          <cell r="G117">
            <v>2.5747091786096301</v>
          </cell>
        </row>
        <row r="118">
          <cell r="F118" t="str">
            <v>CIV</v>
          </cell>
          <cell r="G118">
            <v>2.9390661745664701</v>
          </cell>
        </row>
        <row r="119">
          <cell r="F119" t="str">
            <v>CRI</v>
          </cell>
          <cell r="G119">
            <v>3.3593510294117599</v>
          </cell>
        </row>
        <row r="120">
          <cell r="F120" t="str">
            <v>COL</v>
          </cell>
          <cell r="G120">
            <v>2.6103808204081602</v>
          </cell>
        </row>
        <row r="121">
          <cell r="F121" t="str">
            <v>CHN</v>
          </cell>
          <cell r="G121">
            <v>3.9974503095238099</v>
          </cell>
        </row>
        <row r="122">
          <cell r="F122" t="str">
            <v>CHL</v>
          </cell>
          <cell r="G122">
            <v>4.1167609875000002</v>
          </cell>
        </row>
        <row r="123">
          <cell r="F123" t="str">
            <v>TCD</v>
          </cell>
          <cell r="G123">
            <v>2.1966097420289898</v>
          </cell>
        </row>
        <row r="124">
          <cell r="F124" t="str">
            <v>CPV</v>
          </cell>
          <cell r="G124">
            <v>3.2547939276595699</v>
          </cell>
        </row>
        <row r="125">
          <cell r="F125" t="str">
            <v>CAN</v>
          </cell>
          <cell r="G125">
            <v>4.2198398139830502</v>
          </cell>
        </row>
        <row r="126">
          <cell r="F126" t="str">
            <v>CMR</v>
          </cell>
          <cell r="G126">
            <v>2.44618812307692</v>
          </cell>
        </row>
        <row r="127">
          <cell r="F127" t="str">
            <v>KHM</v>
          </cell>
          <cell r="G127">
            <v>3.0847367647058799</v>
          </cell>
        </row>
        <row r="128">
          <cell r="F128" t="str">
            <v>BDI</v>
          </cell>
          <cell r="G128">
            <v>2.4067522653465399</v>
          </cell>
        </row>
        <row r="129">
          <cell r="F129" t="str">
            <v>BFA</v>
          </cell>
          <cell r="G129">
            <v>2.7745112877551001</v>
          </cell>
        </row>
        <row r="130">
          <cell r="F130" t="str">
            <v>BGR</v>
          </cell>
          <cell r="G130">
            <v>2.4827333253731299</v>
          </cell>
        </row>
        <row r="131">
          <cell r="F131" t="str">
            <v>BRN</v>
          </cell>
          <cell r="G131">
            <v>4.4218401589743603</v>
          </cell>
        </row>
        <row r="132">
          <cell r="F132" t="str">
            <v>BRA</v>
          </cell>
          <cell r="G132">
            <v>2.8984942771784201</v>
          </cell>
        </row>
        <row r="133">
          <cell r="F133" t="str">
            <v>BWA</v>
          </cell>
          <cell r="G133">
            <v>3.7568629077844302</v>
          </cell>
        </row>
        <row r="134">
          <cell r="F134" t="str">
            <v>BIH</v>
          </cell>
          <cell r="G134">
            <v>3.0509729999999999</v>
          </cell>
        </row>
        <row r="135">
          <cell r="F135" t="str">
            <v>BOL</v>
          </cell>
          <cell r="G135">
            <v>3.4381387095890399</v>
          </cell>
        </row>
        <row r="136">
          <cell r="F136" t="str">
            <v>BTN</v>
          </cell>
          <cell r="G136">
            <v>3.8896549999999999</v>
          </cell>
        </row>
        <row r="137">
          <cell r="F137" t="str">
            <v>BEN</v>
          </cell>
          <cell r="G137">
            <v>2.7613990387434599</v>
          </cell>
        </row>
        <row r="138">
          <cell r="F138" t="str">
            <v>BEL</v>
          </cell>
          <cell r="G138">
            <v>4.0439409923076903</v>
          </cell>
        </row>
        <row r="139">
          <cell r="F139" t="str">
            <v>BRB</v>
          </cell>
          <cell r="G139">
            <v>3.5543718243902398</v>
          </cell>
        </row>
        <row r="140">
          <cell r="F140" t="str">
            <v>BGD</v>
          </cell>
          <cell r="G140">
            <v>2.2452527515923602</v>
          </cell>
        </row>
        <row r="141">
          <cell r="F141" t="str">
            <v>BHR</v>
          </cell>
          <cell r="G141">
            <v>4.0105014688679201</v>
          </cell>
        </row>
        <row r="142">
          <cell r="F142" t="str">
            <v>AZE</v>
          </cell>
          <cell r="G142">
            <v>3.6099069666666699</v>
          </cell>
        </row>
        <row r="143">
          <cell r="F143" t="str">
            <v>AUT</v>
          </cell>
          <cell r="G143">
            <v>3.8718086941176502</v>
          </cell>
        </row>
        <row r="144">
          <cell r="F144" t="str">
            <v>AUS</v>
          </cell>
          <cell r="G144">
            <v>4.0388433920000004</v>
          </cell>
        </row>
        <row r="145">
          <cell r="F145" t="str">
            <v>ARM</v>
          </cell>
          <cell r="G145">
            <v>3.1037561999999999</v>
          </cell>
        </row>
        <row r="146">
          <cell r="F146" t="str">
            <v>ARG</v>
          </cell>
          <cell r="G146">
            <v>1.76031174570136</v>
          </cell>
        </row>
        <row r="147">
          <cell r="F147" t="str">
            <v>AGO</v>
          </cell>
          <cell r="G147">
            <v>2.1764709999999998</v>
          </cell>
        </row>
        <row r="148">
          <cell r="F148" t="str">
            <v>DZA</v>
          </cell>
          <cell r="G148">
            <v>2.5982887795918401</v>
          </cell>
        </row>
        <row r="149">
          <cell r="F149" t="str">
            <v>ALB</v>
          </cell>
          <cell r="G149">
            <v>2.7009572999999998</v>
          </cell>
        </row>
      </sheetData>
      <sheetData sheetId="10">
        <row r="1">
          <cell r="F1" t="str">
            <v>Entity code</v>
          </cell>
          <cell r="G1" t="str">
            <v>Value</v>
          </cell>
        </row>
        <row r="2">
          <cell r="C2" t="str">
            <v>1.08 Wastefulness of government spending, 1-7 (best)</v>
          </cell>
          <cell r="F2" t="str">
            <v>ZWE</v>
          </cell>
          <cell r="G2">
            <v>2.6131001504132199</v>
          </cell>
        </row>
        <row r="3">
          <cell r="F3" t="str">
            <v>ZMB</v>
          </cell>
          <cell r="G3">
            <v>3.74469622011173</v>
          </cell>
        </row>
        <row r="4">
          <cell r="F4" t="str">
            <v>YEM</v>
          </cell>
          <cell r="G4">
            <v>1.975503768</v>
          </cell>
        </row>
        <row r="5">
          <cell r="F5" t="str">
            <v>VNM</v>
          </cell>
          <cell r="G5">
            <v>2.7462843219512201</v>
          </cell>
        </row>
        <row r="6">
          <cell r="F6" t="str">
            <v>VEN</v>
          </cell>
          <cell r="G6">
            <v>1.50473537096774</v>
          </cell>
        </row>
        <row r="7">
          <cell r="F7" t="str">
            <v>URY</v>
          </cell>
          <cell r="G7">
            <v>2.6508613364161899</v>
          </cell>
        </row>
        <row r="8">
          <cell r="F8" t="str">
            <v>USA</v>
          </cell>
          <cell r="G8">
            <v>3.1184250376884401</v>
          </cell>
        </row>
        <row r="9">
          <cell r="F9" t="str">
            <v>GBR</v>
          </cell>
          <cell r="G9">
            <v>3.7302393409090899</v>
          </cell>
        </row>
        <row r="10">
          <cell r="F10" t="str">
            <v>ARE</v>
          </cell>
          <cell r="G10">
            <v>5.7787170000000003</v>
          </cell>
        </row>
        <row r="11">
          <cell r="F11" t="str">
            <v>UKR</v>
          </cell>
          <cell r="G11">
            <v>1.8943189327188901</v>
          </cell>
        </row>
        <row r="12">
          <cell r="F12" t="str">
            <v>UGA</v>
          </cell>
          <cell r="G12">
            <v>2.28639240655738</v>
          </cell>
        </row>
        <row r="13">
          <cell r="F13" t="str">
            <v>TUR</v>
          </cell>
          <cell r="G13">
            <v>4.05564636368715</v>
          </cell>
        </row>
        <row r="14">
          <cell r="F14" t="str">
            <v>TUN</v>
          </cell>
          <cell r="G14">
            <v>3.5304640910179601</v>
          </cell>
        </row>
        <row r="15">
          <cell r="F15" t="str">
            <v>TTO</v>
          </cell>
          <cell r="G15">
            <v>2.8821706858657201</v>
          </cell>
        </row>
        <row r="16">
          <cell r="F16" t="str">
            <v>TLS</v>
          </cell>
          <cell r="G16">
            <v>3.2019241405797101</v>
          </cell>
        </row>
        <row r="17">
          <cell r="F17" t="str">
            <v>THA</v>
          </cell>
          <cell r="G17">
            <v>2.6580657813664601</v>
          </cell>
        </row>
        <row r="18">
          <cell r="F18" t="str">
            <v>TZA</v>
          </cell>
          <cell r="G18">
            <v>3.0174409842931902</v>
          </cell>
        </row>
        <row r="19">
          <cell r="F19" t="str">
            <v>TWN</v>
          </cell>
          <cell r="G19">
            <v>3.7431589886524801</v>
          </cell>
        </row>
        <row r="20">
          <cell r="F20" t="str">
            <v>CHE</v>
          </cell>
          <cell r="G20">
            <v>5.0101611400000001</v>
          </cell>
        </row>
        <row r="21">
          <cell r="F21" t="str">
            <v>SWE</v>
          </cell>
          <cell r="G21">
            <v>4.9920915450819701</v>
          </cell>
        </row>
        <row r="22">
          <cell r="F22" t="str">
            <v>SWZ</v>
          </cell>
          <cell r="G22">
            <v>2.7219810566265101</v>
          </cell>
        </row>
        <row r="23">
          <cell r="F23" t="str">
            <v>SUR</v>
          </cell>
          <cell r="G23">
            <v>2.8930388586206899</v>
          </cell>
        </row>
        <row r="24">
          <cell r="F24" t="str">
            <v>LKA</v>
          </cell>
          <cell r="G24">
            <v>3.7454434707317099</v>
          </cell>
        </row>
        <row r="25">
          <cell r="F25" t="str">
            <v>ESP</v>
          </cell>
          <cell r="G25">
            <v>2.5840078000000002</v>
          </cell>
        </row>
        <row r="26">
          <cell r="F26" t="str">
            <v>ZAF</v>
          </cell>
          <cell r="G26">
            <v>3.0602217565217402</v>
          </cell>
        </row>
        <row r="27">
          <cell r="F27" t="str">
            <v>SVN</v>
          </cell>
          <cell r="G27">
            <v>2.2772738057692301</v>
          </cell>
        </row>
        <row r="28">
          <cell r="F28" t="str">
            <v>SVK</v>
          </cell>
          <cell r="G28">
            <v>2.1310402000000002</v>
          </cell>
        </row>
        <row r="29">
          <cell r="F29" t="str">
            <v>SGP</v>
          </cell>
          <cell r="G29">
            <v>5.8780537792682903</v>
          </cell>
        </row>
        <row r="30">
          <cell r="F30" t="str">
            <v>SLE</v>
          </cell>
          <cell r="G30">
            <v>3.2595119000000001</v>
          </cell>
        </row>
        <row r="31">
          <cell r="F31" t="str">
            <v>SYC</v>
          </cell>
          <cell r="G31">
            <v>4.0791635873015899</v>
          </cell>
        </row>
        <row r="32">
          <cell r="F32" t="str">
            <v>SRB</v>
          </cell>
          <cell r="G32">
            <v>2.2586920959798999</v>
          </cell>
        </row>
        <row r="33">
          <cell r="F33" t="str">
            <v>SEN</v>
          </cell>
          <cell r="G33">
            <v>3.061114065625</v>
          </cell>
        </row>
        <row r="34">
          <cell r="F34" t="str">
            <v>SAU</v>
          </cell>
          <cell r="G34">
            <v>5.0772430478632504</v>
          </cell>
        </row>
        <row r="35">
          <cell r="F35" t="str">
            <v>RWA</v>
          </cell>
          <cell r="G35">
            <v>5.6527510975206603</v>
          </cell>
        </row>
        <row r="36">
          <cell r="F36" t="str">
            <v>RUS</v>
          </cell>
          <cell r="G36">
            <v>2.80523785762712</v>
          </cell>
        </row>
        <row r="37">
          <cell r="F37" t="str">
            <v>ROU</v>
          </cell>
          <cell r="G37">
            <v>2.1557134587064701</v>
          </cell>
        </row>
        <row r="38">
          <cell r="F38" t="str">
            <v>QAT</v>
          </cell>
          <cell r="G38">
            <v>6.0019633209606997</v>
          </cell>
        </row>
        <row r="39">
          <cell r="F39" t="str">
            <v>PRI</v>
          </cell>
          <cell r="G39">
            <v>3.0318000265624998</v>
          </cell>
        </row>
        <row r="40">
          <cell r="F40" t="str">
            <v>PRT</v>
          </cell>
          <cell r="G40">
            <v>2.4325554023255802</v>
          </cell>
        </row>
        <row r="41">
          <cell r="F41" t="str">
            <v>POL</v>
          </cell>
          <cell r="G41">
            <v>2.8946758560386501</v>
          </cell>
        </row>
        <row r="42">
          <cell r="F42" t="str">
            <v>PHL</v>
          </cell>
          <cell r="G42">
            <v>3.3404005066079301</v>
          </cell>
        </row>
        <row r="43">
          <cell r="F43" t="str">
            <v>PER</v>
          </cell>
          <cell r="G43">
            <v>2.8982411790123499</v>
          </cell>
        </row>
        <row r="44">
          <cell r="F44" t="str">
            <v>PRY</v>
          </cell>
          <cell r="G44">
            <v>1.95426822028986</v>
          </cell>
        </row>
        <row r="45">
          <cell r="F45" t="str">
            <v>PAN</v>
          </cell>
          <cell r="G45">
            <v>3.7236337741444898</v>
          </cell>
        </row>
        <row r="46">
          <cell r="F46" t="str">
            <v>PAK</v>
          </cell>
          <cell r="G46">
            <v>2.5008614333333301</v>
          </cell>
        </row>
        <row r="47">
          <cell r="F47" t="str">
            <v>OMN</v>
          </cell>
          <cell r="G47">
            <v>5.4061620000000001</v>
          </cell>
        </row>
        <row r="48">
          <cell r="F48" t="str">
            <v>NOR</v>
          </cell>
          <cell r="G48">
            <v>4.5730679209790202</v>
          </cell>
        </row>
        <row r="49">
          <cell r="F49" t="str">
            <v>NGA</v>
          </cell>
          <cell r="G49">
            <v>2.38358654929577</v>
          </cell>
        </row>
        <row r="50">
          <cell r="F50" t="str">
            <v>NIC</v>
          </cell>
          <cell r="G50">
            <v>3.4374669116438401</v>
          </cell>
        </row>
        <row r="51">
          <cell r="F51" t="str">
            <v>NZL</v>
          </cell>
          <cell r="G51">
            <v>4.8465664510869599</v>
          </cell>
        </row>
        <row r="52">
          <cell r="F52" t="str">
            <v>NLD</v>
          </cell>
          <cell r="G52">
            <v>4.5021929846153803</v>
          </cell>
        </row>
        <row r="53">
          <cell r="F53" t="str">
            <v>NPL</v>
          </cell>
          <cell r="G53">
            <v>2.6956072</v>
          </cell>
        </row>
        <row r="54">
          <cell r="F54" t="str">
            <v>NAM</v>
          </cell>
          <cell r="G54">
            <v>3.3088270260869601</v>
          </cell>
        </row>
        <row r="55">
          <cell r="F55" t="str">
            <v>MMR</v>
          </cell>
          <cell r="G55">
            <v>2.9070649999999998</v>
          </cell>
        </row>
        <row r="56">
          <cell r="F56" t="str">
            <v>MOZ</v>
          </cell>
          <cell r="G56">
            <v>2.6476077657303398</v>
          </cell>
        </row>
        <row r="57">
          <cell r="F57" t="str">
            <v>MAR</v>
          </cell>
          <cell r="G57">
            <v>3.5097593049180298</v>
          </cell>
        </row>
        <row r="58">
          <cell r="F58" t="str">
            <v>MNE</v>
          </cell>
          <cell r="G58">
            <v>3.5696267870129899</v>
          </cell>
        </row>
        <row r="59">
          <cell r="F59" t="str">
            <v>MNG</v>
          </cell>
          <cell r="G59">
            <v>2.1651925643274899</v>
          </cell>
        </row>
        <row r="60">
          <cell r="F60" t="str">
            <v>MDA</v>
          </cell>
          <cell r="G60">
            <v>2.6294620273504301</v>
          </cell>
        </row>
        <row r="61">
          <cell r="F61" t="str">
            <v>MEX</v>
          </cell>
          <cell r="G61">
            <v>3.0322436946488298</v>
          </cell>
        </row>
        <row r="62">
          <cell r="F62" t="str">
            <v>MUS</v>
          </cell>
          <cell r="G62">
            <v>3.55754797916667</v>
          </cell>
        </row>
        <row r="63">
          <cell r="F63" t="str">
            <v>MRT</v>
          </cell>
          <cell r="G63">
            <v>2.28206132352941</v>
          </cell>
        </row>
        <row r="64">
          <cell r="F64" t="str">
            <v>MLT</v>
          </cell>
          <cell r="G64">
            <v>3.80071549</v>
          </cell>
        </row>
        <row r="65">
          <cell r="F65" t="str">
            <v>MLI</v>
          </cell>
          <cell r="G65">
            <v>2.8426054275510202</v>
          </cell>
        </row>
        <row r="66">
          <cell r="F66" t="str">
            <v>MYS</v>
          </cell>
          <cell r="G66">
            <v>4.3297257945945899</v>
          </cell>
        </row>
        <row r="67">
          <cell r="F67" t="str">
            <v>MWI</v>
          </cell>
          <cell r="G67">
            <v>2.95846383103448</v>
          </cell>
        </row>
        <row r="68">
          <cell r="F68" t="str">
            <v>MDG</v>
          </cell>
          <cell r="G68">
            <v>2.4060800048192799</v>
          </cell>
        </row>
        <row r="69">
          <cell r="F69" t="str">
            <v>MKD</v>
          </cell>
          <cell r="G69">
            <v>3.6121929549707601</v>
          </cell>
        </row>
        <row r="70">
          <cell r="F70" t="str">
            <v>LUX</v>
          </cell>
          <cell r="G70">
            <v>4.3514541352941203</v>
          </cell>
        </row>
        <row r="71">
          <cell r="F71" t="str">
            <v>LTU</v>
          </cell>
          <cell r="G71">
            <v>2.8882787561224501</v>
          </cell>
        </row>
        <row r="72">
          <cell r="F72" t="str">
            <v>LBY</v>
          </cell>
          <cell r="G72">
            <v>2.8040529333333302</v>
          </cell>
        </row>
        <row r="73">
          <cell r="F73" t="str">
            <v>LBR</v>
          </cell>
          <cell r="G73">
            <v>3.8609936054054099</v>
          </cell>
        </row>
        <row r="74">
          <cell r="F74" t="str">
            <v>LSO</v>
          </cell>
          <cell r="G74">
            <v>3.2693412999999998</v>
          </cell>
        </row>
        <row r="75">
          <cell r="F75" t="str">
            <v>LBN</v>
          </cell>
          <cell r="G75">
            <v>1.81218114545455</v>
          </cell>
        </row>
        <row r="76">
          <cell r="F76" t="str">
            <v>LVA</v>
          </cell>
          <cell r="G76">
            <v>2.9792819128205101</v>
          </cell>
        </row>
        <row r="77">
          <cell r="F77" t="str">
            <v>LAO</v>
          </cell>
          <cell r="G77">
            <v>4.6947890000000001</v>
          </cell>
        </row>
        <row r="78">
          <cell r="F78" t="str">
            <v>KGZ</v>
          </cell>
          <cell r="G78">
            <v>2.3562866124999999</v>
          </cell>
        </row>
        <row r="79">
          <cell r="F79" t="str">
            <v>KWT</v>
          </cell>
          <cell r="G79">
            <v>2.7976471432432399</v>
          </cell>
        </row>
        <row r="80">
          <cell r="F80" t="str">
            <v>KOR</v>
          </cell>
          <cell r="G80">
            <v>3.0439137999999999</v>
          </cell>
        </row>
        <row r="81">
          <cell r="F81" t="str">
            <v>KEN</v>
          </cell>
          <cell r="G81">
            <v>3.3093756000000001</v>
          </cell>
        </row>
        <row r="82">
          <cell r="F82" t="str">
            <v>KAZ</v>
          </cell>
          <cell r="G82">
            <v>3.8414729785714301</v>
          </cell>
        </row>
        <row r="83">
          <cell r="F83" t="str">
            <v>JOR</v>
          </cell>
          <cell r="G83">
            <v>3.7540460000000002</v>
          </cell>
        </row>
        <row r="84">
          <cell r="F84" t="str">
            <v>JPN</v>
          </cell>
          <cell r="G84">
            <v>3.46199965840708</v>
          </cell>
        </row>
        <row r="85">
          <cell r="F85" t="str">
            <v>JAM</v>
          </cell>
          <cell r="G85">
            <v>2.4979150470588198</v>
          </cell>
        </row>
        <row r="86">
          <cell r="F86" t="str">
            <v>ITA</v>
          </cell>
          <cell r="G86">
            <v>2.0226114372092998</v>
          </cell>
        </row>
        <row r="87">
          <cell r="F87" t="str">
            <v>ISR</v>
          </cell>
          <cell r="G87">
            <v>3.1222625486486502</v>
          </cell>
        </row>
        <row r="88">
          <cell r="F88" t="str">
            <v>IRL</v>
          </cell>
          <cell r="G88">
            <v>3.4337629333333299</v>
          </cell>
        </row>
        <row r="89">
          <cell r="F89" t="str">
            <v>IRN</v>
          </cell>
          <cell r="G89">
            <v>3.16257296175637</v>
          </cell>
        </row>
        <row r="90">
          <cell r="F90" t="str">
            <v>IDN</v>
          </cell>
          <cell r="G90">
            <v>3.7893999771428599</v>
          </cell>
        </row>
        <row r="91">
          <cell r="F91" t="str">
            <v>IND</v>
          </cell>
          <cell r="G91">
            <v>2.95863943671498</v>
          </cell>
        </row>
        <row r="92">
          <cell r="F92" t="str">
            <v>ISL</v>
          </cell>
          <cell r="G92">
            <v>3.7690291190217402</v>
          </cell>
        </row>
        <row r="93">
          <cell r="F93" t="str">
            <v>HUN</v>
          </cell>
          <cell r="G93">
            <v>2.64058356806283</v>
          </cell>
        </row>
        <row r="94">
          <cell r="F94" t="str">
            <v>HKG</v>
          </cell>
          <cell r="G94">
            <v>4.6146228162790699</v>
          </cell>
        </row>
        <row r="95">
          <cell r="F95" t="str">
            <v>HND</v>
          </cell>
          <cell r="G95">
            <v>1.7871326978723401</v>
          </cell>
        </row>
        <row r="96">
          <cell r="F96" t="str">
            <v>HTI</v>
          </cell>
          <cell r="G96">
            <v>2.4246385755434798</v>
          </cell>
        </row>
        <row r="97">
          <cell r="F97" t="str">
            <v>GUY</v>
          </cell>
          <cell r="G97">
            <v>2.9466426906077401</v>
          </cell>
        </row>
        <row r="98">
          <cell r="F98" t="str">
            <v>GIN</v>
          </cell>
          <cell r="G98">
            <v>3.3519555379310302</v>
          </cell>
        </row>
        <row r="99">
          <cell r="F99" t="str">
            <v>GTM</v>
          </cell>
          <cell r="G99">
            <v>2.36860518579882</v>
          </cell>
        </row>
        <row r="100">
          <cell r="F100" t="str">
            <v>GRC</v>
          </cell>
          <cell r="G100">
            <v>1.9782784873563199</v>
          </cell>
        </row>
        <row r="101">
          <cell r="F101" t="str">
            <v>GHA</v>
          </cell>
          <cell r="G101">
            <v>3.3902514604026801</v>
          </cell>
        </row>
        <row r="102">
          <cell r="F102" t="str">
            <v>DEU</v>
          </cell>
          <cell r="G102">
            <v>4.1763648838383798</v>
          </cell>
        </row>
        <row r="103">
          <cell r="F103" t="str">
            <v>GEO</v>
          </cell>
          <cell r="G103">
            <v>3.3737539142011799</v>
          </cell>
        </row>
        <row r="104">
          <cell r="F104" t="str">
            <v>GMB</v>
          </cell>
          <cell r="G104">
            <v>4.3409420049079799</v>
          </cell>
        </row>
        <row r="105">
          <cell r="F105" t="str">
            <v>GAB</v>
          </cell>
          <cell r="G105">
            <v>3.22858748598131</v>
          </cell>
        </row>
        <row r="106">
          <cell r="F106" t="str">
            <v>FRA</v>
          </cell>
          <cell r="G106">
            <v>3.0267112832535901</v>
          </cell>
        </row>
        <row r="107">
          <cell r="F107" t="str">
            <v>FIN</v>
          </cell>
          <cell r="G107">
            <v>5.1093544210526298</v>
          </cell>
        </row>
        <row r="108">
          <cell r="F108" t="str">
            <v>ETH</v>
          </cell>
          <cell r="G108">
            <v>3.5927328278481001</v>
          </cell>
        </row>
        <row r="109">
          <cell r="F109" t="str">
            <v>EST</v>
          </cell>
          <cell r="G109">
            <v>3.9696291299434998</v>
          </cell>
        </row>
        <row r="110">
          <cell r="F110" t="str">
            <v>SLV</v>
          </cell>
          <cell r="G110">
            <v>2.5051136897435899</v>
          </cell>
        </row>
        <row r="111">
          <cell r="F111" t="str">
            <v>EGY</v>
          </cell>
          <cell r="G111">
            <v>2.1473094789473701</v>
          </cell>
        </row>
        <row r="112">
          <cell r="F112" t="str">
            <v>ECU</v>
          </cell>
          <cell r="G112">
            <v>3.64436827301587</v>
          </cell>
        </row>
        <row r="113">
          <cell r="F113" t="str">
            <v>DOM</v>
          </cell>
          <cell r="G113">
            <v>2.1139571523809502</v>
          </cell>
        </row>
        <row r="114">
          <cell r="F114" t="str">
            <v>DNK</v>
          </cell>
          <cell r="G114">
            <v>3.5935826970099698</v>
          </cell>
        </row>
        <row r="115">
          <cell r="F115" t="str">
            <v>CZE</v>
          </cell>
          <cell r="G115">
            <v>3.4446400225352098</v>
          </cell>
        </row>
        <row r="116">
          <cell r="F116" t="str">
            <v>CYP</v>
          </cell>
          <cell r="G116">
            <v>3.2120733640845098</v>
          </cell>
        </row>
        <row r="117">
          <cell r="F117" t="str">
            <v>HRV</v>
          </cell>
          <cell r="G117">
            <v>2.4041345133689802</v>
          </cell>
        </row>
        <row r="118">
          <cell r="F118" t="str">
            <v>CIV</v>
          </cell>
          <cell r="G118">
            <v>3.3651301236994202</v>
          </cell>
        </row>
        <row r="119">
          <cell r="F119" t="str">
            <v>CRI</v>
          </cell>
          <cell r="G119">
            <v>2.5082155549019598</v>
          </cell>
        </row>
        <row r="120">
          <cell r="F120" t="str">
            <v>COL</v>
          </cell>
          <cell r="G120">
            <v>2.6765450102040802</v>
          </cell>
        </row>
        <row r="121">
          <cell r="F121" t="str">
            <v>CHN</v>
          </cell>
          <cell r="G121">
            <v>3.8665447380952398</v>
          </cell>
        </row>
        <row r="122">
          <cell r="F122" t="str">
            <v>CHL</v>
          </cell>
          <cell r="G122">
            <v>4.5997008125000001</v>
          </cell>
        </row>
        <row r="123">
          <cell r="F123" t="str">
            <v>TCD</v>
          </cell>
          <cell r="G123">
            <v>2.13489506956522</v>
          </cell>
        </row>
        <row r="124">
          <cell r="F124" t="str">
            <v>CPV</v>
          </cell>
          <cell r="G124">
            <v>3.3521677468085098</v>
          </cell>
        </row>
        <row r="125">
          <cell r="F125" t="str">
            <v>CAN</v>
          </cell>
          <cell r="G125">
            <v>4.1478688313559298</v>
          </cell>
        </row>
        <row r="126">
          <cell r="F126" t="str">
            <v>CMR</v>
          </cell>
          <cell r="G126">
            <v>2.4162523762237802</v>
          </cell>
        </row>
        <row r="127">
          <cell r="F127" t="str">
            <v>KHM</v>
          </cell>
          <cell r="G127">
            <v>3.18912825</v>
          </cell>
        </row>
        <row r="128">
          <cell r="F128" t="str">
            <v>BDI</v>
          </cell>
          <cell r="G128">
            <v>2.2447904475247502</v>
          </cell>
        </row>
        <row r="129">
          <cell r="F129" t="str">
            <v>BFA</v>
          </cell>
          <cell r="G129">
            <v>2.81464240510204</v>
          </cell>
        </row>
        <row r="130">
          <cell r="F130" t="str">
            <v>BGR</v>
          </cell>
          <cell r="G130">
            <v>2.97299471940299</v>
          </cell>
        </row>
        <row r="131">
          <cell r="F131" t="str">
            <v>BRN</v>
          </cell>
          <cell r="G131">
            <v>4.5740888256410299</v>
          </cell>
        </row>
        <row r="132">
          <cell r="F132" t="str">
            <v>BRA</v>
          </cell>
          <cell r="G132">
            <v>2.1728484618257302</v>
          </cell>
        </row>
        <row r="133">
          <cell r="F133" t="str">
            <v>BWA</v>
          </cell>
          <cell r="G133">
            <v>4.2683861329341299</v>
          </cell>
        </row>
        <row r="134">
          <cell r="F134" t="str">
            <v>BIH</v>
          </cell>
          <cell r="G134">
            <v>1.7472570000000001</v>
          </cell>
        </row>
        <row r="135">
          <cell r="F135" t="str">
            <v>BOL</v>
          </cell>
          <cell r="G135">
            <v>3.2243343589041098</v>
          </cell>
        </row>
        <row r="136">
          <cell r="F136" t="str">
            <v>BTN</v>
          </cell>
          <cell r="G136">
            <v>4.513242</v>
          </cell>
        </row>
        <row r="137">
          <cell r="F137" t="str">
            <v>BEN</v>
          </cell>
          <cell r="G137">
            <v>3.2195783298429301</v>
          </cell>
        </row>
        <row r="138">
          <cell r="F138" t="str">
            <v>BEL</v>
          </cell>
          <cell r="G138">
            <v>3.4965007644970401</v>
          </cell>
        </row>
        <row r="139">
          <cell r="F139" t="str">
            <v>BRB</v>
          </cell>
          <cell r="G139">
            <v>3.9068971853658501</v>
          </cell>
        </row>
        <row r="140">
          <cell r="F140" t="str">
            <v>BGD</v>
          </cell>
          <cell r="G140">
            <v>2.8949953184713402</v>
          </cell>
        </row>
        <row r="141">
          <cell r="F141" t="str">
            <v>BHR</v>
          </cell>
          <cell r="G141">
            <v>4.3453685679245302</v>
          </cell>
        </row>
        <row r="142">
          <cell r="F142" t="str">
            <v>AZE</v>
          </cell>
          <cell r="G142">
            <v>3.6652561972222202</v>
          </cell>
        </row>
        <row r="143">
          <cell r="F143" t="str">
            <v>AUT</v>
          </cell>
          <cell r="G143">
            <v>3.55233069705882</v>
          </cell>
        </row>
        <row r="144">
          <cell r="F144" t="str">
            <v>AUS</v>
          </cell>
          <cell r="G144">
            <v>3.4124392399999999</v>
          </cell>
        </row>
        <row r="145">
          <cell r="F145" t="str">
            <v>ARM</v>
          </cell>
          <cell r="G145">
            <v>3.3595628512820501</v>
          </cell>
        </row>
        <row r="146">
          <cell r="F146" t="str">
            <v>ARG</v>
          </cell>
          <cell r="G146">
            <v>1.7042047529411799</v>
          </cell>
        </row>
        <row r="147">
          <cell r="F147" t="str">
            <v>AGO</v>
          </cell>
          <cell r="G147">
            <v>2.424242</v>
          </cell>
        </row>
        <row r="148">
          <cell r="F148" t="str">
            <v>DZA</v>
          </cell>
          <cell r="G148">
            <v>2.8035357214285699</v>
          </cell>
        </row>
        <row r="149">
          <cell r="F149" t="str">
            <v>ALB</v>
          </cell>
          <cell r="G149">
            <v>3.0830373500000001</v>
          </cell>
        </row>
      </sheetData>
      <sheetData sheetId="11">
        <row r="1">
          <cell r="F1" t="str">
            <v>Entity code</v>
          </cell>
          <cell r="G1" t="str">
            <v>Value</v>
          </cell>
        </row>
        <row r="2">
          <cell r="C2" t="str">
            <v>1.09 Burden of government regulation, 1-7 (best)</v>
          </cell>
          <cell r="F2" t="str">
            <v>ZWE</v>
          </cell>
          <cell r="G2">
            <v>3.11066561157025</v>
          </cell>
        </row>
        <row r="3">
          <cell r="F3" t="str">
            <v>ZMB</v>
          </cell>
          <cell r="G3">
            <v>4.3183856201117301</v>
          </cell>
        </row>
        <row r="4">
          <cell r="F4" t="str">
            <v>YEM</v>
          </cell>
          <cell r="G4">
            <v>3.0035922199999998</v>
          </cell>
        </row>
        <row r="5">
          <cell r="F5" t="str">
            <v>VNM</v>
          </cell>
          <cell r="G5">
            <v>3.0559863219512202</v>
          </cell>
        </row>
        <row r="6">
          <cell r="F6" t="str">
            <v>VEN</v>
          </cell>
          <cell r="G6">
            <v>1.84619876451613</v>
          </cell>
        </row>
        <row r="7">
          <cell r="F7" t="str">
            <v>URY</v>
          </cell>
          <cell r="G7">
            <v>3.31631843294798</v>
          </cell>
        </row>
        <row r="8">
          <cell r="F8" t="str">
            <v>USA</v>
          </cell>
          <cell r="G8">
            <v>3.3976985175879402</v>
          </cell>
        </row>
        <row r="9">
          <cell r="F9" t="str">
            <v>GBR</v>
          </cell>
          <cell r="G9">
            <v>3.7447842272727301</v>
          </cell>
        </row>
        <row r="10">
          <cell r="F10" t="str">
            <v>ARE</v>
          </cell>
          <cell r="G10">
            <v>4.9214060000000002</v>
          </cell>
        </row>
        <row r="11">
          <cell r="F11" t="str">
            <v>UKR</v>
          </cell>
          <cell r="G11">
            <v>2.58894567695853</v>
          </cell>
        </row>
        <row r="12">
          <cell r="F12" t="str">
            <v>UGA</v>
          </cell>
          <cell r="G12">
            <v>3.7850946950819702</v>
          </cell>
        </row>
        <row r="13">
          <cell r="F13" t="str">
            <v>TUR</v>
          </cell>
          <cell r="G13">
            <v>3.5011293122904998</v>
          </cell>
        </row>
        <row r="14">
          <cell r="F14" t="str">
            <v>TUN</v>
          </cell>
          <cell r="G14">
            <v>3.5076772359281398</v>
          </cell>
        </row>
        <row r="15">
          <cell r="F15" t="str">
            <v>TTO</v>
          </cell>
          <cell r="G15">
            <v>3.3597274664310999</v>
          </cell>
        </row>
        <row r="16">
          <cell r="F16" t="str">
            <v>TLS</v>
          </cell>
          <cell r="G16">
            <v>3.4377712942029</v>
          </cell>
        </row>
        <row r="17">
          <cell r="F17" t="str">
            <v>THA</v>
          </cell>
          <cell r="G17">
            <v>3.3425777515527999</v>
          </cell>
        </row>
        <row r="18">
          <cell r="F18" t="str">
            <v>TZA</v>
          </cell>
          <cell r="G18">
            <v>3.6650234827225101</v>
          </cell>
        </row>
        <row r="19">
          <cell r="F19" t="str">
            <v>TWN</v>
          </cell>
          <cell r="G19">
            <v>4.2767239262411403</v>
          </cell>
        </row>
        <row r="20">
          <cell r="F20" t="str">
            <v>CHE</v>
          </cell>
          <cell r="G20">
            <v>4.2293610199999998</v>
          </cell>
        </row>
        <row r="21">
          <cell r="F21" t="str">
            <v>SWE</v>
          </cell>
          <cell r="G21">
            <v>4.1479497524590201</v>
          </cell>
        </row>
        <row r="22">
          <cell r="F22" t="str">
            <v>SWZ</v>
          </cell>
          <cell r="G22">
            <v>3.37112579156627</v>
          </cell>
        </row>
        <row r="23">
          <cell r="F23" t="str">
            <v>SUR</v>
          </cell>
          <cell r="G23">
            <v>3.1828788770114902</v>
          </cell>
        </row>
        <row r="24">
          <cell r="F24" t="str">
            <v>LKA</v>
          </cell>
          <cell r="G24">
            <v>3.4493808756097599</v>
          </cell>
        </row>
        <row r="25">
          <cell r="F25" t="str">
            <v>ESP</v>
          </cell>
          <cell r="G25">
            <v>2.8091219199999999</v>
          </cell>
        </row>
        <row r="26">
          <cell r="F26" t="str">
            <v>ZAF</v>
          </cell>
          <cell r="G26">
            <v>2.9219626369565201</v>
          </cell>
        </row>
        <row r="27">
          <cell r="F27" t="str">
            <v>SVN</v>
          </cell>
          <cell r="G27">
            <v>2.6329146278846198</v>
          </cell>
        </row>
        <row r="28">
          <cell r="F28" t="str">
            <v>SVK</v>
          </cell>
          <cell r="G28">
            <v>2.46349543956044</v>
          </cell>
        </row>
        <row r="29">
          <cell r="F29" t="str">
            <v>SGP</v>
          </cell>
          <cell r="G29">
            <v>5.4226296548780502</v>
          </cell>
        </row>
        <row r="30">
          <cell r="F30" t="str">
            <v>SLE</v>
          </cell>
          <cell r="G30">
            <v>3.9160282999999998</v>
          </cell>
        </row>
        <row r="31">
          <cell r="F31" t="str">
            <v>SYC</v>
          </cell>
          <cell r="G31">
            <v>4.0929319142857103</v>
          </cell>
        </row>
        <row r="32">
          <cell r="F32" t="str">
            <v>SRB</v>
          </cell>
          <cell r="G32">
            <v>2.3052848663316601</v>
          </cell>
        </row>
        <row r="33">
          <cell r="F33" t="str">
            <v>SEN</v>
          </cell>
          <cell r="G33">
            <v>3.6822991614583298</v>
          </cell>
        </row>
        <row r="34">
          <cell r="F34" t="str">
            <v>SAU</v>
          </cell>
          <cell r="G34">
            <v>3.8172181632478601</v>
          </cell>
        </row>
        <row r="35">
          <cell r="F35" t="str">
            <v>RWA</v>
          </cell>
          <cell r="G35">
            <v>4.9790083917355403</v>
          </cell>
        </row>
        <row r="36">
          <cell r="F36" t="str">
            <v>RUS</v>
          </cell>
          <cell r="G36">
            <v>2.8605438093220301</v>
          </cell>
        </row>
        <row r="37">
          <cell r="F37" t="str">
            <v>ROU</v>
          </cell>
          <cell r="G37">
            <v>2.8001875601989998</v>
          </cell>
        </row>
        <row r="38">
          <cell r="F38" t="str">
            <v>QAT</v>
          </cell>
          <cell r="G38">
            <v>5.2026338240174699</v>
          </cell>
        </row>
        <row r="39">
          <cell r="F39" t="str">
            <v>PRI</v>
          </cell>
          <cell r="G39">
            <v>2.9016832984374998</v>
          </cell>
        </row>
        <row r="40">
          <cell r="F40" t="str">
            <v>PRT</v>
          </cell>
          <cell r="G40">
            <v>2.6813340325581398</v>
          </cell>
        </row>
        <row r="41">
          <cell r="F41" t="str">
            <v>POL</v>
          </cell>
          <cell r="G41">
            <v>2.6638035357487899</v>
          </cell>
        </row>
        <row r="42">
          <cell r="F42" t="str">
            <v>PHL</v>
          </cell>
          <cell r="G42">
            <v>3.1964228519823799</v>
          </cell>
        </row>
        <row r="43">
          <cell r="F43" t="str">
            <v>PER</v>
          </cell>
          <cell r="G43">
            <v>2.9357690586419798</v>
          </cell>
        </row>
        <row r="44">
          <cell r="F44" t="str">
            <v>PRY</v>
          </cell>
          <cell r="G44">
            <v>3.7914228550724598</v>
          </cell>
        </row>
        <row r="45">
          <cell r="F45" t="str">
            <v>PAN</v>
          </cell>
          <cell r="G45">
            <v>4.0505068133079796</v>
          </cell>
        </row>
        <row r="46">
          <cell r="F46" t="str">
            <v>PAK</v>
          </cell>
          <cell r="G46">
            <v>3.3891554458333299</v>
          </cell>
        </row>
        <row r="47">
          <cell r="F47" t="str">
            <v>OMN</v>
          </cell>
          <cell r="G47">
            <v>4.7130039999999997</v>
          </cell>
        </row>
        <row r="48">
          <cell r="F48" t="str">
            <v>NOR</v>
          </cell>
          <cell r="G48">
            <v>3.5705866853146899</v>
          </cell>
        </row>
        <row r="49">
          <cell r="F49" t="str">
            <v>NGA</v>
          </cell>
          <cell r="G49">
            <v>3.5453612497652598</v>
          </cell>
        </row>
        <row r="50">
          <cell r="F50" t="str">
            <v>NIC</v>
          </cell>
          <cell r="G50">
            <v>3.6058514123287702</v>
          </cell>
        </row>
        <row r="51">
          <cell r="F51" t="str">
            <v>NZL</v>
          </cell>
          <cell r="G51">
            <v>4.2931933956521702</v>
          </cell>
        </row>
        <row r="52">
          <cell r="F52" t="str">
            <v>NLD</v>
          </cell>
          <cell r="G52">
            <v>3.9923175609467498</v>
          </cell>
        </row>
        <row r="53">
          <cell r="F53" t="str">
            <v>NPL</v>
          </cell>
          <cell r="G53">
            <v>3.0878027499999998</v>
          </cell>
        </row>
        <row r="54">
          <cell r="F54" t="str">
            <v>NAM</v>
          </cell>
          <cell r="G54">
            <v>3.5259946745341599</v>
          </cell>
        </row>
        <row r="55">
          <cell r="F55" t="str">
            <v>MMR</v>
          </cell>
          <cell r="G55">
            <v>2.7092510000000001</v>
          </cell>
        </row>
        <row r="56">
          <cell r="F56" t="str">
            <v>MOZ</v>
          </cell>
          <cell r="G56">
            <v>3.4357699387640399</v>
          </cell>
        </row>
        <row r="57">
          <cell r="F57" t="str">
            <v>MAR</v>
          </cell>
          <cell r="G57">
            <v>3.54061874754098</v>
          </cell>
        </row>
        <row r="58">
          <cell r="F58" t="str">
            <v>MNE</v>
          </cell>
          <cell r="G58">
            <v>3.5900171896103901</v>
          </cell>
        </row>
        <row r="59">
          <cell r="F59" t="str">
            <v>MNG</v>
          </cell>
          <cell r="G59">
            <v>2.8652147578947398</v>
          </cell>
        </row>
        <row r="60">
          <cell r="F60" t="str">
            <v>MDA</v>
          </cell>
          <cell r="G60">
            <v>2.8418791692307699</v>
          </cell>
        </row>
        <row r="61">
          <cell r="F61" t="str">
            <v>MEX</v>
          </cell>
          <cell r="G61">
            <v>3.01975854749164</v>
          </cell>
        </row>
        <row r="62">
          <cell r="F62" t="str">
            <v>MUS</v>
          </cell>
          <cell r="G62">
            <v>3.8473302041666702</v>
          </cell>
        </row>
        <row r="63">
          <cell r="F63" t="str">
            <v>MRT</v>
          </cell>
          <cell r="G63">
            <v>3.3421530294117598</v>
          </cell>
        </row>
        <row r="64">
          <cell r="F64" t="str">
            <v>MLT</v>
          </cell>
          <cell r="G64">
            <v>3.3656634900000002</v>
          </cell>
        </row>
        <row r="65">
          <cell r="F65" t="str">
            <v>MLI</v>
          </cell>
          <cell r="G65">
            <v>3.3512844163265298</v>
          </cell>
        </row>
        <row r="66">
          <cell r="F66" t="str">
            <v>MYS</v>
          </cell>
          <cell r="G66">
            <v>4.6264977702702703</v>
          </cell>
        </row>
        <row r="67">
          <cell r="F67" t="str">
            <v>MWI</v>
          </cell>
          <cell r="G67">
            <v>3.7011467163793101</v>
          </cell>
        </row>
        <row r="68">
          <cell r="F68" t="str">
            <v>MDG</v>
          </cell>
          <cell r="G68">
            <v>3.3132403927710801</v>
          </cell>
        </row>
        <row r="69">
          <cell r="F69" t="str">
            <v>MKD</v>
          </cell>
          <cell r="G69">
            <v>3.8084136830409401</v>
          </cell>
        </row>
        <row r="70">
          <cell r="F70" t="str">
            <v>LUX</v>
          </cell>
          <cell r="G70">
            <v>4.2177687205882304</v>
          </cell>
        </row>
        <row r="71">
          <cell r="F71" t="str">
            <v>LTU</v>
          </cell>
          <cell r="G71">
            <v>3.0471203795918398</v>
          </cell>
        </row>
        <row r="72">
          <cell r="F72" t="str">
            <v>LBY</v>
          </cell>
          <cell r="G72">
            <v>2.8602734000000001</v>
          </cell>
        </row>
        <row r="73">
          <cell r="F73" t="str">
            <v>LBR</v>
          </cell>
          <cell r="G73">
            <v>4.1450483</v>
          </cell>
        </row>
        <row r="74">
          <cell r="F74" t="str">
            <v>LSO</v>
          </cell>
          <cell r="G74">
            <v>3.7809636419354802</v>
          </cell>
        </row>
        <row r="75">
          <cell r="F75" t="str">
            <v>LBN</v>
          </cell>
          <cell r="G75">
            <v>2.92449972727273</v>
          </cell>
        </row>
        <row r="76">
          <cell r="F76" t="str">
            <v>LVA</v>
          </cell>
          <cell r="G76">
            <v>3.4026549282051302</v>
          </cell>
        </row>
        <row r="77">
          <cell r="F77" t="str">
            <v>LAO</v>
          </cell>
          <cell r="G77">
            <v>3.6554259999999998</v>
          </cell>
        </row>
        <row r="78">
          <cell r="F78" t="str">
            <v>KGZ</v>
          </cell>
          <cell r="G78">
            <v>3.1715341750000001</v>
          </cell>
        </row>
        <row r="79">
          <cell r="F79" t="str">
            <v>KWT</v>
          </cell>
          <cell r="G79">
            <v>2.1900312540540501</v>
          </cell>
        </row>
        <row r="80">
          <cell r="F80" t="str">
            <v>KOR</v>
          </cell>
          <cell r="G80">
            <v>3.2462520592178801</v>
          </cell>
        </row>
        <row r="81">
          <cell r="F81" t="str">
            <v>KEN</v>
          </cell>
          <cell r="G81">
            <v>3.58903186415094</v>
          </cell>
        </row>
        <row r="82">
          <cell r="F82" t="str">
            <v>KAZ</v>
          </cell>
          <cell r="G82">
            <v>3.6634561333333302</v>
          </cell>
        </row>
        <row r="83">
          <cell r="F83" t="str">
            <v>JOR</v>
          </cell>
          <cell r="G83">
            <v>3.8210419999999998</v>
          </cell>
        </row>
        <row r="84">
          <cell r="F84" t="str">
            <v>JPN</v>
          </cell>
          <cell r="G84">
            <v>3.3921174831858401</v>
          </cell>
        </row>
        <row r="85">
          <cell r="F85" t="str">
            <v>JAM</v>
          </cell>
          <cell r="G85">
            <v>2.80571007279412</v>
          </cell>
        </row>
        <row r="86">
          <cell r="F86" t="str">
            <v>ITA</v>
          </cell>
          <cell r="G86">
            <v>2.1579402337209301</v>
          </cell>
        </row>
        <row r="87">
          <cell r="F87" t="str">
            <v>ISR</v>
          </cell>
          <cell r="G87">
            <v>3.02544797567568</v>
          </cell>
        </row>
        <row r="88">
          <cell r="F88" t="str">
            <v>IRL</v>
          </cell>
          <cell r="G88">
            <v>3.9494719025640999</v>
          </cell>
        </row>
        <row r="89">
          <cell r="F89" t="str">
            <v>IRN</v>
          </cell>
          <cell r="G89">
            <v>2.84018112082153</v>
          </cell>
        </row>
        <row r="90">
          <cell r="F90" t="str">
            <v>IDN</v>
          </cell>
          <cell r="G90">
            <v>3.9299566285714298</v>
          </cell>
        </row>
        <row r="91">
          <cell r="F91" t="str">
            <v>IND</v>
          </cell>
          <cell r="G91">
            <v>3.08139188502415</v>
          </cell>
        </row>
        <row r="92">
          <cell r="F92" t="str">
            <v>ISL</v>
          </cell>
          <cell r="G92">
            <v>3.93495645</v>
          </cell>
        </row>
        <row r="93">
          <cell r="F93" t="str">
            <v>HUN</v>
          </cell>
          <cell r="G93">
            <v>2.4414328780104699</v>
          </cell>
        </row>
        <row r="94">
          <cell r="F94" t="str">
            <v>HKG</v>
          </cell>
          <cell r="G94">
            <v>4.9239662744186097</v>
          </cell>
        </row>
        <row r="95">
          <cell r="F95" t="str">
            <v>HND</v>
          </cell>
          <cell r="G95">
            <v>3.0221812439716298</v>
          </cell>
        </row>
        <row r="96">
          <cell r="F96" t="str">
            <v>HTI</v>
          </cell>
          <cell r="G96">
            <v>3.3728422516304302</v>
          </cell>
        </row>
        <row r="97">
          <cell r="F97" t="str">
            <v>GUY</v>
          </cell>
          <cell r="G97">
            <v>3.7728668110497199</v>
          </cell>
        </row>
        <row r="98">
          <cell r="F98" t="str">
            <v>GIN</v>
          </cell>
          <cell r="G98">
            <v>3.69286315517241</v>
          </cell>
        </row>
        <row r="99">
          <cell r="F99" t="str">
            <v>GTM</v>
          </cell>
          <cell r="G99">
            <v>3.5324841917159802</v>
          </cell>
        </row>
        <row r="100">
          <cell r="F100" t="str">
            <v>GRC</v>
          </cell>
          <cell r="G100">
            <v>2.2497370477011498</v>
          </cell>
        </row>
        <row r="101">
          <cell r="F101" t="str">
            <v>GHA</v>
          </cell>
          <cell r="G101">
            <v>3.4975436167785201</v>
          </cell>
        </row>
        <row r="102">
          <cell r="F102" t="str">
            <v>DEU</v>
          </cell>
          <cell r="G102">
            <v>3.6345380831649798</v>
          </cell>
        </row>
        <row r="103">
          <cell r="F103" t="str">
            <v>GEO</v>
          </cell>
          <cell r="G103">
            <v>4.3827103562130203</v>
          </cell>
        </row>
        <row r="104">
          <cell r="F104" t="str">
            <v>GMB</v>
          </cell>
          <cell r="G104">
            <v>4.1689701429447803</v>
          </cell>
        </row>
        <row r="105">
          <cell r="F105" t="str">
            <v>GAB</v>
          </cell>
          <cell r="G105">
            <v>3.7066825121495302</v>
          </cell>
        </row>
        <row r="106">
          <cell r="F106" t="str">
            <v>FRA</v>
          </cell>
          <cell r="G106">
            <v>2.7369440741626798</v>
          </cell>
        </row>
        <row r="107">
          <cell r="F107" t="str">
            <v>FIN</v>
          </cell>
          <cell r="G107">
            <v>4.9516926368421101</v>
          </cell>
        </row>
        <row r="108">
          <cell r="F108" t="str">
            <v>ETH</v>
          </cell>
          <cell r="G108">
            <v>3.3734034936708901</v>
          </cell>
        </row>
        <row r="109">
          <cell r="F109" t="str">
            <v>EST</v>
          </cell>
          <cell r="G109">
            <v>4.33188631412429</v>
          </cell>
        </row>
        <row r="110">
          <cell r="F110" t="str">
            <v>SLV</v>
          </cell>
          <cell r="G110">
            <v>3.4269535897435901</v>
          </cell>
        </row>
        <row r="111">
          <cell r="F111" t="str">
            <v>EGY</v>
          </cell>
          <cell r="G111">
            <v>3.21540429022556</v>
          </cell>
        </row>
        <row r="112">
          <cell r="F112" t="str">
            <v>ECU</v>
          </cell>
          <cell r="G112">
            <v>3.5214494531746001</v>
          </cell>
        </row>
        <row r="113">
          <cell r="F113" t="str">
            <v>DOM</v>
          </cell>
          <cell r="G113">
            <v>3.5119517238095201</v>
          </cell>
        </row>
        <row r="114">
          <cell r="F114" t="str">
            <v>DNK</v>
          </cell>
          <cell r="G114">
            <v>3.1597833063122902</v>
          </cell>
        </row>
        <row r="115">
          <cell r="F115" t="str">
            <v>CZE</v>
          </cell>
          <cell r="G115">
            <v>2.63480850892019</v>
          </cell>
        </row>
        <row r="116">
          <cell r="F116" t="str">
            <v>CYP</v>
          </cell>
          <cell r="G116">
            <v>4.12717368732394</v>
          </cell>
        </row>
        <row r="117">
          <cell r="F117" t="str">
            <v>HRV</v>
          </cell>
          <cell r="G117">
            <v>2.2776623176470601</v>
          </cell>
        </row>
        <row r="118">
          <cell r="F118" t="str">
            <v>CIV</v>
          </cell>
          <cell r="G118">
            <v>3.7663408104046199</v>
          </cell>
        </row>
        <row r="119">
          <cell r="F119" t="str">
            <v>CRI</v>
          </cell>
          <cell r="G119">
            <v>3.3125545862745098</v>
          </cell>
        </row>
        <row r="120">
          <cell r="F120" t="str">
            <v>COL</v>
          </cell>
          <cell r="G120">
            <v>2.9273775714285701</v>
          </cell>
        </row>
        <row r="121">
          <cell r="F121" t="str">
            <v>CHN</v>
          </cell>
          <cell r="G121">
            <v>4.2767433571428599</v>
          </cell>
        </row>
        <row r="122">
          <cell r="F122" t="str">
            <v>CHL</v>
          </cell>
          <cell r="G122">
            <v>4.0646104000000003</v>
          </cell>
        </row>
        <row r="123">
          <cell r="F123" t="str">
            <v>TCD</v>
          </cell>
          <cell r="G123">
            <v>3.0446879623188399</v>
          </cell>
        </row>
        <row r="124">
          <cell r="F124" t="str">
            <v>CPV</v>
          </cell>
          <cell r="G124">
            <v>3.7265482106382999</v>
          </cell>
        </row>
        <row r="125">
          <cell r="F125" t="str">
            <v>CAN</v>
          </cell>
          <cell r="G125">
            <v>3.6692176427966099</v>
          </cell>
        </row>
        <row r="126">
          <cell r="F126" t="str">
            <v>CMR</v>
          </cell>
          <cell r="G126">
            <v>3.4346776251748201</v>
          </cell>
        </row>
        <row r="127">
          <cell r="F127" t="str">
            <v>KHM</v>
          </cell>
          <cell r="G127">
            <v>3.5104271911764702</v>
          </cell>
        </row>
        <row r="128">
          <cell r="F128" t="str">
            <v>BDI</v>
          </cell>
          <cell r="G128">
            <v>2.9098729326732702</v>
          </cell>
        </row>
        <row r="129">
          <cell r="F129" t="str">
            <v>BFA</v>
          </cell>
          <cell r="G129">
            <v>3.7176919704081599</v>
          </cell>
        </row>
        <row r="130">
          <cell r="F130" t="str">
            <v>BGR</v>
          </cell>
          <cell r="G130">
            <v>3.0595717074626898</v>
          </cell>
        </row>
        <row r="131">
          <cell r="F131" t="str">
            <v>BRN</v>
          </cell>
          <cell r="G131">
            <v>4.2695652307692296</v>
          </cell>
        </row>
        <row r="132">
          <cell r="F132" t="str">
            <v>BRA</v>
          </cell>
          <cell r="G132">
            <v>1.9951108601659799</v>
          </cell>
        </row>
        <row r="133">
          <cell r="F133" t="str">
            <v>BWA</v>
          </cell>
          <cell r="G133">
            <v>3.7931719365269498</v>
          </cell>
        </row>
        <row r="134">
          <cell r="F134" t="str">
            <v>BIH</v>
          </cell>
          <cell r="G134">
            <v>3.575253</v>
          </cell>
        </row>
        <row r="135">
          <cell r="F135" t="str">
            <v>BOL</v>
          </cell>
          <cell r="G135">
            <v>3.6323555013698599</v>
          </cell>
        </row>
        <row r="136">
          <cell r="F136" t="str">
            <v>BTN</v>
          </cell>
          <cell r="G136">
            <v>3.536645</v>
          </cell>
        </row>
        <row r="137">
          <cell r="F137" t="str">
            <v>BEN</v>
          </cell>
          <cell r="G137">
            <v>2.83756702094241</v>
          </cell>
        </row>
        <row r="138">
          <cell r="F138" t="str">
            <v>BEL</v>
          </cell>
          <cell r="G138">
            <v>2.6491124331360898</v>
          </cell>
        </row>
        <row r="139">
          <cell r="F139" t="str">
            <v>BRB</v>
          </cell>
          <cell r="G139">
            <v>4.1766927170731698</v>
          </cell>
        </row>
        <row r="140">
          <cell r="F140" t="str">
            <v>BGD</v>
          </cell>
          <cell r="G140">
            <v>3.2021068101910801</v>
          </cell>
        </row>
        <row r="141">
          <cell r="F141" t="str">
            <v>BHR</v>
          </cell>
          <cell r="G141">
            <v>4.40125066792453</v>
          </cell>
        </row>
        <row r="142">
          <cell r="F142" t="str">
            <v>AZE</v>
          </cell>
          <cell r="G142">
            <v>4.1666326944444396</v>
          </cell>
        </row>
        <row r="143">
          <cell r="F143" t="str">
            <v>AUT</v>
          </cell>
          <cell r="G143">
            <v>3.35133208529412</v>
          </cell>
        </row>
        <row r="144">
          <cell r="F144" t="str">
            <v>AUS</v>
          </cell>
          <cell r="G144">
            <v>2.7805825679999998</v>
          </cell>
        </row>
        <row r="145">
          <cell r="F145" t="str">
            <v>ARM</v>
          </cell>
          <cell r="G145">
            <v>3.8599790205128199</v>
          </cell>
        </row>
        <row r="146">
          <cell r="F146" t="str">
            <v>ARG</v>
          </cell>
          <cell r="G146">
            <v>2.31869683167421</v>
          </cell>
        </row>
        <row r="147">
          <cell r="F147" t="str">
            <v>AGO</v>
          </cell>
          <cell r="G147">
            <v>2.7647059999999999</v>
          </cell>
        </row>
        <row r="148">
          <cell r="F148" t="str">
            <v>DZA</v>
          </cell>
          <cell r="G148">
            <v>2.5040833571428598</v>
          </cell>
        </row>
        <row r="149">
          <cell r="F149" t="str">
            <v>ALB</v>
          </cell>
          <cell r="G149">
            <v>3.9089166</v>
          </cell>
        </row>
      </sheetData>
      <sheetData sheetId="12">
        <row r="1">
          <cell r="F1" t="str">
            <v>Entity code</v>
          </cell>
          <cell r="G1" t="str">
            <v>Value</v>
          </cell>
        </row>
        <row r="2">
          <cell r="C2" t="str">
            <v>1.10 Efficiency of legal framework in settling disputes, 1-7 (best)</v>
          </cell>
          <cell r="F2" t="str">
            <v>ZWE</v>
          </cell>
          <cell r="G2">
            <v>3.5948130628099202</v>
          </cell>
        </row>
        <row r="3">
          <cell r="F3" t="str">
            <v>ZMB</v>
          </cell>
          <cell r="G3">
            <v>4.4240760659217901</v>
          </cell>
        </row>
        <row r="4">
          <cell r="F4" t="str">
            <v>YEM</v>
          </cell>
          <cell r="G4">
            <v>2.1953455160000002</v>
          </cell>
        </row>
        <row r="5">
          <cell r="F5" t="str">
            <v>VNM</v>
          </cell>
          <cell r="G5">
            <v>3.4001478926829298</v>
          </cell>
        </row>
        <row r="6">
          <cell r="F6" t="str">
            <v>VEN</v>
          </cell>
          <cell r="G6">
            <v>1.81100821612903</v>
          </cell>
        </row>
        <row r="7">
          <cell r="F7" t="str">
            <v>URY</v>
          </cell>
          <cell r="G7">
            <v>3.9008713716762999</v>
          </cell>
        </row>
        <row r="8">
          <cell r="F8" t="str">
            <v>USA</v>
          </cell>
          <cell r="G8">
            <v>4.7305698894472403</v>
          </cell>
        </row>
        <row r="9">
          <cell r="F9" t="str">
            <v>GBR</v>
          </cell>
          <cell r="G9">
            <v>5.5615091363636404</v>
          </cell>
        </row>
        <row r="10">
          <cell r="F10" t="str">
            <v>ARE</v>
          </cell>
          <cell r="G10">
            <v>4.9120720000000002</v>
          </cell>
        </row>
        <row r="11">
          <cell r="F11" t="str">
            <v>UKR</v>
          </cell>
          <cell r="G11">
            <v>2.3499441428571402</v>
          </cell>
        </row>
        <row r="12">
          <cell r="F12" t="str">
            <v>UGA</v>
          </cell>
          <cell r="G12">
            <v>3.8053416262295099</v>
          </cell>
        </row>
        <row r="13">
          <cell r="F13" t="str">
            <v>TUR</v>
          </cell>
          <cell r="G13">
            <v>3.8691507050279301</v>
          </cell>
        </row>
        <row r="14">
          <cell r="F14" t="str">
            <v>TUN</v>
          </cell>
          <cell r="G14">
            <v>3.9016646455089798</v>
          </cell>
        </row>
        <row r="15">
          <cell r="F15" t="str">
            <v>TTO</v>
          </cell>
          <cell r="G15">
            <v>3.5933006183745602</v>
          </cell>
        </row>
        <row r="16">
          <cell r="F16" t="str">
            <v>TLS</v>
          </cell>
          <cell r="G16">
            <v>3.4525757000000001</v>
          </cell>
        </row>
        <row r="17">
          <cell r="F17" t="str">
            <v>THA</v>
          </cell>
          <cell r="G17">
            <v>3.8656177999999999</v>
          </cell>
        </row>
        <row r="18">
          <cell r="F18" t="str">
            <v>TZA</v>
          </cell>
          <cell r="G18">
            <v>3.6422327596858599</v>
          </cell>
        </row>
        <row r="19">
          <cell r="F19" t="str">
            <v>TWN</v>
          </cell>
          <cell r="G19">
            <v>4.1980590794326202</v>
          </cell>
        </row>
        <row r="20">
          <cell r="F20" t="str">
            <v>CHE</v>
          </cell>
          <cell r="G20">
            <v>5.6693650199999999</v>
          </cell>
        </row>
        <row r="21">
          <cell r="F21" t="str">
            <v>SWE</v>
          </cell>
          <cell r="G21">
            <v>5.74442462131148</v>
          </cell>
        </row>
        <row r="22">
          <cell r="F22" t="str">
            <v>SWZ</v>
          </cell>
          <cell r="G22">
            <v>3.8435756024096399</v>
          </cell>
        </row>
        <row r="23">
          <cell r="F23" t="str">
            <v>SUR</v>
          </cell>
          <cell r="G23">
            <v>3.1837878678160898</v>
          </cell>
        </row>
        <row r="24">
          <cell r="F24" t="str">
            <v>LKA</v>
          </cell>
          <cell r="G24">
            <v>4.5611042804878004</v>
          </cell>
        </row>
        <row r="25">
          <cell r="F25" t="str">
            <v>ESP</v>
          </cell>
          <cell r="G25">
            <v>3.7085699000000001</v>
          </cell>
        </row>
        <row r="26">
          <cell r="F26" t="str">
            <v>ZAF</v>
          </cell>
          <cell r="G26">
            <v>5.3172338673913</v>
          </cell>
        </row>
        <row r="27">
          <cell r="F27" t="str">
            <v>SVN</v>
          </cell>
          <cell r="G27">
            <v>2.55769580288462</v>
          </cell>
        </row>
        <row r="28">
          <cell r="F28" t="str">
            <v>SVK</v>
          </cell>
          <cell r="G28">
            <v>2.40810345274725</v>
          </cell>
        </row>
        <row r="29">
          <cell r="F29" t="str">
            <v>SGP</v>
          </cell>
          <cell r="G29">
            <v>6.1460273774390197</v>
          </cell>
        </row>
        <row r="30">
          <cell r="F30" t="str">
            <v>SLE</v>
          </cell>
          <cell r="G30">
            <v>3.7336736500000001</v>
          </cell>
        </row>
        <row r="31">
          <cell r="F31" t="str">
            <v>SYC</v>
          </cell>
          <cell r="G31">
            <v>4.094163</v>
          </cell>
        </row>
        <row r="32">
          <cell r="F32" t="str">
            <v>SRB</v>
          </cell>
          <cell r="G32">
            <v>2.5479304346733702</v>
          </cell>
        </row>
        <row r="33">
          <cell r="F33" t="str">
            <v>SEN</v>
          </cell>
          <cell r="G33">
            <v>3.9439545218749998</v>
          </cell>
        </row>
        <row r="34">
          <cell r="F34" t="str">
            <v>SAU</v>
          </cell>
          <cell r="G34">
            <v>4.4742814811965799</v>
          </cell>
        </row>
        <row r="35">
          <cell r="F35" t="str">
            <v>RWA</v>
          </cell>
          <cell r="G35">
            <v>5.1370931586776898</v>
          </cell>
        </row>
        <row r="36">
          <cell r="F36" t="str">
            <v>RUS</v>
          </cell>
          <cell r="G36">
            <v>2.9892615728813601</v>
          </cell>
        </row>
        <row r="37">
          <cell r="F37" t="str">
            <v>ROU</v>
          </cell>
          <cell r="G37">
            <v>2.7846581034825899</v>
          </cell>
        </row>
        <row r="38">
          <cell r="F38" t="str">
            <v>QAT</v>
          </cell>
          <cell r="G38">
            <v>5.4328858703056797</v>
          </cell>
        </row>
        <row r="39">
          <cell r="F39" t="str">
            <v>PRI</v>
          </cell>
          <cell r="G39">
            <v>5.1643049257812503</v>
          </cell>
        </row>
        <row r="40">
          <cell r="F40" t="str">
            <v>PRT</v>
          </cell>
          <cell r="G40">
            <v>2.90792993488372</v>
          </cell>
        </row>
        <row r="41">
          <cell r="F41" t="str">
            <v>POL</v>
          </cell>
          <cell r="G41">
            <v>2.9517382753623198</v>
          </cell>
        </row>
        <row r="42">
          <cell r="F42" t="str">
            <v>PHL</v>
          </cell>
          <cell r="G42">
            <v>3.6058669462555102</v>
          </cell>
        </row>
        <row r="43">
          <cell r="F43" t="str">
            <v>PER</v>
          </cell>
          <cell r="G43">
            <v>3.19266956172839</v>
          </cell>
        </row>
        <row r="44">
          <cell r="F44" t="str">
            <v>PRY</v>
          </cell>
          <cell r="G44">
            <v>2.4727242782608698</v>
          </cell>
        </row>
        <row r="45">
          <cell r="F45" t="str">
            <v>PAN</v>
          </cell>
          <cell r="G45">
            <v>3.8636253171102699</v>
          </cell>
        </row>
        <row r="46">
          <cell r="F46" t="str">
            <v>PAK</v>
          </cell>
          <cell r="G46">
            <v>3.14835597916667</v>
          </cell>
        </row>
        <row r="47">
          <cell r="F47" t="str">
            <v>OMN</v>
          </cell>
          <cell r="G47">
            <v>5.239655</v>
          </cell>
        </row>
        <row r="48">
          <cell r="F48" t="str">
            <v>NOR</v>
          </cell>
          <cell r="G48">
            <v>5.5854258748251704</v>
          </cell>
        </row>
        <row r="49">
          <cell r="F49" t="str">
            <v>NGA</v>
          </cell>
          <cell r="G49">
            <v>3.6017115765258199</v>
          </cell>
        </row>
        <row r="50">
          <cell r="F50" t="str">
            <v>NIC</v>
          </cell>
          <cell r="G50">
            <v>3.4383019356164399</v>
          </cell>
        </row>
        <row r="51">
          <cell r="F51" t="str">
            <v>NZL</v>
          </cell>
          <cell r="G51">
            <v>5.7627097684782598</v>
          </cell>
        </row>
        <row r="52">
          <cell r="F52" t="str">
            <v>NLD</v>
          </cell>
          <cell r="G52">
            <v>5.5558116662721897</v>
          </cell>
        </row>
        <row r="53">
          <cell r="F53" t="str">
            <v>NPL</v>
          </cell>
          <cell r="G53">
            <v>2.8989159999999998</v>
          </cell>
        </row>
        <row r="54">
          <cell r="F54" t="str">
            <v>NAM</v>
          </cell>
          <cell r="G54">
            <v>4.54176525838509</v>
          </cell>
        </row>
        <row r="55">
          <cell r="F55" t="str">
            <v>MMR</v>
          </cell>
          <cell r="G55">
            <v>2.626703</v>
          </cell>
        </row>
        <row r="56">
          <cell r="F56" t="str">
            <v>MOZ</v>
          </cell>
          <cell r="G56">
            <v>3.2514304876404498</v>
          </cell>
        </row>
        <row r="57">
          <cell r="F57" t="str">
            <v>MAR</v>
          </cell>
          <cell r="G57">
            <v>3.6868040918032801</v>
          </cell>
        </row>
        <row r="58">
          <cell r="F58" t="str">
            <v>MNE</v>
          </cell>
          <cell r="G58">
            <v>3.8769672129870099</v>
          </cell>
        </row>
        <row r="59">
          <cell r="F59" t="str">
            <v>MNG</v>
          </cell>
          <cell r="G59">
            <v>3.1645924368421099</v>
          </cell>
        </row>
        <row r="60">
          <cell r="F60" t="str">
            <v>MDA</v>
          </cell>
          <cell r="G60">
            <v>2.6487388461538499</v>
          </cell>
        </row>
        <row r="61">
          <cell r="F61" t="str">
            <v>MEX</v>
          </cell>
          <cell r="G61">
            <v>3.35113382842809</v>
          </cell>
        </row>
        <row r="62">
          <cell r="F62" t="str">
            <v>MUS</v>
          </cell>
          <cell r="G62">
            <v>4.8470837291666697</v>
          </cell>
        </row>
        <row r="63">
          <cell r="F63" t="str">
            <v>MRT</v>
          </cell>
          <cell r="G63">
            <v>2.7953254411764701</v>
          </cell>
        </row>
        <row r="64">
          <cell r="F64" t="str">
            <v>MLT</v>
          </cell>
          <cell r="G64">
            <v>4.1873751800000001</v>
          </cell>
        </row>
        <row r="65">
          <cell r="F65" t="str">
            <v>MLI</v>
          </cell>
          <cell r="G65">
            <v>3.1485000918367301</v>
          </cell>
        </row>
        <row r="66">
          <cell r="F66" t="str">
            <v>MYS</v>
          </cell>
          <cell r="G66">
            <v>5.0796540729729696</v>
          </cell>
        </row>
        <row r="67">
          <cell r="F67" t="str">
            <v>MWI</v>
          </cell>
          <cell r="G67">
            <v>3.8931791232758601</v>
          </cell>
        </row>
        <row r="68">
          <cell r="F68" t="str">
            <v>MDG</v>
          </cell>
          <cell r="G68">
            <v>2.9365498080321299</v>
          </cell>
        </row>
        <row r="69">
          <cell r="F69" t="str">
            <v>MKD</v>
          </cell>
          <cell r="G69">
            <v>3.46463743625731</v>
          </cell>
        </row>
        <row r="70">
          <cell r="F70" t="str">
            <v>LUX</v>
          </cell>
          <cell r="G70">
            <v>5.2049424264705904</v>
          </cell>
        </row>
        <row r="71">
          <cell r="F71" t="str">
            <v>LTU</v>
          </cell>
          <cell r="G71">
            <v>3.36450295306122</v>
          </cell>
        </row>
        <row r="72">
          <cell r="F72" t="str">
            <v>LBY</v>
          </cell>
          <cell r="G72">
            <v>2.8915639333333298</v>
          </cell>
        </row>
        <row r="73">
          <cell r="F73" t="str">
            <v>LBR</v>
          </cell>
          <cell r="G73">
            <v>3.7680701108108101</v>
          </cell>
        </row>
        <row r="74">
          <cell r="F74" t="str">
            <v>LSO</v>
          </cell>
          <cell r="G74">
            <v>3.58277276666667</v>
          </cell>
        </row>
        <row r="75">
          <cell r="F75" t="str">
            <v>LBN</v>
          </cell>
          <cell r="G75">
            <v>2.7167864285714298</v>
          </cell>
        </row>
        <row r="76">
          <cell r="F76" t="str">
            <v>LVA</v>
          </cell>
          <cell r="G76">
            <v>2.9993445230769198</v>
          </cell>
        </row>
        <row r="77">
          <cell r="F77" t="str">
            <v>LAO</v>
          </cell>
          <cell r="G77">
            <v>4.4778089999999997</v>
          </cell>
        </row>
        <row r="78">
          <cell r="F78" t="str">
            <v>KGZ</v>
          </cell>
          <cell r="G78">
            <v>2.6451432425000001</v>
          </cell>
        </row>
        <row r="79">
          <cell r="F79" t="str">
            <v>KWT</v>
          </cell>
          <cell r="G79">
            <v>3.7791393594594598</v>
          </cell>
        </row>
        <row r="80">
          <cell r="F80" t="str">
            <v>KOR</v>
          </cell>
          <cell r="G80">
            <v>3.5283372078212301</v>
          </cell>
        </row>
        <row r="81">
          <cell r="F81" t="str">
            <v>KEN</v>
          </cell>
          <cell r="G81">
            <v>3.88949117358491</v>
          </cell>
        </row>
        <row r="82">
          <cell r="F82" t="str">
            <v>KAZ</v>
          </cell>
          <cell r="G82">
            <v>3.9328224785714299</v>
          </cell>
        </row>
        <row r="83">
          <cell r="F83" t="str">
            <v>JOR</v>
          </cell>
          <cell r="G83">
            <v>4.3473879999999996</v>
          </cell>
        </row>
        <row r="84">
          <cell r="F84" t="str">
            <v>JPN</v>
          </cell>
          <cell r="G84">
            <v>4.7094174238938002</v>
          </cell>
        </row>
        <row r="85">
          <cell r="F85" t="str">
            <v>JAM</v>
          </cell>
          <cell r="G85">
            <v>3.3923955352941202</v>
          </cell>
        </row>
        <row r="86">
          <cell r="F86" t="str">
            <v>ITA</v>
          </cell>
          <cell r="G86">
            <v>2.3301960267441899</v>
          </cell>
        </row>
        <row r="87">
          <cell r="F87" t="str">
            <v>ISR</v>
          </cell>
          <cell r="G87">
            <v>4.2001096918918899</v>
          </cell>
        </row>
        <row r="88">
          <cell r="F88" t="str">
            <v>IRL</v>
          </cell>
          <cell r="G88">
            <v>4.8480063931623896</v>
          </cell>
        </row>
        <row r="89">
          <cell r="F89" t="str">
            <v>IRN</v>
          </cell>
          <cell r="G89">
            <v>3.42114558668555</v>
          </cell>
        </row>
        <row r="90">
          <cell r="F90" t="str">
            <v>IDN</v>
          </cell>
          <cell r="G90">
            <v>4.0770734514285696</v>
          </cell>
        </row>
        <row r="91">
          <cell r="F91" t="str">
            <v>IND</v>
          </cell>
          <cell r="G91">
            <v>3.8448692057970999</v>
          </cell>
        </row>
        <row r="92">
          <cell r="F92" t="str">
            <v>ISL</v>
          </cell>
          <cell r="G92">
            <v>4.7156317184782601</v>
          </cell>
        </row>
        <row r="93">
          <cell r="F93" t="str">
            <v>HUN</v>
          </cell>
          <cell r="G93">
            <v>3.1183691586387399</v>
          </cell>
        </row>
        <row r="94">
          <cell r="F94" t="str">
            <v>HKG</v>
          </cell>
          <cell r="G94">
            <v>5.8181504255813996</v>
          </cell>
        </row>
        <row r="95">
          <cell r="F95" t="str">
            <v>HND</v>
          </cell>
          <cell r="G95">
            <v>3.1693153645390102</v>
          </cell>
        </row>
        <row r="96">
          <cell r="F96" t="str">
            <v>HTI</v>
          </cell>
          <cell r="G96">
            <v>2.2321971635869602</v>
          </cell>
        </row>
        <row r="97">
          <cell r="F97" t="str">
            <v>GUY</v>
          </cell>
          <cell r="G97">
            <v>3.6539744519337001</v>
          </cell>
        </row>
        <row r="98">
          <cell r="F98" t="str">
            <v>GIN</v>
          </cell>
          <cell r="G98">
            <v>2.4902235275862101</v>
          </cell>
        </row>
        <row r="99">
          <cell r="F99" t="str">
            <v>GTM</v>
          </cell>
          <cell r="G99">
            <v>3.3358974816567999</v>
          </cell>
        </row>
        <row r="100">
          <cell r="F100" t="str">
            <v>GRC</v>
          </cell>
          <cell r="G100">
            <v>2.5188976632183899</v>
          </cell>
        </row>
        <row r="101">
          <cell r="F101" t="str">
            <v>GHA</v>
          </cell>
          <cell r="G101">
            <v>4.0670842483221499</v>
          </cell>
        </row>
        <row r="102">
          <cell r="F102" t="str">
            <v>DEU</v>
          </cell>
          <cell r="G102">
            <v>5.2418766542087498</v>
          </cell>
        </row>
        <row r="103">
          <cell r="F103" t="str">
            <v>GEO</v>
          </cell>
          <cell r="G103">
            <v>3.4209444627218901</v>
          </cell>
        </row>
        <row r="104">
          <cell r="F104" t="str">
            <v>GMB</v>
          </cell>
          <cell r="G104">
            <v>4.51486061840491</v>
          </cell>
        </row>
        <row r="105">
          <cell r="F105" t="str">
            <v>GAB</v>
          </cell>
          <cell r="G105">
            <v>3.4881531981308398</v>
          </cell>
        </row>
        <row r="106">
          <cell r="F106" t="str">
            <v>FRA</v>
          </cell>
          <cell r="G106">
            <v>4.0843623009569399</v>
          </cell>
        </row>
        <row r="107">
          <cell r="F107" t="str">
            <v>FIN</v>
          </cell>
          <cell r="G107">
            <v>6.0723374684210496</v>
          </cell>
        </row>
        <row r="108">
          <cell r="F108" t="str">
            <v>ETH</v>
          </cell>
          <cell r="G108">
            <v>3.5640809974683498</v>
          </cell>
        </row>
        <row r="109">
          <cell r="F109" t="str">
            <v>EST</v>
          </cell>
          <cell r="G109">
            <v>4.2814562254237298</v>
          </cell>
        </row>
        <row r="110">
          <cell r="F110" t="str">
            <v>SLV</v>
          </cell>
          <cell r="G110">
            <v>2.7973422846153801</v>
          </cell>
        </row>
        <row r="111">
          <cell r="F111" t="str">
            <v>EGY</v>
          </cell>
          <cell r="G111">
            <v>3.2115452924811998</v>
          </cell>
        </row>
        <row r="112">
          <cell r="F112" t="str">
            <v>ECU</v>
          </cell>
          <cell r="G112">
            <v>3.3569135253968301</v>
          </cell>
        </row>
        <row r="113">
          <cell r="F113" t="str">
            <v>DOM</v>
          </cell>
          <cell r="G113">
            <v>3.3511218761904802</v>
          </cell>
        </row>
        <row r="114">
          <cell r="F114" t="str">
            <v>DNK</v>
          </cell>
          <cell r="G114">
            <v>4.8657546916943497</v>
          </cell>
        </row>
        <row r="115">
          <cell r="F115" t="str">
            <v>CZE</v>
          </cell>
          <cell r="G115">
            <v>3.0654223901408399</v>
          </cell>
        </row>
        <row r="116">
          <cell r="F116" t="str">
            <v>CYP</v>
          </cell>
          <cell r="G116">
            <v>4.20536287535211</v>
          </cell>
        </row>
        <row r="117">
          <cell r="F117" t="str">
            <v>HRV</v>
          </cell>
          <cell r="G117">
            <v>2.48469572139037</v>
          </cell>
        </row>
        <row r="118">
          <cell r="F118" t="str">
            <v>CIV</v>
          </cell>
          <cell r="G118">
            <v>3.4364584867052002</v>
          </cell>
        </row>
        <row r="119">
          <cell r="F119" t="str">
            <v>CRI</v>
          </cell>
          <cell r="G119">
            <v>3.73988416470588</v>
          </cell>
        </row>
        <row r="120">
          <cell r="F120" t="str">
            <v>COL</v>
          </cell>
          <cell r="G120">
            <v>3.36678181428571</v>
          </cell>
        </row>
        <row r="121">
          <cell r="F121" t="str">
            <v>CHN</v>
          </cell>
          <cell r="G121">
            <v>4.2003380714285701</v>
          </cell>
        </row>
        <row r="122">
          <cell r="F122" t="str">
            <v>CHL</v>
          </cell>
          <cell r="G122">
            <v>4.6713965374999997</v>
          </cell>
        </row>
        <row r="123">
          <cell r="F123" t="str">
            <v>TCD</v>
          </cell>
          <cell r="G123">
            <v>2.4098975173913</v>
          </cell>
        </row>
        <row r="124">
          <cell r="F124" t="str">
            <v>CPV</v>
          </cell>
          <cell r="G124">
            <v>3.6605483425531902</v>
          </cell>
        </row>
        <row r="125">
          <cell r="F125" t="str">
            <v>CAN</v>
          </cell>
          <cell r="G125">
            <v>5.4075048703389799</v>
          </cell>
        </row>
        <row r="126">
          <cell r="F126" t="str">
            <v>CMR</v>
          </cell>
          <cell r="G126">
            <v>3.30015857202797</v>
          </cell>
        </row>
        <row r="127">
          <cell r="F127" t="str">
            <v>KHM</v>
          </cell>
          <cell r="G127">
            <v>3.5457765441176501</v>
          </cell>
        </row>
        <row r="128">
          <cell r="F128" t="str">
            <v>BDI</v>
          </cell>
          <cell r="G128">
            <v>2.55420031485149</v>
          </cell>
        </row>
        <row r="129">
          <cell r="F129" t="str">
            <v>BFA</v>
          </cell>
          <cell r="G129">
            <v>3.2989888204081601</v>
          </cell>
        </row>
        <row r="130">
          <cell r="F130" t="str">
            <v>BGR</v>
          </cell>
          <cell r="G130">
            <v>2.85627778208955</v>
          </cell>
        </row>
        <row r="131">
          <cell r="F131" t="str">
            <v>BRN</v>
          </cell>
          <cell r="G131">
            <v>4.9544015128205103</v>
          </cell>
        </row>
        <row r="132">
          <cell r="F132" t="str">
            <v>BRA</v>
          </cell>
          <cell r="G132">
            <v>3.3016201829875498</v>
          </cell>
        </row>
        <row r="133">
          <cell r="F133" t="str">
            <v>BWA</v>
          </cell>
          <cell r="G133">
            <v>4.7523122766467099</v>
          </cell>
        </row>
        <row r="134">
          <cell r="F134" t="str">
            <v>BIH</v>
          </cell>
          <cell r="G134">
            <v>3.5060859999999998</v>
          </cell>
        </row>
        <row r="135">
          <cell r="F135" t="str">
            <v>BOL</v>
          </cell>
          <cell r="G135">
            <v>3.5536635753424699</v>
          </cell>
        </row>
        <row r="136">
          <cell r="F136" t="str">
            <v>BTN</v>
          </cell>
          <cell r="G136">
            <v>4.0150569999999997</v>
          </cell>
        </row>
        <row r="137">
          <cell r="F137" t="str">
            <v>BEN</v>
          </cell>
          <cell r="G137">
            <v>3.2807512544502599</v>
          </cell>
        </row>
        <row r="138">
          <cell r="F138" t="str">
            <v>BEL</v>
          </cell>
          <cell r="G138">
            <v>4.2316170893491103</v>
          </cell>
        </row>
        <row r="139">
          <cell r="F139" t="str">
            <v>BRB</v>
          </cell>
          <cell r="G139">
            <v>4.4923426829268296</v>
          </cell>
        </row>
        <row r="140">
          <cell r="F140" t="str">
            <v>BGD</v>
          </cell>
          <cell r="G140">
            <v>3.1113577592356698</v>
          </cell>
        </row>
        <row r="141">
          <cell r="F141" t="str">
            <v>BHR</v>
          </cell>
          <cell r="G141">
            <v>4.2247958962264196</v>
          </cell>
        </row>
        <row r="142">
          <cell r="F142" t="str">
            <v>AZE</v>
          </cell>
          <cell r="G142">
            <v>3.8389035333333301</v>
          </cell>
        </row>
        <row r="143">
          <cell r="F143" t="str">
            <v>AUT</v>
          </cell>
          <cell r="G143">
            <v>4.7741246691176498</v>
          </cell>
        </row>
        <row r="144">
          <cell r="F144" t="str">
            <v>AUS</v>
          </cell>
          <cell r="G144">
            <v>4.597568528</v>
          </cell>
        </row>
        <row r="145">
          <cell r="F145" t="str">
            <v>ARM</v>
          </cell>
          <cell r="G145">
            <v>3.6500024256410302</v>
          </cell>
        </row>
        <row r="146">
          <cell r="F146" t="str">
            <v>ARG</v>
          </cell>
          <cell r="G146">
            <v>2.6291709239819001</v>
          </cell>
        </row>
        <row r="147">
          <cell r="F147" t="str">
            <v>AGO</v>
          </cell>
          <cell r="G147">
            <v>2.7352940000000001</v>
          </cell>
        </row>
        <row r="148">
          <cell r="F148" t="str">
            <v>DZA</v>
          </cell>
          <cell r="G148">
            <v>3.0534885846938802</v>
          </cell>
        </row>
        <row r="149">
          <cell r="F149" t="str">
            <v>ALB</v>
          </cell>
          <cell r="G149">
            <v>2.95043765</v>
          </cell>
        </row>
      </sheetData>
      <sheetData sheetId="13">
        <row r="1">
          <cell r="F1" t="str">
            <v>Entity code</v>
          </cell>
          <cell r="G1" t="str">
            <v>Value</v>
          </cell>
        </row>
        <row r="2">
          <cell r="C2" t="str">
            <v>1.11 Efficiency of legal framework in challenging regs., 1-7 (best)</v>
          </cell>
          <cell r="F2" t="str">
            <v>ZWE</v>
          </cell>
          <cell r="G2">
            <v>2.7910926016528901</v>
          </cell>
        </row>
        <row r="3">
          <cell r="F3" t="str">
            <v>ZMB</v>
          </cell>
          <cell r="G3">
            <v>3.7359280446927401</v>
          </cell>
        </row>
        <row r="4">
          <cell r="F4" t="str">
            <v>YEM</v>
          </cell>
          <cell r="G4">
            <v>2.6638837839999998</v>
          </cell>
        </row>
        <row r="5">
          <cell r="F5" t="str">
            <v>VNM</v>
          </cell>
          <cell r="G5">
            <v>3.3331794390243901</v>
          </cell>
        </row>
        <row r="6">
          <cell r="F6" t="str">
            <v>VEN</v>
          </cell>
          <cell r="G6">
            <v>1.4666814838709701</v>
          </cell>
        </row>
        <row r="7">
          <cell r="F7" t="str">
            <v>URY</v>
          </cell>
          <cell r="G7">
            <v>3.9643313040462398</v>
          </cell>
        </row>
        <row r="8">
          <cell r="F8" t="str">
            <v>USA</v>
          </cell>
          <cell r="G8">
            <v>4.32232305025126</v>
          </cell>
        </row>
        <row r="9">
          <cell r="F9" t="str">
            <v>GBR</v>
          </cell>
          <cell r="G9">
            <v>5.1709680909090903</v>
          </cell>
        </row>
        <row r="10">
          <cell r="F10" t="str">
            <v>ARE</v>
          </cell>
          <cell r="G10">
            <v>4.7593649999999998</v>
          </cell>
        </row>
        <row r="11">
          <cell r="F11" t="str">
            <v>UKR</v>
          </cell>
          <cell r="G11">
            <v>2.15510527741935</v>
          </cell>
        </row>
        <row r="12">
          <cell r="F12" t="str">
            <v>UGA</v>
          </cell>
          <cell r="G12">
            <v>3.5164247737704901</v>
          </cell>
        </row>
        <row r="13">
          <cell r="F13" t="str">
            <v>TUR</v>
          </cell>
          <cell r="G13">
            <v>3.8508282234636901</v>
          </cell>
        </row>
        <row r="14">
          <cell r="F14" t="str">
            <v>TUN</v>
          </cell>
          <cell r="G14">
            <v>3.5093328233532901</v>
          </cell>
        </row>
        <row r="15">
          <cell r="F15" t="str">
            <v>TTO</v>
          </cell>
          <cell r="G15">
            <v>3.2682049565371001</v>
          </cell>
        </row>
        <row r="16">
          <cell r="F16" t="str">
            <v>TLS</v>
          </cell>
          <cell r="G16">
            <v>3.2568759057971</v>
          </cell>
        </row>
        <row r="17">
          <cell r="F17" t="str">
            <v>THA</v>
          </cell>
          <cell r="G17">
            <v>3.5484485658385099</v>
          </cell>
        </row>
        <row r="18">
          <cell r="F18" t="str">
            <v>TZA</v>
          </cell>
          <cell r="G18">
            <v>3.3199271465968598</v>
          </cell>
        </row>
        <row r="19">
          <cell r="F19" t="str">
            <v>TWN</v>
          </cell>
          <cell r="G19">
            <v>3.7316753645390102</v>
          </cell>
        </row>
        <row r="20">
          <cell r="F20" t="str">
            <v>CHE</v>
          </cell>
          <cell r="G20">
            <v>5.2903515366666696</v>
          </cell>
        </row>
        <row r="21">
          <cell r="F21" t="str">
            <v>SWE</v>
          </cell>
          <cell r="G21">
            <v>5.3632246909836097</v>
          </cell>
        </row>
        <row r="22">
          <cell r="F22" t="str">
            <v>SWZ</v>
          </cell>
          <cell r="G22">
            <v>3.4872001108433701</v>
          </cell>
        </row>
        <row r="23">
          <cell r="F23" t="str">
            <v>SUR</v>
          </cell>
          <cell r="G23">
            <v>3.0464086413793101</v>
          </cell>
        </row>
        <row r="24">
          <cell r="F24" t="str">
            <v>LKA</v>
          </cell>
          <cell r="G24">
            <v>3.9829788292682902</v>
          </cell>
        </row>
        <row r="25">
          <cell r="F25" t="str">
            <v>ESP</v>
          </cell>
          <cell r="G25">
            <v>3.4924026600000002</v>
          </cell>
        </row>
        <row r="26">
          <cell r="F26" t="str">
            <v>ZAF</v>
          </cell>
          <cell r="G26">
            <v>4.87148457826087</v>
          </cell>
        </row>
        <row r="27">
          <cell r="F27" t="str">
            <v>SVN</v>
          </cell>
          <cell r="G27">
            <v>2.5899295625000001</v>
          </cell>
        </row>
        <row r="28">
          <cell r="F28" t="str">
            <v>SVK</v>
          </cell>
          <cell r="G28">
            <v>2.2449973450549501</v>
          </cell>
        </row>
        <row r="29">
          <cell r="F29" t="str">
            <v>SGP</v>
          </cell>
          <cell r="G29">
            <v>4.9009927085365899</v>
          </cell>
        </row>
        <row r="30">
          <cell r="F30" t="str">
            <v>SLE</v>
          </cell>
          <cell r="G30">
            <v>2.7179365</v>
          </cell>
        </row>
        <row r="31">
          <cell r="F31" t="str">
            <v>SYC</v>
          </cell>
          <cell r="G31">
            <v>3.9634819492063502</v>
          </cell>
        </row>
        <row r="32">
          <cell r="F32" t="str">
            <v>SRB</v>
          </cell>
          <cell r="G32">
            <v>2.4784377487437199</v>
          </cell>
        </row>
        <row r="33">
          <cell r="F33" t="str">
            <v>SEN</v>
          </cell>
          <cell r="G33">
            <v>3.5903961333333299</v>
          </cell>
        </row>
        <row r="34">
          <cell r="F34" t="str">
            <v>SAU</v>
          </cell>
          <cell r="G34">
            <v>4.3579835948717998</v>
          </cell>
        </row>
        <row r="35">
          <cell r="F35" t="str">
            <v>RWA</v>
          </cell>
          <cell r="G35">
            <v>4.4928266876033103</v>
          </cell>
        </row>
        <row r="36">
          <cell r="F36" t="str">
            <v>RUS</v>
          </cell>
          <cell r="G36">
            <v>2.8057686296610198</v>
          </cell>
        </row>
        <row r="37">
          <cell r="F37" t="str">
            <v>ROU</v>
          </cell>
          <cell r="G37">
            <v>2.6086038835820902</v>
          </cell>
        </row>
        <row r="38">
          <cell r="F38" t="str">
            <v>QAT</v>
          </cell>
          <cell r="G38">
            <v>5.2447283489082999</v>
          </cell>
        </row>
        <row r="39">
          <cell r="F39" t="str">
            <v>PRI</v>
          </cell>
          <cell r="G39">
            <v>4.7917727281250002</v>
          </cell>
        </row>
        <row r="40">
          <cell r="F40" t="str">
            <v>PRT</v>
          </cell>
          <cell r="G40">
            <v>3.2665909813953502</v>
          </cell>
        </row>
        <row r="41">
          <cell r="F41" t="str">
            <v>POL</v>
          </cell>
          <cell r="G41">
            <v>2.9351831705314</v>
          </cell>
        </row>
        <row r="42">
          <cell r="F42" t="str">
            <v>PHL</v>
          </cell>
          <cell r="G42">
            <v>3.4819266519823802</v>
          </cell>
        </row>
        <row r="43">
          <cell r="F43" t="str">
            <v>PER</v>
          </cell>
          <cell r="G43">
            <v>3.0008387111111099</v>
          </cell>
        </row>
        <row r="44">
          <cell r="F44" t="str">
            <v>PRY</v>
          </cell>
          <cell r="G44">
            <v>3.0945611246376798</v>
          </cell>
        </row>
        <row r="45">
          <cell r="F45" t="str">
            <v>PAN</v>
          </cell>
          <cell r="G45">
            <v>3.6014128593155901</v>
          </cell>
        </row>
        <row r="46">
          <cell r="F46" t="str">
            <v>PAK</v>
          </cell>
          <cell r="G46">
            <v>3.0026474749999998</v>
          </cell>
        </row>
        <row r="47">
          <cell r="F47" t="str">
            <v>OMN</v>
          </cell>
          <cell r="G47">
            <v>4.6525160000000003</v>
          </cell>
        </row>
        <row r="48">
          <cell r="F48" t="str">
            <v>NOR</v>
          </cell>
          <cell r="G48">
            <v>5.1126467048951003</v>
          </cell>
        </row>
        <row r="49">
          <cell r="F49" t="str">
            <v>NGA</v>
          </cell>
          <cell r="G49">
            <v>3.2177261417840399</v>
          </cell>
        </row>
        <row r="50">
          <cell r="F50" t="str">
            <v>NIC</v>
          </cell>
          <cell r="G50">
            <v>3.1179572356164398</v>
          </cell>
        </row>
        <row r="51">
          <cell r="F51" t="str">
            <v>NZL</v>
          </cell>
          <cell r="G51">
            <v>5.5562823326087001</v>
          </cell>
        </row>
        <row r="52">
          <cell r="F52" t="str">
            <v>NLD</v>
          </cell>
          <cell r="G52">
            <v>5.3510719704141998</v>
          </cell>
        </row>
        <row r="53">
          <cell r="F53" t="str">
            <v>NPL</v>
          </cell>
          <cell r="G53">
            <v>3.038691</v>
          </cell>
        </row>
        <row r="54">
          <cell r="F54" t="str">
            <v>NAM</v>
          </cell>
          <cell r="G54">
            <v>3.9266382583850898</v>
          </cell>
        </row>
        <row r="55">
          <cell r="F55" t="str">
            <v>MMR</v>
          </cell>
          <cell r="G55">
            <v>2.2276060000000002</v>
          </cell>
        </row>
        <row r="56">
          <cell r="F56" t="str">
            <v>MOZ</v>
          </cell>
          <cell r="G56">
            <v>2.86037510842697</v>
          </cell>
        </row>
        <row r="57">
          <cell r="F57" t="str">
            <v>MAR</v>
          </cell>
          <cell r="G57">
            <v>3.4109472721311498</v>
          </cell>
        </row>
        <row r="58">
          <cell r="F58" t="str">
            <v>MNE</v>
          </cell>
          <cell r="G58">
            <v>3.5388250181818202</v>
          </cell>
        </row>
        <row r="59">
          <cell r="F59" t="str">
            <v>MNG</v>
          </cell>
          <cell r="G59">
            <v>2.60046354269006</v>
          </cell>
        </row>
        <row r="60">
          <cell r="F60" t="str">
            <v>MDA</v>
          </cell>
          <cell r="G60">
            <v>2.47523661367521</v>
          </cell>
        </row>
        <row r="61">
          <cell r="F61" t="str">
            <v>MEX</v>
          </cell>
          <cell r="G61">
            <v>3.3352384418060201</v>
          </cell>
        </row>
        <row r="62">
          <cell r="F62" t="str">
            <v>MUS</v>
          </cell>
          <cell r="G62">
            <v>4.3951895624999997</v>
          </cell>
        </row>
        <row r="63">
          <cell r="F63" t="str">
            <v>MRT</v>
          </cell>
          <cell r="G63">
            <v>2.82069873529412</v>
          </cell>
        </row>
        <row r="64">
          <cell r="F64" t="str">
            <v>MLT</v>
          </cell>
          <cell r="G64">
            <v>3.68490137</v>
          </cell>
        </row>
        <row r="65">
          <cell r="F65" t="str">
            <v>MLI</v>
          </cell>
          <cell r="G65">
            <v>3.31207615918367</v>
          </cell>
        </row>
        <row r="66">
          <cell r="F66" t="str">
            <v>MYS</v>
          </cell>
          <cell r="G66">
            <v>4.7146380810810804</v>
          </cell>
        </row>
        <row r="67">
          <cell r="F67" t="str">
            <v>MWI</v>
          </cell>
          <cell r="G67">
            <v>3.8778206094827601</v>
          </cell>
        </row>
        <row r="68">
          <cell r="F68" t="str">
            <v>MDG</v>
          </cell>
          <cell r="G68">
            <v>2.7986172827309201</v>
          </cell>
        </row>
        <row r="69">
          <cell r="F69" t="str">
            <v>MKD</v>
          </cell>
          <cell r="G69">
            <v>2.9259050929824602</v>
          </cell>
        </row>
        <row r="70">
          <cell r="F70" t="str">
            <v>LUX</v>
          </cell>
          <cell r="G70">
            <v>5.1568819000000001</v>
          </cell>
        </row>
        <row r="71">
          <cell r="F71" t="str">
            <v>LTU</v>
          </cell>
          <cell r="G71">
            <v>3.2324950234693901</v>
          </cell>
        </row>
        <row r="72">
          <cell r="F72" t="str">
            <v>LBY</v>
          </cell>
          <cell r="G72">
            <v>2.88809846666667</v>
          </cell>
        </row>
        <row r="73">
          <cell r="F73" t="str">
            <v>LBR</v>
          </cell>
          <cell r="G73">
            <v>3.6540053324324302</v>
          </cell>
        </row>
        <row r="74">
          <cell r="F74" t="str">
            <v>LSO</v>
          </cell>
          <cell r="G74">
            <v>3.3967033118279599</v>
          </cell>
        </row>
        <row r="75">
          <cell r="F75" t="str">
            <v>LBN</v>
          </cell>
          <cell r="G75">
            <v>2.2672181116883099</v>
          </cell>
        </row>
        <row r="76">
          <cell r="F76" t="str">
            <v>LVA</v>
          </cell>
          <cell r="G76">
            <v>3.1355518102564099</v>
          </cell>
        </row>
        <row r="77">
          <cell r="F77" t="str">
            <v>LAO</v>
          </cell>
          <cell r="G77">
            <v>2.9033500000000001</v>
          </cell>
        </row>
        <row r="78">
          <cell r="F78" t="str">
            <v>KGZ</v>
          </cell>
          <cell r="G78">
            <v>2.51333077</v>
          </cell>
        </row>
        <row r="79">
          <cell r="F79" t="str">
            <v>KWT</v>
          </cell>
          <cell r="G79">
            <v>3.7503915540540498</v>
          </cell>
        </row>
        <row r="80">
          <cell r="F80" t="str">
            <v>KOR</v>
          </cell>
          <cell r="G80">
            <v>3.0492625106145299</v>
          </cell>
        </row>
        <row r="81">
          <cell r="F81" t="str">
            <v>KEN</v>
          </cell>
          <cell r="G81">
            <v>3.6624582000000001</v>
          </cell>
        </row>
        <row r="82">
          <cell r="F82" t="str">
            <v>KAZ</v>
          </cell>
          <cell r="G82">
            <v>3.5661945261904799</v>
          </cell>
        </row>
        <row r="83">
          <cell r="F83" t="str">
            <v>JOR</v>
          </cell>
          <cell r="G83">
            <v>4.3591179999999996</v>
          </cell>
        </row>
        <row r="84">
          <cell r="F84" t="str">
            <v>JPN</v>
          </cell>
          <cell r="G84">
            <v>4.0786704092920401</v>
          </cell>
        </row>
        <row r="85">
          <cell r="F85" t="str">
            <v>JAM</v>
          </cell>
          <cell r="G85">
            <v>3.3511014595588202</v>
          </cell>
        </row>
        <row r="86">
          <cell r="F86" t="str">
            <v>ITA</v>
          </cell>
          <cell r="G86">
            <v>2.4869883511627902</v>
          </cell>
        </row>
        <row r="87">
          <cell r="F87" t="str">
            <v>ISR</v>
          </cell>
          <cell r="G87">
            <v>4.0980989405405399</v>
          </cell>
        </row>
        <row r="88">
          <cell r="F88" t="str">
            <v>IRL</v>
          </cell>
          <cell r="G88">
            <v>4.5644866256410301</v>
          </cell>
        </row>
        <row r="89">
          <cell r="F89" t="str">
            <v>IRN</v>
          </cell>
          <cell r="G89">
            <v>2.7336884885269099</v>
          </cell>
        </row>
        <row r="90">
          <cell r="F90" t="str">
            <v>IDN</v>
          </cell>
          <cell r="G90">
            <v>3.7461549828571399</v>
          </cell>
        </row>
        <row r="91">
          <cell r="F91" t="str">
            <v>IND</v>
          </cell>
          <cell r="G91">
            <v>3.75148761352657</v>
          </cell>
        </row>
        <row r="92">
          <cell r="F92" t="str">
            <v>ISL</v>
          </cell>
          <cell r="G92">
            <v>4.4882294059782604</v>
          </cell>
        </row>
        <row r="93">
          <cell r="F93" t="str">
            <v>HUN</v>
          </cell>
          <cell r="G93">
            <v>2.3741158424083801</v>
          </cell>
        </row>
        <row r="94">
          <cell r="F94" t="str">
            <v>HKG</v>
          </cell>
          <cell r="G94">
            <v>5.5912726790697702</v>
          </cell>
        </row>
        <row r="95">
          <cell r="F95" t="str">
            <v>HND</v>
          </cell>
          <cell r="G95">
            <v>3.14634220425532</v>
          </cell>
        </row>
        <row r="96">
          <cell r="F96" t="str">
            <v>HTI</v>
          </cell>
          <cell r="G96">
            <v>2.3006305494565198</v>
          </cell>
        </row>
        <row r="97">
          <cell r="F97" t="str">
            <v>GUY</v>
          </cell>
          <cell r="G97">
            <v>3.5846285900552499</v>
          </cell>
        </row>
        <row r="98">
          <cell r="F98" t="str">
            <v>GIN</v>
          </cell>
          <cell r="G98">
            <v>2.8553500551724098</v>
          </cell>
        </row>
        <row r="99">
          <cell r="F99" t="str">
            <v>GTM</v>
          </cell>
          <cell r="G99">
            <v>3.4550450502958601</v>
          </cell>
        </row>
        <row r="100">
          <cell r="F100" t="str">
            <v>GRC</v>
          </cell>
          <cell r="G100">
            <v>2.5968466114942501</v>
          </cell>
        </row>
        <row r="101">
          <cell r="F101" t="str">
            <v>GHA</v>
          </cell>
          <cell r="G101">
            <v>3.5243701657718098</v>
          </cell>
        </row>
        <row r="102">
          <cell r="F102" t="str">
            <v>DEU</v>
          </cell>
          <cell r="G102">
            <v>4.9092380747474804</v>
          </cell>
        </row>
        <row r="103">
          <cell r="F103" t="str">
            <v>GEO</v>
          </cell>
          <cell r="G103">
            <v>3.0300400999999999</v>
          </cell>
        </row>
        <row r="104">
          <cell r="F104" t="str">
            <v>GMB</v>
          </cell>
          <cell r="G104">
            <v>3.8604586116564401</v>
          </cell>
        </row>
        <row r="105">
          <cell r="F105" t="str">
            <v>GAB</v>
          </cell>
          <cell r="G105">
            <v>3.2636834186915902</v>
          </cell>
        </row>
        <row r="106">
          <cell r="F106" t="str">
            <v>FRA</v>
          </cell>
          <cell r="G106">
            <v>4.2958098406698602</v>
          </cell>
        </row>
        <row r="107">
          <cell r="F107" t="str">
            <v>FIN</v>
          </cell>
          <cell r="G107">
            <v>5.8614990210526301</v>
          </cell>
        </row>
        <row r="108">
          <cell r="F108" t="str">
            <v>ETH</v>
          </cell>
          <cell r="G108">
            <v>2.8622106784810102</v>
          </cell>
        </row>
        <row r="109">
          <cell r="F109" t="str">
            <v>EST</v>
          </cell>
          <cell r="G109">
            <v>4.2285363757062102</v>
          </cell>
        </row>
        <row r="110">
          <cell r="F110" t="str">
            <v>SLV</v>
          </cell>
          <cell r="G110">
            <v>2.9783670487179501</v>
          </cell>
        </row>
        <row r="111">
          <cell r="F111" t="str">
            <v>EGY</v>
          </cell>
          <cell r="G111">
            <v>3.1947754443609</v>
          </cell>
        </row>
        <row r="112">
          <cell r="F112" t="str">
            <v>ECU</v>
          </cell>
          <cell r="G112">
            <v>3.06986842936508</v>
          </cell>
        </row>
        <row r="113">
          <cell r="F113" t="str">
            <v>DOM</v>
          </cell>
          <cell r="G113">
            <v>3.01251709047619</v>
          </cell>
        </row>
        <row r="114">
          <cell r="F114" t="str">
            <v>DNK</v>
          </cell>
          <cell r="G114">
            <v>3.9948505282391999</v>
          </cell>
        </row>
        <row r="115">
          <cell r="F115" t="str">
            <v>CZE</v>
          </cell>
          <cell r="G115">
            <v>2.69093794460094</v>
          </cell>
        </row>
        <row r="116">
          <cell r="F116" t="str">
            <v>CYP</v>
          </cell>
          <cell r="G116">
            <v>4.3611694774647898</v>
          </cell>
        </row>
        <row r="117">
          <cell r="F117" t="str">
            <v>HRV</v>
          </cell>
          <cell r="G117">
            <v>2.5169225133689799</v>
          </cell>
        </row>
        <row r="118">
          <cell r="F118" t="str">
            <v>CIV</v>
          </cell>
          <cell r="G118">
            <v>3.1669972161849702</v>
          </cell>
        </row>
        <row r="119">
          <cell r="F119" t="str">
            <v>CRI</v>
          </cell>
          <cell r="G119">
            <v>4.0048163686274503</v>
          </cell>
        </row>
        <row r="120">
          <cell r="F120" t="str">
            <v>COL</v>
          </cell>
          <cell r="G120">
            <v>3.2011163081632699</v>
          </cell>
        </row>
        <row r="121">
          <cell r="F121" t="str">
            <v>CHN</v>
          </cell>
          <cell r="G121">
            <v>3.8290503809523799</v>
          </cell>
        </row>
        <row r="122">
          <cell r="F122" t="str">
            <v>CHL</v>
          </cell>
          <cell r="G122">
            <v>4.3806920250000001</v>
          </cell>
        </row>
        <row r="123">
          <cell r="F123" t="str">
            <v>TCD</v>
          </cell>
          <cell r="G123">
            <v>2.1728463449275401</v>
          </cell>
        </row>
        <row r="124">
          <cell r="F124" t="str">
            <v>CPV</v>
          </cell>
          <cell r="G124">
            <v>3.5257310170212799</v>
          </cell>
        </row>
        <row r="125">
          <cell r="F125" t="str">
            <v>CAN</v>
          </cell>
          <cell r="G125">
            <v>4.7824279275423702</v>
          </cell>
        </row>
        <row r="126">
          <cell r="F126" t="str">
            <v>CMR</v>
          </cell>
          <cell r="G126">
            <v>3.04610557482517</v>
          </cell>
        </row>
        <row r="127">
          <cell r="F127" t="str">
            <v>KHM</v>
          </cell>
          <cell r="G127">
            <v>3.4713690441176501</v>
          </cell>
        </row>
        <row r="128">
          <cell r="F128" t="str">
            <v>BDI</v>
          </cell>
          <cell r="G128">
            <v>2.48314320792079</v>
          </cell>
        </row>
        <row r="129">
          <cell r="F129" t="str">
            <v>BFA</v>
          </cell>
          <cell r="G129">
            <v>3.0235271387755098</v>
          </cell>
        </row>
        <row r="130">
          <cell r="F130" t="str">
            <v>BGR</v>
          </cell>
          <cell r="G130">
            <v>2.7932301910447799</v>
          </cell>
        </row>
        <row r="131">
          <cell r="F131" t="str">
            <v>BRN</v>
          </cell>
          <cell r="G131">
            <v>3.3220184564102602</v>
          </cell>
        </row>
        <row r="132">
          <cell r="F132" t="str">
            <v>BRA</v>
          </cell>
          <cell r="G132">
            <v>3.5091443763485501</v>
          </cell>
        </row>
        <row r="133">
          <cell r="F133" t="str">
            <v>BWA</v>
          </cell>
          <cell r="G133">
            <v>4.3843399652694597</v>
          </cell>
        </row>
        <row r="134">
          <cell r="F134" t="str">
            <v>BIH</v>
          </cell>
          <cell r="G134">
            <v>3.695541</v>
          </cell>
        </row>
        <row r="135">
          <cell r="F135" t="str">
            <v>BOL</v>
          </cell>
          <cell r="G135">
            <v>3.2580305835616401</v>
          </cell>
        </row>
        <row r="136">
          <cell r="F136" t="str">
            <v>BTN</v>
          </cell>
          <cell r="G136">
            <v>3.2593969999999999</v>
          </cell>
        </row>
        <row r="137">
          <cell r="F137" t="str">
            <v>BEN</v>
          </cell>
          <cell r="G137">
            <v>3.2266471570680602</v>
          </cell>
        </row>
        <row r="138">
          <cell r="F138" t="str">
            <v>BEL</v>
          </cell>
          <cell r="G138">
            <v>4.0461524153846202</v>
          </cell>
        </row>
        <row r="139">
          <cell r="F139" t="str">
            <v>BRB</v>
          </cell>
          <cell r="G139">
            <v>4.2364987024390199</v>
          </cell>
        </row>
        <row r="140">
          <cell r="F140" t="str">
            <v>BGD</v>
          </cell>
          <cell r="G140">
            <v>3.3217536636942699</v>
          </cell>
        </row>
        <row r="141">
          <cell r="F141" t="str">
            <v>BHR</v>
          </cell>
          <cell r="G141">
            <v>3.8831088839622598</v>
          </cell>
        </row>
        <row r="142">
          <cell r="F142" t="str">
            <v>AZE</v>
          </cell>
          <cell r="G142">
            <v>3.7210007222222199</v>
          </cell>
        </row>
        <row r="143">
          <cell r="F143" t="str">
            <v>AUT</v>
          </cell>
          <cell r="G143">
            <v>4.3680619676470602</v>
          </cell>
        </row>
        <row r="144">
          <cell r="F144" t="str">
            <v>AUS</v>
          </cell>
          <cell r="G144">
            <v>4.3086991279999998</v>
          </cell>
        </row>
        <row r="145">
          <cell r="F145" t="str">
            <v>ARM</v>
          </cell>
          <cell r="G145">
            <v>3.3790299948717899</v>
          </cell>
        </row>
        <row r="146">
          <cell r="F146" t="str">
            <v>ARG</v>
          </cell>
          <cell r="G146">
            <v>1.8882575131221699</v>
          </cell>
        </row>
        <row r="147">
          <cell r="F147" t="str">
            <v>AGO</v>
          </cell>
          <cell r="G147">
            <v>2.21875</v>
          </cell>
        </row>
        <row r="148">
          <cell r="F148" t="str">
            <v>DZA</v>
          </cell>
          <cell r="G148">
            <v>2.3144430102040801</v>
          </cell>
        </row>
        <row r="149">
          <cell r="F149" t="str">
            <v>ALB</v>
          </cell>
          <cell r="G149">
            <v>2.9247629000000002</v>
          </cell>
        </row>
      </sheetData>
      <sheetData sheetId="14">
        <row r="1">
          <cell r="F1" t="str">
            <v>Entity code</v>
          </cell>
          <cell r="G1" t="str">
            <v>Value</v>
          </cell>
        </row>
        <row r="2">
          <cell r="C2" t="str">
            <v>1.12 Transparency of government policymaking, 1-7 (best)</v>
          </cell>
          <cell r="F2" t="str">
            <v>ZWE</v>
          </cell>
          <cell r="G2">
            <v>3.9269607272727298</v>
          </cell>
        </row>
        <row r="3">
          <cell r="F3" t="str">
            <v>ZMB</v>
          </cell>
          <cell r="G3">
            <v>4.6827115497206702</v>
          </cell>
        </row>
        <row r="4">
          <cell r="F4" t="str">
            <v>YEM</v>
          </cell>
          <cell r="G4">
            <v>3.7706855720000001</v>
          </cell>
        </row>
        <row r="5">
          <cell r="F5" t="str">
            <v>VNM</v>
          </cell>
          <cell r="G5">
            <v>3.5836813219512198</v>
          </cell>
        </row>
        <row r="6">
          <cell r="F6" t="str">
            <v>VEN</v>
          </cell>
          <cell r="G6">
            <v>2.7167439</v>
          </cell>
        </row>
        <row r="7">
          <cell r="F7" t="str">
            <v>URY</v>
          </cell>
          <cell r="G7">
            <v>4.6842015156069401</v>
          </cell>
        </row>
        <row r="8">
          <cell r="F8" t="str">
            <v>USA</v>
          </cell>
          <cell r="G8">
            <v>4.4038098417085401</v>
          </cell>
        </row>
        <row r="9">
          <cell r="F9" t="str">
            <v>GBR</v>
          </cell>
          <cell r="G9">
            <v>5.2537609318181797</v>
          </cell>
        </row>
        <row r="10">
          <cell r="F10" t="str">
            <v>ARE</v>
          </cell>
          <cell r="G10">
            <v>5.1945129999999997</v>
          </cell>
        </row>
        <row r="11">
          <cell r="F11" t="str">
            <v>UKR</v>
          </cell>
          <cell r="G11">
            <v>3.4693535562212001</v>
          </cell>
        </row>
        <row r="12">
          <cell r="F12" t="str">
            <v>UGA</v>
          </cell>
          <cell r="G12">
            <v>4.0606530295081997</v>
          </cell>
        </row>
        <row r="13">
          <cell r="F13" t="str">
            <v>TUR</v>
          </cell>
          <cell r="G13">
            <v>4.5849928027933</v>
          </cell>
        </row>
        <row r="14">
          <cell r="F14" t="str">
            <v>TUN</v>
          </cell>
          <cell r="G14">
            <v>3.9781899820359299</v>
          </cell>
        </row>
        <row r="15">
          <cell r="F15" t="str">
            <v>TTO</v>
          </cell>
          <cell r="G15">
            <v>3.8898329696113101</v>
          </cell>
        </row>
        <row r="16">
          <cell r="F16" t="str">
            <v>TLS</v>
          </cell>
          <cell r="G16">
            <v>3.4119601333333298</v>
          </cell>
        </row>
        <row r="17">
          <cell r="F17" t="str">
            <v>THA</v>
          </cell>
          <cell r="G17">
            <v>3.88998791242236</v>
          </cell>
        </row>
        <row r="18">
          <cell r="F18" t="str">
            <v>TZA</v>
          </cell>
          <cell r="G18">
            <v>3.7279419575916202</v>
          </cell>
        </row>
        <row r="19">
          <cell r="F19" t="str">
            <v>TWN</v>
          </cell>
          <cell r="G19">
            <v>5.3703386312056702</v>
          </cell>
        </row>
        <row r="20">
          <cell r="F20" t="str">
            <v>CHE</v>
          </cell>
          <cell r="G20">
            <v>5.6804860533333299</v>
          </cell>
        </row>
        <row r="21">
          <cell r="F21" t="str">
            <v>SWE</v>
          </cell>
          <cell r="G21">
            <v>5.4585983565573803</v>
          </cell>
        </row>
        <row r="22">
          <cell r="F22" t="str">
            <v>SWZ</v>
          </cell>
          <cell r="G22">
            <v>3.7868764469879501</v>
          </cell>
        </row>
        <row r="23">
          <cell r="F23" t="str">
            <v>SUR</v>
          </cell>
          <cell r="G23">
            <v>3.48272637701149</v>
          </cell>
        </row>
        <row r="24">
          <cell r="F24" t="str">
            <v>LKA</v>
          </cell>
          <cell r="G24">
            <v>4.1224546024390198</v>
          </cell>
        </row>
        <row r="25">
          <cell r="F25" t="str">
            <v>ESP</v>
          </cell>
          <cell r="G25">
            <v>3.9323041999999999</v>
          </cell>
        </row>
        <row r="26">
          <cell r="F26" t="str">
            <v>ZAF</v>
          </cell>
          <cell r="G26">
            <v>4.6291899804347798</v>
          </cell>
        </row>
        <row r="27">
          <cell r="F27" t="str">
            <v>SVN</v>
          </cell>
          <cell r="G27">
            <v>4.3564927163461498</v>
          </cell>
        </row>
        <row r="28">
          <cell r="F28" t="str">
            <v>SVK</v>
          </cell>
          <cell r="G28">
            <v>4.0089629384615399</v>
          </cell>
        </row>
        <row r="29">
          <cell r="F29" t="str">
            <v>SGP</v>
          </cell>
          <cell r="G29">
            <v>6.1370496890243897</v>
          </cell>
        </row>
        <row r="30">
          <cell r="F30" t="str">
            <v>SLE</v>
          </cell>
          <cell r="G30">
            <v>3.7715990000000001</v>
          </cell>
        </row>
        <row r="31">
          <cell r="F31" t="str">
            <v>SYC</v>
          </cell>
          <cell r="G31">
            <v>4.3493894031745999</v>
          </cell>
        </row>
        <row r="32">
          <cell r="F32" t="str">
            <v>SRB</v>
          </cell>
          <cell r="G32">
            <v>3.6606540718592999</v>
          </cell>
        </row>
        <row r="33">
          <cell r="F33" t="str">
            <v>SEN</v>
          </cell>
          <cell r="G33">
            <v>4.2061586583333304</v>
          </cell>
        </row>
        <row r="34">
          <cell r="F34" t="str">
            <v>SAU</v>
          </cell>
          <cell r="G34">
            <v>4.6171836764957304</v>
          </cell>
        </row>
        <row r="35">
          <cell r="F35" t="str">
            <v>RWA</v>
          </cell>
          <cell r="G35">
            <v>5.4937824049586803</v>
          </cell>
        </row>
        <row r="36">
          <cell r="F36" t="str">
            <v>RUS</v>
          </cell>
          <cell r="G36">
            <v>3.7780383288135599</v>
          </cell>
        </row>
        <row r="37">
          <cell r="F37" t="str">
            <v>ROU</v>
          </cell>
          <cell r="G37">
            <v>3.6716462537313399</v>
          </cell>
        </row>
        <row r="38">
          <cell r="F38" t="str">
            <v>QAT</v>
          </cell>
          <cell r="G38">
            <v>5.8179203218340598</v>
          </cell>
        </row>
        <row r="39">
          <cell r="F39" t="str">
            <v>PRI</v>
          </cell>
          <cell r="G39">
            <v>4.3021578609375002</v>
          </cell>
        </row>
        <row r="40">
          <cell r="F40" t="str">
            <v>PRT</v>
          </cell>
          <cell r="G40">
            <v>4.0549304744186001</v>
          </cell>
        </row>
        <row r="41">
          <cell r="F41" t="str">
            <v>POL</v>
          </cell>
          <cell r="G41">
            <v>3.5857979144927499</v>
          </cell>
        </row>
        <row r="42">
          <cell r="F42" t="str">
            <v>PHL</v>
          </cell>
          <cell r="G42">
            <v>3.8959485207048501</v>
          </cell>
        </row>
        <row r="43">
          <cell r="F43" t="str">
            <v>PER</v>
          </cell>
          <cell r="G43">
            <v>3.9161849092592602</v>
          </cell>
        </row>
        <row r="44">
          <cell r="F44" t="str">
            <v>PRY</v>
          </cell>
          <cell r="G44">
            <v>3.9585465884058002</v>
          </cell>
        </row>
        <row r="45">
          <cell r="F45" t="str">
            <v>PAN</v>
          </cell>
          <cell r="G45">
            <v>4.6807370665399199</v>
          </cell>
        </row>
        <row r="46">
          <cell r="F46" t="str">
            <v>PAK</v>
          </cell>
          <cell r="G46">
            <v>3.6715508083333299</v>
          </cell>
        </row>
        <row r="47">
          <cell r="F47" t="str">
            <v>OMN</v>
          </cell>
          <cell r="G47">
            <v>4.9991950000000003</v>
          </cell>
        </row>
        <row r="48">
          <cell r="F48" t="str">
            <v>NOR</v>
          </cell>
          <cell r="G48">
            <v>5.0957071258741298</v>
          </cell>
        </row>
        <row r="49">
          <cell r="F49" t="str">
            <v>NGA</v>
          </cell>
          <cell r="G49">
            <v>3.6941810638497699</v>
          </cell>
        </row>
        <row r="50">
          <cell r="F50" t="str">
            <v>NIC</v>
          </cell>
          <cell r="G50">
            <v>3.89621812328767</v>
          </cell>
        </row>
        <row r="51">
          <cell r="F51" t="str">
            <v>NZL</v>
          </cell>
          <cell r="G51">
            <v>5.8769240967391303</v>
          </cell>
        </row>
        <row r="52">
          <cell r="F52" t="str">
            <v>NLD</v>
          </cell>
          <cell r="G52">
            <v>5.1823768769230796</v>
          </cell>
        </row>
        <row r="53">
          <cell r="F53" t="str">
            <v>NPL</v>
          </cell>
          <cell r="G53">
            <v>3.7021136000000001</v>
          </cell>
        </row>
        <row r="54">
          <cell r="F54" t="str">
            <v>NAM</v>
          </cell>
          <cell r="G54">
            <v>4.0256473813664604</v>
          </cell>
        </row>
        <row r="55">
          <cell r="F55" t="str">
            <v>MMR</v>
          </cell>
          <cell r="G55">
            <v>2.8930250000000002</v>
          </cell>
        </row>
        <row r="56">
          <cell r="F56" t="str">
            <v>MOZ</v>
          </cell>
          <cell r="G56">
            <v>3.9757596646067399</v>
          </cell>
        </row>
        <row r="57">
          <cell r="F57" t="str">
            <v>MAR</v>
          </cell>
          <cell r="G57">
            <v>4.1855687737704903</v>
          </cell>
        </row>
        <row r="58">
          <cell r="F58" t="str">
            <v>MNE</v>
          </cell>
          <cell r="G58">
            <v>4.5307166727272703</v>
          </cell>
        </row>
        <row r="59">
          <cell r="F59" t="str">
            <v>MNG</v>
          </cell>
          <cell r="G59">
            <v>3.7486298052631599</v>
          </cell>
        </row>
        <row r="60">
          <cell r="F60" t="str">
            <v>MDA</v>
          </cell>
          <cell r="G60">
            <v>4.00753466666667</v>
          </cell>
        </row>
        <row r="61">
          <cell r="F61" t="str">
            <v>MEX</v>
          </cell>
          <cell r="G61">
            <v>4.1784654755852797</v>
          </cell>
        </row>
        <row r="62">
          <cell r="F62" t="str">
            <v>MUS</v>
          </cell>
          <cell r="G62">
            <v>4.5451160416666703</v>
          </cell>
        </row>
        <row r="63">
          <cell r="F63" t="str">
            <v>MRT</v>
          </cell>
          <cell r="G63">
            <v>2.8473174999999999</v>
          </cell>
        </row>
        <row r="64">
          <cell r="F64" t="str">
            <v>MLT</v>
          </cell>
          <cell r="G64">
            <v>4.2446876800000002</v>
          </cell>
        </row>
        <row r="65">
          <cell r="F65" t="str">
            <v>MLI</v>
          </cell>
          <cell r="G65">
            <v>3.43471700102041</v>
          </cell>
        </row>
        <row r="66">
          <cell r="F66" t="str">
            <v>MYS</v>
          </cell>
          <cell r="G66">
            <v>5.0062692972973002</v>
          </cell>
        </row>
        <row r="67">
          <cell r="F67" t="str">
            <v>MWI</v>
          </cell>
          <cell r="G67">
            <v>3.85285708706897</v>
          </cell>
        </row>
        <row r="68">
          <cell r="F68" t="str">
            <v>MDG</v>
          </cell>
          <cell r="G68">
            <v>2.9774694032128499</v>
          </cell>
        </row>
        <row r="69">
          <cell r="F69" t="str">
            <v>MKD</v>
          </cell>
          <cell r="G69">
            <v>4.4155674280701804</v>
          </cell>
        </row>
        <row r="70">
          <cell r="F70" t="str">
            <v>LUX</v>
          </cell>
          <cell r="G70">
            <v>5.5076020764705902</v>
          </cell>
        </row>
        <row r="71">
          <cell r="F71" t="str">
            <v>LTU</v>
          </cell>
          <cell r="G71">
            <v>4.6549359816326499</v>
          </cell>
        </row>
        <row r="72">
          <cell r="F72" t="str">
            <v>LBY</v>
          </cell>
          <cell r="G72">
            <v>3.53066193333333</v>
          </cell>
        </row>
        <row r="73">
          <cell r="F73" t="str">
            <v>LBR</v>
          </cell>
          <cell r="G73">
            <v>4.2645496324324297</v>
          </cell>
        </row>
        <row r="74">
          <cell r="F74" t="str">
            <v>LSO</v>
          </cell>
          <cell r="G74">
            <v>3.7033995763440899</v>
          </cell>
        </row>
        <row r="75">
          <cell r="F75" t="str">
            <v>LBN</v>
          </cell>
          <cell r="G75">
            <v>3.2757964207792201</v>
          </cell>
        </row>
        <row r="76">
          <cell r="F76" t="str">
            <v>LVA</v>
          </cell>
          <cell r="G76">
            <v>4.4825380564102604</v>
          </cell>
        </row>
        <row r="77">
          <cell r="F77" t="str">
            <v>LAO</v>
          </cell>
          <cell r="G77">
            <v>3.7597429999999998</v>
          </cell>
        </row>
        <row r="78">
          <cell r="F78" t="str">
            <v>KGZ</v>
          </cell>
          <cell r="G78">
            <v>3.8221741749999998</v>
          </cell>
        </row>
        <row r="79">
          <cell r="F79" t="str">
            <v>KWT</v>
          </cell>
          <cell r="G79">
            <v>3.6774892945945901</v>
          </cell>
        </row>
        <row r="80">
          <cell r="F80" t="str">
            <v>KOR</v>
          </cell>
          <cell r="G80">
            <v>3.3953366569832402</v>
          </cell>
        </row>
        <row r="81">
          <cell r="F81" t="str">
            <v>KEN</v>
          </cell>
          <cell r="G81">
            <v>3.9330631094339599</v>
          </cell>
        </row>
        <row r="82">
          <cell r="F82" t="str">
            <v>KAZ</v>
          </cell>
          <cell r="G82">
            <v>4.7211763428571398</v>
          </cell>
        </row>
        <row r="83">
          <cell r="F83" t="str">
            <v>JOR</v>
          </cell>
          <cell r="G83">
            <v>4.5307890000000004</v>
          </cell>
        </row>
        <row r="84">
          <cell r="F84" t="str">
            <v>JPN</v>
          </cell>
          <cell r="G84">
            <v>5.1749387703539798</v>
          </cell>
        </row>
        <row r="85">
          <cell r="F85" t="str">
            <v>JAM</v>
          </cell>
          <cell r="G85">
            <v>3.8018100941176498</v>
          </cell>
        </row>
        <row r="86">
          <cell r="F86" t="str">
            <v>ITA</v>
          </cell>
          <cell r="G86">
            <v>3.0261720011627902</v>
          </cell>
        </row>
        <row r="87">
          <cell r="F87" t="str">
            <v>ISR</v>
          </cell>
          <cell r="G87">
            <v>4.06558494054054</v>
          </cell>
        </row>
        <row r="88">
          <cell r="F88" t="str">
            <v>IRL</v>
          </cell>
          <cell r="G88">
            <v>4.9594414461538499</v>
          </cell>
        </row>
        <row r="89">
          <cell r="F89" t="str">
            <v>IRN</v>
          </cell>
          <cell r="G89">
            <v>3.4502419705382401</v>
          </cell>
        </row>
        <row r="90">
          <cell r="F90" t="str">
            <v>IDN</v>
          </cell>
          <cell r="G90">
            <v>4.18643829142857</v>
          </cell>
        </row>
        <row r="91">
          <cell r="F91" t="str">
            <v>IND</v>
          </cell>
          <cell r="G91">
            <v>4.2429984618357501</v>
          </cell>
        </row>
        <row r="92">
          <cell r="F92" t="str">
            <v>ISL</v>
          </cell>
          <cell r="G92">
            <v>4.8804735619565198</v>
          </cell>
        </row>
        <row r="93">
          <cell r="F93" t="str">
            <v>HUN</v>
          </cell>
          <cell r="G93">
            <v>3.4485203675392699</v>
          </cell>
        </row>
        <row r="94">
          <cell r="F94" t="str">
            <v>HKG</v>
          </cell>
          <cell r="G94">
            <v>5.9188262883720899</v>
          </cell>
        </row>
        <row r="95">
          <cell r="F95" t="str">
            <v>HND</v>
          </cell>
          <cell r="G95">
            <v>3.6608072297872298</v>
          </cell>
        </row>
        <row r="96">
          <cell r="F96" t="str">
            <v>HTI</v>
          </cell>
          <cell r="G96">
            <v>2.63711753586957</v>
          </cell>
        </row>
        <row r="97">
          <cell r="F97" t="str">
            <v>GUY</v>
          </cell>
          <cell r="G97">
            <v>4.2297703414364598</v>
          </cell>
        </row>
        <row r="98">
          <cell r="F98" t="str">
            <v>GIN</v>
          </cell>
          <cell r="G98">
            <v>3.47837248275862</v>
          </cell>
        </row>
        <row r="99">
          <cell r="F99" t="str">
            <v>GTM</v>
          </cell>
          <cell r="G99">
            <v>4.5428464331360896</v>
          </cell>
        </row>
        <row r="100">
          <cell r="F100" t="str">
            <v>GRC</v>
          </cell>
          <cell r="G100">
            <v>3.5803878522988501</v>
          </cell>
        </row>
        <row r="101">
          <cell r="F101" t="str">
            <v>GHA</v>
          </cell>
          <cell r="G101">
            <v>4.0865115832214798</v>
          </cell>
        </row>
        <row r="102">
          <cell r="F102" t="str">
            <v>DEU</v>
          </cell>
          <cell r="G102">
            <v>4.9754132097643096</v>
          </cell>
        </row>
        <row r="103">
          <cell r="F103" t="str">
            <v>GEO</v>
          </cell>
          <cell r="G103">
            <v>4.6578659733727799</v>
          </cell>
        </row>
        <row r="104">
          <cell r="F104" t="str">
            <v>GMB</v>
          </cell>
          <cell r="G104">
            <v>4.5275087331288404</v>
          </cell>
        </row>
        <row r="105">
          <cell r="F105" t="str">
            <v>GAB</v>
          </cell>
          <cell r="G105">
            <v>4.1501428953271002</v>
          </cell>
        </row>
        <row r="106">
          <cell r="F106" t="str">
            <v>FRA</v>
          </cell>
          <cell r="G106">
            <v>4.2532076172248798</v>
          </cell>
        </row>
        <row r="107">
          <cell r="F107" t="str">
            <v>FIN</v>
          </cell>
          <cell r="G107">
            <v>6.0703178684210499</v>
          </cell>
        </row>
        <row r="108">
          <cell r="F108" t="str">
            <v>ETH</v>
          </cell>
          <cell r="G108">
            <v>3.4885143594936698</v>
          </cell>
        </row>
        <row r="109">
          <cell r="F109" t="str">
            <v>EST</v>
          </cell>
          <cell r="G109">
            <v>5.0215703672316403</v>
          </cell>
        </row>
        <row r="110">
          <cell r="F110" t="str">
            <v>SLV</v>
          </cell>
          <cell r="G110">
            <v>3.4050672230769199</v>
          </cell>
        </row>
        <row r="111">
          <cell r="F111" t="str">
            <v>EGY</v>
          </cell>
          <cell r="G111">
            <v>3.9094805368421</v>
          </cell>
        </row>
        <row r="112">
          <cell r="F112" t="str">
            <v>ECU</v>
          </cell>
          <cell r="G112">
            <v>4.1018899666666702</v>
          </cell>
        </row>
        <row r="113">
          <cell r="F113" t="str">
            <v>DOM</v>
          </cell>
          <cell r="G113">
            <v>4.1559341238095202</v>
          </cell>
        </row>
        <row r="114">
          <cell r="F114" t="str">
            <v>DNK</v>
          </cell>
          <cell r="G114">
            <v>4.3427911315614596</v>
          </cell>
        </row>
        <row r="115">
          <cell r="F115" t="str">
            <v>CZE</v>
          </cell>
          <cell r="G115">
            <v>3.81460269671362</v>
          </cell>
        </row>
        <row r="116">
          <cell r="F116" t="str">
            <v>CYP</v>
          </cell>
          <cell r="G116">
            <v>4.7627891394366202</v>
          </cell>
        </row>
        <row r="117">
          <cell r="F117" t="str">
            <v>HRV</v>
          </cell>
          <cell r="G117">
            <v>3.7431236181818202</v>
          </cell>
        </row>
        <row r="118">
          <cell r="F118" t="str">
            <v>CIV</v>
          </cell>
          <cell r="G118">
            <v>3.93738924855491</v>
          </cell>
        </row>
        <row r="119">
          <cell r="F119" t="str">
            <v>CRI</v>
          </cell>
          <cell r="G119">
            <v>4.4007749372548997</v>
          </cell>
        </row>
        <row r="120">
          <cell r="F120" t="str">
            <v>COL</v>
          </cell>
          <cell r="G120">
            <v>4.0815699244898003</v>
          </cell>
        </row>
        <row r="121">
          <cell r="F121" t="str">
            <v>CHN</v>
          </cell>
          <cell r="G121">
            <v>4.4180931904761902</v>
          </cell>
        </row>
        <row r="122">
          <cell r="F122" t="str">
            <v>CHL</v>
          </cell>
          <cell r="G122">
            <v>5.1183380874999997</v>
          </cell>
        </row>
        <row r="123">
          <cell r="F123" t="str">
            <v>TCD</v>
          </cell>
          <cell r="G123">
            <v>2.7535095405797101</v>
          </cell>
        </row>
        <row r="124">
          <cell r="F124" t="str">
            <v>CPV</v>
          </cell>
          <cell r="G124">
            <v>4.1615528382978697</v>
          </cell>
        </row>
        <row r="125">
          <cell r="F125" t="str">
            <v>CAN</v>
          </cell>
          <cell r="G125">
            <v>5.1168570432203397</v>
          </cell>
        </row>
        <row r="126">
          <cell r="F126" t="str">
            <v>CMR</v>
          </cell>
          <cell r="G126">
            <v>4.3351355874125899</v>
          </cell>
        </row>
        <row r="127">
          <cell r="F127" t="str">
            <v>KHM</v>
          </cell>
          <cell r="G127">
            <v>3.6281447500000001</v>
          </cell>
        </row>
        <row r="128">
          <cell r="F128" t="str">
            <v>BDI</v>
          </cell>
          <cell r="G128">
            <v>3.2869784217821798</v>
          </cell>
        </row>
        <row r="129">
          <cell r="F129" t="str">
            <v>BFA</v>
          </cell>
          <cell r="G129">
            <v>3.6737673132653099</v>
          </cell>
        </row>
        <row r="130">
          <cell r="F130" t="str">
            <v>BGR</v>
          </cell>
          <cell r="G130">
            <v>3.5571046029850701</v>
          </cell>
        </row>
        <row r="131">
          <cell r="F131" t="str">
            <v>BRN</v>
          </cell>
          <cell r="G131">
            <v>4.3825654820512803</v>
          </cell>
        </row>
        <row r="132">
          <cell r="F132" t="str">
            <v>BRA</v>
          </cell>
          <cell r="G132">
            <v>3.6786785369294601</v>
          </cell>
        </row>
        <row r="133">
          <cell r="F133" t="str">
            <v>BWA</v>
          </cell>
          <cell r="G133">
            <v>4.4888086898203596</v>
          </cell>
        </row>
        <row r="134">
          <cell r="F134" t="str">
            <v>BIH</v>
          </cell>
          <cell r="G134">
            <v>4.2008559999999999</v>
          </cell>
        </row>
        <row r="135">
          <cell r="F135" t="str">
            <v>BOL</v>
          </cell>
          <cell r="G135">
            <v>3.48481836164384</v>
          </cell>
        </row>
        <row r="136">
          <cell r="F136" t="str">
            <v>BTN</v>
          </cell>
          <cell r="G136">
            <v>3.7296860000000001</v>
          </cell>
        </row>
        <row r="137">
          <cell r="F137" t="str">
            <v>BEN</v>
          </cell>
          <cell r="G137">
            <v>3.5835793465968599</v>
          </cell>
        </row>
        <row r="138">
          <cell r="F138" t="str">
            <v>BEL</v>
          </cell>
          <cell r="G138">
            <v>4.2793916242603496</v>
          </cell>
        </row>
        <row r="139">
          <cell r="F139" t="str">
            <v>BRB</v>
          </cell>
          <cell r="G139">
            <v>4.7233313024390204</v>
          </cell>
        </row>
        <row r="140">
          <cell r="F140" t="str">
            <v>BGD</v>
          </cell>
          <cell r="G140">
            <v>3.8639068076433101</v>
          </cell>
        </row>
        <row r="141">
          <cell r="F141" t="str">
            <v>BHR</v>
          </cell>
          <cell r="G141">
            <v>4.9766467641509404</v>
          </cell>
        </row>
        <row r="142">
          <cell r="F142" t="str">
            <v>AZE</v>
          </cell>
          <cell r="G142">
            <v>4.4950078749999998</v>
          </cell>
        </row>
        <row r="143">
          <cell r="F143" t="str">
            <v>AUT</v>
          </cell>
          <cell r="G143">
            <v>5.0471224426470602</v>
          </cell>
        </row>
        <row r="144">
          <cell r="F144" t="str">
            <v>AUS</v>
          </cell>
          <cell r="G144">
            <v>4.3734954479999999</v>
          </cell>
        </row>
        <row r="145">
          <cell r="F145" t="str">
            <v>ARM</v>
          </cell>
          <cell r="G145">
            <v>4.9621807179487201</v>
          </cell>
        </row>
        <row r="146">
          <cell r="F146" t="str">
            <v>ARG</v>
          </cell>
          <cell r="G146">
            <v>3.0063747864253401</v>
          </cell>
        </row>
        <row r="147">
          <cell r="F147" t="str">
            <v>AGO</v>
          </cell>
          <cell r="G147">
            <v>2.8571430000000002</v>
          </cell>
        </row>
        <row r="148">
          <cell r="F148" t="str">
            <v>DZA</v>
          </cell>
          <cell r="G148">
            <v>3.4368135571428602</v>
          </cell>
        </row>
        <row r="149">
          <cell r="F149" t="str">
            <v>ALB</v>
          </cell>
          <cell r="G149">
            <v>4.1166903000000001</v>
          </cell>
        </row>
      </sheetData>
      <sheetData sheetId="15">
        <row r="1">
          <cell r="F1" t="str">
            <v>Entity code</v>
          </cell>
          <cell r="G1" t="str">
            <v>Value</v>
          </cell>
        </row>
        <row r="2">
          <cell r="C2" t="str">
            <v>1.13 Business costs of terrorism, 1-7 (best)</v>
          </cell>
          <cell r="F2" t="str">
            <v>ZWE</v>
          </cell>
          <cell r="G2">
            <v>6.3219666743801701</v>
          </cell>
        </row>
        <row r="3">
          <cell r="F3" t="str">
            <v>ZMB</v>
          </cell>
          <cell r="G3">
            <v>6.1091543050279302</v>
          </cell>
        </row>
        <row r="4">
          <cell r="F4" t="str">
            <v>YEM</v>
          </cell>
          <cell r="G4">
            <v>2.7212923199999999</v>
          </cell>
        </row>
        <row r="5">
          <cell r="F5" t="str">
            <v>VNM</v>
          </cell>
          <cell r="G5">
            <v>5.3857532731707298</v>
          </cell>
        </row>
        <row r="6">
          <cell r="F6" t="str">
            <v>VEN</v>
          </cell>
          <cell r="G6">
            <v>5.3648466161290296</v>
          </cell>
        </row>
        <row r="7">
          <cell r="F7" t="str">
            <v>URY</v>
          </cell>
          <cell r="G7">
            <v>6.4204481294797704</v>
          </cell>
        </row>
        <row r="8">
          <cell r="F8" t="str">
            <v>USA</v>
          </cell>
          <cell r="G8">
            <v>4.20679641708543</v>
          </cell>
        </row>
        <row r="9">
          <cell r="F9" t="str">
            <v>GBR</v>
          </cell>
          <cell r="G9">
            <v>5.20974102272727</v>
          </cell>
        </row>
        <row r="10">
          <cell r="F10" t="str">
            <v>ARE</v>
          </cell>
          <cell r="G10">
            <v>6.3312720000000002</v>
          </cell>
        </row>
        <row r="11">
          <cell r="F11" t="str">
            <v>UKR</v>
          </cell>
          <cell r="G11">
            <v>5.8541722594470098</v>
          </cell>
        </row>
        <row r="12">
          <cell r="F12" t="str">
            <v>UGA</v>
          </cell>
          <cell r="G12">
            <v>3.9125350098360698</v>
          </cell>
        </row>
        <row r="13">
          <cell r="F13" t="str">
            <v>TUR</v>
          </cell>
          <cell r="G13">
            <v>4.1410507843575397</v>
          </cell>
        </row>
        <row r="14">
          <cell r="F14" t="str">
            <v>TUN</v>
          </cell>
          <cell r="G14">
            <v>3.8494071898203601</v>
          </cell>
        </row>
        <row r="15">
          <cell r="F15" t="str">
            <v>TTO</v>
          </cell>
          <cell r="G15">
            <v>5.7701637844522997</v>
          </cell>
        </row>
        <row r="16">
          <cell r="F16" t="str">
            <v>TLS</v>
          </cell>
          <cell r="G16">
            <v>5.36553720434783</v>
          </cell>
        </row>
        <row r="17">
          <cell r="F17" t="str">
            <v>THA</v>
          </cell>
          <cell r="G17">
            <v>4.4874585888198704</v>
          </cell>
        </row>
        <row r="18">
          <cell r="F18" t="str">
            <v>TZA</v>
          </cell>
          <cell r="G18">
            <v>4.9796950874345596</v>
          </cell>
        </row>
        <row r="19">
          <cell r="F19" t="str">
            <v>TWN</v>
          </cell>
          <cell r="G19">
            <v>6.1352283333333304</v>
          </cell>
        </row>
        <row r="20">
          <cell r="F20" t="str">
            <v>CHE</v>
          </cell>
          <cell r="G20">
            <v>5.9958734900000001</v>
          </cell>
        </row>
        <row r="21">
          <cell r="F21" t="str">
            <v>SWE</v>
          </cell>
          <cell r="G21">
            <v>6.1188182442622896</v>
          </cell>
        </row>
        <row r="22">
          <cell r="F22" t="str">
            <v>SWZ</v>
          </cell>
          <cell r="G22">
            <v>5.4013738445783099</v>
          </cell>
        </row>
        <row r="23">
          <cell r="F23" t="str">
            <v>SUR</v>
          </cell>
          <cell r="G23">
            <v>6.0731495965517199</v>
          </cell>
        </row>
        <row r="24">
          <cell r="F24" t="str">
            <v>LKA</v>
          </cell>
          <cell r="G24">
            <v>6.1424500000000002</v>
          </cell>
        </row>
        <row r="25">
          <cell r="F25" t="str">
            <v>ESP</v>
          </cell>
          <cell r="G25">
            <v>5.1551006199999998</v>
          </cell>
        </row>
        <row r="26">
          <cell r="F26" t="str">
            <v>ZAF</v>
          </cell>
          <cell r="G26">
            <v>6.1642432434782597</v>
          </cell>
        </row>
        <row r="27">
          <cell r="F27" t="str">
            <v>SVN</v>
          </cell>
          <cell r="G27">
            <v>6.69428875769231</v>
          </cell>
        </row>
        <row r="28">
          <cell r="F28" t="str">
            <v>SVK</v>
          </cell>
          <cell r="G28">
            <v>6.1806967362637399</v>
          </cell>
        </row>
        <row r="29">
          <cell r="F29" t="str">
            <v>SGP</v>
          </cell>
          <cell r="G29">
            <v>5.77071381280488</v>
          </cell>
        </row>
        <row r="30">
          <cell r="F30" t="str">
            <v>SLE</v>
          </cell>
          <cell r="G30">
            <v>5.8192397500000004</v>
          </cell>
        </row>
        <row r="31">
          <cell r="F31" t="str">
            <v>SYC</v>
          </cell>
          <cell r="G31">
            <v>4.9501378666666698</v>
          </cell>
        </row>
        <row r="32">
          <cell r="F32" t="str">
            <v>SRB</v>
          </cell>
          <cell r="G32">
            <v>5.6049522638190998</v>
          </cell>
        </row>
        <row r="33">
          <cell r="F33" t="str">
            <v>SEN</v>
          </cell>
          <cell r="G33">
            <v>5.0108439520833299</v>
          </cell>
        </row>
        <row r="34">
          <cell r="F34" t="str">
            <v>SAU</v>
          </cell>
          <cell r="G34">
            <v>5.8341534790598297</v>
          </cell>
        </row>
        <row r="35">
          <cell r="F35" t="str">
            <v>RWA</v>
          </cell>
          <cell r="G35">
            <v>5.7591462082644602</v>
          </cell>
        </row>
        <row r="36">
          <cell r="F36" t="str">
            <v>RUS</v>
          </cell>
          <cell r="G36">
            <v>4.7353625211864401</v>
          </cell>
        </row>
        <row r="37">
          <cell r="F37" t="str">
            <v>ROU</v>
          </cell>
          <cell r="G37">
            <v>5.5921102706467698</v>
          </cell>
        </row>
        <row r="38">
          <cell r="F38" t="str">
            <v>QAT</v>
          </cell>
          <cell r="G38">
            <v>6.68866357816594</v>
          </cell>
        </row>
        <row r="39">
          <cell r="F39" t="str">
            <v>PRI</v>
          </cell>
          <cell r="G39">
            <v>5.9872403078124998</v>
          </cell>
        </row>
        <row r="40">
          <cell r="F40" t="str">
            <v>PRT</v>
          </cell>
          <cell r="G40">
            <v>6.5383126976744199</v>
          </cell>
        </row>
        <row r="41">
          <cell r="F41" t="str">
            <v>POL</v>
          </cell>
          <cell r="G41">
            <v>6.1779147743961396</v>
          </cell>
        </row>
        <row r="42">
          <cell r="F42" t="str">
            <v>PHL</v>
          </cell>
          <cell r="G42">
            <v>4.4180798916299597</v>
          </cell>
        </row>
        <row r="43">
          <cell r="F43" t="str">
            <v>PER</v>
          </cell>
          <cell r="G43">
            <v>3.9845311598765401</v>
          </cell>
        </row>
        <row r="44">
          <cell r="F44" t="str">
            <v>PRY</v>
          </cell>
          <cell r="G44">
            <v>4.9798440057970996</v>
          </cell>
        </row>
        <row r="45">
          <cell r="F45" t="str">
            <v>PAN</v>
          </cell>
          <cell r="G45">
            <v>5.3381684212927798</v>
          </cell>
        </row>
        <row r="46">
          <cell r="F46" t="str">
            <v>PAK</v>
          </cell>
          <cell r="G46">
            <v>2.7351769749999999</v>
          </cell>
        </row>
        <row r="47">
          <cell r="F47" t="str">
            <v>OMN</v>
          </cell>
          <cell r="G47">
            <v>6.6388350000000003</v>
          </cell>
        </row>
        <row r="48">
          <cell r="F48" t="str">
            <v>NOR</v>
          </cell>
          <cell r="G48">
            <v>5.7468149069930101</v>
          </cell>
        </row>
        <row r="49">
          <cell r="F49" t="str">
            <v>NGA</v>
          </cell>
          <cell r="G49">
            <v>2.8949686140845099</v>
          </cell>
        </row>
        <row r="50">
          <cell r="F50" t="str">
            <v>NIC</v>
          </cell>
          <cell r="G50">
            <v>4.4787306958904098</v>
          </cell>
        </row>
        <row r="51">
          <cell r="F51" t="str">
            <v>NZL</v>
          </cell>
          <cell r="G51">
            <v>6.39509850869565</v>
          </cell>
        </row>
        <row r="52">
          <cell r="F52" t="str">
            <v>NLD</v>
          </cell>
          <cell r="G52">
            <v>6.0796084816568001</v>
          </cell>
        </row>
        <row r="53">
          <cell r="F53" t="str">
            <v>NPL</v>
          </cell>
          <cell r="G53">
            <v>3.9724024</v>
          </cell>
        </row>
        <row r="54">
          <cell r="F54" t="str">
            <v>NAM</v>
          </cell>
          <cell r="G54">
            <v>6.02360883726708</v>
          </cell>
        </row>
        <row r="55">
          <cell r="F55" t="str">
            <v>MMR</v>
          </cell>
          <cell r="G55">
            <v>2.712952</v>
          </cell>
        </row>
        <row r="56">
          <cell r="F56" t="str">
            <v>MOZ</v>
          </cell>
          <cell r="G56">
            <v>5.1058091151685403</v>
          </cell>
        </row>
        <row r="57">
          <cell r="F57" t="str">
            <v>MAR</v>
          </cell>
          <cell r="G57">
            <v>5.3432367573770501</v>
          </cell>
        </row>
        <row r="58">
          <cell r="F58" t="str">
            <v>MNE</v>
          </cell>
          <cell r="G58">
            <v>6.0570998961039004</v>
          </cell>
        </row>
        <row r="59">
          <cell r="F59" t="str">
            <v>MNG</v>
          </cell>
          <cell r="G59">
            <v>5.8398630497076001</v>
          </cell>
        </row>
        <row r="60">
          <cell r="F60" t="str">
            <v>MDA</v>
          </cell>
          <cell r="G60">
            <v>6.4403100666666697</v>
          </cell>
        </row>
        <row r="61">
          <cell r="F61" t="str">
            <v>MEX</v>
          </cell>
          <cell r="G61">
            <v>4.8151403548495004</v>
          </cell>
        </row>
        <row r="62">
          <cell r="F62" t="str">
            <v>MUS</v>
          </cell>
          <cell r="G62">
            <v>6.3184701916666697</v>
          </cell>
        </row>
        <row r="63">
          <cell r="F63" t="str">
            <v>MRT</v>
          </cell>
          <cell r="G63">
            <v>4.8452458235294102</v>
          </cell>
        </row>
        <row r="64">
          <cell r="F64" t="str">
            <v>MLT</v>
          </cell>
          <cell r="G64">
            <v>5.8353207600000001</v>
          </cell>
        </row>
        <row r="65">
          <cell r="F65" t="str">
            <v>MLI</v>
          </cell>
          <cell r="G65">
            <v>2.8628570255102002</v>
          </cell>
        </row>
        <row r="66">
          <cell r="F66" t="str">
            <v>MYS</v>
          </cell>
          <cell r="G66">
            <v>5.3030906189189198</v>
          </cell>
        </row>
        <row r="67">
          <cell r="F67" t="str">
            <v>MWI</v>
          </cell>
          <cell r="G67">
            <v>5.6814185422413797</v>
          </cell>
        </row>
        <row r="68">
          <cell r="F68" t="str">
            <v>MDG</v>
          </cell>
          <cell r="G68">
            <v>4.78946757108434</v>
          </cell>
        </row>
        <row r="69">
          <cell r="F69" t="str">
            <v>MKD</v>
          </cell>
          <cell r="G69">
            <v>5.6890358058479498</v>
          </cell>
        </row>
        <row r="70">
          <cell r="F70" t="str">
            <v>LUX</v>
          </cell>
          <cell r="G70">
            <v>6.3195467647058798</v>
          </cell>
        </row>
        <row r="71">
          <cell r="F71" t="str">
            <v>LTU</v>
          </cell>
          <cell r="G71">
            <v>6.2625758969387704</v>
          </cell>
        </row>
        <row r="72">
          <cell r="F72" t="str">
            <v>LBY</v>
          </cell>
          <cell r="G72">
            <v>4.0664768000000002</v>
          </cell>
        </row>
        <row r="73">
          <cell r="F73" t="str">
            <v>LBR</v>
          </cell>
          <cell r="G73">
            <v>5.0473830135135103</v>
          </cell>
        </row>
        <row r="74">
          <cell r="F74" t="str">
            <v>LSO</v>
          </cell>
          <cell r="G74">
            <v>5.3518125645161296</v>
          </cell>
        </row>
        <row r="75">
          <cell r="F75" t="str">
            <v>LBN</v>
          </cell>
          <cell r="G75">
            <v>3.2195991012987002</v>
          </cell>
        </row>
        <row r="76">
          <cell r="F76" t="str">
            <v>LVA</v>
          </cell>
          <cell r="G76">
            <v>6.18871578461538</v>
          </cell>
        </row>
        <row r="77">
          <cell r="F77" t="str">
            <v>LAO</v>
          </cell>
          <cell r="G77">
            <v>5.5035170000000004</v>
          </cell>
        </row>
        <row r="78">
          <cell r="F78" t="str">
            <v>KGZ</v>
          </cell>
          <cell r="G78">
            <v>4.7004777674999998</v>
          </cell>
        </row>
        <row r="79">
          <cell r="F79" t="str">
            <v>KWT</v>
          </cell>
          <cell r="G79">
            <v>5.71328816756757</v>
          </cell>
        </row>
        <row r="80">
          <cell r="F80" t="str">
            <v>KOR</v>
          </cell>
          <cell r="G80">
            <v>4.9429845128491596</v>
          </cell>
        </row>
        <row r="81">
          <cell r="F81" t="str">
            <v>KEN</v>
          </cell>
          <cell r="G81">
            <v>3.5723715509434002</v>
          </cell>
        </row>
        <row r="82">
          <cell r="F82" t="str">
            <v>KAZ</v>
          </cell>
          <cell r="G82">
            <v>5.5413401714285699</v>
          </cell>
        </row>
        <row r="83">
          <cell r="F83" t="str">
            <v>JOR</v>
          </cell>
          <cell r="G83">
            <v>5.7673579999999998</v>
          </cell>
        </row>
        <row r="84">
          <cell r="F84" t="str">
            <v>JPN</v>
          </cell>
          <cell r="G84">
            <v>5.1967181752212399</v>
          </cell>
        </row>
        <row r="85">
          <cell r="F85" t="str">
            <v>JAM</v>
          </cell>
          <cell r="G85">
            <v>5.9725011522058802</v>
          </cell>
        </row>
        <row r="86">
          <cell r="F86" t="str">
            <v>ITA</v>
          </cell>
          <cell r="G86">
            <v>5.6619793517441899</v>
          </cell>
        </row>
        <row r="87">
          <cell r="F87" t="str">
            <v>ISR</v>
          </cell>
          <cell r="G87">
            <v>3.8573796540540499</v>
          </cell>
        </row>
        <row r="88">
          <cell r="F88" t="str">
            <v>IRL</v>
          </cell>
          <cell r="G88">
            <v>6.0966241247863202</v>
          </cell>
        </row>
        <row r="89">
          <cell r="F89" t="str">
            <v>IRN</v>
          </cell>
          <cell r="G89">
            <v>4.6118706106232299</v>
          </cell>
        </row>
        <row r="90">
          <cell r="F90" t="str">
            <v>IDN</v>
          </cell>
          <cell r="G90">
            <v>4.5643188171428601</v>
          </cell>
        </row>
        <row r="91">
          <cell r="F91" t="str">
            <v>IND</v>
          </cell>
          <cell r="G91">
            <v>4.7323093603864699</v>
          </cell>
        </row>
        <row r="92">
          <cell r="F92" t="str">
            <v>ISL</v>
          </cell>
          <cell r="G92">
            <v>6.6383071478260902</v>
          </cell>
        </row>
        <row r="93">
          <cell r="F93" t="str">
            <v>HUN</v>
          </cell>
          <cell r="G93">
            <v>6.4386419083769599</v>
          </cell>
        </row>
        <row r="94">
          <cell r="F94" t="str">
            <v>HKG</v>
          </cell>
          <cell r="G94">
            <v>5.6674102953488399</v>
          </cell>
        </row>
        <row r="95">
          <cell r="F95" t="str">
            <v>HND</v>
          </cell>
          <cell r="G95">
            <v>4.2807055390070898</v>
          </cell>
        </row>
        <row r="96">
          <cell r="F96" t="str">
            <v>HTI</v>
          </cell>
          <cell r="G96">
            <v>5.3193236586956498</v>
          </cell>
        </row>
        <row r="97">
          <cell r="F97" t="str">
            <v>GUY</v>
          </cell>
          <cell r="G97">
            <v>5.2047529331491704</v>
          </cell>
        </row>
        <row r="98">
          <cell r="F98" t="str">
            <v>GIN</v>
          </cell>
          <cell r="G98">
            <v>5.3035448724137897</v>
          </cell>
        </row>
        <row r="99">
          <cell r="F99" t="str">
            <v>GTM</v>
          </cell>
          <cell r="G99">
            <v>4.9614943775147902</v>
          </cell>
        </row>
        <row r="100">
          <cell r="F100" t="str">
            <v>GRC</v>
          </cell>
          <cell r="G100">
            <v>5.2618075304597696</v>
          </cell>
        </row>
        <row r="101">
          <cell r="F101" t="str">
            <v>GHA</v>
          </cell>
          <cell r="G101">
            <v>4.6296845919463099</v>
          </cell>
        </row>
        <row r="102">
          <cell r="F102" t="str">
            <v>DEU</v>
          </cell>
          <cell r="G102">
            <v>5.7442964632996603</v>
          </cell>
        </row>
        <row r="103">
          <cell r="F103" t="str">
            <v>GEO</v>
          </cell>
          <cell r="G103">
            <v>5.3751001875739703</v>
          </cell>
        </row>
        <row r="104">
          <cell r="F104" t="str">
            <v>GMB</v>
          </cell>
          <cell r="G104">
            <v>5.8803293907975496</v>
          </cell>
        </row>
        <row r="105">
          <cell r="F105" t="str">
            <v>GAB</v>
          </cell>
          <cell r="G105">
            <v>5.6306298915887796</v>
          </cell>
        </row>
        <row r="106">
          <cell r="F106" t="str">
            <v>FRA</v>
          </cell>
          <cell r="G106">
            <v>5.0921517593301404</v>
          </cell>
        </row>
        <row r="107">
          <cell r="F107" t="str">
            <v>FIN</v>
          </cell>
          <cell r="G107">
            <v>6.6648113842105303</v>
          </cell>
        </row>
        <row r="108">
          <cell r="F108" t="str">
            <v>ETH</v>
          </cell>
          <cell r="G108">
            <v>5.3553203848101303</v>
          </cell>
        </row>
        <row r="109">
          <cell r="F109" t="str">
            <v>EST</v>
          </cell>
          <cell r="G109">
            <v>6.4172338553672299</v>
          </cell>
        </row>
        <row r="110">
          <cell r="F110" t="str">
            <v>SLV</v>
          </cell>
          <cell r="G110">
            <v>4.1095665666666701</v>
          </cell>
        </row>
        <row r="111">
          <cell r="F111" t="str">
            <v>EGY</v>
          </cell>
          <cell r="G111">
            <v>2.6016249646616498</v>
          </cell>
        </row>
        <row r="112">
          <cell r="F112" t="str">
            <v>ECU</v>
          </cell>
          <cell r="G112">
            <v>4.4656433079365101</v>
          </cell>
        </row>
        <row r="113">
          <cell r="F113" t="str">
            <v>DOM</v>
          </cell>
          <cell r="G113">
            <v>5.5125551238095198</v>
          </cell>
        </row>
        <row r="114">
          <cell r="F114" t="str">
            <v>DNK</v>
          </cell>
          <cell r="G114">
            <v>4.9012308086378704</v>
          </cell>
        </row>
        <row r="115">
          <cell r="F115" t="str">
            <v>CZE</v>
          </cell>
          <cell r="G115">
            <v>6.3797836802816903</v>
          </cell>
        </row>
        <row r="116">
          <cell r="F116" t="str">
            <v>CYP</v>
          </cell>
          <cell r="G116">
            <v>5.9679596661971797</v>
          </cell>
        </row>
        <row r="117">
          <cell r="F117" t="str">
            <v>HRV</v>
          </cell>
          <cell r="G117">
            <v>6.38204286363636</v>
          </cell>
        </row>
        <row r="118">
          <cell r="F118" t="str">
            <v>CIV</v>
          </cell>
          <cell r="G118">
            <v>5.14073347976879</v>
          </cell>
        </row>
        <row r="119">
          <cell r="F119" t="str">
            <v>CRI</v>
          </cell>
          <cell r="G119">
            <v>6.0953366745097997</v>
          </cell>
        </row>
        <row r="120">
          <cell r="F120" t="str">
            <v>COL</v>
          </cell>
          <cell r="G120">
            <v>2.6903939551020399</v>
          </cell>
        </row>
        <row r="121">
          <cell r="F121" t="str">
            <v>CHN</v>
          </cell>
          <cell r="G121">
            <v>5.0355054285714296</v>
          </cell>
        </row>
        <row r="122">
          <cell r="F122" t="str">
            <v>CHL</v>
          </cell>
          <cell r="G122">
            <v>5.5680126249999997</v>
          </cell>
        </row>
        <row r="123">
          <cell r="F123" t="str">
            <v>TCD</v>
          </cell>
          <cell r="G123">
            <v>3.59807874347826</v>
          </cell>
        </row>
        <row r="124">
          <cell r="F124" t="str">
            <v>CPV</v>
          </cell>
          <cell r="G124">
            <v>5.4650336574468099</v>
          </cell>
        </row>
        <row r="125">
          <cell r="F125" t="str">
            <v>CAN</v>
          </cell>
          <cell r="G125">
            <v>5.2238121004237303</v>
          </cell>
        </row>
        <row r="126">
          <cell r="F126" t="str">
            <v>CMR</v>
          </cell>
          <cell r="G126">
            <v>5.01559338741259</v>
          </cell>
        </row>
        <row r="127">
          <cell r="F127" t="str">
            <v>KHM</v>
          </cell>
          <cell r="G127">
            <v>5.2547315294117602</v>
          </cell>
        </row>
        <row r="128">
          <cell r="F128" t="str">
            <v>BDI</v>
          </cell>
          <cell r="G128">
            <v>4.4219854891089101</v>
          </cell>
        </row>
        <row r="129">
          <cell r="F129" t="str">
            <v>BFA</v>
          </cell>
          <cell r="G129">
            <v>4.3719451846938799</v>
          </cell>
        </row>
        <row r="130">
          <cell r="F130" t="str">
            <v>BGR</v>
          </cell>
          <cell r="G130">
            <v>4.9074149970149303</v>
          </cell>
        </row>
        <row r="131">
          <cell r="F131" t="str">
            <v>BRN</v>
          </cell>
          <cell r="G131">
            <v>6.4791461641025601</v>
          </cell>
        </row>
        <row r="132">
          <cell r="F132" t="str">
            <v>BRA</v>
          </cell>
          <cell r="G132">
            <v>6.2849471858921202</v>
          </cell>
        </row>
        <row r="133">
          <cell r="F133" t="str">
            <v>BWA</v>
          </cell>
          <cell r="G133">
            <v>6.3161757461077803</v>
          </cell>
        </row>
        <row r="134">
          <cell r="F134" t="str">
            <v>BIH</v>
          </cell>
          <cell r="G134">
            <v>6.4811529999999999</v>
          </cell>
        </row>
        <row r="135">
          <cell r="F135" t="str">
            <v>BOL</v>
          </cell>
          <cell r="G135">
            <v>4.1280728575342502</v>
          </cell>
        </row>
        <row r="136">
          <cell r="F136" t="str">
            <v>BTN</v>
          </cell>
          <cell r="G136">
            <v>5.4071959999999999</v>
          </cell>
        </row>
        <row r="137">
          <cell r="F137" t="str">
            <v>BEN</v>
          </cell>
          <cell r="G137">
            <v>4.9676887214659704</v>
          </cell>
        </row>
        <row r="138">
          <cell r="F138" t="str">
            <v>BEL</v>
          </cell>
          <cell r="G138">
            <v>6.0974054349112397</v>
          </cell>
        </row>
        <row r="139">
          <cell r="F139" t="str">
            <v>BRB</v>
          </cell>
          <cell r="G139">
            <v>5.9892233024390196</v>
          </cell>
        </row>
        <row r="140">
          <cell r="F140" t="str">
            <v>BGD</v>
          </cell>
          <cell r="G140">
            <v>4.5774815082802496</v>
          </cell>
        </row>
        <row r="141">
          <cell r="F141" t="str">
            <v>BHR</v>
          </cell>
          <cell r="G141">
            <v>4.3896675811320804</v>
          </cell>
        </row>
        <row r="142">
          <cell r="F142" t="str">
            <v>AZE</v>
          </cell>
          <cell r="G142">
            <v>5.80948846388889</v>
          </cell>
        </row>
        <row r="143">
          <cell r="F143" t="str">
            <v>AUT</v>
          </cell>
          <cell r="G143">
            <v>6.5849350338235304</v>
          </cell>
        </row>
        <row r="144">
          <cell r="F144" t="str">
            <v>AUS</v>
          </cell>
          <cell r="G144">
            <v>5.9070241440000002</v>
          </cell>
        </row>
        <row r="145">
          <cell r="F145" t="str">
            <v>ARM</v>
          </cell>
          <cell r="G145">
            <v>6.0574744820512798</v>
          </cell>
        </row>
        <row r="146">
          <cell r="F146" t="str">
            <v>ARG</v>
          </cell>
          <cell r="G146">
            <v>6.1988752484162903</v>
          </cell>
        </row>
        <row r="147">
          <cell r="F147" t="str">
            <v>AGO</v>
          </cell>
          <cell r="G147">
            <v>4.6666670000000003</v>
          </cell>
        </row>
        <row r="148">
          <cell r="F148" t="str">
            <v>DZA</v>
          </cell>
          <cell r="G148">
            <v>3.7127957030612202</v>
          </cell>
        </row>
        <row r="149">
          <cell r="F149" t="str">
            <v>ALB</v>
          </cell>
          <cell r="G149">
            <v>5.17505565</v>
          </cell>
        </row>
      </sheetData>
      <sheetData sheetId="16">
        <row r="1">
          <cell r="F1" t="str">
            <v>Entity code</v>
          </cell>
          <cell r="G1" t="str">
            <v>Value</v>
          </cell>
        </row>
        <row r="2">
          <cell r="C2" t="str">
            <v>1.14 Business costs of crime and violence, 1-7 (best)</v>
          </cell>
          <cell r="F2" t="str">
            <v>ZWE</v>
          </cell>
          <cell r="G2">
            <v>4.9995450545454601</v>
          </cell>
        </row>
        <row r="3">
          <cell r="F3" t="str">
            <v>ZMB</v>
          </cell>
          <cell r="G3">
            <v>4.6551841910614504</v>
          </cell>
        </row>
        <row r="4">
          <cell r="F4" t="str">
            <v>YEM</v>
          </cell>
          <cell r="G4">
            <v>3.0509696599999998</v>
          </cell>
        </row>
        <row r="5">
          <cell r="F5" t="str">
            <v>VNM</v>
          </cell>
          <cell r="G5">
            <v>4.7596581756097596</v>
          </cell>
        </row>
        <row r="6">
          <cell r="F6" t="str">
            <v>VEN</v>
          </cell>
          <cell r="G6">
            <v>2.1209857129032299</v>
          </cell>
        </row>
        <row r="7">
          <cell r="F7" t="str">
            <v>URY</v>
          </cell>
          <cell r="G7">
            <v>3.9382749497109799</v>
          </cell>
        </row>
        <row r="8">
          <cell r="F8" t="str">
            <v>USA</v>
          </cell>
          <cell r="G8">
            <v>4.3441640326633202</v>
          </cell>
        </row>
        <row r="9">
          <cell r="F9" t="str">
            <v>GBR</v>
          </cell>
          <cell r="G9">
            <v>5.1486181136363598</v>
          </cell>
        </row>
        <row r="10">
          <cell r="F10" t="str">
            <v>ARE</v>
          </cell>
          <cell r="G10">
            <v>6.5346650000000004</v>
          </cell>
        </row>
        <row r="11">
          <cell r="F11" t="str">
            <v>UKR</v>
          </cell>
          <cell r="G11">
            <v>4.9955945543778801</v>
          </cell>
        </row>
        <row r="12">
          <cell r="F12" t="str">
            <v>UGA</v>
          </cell>
          <cell r="G12">
            <v>3.3801164622950801</v>
          </cell>
        </row>
        <row r="13">
          <cell r="F13" t="str">
            <v>TUR</v>
          </cell>
          <cell r="G13">
            <v>4.6443316050279302</v>
          </cell>
        </row>
        <row r="14">
          <cell r="F14" t="str">
            <v>TUN</v>
          </cell>
          <cell r="G14">
            <v>3.6423457784431101</v>
          </cell>
        </row>
        <row r="15">
          <cell r="F15" t="str">
            <v>TTO</v>
          </cell>
          <cell r="G15">
            <v>2.2734838713780898</v>
          </cell>
        </row>
        <row r="16">
          <cell r="F16" t="str">
            <v>TLS</v>
          </cell>
          <cell r="G16">
            <v>4.2173407405797096</v>
          </cell>
        </row>
        <row r="17">
          <cell r="F17" t="str">
            <v>THA</v>
          </cell>
          <cell r="G17">
            <v>4.6329193801242203</v>
          </cell>
        </row>
        <row r="18">
          <cell r="F18" t="str">
            <v>TZA</v>
          </cell>
          <cell r="G18">
            <v>4.58213193036649</v>
          </cell>
        </row>
        <row r="19">
          <cell r="F19" t="str">
            <v>TWN</v>
          </cell>
          <cell r="G19">
            <v>5.9212486964539002</v>
          </cell>
        </row>
        <row r="20">
          <cell r="F20" t="str">
            <v>CHE</v>
          </cell>
          <cell r="G20">
            <v>5.6688052400000002</v>
          </cell>
        </row>
        <row r="21">
          <cell r="F21" t="str">
            <v>SWE</v>
          </cell>
          <cell r="G21">
            <v>5.5160771942622997</v>
          </cell>
        </row>
        <row r="22">
          <cell r="F22" t="str">
            <v>SWZ</v>
          </cell>
          <cell r="G22">
            <v>4.5388311265060199</v>
          </cell>
        </row>
        <row r="23">
          <cell r="F23" t="str">
            <v>SUR</v>
          </cell>
          <cell r="G23">
            <v>4.2664597172413803</v>
          </cell>
        </row>
        <row r="24">
          <cell r="F24" t="str">
            <v>LKA</v>
          </cell>
          <cell r="G24">
            <v>5.1965140682926796</v>
          </cell>
        </row>
        <row r="25">
          <cell r="F25" t="str">
            <v>ESP</v>
          </cell>
          <cell r="G25">
            <v>5.4867414999999999</v>
          </cell>
        </row>
        <row r="26">
          <cell r="F26" t="str">
            <v>ZAF</v>
          </cell>
          <cell r="G26">
            <v>2.6510318391304399</v>
          </cell>
        </row>
        <row r="27">
          <cell r="F27" t="str">
            <v>SVN</v>
          </cell>
          <cell r="G27">
            <v>5.7802021961538497</v>
          </cell>
        </row>
        <row r="28">
          <cell r="F28" t="str">
            <v>SVK</v>
          </cell>
          <cell r="G28">
            <v>4.66060700659341</v>
          </cell>
        </row>
        <row r="29">
          <cell r="F29" t="str">
            <v>SGP</v>
          </cell>
          <cell r="G29">
            <v>6.2487392750000001</v>
          </cell>
        </row>
        <row r="30">
          <cell r="F30" t="str">
            <v>SLE</v>
          </cell>
          <cell r="G30">
            <v>4.4605554999999999</v>
          </cell>
        </row>
        <row r="31">
          <cell r="F31" t="str">
            <v>SYC</v>
          </cell>
          <cell r="G31">
            <v>4.4728191396825396</v>
          </cell>
        </row>
        <row r="32">
          <cell r="F32" t="str">
            <v>SRB</v>
          </cell>
          <cell r="G32">
            <v>4.2693998879397004</v>
          </cell>
        </row>
        <row r="33">
          <cell r="F33" t="str">
            <v>SEN</v>
          </cell>
          <cell r="G33">
            <v>4.7930371281250004</v>
          </cell>
        </row>
        <row r="34">
          <cell r="F34" t="str">
            <v>SAU</v>
          </cell>
          <cell r="G34">
            <v>5.8776857145299104</v>
          </cell>
        </row>
        <row r="35">
          <cell r="F35" t="str">
            <v>RWA</v>
          </cell>
          <cell r="G35">
            <v>5.9456456826446296</v>
          </cell>
        </row>
        <row r="36">
          <cell r="F36" t="str">
            <v>RUS</v>
          </cell>
          <cell r="G36">
            <v>4.5064442983050803</v>
          </cell>
        </row>
        <row r="37">
          <cell r="F37" t="str">
            <v>ROU</v>
          </cell>
          <cell r="G37">
            <v>5.0578406786069703</v>
          </cell>
        </row>
        <row r="38">
          <cell r="F38" t="str">
            <v>QAT</v>
          </cell>
          <cell r="G38">
            <v>6.80356452401747</v>
          </cell>
        </row>
        <row r="39">
          <cell r="F39" t="str">
            <v>PRI</v>
          </cell>
          <cell r="G39">
            <v>3.6636695359375002</v>
          </cell>
        </row>
        <row r="40">
          <cell r="F40" t="str">
            <v>PRT</v>
          </cell>
          <cell r="G40">
            <v>5.9462408511627904</v>
          </cell>
        </row>
        <row r="41">
          <cell r="F41" t="str">
            <v>POL</v>
          </cell>
          <cell r="G41">
            <v>5.4050520454106303</v>
          </cell>
        </row>
        <row r="42">
          <cell r="F42" t="str">
            <v>PHL</v>
          </cell>
          <cell r="G42">
            <v>4.1248242343612302</v>
          </cell>
        </row>
        <row r="43">
          <cell r="F43" t="str">
            <v>PER</v>
          </cell>
          <cell r="G43">
            <v>3.1645982845679002</v>
          </cell>
        </row>
        <row r="44">
          <cell r="F44" t="str">
            <v>PRY</v>
          </cell>
          <cell r="G44">
            <v>3.4263414289855101</v>
          </cell>
        </row>
        <row r="45">
          <cell r="F45" t="str">
            <v>PAN</v>
          </cell>
          <cell r="G45">
            <v>3.6775672984790901</v>
          </cell>
        </row>
        <row r="46">
          <cell r="F46" t="str">
            <v>PAK</v>
          </cell>
          <cell r="G46">
            <v>2.8150788874999999</v>
          </cell>
        </row>
        <row r="47">
          <cell r="F47" t="str">
            <v>OMN</v>
          </cell>
          <cell r="G47">
            <v>6.2543420000000003</v>
          </cell>
        </row>
        <row r="48">
          <cell r="F48" t="str">
            <v>NOR</v>
          </cell>
          <cell r="G48">
            <v>5.6648120804195798</v>
          </cell>
        </row>
        <row r="49">
          <cell r="F49" t="str">
            <v>NGA</v>
          </cell>
          <cell r="G49">
            <v>2.9356988347417801</v>
          </cell>
        </row>
        <row r="50">
          <cell r="F50" t="str">
            <v>NIC</v>
          </cell>
          <cell r="G50">
            <v>4.1379402513698604</v>
          </cell>
        </row>
        <row r="51">
          <cell r="F51" t="str">
            <v>NZL</v>
          </cell>
          <cell r="G51">
            <v>5.8378343902173899</v>
          </cell>
        </row>
        <row r="52">
          <cell r="F52" t="str">
            <v>NLD</v>
          </cell>
          <cell r="G52">
            <v>5.4655635171597599</v>
          </cell>
        </row>
        <row r="53">
          <cell r="F53" t="str">
            <v>NPL</v>
          </cell>
          <cell r="G53">
            <v>3.2559463000000002</v>
          </cell>
        </row>
        <row r="54">
          <cell r="F54" t="str">
            <v>NAM</v>
          </cell>
          <cell r="G54">
            <v>3.8545032322981401</v>
          </cell>
        </row>
        <row r="55">
          <cell r="F55" t="str">
            <v>MMR</v>
          </cell>
          <cell r="G55">
            <v>2.9771570000000001</v>
          </cell>
        </row>
        <row r="56">
          <cell r="F56" t="str">
            <v>MOZ</v>
          </cell>
          <cell r="G56">
            <v>3.9458800382022501</v>
          </cell>
        </row>
        <row r="57">
          <cell r="F57" t="str">
            <v>MAR</v>
          </cell>
          <cell r="G57">
            <v>5.2721675868852502</v>
          </cell>
        </row>
        <row r="58">
          <cell r="F58" t="str">
            <v>MNE</v>
          </cell>
          <cell r="G58">
            <v>5.1551449740259701</v>
          </cell>
        </row>
        <row r="59">
          <cell r="F59" t="str">
            <v>MNG</v>
          </cell>
          <cell r="G59">
            <v>4.7411317853801203</v>
          </cell>
        </row>
        <row r="60">
          <cell r="F60" t="str">
            <v>MDA</v>
          </cell>
          <cell r="G60">
            <v>5.0050940341880299</v>
          </cell>
        </row>
        <row r="61">
          <cell r="F61" t="str">
            <v>MEX</v>
          </cell>
          <cell r="G61">
            <v>2.79561460434783</v>
          </cell>
        </row>
        <row r="62">
          <cell r="F62" t="str">
            <v>MUS</v>
          </cell>
          <cell r="G62">
            <v>5.1684978958333296</v>
          </cell>
        </row>
        <row r="63">
          <cell r="F63" t="str">
            <v>MRT</v>
          </cell>
          <cell r="G63">
            <v>5.32762305882353</v>
          </cell>
        </row>
        <row r="64">
          <cell r="F64" t="str">
            <v>MLT</v>
          </cell>
          <cell r="G64">
            <v>5.7686897100000003</v>
          </cell>
        </row>
        <row r="65">
          <cell r="F65" t="str">
            <v>MLI</v>
          </cell>
          <cell r="G65">
            <v>3.2692603204081601</v>
          </cell>
        </row>
        <row r="66">
          <cell r="F66" t="str">
            <v>MYS</v>
          </cell>
          <cell r="G66">
            <v>4.5910663648648704</v>
          </cell>
        </row>
        <row r="67">
          <cell r="F67" t="str">
            <v>MWI</v>
          </cell>
          <cell r="G67">
            <v>3.8630760612068999</v>
          </cell>
        </row>
        <row r="68">
          <cell r="F68" t="str">
            <v>MDG</v>
          </cell>
          <cell r="G68">
            <v>3.53072459518072</v>
          </cell>
        </row>
        <row r="69">
          <cell r="F69" t="str">
            <v>MKD</v>
          </cell>
          <cell r="G69">
            <v>4.9102771380116996</v>
          </cell>
        </row>
        <row r="70">
          <cell r="F70" t="str">
            <v>LUX</v>
          </cell>
          <cell r="G70">
            <v>6.2500421294117601</v>
          </cell>
        </row>
        <row r="71">
          <cell r="F71" t="str">
            <v>LTU</v>
          </cell>
          <cell r="G71">
            <v>5.1252555836734697</v>
          </cell>
        </row>
        <row r="72">
          <cell r="F72" t="str">
            <v>LBY</v>
          </cell>
          <cell r="G72">
            <v>4.2722579333333304</v>
          </cell>
        </row>
        <row r="73">
          <cell r="F73" t="str">
            <v>LBR</v>
          </cell>
          <cell r="G73">
            <v>4.1578318891891897</v>
          </cell>
        </row>
        <row r="74">
          <cell r="F74" t="str">
            <v>LSO</v>
          </cell>
          <cell r="G74">
            <v>3.4574139548387102</v>
          </cell>
        </row>
        <row r="75">
          <cell r="F75" t="str">
            <v>LBN</v>
          </cell>
          <cell r="G75">
            <v>4.2162493584415603</v>
          </cell>
        </row>
        <row r="76">
          <cell r="F76" t="str">
            <v>LVA</v>
          </cell>
          <cell r="G76">
            <v>5.4413289230769202</v>
          </cell>
        </row>
        <row r="77">
          <cell r="F77" t="str">
            <v>LAO</v>
          </cell>
          <cell r="G77">
            <v>5.0024290000000002</v>
          </cell>
        </row>
        <row r="78">
          <cell r="F78" t="str">
            <v>KGZ</v>
          </cell>
          <cell r="G78">
            <v>4.2140434574999999</v>
          </cell>
        </row>
        <row r="79">
          <cell r="F79" t="str">
            <v>KWT</v>
          </cell>
          <cell r="G79">
            <v>5.9196387432432402</v>
          </cell>
        </row>
        <row r="80">
          <cell r="F80" t="str">
            <v>KOR</v>
          </cell>
          <cell r="G80">
            <v>4.8815730804469304</v>
          </cell>
        </row>
        <row r="81">
          <cell r="F81" t="str">
            <v>KEN</v>
          </cell>
          <cell r="G81">
            <v>3.3684591245283002</v>
          </cell>
        </row>
        <row r="82">
          <cell r="F82" t="str">
            <v>KAZ</v>
          </cell>
          <cell r="G82">
            <v>5.1969135023809496</v>
          </cell>
        </row>
        <row r="83">
          <cell r="F83" t="str">
            <v>JOR</v>
          </cell>
          <cell r="G83">
            <v>5.8740639999999997</v>
          </cell>
        </row>
        <row r="84">
          <cell r="F84" t="str">
            <v>JPN</v>
          </cell>
          <cell r="G84">
            <v>5.2195398641592901</v>
          </cell>
        </row>
        <row r="85">
          <cell r="F85" t="str">
            <v>JAM</v>
          </cell>
          <cell r="G85">
            <v>2.3132300323529398</v>
          </cell>
        </row>
        <row r="86">
          <cell r="F86" t="str">
            <v>ITA</v>
          </cell>
          <cell r="G86">
            <v>4.4993542284883699</v>
          </cell>
        </row>
        <row r="87">
          <cell r="F87" t="str">
            <v>ISR</v>
          </cell>
          <cell r="G87">
            <v>5.1211160081081104</v>
          </cell>
        </row>
        <row r="88">
          <cell r="F88" t="str">
            <v>IRL</v>
          </cell>
          <cell r="G88">
            <v>5.4822551948717901</v>
          </cell>
        </row>
        <row r="89">
          <cell r="F89" t="str">
            <v>IRN</v>
          </cell>
          <cell r="G89">
            <v>4.2265962021246501</v>
          </cell>
        </row>
        <row r="90">
          <cell r="F90" t="str">
            <v>IDN</v>
          </cell>
          <cell r="G90">
            <v>4.3794302914285703</v>
          </cell>
        </row>
        <row r="91">
          <cell r="F91" t="str">
            <v>IND</v>
          </cell>
          <cell r="G91">
            <v>4.6500079371980698</v>
          </cell>
        </row>
        <row r="92">
          <cell r="F92" t="str">
            <v>ISL</v>
          </cell>
          <cell r="G92">
            <v>6.13135841467391</v>
          </cell>
        </row>
        <row r="93">
          <cell r="F93" t="str">
            <v>HUN</v>
          </cell>
          <cell r="G93">
            <v>4.8565889486911002</v>
          </cell>
        </row>
        <row r="94">
          <cell r="F94" t="str">
            <v>HKG</v>
          </cell>
          <cell r="G94">
            <v>5.6807211279069803</v>
          </cell>
        </row>
        <row r="95">
          <cell r="F95" t="str">
            <v>HND</v>
          </cell>
          <cell r="G95">
            <v>1.88678241276596</v>
          </cell>
        </row>
        <row r="96">
          <cell r="F96" t="str">
            <v>HTI</v>
          </cell>
          <cell r="G96">
            <v>2.9180265027173902</v>
          </cell>
        </row>
        <row r="97">
          <cell r="F97" t="str">
            <v>GUY</v>
          </cell>
          <cell r="G97">
            <v>4.0033370839779003</v>
          </cell>
        </row>
        <row r="98">
          <cell r="F98" t="str">
            <v>GIN</v>
          </cell>
          <cell r="G98">
            <v>3.41544619655172</v>
          </cell>
        </row>
        <row r="99">
          <cell r="F99" t="str">
            <v>GTM</v>
          </cell>
          <cell r="G99">
            <v>1.9657151408283999</v>
          </cell>
        </row>
        <row r="100">
          <cell r="F100" t="str">
            <v>GRC</v>
          </cell>
          <cell r="G100">
            <v>4.66160801666667</v>
          </cell>
        </row>
        <row r="101">
          <cell r="F101" t="str">
            <v>GHA</v>
          </cell>
          <cell r="G101">
            <v>4.2388510147650997</v>
          </cell>
        </row>
        <row r="102">
          <cell r="F102" t="str">
            <v>DEU</v>
          </cell>
          <cell r="G102">
            <v>5.5575034592592596</v>
          </cell>
        </row>
        <row r="103">
          <cell r="F103" t="str">
            <v>GEO</v>
          </cell>
          <cell r="G103">
            <v>5.0243083047337302</v>
          </cell>
        </row>
        <row r="104">
          <cell r="F104" t="str">
            <v>GMB</v>
          </cell>
          <cell r="G104">
            <v>5.4015292539877304</v>
          </cell>
        </row>
        <row r="105">
          <cell r="F105" t="str">
            <v>GAB</v>
          </cell>
          <cell r="G105">
            <v>4.61050705981308</v>
          </cell>
        </row>
        <row r="106">
          <cell r="F106" t="str">
            <v>FRA</v>
          </cell>
          <cell r="G106">
            <v>4.9156072622009601</v>
          </cell>
        </row>
        <row r="107">
          <cell r="F107" t="str">
            <v>FIN</v>
          </cell>
          <cell r="G107">
            <v>6.2828828368421101</v>
          </cell>
        </row>
        <row r="108">
          <cell r="F108" t="str">
            <v>ETH</v>
          </cell>
          <cell r="G108">
            <v>5.3899585974683504</v>
          </cell>
        </row>
        <row r="109">
          <cell r="F109" t="str">
            <v>EST</v>
          </cell>
          <cell r="G109">
            <v>5.6080830028248601</v>
          </cell>
        </row>
        <row r="110">
          <cell r="F110" t="str">
            <v>SLV</v>
          </cell>
          <cell r="G110">
            <v>2.39520283846154</v>
          </cell>
        </row>
        <row r="111">
          <cell r="F111" t="str">
            <v>EGY</v>
          </cell>
          <cell r="G111">
            <v>2.3357154037594001</v>
          </cell>
        </row>
        <row r="112">
          <cell r="F112" t="str">
            <v>ECU</v>
          </cell>
          <cell r="G112">
            <v>3.5331356785714298</v>
          </cell>
        </row>
        <row r="113">
          <cell r="F113" t="str">
            <v>DOM</v>
          </cell>
          <cell r="G113">
            <v>3.2176970380952401</v>
          </cell>
        </row>
        <row r="114">
          <cell r="F114" t="str">
            <v>DNK</v>
          </cell>
          <cell r="G114">
            <v>4.5665116877076404</v>
          </cell>
        </row>
        <row r="115">
          <cell r="F115" t="str">
            <v>CZE</v>
          </cell>
          <cell r="G115">
            <v>5.0053456469483599</v>
          </cell>
        </row>
        <row r="116">
          <cell r="F116" t="str">
            <v>CYP</v>
          </cell>
          <cell r="G116">
            <v>5.4895066507042296</v>
          </cell>
        </row>
        <row r="117">
          <cell r="F117" t="str">
            <v>HRV</v>
          </cell>
          <cell r="G117">
            <v>5.3101644443850304</v>
          </cell>
        </row>
        <row r="118">
          <cell r="F118" t="str">
            <v>CIV</v>
          </cell>
          <cell r="G118">
            <v>3.2363674531791902</v>
          </cell>
        </row>
        <row r="119">
          <cell r="F119" t="str">
            <v>CRI</v>
          </cell>
          <cell r="G119">
            <v>3.9337703882352901</v>
          </cell>
        </row>
        <row r="120">
          <cell r="F120" t="str">
            <v>COL</v>
          </cell>
          <cell r="G120">
            <v>2.6795033367346899</v>
          </cell>
        </row>
        <row r="121">
          <cell r="F121" t="str">
            <v>CHN</v>
          </cell>
          <cell r="G121">
            <v>4.8255677380952404</v>
          </cell>
        </row>
        <row r="122">
          <cell r="F122" t="str">
            <v>CHL</v>
          </cell>
          <cell r="G122">
            <v>4.7148719000000003</v>
          </cell>
        </row>
        <row r="123">
          <cell r="F123" t="str">
            <v>TCD</v>
          </cell>
          <cell r="G123">
            <v>3.0682698449275398</v>
          </cell>
        </row>
        <row r="124">
          <cell r="F124" t="str">
            <v>CPV</v>
          </cell>
          <cell r="G124">
            <v>3.8940250425531899</v>
          </cell>
        </row>
        <row r="125">
          <cell r="F125" t="str">
            <v>CAN</v>
          </cell>
          <cell r="G125">
            <v>5.2984403334745798</v>
          </cell>
        </row>
        <row r="126">
          <cell r="F126" t="str">
            <v>CMR</v>
          </cell>
          <cell r="G126">
            <v>4.2517962741258701</v>
          </cell>
        </row>
        <row r="127">
          <cell r="F127" t="str">
            <v>KHM</v>
          </cell>
          <cell r="G127">
            <v>4.5465960441176501</v>
          </cell>
        </row>
        <row r="128">
          <cell r="F128" t="str">
            <v>BDI</v>
          </cell>
          <cell r="G128">
            <v>3.75881991485149</v>
          </cell>
        </row>
        <row r="129">
          <cell r="F129" t="str">
            <v>BFA</v>
          </cell>
          <cell r="G129">
            <v>3.9149363040816301</v>
          </cell>
        </row>
        <row r="130">
          <cell r="F130" t="str">
            <v>BGR</v>
          </cell>
          <cell r="G130">
            <v>3.91274974626866</v>
          </cell>
        </row>
        <row r="131">
          <cell r="F131" t="str">
            <v>BRN</v>
          </cell>
          <cell r="G131">
            <v>6.1682101076923104</v>
          </cell>
        </row>
        <row r="132">
          <cell r="F132" t="str">
            <v>BRA</v>
          </cell>
          <cell r="G132">
            <v>3.40218707302905</v>
          </cell>
        </row>
        <row r="133">
          <cell r="F133" t="str">
            <v>BWA</v>
          </cell>
          <cell r="G133">
            <v>4.6882297377245497</v>
          </cell>
        </row>
        <row r="134">
          <cell r="F134" t="str">
            <v>BIH</v>
          </cell>
          <cell r="G134">
            <v>6.2206539999999997</v>
          </cell>
        </row>
        <row r="135">
          <cell r="F135" t="str">
            <v>BOL</v>
          </cell>
          <cell r="G135">
            <v>3.7761678301369899</v>
          </cell>
        </row>
        <row r="136">
          <cell r="F136" t="str">
            <v>BTN</v>
          </cell>
          <cell r="G136">
            <v>5.2340939999999998</v>
          </cell>
        </row>
        <row r="137">
          <cell r="F137" t="str">
            <v>BEN</v>
          </cell>
          <cell r="G137">
            <v>4.1764331518324598</v>
          </cell>
        </row>
        <row r="138">
          <cell r="F138" t="str">
            <v>BEL</v>
          </cell>
          <cell r="G138">
            <v>5.5348633059171597</v>
          </cell>
        </row>
        <row r="139">
          <cell r="F139" t="str">
            <v>BRB</v>
          </cell>
          <cell r="G139">
            <v>4.4328380731707302</v>
          </cell>
        </row>
        <row r="140">
          <cell r="F140" t="str">
            <v>BGD</v>
          </cell>
          <cell r="G140">
            <v>3.8647415847133799</v>
          </cell>
        </row>
        <row r="141">
          <cell r="F141" t="str">
            <v>BHR</v>
          </cell>
          <cell r="G141">
            <v>4.4506994933962298</v>
          </cell>
        </row>
        <row r="142">
          <cell r="F142" t="str">
            <v>AZE</v>
          </cell>
          <cell r="G142">
            <v>5.7262720805555603</v>
          </cell>
        </row>
        <row r="143">
          <cell r="F143" t="str">
            <v>AUT</v>
          </cell>
          <cell r="G143">
            <v>5.9940916058823497</v>
          </cell>
        </row>
        <row r="144">
          <cell r="F144" t="str">
            <v>AUS</v>
          </cell>
          <cell r="G144">
            <v>5.3652318799999996</v>
          </cell>
        </row>
        <row r="145">
          <cell r="F145" t="str">
            <v>ARM</v>
          </cell>
          <cell r="G145">
            <v>5.7339023128205104</v>
          </cell>
        </row>
        <row r="146">
          <cell r="F146" t="str">
            <v>ARG</v>
          </cell>
          <cell r="G146">
            <v>3.61843357918552</v>
          </cell>
        </row>
        <row r="147">
          <cell r="F147" t="str">
            <v>AGO</v>
          </cell>
          <cell r="G147">
            <v>3.393939</v>
          </cell>
        </row>
        <row r="148">
          <cell r="F148" t="str">
            <v>DZA</v>
          </cell>
          <cell r="G148">
            <v>4.0621330469387704</v>
          </cell>
        </row>
        <row r="149">
          <cell r="F149" t="str">
            <v>ALB</v>
          </cell>
          <cell r="G149">
            <v>4.2509893500000002</v>
          </cell>
        </row>
      </sheetData>
      <sheetData sheetId="17">
        <row r="1">
          <cell r="F1" t="str">
            <v>Entity code</v>
          </cell>
          <cell r="G1" t="str">
            <v>Value</v>
          </cell>
        </row>
        <row r="2">
          <cell r="C2" t="str">
            <v>1.15 Organized crime, 1-7 (best)</v>
          </cell>
          <cell r="F2" t="str">
            <v>ZWE</v>
          </cell>
          <cell r="G2">
            <v>5.8688462859504096</v>
          </cell>
        </row>
        <row r="3">
          <cell r="F3" t="str">
            <v>ZMB</v>
          </cell>
          <cell r="G3">
            <v>5.7198375430167596</v>
          </cell>
        </row>
        <row r="4">
          <cell r="F4" t="str">
            <v>YEM</v>
          </cell>
          <cell r="G4">
            <v>4.1394156400000002</v>
          </cell>
        </row>
        <row r="5">
          <cell r="F5" t="str">
            <v>VNM</v>
          </cell>
          <cell r="G5">
            <v>4.8533250390243898</v>
          </cell>
        </row>
        <row r="6">
          <cell r="F6" t="str">
            <v>VEN</v>
          </cell>
          <cell r="G6">
            <v>2.8020475451612898</v>
          </cell>
        </row>
        <row r="7">
          <cell r="F7" t="str">
            <v>URY</v>
          </cell>
          <cell r="G7">
            <v>6.0130043895953804</v>
          </cell>
        </row>
        <row r="8">
          <cell r="F8" t="str">
            <v>USA</v>
          </cell>
          <cell r="G8">
            <v>4.7798411256281401</v>
          </cell>
        </row>
        <row r="9">
          <cell r="F9" t="str">
            <v>GBR</v>
          </cell>
          <cell r="G9">
            <v>5.9225556818181797</v>
          </cell>
        </row>
        <row r="10">
          <cell r="F10" t="str">
            <v>ARE</v>
          </cell>
          <cell r="G10">
            <v>6.9048559999999997</v>
          </cell>
        </row>
        <row r="11">
          <cell r="F11" t="str">
            <v>UKR</v>
          </cell>
          <cell r="G11">
            <v>4.4018877617511496</v>
          </cell>
        </row>
        <row r="12">
          <cell r="F12" t="str">
            <v>UGA</v>
          </cell>
          <cell r="G12">
            <v>4.1400994557377002</v>
          </cell>
        </row>
        <row r="13">
          <cell r="F13" t="str">
            <v>TUR</v>
          </cell>
          <cell r="G13">
            <v>4.6241466541899401</v>
          </cell>
        </row>
        <row r="14">
          <cell r="F14" t="str">
            <v>TUN</v>
          </cell>
          <cell r="G14">
            <v>4.5423778101796399</v>
          </cell>
        </row>
        <row r="15">
          <cell r="F15" t="str">
            <v>TTO</v>
          </cell>
          <cell r="G15">
            <v>4.12147419293286</v>
          </cell>
        </row>
        <row r="16">
          <cell r="F16" t="str">
            <v>TLS</v>
          </cell>
          <cell r="G16">
            <v>4.86349005362319</v>
          </cell>
        </row>
        <row r="17">
          <cell r="F17" t="str">
            <v>THA</v>
          </cell>
          <cell r="G17">
            <v>4.8017809378881999</v>
          </cell>
        </row>
        <row r="18">
          <cell r="F18" t="str">
            <v>TZA</v>
          </cell>
          <cell r="G18">
            <v>4.9943882973821996</v>
          </cell>
        </row>
        <row r="19">
          <cell r="F19" t="str">
            <v>TWN</v>
          </cell>
          <cell r="G19">
            <v>5.9076417886524801</v>
          </cell>
        </row>
        <row r="20">
          <cell r="F20" t="str">
            <v>CHE</v>
          </cell>
          <cell r="G20">
            <v>5.8823667866666698</v>
          </cell>
        </row>
        <row r="21">
          <cell r="F21" t="str">
            <v>SWE</v>
          </cell>
          <cell r="G21">
            <v>5.9535381327868899</v>
          </cell>
        </row>
        <row r="22">
          <cell r="F22" t="str">
            <v>SWZ</v>
          </cell>
          <cell r="G22">
            <v>5.0337178686747004</v>
          </cell>
        </row>
        <row r="23">
          <cell r="F23" t="str">
            <v>SUR</v>
          </cell>
          <cell r="G23">
            <v>5.1947442057471296</v>
          </cell>
        </row>
        <row r="24">
          <cell r="F24" t="str">
            <v>LKA</v>
          </cell>
          <cell r="G24">
            <v>5.3187813365853698</v>
          </cell>
        </row>
        <row r="25">
          <cell r="F25" t="str">
            <v>ESP</v>
          </cell>
          <cell r="G25">
            <v>5.6810436600000003</v>
          </cell>
        </row>
        <row r="26">
          <cell r="F26" t="str">
            <v>ZAF</v>
          </cell>
          <cell r="G26">
            <v>4.16958584891304</v>
          </cell>
        </row>
        <row r="27">
          <cell r="F27" t="str">
            <v>SVN</v>
          </cell>
          <cell r="G27">
            <v>5.7260134990384604</v>
          </cell>
        </row>
        <row r="28">
          <cell r="F28" t="str">
            <v>SVK</v>
          </cell>
          <cell r="G28">
            <v>4.4755457120879099</v>
          </cell>
        </row>
        <row r="29">
          <cell r="F29" t="str">
            <v>SGP</v>
          </cell>
          <cell r="G29">
            <v>6.6722050749999999</v>
          </cell>
        </row>
        <row r="30">
          <cell r="F30" t="str">
            <v>SLE</v>
          </cell>
          <cell r="G30">
            <v>4.8139228000000003</v>
          </cell>
        </row>
        <row r="31">
          <cell r="F31" t="str">
            <v>SYC</v>
          </cell>
          <cell r="G31">
            <v>5.7495076444444404</v>
          </cell>
        </row>
        <row r="32">
          <cell r="F32" t="str">
            <v>SRB</v>
          </cell>
          <cell r="G32">
            <v>3.9813906065326599</v>
          </cell>
        </row>
        <row r="33">
          <cell r="F33" t="str">
            <v>SEN</v>
          </cell>
          <cell r="G33">
            <v>4.5254311197916701</v>
          </cell>
        </row>
        <row r="34">
          <cell r="F34" t="str">
            <v>SAU</v>
          </cell>
          <cell r="G34">
            <v>6.3786899683760696</v>
          </cell>
        </row>
        <row r="35">
          <cell r="F35" t="str">
            <v>RWA</v>
          </cell>
          <cell r="G35">
            <v>6.19304757355372</v>
          </cell>
        </row>
        <row r="36">
          <cell r="F36" t="str">
            <v>RUS</v>
          </cell>
          <cell r="G36">
            <v>4.2067605322033899</v>
          </cell>
        </row>
        <row r="37">
          <cell r="F37" t="str">
            <v>ROU</v>
          </cell>
          <cell r="G37">
            <v>4.7005252328358198</v>
          </cell>
        </row>
        <row r="38">
          <cell r="F38" t="str">
            <v>QAT</v>
          </cell>
          <cell r="G38">
            <v>6.8613643170305698</v>
          </cell>
        </row>
        <row r="39">
          <cell r="F39" t="str">
            <v>PRI</v>
          </cell>
          <cell r="G39">
            <v>5.35127711015625</v>
          </cell>
        </row>
        <row r="40">
          <cell r="F40" t="str">
            <v>PRT</v>
          </cell>
          <cell r="G40">
            <v>6.2106053720930197</v>
          </cell>
        </row>
        <row r="41">
          <cell r="F41" t="str">
            <v>POL</v>
          </cell>
          <cell r="G41">
            <v>5.7240496357487904</v>
          </cell>
        </row>
        <row r="42">
          <cell r="F42" t="str">
            <v>PHL</v>
          </cell>
          <cell r="G42">
            <v>4.7706004616740101</v>
          </cell>
        </row>
        <row r="43">
          <cell r="F43" t="str">
            <v>PER</v>
          </cell>
          <cell r="G43">
            <v>3.4118948740740702</v>
          </cell>
        </row>
        <row r="44">
          <cell r="F44" t="str">
            <v>PRY</v>
          </cell>
          <cell r="G44">
            <v>4.1206917536231904</v>
          </cell>
        </row>
        <row r="45">
          <cell r="F45" t="str">
            <v>PAN</v>
          </cell>
          <cell r="G45">
            <v>4.60240766844107</v>
          </cell>
        </row>
        <row r="46">
          <cell r="F46" t="str">
            <v>PAK</v>
          </cell>
          <cell r="G46">
            <v>3.10815329583333</v>
          </cell>
        </row>
        <row r="47">
          <cell r="F47" t="str">
            <v>OMN</v>
          </cell>
          <cell r="G47">
            <v>6.805161</v>
          </cell>
        </row>
        <row r="48">
          <cell r="F48" t="str">
            <v>NOR</v>
          </cell>
          <cell r="G48">
            <v>6.2359950699300697</v>
          </cell>
        </row>
        <row r="49">
          <cell r="F49" t="str">
            <v>NGA</v>
          </cell>
          <cell r="G49">
            <v>3.4172750394366198</v>
          </cell>
        </row>
        <row r="50">
          <cell r="F50" t="str">
            <v>NIC</v>
          </cell>
          <cell r="G50">
            <v>4.3237431239725996</v>
          </cell>
        </row>
        <row r="51">
          <cell r="F51" t="str">
            <v>NZL</v>
          </cell>
          <cell r="G51">
            <v>6.55827404565217</v>
          </cell>
        </row>
        <row r="52">
          <cell r="F52" t="str">
            <v>NLD</v>
          </cell>
          <cell r="G52">
            <v>6.2401915479289896</v>
          </cell>
        </row>
        <row r="53">
          <cell r="F53" t="str">
            <v>NPL</v>
          </cell>
          <cell r="G53">
            <v>3.5030260499999999</v>
          </cell>
        </row>
        <row r="54">
          <cell r="F54" t="str">
            <v>NAM</v>
          </cell>
          <cell r="G54">
            <v>4.9385528795031099</v>
          </cell>
        </row>
        <row r="55">
          <cell r="F55" t="str">
            <v>MMR</v>
          </cell>
          <cell r="G55">
            <v>2.913929</v>
          </cell>
        </row>
        <row r="56">
          <cell r="F56" t="str">
            <v>MOZ</v>
          </cell>
          <cell r="G56">
            <v>4.1089931595505602</v>
          </cell>
        </row>
        <row r="57">
          <cell r="F57" t="str">
            <v>MAR</v>
          </cell>
          <cell r="G57">
            <v>5.74167640983607</v>
          </cell>
        </row>
        <row r="58">
          <cell r="F58" t="str">
            <v>MNE</v>
          </cell>
          <cell r="G58">
            <v>4.92122293766234</v>
          </cell>
        </row>
        <row r="59">
          <cell r="F59" t="str">
            <v>MNG</v>
          </cell>
          <cell r="G59">
            <v>4.8230235286549696</v>
          </cell>
        </row>
        <row r="60">
          <cell r="F60" t="str">
            <v>MDA</v>
          </cell>
          <cell r="G60">
            <v>4.7920312461538499</v>
          </cell>
        </row>
        <row r="61">
          <cell r="F61" t="str">
            <v>MEX</v>
          </cell>
          <cell r="G61">
            <v>2.8843935003344501</v>
          </cell>
        </row>
        <row r="62">
          <cell r="F62" t="str">
            <v>MUS</v>
          </cell>
          <cell r="G62">
            <v>6.1053258791666698</v>
          </cell>
        </row>
        <row r="63">
          <cell r="F63" t="str">
            <v>MRT</v>
          </cell>
          <cell r="G63">
            <v>5.3835009117647097</v>
          </cell>
        </row>
        <row r="64">
          <cell r="F64" t="str">
            <v>MLT</v>
          </cell>
          <cell r="G64">
            <v>5.9588825500000002</v>
          </cell>
        </row>
        <row r="65">
          <cell r="F65" t="str">
            <v>MLI</v>
          </cell>
          <cell r="G65">
            <v>3.6451068969387799</v>
          </cell>
        </row>
        <row r="66">
          <cell r="F66" t="str">
            <v>MYS</v>
          </cell>
          <cell r="G66">
            <v>5.2161098297297297</v>
          </cell>
        </row>
        <row r="67">
          <cell r="F67" t="str">
            <v>MWI</v>
          </cell>
          <cell r="G67">
            <v>5.36411544655172</v>
          </cell>
        </row>
        <row r="68">
          <cell r="F68" t="str">
            <v>MDG</v>
          </cell>
          <cell r="G68">
            <v>4.1735570305220904</v>
          </cell>
        </row>
        <row r="69">
          <cell r="F69" t="str">
            <v>MKD</v>
          </cell>
          <cell r="G69">
            <v>4.5666878397660797</v>
          </cell>
        </row>
        <row r="70">
          <cell r="F70" t="str">
            <v>LUX</v>
          </cell>
          <cell r="G70">
            <v>6.5123096352941197</v>
          </cell>
        </row>
        <row r="71">
          <cell r="F71" t="str">
            <v>LTU</v>
          </cell>
          <cell r="G71">
            <v>5.5121070785714297</v>
          </cell>
        </row>
        <row r="72">
          <cell r="F72" t="str">
            <v>LBY</v>
          </cell>
          <cell r="G72">
            <v>5.4658947333333296</v>
          </cell>
        </row>
        <row r="73">
          <cell r="F73" t="str">
            <v>LBR</v>
          </cell>
          <cell r="G73">
            <v>4.7152941243243198</v>
          </cell>
        </row>
        <row r="74">
          <cell r="F74" t="str">
            <v>LSO</v>
          </cell>
          <cell r="G74">
            <v>4.5469333758064501</v>
          </cell>
        </row>
        <row r="75">
          <cell r="F75" t="str">
            <v>LBN</v>
          </cell>
          <cell r="G75">
            <v>4.8124771792207799</v>
          </cell>
        </row>
        <row r="76">
          <cell r="F76" t="str">
            <v>LVA</v>
          </cell>
          <cell r="G76">
            <v>5.7428187948717904</v>
          </cell>
        </row>
        <row r="77">
          <cell r="F77" t="str">
            <v>LAO</v>
          </cell>
          <cell r="G77">
            <v>4.7014399999999998</v>
          </cell>
        </row>
        <row r="78">
          <cell r="F78" t="str">
            <v>KGZ</v>
          </cell>
          <cell r="G78">
            <v>4.1049821800000004</v>
          </cell>
        </row>
        <row r="79">
          <cell r="F79" t="str">
            <v>KWT</v>
          </cell>
          <cell r="G79">
            <v>5.9132045027027003</v>
          </cell>
        </row>
        <row r="80">
          <cell r="F80" t="str">
            <v>KOR</v>
          </cell>
          <cell r="G80">
            <v>4.97717898100559</v>
          </cell>
        </row>
        <row r="81">
          <cell r="F81" t="str">
            <v>KEN</v>
          </cell>
          <cell r="G81">
            <v>4.1447267622641499</v>
          </cell>
        </row>
        <row r="82">
          <cell r="F82" t="str">
            <v>KAZ</v>
          </cell>
          <cell r="G82">
            <v>5.1533192619047599</v>
          </cell>
        </row>
        <row r="83">
          <cell r="F83" t="str">
            <v>JOR</v>
          </cell>
          <cell r="G83">
            <v>6.3329449999999996</v>
          </cell>
        </row>
        <row r="84">
          <cell r="F84" t="str">
            <v>JPN</v>
          </cell>
          <cell r="G84">
            <v>5.2420714619469004</v>
          </cell>
        </row>
        <row r="85">
          <cell r="F85" t="str">
            <v>JAM</v>
          </cell>
          <cell r="G85">
            <v>3.1467240095588198</v>
          </cell>
        </row>
        <row r="86">
          <cell r="F86" t="str">
            <v>ITA</v>
          </cell>
          <cell r="G86">
            <v>3.5960708633720899</v>
          </cell>
        </row>
        <row r="87">
          <cell r="F87" t="str">
            <v>ISR</v>
          </cell>
          <cell r="G87">
            <v>5.2016227162162201</v>
          </cell>
        </row>
        <row r="88">
          <cell r="F88" t="str">
            <v>IRL</v>
          </cell>
          <cell r="G88">
            <v>5.8879882854700902</v>
          </cell>
        </row>
        <row r="89">
          <cell r="F89" t="str">
            <v>IRN</v>
          </cell>
          <cell r="G89">
            <v>4.4080555922096298</v>
          </cell>
        </row>
        <row r="90">
          <cell r="F90" t="str">
            <v>IDN</v>
          </cell>
          <cell r="G90">
            <v>4.1315719885714302</v>
          </cell>
        </row>
        <row r="91">
          <cell r="F91" t="str">
            <v>IND</v>
          </cell>
          <cell r="G91">
            <v>4.7757444309178698</v>
          </cell>
        </row>
        <row r="92">
          <cell r="F92" t="str">
            <v>ISL</v>
          </cell>
          <cell r="G92">
            <v>6.3940621326086999</v>
          </cell>
        </row>
        <row r="93">
          <cell r="F93" t="str">
            <v>HUN</v>
          </cell>
          <cell r="G93">
            <v>5.08392282198953</v>
          </cell>
        </row>
        <row r="94">
          <cell r="F94" t="str">
            <v>HKG</v>
          </cell>
          <cell r="G94">
            <v>5.7632455627906998</v>
          </cell>
        </row>
        <row r="95">
          <cell r="F95" t="str">
            <v>HND</v>
          </cell>
          <cell r="G95">
            <v>2.53612515602837</v>
          </cell>
        </row>
        <row r="96">
          <cell r="F96" t="str">
            <v>HTI</v>
          </cell>
          <cell r="G96">
            <v>4.1497080548912999</v>
          </cell>
        </row>
        <row r="97">
          <cell r="F97" t="str">
            <v>GUY</v>
          </cell>
          <cell r="G97">
            <v>4.6361549093922703</v>
          </cell>
        </row>
        <row r="98">
          <cell r="F98" t="str">
            <v>GIN</v>
          </cell>
          <cell r="G98">
            <v>4.1342982724137904</v>
          </cell>
        </row>
        <row r="99">
          <cell r="F99" t="str">
            <v>GTM</v>
          </cell>
          <cell r="G99">
            <v>2.3732328159763298</v>
          </cell>
        </row>
        <row r="100">
          <cell r="F100" t="str">
            <v>GRC</v>
          </cell>
          <cell r="G100">
            <v>5.3832998994252899</v>
          </cell>
        </row>
        <row r="101">
          <cell r="F101" t="str">
            <v>GHA</v>
          </cell>
          <cell r="G101">
            <v>4.6201943046979901</v>
          </cell>
        </row>
        <row r="102">
          <cell r="F102" t="str">
            <v>DEU</v>
          </cell>
          <cell r="G102">
            <v>5.7796675508417499</v>
          </cell>
        </row>
        <row r="103">
          <cell r="F103" t="str">
            <v>GEO</v>
          </cell>
          <cell r="G103">
            <v>5.2141467792899396</v>
          </cell>
        </row>
        <row r="104">
          <cell r="F104" t="str">
            <v>GMB</v>
          </cell>
          <cell r="G104">
            <v>5.8963200159509199</v>
          </cell>
        </row>
        <row r="105">
          <cell r="F105" t="str">
            <v>GAB</v>
          </cell>
          <cell r="G105">
            <v>4.9254518934579403</v>
          </cell>
        </row>
        <row r="106">
          <cell r="F106" t="str">
            <v>FRA</v>
          </cell>
          <cell r="G106">
            <v>5.5030101578947397</v>
          </cell>
        </row>
        <row r="107">
          <cell r="F107" t="str">
            <v>FIN</v>
          </cell>
          <cell r="G107">
            <v>6.5704515631578904</v>
          </cell>
        </row>
        <row r="108">
          <cell r="F108" t="str">
            <v>ETH</v>
          </cell>
          <cell r="G108">
            <v>5.7627200354430403</v>
          </cell>
        </row>
        <row r="109">
          <cell r="F109" t="str">
            <v>EST</v>
          </cell>
          <cell r="G109">
            <v>6.3510686542372898</v>
          </cell>
        </row>
        <row r="110">
          <cell r="F110" t="str">
            <v>SLV</v>
          </cell>
          <cell r="G110">
            <v>2.4580912512820499</v>
          </cell>
        </row>
        <row r="111">
          <cell r="F111" t="str">
            <v>EGY</v>
          </cell>
          <cell r="G111">
            <v>3.3871466390977401</v>
          </cell>
        </row>
        <row r="112">
          <cell r="F112" t="str">
            <v>ECU</v>
          </cell>
          <cell r="G112">
            <v>3.9139481460317498</v>
          </cell>
        </row>
        <row r="113">
          <cell r="F113" t="str">
            <v>DOM</v>
          </cell>
          <cell r="G113">
            <v>4.2266254904761897</v>
          </cell>
        </row>
        <row r="114">
          <cell r="F114" t="str">
            <v>DNK</v>
          </cell>
          <cell r="G114">
            <v>5.5417557415282399</v>
          </cell>
        </row>
        <row r="115">
          <cell r="F115" t="str">
            <v>CZE</v>
          </cell>
          <cell r="G115">
            <v>5.0025214028168996</v>
          </cell>
        </row>
        <row r="116">
          <cell r="F116" t="str">
            <v>CYP</v>
          </cell>
          <cell r="G116">
            <v>5.7193251154929596</v>
          </cell>
        </row>
        <row r="117">
          <cell r="F117" t="str">
            <v>HRV</v>
          </cell>
          <cell r="G117">
            <v>5.5245922385026702</v>
          </cell>
        </row>
        <row r="118">
          <cell r="F118" t="str">
            <v>CIV</v>
          </cell>
          <cell r="G118">
            <v>4.0341437757225398</v>
          </cell>
        </row>
        <row r="119">
          <cell r="F119" t="str">
            <v>CRI</v>
          </cell>
          <cell r="G119">
            <v>5.2699570647058804</v>
          </cell>
        </row>
        <row r="120">
          <cell r="F120" t="str">
            <v>COL</v>
          </cell>
          <cell r="G120">
            <v>2.8059597163265302</v>
          </cell>
        </row>
        <row r="121">
          <cell r="F121" t="str">
            <v>CHN</v>
          </cell>
          <cell r="G121">
            <v>4.7022946190476196</v>
          </cell>
        </row>
        <row r="122">
          <cell r="F122" t="str">
            <v>CHL</v>
          </cell>
          <cell r="G122">
            <v>5.4008760000000002</v>
          </cell>
        </row>
        <row r="123">
          <cell r="F123" t="str">
            <v>TCD</v>
          </cell>
          <cell r="G123">
            <v>3.29682020869565</v>
          </cell>
        </row>
        <row r="124">
          <cell r="F124" t="str">
            <v>CPV</v>
          </cell>
          <cell r="G124">
            <v>4.4101755276595798</v>
          </cell>
        </row>
        <row r="125">
          <cell r="F125" t="str">
            <v>CAN</v>
          </cell>
          <cell r="G125">
            <v>5.4588845449152599</v>
          </cell>
        </row>
        <row r="126">
          <cell r="F126" t="str">
            <v>CMR</v>
          </cell>
          <cell r="G126">
            <v>4.5856207734265704</v>
          </cell>
        </row>
        <row r="127">
          <cell r="F127" t="str">
            <v>KHM</v>
          </cell>
          <cell r="G127">
            <v>5.0692607647058798</v>
          </cell>
        </row>
        <row r="128">
          <cell r="F128" t="str">
            <v>BDI</v>
          </cell>
          <cell r="G128">
            <v>4.0274866594059402</v>
          </cell>
        </row>
        <row r="129">
          <cell r="F129" t="str">
            <v>BFA</v>
          </cell>
          <cell r="G129">
            <v>4.6310400571428598</v>
          </cell>
        </row>
        <row r="130">
          <cell r="F130" t="str">
            <v>BGR</v>
          </cell>
          <cell r="G130">
            <v>3.83275493432836</v>
          </cell>
        </row>
        <row r="131">
          <cell r="F131" t="str">
            <v>BRN</v>
          </cell>
          <cell r="G131">
            <v>6.4654942769230797</v>
          </cell>
        </row>
        <row r="132">
          <cell r="F132" t="str">
            <v>BRA</v>
          </cell>
          <cell r="G132">
            <v>3.9951951867219901</v>
          </cell>
        </row>
        <row r="133">
          <cell r="F133" t="str">
            <v>BWA</v>
          </cell>
          <cell r="G133">
            <v>6.1372621281437096</v>
          </cell>
        </row>
        <row r="134">
          <cell r="F134" t="str">
            <v>BIH</v>
          </cell>
          <cell r="G134">
            <v>6.0373950000000001</v>
          </cell>
        </row>
        <row r="135">
          <cell r="F135" t="str">
            <v>BOL</v>
          </cell>
          <cell r="G135">
            <v>3.67404692054795</v>
          </cell>
        </row>
        <row r="136">
          <cell r="F136" t="str">
            <v>BTN</v>
          </cell>
          <cell r="G136">
            <v>5.863067</v>
          </cell>
        </row>
        <row r="137">
          <cell r="F137" t="str">
            <v>BEN</v>
          </cell>
          <cell r="G137">
            <v>4.6344614303664899</v>
          </cell>
        </row>
        <row r="138">
          <cell r="F138" t="str">
            <v>BEL</v>
          </cell>
          <cell r="G138">
            <v>5.9887243538461501</v>
          </cell>
        </row>
        <row r="139">
          <cell r="F139" t="str">
            <v>BRB</v>
          </cell>
          <cell r="G139">
            <v>6.2001383902439002</v>
          </cell>
        </row>
        <row r="140">
          <cell r="F140" t="str">
            <v>BGD</v>
          </cell>
          <cell r="G140">
            <v>4.4301937324840797</v>
          </cell>
        </row>
        <row r="141">
          <cell r="F141" t="str">
            <v>BHR</v>
          </cell>
          <cell r="G141">
            <v>6.1663358283018903</v>
          </cell>
        </row>
        <row r="142">
          <cell r="F142" t="str">
            <v>AZE</v>
          </cell>
          <cell r="G142">
            <v>5.6238266972222197</v>
          </cell>
        </row>
        <row r="143">
          <cell r="F143" t="str">
            <v>AUT</v>
          </cell>
          <cell r="G143">
            <v>6.4532559911764702</v>
          </cell>
        </row>
        <row r="144">
          <cell r="F144" t="str">
            <v>AUS</v>
          </cell>
          <cell r="G144">
            <v>5.9293205919999998</v>
          </cell>
        </row>
        <row r="145">
          <cell r="F145" t="str">
            <v>ARM</v>
          </cell>
          <cell r="G145">
            <v>5.3762922717948696</v>
          </cell>
        </row>
        <row r="146">
          <cell r="F146" t="str">
            <v>ARG</v>
          </cell>
          <cell r="G146">
            <v>4.38732637375566</v>
          </cell>
        </row>
        <row r="147">
          <cell r="F147" t="str">
            <v>AGO</v>
          </cell>
          <cell r="G147">
            <v>3.9393940000000001</v>
          </cell>
        </row>
        <row r="148">
          <cell r="F148" t="str">
            <v>DZA</v>
          </cell>
          <cell r="G148">
            <v>3.7993041489795898</v>
          </cell>
        </row>
        <row r="149">
          <cell r="F149" t="str">
            <v>ALB</v>
          </cell>
          <cell r="G149">
            <v>4.3783931999999997</v>
          </cell>
        </row>
      </sheetData>
      <sheetData sheetId="18">
        <row r="1">
          <cell r="F1" t="str">
            <v>Entity code</v>
          </cell>
          <cell r="G1" t="str">
            <v>Value</v>
          </cell>
        </row>
        <row r="2">
          <cell r="C2" t="str">
            <v>1.16 Reliability of police services, 1-7 (best)</v>
          </cell>
          <cell r="F2" t="str">
            <v>ZWE</v>
          </cell>
          <cell r="G2">
            <v>3.0457216033057901</v>
          </cell>
        </row>
        <row r="3">
          <cell r="F3" t="str">
            <v>ZMB</v>
          </cell>
          <cell r="G3">
            <v>4.2094776815642403</v>
          </cell>
        </row>
        <row r="4">
          <cell r="F4" t="str">
            <v>YEM</v>
          </cell>
          <cell r="G4">
            <v>2.2931225159999999</v>
          </cell>
        </row>
        <row r="5">
          <cell r="F5" t="str">
            <v>VNM</v>
          </cell>
          <cell r="G5">
            <v>3.75714873170732</v>
          </cell>
        </row>
        <row r="6">
          <cell r="F6" t="str">
            <v>VEN</v>
          </cell>
          <cell r="G6">
            <v>1.91683426129032</v>
          </cell>
        </row>
        <row r="7">
          <cell r="F7" t="str">
            <v>URY</v>
          </cell>
          <cell r="G7">
            <v>3.9350150300578002</v>
          </cell>
        </row>
        <row r="8">
          <cell r="F8" t="str">
            <v>USA</v>
          </cell>
          <cell r="G8">
            <v>5.67785808040201</v>
          </cell>
        </row>
        <row r="9">
          <cell r="F9" t="str">
            <v>GBR</v>
          </cell>
          <cell r="G9">
            <v>5.6718411363636401</v>
          </cell>
        </row>
        <row r="10">
          <cell r="F10" t="str">
            <v>ARE</v>
          </cell>
          <cell r="G10">
            <v>6.0519949999999998</v>
          </cell>
        </row>
        <row r="11">
          <cell r="F11" t="str">
            <v>UKR</v>
          </cell>
          <cell r="G11">
            <v>2.83298657373272</v>
          </cell>
        </row>
        <row r="12">
          <cell r="F12" t="str">
            <v>UGA</v>
          </cell>
          <cell r="G12">
            <v>3.74303993114754</v>
          </cell>
        </row>
        <row r="13">
          <cell r="F13" t="str">
            <v>TUR</v>
          </cell>
          <cell r="G13">
            <v>4.0150084368715104</v>
          </cell>
        </row>
        <row r="14">
          <cell r="F14" t="str">
            <v>TUN</v>
          </cell>
          <cell r="G14">
            <v>3.9306784389221598</v>
          </cell>
        </row>
        <row r="15">
          <cell r="F15" t="str">
            <v>TTO</v>
          </cell>
          <cell r="G15">
            <v>3.10771312332156</v>
          </cell>
        </row>
        <row r="16">
          <cell r="F16" t="str">
            <v>TLS</v>
          </cell>
          <cell r="G16">
            <v>3.7162199101449298</v>
          </cell>
        </row>
        <row r="17">
          <cell r="F17" t="str">
            <v>THA</v>
          </cell>
          <cell r="G17">
            <v>3.5406076540372702</v>
          </cell>
        </row>
        <row r="18">
          <cell r="F18" t="str">
            <v>TZA</v>
          </cell>
          <cell r="G18">
            <v>3.4744328455497402</v>
          </cell>
        </row>
        <row r="19">
          <cell r="F19" t="str">
            <v>TWN</v>
          </cell>
          <cell r="G19">
            <v>5.1686710241134799</v>
          </cell>
        </row>
        <row r="20">
          <cell r="F20" t="str">
            <v>CHE</v>
          </cell>
          <cell r="G20">
            <v>6.2536674833333299</v>
          </cell>
        </row>
        <row r="21">
          <cell r="F21" t="str">
            <v>SWE</v>
          </cell>
          <cell r="G21">
            <v>5.9336819295082002</v>
          </cell>
        </row>
        <row r="22">
          <cell r="F22" t="str">
            <v>SWZ</v>
          </cell>
          <cell r="G22">
            <v>4.2798417987951796</v>
          </cell>
        </row>
        <row r="23">
          <cell r="F23" t="str">
            <v>SUR</v>
          </cell>
          <cell r="G23">
            <v>4.7110630103448301</v>
          </cell>
        </row>
        <row r="24">
          <cell r="F24" t="str">
            <v>LKA</v>
          </cell>
          <cell r="G24">
            <v>3.94633874390244</v>
          </cell>
        </row>
        <row r="25">
          <cell r="F25" t="str">
            <v>ESP</v>
          </cell>
          <cell r="G25">
            <v>5.9493511000000003</v>
          </cell>
        </row>
        <row r="26">
          <cell r="F26" t="str">
            <v>ZAF</v>
          </cell>
          <cell r="G26">
            <v>3.7513054793478302</v>
          </cell>
        </row>
        <row r="27">
          <cell r="F27" t="str">
            <v>SVN</v>
          </cell>
          <cell r="G27">
            <v>4.96140251923077</v>
          </cell>
        </row>
        <row r="28">
          <cell r="F28" t="str">
            <v>SVK</v>
          </cell>
          <cell r="G28">
            <v>3.6129123648351702</v>
          </cell>
        </row>
        <row r="29">
          <cell r="F29" t="str">
            <v>SGP</v>
          </cell>
          <cell r="G29">
            <v>6.25713368719512</v>
          </cell>
        </row>
        <row r="30">
          <cell r="F30" t="str">
            <v>SLE</v>
          </cell>
          <cell r="G30">
            <v>3.83582775</v>
          </cell>
        </row>
        <row r="31">
          <cell r="F31" t="str">
            <v>SYC</v>
          </cell>
          <cell r="G31">
            <v>3.9273658603174599</v>
          </cell>
        </row>
        <row r="32">
          <cell r="F32" t="str">
            <v>SRB</v>
          </cell>
          <cell r="G32">
            <v>4.0036076522613104</v>
          </cell>
        </row>
        <row r="33">
          <cell r="F33" t="str">
            <v>SEN</v>
          </cell>
          <cell r="G33">
            <v>4.5369802489583302</v>
          </cell>
        </row>
        <row r="34">
          <cell r="F34" t="str">
            <v>SAU</v>
          </cell>
          <cell r="G34">
            <v>5.4489276641025599</v>
          </cell>
        </row>
        <row r="35">
          <cell r="F35" t="str">
            <v>RWA</v>
          </cell>
          <cell r="G35">
            <v>5.8349485322314001</v>
          </cell>
        </row>
        <row r="36">
          <cell r="F36" t="str">
            <v>RUS</v>
          </cell>
          <cell r="G36">
            <v>3.0470867762711902</v>
          </cell>
        </row>
        <row r="37">
          <cell r="F37" t="str">
            <v>ROU</v>
          </cell>
          <cell r="G37">
            <v>3.6434933263681599</v>
          </cell>
        </row>
        <row r="38">
          <cell r="F38" t="str">
            <v>QAT</v>
          </cell>
          <cell r="G38">
            <v>6.3229347157205202</v>
          </cell>
        </row>
        <row r="39">
          <cell r="F39" t="str">
            <v>PRI</v>
          </cell>
          <cell r="G39">
            <v>4.7721822914062502</v>
          </cell>
        </row>
        <row r="40">
          <cell r="F40" t="str">
            <v>PRT</v>
          </cell>
          <cell r="G40">
            <v>5.2473584953488404</v>
          </cell>
        </row>
        <row r="41">
          <cell r="F41" t="str">
            <v>POL</v>
          </cell>
          <cell r="G41">
            <v>4.0746185227053102</v>
          </cell>
        </row>
        <row r="42">
          <cell r="F42" t="str">
            <v>PHL</v>
          </cell>
          <cell r="G42">
            <v>3.7671480185021999</v>
          </cell>
        </row>
        <row r="43">
          <cell r="F43" t="str">
            <v>PER</v>
          </cell>
          <cell r="G43">
            <v>2.7875846895061702</v>
          </cell>
        </row>
        <row r="44">
          <cell r="F44" t="str">
            <v>PRY</v>
          </cell>
          <cell r="G44">
            <v>2.2044948405797098</v>
          </cell>
        </row>
        <row r="45">
          <cell r="F45" t="str">
            <v>PAN</v>
          </cell>
          <cell r="G45">
            <v>4.7098260513307997</v>
          </cell>
        </row>
        <row r="46">
          <cell r="F46" t="str">
            <v>PAK</v>
          </cell>
          <cell r="G46">
            <v>2.8007393791666702</v>
          </cell>
        </row>
        <row r="47">
          <cell r="F47" t="str">
            <v>OMN</v>
          </cell>
          <cell r="G47">
            <v>5.7800320000000003</v>
          </cell>
        </row>
        <row r="48">
          <cell r="F48" t="str">
            <v>NOR</v>
          </cell>
          <cell r="G48">
            <v>6.0439536258741304</v>
          </cell>
        </row>
        <row r="49">
          <cell r="F49" t="str">
            <v>NGA</v>
          </cell>
          <cell r="G49">
            <v>2.9355005032863901</v>
          </cell>
        </row>
        <row r="50">
          <cell r="F50" t="str">
            <v>NIC</v>
          </cell>
          <cell r="G50">
            <v>3.8876687958904101</v>
          </cell>
        </row>
        <row r="51">
          <cell r="F51" t="str">
            <v>NZL</v>
          </cell>
          <cell r="G51">
            <v>6.4359698641304304</v>
          </cell>
        </row>
        <row r="52">
          <cell r="F52" t="str">
            <v>NLD</v>
          </cell>
          <cell r="G52">
            <v>6.0968105230769201</v>
          </cell>
        </row>
        <row r="53">
          <cell r="F53" t="str">
            <v>NPL</v>
          </cell>
          <cell r="G53">
            <v>3.682604</v>
          </cell>
        </row>
        <row r="54">
          <cell r="F54" t="str">
            <v>NAM</v>
          </cell>
          <cell r="G54">
            <v>4.0376671826086996</v>
          </cell>
        </row>
        <row r="55">
          <cell r="F55" t="str">
            <v>MMR</v>
          </cell>
          <cell r="G55">
            <v>2.9744890000000002</v>
          </cell>
        </row>
        <row r="56">
          <cell r="F56" t="str">
            <v>MOZ</v>
          </cell>
          <cell r="G56">
            <v>3.1642551488763999</v>
          </cell>
        </row>
        <row r="57">
          <cell r="F57" t="str">
            <v>MAR</v>
          </cell>
          <cell r="G57">
            <v>4.6786383803278699</v>
          </cell>
        </row>
        <row r="58">
          <cell r="F58" t="str">
            <v>MNE</v>
          </cell>
          <cell r="G58">
            <v>4.6514321636363603</v>
          </cell>
        </row>
        <row r="59">
          <cell r="F59" t="str">
            <v>MNG</v>
          </cell>
          <cell r="G59">
            <v>3.72735492163743</v>
          </cell>
        </row>
        <row r="60">
          <cell r="F60" t="str">
            <v>MDA</v>
          </cell>
          <cell r="G60">
            <v>3.0409039487179501</v>
          </cell>
        </row>
        <row r="61">
          <cell r="F61" t="str">
            <v>MEX</v>
          </cell>
          <cell r="G61">
            <v>2.9738604836120399</v>
          </cell>
        </row>
        <row r="62">
          <cell r="F62" t="str">
            <v>MUS</v>
          </cell>
          <cell r="G62">
            <v>4.5521974291666698</v>
          </cell>
        </row>
        <row r="63">
          <cell r="F63" t="str">
            <v>MRT</v>
          </cell>
          <cell r="G63">
            <v>2.96552402941176</v>
          </cell>
        </row>
        <row r="64">
          <cell r="F64" t="str">
            <v>MLT</v>
          </cell>
          <cell r="G64">
            <v>5.2829984799999998</v>
          </cell>
        </row>
        <row r="65">
          <cell r="F65" t="str">
            <v>MLI</v>
          </cell>
          <cell r="G65">
            <v>3.46795597857143</v>
          </cell>
        </row>
        <row r="66">
          <cell r="F66" t="str">
            <v>MYS</v>
          </cell>
          <cell r="G66">
            <v>4.9120138891891898</v>
          </cell>
        </row>
        <row r="67">
          <cell r="F67" t="str">
            <v>MWI</v>
          </cell>
          <cell r="G67">
            <v>3.9380476612069</v>
          </cell>
        </row>
        <row r="68">
          <cell r="F68" t="str">
            <v>MDG</v>
          </cell>
          <cell r="G68">
            <v>2.7685619285140599</v>
          </cell>
        </row>
        <row r="69">
          <cell r="F69" t="str">
            <v>MKD</v>
          </cell>
          <cell r="G69">
            <v>4.3978621508771898</v>
          </cell>
        </row>
        <row r="70">
          <cell r="F70" t="str">
            <v>LUX</v>
          </cell>
          <cell r="G70">
            <v>6.0190237499999997</v>
          </cell>
        </row>
        <row r="71">
          <cell r="F71" t="str">
            <v>LTU</v>
          </cell>
          <cell r="G71">
            <v>4.2378540122448998</v>
          </cell>
        </row>
        <row r="72">
          <cell r="F72" t="str">
            <v>LBY</v>
          </cell>
          <cell r="G72">
            <v>2.736863</v>
          </cell>
        </row>
        <row r="73">
          <cell r="F73" t="str">
            <v>LBR</v>
          </cell>
          <cell r="G73">
            <v>3.65566999189189</v>
          </cell>
        </row>
        <row r="74">
          <cell r="F74" t="str">
            <v>LSO</v>
          </cell>
          <cell r="G74">
            <v>3.8791489225806499</v>
          </cell>
        </row>
        <row r="75">
          <cell r="F75" t="str">
            <v>LBN</v>
          </cell>
          <cell r="G75">
            <v>3.1617903116883102</v>
          </cell>
        </row>
        <row r="76">
          <cell r="F76" t="str">
            <v>LVA</v>
          </cell>
          <cell r="G76">
            <v>4.3768621538461501</v>
          </cell>
        </row>
        <row r="77">
          <cell r="F77" t="str">
            <v>LAO</v>
          </cell>
          <cell r="G77">
            <v>4.2773389999999996</v>
          </cell>
        </row>
        <row r="78">
          <cell r="F78" t="str">
            <v>KGZ</v>
          </cell>
          <cell r="G78">
            <v>2.956703885</v>
          </cell>
        </row>
        <row r="79">
          <cell r="F79" t="str">
            <v>KWT</v>
          </cell>
          <cell r="G79">
            <v>4.7585766540540497</v>
          </cell>
        </row>
        <row r="80">
          <cell r="F80" t="str">
            <v>KOR</v>
          </cell>
          <cell r="G80">
            <v>4.7534581743016799</v>
          </cell>
        </row>
        <row r="81">
          <cell r="F81" t="str">
            <v>KEN</v>
          </cell>
          <cell r="G81">
            <v>3.6851269245283</v>
          </cell>
        </row>
        <row r="82">
          <cell r="F82" t="str">
            <v>KAZ</v>
          </cell>
          <cell r="G82">
            <v>3.9274445999999998</v>
          </cell>
        </row>
        <row r="83">
          <cell r="F83" t="str">
            <v>JOR</v>
          </cell>
          <cell r="G83">
            <v>5.531765</v>
          </cell>
        </row>
        <row r="84">
          <cell r="F84" t="str">
            <v>JPN</v>
          </cell>
          <cell r="G84">
            <v>5.7635818141592896</v>
          </cell>
        </row>
        <row r="85">
          <cell r="F85" t="str">
            <v>JAM</v>
          </cell>
          <cell r="G85">
            <v>3.6517080301470601</v>
          </cell>
        </row>
        <row r="86">
          <cell r="F86" t="str">
            <v>ITA</v>
          </cell>
          <cell r="G86">
            <v>5.0100437017441903</v>
          </cell>
        </row>
        <row r="87">
          <cell r="F87" t="str">
            <v>ISR</v>
          </cell>
          <cell r="G87">
            <v>4.4685920540540502</v>
          </cell>
        </row>
        <row r="88">
          <cell r="F88" t="str">
            <v>IRL</v>
          </cell>
          <cell r="G88">
            <v>6.1160909111111099</v>
          </cell>
        </row>
        <row r="89">
          <cell r="F89" t="str">
            <v>IRN</v>
          </cell>
          <cell r="G89">
            <v>4.30983199348442</v>
          </cell>
        </row>
        <row r="90">
          <cell r="F90" t="str">
            <v>IDN</v>
          </cell>
          <cell r="G90">
            <v>4.0223068342857102</v>
          </cell>
        </row>
        <row r="91">
          <cell r="F91" t="str">
            <v>IND</v>
          </cell>
          <cell r="G91">
            <v>3.9727296000000001</v>
          </cell>
        </row>
        <row r="92">
          <cell r="F92" t="str">
            <v>ISL</v>
          </cell>
          <cell r="G92">
            <v>6.1117409858695604</v>
          </cell>
        </row>
        <row r="93">
          <cell r="F93" t="str">
            <v>HUN</v>
          </cell>
          <cell r="G93">
            <v>4.2078807230366504</v>
          </cell>
        </row>
        <row r="94">
          <cell r="F94" t="str">
            <v>HKG</v>
          </cell>
          <cell r="G94">
            <v>6.2725299209302303</v>
          </cell>
        </row>
        <row r="95">
          <cell r="F95" t="str">
            <v>HND</v>
          </cell>
          <cell r="G95">
            <v>2.3507084893617001</v>
          </cell>
        </row>
        <row r="96">
          <cell r="F96" t="str">
            <v>HTI</v>
          </cell>
          <cell r="G96">
            <v>2.96222559836957</v>
          </cell>
        </row>
        <row r="97">
          <cell r="F97" t="str">
            <v>GUY</v>
          </cell>
          <cell r="G97">
            <v>2.8007779309392302</v>
          </cell>
        </row>
        <row r="98">
          <cell r="F98" t="str">
            <v>GIN</v>
          </cell>
          <cell r="G98">
            <v>3.2180838448275901</v>
          </cell>
        </row>
        <row r="99">
          <cell r="F99" t="str">
            <v>GTM</v>
          </cell>
          <cell r="G99">
            <v>2.7960441940828402</v>
          </cell>
        </row>
        <row r="100">
          <cell r="F100" t="str">
            <v>GRC</v>
          </cell>
          <cell r="G100">
            <v>4.0445649890804596</v>
          </cell>
        </row>
        <row r="101">
          <cell r="F101" t="str">
            <v>GHA</v>
          </cell>
          <cell r="G101">
            <v>4.5232793523489896</v>
          </cell>
        </row>
        <row r="102">
          <cell r="F102" t="str">
            <v>DEU</v>
          </cell>
          <cell r="G102">
            <v>5.9668819208754202</v>
          </cell>
        </row>
        <row r="103">
          <cell r="F103" t="str">
            <v>GEO</v>
          </cell>
          <cell r="G103">
            <v>5.1589269343195303</v>
          </cell>
        </row>
        <row r="104">
          <cell r="F104" t="str">
            <v>GMB</v>
          </cell>
          <cell r="G104">
            <v>4.63973050674847</v>
          </cell>
        </row>
        <row r="105">
          <cell r="F105" t="str">
            <v>GAB</v>
          </cell>
          <cell r="G105">
            <v>3.4708698429906502</v>
          </cell>
        </row>
        <row r="106">
          <cell r="F106" t="str">
            <v>FRA</v>
          </cell>
          <cell r="G106">
            <v>5.2530186980861204</v>
          </cell>
        </row>
        <row r="107">
          <cell r="F107" t="str">
            <v>FIN</v>
          </cell>
          <cell r="G107">
            <v>6.6929946684210497</v>
          </cell>
        </row>
        <row r="108">
          <cell r="F108" t="str">
            <v>ETH</v>
          </cell>
          <cell r="G108">
            <v>3.9420286303797498</v>
          </cell>
        </row>
        <row r="109">
          <cell r="F109" t="str">
            <v>EST</v>
          </cell>
          <cell r="G109">
            <v>5.3166058672316403</v>
          </cell>
        </row>
        <row r="110">
          <cell r="F110" t="str">
            <v>SLV</v>
          </cell>
          <cell r="G110">
            <v>3.1190250769230801</v>
          </cell>
        </row>
        <row r="111">
          <cell r="F111" t="str">
            <v>EGY</v>
          </cell>
          <cell r="G111">
            <v>2.9129444195488698</v>
          </cell>
        </row>
        <row r="112">
          <cell r="F112" t="str">
            <v>ECU</v>
          </cell>
          <cell r="G112">
            <v>3.6482982301587299</v>
          </cell>
        </row>
        <row r="113">
          <cell r="F113" t="str">
            <v>DOM</v>
          </cell>
          <cell r="G113">
            <v>2.3329362380952401</v>
          </cell>
        </row>
        <row r="114">
          <cell r="F114" t="str">
            <v>DNK</v>
          </cell>
          <cell r="G114">
            <v>6.0910529308970096</v>
          </cell>
        </row>
        <row r="115">
          <cell r="F115" t="str">
            <v>CZE</v>
          </cell>
          <cell r="G115">
            <v>3.8924271399061001</v>
          </cell>
        </row>
        <row r="116">
          <cell r="F116" t="str">
            <v>CYP</v>
          </cell>
          <cell r="G116">
            <v>4.7815296176056297</v>
          </cell>
        </row>
        <row r="117">
          <cell r="F117" t="str">
            <v>HRV</v>
          </cell>
          <cell r="G117">
            <v>4.5678702171122998</v>
          </cell>
        </row>
        <row r="118">
          <cell r="F118" t="str">
            <v>CIV</v>
          </cell>
          <cell r="G118">
            <v>3.3106451063583799</v>
          </cell>
        </row>
        <row r="119">
          <cell r="F119" t="str">
            <v>CRI</v>
          </cell>
          <cell r="G119">
            <v>4.86882383431373</v>
          </cell>
        </row>
        <row r="120">
          <cell r="F120" t="str">
            <v>COL</v>
          </cell>
          <cell r="G120">
            <v>4.1546908857142899</v>
          </cell>
        </row>
        <row r="121">
          <cell r="F121" t="str">
            <v>CHN</v>
          </cell>
          <cell r="G121">
            <v>4.4153337619047601</v>
          </cell>
        </row>
        <row r="122">
          <cell r="F122" t="str">
            <v>CHL</v>
          </cell>
          <cell r="G122">
            <v>6.1670792875</v>
          </cell>
        </row>
        <row r="123">
          <cell r="F123" t="str">
            <v>TCD</v>
          </cell>
          <cell r="G123">
            <v>2.3064751565217398</v>
          </cell>
        </row>
        <row r="124">
          <cell r="F124" t="str">
            <v>CPV</v>
          </cell>
          <cell r="G124">
            <v>4.3539454276595704</v>
          </cell>
        </row>
        <row r="125">
          <cell r="F125" t="str">
            <v>CAN</v>
          </cell>
          <cell r="G125">
            <v>6.0274637190678</v>
          </cell>
        </row>
        <row r="126">
          <cell r="F126" t="str">
            <v>CMR</v>
          </cell>
          <cell r="G126">
            <v>4.2578805146853096</v>
          </cell>
        </row>
        <row r="127">
          <cell r="F127" t="str">
            <v>KHM</v>
          </cell>
          <cell r="G127">
            <v>3.2981335882352898</v>
          </cell>
        </row>
        <row r="128">
          <cell r="F128" t="str">
            <v>BDI</v>
          </cell>
          <cell r="G128">
            <v>2.0947382653465398</v>
          </cell>
        </row>
        <row r="129">
          <cell r="F129" t="str">
            <v>BFA</v>
          </cell>
          <cell r="G129">
            <v>4.0640278673469403</v>
          </cell>
        </row>
        <row r="130">
          <cell r="F130" t="str">
            <v>BGR</v>
          </cell>
          <cell r="G130">
            <v>3.3827395432835798</v>
          </cell>
        </row>
        <row r="131">
          <cell r="F131" t="str">
            <v>BRN</v>
          </cell>
          <cell r="G131">
            <v>5.3179214205128202</v>
          </cell>
        </row>
        <row r="132">
          <cell r="F132" t="str">
            <v>BRA</v>
          </cell>
          <cell r="G132">
            <v>4.3303305975103701</v>
          </cell>
        </row>
        <row r="133">
          <cell r="F133" t="str">
            <v>BWA</v>
          </cell>
          <cell r="G133">
            <v>4.4405201065868303</v>
          </cell>
        </row>
        <row r="134">
          <cell r="F134" t="str">
            <v>BIH</v>
          </cell>
          <cell r="G134">
            <v>5.3776799999999998</v>
          </cell>
        </row>
        <row r="135">
          <cell r="F135" t="str">
            <v>BOL</v>
          </cell>
          <cell r="G135">
            <v>3.19375824657534</v>
          </cell>
        </row>
        <row r="136">
          <cell r="F136" t="str">
            <v>BTN</v>
          </cell>
          <cell r="G136">
            <v>4.9303350000000004</v>
          </cell>
        </row>
        <row r="137">
          <cell r="F137" t="str">
            <v>BEN</v>
          </cell>
          <cell r="G137">
            <v>4.4081124795811499</v>
          </cell>
        </row>
        <row r="138">
          <cell r="F138" t="str">
            <v>BEL</v>
          </cell>
          <cell r="G138">
            <v>5.6338423284023698</v>
          </cell>
        </row>
        <row r="139">
          <cell r="F139" t="str">
            <v>BRB</v>
          </cell>
          <cell r="G139">
            <v>5.6755653560975601</v>
          </cell>
        </row>
        <row r="140">
          <cell r="F140" t="str">
            <v>BGD</v>
          </cell>
          <cell r="G140">
            <v>2.6295307210191101</v>
          </cell>
        </row>
        <row r="141">
          <cell r="F141" t="str">
            <v>BHR</v>
          </cell>
          <cell r="G141">
            <v>4.9919277754716997</v>
          </cell>
        </row>
        <row r="142">
          <cell r="F142" t="str">
            <v>AZE</v>
          </cell>
          <cell r="G142">
            <v>4.3214521916666699</v>
          </cell>
        </row>
        <row r="143">
          <cell r="F143" t="str">
            <v>AUT</v>
          </cell>
          <cell r="G143">
            <v>5.9275788250000003</v>
          </cell>
        </row>
        <row r="144">
          <cell r="F144" t="str">
            <v>AUS</v>
          </cell>
          <cell r="G144">
            <v>5.9837840880000002</v>
          </cell>
        </row>
        <row r="145">
          <cell r="F145" t="str">
            <v>ARM</v>
          </cell>
          <cell r="G145">
            <v>4.0449700461538498</v>
          </cell>
        </row>
        <row r="146">
          <cell r="F146" t="str">
            <v>ARG</v>
          </cell>
          <cell r="G146">
            <v>2.7592742036199098</v>
          </cell>
        </row>
        <row r="147">
          <cell r="F147" t="str">
            <v>AGO</v>
          </cell>
          <cell r="G147">
            <v>2.9714290000000001</v>
          </cell>
        </row>
        <row r="148">
          <cell r="F148" t="str">
            <v>DZA</v>
          </cell>
          <cell r="G148">
            <v>3.74650957857143</v>
          </cell>
        </row>
        <row r="149">
          <cell r="F149" t="str">
            <v>ALB</v>
          </cell>
          <cell r="G149">
            <v>3.6956348000000001</v>
          </cell>
        </row>
      </sheetData>
      <sheetData sheetId="19">
        <row r="1">
          <cell r="F1" t="str">
            <v>Entity code</v>
          </cell>
          <cell r="G1" t="str">
            <v>Value</v>
          </cell>
        </row>
        <row r="2">
          <cell r="C2" t="str">
            <v>1.B. Private institutions, 1-7 (best)</v>
          </cell>
          <cell r="F2" t="str">
            <v>ZWE</v>
          </cell>
          <cell r="G2">
            <v>4.1083189086776901</v>
          </cell>
        </row>
        <row r="3">
          <cell r="F3" t="str">
            <v>ZMB</v>
          </cell>
          <cell r="G3">
            <v>4.3910699191340798</v>
          </cell>
        </row>
        <row r="4">
          <cell r="F4" t="str">
            <v>YEM</v>
          </cell>
          <cell r="G4">
            <v>3.2848377874999999</v>
          </cell>
        </row>
        <row r="5">
          <cell r="F5" t="str">
            <v>VNM</v>
          </cell>
          <cell r="G5">
            <v>3.5882980603658501</v>
          </cell>
        </row>
        <row r="6">
          <cell r="F6" t="str">
            <v>VEN</v>
          </cell>
          <cell r="G6">
            <v>3.25153386532258</v>
          </cell>
        </row>
        <row r="7">
          <cell r="F7" t="str">
            <v>URY</v>
          </cell>
          <cell r="G7">
            <v>4.6348908940028899</v>
          </cell>
        </row>
        <row r="8">
          <cell r="F8" t="str">
            <v>USA</v>
          </cell>
          <cell r="G8">
            <v>5.1295984092336697</v>
          </cell>
        </row>
        <row r="9">
          <cell r="F9" t="str">
            <v>GBR</v>
          </cell>
          <cell r="G9">
            <v>5.6232850085227302</v>
          </cell>
        </row>
        <row r="10">
          <cell r="F10" t="str">
            <v>ARE</v>
          </cell>
          <cell r="G10">
            <v>5.2543233750000002</v>
          </cell>
        </row>
        <row r="11">
          <cell r="F11" t="str">
            <v>UKR</v>
          </cell>
          <cell r="G11">
            <v>3.4304206101382499</v>
          </cell>
        </row>
        <row r="12">
          <cell r="F12" t="str">
            <v>UGA</v>
          </cell>
          <cell r="G12">
            <v>3.76087535491803</v>
          </cell>
        </row>
        <row r="13">
          <cell r="F13" t="str">
            <v>TUR</v>
          </cell>
          <cell r="G13">
            <v>4.3688365765363102</v>
          </cell>
        </row>
        <row r="14">
          <cell r="F14" t="str">
            <v>TUN</v>
          </cell>
          <cell r="G14">
            <v>4.1711787275449099</v>
          </cell>
        </row>
        <row r="15">
          <cell r="F15" t="str">
            <v>TTO</v>
          </cell>
          <cell r="G15">
            <v>3.8416532618374601</v>
          </cell>
        </row>
        <row r="16">
          <cell r="F16" t="str">
            <v>TLS</v>
          </cell>
          <cell r="G16">
            <v>3.3238452472826099</v>
          </cell>
        </row>
        <row r="17">
          <cell r="F17" t="str">
            <v>THA</v>
          </cell>
          <cell r="G17">
            <v>4.4948108991459597</v>
          </cell>
        </row>
        <row r="18">
          <cell r="F18" t="str">
            <v>TZA</v>
          </cell>
          <cell r="G18">
            <v>3.6474804867801001</v>
          </cell>
        </row>
        <row r="19">
          <cell r="F19" t="str">
            <v>TWN</v>
          </cell>
          <cell r="G19">
            <v>5.0328036913120604</v>
          </cell>
        </row>
        <row r="20">
          <cell r="F20" t="str">
            <v>CHE</v>
          </cell>
          <cell r="G20">
            <v>5.4074273254166698</v>
          </cell>
        </row>
        <row r="21">
          <cell r="F21" t="str">
            <v>SWE</v>
          </cell>
          <cell r="G21">
            <v>5.8357763327868897</v>
          </cell>
        </row>
        <row r="22">
          <cell r="F22" t="str">
            <v>SWZ</v>
          </cell>
          <cell r="G22">
            <v>3.9973384387048201</v>
          </cell>
        </row>
        <row r="23">
          <cell r="F23" t="str">
            <v>SUR</v>
          </cell>
          <cell r="G23">
            <v>3.5257698099137902</v>
          </cell>
        </row>
        <row r="24">
          <cell r="F24" t="str">
            <v>LKA</v>
          </cell>
          <cell r="G24">
            <v>4.4427733817073198</v>
          </cell>
        </row>
        <row r="25">
          <cell r="F25" t="str">
            <v>ESP</v>
          </cell>
          <cell r="G25">
            <v>4.1651544925000001</v>
          </cell>
        </row>
        <row r="26">
          <cell r="F26" t="str">
            <v>ZAF</v>
          </cell>
          <cell r="G26">
            <v>5.4587684474184801</v>
          </cell>
        </row>
        <row r="27">
          <cell r="F27" t="str">
            <v>SVN</v>
          </cell>
          <cell r="G27">
            <v>4.19232182283654</v>
          </cell>
        </row>
        <row r="28">
          <cell r="F28" t="str">
            <v>SVK</v>
          </cell>
          <cell r="G28">
            <v>3.7602090038461502</v>
          </cell>
        </row>
        <row r="29">
          <cell r="F29" t="str">
            <v>SGP</v>
          </cell>
          <cell r="G29">
            <v>6.1499405351372003</v>
          </cell>
        </row>
        <row r="30">
          <cell r="F30" t="str">
            <v>SLE</v>
          </cell>
          <cell r="G30">
            <v>3.9602759375000001</v>
          </cell>
        </row>
        <row r="31">
          <cell r="F31" t="str">
            <v>SYC</v>
          </cell>
          <cell r="G31">
            <v>4.5315927492063501</v>
          </cell>
        </row>
        <row r="32">
          <cell r="F32" t="str">
            <v>SRB</v>
          </cell>
          <cell r="G32">
            <v>3.4738770005653299</v>
          </cell>
        </row>
        <row r="33">
          <cell r="F33" t="str">
            <v>SEN</v>
          </cell>
          <cell r="G33">
            <v>3.8595816569010402</v>
          </cell>
        </row>
        <row r="34">
          <cell r="F34" t="str">
            <v>SAU</v>
          </cell>
          <cell r="G34">
            <v>5.1713569726495701</v>
          </cell>
        </row>
        <row r="35">
          <cell r="F35" t="str">
            <v>RWA</v>
          </cell>
          <cell r="G35">
            <v>4.9911691171487602</v>
          </cell>
        </row>
        <row r="36">
          <cell r="F36" t="str">
            <v>RUS</v>
          </cell>
          <cell r="G36">
            <v>3.74824756896186</v>
          </cell>
        </row>
        <row r="37">
          <cell r="F37" t="str">
            <v>ROU</v>
          </cell>
          <cell r="G37">
            <v>3.5271430366915402</v>
          </cell>
        </row>
        <row r="38">
          <cell r="F38" t="str">
            <v>QAT</v>
          </cell>
          <cell r="G38">
            <v>5.7083336258733599</v>
          </cell>
        </row>
        <row r="39">
          <cell r="F39" t="str">
            <v>PRI</v>
          </cell>
          <cell r="G39">
            <v>5.2054268574218696</v>
          </cell>
        </row>
        <row r="40">
          <cell r="F40" t="str">
            <v>PRT</v>
          </cell>
          <cell r="G40">
            <v>4.45123121744186</v>
          </cell>
        </row>
        <row r="41">
          <cell r="F41" t="str">
            <v>POL</v>
          </cell>
          <cell r="G41">
            <v>4.2558095917270498</v>
          </cell>
        </row>
        <row r="42">
          <cell r="F42" t="str">
            <v>PHL</v>
          </cell>
          <cell r="G42">
            <v>4.2543018301762103</v>
          </cell>
        </row>
        <row r="43">
          <cell r="F43" t="str">
            <v>PER</v>
          </cell>
          <cell r="G43">
            <v>4.1939514530092596</v>
          </cell>
        </row>
        <row r="44">
          <cell r="F44" t="str">
            <v>PRY</v>
          </cell>
          <cell r="G44">
            <v>3.4943364289855099</v>
          </cell>
        </row>
        <row r="45">
          <cell r="F45" t="str">
            <v>PAN</v>
          </cell>
          <cell r="G45">
            <v>4.3263502754752796</v>
          </cell>
        </row>
        <row r="46">
          <cell r="F46" t="str">
            <v>PAK</v>
          </cell>
          <cell r="G46">
            <v>3.92260057604167</v>
          </cell>
        </row>
        <row r="47">
          <cell r="F47" t="str">
            <v>OMN</v>
          </cell>
          <cell r="G47">
            <v>5.2205364999999997</v>
          </cell>
        </row>
        <row r="48">
          <cell r="F48" t="str">
            <v>NOR</v>
          </cell>
          <cell r="G48">
            <v>5.9587483208042</v>
          </cell>
        </row>
        <row r="49">
          <cell r="F49" t="str">
            <v>NGA</v>
          </cell>
          <cell r="G49">
            <v>3.6639091976525799</v>
          </cell>
        </row>
        <row r="50">
          <cell r="F50" t="str">
            <v>NIC</v>
          </cell>
          <cell r="G50">
            <v>3.80993855693493</v>
          </cell>
        </row>
        <row r="51">
          <cell r="F51" t="str">
            <v>NZL</v>
          </cell>
          <cell r="G51">
            <v>6.3899475960597796</v>
          </cell>
        </row>
        <row r="52">
          <cell r="F52" t="str">
            <v>NLD</v>
          </cell>
          <cell r="G52">
            <v>5.5749295479289902</v>
          </cell>
        </row>
        <row r="53">
          <cell r="F53" t="str">
            <v>NPL</v>
          </cell>
          <cell r="G53">
            <v>3.5302202500000002</v>
          </cell>
        </row>
        <row r="54">
          <cell r="F54" t="str">
            <v>NAM</v>
          </cell>
          <cell r="G54">
            <v>4.4225028203416104</v>
          </cell>
        </row>
        <row r="55">
          <cell r="F55" t="str">
            <v>MMR</v>
          </cell>
          <cell r="G55">
            <v>3.2688916666666699</v>
          </cell>
        </row>
        <row r="56">
          <cell r="F56" t="str">
            <v>MOZ</v>
          </cell>
          <cell r="G56">
            <v>3.7185144042134799</v>
          </cell>
        </row>
        <row r="57">
          <cell r="F57" t="str">
            <v>MAR</v>
          </cell>
          <cell r="G57">
            <v>4.2568417655737703</v>
          </cell>
        </row>
        <row r="58">
          <cell r="F58" t="str">
            <v>MNE</v>
          </cell>
          <cell r="G58">
            <v>4.2265856032467504</v>
          </cell>
        </row>
        <row r="59">
          <cell r="F59" t="str">
            <v>MNG</v>
          </cell>
          <cell r="G59">
            <v>3.6968547704678398</v>
          </cell>
        </row>
        <row r="60">
          <cell r="F60" t="str">
            <v>MDA</v>
          </cell>
          <cell r="G60">
            <v>3.7085255213675201</v>
          </cell>
        </row>
        <row r="61">
          <cell r="F61" t="str">
            <v>MEX</v>
          </cell>
          <cell r="G61">
            <v>4.1759063646739101</v>
          </cell>
        </row>
        <row r="62">
          <cell r="F62" t="str">
            <v>MUS</v>
          </cell>
          <cell r="G62">
            <v>4.8997583374999998</v>
          </cell>
        </row>
        <row r="63">
          <cell r="F63" t="str">
            <v>MRT</v>
          </cell>
          <cell r="G63">
            <v>2.8939052205882398</v>
          </cell>
        </row>
        <row r="64">
          <cell r="F64" t="str">
            <v>MLT</v>
          </cell>
          <cell r="G64">
            <v>4.7259534849999998</v>
          </cell>
        </row>
        <row r="65">
          <cell r="F65" t="str">
            <v>MLI</v>
          </cell>
          <cell r="G65">
            <v>3.4343135682398001</v>
          </cell>
        </row>
        <row r="66">
          <cell r="F66" t="str">
            <v>MYS</v>
          </cell>
          <cell r="G66">
            <v>5.2673235817567603</v>
          </cell>
        </row>
        <row r="67">
          <cell r="F67" t="str">
            <v>MWI</v>
          </cell>
          <cell r="G67">
            <v>4.0978447336206898</v>
          </cell>
        </row>
        <row r="68">
          <cell r="F68" t="str">
            <v>MDG</v>
          </cell>
          <cell r="G68">
            <v>3.6359451994979901</v>
          </cell>
        </row>
        <row r="69">
          <cell r="F69" t="str">
            <v>MKD</v>
          </cell>
          <cell r="G69">
            <v>4.2319535637426897</v>
          </cell>
        </row>
        <row r="70">
          <cell r="F70" t="str">
            <v>LUX</v>
          </cell>
          <cell r="G70">
            <v>5.5403326158088202</v>
          </cell>
        </row>
        <row r="71">
          <cell r="F71" t="str">
            <v>LTU</v>
          </cell>
          <cell r="G71">
            <v>4.3997882239795896</v>
          </cell>
        </row>
        <row r="72">
          <cell r="F72" t="str">
            <v>LBY</v>
          </cell>
          <cell r="G72">
            <v>3.1927484777777799</v>
          </cell>
        </row>
        <row r="73">
          <cell r="F73" t="str">
            <v>LBR</v>
          </cell>
          <cell r="G73">
            <v>3.8379320290540502</v>
          </cell>
        </row>
        <row r="74">
          <cell r="F74" t="str">
            <v>LSO</v>
          </cell>
          <cell r="G74">
            <v>3.6866470098118298</v>
          </cell>
        </row>
        <row r="75">
          <cell r="F75" t="str">
            <v>LBN</v>
          </cell>
          <cell r="G75">
            <v>3.5695230620129901</v>
          </cell>
        </row>
        <row r="76">
          <cell r="F76" t="str">
            <v>LVA</v>
          </cell>
          <cell r="G76">
            <v>4.2966445076923101</v>
          </cell>
        </row>
        <row r="77">
          <cell r="F77" t="str">
            <v>LAO</v>
          </cell>
          <cell r="G77">
            <v>3.8524587499999998</v>
          </cell>
        </row>
        <row r="78">
          <cell r="F78" t="str">
            <v>KGZ</v>
          </cell>
          <cell r="G78">
            <v>3.6937109028125001</v>
          </cell>
        </row>
        <row r="79">
          <cell r="F79" t="str">
            <v>KWT</v>
          </cell>
          <cell r="G79">
            <v>4.2218159381756797</v>
          </cell>
        </row>
        <row r="80">
          <cell r="F80" t="str">
            <v>KOR</v>
          </cell>
          <cell r="G80">
            <v>3.93393046005587</v>
          </cell>
        </row>
        <row r="81">
          <cell r="F81" t="str">
            <v>KEN</v>
          </cell>
          <cell r="G81">
            <v>4.0157893910377398</v>
          </cell>
        </row>
        <row r="82">
          <cell r="F82" t="str">
            <v>KAZ</v>
          </cell>
          <cell r="G82">
            <v>4.4633420074404802</v>
          </cell>
        </row>
        <row r="83">
          <cell r="F83" t="str">
            <v>JOR</v>
          </cell>
          <cell r="G83">
            <v>4.3875273750000003</v>
          </cell>
        </row>
        <row r="84">
          <cell r="F84" t="str">
            <v>JPN</v>
          </cell>
          <cell r="G84">
            <v>5.5415316509955703</v>
          </cell>
        </row>
        <row r="85">
          <cell r="F85" t="str">
            <v>JAM</v>
          </cell>
          <cell r="G85">
            <v>4.1611284301470599</v>
          </cell>
        </row>
        <row r="86">
          <cell r="F86" t="str">
            <v>ITA</v>
          </cell>
          <cell r="G86">
            <v>3.7654256629360501</v>
          </cell>
        </row>
        <row r="87">
          <cell r="F87" t="str">
            <v>ISR</v>
          </cell>
          <cell r="G87">
            <v>4.9895489641891899</v>
          </cell>
        </row>
        <row r="88">
          <cell r="F88" t="str">
            <v>IRL</v>
          </cell>
          <cell r="G88">
            <v>5.2773276256410302</v>
          </cell>
        </row>
        <row r="89">
          <cell r="F89" t="str">
            <v>IRN</v>
          </cell>
          <cell r="G89">
            <v>3.7706063768590599</v>
          </cell>
        </row>
        <row r="90">
          <cell r="F90" t="str">
            <v>IDN</v>
          </cell>
          <cell r="G90">
            <v>4.3336933007142902</v>
          </cell>
        </row>
        <row r="91">
          <cell r="F91" t="str">
            <v>IND</v>
          </cell>
          <cell r="G91">
            <v>4.1932014108695599</v>
          </cell>
        </row>
        <row r="92">
          <cell r="F92" t="str">
            <v>ISL</v>
          </cell>
          <cell r="G92">
            <v>5.07519495149457</v>
          </cell>
        </row>
        <row r="93">
          <cell r="F93" t="str">
            <v>HUN</v>
          </cell>
          <cell r="G93">
            <v>3.95691616609948</v>
          </cell>
        </row>
        <row r="94">
          <cell r="F94" t="str">
            <v>HKG</v>
          </cell>
          <cell r="G94">
            <v>5.7456700284883704</v>
          </cell>
        </row>
        <row r="95">
          <cell r="F95" t="str">
            <v>HND</v>
          </cell>
          <cell r="G95">
            <v>3.7788736820922</v>
          </cell>
        </row>
        <row r="96">
          <cell r="F96" t="str">
            <v>HTI</v>
          </cell>
          <cell r="G96">
            <v>3.08680463586956</v>
          </cell>
        </row>
        <row r="97">
          <cell r="F97" t="str">
            <v>GUY</v>
          </cell>
          <cell r="G97">
            <v>4.0676731832872903</v>
          </cell>
        </row>
        <row r="98">
          <cell r="F98" t="str">
            <v>GIN</v>
          </cell>
          <cell r="G98">
            <v>3.3773079159482799</v>
          </cell>
        </row>
        <row r="99">
          <cell r="F99" t="str">
            <v>GTM</v>
          </cell>
          <cell r="G99">
            <v>4.0484002269970398</v>
          </cell>
        </row>
        <row r="100">
          <cell r="F100" t="str">
            <v>GRC</v>
          </cell>
          <cell r="G100">
            <v>3.7737837344827598</v>
          </cell>
        </row>
        <row r="101">
          <cell r="F101" t="str">
            <v>GHA</v>
          </cell>
          <cell r="G101">
            <v>4.0986087973154399</v>
          </cell>
        </row>
        <row r="102">
          <cell r="F102" t="str">
            <v>DEU</v>
          </cell>
          <cell r="G102">
            <v>5.2708496608165003</v>
          </cell>
        </row>
        <row r="103">
          <cell r="F103" t="str">
            <v>GEO</v>
          </cell>
          <cell r="G103">
            <v>4.1437964721893499</v>
          </cell>
        </row>
        <row r="104">
          <cell r="F104" t="str">
            <v>GMB</v>
          </cell>
          <cell r="G104">
            <v>4.3795904376533796</v>
          </cell>
        </row>
        <row r="105">
          <cell r="F105" t="str">
            <v>GAB</v>
          </cell>
          <cell r="G105">
            <v>4.1425999172897203</v>
          </cell>
        </row>
        <row r="106">
          <cell r="F106" t="str">
            <v>FRA</v>
          </cell>
          <cell r="G106">
            <v>5.0211983263756004</v>
          </cell>
        </row>
        <row r="107">
          <cell r="F107" t="str">
            <v>FIN</v>
          </cell>
          <cell r="G107">
            <v>6.0746353197368403</v>
          </cell>
        </row>
        <row r="108">
          <cell r="F108" t="str">
            <v>ETH</v>
          </cell>
          <cell r="G108">
            <v>3.47018354493671</v>
          </cell>
        </row>
        <row r="109">
          <cell r="F109" t="str">
            <v>EST</v>
          </cell>
          <cell r="G109">
            <v>4.7892583227401104</v>
          </cell>
        </row>
        <row r="110">
          <cell r="F110" t="str">
            <v>SLV</v>
          </cell>
          <cell r="G110">
            <v>3.4124007128205101</v>
          </cell>
        </row>
        <row r="111">
          <cell r="F111" t="str">
            <v>EGY</v>
          </cell>
          <cell r="G111">
            <v>3.96811244210526</v>
          </cell>
        </row>
        <row r="112">
          <cell r="F112" t="str">
            <v>ECU</v>
          </cell>
          <cell r="G112">
            <v>3.7910705042658699</v>
          </cell>
        </row>
        <row r="113">
          <cell r="F113" t="str">
            <v>DOM</v>
          </cell>
          <cell r="G113">
            <v>3.9453831488095199</v>
          </cell>
        </row>
        <row r="114">
          <cell r="F114" t="str">
            <v>DNK</v>
          </cell>
          <cell r="G114">
            <v>5.5467617148671096</v>
          </cell>
        </row>
        <row r="115">
          <cell r="F115" t="str">
            <v>CZE</v>
          </cell>
          <cell r="G115">
            <v>3.9124523858568101</v>
          </cell>
        </row>
        <row r="116">
          <cell r="F116" t="str">
            <v>CYP</v>
          </cell>
          <cell r="G116">
            <v>4.4776577794014099</v>
          </cell>
        </row>
        <row r="117">
          <cell r="F117" t="str">
            <v>HRV</v>
          </cell>
          <cell r="G117">
            <v>3.8580669679144401</v>
          </cell>
        </row>
        <row r="118">
          <cell r="F118" t="str">
            <v>CIV</v>
          </cell>
          <cell r="G118">
            <v>3.8756255362716798</v>
          </cell>
        </row>
        <row r="119">
          <cell r="F119" t="str">
            <v>CRI</v>
          </cell>
          <cell r="G119">
            <v>4.4041626636029401</v>
          </cell>
        </row>
        <row r="120">
          <cell r="F120" t="str">
            <v>COL</v>
          </cell>
          <cell r="G120">
            <v>4.1953449249999997</v>
          </cell>
        </row>
        <row r="121">
          <cell r="F121" t="str">
            <v>CHN</v>
          </cell>
          <cell r="G121">
            <v>4.2045091458333301</v>
          </cell>
        </row>
        <row r="122">
          <cell r="F122" t="str">
            <v>CHL</v>
          </cell>
          <cell r="G122">
            <v>4.9617153890625003</v>
          </cell>
        </row>
        <row r="123">
          <cell r="F123" t="str">
            <v>TCD</v>
          </cell>
          <cell r="G123">
            <v>2.9454321146739102</v>
          </cell>
        </row>
        <row r="124">
          <cell r="F124" t="str">
            <v>CPV</v>
          </cell>
          <cell r="G124">
            <v>3.9772872952127698</v>
          </cell>
        </row>
        <row r="125">
          <cell r="F125" t="str">
            <v>CAN</v>
          </cell>
          <cell r="G125">
            <v>5.6890445570974597</v>
          </cell>
        </row>
        <row r="126">
          <cell r="F126" t="str">
            <v>CMR</v>
          </cell>
          <cell r="G126">
            <v>3.7233740417832202</v>
          </cell>
        </row>
        <row r="127">
          <cell r="F127" t="str">
            <v>KHM</v>
          </cell>
          <cell r="G127">
            <v>3.9659059117647102</v>
          </cell>
        </row>
        <row r="128">
          <cell r="F128" t="str">
            <v>BDI</v>
          </cell>
          <cell r="G128">
            <v>3.2067509579207898</v>
          </cell>
        </row>
        <row r="129">
          <cell r="F129" t="str">
            <v>BFA</v>
          </cell>
          <cell r="G129">
            <v>3.7350990980867298</v>
          </cell>
        </row>
        <row r="130">
          <cell r="F130" t="str">
            <v>BGR</v>
          </cell>
          <cell r="G130">
            <v>3.8835952865671599</v>
          </cell>
        </row>
        <row r="131">
          <cell r="F131" t="str">
            <v>BRN</v>
          </cell>
          <cell r="G131">
            <v>4.8097959564102597</v>
          </cell>
        </row>
        <row r="132">
          <cell r="F132" t="str">
            <v>BRA</v>
          </cell>
          <cell r="G132">
            <v>4.2831709772302897</v>
          </cell>
        </row>
        <row r="133">
          <cell r="F133" t="str">
            <v>BWA</v>
          </cell>
          <cell r="G133">
            <v>4.6642041824850304</v>
          </cell>
        </row>
        <row r="134">
          <cell r="F134" t="str">
            <v>BIH</v>
          </cell>
          <cell r="G134">
            <v>3.5863998750000001</v>
          </cell>
        </row>
        <row r="135">
          <cell r="F135" t="str">
            <v>BOL</v>
          </cell>
          <cell r="G135">
            <v>3.6868657558219202</v>
          </cell>
        </row>
        <row r="136">
          <cell r="F136" t="str">
            <v>BTN</v>
          </cell>
          <cell r="G136">
            <v>4.2987272499999998</v>
          </cell>
        </row>
        <row r="137">
          <cell r="F137" t="str">
            <v>BEN</v>
          </cell>
          <cell r="G137">
            <v>3.6722562219895298</v>
          </cell>
        </row>
        <row r="138">
          <cell r="F138" t="str">
            <v>BEL</v>
          </cell>
          <cell r="G138">
            <v>5.26107775199704</v>
          </cell>
        </row>
        <row r="139">
          <cell r="F139" t="str">
            <v>BRB</v>
          </cell>
          <cell r="G139">
            <v>4.8137818908536598</v>
          </cell>
        </row>
        <row r="140">
          <cell r="F140" t="str">
            <v>BGD</v>
          </cell>
          <cell r="G140">
            <v>3.3664330791401298</v>
          </cell>
        </row>
        <row r="141">
          <cell r="F141" t="str">
            <v>BHR</v>
          </cell>
          <cell r="G141">
            <v>4.9651409636792403</v>
          </cell>
        </row>
        <row r="142">
          <cell r="F142" t="str">
            <v>AZE</v>
          </cell>
          <cell r="G142">
            <v>4.2206642489583297</v>
          </cell>
        </row>
        <row r="143">
          <cell r="F143" t="str">
            <v>AUT</v>
          </cell>
          <cell r="G143">
            <v>5.23615531488971</v>
          </cell>
        </row>
        <row r="144">
          <cell r="F144" t="str">
            <v>AUS</v>
          </cell>
          <cell r="G144">
            <v>5.3178459260000004</v>
          </cell>
        </row>
        <row r="145">
          <cell r="F145" t="str">
            <v>ARM</v>
          </cell>
          <cell r="G145">
            <v>4.0839895647435904</v>
          </cell>
        </row>
        <row r="146">
          <cell r="F146" t="str">
            <v>ARG</v>
          </cell>
          <cell r="G146">
            <v>3.3303310046945702</v>
          </cell>
        </row>
        <row r="147">
          <cell r="F147" t="str">
            <v>AGO</v>
          </cell>
          <cell r="G147">
            <v>2.9354308750000002</v>
          </cell>
        </row>
        <row r="148">
          <cell r="F148" t="str">
            <v>DZA</v>
          </cell>
          <cell r="G148">
            <v>3.2588525141581601</v>
          </cell>
        </row>
        <row r="149">
          <cell r="F149" t="str">
            <v>ALB</v>
          </cell>
          <cell r="G149">
            <v>3.7969597312499999</v>
          </cell>
        </row>
      </sheetData>
      <sheetData sheetId="20">
        <row r="1">
          <cell r="F1" t="str">
            <v>Entity code</v>
          </cell>
          <cell r="G1" t="str">
            <v>Value</v>
          </cell>
        </row>
        <row r="2">
          <cell r="C2" t="str">
            <v>1.17 Ethical behavior of firms, 1-7 (best)</v>
          </cell>
          <cell r="F2" t="str">
            <v>ZWE</v>
          </cell>
          <cell r="G2">
            <v>3.7755243487603298</v>
          </cell>
        </row>
        <row r="3">
          <cell r="F3" t="str">
            <v>ZMB</v>
          </cell>
          <cell r="G3">
            <v>4.1982044379888297</v>
          </cell>
        </row>
        <row r="4">
          <cell r="F4" t="str">
            <v>YEM</v>
          </cell>
          <cell r="G4">
            <v>3.3959261879999998</v>
          </cell>
        </row>
        <row r="5">
          <cell r="F5" t="str">
            <v>VNM</v>
          </cell>
          <cell r="G5">
            <v>3.7291121073170701</v>
          </cell>
        </row>
        <row r="6">
          <cell r="F6" t="str">
            <v>VEN</v>
          </cell>
          <cell r="G6">
            <v>3.0107810709677398</v>
          </cell>
        </row>
        <row r="7">
          <cell r="F7" t="str">
            <v>URY</v>
          </cell>
          <cell r="G7">
            <v>4.8201736115606897</v>
          </cell>
        </row>
        <row r="8">
          <cell r="F8" t="str">
            <v>USA</v>
          </cell>
          <cell r="G8">
            <v>4.8963707286432196</v>
          </cell>
        </row>
        <row r="9">
          <cell r="F9" t="str">
            <v>GBR</v>
          </cell>
          <cell r="G9">
            <v>5.7636289999999999</v>
          </cell>
        </row>
        <row r="10">
          <cell r="F10" t="str">
            <v>ARE</v>
          </cell>
          <cell r="G10">
            <v>5.6668149999999997</v>
          </cell>
        </row>
        <row r="11">
          <cell r="F11" t="str">
            <v>UKR</v>
          </cell>
          <cell r="G11">
            <v>3.24770196958525</v>
          </cell>
        </row>
        <row r="12">
          <cell r="F12" t="str">
            <v>UGA</v>
          </cell>
          <cell r="G12">
            <v>3.6807819639344301</v>
          </cell>
        </row>
        <row r="13">
          <cell r="F13" t="str">
            <v>TUR</v>
          </cell>
          <cell r="G13">
            <v>4.2127668826815601</v>
          </cell>
        </row>
        <row r="14">
          <cell r="F14" t="str">
            <v>TUN</v>
          </cell>
          <cell r="G14">
            <v>4.0154207263473101</v>
          </cell>
        </row>
        <row r="15">
          <cell r="F15" t="str">
            <v>TTO</v>
          </cell>
          <cell r="G15">
            <v>3.4402625954063599</v>
          </cell>
        </row>
        <row r="16">
          <cell r="F16" t="str">
            <v>TLS</v>
          </cell>
          <cell r="G16">
            <v>3.4000254884058001</v>
          </cell>
        </row>
        <row r="17">
          <cell r="F17" t="str">
            <v>THA</v>
          </cell>
          <cell r="G17">
            <v>3.9791728211180102</v>
          </cell>
        </row>
        <row r="18">
          <cell r="F18" t="str">
            <v>TZA</v>
          </cell>
          <cell r="G18">
            <v>3.38814283717277</v>
          </cell>
        </row>
        <row r="19">
          <cell r="F19" t="str">
            <v>TWN</v>
          </cell>
          <cell r="G19">
            <v>4.9982560113475198</v>
          </cell>
        </row>
        <row r="20">
          <cell r="F20" t="str">
            <v>CHE</v>
          </cell>
          <cell r="G20">
            <v>6.24164763666667</v>
          </cell>
        </row>
        <row r="21">
          <cell r="F21" t="str">
            <v>SWE</v>
          </cell>
          <cell r="G21">
            <v>6.1731201073770503</v>
          </cell>
        </row>
        <row r="22">
          <cell r="F22" t="str">
            <v>SWZ</v>
          </cell>
          <cell r="G22">
            <v>3.73109514216867</v>
          </cell>
        </row>
        <row r="23">
          <cell r="F23" t="str">
            <v>SUR</v>
          </cell>
          <cell r="G23">
            <v>3.7250426045977001</v>
          </cell>
        </row>
        <row r="24">
          <cell r="F24" t="str">
            <v>LKA</v>
          </cell>
          <cell r="G24">
            <v>3.94423979268293</v>
          </cell>
        </row>
        <row r="25">
          <cell r="F25" t="str">
            <v>ESP</v>
          </cell>
          <cell r="G25">
            <v>4.1403984999999999</v>
          </cell>
        </row>
        <row r="26">
          <cell r="F26" t="str">
            <v>ZAF</v>
          </cell>
          <cell r="G26">
            <v>4.7251320380434798</v>
          </cell>
        </row>
        <row r="27">
          <cell r="F27" t="str">
            <v>SVN</v>
          </cell>
          <cell r="G27">
            <v>4.0714898625</v>
          </cell>
        </row>
        <row r="28">
          <cell r="F28" t="str">
            <v>SVK</v>
          </cell>
          <cell r="G28">
            <v>3.3388069340659299</v>
          </cell>
        </row>
        <row r="29">
          <cell r="F29" t="str">
            <v>SGP</v>
          </cell>
          <cell r="G29">
            <v>6.3310017274390296</v>
          </cell>
        </row>
        <row r="30">
          <cell r="F30" t="str">
            <v>SLE</v>
          </cell>
          <cell r="G30">
            <v>3.7035459999999998</v>
          </cell>
        </row>
        <row r="31">
          <cell r="F31" t="str">
            <v>SYC</v>
          </cell>
          <cell r="G31">
            <v>4.38871761904762</v>
          </cell>
        </row>
        <row r="32">
          <cell r="F32" t="str">
            <v>SRB</v>
          </cell>
          <cell r="G32">
            <v>3.3201944040200999</v>
          </cell>
        </row>
        <row r="33">
          <cell r="F33" t="str">
            <v>SEN</v>
          </cell>
          <cell r="G33">
            <v>3.7494588281249999</v>
          </cell>
        </row>
        <row r="34">
          <cell r="F34" t="str">
            <v>SAU</v>
          </cell>
          <cell r="G34">
            <v>5.10959285042735</v>
          </cell>
        </row>
        <row r="35">
          <cell r="F35" t="str">
            <v>RWA</v>
          </cell>
          <cell r="G35">
            <v>5.1804983338842998</v>
          </cell>
        </row>
        <row r="36">
          <cell r="F36" t="str">
            <v>RUS</v>
          </cell>
          <cell r="G36">
            <v>3.6550269177966102</v>
          </cell>
        </row>
        <row r="37">
          <cell r="F37" t="str">
            <v>ROU</v>
          </cell>
          <cell r="G37">
            <v>3.07557128955224</v>
          </cell>
        </row>
        <row r="38">
          <cell r="F38" t="str">
            <v>QAT</v>
          </cell>
          <cell r="G38">
            <v>6.0177676205240198</v>
          </cell>
        </row>
        <row r="39">
          <cell r="F39" t="str">
            <v>PRI</v>
          </cell>
          <cell r="G39">
            <v>4.7776708406250004</v>
          </cell>
        </row>
        <row r="40">
          <cell r="F40" t="str">
            <v>PRT</v>
          </cell>
          <cell r="G40">
            <v>4.3933681232558097</v>
          </cell>
        </row>
        <row r="41">
          <cell r="F41" t="str">
            <v>POL</v>
          </cell>
          <cell r="G41">
            <v>4.0754153188405802</v>
          </cell>
        </row>
        <row r="42">
          <cell r="F42" t="str">
            <v>PHL</v>
          </cell>
          <cell r="G42">
            <v>3.97814495066079</v>
          </cell>
        </row>
        <row r="43">
          <cell r="F43" t="str">
            <v>PER</v>
          </cell>
          <cell r="G43">
            <v>3.4781439660493798</v>
          </cell>
        </row>
        <row r="44">
          <cell r="F44" t="str">
            <v>PRY</v>
          </cell>
          <cell r="G44">
            <v>2.9600497159420298</v>
          </cell>
        </row>
        <row r="45">
          <cell r="F45" t="str">
            <v>PAN</v>
          </cell>
          <cell r="G45">
            <v>3.9586565133079898</v>
          </cell>
        </row>
        <row r="46">
          <cell r="F46" t="str">
            <v>PAK</v>
          </cell>
          <cell r="G46">
            <v>3.51767752916667</v>
          </cell>
        </row>
        <row r="47">
          <cell r="F47" t="str">
            <v>OMN</v>
          </cell>
          <cell r="G47">
            <v>5.4503259999999996</v>
          </cell>
        </row>
        <row r="48">
          <cell r="F48" t="str">
            <v>NOR</v>
          </cell>
          <cell r="G48">
            <v>6.1899300132867099</v>
          </cell>
        </row>
        <row r="49">
          <cell r="F49" t="str">
            <v>NGA</v>
          </cell>
          <cell r="G49">
            <v>3.2429493154929601</v>
          </cell>
        </row>
        <row r="50">
          <cell r="F50" t="str">
            <v>NIC</v>
          </cell>
          <cell r="G50">
            <v>3.69768821917808</v>
          </cell>
        </row>
        <row r="51">
          <cell r="F51" t="str">
            <v>NZL</v>
          </cell>
          <cell r="G51">
            <v>6.5654474130434801</v>
          </cell>
        </row>
        <row r="52">
          <cell r="F52" t="str">
            <v>NLD</v>
          </cell>
          <cell r="G52">
            <v>6.0094329325443798</v>
          </cell>
        </row>
        <row r="53">
          <cell r="F53" t="str">
            <v>NPL</v>
          </cell>
          <cell r="G53">
            <v>3.2220645000000001</v>
          </cell>
        </row>
        <row r="54">
          <cell r="F54" t="str">
            <v>NAM</v>
          </cell>
          <cell r="G54">
            <v>4.1689295913043498</v>
          </cell>
        </row>
        <row r="55">
          <cell r="F55" t="str">
            <v>MMR</v>
          </cell>
          <cell r="G55">
            <v>3.3238129999999999</v>
          </cell>
        </row>
        <row r="56">
          <cell r="F56" t="str">
            <v>MOZ</v>
          </cell>
          <cell r="G56">
            <v>3.3449973112359501</v>
          </cell>
        </row>
        <row r="57">
          <cell r="F57" t="str">
            <v>MAR</v>
          </cell>
          <cell r="G57">
            <v>4.04350975409836</v>
          </cell>
        </row>
        <row r="58">
          <cell r="F58" t="str">
            <v>MNE</v>
          </cell>
          <cell r="G58">
            <v>4.0859211038960996</v>
          </cell>
        </row>
        <row r="59">
          <cell r="F59" t="str">
            <v>MNG</v>
          </cell>
          <cell r="G59">
            <v>3.4506319081871299</v>
          </cell>
        </row>
        <row r="60">
          <cell r="F60" t="str">
            <v>MDA</v>
          </cell>
          <cell r="G60">
            <v>3.4072933692307701</v>
          </cell>
        </row>
        <row r="61">
          <cell r="F61" t="str">
            <v>MEX</v>
          </cell>
          <cell r="G61">
            <v>3.7461787354515099</v>
          </cell>
        </row>
        <row r="62">
          <cell r="F62" t="str">
            <v>MUS</v>
          </cell>
          <cell r="G62">
            <v>4.4640041916666702</v>
          </cell>
        </row>
        <row r="63">
          <cell r="F63" t="str">
            <v>MRT</v>
          </cell>
          <cell r="G63">
            <v>2.76491132352941</v>
          </cell>
        </row>
        <row r="64">
          <cell r="F64" t="str">
            <v>MLT</v>
          </cell>
          <cell r="G64">
            <v>4.4318328500000002</v>
          </cell>
        </row>
        <row r="65">
          <cell r="F65" t="str">
            <v>MLI</v>
          </cell>
          <cell r="G65">
            <v>3.4612611897959198</v>
          </cell>
        </row>
        <row r="66">
          <cell r="F66" t="str">
            <v>MYS</v>
          </cell>
          <cell r="G66">
            <v>5.0059083189189204</v>
          </cell>
        </row>
        <row r="67">
          <cell r="F67" t="str">
            <v>MWI</v>
          </cell>
          <cell r="G67">
            <v>3.7683885827586199</v>
          </cell>
        </row>
        <row r="68">
          <cell r="F68" t="str">
            <v>MDG</v>
          </cell>
          <cell r="G68">
            <v>3.21786548674699</v>
          </cell>
        </row>
        <row r="69">
          <cell r="F69" t="str">
            <v>MKD</v>
          </cell>
          <cell r="G69">
            <v>3.9193016122806998</v>
          </cell>
        </row>
        <row r="70">
          <cell r="F70" t="str">
            <v>LUX</v>
          </cell>
          <cell r="G70">
            <v>5.9206340970588203</v>
          </cell>
        </row>
        <row r="71">
          <cell r="F71" t="str">
            <v>LTU</v>
          </cell>
          <cell r="G71">
            <v>4.2627453234693897</v>
          </cell>
        </row>
        <row r="72">
          <cell r="F72" t="str">
            <v>LBY</v>
          </cell>
          <cell r="G72">
            <v>3.6342882666666698</v>
          </cell>
        </row>
        <row r="73">
          <cell r="F73" t="str">
            <v>LBR</v>
          </cell>
          <cell r="G73">
            <v>3.8112096243243201</v>
          </cell>
        </row>
        <row r="74">
          <cell r="F74" t="str">
            <v>LSO</v>
          </cell>
          <cell r="G74">
            <v>3.6647563704301098</v>
          </cell>
        </row>
        <row r="75">
          <cell r="F75" t="str">
            <v>LBN</v>
          </cell>
          <cell r="G75">
            <v>3.1917782675324702</v>
          </cell>
        </row>
        <row r="76">
          <cell r="F76" t="str">
            <v>LVA</v>
          </cell>
          <cell r="G76">
            <v>4.0721207641025599</v>
          </cell>
        </row>
        <row r="77">
          <cell r="F77" t="str">
            <v>LAO</v>
          </cell>
          <cell r="G77">
            <v>4.0541219999999996</v>
          </cell>
        </row>
        <row r="78">
          <cell r="F78" t="str">
            <v>KGZ</v>
          </cell>
          <cell r="G78">
            <v>3.1855430375</v>
          </cell>
        </row>
        <row r="79">
          <cell r="F79" t="str">
            <v>KWT</v>
          </cell>
          <cell r="G79">
            <v>3.94787549459459</v>
          </cell>
        </row>
        <row r="80">
          <cell r="F80" t="str">
            <v>KOR</v>
          </cell>
          <cell r="G80">
            <v>3.8072784357541898</v>
          </cell>
        </row>
        <row r="81">
          <cell r="F81" t="str">
            <v>KEN</v>
          </cell>
          <cell r="G81">
            <v>3.8073413358490602</v>
          </cell>
        </row>
        <row r="82">
          <cell r="F82" t="str">
            <v>KAZ</v>
          </cell>
          <cell r="G82">
            <v>4.1130140619047602</v>
          </cell>
        </row>
        <row r="83">
          <cell r="F83" t="str">
            <v>JOR</v>
          </cell>
          <cell r="G83">
            <v>4.4177840000000002</v>
          </cell>
        </row>
        <row r="84">
          <cell r="F84" t="str">
            <v>JPN</v>
          </cell>
          <cell r="G84">
            <v>5.8096780889380497</v>
          </cell>
        </row>
        <row r="85">
          <cell r="F85" t="str">
            <v>JAM</v>
          </cell>
          <cell r="G85">
            <v>3.68777422720588</v>
          </cell>
        </row>
        <row r="86">
          <cell r="F86" t="str">
            <v>ITA</v>
          </cell>
          <cell r="G86">
            <v>3.6272926255814002</v>
          </cell>
        </row>
        <row r="87">
          <cell r="F87" t="str">
            <v>ISR</v>
          </cell>
          <cell r="G87">
            <v>4.8832928729729703</v>
          </cell>
        </row>
        <row r="88">
          <cell r="F88" t="str">
            <v>IRL</v>
          </cell>
          <cell r="G88">
            <v>5.4194107965812002</v>
          </cell>
        </row>
        <row r="89">
          <cell r="F89" t="str">
            <v>IRN</v>
          </cell>
          <cell r="G89">
            <v>3.7892514674220998</v>
          </cell>
        </row>
        <row r="90">
          <cell r="F90" t="str">
            <v>IDN</v>
          </cell>
          <cell r="G90">
            <v>4.0307105085714303</v>
          </cell>
        </row>
        <row r="91">
          <cell r="F91" t="str">
            <v>IND</v>
          </cell>
          <cell r="G91">
            <v>3.7476344859903401</v>
          </cell>
        </row>
        <row r="92">
          <cell r="F92" t="str">
            <v>ISL</v>
          </cell>
          <cell r="G92">
            <v>5.4661137021739101</v>
          </cell>
        </row>
        <row r="93">
          <cell r="F93" t="str">
            <v>HUN</v>
          </cell>
          <cell r="G93">
            <v>3.72832900680628</v>
          </cell>
        </row>
        <row r="94">
          <cell r="F94" t="str">
            <v>HKG</v>
          </cell>
          <cell r="G94">
            <v>5.61708212790698</v>
          </cell>
        </row>
        <row r="95">
          <cell r="F95" t="str">
            <v>HND</v>
          </cell>
          <cell r="G95">
            <v>3.59456631347518</v>
          </cell>
        </row>
        <row r="96">
          <cell r="F96" t="str">
            <v>HTI</v>
          </cell>
          <cell r="G96">
            <v>2.9962058467391302</v>
          </cell>
        </row>
        <row r="97">
          <cell r="F97" t="str">
            <v>GUY</v>
          </cell>
          <cell r="G97">
            <v>3.9626744999999999</v>
          </cell>
        </row>
        <row r="98">
          <cell r="F98" t="str">
            <v>GIN</v>
          </cell>
          <cell r="G98">
            <v>3.25569439655172</v>
          </cell>
        </row>
        <row r="99">
          <cell r="F99" t="str">
            <v>GTM</v>
          </cell>
          <cell r="G99">
            <v>3.90818933372781</v>
          </cell>
        </row>
        <row r="100">
          <cell r="F100" t="str">
            <v>GRC</v>
          </cell>
          <cell r="G100">
            <v>3.4830769948275901</v>
          </cell>
        </row>
        <row r="101">
          <cell r="F101" t="str">
            <v>GHA</v>
          </cell>
          <cell r="G101">
            <v>3.7310359798657702</v>
          </cell>
        </row>
        <row r="102">
          <cell r="F102" t="str">
            <v>DEU</v>
          </cell>
          <cell r="G102">
            <v>5.6651430804713803</v>
          </cell>
        </row>
        <row r="103">
          <cell r="F103" t="str">
            <v>GEO</v>
          </cell>
          <cell r="G103">
            <v>4.0064088609467499</v>
          </cell>
        </row>
        <row r="104">
          <cell r="F104" t="str">
            <v>GMB</v>
          </cell>
          <cell r="G104">
            <v>4.63476414539877</v>
          </cell>
        </row>
        <row r="105">
          <cell r="F105" t="str">
            <v>GAB</v>
          </cell>
          <cell r="G105">
            <v>4.2776673196261701</v>
          </cell>
        </row>
        <row r="106">
          <cell r="F106" t="str">
            <v>FRA</v>
          </cell>
          <cell r="G106">
            <v>5.2231895899521499</v>
          </cell>
        </row>
        <row r="107">
          <cell r="F107" t="str">
            <v>FIN</v>
          </cell>
          <cell r="G107">
            <v>6.44283742105263</v>
          </cell>
        </row>
        <row r="108">
          <cell r="F108" t="str">
            <v>ETH</v>
          </cell>
          <cell r="G108">
            <v>3.1635195569620298</v>
          </cell>
        </row>
        <row r="109">
          <cell r="F109" t="str">
            <v>EST</v>
          </cell>
          <cell r="G109">
            <v>4.8005794734463301</v>
          </cell>
        </row>
        <row r="110">
          <cell r="F110" t="str">
            <v>SLV</v>
          </cell>
          <cell r="G110">
            <v>3.3783333333333299</v>
          </cell>
        </row>
        <row r="111">
          <cell r="F111" t="str">
            <v>EGY</v>
          </cell>
          <cell r="G111">
            <v>4.0881671030075202</v>
          </cell>
        </row>
        <row r="112">
          <cell r="F112" t="str">
            <v>ECU</v>
          </cell>
          <cell r="G112">
            <v>3.5606241420634901</v>
          </cell>
        </row>
        <row r="113">
          <cell r="F113" t="str">
            <v>DOM</v>
          </cell>
          <cell r="G113">
            <v>3.5301654761904802</v>
          </cell>
        </row>
        <row r="114">
          <cell r="F114" t="str">
            <v>DNK</v>
          </cell>
          <cell r="G114">
            <v>6.1482644026578104</v>
          </cell>
        </row>
        <row r="115">
          <cell r="F115" t="str">
            <v>CZE</v>
          </cell>
          <cell r="G115">
            <v>3.5540712253521098</v>
          </cell>
        </row>
        <row r="116">
          <cell r="F116" t="str">
            <v>CYP</v>
          </cell>
          <cell r="G116">
            <v>4.30199129647887</v>
          </cell>
        </row>
        <row r="117">
          <cell r="F117" t="str">
            <v>HRV</v>
          </cell>
          <cell r="G117">
            <v>3.86319286470588</v>
          </cell>
        </row>
        <row r="118">
          <cell r="F118" t="str">
            <v>CIV</v>
          </cell>
          <cell r="G118">
            <v>3.6983130462427698</v>
          </cell>
        </row>
        <row r="119">
          <cell r="F119" t="str">
            <v>CRI</v>
          </cell>
          <cell r="G119">
            <v>4.4915701666666701</v>
          </cell>
        </row>
        <row r="120">
          <cell r="F120" t="str">
            <v>COL</v>
          </cell>
          <cell r="G120">
            <v>3.5703582428571399</v>
          </cell>
        </row>
        <row r="121">
          <cell r="F121" t="str">
            <v>CHN</v>
          </cell>
          <cell r="G121">
            <v>4.1665574047618996</v>
          </cell>
        </row>
        <row r="122">
          <cell r="F122" t="str">
            <v>CHL</v>
          </cell>
          <cell r="G122">
            <v>5.1044113500000003</v>
          </cell>
        </row>
        <row r="123">
          <cell r="F123" t="str">
            <v>TCD</v>
          </cell>
          <cell r="G123">
            <v>2.9115777884058001</v>
          </cell>
        </row>
        <row r="124">
          <cell r="F124" t="str">
            <v>CPV</v>
          </cell>
          <cell r="G124">
            <v>4.1971536489361698</v>
          </cell>
        </row>
        <row r="125">
          <cell r="F125" t="str">
            <v>CAN</v>
          </cell>
          <cell r="G125">
            <v>5.6873367944915296</v>
          </cell>
        </row>
        <row r="126">
          <cell r="F126" t="str">
            <v>CMR</v>
          </cell>
          <cell r="G126">
            <v>3.45839459160839</v>
          </cell>
        </row>
        <row r="127">
          <cell r="F127" t="str">
            <v>KHM</v>
          </cell>
          <cell r="G127">
            <v>3.80333235294118</v>
          </cell>
        </row>
        <row r="128">
          <cell r="F128" t="str">
            <v>BDI</v>
          </cell>
          <cell r="G128">
            <v>2.8241862732673302</v>
          </cell>
        </row>
        <row r="129">
          <cell r="F129" t="str">
            <v>BFA</v>
          </cell>
          <cell r="G129">
            <v>3.5900538816326502</v>
          </cell>
        </row>
        <row r="130">
          <cell r="F130" t="str">
            <v>BGR</v>
          </cell>
          <cell r="G130">
            <v>3.55224776119403</v>
          </cell>
        </row>
        <row r="131">
          <cell r="F131" t="str">
            <v>BRN</v>
          </cell>
          <cell r="G131">
            <v>5.0050983794871797</v>
          </cell>
        </row>
        <row r="132">
          <cell r="F132" t="str">
            <v>BRA</v>
          </cell>
          <cell r="G132">
            <v>3.74716073941909</v>
          </cell>
        </row>
        <row r="133">
          <cell r="F133" t="str">
            <v>BWA</v>
          </cell>
          <cell r="G133">
            <v>4.6166965413173697</v>
          </cell>
        </row>
        <row r="134">
          <cell r="F134" t="str">
            <v>BIH</v>
          </cell>
          <cell r="G134">
            <v>3.1909909999999999</v>
          </cell>
        </row>
        <row r="135">
          <cell r="F135" t="str">
            <v>BOL</v>
          </cell>
          <cell r="G135">
            <v>3.6134446958904101</v>
          </cell>
        </row>
        <row r="136">
          <cell r="F136" t="str">
            <v>BTN</v>
          </cell>
          <cell r="G136">
            <v>4.3983280000000002</v>
          </cell>
        </row>
        <row r="137">
          <cell r="F137" t="str">
            <v>BEN</v>
          </cell>
          <cell r="G137">
            <v>3.67552988795812</v>
          </cell>
        </row>
        <row r="138">
          <cell r="F138" t="str">
            <v>BEL</v>
          </cell>
          <cell r="G138">
            <v>5.3403537508875702</v>
          </cell>
        </row>
        <row r="139">
          <cell r="F139" t="str">
            <v>BRB</v>
          </cell>
          <cell r="G139">
            <v>5.1129327073170696</v>
          </cell>
        </row>
        <row r="140">
          <cell r="F140" t="str">
            <v>BGD</v>
          </cell>
          <cell r="G140">
            <v>2.8401675885350302</v>
          </cell>
        </row>
        <row r="141">
          <cell r="F141" t="str">
            <v>BHR</v>
          </cell>
          <cell r="G141">
            <v>4.9640795405660398</v>
          </cell>
        </row>
        <row r="142">
          <cell r="F142" t="str">
            <v>AZE</v>
          </cell>
          <cell r="G142">
            <v>4.0135718888888903</v>
          </cell>
        </row>
        <row r="143">
          <cell r="F143" t="str">
            <v>AUT</v>
          </cell>
          <cell r="G143">
            <v>5.5629703220588196</v>
          </cell>
        </row>
        <row r="144">
          <cell r="F144" t="str">
            <v>AUS</v>
          </cell>
          <cell r="G144">
            <v>5.4521512799999998</v>
          </cell>
        </row>
        <row r="145">
          <cell r="F145" t="str">
            <v>ARM</v>
          </cell>
          <cell r="G145">
            <v>3.7897172307692299</v>
          </cell>
        </row>
        <row r="146">
          <cell r="F146" t="str">
            <v>ARG</v>
          </cell>
          <cell r="G146">
            <v>2.9168797493212701</v>
          </cell>
        </row>
        <row r="147">
          <cell r="F147" t="str">
            <v>AGO</v>
          </cell>
          <cell r="G147">
            <v>2.84375</v>
          </cell>
        </row>
        <row r="148">
          <cell r="F148" t="str">
            <v>DZA</v>
          </cell>
          <cell r="G148">
            <v>3.0767510071428599</v>
          </cell>
        </row>
        <row r="149">
          <cell r="F149" t="str">
            <v>ALB</v>
          </cell>
          <cell r="G149">
            <v>3.2519772499999999</v>
          </cell>
        </row>
      </sheetData>
      <sheetData sheetId="21">
        <row r="1">
          <cell r="F1" t="str">
            <v>Entity code</v>
          </cell>
          <cell r="G1" t="str">
            <v>Value</v>
          </cell>
        </row>
        <row r="2">
          <cell r="C2" t="str">
            <v>1.18 Strength of auditing and reporting standards, 1-7 (best)</v>
          </cell>
          <cell r="F2" t="str">
            <v>ZWE</v>
          </cell>
          <cell r="G2">
            <v>5.1754343851239701</v>
          </cell>
        </row>
        <row r="3">
          <cell r="F3" t="str">
            <v>ZMB</v>
          </cell>
          <cell r="G3">
            <v>4.6265215284916197</v>
          </cell>
        </row>
        <row r="4">
          <cell r="F4" t="str">
            <v>YEM</v>
          </cell>
          <cell r="G4">
            <v>2.7130981680000001</v>
          </cell>
        </row>
        <row r="5">
          <cell r="F5" t="str">
            <v>VNM</v>
          </cell>
          <cell r="G5">
            <v>3.4090306195122002</v>
          </cell>
        </row>
        <row r="6">
          <cell r="F6" t="str">
            <v>VEN</v>
          </cell>
          <cell r="G6">
            <v>4.2156673290322599</v>
          </cell>
        </row>
        <row r="7">
          <cell r="F7" t="str">
            <v>URY</v>
          </cell>
          <cell r="G7">
            <v>4.7534477502890198</v>
          </cell>
        </row>
        <row r="8">
          <cell r="F8" t="str">
            <v>USA</v>
          </cell>
          <cell r="G8">
            <v>5.2625676005025097</v>
          </cell>
        </row>
        <row r="9">
          <cell r="F9" t="str">
            <v>GBR</v>
          </cell>
          <cell r="G9">
            <v>5.7516957727272704</v>
          </cell>
        </row>
        <row r="10">
          <cell r="F10" t="str">
            <v>ARE</v>
          </cell>
          <cell r="G10">
            <v>5.4316849999999999</v>
          </cell>
        </row>
        <row r="11">
          <cell r="F11" t="str">
            <v>UKR</v>
          </cell>
          <cell r="G11">
            <v>3.7223888635944702</v>
          </cell>
        </row>
        <row r="12">
          <cell r="F12" t="str">
            <v>UGA</v>
          </cell>
          <cell r="G12">
            <v>3.8451979409836099</v>
          </cell>
        </row>
        <row r="13">
          <cell r="F13" t="str">
            <v>TUR</v>
          </cell>
          <cell r="G13">
            <v>4.9697093452513998</v>
          </cell>
        </row>
        <row r="14">
          <cell r="F14" t="str">
            <v>TUN</v>
          </cell>
          <cell r="G14">
            <v>4.45251896227545</v>
          </cell>
        </row>
        <row r="15">
          <cell r="F15" t="str">
            <v>TTO</v>
          </cell>
          <cell r="G15">
            <v>4.2397884183745598</v>
          </cell>
        </row>
        <row r="16">
          <cell r="F16" t="str">
            <v>TLS</v>
          </cell>
          <cell r="G16">
            <v>2.8411316536231901</v>
          </cell>
        </row>
        <row r="17">
          <cell r="F17" t="str">
            <v>THA</v>
          </cell>
          <cell r="G17">
            <v>5.0717117919254697</v>
          </cell>
        </row>
        <row r="18">
          <cell r="F18" t="str">
            <v>TZA</v>
          </cell>
          <cell r="G18">
            <v>3.74914128324607</v>
          </cell>
        </row>
        <row r="19">
          <cell r="F19" t="str">
            <v>TWN</v>
          </cell>
          <cell r="G19">
            <v>5.5769036042553202</v>
          </cell>
        </row>
        <row r="20">
          <cell r="F20" t="str">
            <v>CHE</v>
          </cell>
          <cell r="G20">
            <v>5.5525172200000004</v>
          </cell>
        </row>
        <row r="21">
          <cell r="F21" t="str">
            <v>SWE</v>
          </cell>
          <cell r="G21">
            <v>5.9287821057377004</v>
          </cell>
        </row>
        <row r="22">
          <cell r="F22" t="str">
            <v>SWZ</v>
          </cell>
          <cell r="G22">
            <v>4.7887408530120501</v>
          </cell>
        </row>
        <row r="23">
          <cell r="F23" t="str">
            <v>SUR</v>
          </cell>
          <cell r="G23">
            <v>3.82648989655172</v>
          </cell>
        </row>
        <row r="24">
          <cell r="F24" t="str">
            <v>LKA</v>
          </cell>
          <cell r="G24">
            <v>5.05353131219512</v>
          </cell>
        </row>
        <row r="25">
          <cell r="F25" t="str">
            <v>ESP</v>
          </cell>
          <cell r="G25">
            <v>4.4408021</v>
          </cell>
        </row>
        <row r="26">
          <cell r="F26" t="str">
            <v>ZAF</v>
          </cell>
          <cell r="G26">
            <v>6.7269816130434803</v>
          </cell>
        </row>
        <row r="27">
          <cell r="F27" t="str">
            <v>SVN</v>
          </cell>
          <cell r="G27">
            <v>4.4811266221153803</v>
          </cell>
        </row>
        <row r="28">
          <cell r="F28" t="str">
            <v>SVK</v>
          </cell>
          <cell r="G28">
            <v>4.7984738813186798</v>
          </cell>
        </row>
        <row r="29">
          <cell r="F29" t="str">
            <v>SGP</v>
          </cell>
          <cell r="G29">
            <v>6.2021607164634096</v>
          </cell>
        </row>
        <row r="30">
          <cell r="F30" t="str">
            <v>SLE</v>
          </cell>
          <cell r="G30">
            <v>3.9752298000000001</v>
          </cell>
        </row>
        <row r="31">
          <cell r="F31" t="str">
            <v>SYC</v>
          </cell>
          <cell r="G31">
            <v>4.8418390031746004</v>
          </cell>
        </row>
        <row r="32">
          <cell r="F32" t="str">
            <v>SRB</v>
          </cell>
          <cell r="G32">
            <v>3.8662024608040202</v>
          </cell>
        </row>
        <row r="33">
          <cell r="F33" t="str">
            <v>SEN</v>
          </cell>
          <cell r="G33">
            <v>4.4623426531249999</v>
          </cell>
        </row>
        <row r="34">
          <cell r="F34" t="str">
            <v>SAU</v>
          </cell>
          <cell r="G34">
            <v>5.5500396290598299</v>
          </cell>
        </row>
        <row r="35">
          <cell r="F35" t="str">
            <v>RWA</v>
          </cell>
          <cell r="G35">
            <v>4.7450260842975203</v>
          </cell>
        </row>
        <row r="36">
          <cell r="F36" t="str">
            <v>RUS</v>
          </cell>
          <cell r="G36">
            <v>4.0083321033898303</v>
          </cell>
        </row>
        <row r="37">
          <cell r="F37" t="str">
            <v>ROU</v>
          </cell>
          <cell r="G37">
            <v>3.9970586457711401</v>
          </cell>
        </row>
        <row r="38">
          <cell r="F38" t="str">
            <v>QAT</v>
          </cell>
          <cell r="G38">
            <v>6.0759116205240202</v>
          </cell>
        </row>
        <row r="39">
          <cell r="F39" t="str">
            <v>PRI</v>
          </cell>
          <cell r="G39">
            <v>5.9712286367187497</v>
          </cell>
        </row>
        <row r="40">
          <cell r="F40" t="str">
            <v>PRT</v>
          </cell>
          <cell r="G40">
            <v>4.7958401186046498</v>
          </cell>
        </row>
        <row r="41">
          <cell r="F41" t="str">
            <v>POL</v>
          </cell>
          <cell r="G41">
            <v>4.9698449830917903</v>
          </cell>
        </row>
        <row r="42">
          <cell r="F42" t="str">
            <v>PHL</v>
          </cell>
          <cell r="G42">
            <v>5.2235603973568301</v>
          </cell>
        </row>
        <row r="43">
          <cell r="F43" t="str">
            <v>PER</v>
          </cell>
          <cell r="G43">
            <v>4.8795120506172802</v>
          </cell>
        </row>
        <row r="44">
          <cell r="F44" t="str">
            <v>PRY</v>
          </cell>
          <cell r="G44">
            <v>3.9968421768115898</v>
          </cell>
        </row>
        <row r="45">
          <cell r="F45" t="str">
            <v>PAN</v>
          </cell>
          <cell r="G45">
            <v>5.3025582034220502</v>
          </cell>
        </row>
        <row r="46">
          <cell r="F46" t="str">
            <v>PAK</v>
          </cell>
          <cell r="G46">
            <v>4.4015201041666696</v>
          </cell>
        </row>
        <row r="47">
          <cell r="F47" t="str">
            <v>OMN</v>
          </cell>
          <cell r="G47">
            <v>5.6037119999999998</v>
          </cell>
        </row>
        <row r="48">
          <cell r="F48" t="str">
            <v>NOR</v>
          </cell>
          <cell r="G48">
            <v>6.1331228671328697</v>
          </cell>
        </row>
        <row r="49">
          <cell r="F49" t="str">
            <v>NGA</v>
          </cell>
          <cell r="G49">
            <v>4.00903463286385</v>
          </cell>
        </row>
        <row r="50">
          <cell r="F50" t="str">
            <v>NIC</v>
          </cell>
          <cell r="G50">
            <v>4.1242635123287696</v>
          </cell>
        </row>
        <row r="51">
          <cell r="F51" t="str">
            <v>NZL</v>
          </cell>
          <cell r="G51">
            <v>6.2432573847826101</v>
          </cell>
        </row>
        <row r="52">
          <cell r="F52" t="str">
            <v>NLD</v>
          </cell>
          <cell r="G52">
            <v>5.9061448449704104</v>
          </cell>
        </row>
        <row r="53">
          <cell r="F53" t="str">
            <v>NPL</v>
          </cell>
          <cell r="G53">
            <v>3.8155537000000002</v>
          </cell>
        </row>
        <row r="54">
          <cell r="F54" t="str">
            <v>NAM</v>
          </cell>
          <cell r="G54">
            <v>5.3753263689441004</v>
          </cell>
        </row>
        <row r="55">
          <cell r="F55" t="str">
            <v>MMR</v>
          </cell>
          <cell r="G55">
            <v>2.290365</v>
          </cell>
        </row>
        <row r="56">
          <cell r="F56" t="str">
            <v>MOZ</v>
          </cell>
          <cell r="G56">
            <v>3.9774008292134799</v>
          </cell>
        </row>
        <row r="57">
          <cell r="F57" t="str">
            <v>MAR</v>
          </cell>
          <cell r="G57">
            <v>4.7148919737704897</v>
          </cell>
        </row>
        <row r="58">
          <cell r="F58" t="str">
            <v>MNE</v>
          </cell>
          <cell r="G58">
            <v>4.2270122675324702</v>
          </cell>
        </row>
        <row r="59">
          <cell r="F59" t="str">
            <v>MNG</v>
          </cell>
          <cell r="G59">
            <v>3.3716237304093601</v>
          </cell>
        </row>
        <row r="60">
          <cell r="F60" t="str">
            <v>MDA</v>
          </cell>
          <cell r="G60">
            <v>4.09566834529915</v>
          </cell>
        </row>
        <row r="61">
          <cell r="F61" t="str">
            <v>MEX</v>
          </cell>
          <cell r="G61">
            <v>4.9986365789297702</v>
          </cell>
        </row>
        <row r="62">
          <cell r="F62" t="str">
            <v>MUS</v>
          </cell>
          <cell r="G62">
            <v>5.5250383083333299</v>
          </cell>
        </row>
        <row r="63">
          <cell r="F63" t="str">
            <v>MRT</v>
          </cell>
          <cell r="G63">
            <v>2.7041956470588202</v>
          </cell>
        </row>
        <row r="64">
          <cell r="F64" t="str">
            <v>MLT</v>
          </cell>
          <cell r="G64">
            <v>5.8871844600000003</v>
          </cell>
        </row>
        <row r="65">
          <cell r="F65" t="str">
            <v>MLI</v>
          </cell>
          <cell r="G65">
            <v>3.1431525377551002</v>
          </cell>
        </row>
        <row r="66">
          <cell r="F66" t="str">
            <v>MYS</v>
          </cell>
          <cell r="G66">
            <v>5.44684047297297</v>
          </cell>
        </row>
        <row r="67">
          <cell r="F67" t="str">
            <v>MWI</v>
          </cell>
          <cell r="G67">
            <v>4.7041503241379301</v>
          </cell>
        </row>
        <row r="68">
          <cell r="F68" t="str">
            <v>MDG</v>
          </cell>
          <cell r="G68">
            <v>3.9424837293172699</v>
          </cell>
        </row>
        <row r="69">
          <cell r="F69" t="str">
            <v>MKD</v>
          </cell>
          <cell r="G69">
            <v>4.6890035964912302</v>
          </cell>
        </row>
        <row r="70">
          <cell r="F70" t="str">
            <v>LUX</v>
          </cell>
          <cell r="G70">
            <v>6.1181814470588201</v>
          </cell>
        </row>
        <row r="71">
          <cell r="F71" t="str">
            <v>LTU</v>
          </cell>
          <cell r="G71">
            <v>4.8605534867346902</v>
          </cell>
        </row>
        <row r="72">
          <cell r="F72" t="str">
            <v>LBY</v>
          </cell>
          <cell r="G72">
            <v>2.5532962000000001</v>
          </cell>
        </row>
        <row r="73">
          <cell r="F73" t="str">
            <v>LBR</v>
          </cell>
          <cell r="G73">
            <v>4.0388174567567603</v>
          </cell>
        </row>
        <row r="74">
          <cell r="F74" t="str">
            <v>LSO</v>
          </cell>
          <cell r="G74">
            <v>3.2564020344086</v>
          </cell>
        </row>
        <row r="75">
          <cell r="F75" t="str">
            <v>LBN</v>
          </cell>
          <cell r="G75">
            <v>4.2058686129870102</v>
          </cell>
        </row>
        <row r="76">
          <cell r="F76" t="str">
            <v>LVA</v>
          </cell>
          <cell r="G76">
            <v>4.9651805128205098</v>
          </cell>
        </row>
        <row r="77">
          <cell r="F77" t="str">
            <v>LAO</v>
          </cell>
          <cell r="G77">
            <v>3.7242419999999998</v>
          </cell>
        </row>
        <row r="78">
          <cell r="F78" t="str">
            <v>KGZ</v>
          </cell>
          <cell r="G78">
            <v>3.7854849824999999</v>
          </cell>
        </row>
        <row r="79">
          <cell r="F79" t="str">
            <v>KWT</v>
          </cell>
          <cell r="G79">
            <v>4.8518444243243204</v>
          </cell>
        </row>
        <row r="80">
          <cell r="F80" t="str">
            <v>KOR</v>
          </cell>
          <cell r="G80">
            <v>4.28602949162011</v>
          </cell>
        </row>
        <row r="81">
          <cell r="F81" t="str">
            <v>KEN</v>
          </cell>
          <cell r="G81">
            <v>4.4253543924528298</v>
          </cell>
        </row>
        <row r="82">
          <cell r="F82" t="str">
            <v>KAZ</v>
          </cell>
          <cell r="G82">
            <v>4.5794020904761901</v>
          </cell>
        </row>
        <row r="83">
          <cell r="F83" t="str">
            <v>JOR</v>
          </cell>
          <cell r="G83">
            <v>4.852582</v>
          </cell>
        </row>
        <row r="84">
          <cell r="F84" t="str">
            <v>JPN</v>
          </cell>
          <cell r="G84">
            <v>5.5073398641592899</v>
          </cell>
        </row>
        <row r="85">
          <cell r="F85" t="str">
            <v>JAM</v>
          </cell>
          <cell r="G85">
            <v>5.2959275485294102</v>
          </cell>
        </row>
        <row r="86">
          <cell r="F86" t="str">
            <v>ITA</v>
          </cell>
          <cell r="G86">
            <v>3.9901824901162799</v>
          </cell>
        </row>
        <row r="87">
          <cell r="F87" t="str">
            <v>ISR</v>
          </cell>
          <cell r="G87">
            <v>5.29205127027027</v>
          </cell>
        </row>
        <row r="88">
          <cell r="F88" t="str">
            <v>IRL</v>
          </cell>
          <cell r="G88">
            <v>4.8137109333333301</v>
          </cell>
        </row>
        <row r="89">
          <cell r="F89" t="str">
            <v>IRN</v>
          </cell>
          <cell r="G89">
            <v>4.0318434958923497</v>
          </cell>
        </row>
        <row r="90">
          <cell r="F90" t="str">
            <v>IDN</v>
          </cell>
          <cell r="G90">
            <v>4.6230431542857104</v>
          </cell>
        </row>
        <row r="91">
          <cell r="F91" t="str">
            <v>IND</v>
          </cell>
          <cell r="G91">
            <v>4.9281817826087</v>
          </cell>
        </row>
        <row r="92">
          <cell r="F92" t="str">
            <v>ISL</v>
          </cell>
          <cell r="G92">
            <v>4.8103029086956504</v>
          </cell>
        </row>
        <row r="93">
          <cell r="F93" t="str">
            <v>HUN</v>
          </cell>
          <cell r="G93">
            <v>5.1620842198952896</v>
          </cell>
        </row>
        <row r="94">
          <cell r="F94" t="str">
            <v>HKG</v>
          </cell>
          <cell r="G94">
            <v>6.1307307465116301</v>
          </cell>
        </row>
        <row r="95">
          <cell r="F95" t="str">
            <v>HND</v>
          </cell>
          <cell r="G95">
            <v>4.5896529446808501</v>
          </cell>
        </row>
        <row r="96">
          <cell r="F96" t="str">
            <v>HTI</v>
          </cell>
          <cell r="G96">
            <v>3.1666129206521698</v>
          </cell>
        </row>
        <row r="97">
          <cell r="F97" t="str">
            <v>GUY</v>
          </cell>
          <cell r="G97">
            <v>4.0684706337016596</v>
          </cell>
        </row>
        <row r="98">
          <cell r="F98" t="str">
            <v>GIN</v>
          </cell>
          <cell r="G98">
            <v>3.1305163551724098</v>
          </cell>
        </row>
        <row r="99">
          <cell r="F99" t="str">
            <v>GTM</v>
          </cell>
          <cell r="G99">
            <v>4.7255421289940802</v>
          </cell>
        </row>
        <row r="100">
          <cell r="F100" t="str">
            <v>GRC</v>
          </cell>
          <cell r="G100">
            <v>4.2692274879310297</v>
          </cell>
        </row>
        <row r="101">
          <cell r="F101" t="str">
            <v>GHA</v>
          </cell>
          <cell r="G101">
            <v>4.51063449328859</v>
          </cell>
        </row>
        <row r="102">
          <cell r="F102" t="str">
            <v>DEU</v>
          </cell>
          <cell r="G102">
            <v>5.5427811161616196</v>
          </cell>
        </row>
        <row r="103">
          <cell r="F103" t="str">
            <v>GEO</v>
          </cell>
          <cell r="G103">
            <v>4.3733209124260402</v>
          </cell>
        </row>
        <row r="104">
          <cell r="F104" t="str">
            <v>GMB</v>
          </cell>
          <cell r="G104">
            <v>4.6261504515337402</v>
          </cell>
        </row>
        <row r="105">
          <cell r="F105" t="str">
            <v>GAB</v>
          </cell>
          <cell r="G105">
            <v>4.4914245289719599</v>
          </cell>
        </row>
        <row r="106">
          <cell r="F106" t="str">
            <v>FRA</v>
          </cell>
          <cell r="G106">
            <v>5.3008178741626804</v>
          </cell>
        </row>
        <row r="107">
          <cell r="F107" t="str">
            <v>FIN</v>
          </cell>
          <cell r="G107">
            <v>6.4274475999999998</v>
          </cell>
        </row>
        <row r="108">
          <cell r="F108" t="str">
            <v>ETH</v>
          </cell>
          <cell r="G108">
            <v>3.9596365949367098</v>
          </cell>
        </row>
        <row r="109">
          <cell r="F109" t="str">
            <v>EST</v>
          </cell>
          <cell r="G109">
            <v>5.4748460898305096</v>
          </cell>
        </row>
        <row r="110">
          <cell r="F110" t="str">
            <v>SLV</v>
          </cell>
          <cell r="G110">
            <v>3.7278624666666702</v>
          </cell>
        </row>
        <row r="111">
          <cell r="F111" t="str">
            <v>EGY</v>
          </cell>
          <cell r="G111">
            <v>3.8082420977443601</v>
          </cell>
        </row>
        <row r="112">
          <cell r="F112" t="str">
            <v>ECU</v>
          </cell>
          <cell r="G112">
            <v>4.3314928888888904</v>
          </cell>
        </row>
        <row r="113">
          <cell r="F113" t="str">
            <v>DOM</v>
          </cell>
          <cell r="G113">
            <v>4.7096166857142903</v>
          </cell>
        </row>
        <row r="114">
          <cell r="F114" t="str">
            <v>DNK</v>
          </cell>
          <cell r="G114">
            <v>5.1545738385382096</v>
          </cell>
        </row>
        <row r="115">
          <cell r="F115" t="str">
            <v>CZE</v>
          </cell>
          <cell r="G115">
            <v>4.7517088516431896</v>
          </cell>
        </row>
        <row r="116">
          <cell r="F116" t="str">
            <v>CYP</v>
          </cell>
          <cell r="G116">
            <v>5.2339749683098598</v>
          </cell>
        </row>
        <row r="117">
          <cell r="F117" t="str">
            <v>HRV</v>
          </cell>
          <cell r="G117">
            <v>4.2720264508021399</v>
          </cell>
        </row>
        <row r="118">
          <cell r="F118" t="str">
            <v>CIV</v>
          </cell>
          <cell r="G118">
            <v>4.2521426601156103</v>
          </cell>
        </row>
        <row r="119">
          <cell r="F119" t="str">
            <v>CRI</v>
          </cell>
          <cell r="G119">
            <v>5.0000827049019598</v>
          </cell>
        </row>
        <row r="120">
          <cell r="F120" t="str">
            <v>COL</v>
          </cell>
          <cell r="G120">
            <v>4.4652586163265298</v>
          </cell>
        </row>
        <row r="121">
          <cell r="F121" t="str">
            <v>CHN</v>
          </cell>
          <cell r="G121">
            <v>4.4846613095238101</v>
          </cell>
        </row>
        <row r="122">
          <cell r="F122" t="str">
            <v>CHL</v>
          </cell>
          <cell r="G122">
            <v>4.9956727374999996</v>
          </cell>
        </row>
        <row r="123">
          <cell r="F123" t="str">
            <v>TCD</v>
          </cell>
          <cell r="G123">
            <v>3.2062507884058</v>
          </cell>
        </row>
        <row r="124">
          <cell r="F124" t="str">
            <v>CPV</v>
          </cell>
          <cell r="G124">
            <v>3.8403154148936198</v>
          </cell>
        </row>
        <row r="125">
          <cell r="F125" t="str">
            <v>CAN</v>
          </cell>
          <cell r="G125">
            <v>6.0174585843220401</v>
          </cell>
        </row>
        <row r="126">
          <cell r="F126" t="str">
            <v>CMR</v>
          </cell>
          <cell r="G126">
            <v>3.65299977062937</v>
          </cell>
        </row>
        <row r="127">
          <cell r="F127" t="str">
            <v>KHM</v>
          </cell>
          <cell r="G127">
            <v>3.8916829852941199</v>
          </cell>
        </row>
        <row r="128">
          <cell r="F128" t="str">
            <v>BDI</v>
          </cell>
          <cell r="G128">
            <v>2.9195905960395998</v>
          </cell>
        </row>
        <row r="129">
          <cell r="F129" t="str">
            <v>BFA</v>
          </cell>
          <cell r="G129">
            <v>4.1249294979591804</v>
          </cell>
        </row>
        <row r="130">
          <cell r="F130" t="str">
            <v>BGR</v>
          </cell>
          <cell r="G130">
            <v>4.5264626417910403</v>
          </cell>
        </row>
        <row r="131">
          <cell r="F131" t="str">
            <v>BRN</v>
          </cell>
          <cell r="G131">
            <v>4.9955403282051298</v>
          </cell>
        </row>
        <row r="132">
          <cell r="F132" t="str">
            <v>BRA</v>
          </cell>
          <cell r="G132">
            <v>5.3324209825726099</v>
          </cell>
        </row>
        <row r="133">
          <cell r="F133" t="str">
            <v>BWA</v>
          </cell>
          <cell r="G133">
            <v>4.9793516047904198</v>
          </cell>
        </row>
        <row r="134">
          <cell r="F134" t="str">
            <v>BIH</v>
          </cell>
          <cell r="G134">
            <v>3.9259680000000001</v>
          </cell>
        </row>
        <row r="135">
          <cell r="F135" t="str">
            <v>BOL</v>
          </cell>
          <cell r="G135">
            <v>3.6908280109588998</v>
          </cell>
        </row>
        <row r="136">
          <cell r="F136" t="str">
            <v>BTN</v>
          </cell>
          <cell r="G136">
            <v>4.7184720000000002</v>
          </cell>
        </row>
        <row r="137">
          <cell r="F137" t="str">
            <v>BEN</v>
          </cell>
          <cell r="G137">
            <v>3.7924054502617799</v>
          </cell>
        </row>
        <row r="138">
          <cell r="F138" t="str">
            <v>BEL</v>
          </cell>
          <cell r="G138">
            <v>5.4145756165680501</v>
          </cell>
        </row>
        <row r="139">
          <cell r="F139" t="str">
            <v>BRB</v>
          </cell>
          <cell r="G139">
            <v>5.6354628975609797</v>
          </cell>
        </row>
        <row r="140">
          <cell r="F140" t="str">
            <v>BGD</v>
          </cell>
          <cell r="G140">
            <v>3.55376154904459</v>
          </cell>
        </row>
        <row r="141">
          <cell r="F141" t="str">
            <v>BHR</v>
          </cell>
          <cell r="G141">
            <v>5.7787924160377404</v>
          </cell>
        </row>
        <row r="142">
          <cell r="F142" t="str">
            <v>AZE</v>
          </cell>
          <cell r="G142">
            <v>4.17111828055556</v>
          </cell>
        </row>
        <row r="143">
          <cell r="F143" t="str">
            <v>AUT</v>
          </cell>
          <cell r="G143">
            <v>5.6725238500000001</v>
          </cell>
        </row>
        <row r="144">
          <cell r="F144" t="str">
            <v>AUS</v>
          </cell>
          <cell r="G144">
            <v>5.8394210800000002</v>
          </cell>
        </row>
        <row r="145">
          <cell r="F145" t="str">
            <v>ARM</v>
          </cell>
          <cell r="G145">
            <v>4.4204932871794904</v>
          </cell>
        </row>
        <row r="146">
          <cell r="F146" t="str">
            <v>ARG</v>
          </cell>
          <cell r="G146">
            <v>3.7631736239819</v>
          </cell>
        </row>
        <row r="147">
          <cell r="F147" t="str">
            <v>AGO</v>
          </cell>
          <cell r="G147">
            <v>2.3333330000000001</v>
          </cell>
        </row>
        <row r="148">
          <cell r="F148" t="str">
            <v>DZA</v>
          </cell>
          <cell r="G148">
            <v>3.02804577142857</v>
          </cell>
        </row>
        <row r="149">
          <cell r="F149" t="str">
            <v>ALB</v>
          </cell>
          <cell r="G149">
            <v>3.7925494999999998</v>
          </cell>
        </row>
      </sheetData>
      <sheetData sheetId="22">
        <row r="1">
          <cell r="F1" t="str">
            <v>Entity code</v>
          </cell>
          <cell r="G1" t="str">
            <v>Value</v>
          </cell>
        </row>
        <row r="2">
          <cell r="C2" t="str">
            <v>1.19 Efficacy of corporate boards, 1-7 (best)</v>
          </cell>
          <cell r="F2" t="str">
            <v>ZWE</v>
          </cell>
          <cell r="G2">
            <v>4.6784729570247903</v>
          </cell>
        </row>
        <row r="3">
          <cell r="F3" t="str">
            <v>ZMB</v>
          </cell>
          <cell r="G3">
            <v>4.8559028592178803</v>
          </cell>
        </row>
        <row r="4">
          <cell r="F4" t="str">
            <v>YEM</v>
          </cell>
          <cell r="G4">
            <v>3.5031099960000001</v>
          </cell>
        </row>
        <row r="5">
          <cell r="F5" t="str">
            <v>VNM</v>
          </cell>
          <cell r="G5">
            <v>4.1553640878048803</v>
          </cell>
        </row>
        <row r="6">
          <cell r="F6" t="str">
            <v>VEN</v>
          </cell>
          <cell r="G6">
            <v>4.0946099548387096</v>
          </cell>
        </row>
        <row r="7">
          <cell r="F7" t="str">
            <v>URY</v>
          </cell>
          <cell r="G7">
            <v>4.4927596283237001</v>
          </cell>
        </row>
        <row r="8">
          <cell r="F8" t="str">
            <v>USA</v>
          </cell>
          <cell r="G8">
            <v>5.3285686105527601</v>
          </cell>
        </row>
        <row r="9">
          <cell r="F9" t="str">
            <v>GBR</v>
          </cell>
          <cell r="G9">
            <v>5.1773893636363599</v>
          </cell>
        </row>
        <row r="10">
          <cell r="F10" t="str">
            <v>ARE</v>
          </cell>
          <cell r="G10">
            <v>5.1363729999999999</v>
          </cell>
        </row>
        <row r="11">
          <cell r="F11" t="str">
            <v>UKR</v>
          </cell>
          <cell r="G11">
            <v>4.2057630645161304</v>
          </cell>
        </row>
        <row r="12">
          <cell r="F12" t="str">
            <v>UGA</v>
          </cell>
          <cell r="G12">
            <v>4.5800812852458996</v>
          </cell>
        </row>
        <row r="13">
          <cell r="F13" t="str">
            <v>TUR</v>
          </cell>
          <cell r="G13">
            <v>4.3647139145251401</v>
          </cell>
        </row>
        <row r="14">
          <cell r="F14" t="str">
            <v>TUN</v>
          </cell>
          <cell r="G14">
            <v>3.9964389377245499</v>
          </cell>
        </row>
        <row r="15">
          <cell r="F15" t="str">
            <v>TTO</v>
          </cell>
          <cell r="G15">
            <v>4.0604174208480597</v>
          </cell>
        </row>
        <row r="16">
          <cell r="F16" t="str">
            <v>TLS</v>
          </cell>
          <cell r="G16">
            <v>3.63218033478261</v>
          </cell>
        </row>
        <row r="17">
          <cell r="F17" t="str">
            <v>THA</v>
          </cell>
          <cell r="G17">
            <v>4.6165176826086904</v>
          </cell>
        </row>
        <row r="18">
          <cell r="F18" t="str">
            <v>TZA</v>
          </cell>
          <cell r="G18">
            <v>4.2165427497382204</v>
          </cell>
        </row>
        <row r="19">
          <cell r="F19" t="str">
            <v>TWN</v>
          </cell>
          <cell r="G19">
            <v>4.9827029645390102</v>
          </cell>
        </row>
        <row r="20">
          <cell r="F20" t="str">
            <v>CHE</v>
          </cell>
          <cell r="G20">
            <v>5.3991388866666696</v>
          </cell>
        </row>
        <row r="21">
          <cell r="F21" t="str">
            <v>SWE</v>
          </cell>
          <cell r="G21">
            <v>5.6629024868852502</v>
          </cell>
        </row>
        <row r="22">
          <cell r="F22" t="str">
            <v>SWZ</v>
          </cell>
          <cell r="G22">
            <v>4.4326813481927703</v>
          </cell>
        </row>
        <row r="23">
          <cell r="F23" t="str">
            <v>SUR</v>
          </cell>
          <cell r="G23">
            <v>4.0707782390804601</v>
          </cell>
        </row>
        <row r="24">
          <cell r="F24" t="str">
            <v>LKA</v>
          </cell>
          <cell r="G24">
            <v>5.1453973585365897</v>
          </cell>
        </row>
        <row r="25">
          <cell r="F25" t="str">
            <v>ESP</v>
          </cell>
          <cell r="G25">
            <v>4.3382749399999998</v>
          </cell>
        </row>
        <row r="26">
          <cell r="F26" t="str">
            <v>ZAF</v>
          </cell>
          <cell r="G26">
            <v>6.0209343652173901</v>
          </cell>
        </row>
        <row r="27">
          <cell r="F27" t="str">
            <v>SVN</v>
          </cell>
          <cell r="G27">
            <v>3.8199961096153801</v>
          </cell>
        </row>
        <row r="28">
          <cell r="F28" t="str">
            <v>SVK</v>
          </cell>
          <cell r="G28">
            <v>4.4304415098901098</v>
          </cell>
        </row>
        <row r="29">
          <cell r="F29" t="str">
            <v>SGP</v>
          </cell>
          <cell r="G29">
            <v>5.7181390432926804</v>
          </cell>
        </row>
        <row r="30">
          <cell r="F30" t="str">
            <v>SLE</v>
          </cell>
          <cell r="G30">
            <v>4.3700977500000002</v>
          </cell>
        </row>
        <row r="31">
          <cell r="F31" t="str">
            <v>SYC</v>
          </cell>
          <cell r="G31">
            <v>4.8457651936507897</v>
          </cell>
        </row>
        <row r="32">
          <cell r="F32" t="str">
            <v>SRB</v>
          </cell>
          <cell r="G32">
            <v>3.7219871663316599</v>
          </cell>
        </row>
        <row r="33">
          <cell r="F33" t="str">
            <v>SEN</v>
          </cell>
          <cell r="G33">
            <v>4.8369132927083296</v>
          </cell>
        </row>
        <row r="34">
          <cell r="F34" t="str">
            <v>SAU</v>
          </cell>
          <cell r="G34">
            <v>4.9739992294871804</v>
          </cell>
        </row>
        <row r="35">
          <cell r="F35" t="str">
            <v>RWA</v>
          </cell>
          <cell r="G35">
            <v>4.9306343785123996</v>
          </cell>
        </row>
        <row r="36">
          <cell r="F36" t="str">
            <v>RUS</v>
          </cell>
          <cell r="G36">
            <v>4.2775273449152502</v>
          </cell>
        </row>
        <row r="37">
          <cell r="F37" t="str">
            <v>ROU</v>
          </cell>
          <cell r="G37">
            <v>3.9759975532338299</v>
          </cell>
        </row>
        <row r="38">
          <cell r="F38" t="str">
            <v>QAT</v>
          </cell>
          <cell r="G38">
            <v>5.4801195423580804</v>
          </cell>
        </row>
        <row r="39">
          <cell r="F39" t="str">
            <v>PRI</v>
          </cell>
          <cell r="G39">
            <v>5.3686784750000003</v>
          </cell>
        </row>
        <row r="40">
          <cell r="F40" t="str">
            <v>PRT</v>
          </cell>
          <cell r="G40">
            <v>4.4009389604651199</v>
          </cell>
        </row>
        <row r="41">
          <cell r="F41" t="str">
            <v>POL</v>
          </cell>
          <cell r="G41">
            <v>4.3058591173913001</v>
          </cell>
        </row>
        <row r="42">
          <cell r="F42" t="str">
            <v>PHL</v>
          </cell>
          <cell r="G42">
            <v>4.8189975700440497</v>
          </cell>
        </row>
        <row r="43">
          <cell r="F43" t="str">
            <v>PER</v>
          </cell>
          <cell r="G43">
            <v>4.9833543876543196</v>
          </cell>
        </row>
        <row r="44">
          <cell r="F44" t="str">
            <v>PRY</v>
          </cell>
          <cell r="G44">
            <v>4.1718410608695704</v>
          </cell>
        </row>
        <row r="45">
          <cell r="F45" t="str">
            <v>PAN</v>
          </cell>
          <cell r="G45">
            <v>4.5577622015209096</v>
          </cell>
        </row>
        <row r="46">
          <cell r="F46" t="str">
            <v>PAK</v>
          </cell>
          <cell r="G46">
            <v>3.9985168416666701</v>
          </cell>
        </row>
        <row r="47">
          <cell r="F47" t="str">
            <v>OMN</v>
          </cell>
          <cell r="G47">
            <v>5.0263390000000001</v>
          </cell>
        </row>
        <row r="48">
          <cell r="F48" t="str">
            <v>NOR</v>
          </cell>
          <cell r="G48">
            <v>5.8935772181818198</v>
          </cell>
        </row>
        <row r="49">
          <cell r="F49" t="str">
            <v>NGA</v>
          </cell>
          <cell r="G49">
            <v>4.1495254910798103</v>
          </cell>
        </row>
        <row r="50">
          <cell r="F50" t="str">
            <v>NIC</v>
          </cell>
          <cell r="G50">
            <v>3.97996993150685</v>
          </cell>
        </row>
        <row r="51">
          <cell r="F51" t="str">
            <v>NZL</v>
          </cell>
          <cell r="G51">
            <v>5.9189397369565198</v>
          </cell>
        </row>
        <row r="52">
          <cell r="F52" t="str">
            <v>NLD</v>
          </cell>
          <cell r="G52">
            <v>5.4797602213017704</v>
          </cell>
        </row>
        <row r="53">
          <cell r="F53" t="str">
            <v>NPL</v>
          </cell>
          <cell r="G53">
            <v>3.9003771500000002</v>
          </cell>
        </row>
        <row r="54">
          <cell r="F54" t="str">
            <v>NAM</v>
          </cell>
          <cell r="G54">
            <v>4.4276431590062097</v>
          </cell>
        </row>
        <row r="55">
          <cell r="F55" t="str">
            <v>MMR</v>
          </cell>
          <cell r="G55">
            <v>4.3859209999999997</v>
          </cell>
        </row>
        <row r="56">
          <cell r="F56" t="str">
            <v>MOZ</v>
          </cell>
          <cell r="G56">
            <v>4.0891836382022504</v>
          </cell>
        </row>
        <row r="57">
          <cell r="F57" t="str">
            <v>MAR</v>
          </cell>
          <cell r="G57">
            <v>4.9190456459016403</v>
          </cell>
        </row>
        <row r="58">
          <cell r="F58" t="str">
            <v>MNE</v>
          </cell>
          <cell r="G58">
            <v>4.3229628987012996</v>
          </cell>
        </row>
        <row r="59">
          <cell r="F59" t="str">
            <v>MNG</v>
          </cell>
          <cell r="G59">
            <v>3.7757656777777799</v>
          </cell>
        </row>
        <row r="60">
          <cell r="F60" t="str">
            <v>MDA</v>
          </cell>
          <cell r="G60">
            <v>4.2322519555555598</v>
          </cell>
        </row>
        <row r="61">
          <cell r="F61" t="str">
            <v>MEX</v>
          </cell>
          <cell r="G61">
            <v>4.4694182535117104</v>
          </cell>
        </row>
        <row r="62">
          <cell r="F62" t="str">
            <v>MUS</v>
          </cell>
          <cell r="G62">
            <v>5.0427702041666702</v>
          </cell>
        </row>
        <row r="63">
          <cell r="F63" t="str">
            <v>MRT</v>
          </cell>
          <cell r="G63">
            <v>3.2388592941176499</v>
          </cell>
        </row>
        <row r="64">
          <cell r="F64" t="str">
            <v>MLT</v>
          </cell>
          <cell r="G64">
            <v>4.6151560399999996</v>
          </cell>
        </row>
        <row r="65">
          <cell r="F65" t="str">
            <v>MLI</v>
          </cell>
          <cell r="G65">
            <v>3.5790081377551002</v>
          </cell>
        </row>
        <row r="66">
          <cell r="F66" t="str">
            <v>MYS</v>
          </cell>
          <cell r="G66">
            <v>5.34983224594595</v>
          </cell>
        </row>
        <row r="67">
          <cell r="F67" t="str">
            <v>MWI</v>
          </cell>
          <cell r="G67">
            <v>4.4617699577586203</v>
          </cell>
        </row>
        <row r="68">
          <cell r="F68" t="str">
            <v>MDG</v>
          </cell>
          <cell r="G68">
            <v>4.3852840634538204</v>
          </cell>
        </row>
        <row r="69">
          <cell r="F69" t="str">
            <v>MKD</v>
          </cell>
          <cell r="G69">
            <v>4.2937102461988301</v>
          </cell>
        </row>
        <row r="70">
          <cell r="F70" t="str">
            <v>LUX</v>
          </cell>
          <cell r="G70">
            <v>5.4894690382352902</v>
          </cell>
        </row>
        <row r="71">
          <cell r="F71" t="str">
            <v>LTU</v>
          </cell>
          <cell r="G71">
            <v>4.9947505989795902</v>
          </cell>
        </row>
        <row r="72">
          <cell r="F72" t="str">
            <v>LBY</v>
          </cell>
          <cell r="G72">
            <v>3.0617737333333301</v>
          </cell>
        </row>
        <row r="73">
          <cell r="F73" t="str">
            <v>LBR</v>
          </cell>
          <cell r="G73">
            <v>4.2759212162162203</v>
          </cell>
        </row>
        <row r="74">
          <cell r="F74" t="str">
            <v>LSO</v>
          </cell>
          <cell r="G74">
            <v>4.0845847467741896</v>
          </cell>
        </row>
        <row r="75">
          <cell r="F75" t="str">
            <v>LBN</v>
          </cell>
          <cell r="G75">
            <v>3.8669987038960998</v>
          </cell>
        </row>
        <row r="76">
          <cell r="F76" t="str">
            <v>LVA</v>
          </cell>
          <cell r="G76">
            <v>4.7857492256410303</v>
          </cell>
        </row>
        <row r="77">
          <cell r="F77" t="str">
            <v>LAO</v>
          </cell>
          <cell r="G77">
            <v>4.7237410000000004</v>
          </cell>
        </row>
        <row r="78">
          <cell r="F78" t="str">
            <v>KGZ</v>
          </cell>
          <cell r="G78">
            <v>3.93268971</v>
          </cell>
        </row>
        <row r="79">
          <cell r="F79" t="str">
            <v>KWT</v>
          </cell>
          <cell r="G79">
            <v>4.0603603000000001</v>
          </cell>
        </row>
        <row r="80">
          <cell r="F80" t="str">
            <v>KOR</v>
          </cell>
          <cell r="G80">
            <v>3.8999670513966498</v>
          </cell>
        </row>
        <row r="81">
          <cell r="F81" t="str">
            <v>KEN</v>
          </cell>
          <cell r="G81">
            <v>4.5060329018867904</v>
          </cell>
        </row>
        <row r="82">
          <cell r="F82" t="str">
            <v>KAZ</v>
          </cell>
          <cell r="G82">
            <v>4.78256813571429</v>
          </cell>
        </row>
        <row r="83">
          <cell r="F83" t="str">
            <v>JOR</v>
          </cell>
          <cell r="G83">
            <v>4.1926550000000002</v>
          </cell>
        </row>
        <row r="84">
          <cell r="F84" t="str">
            <v>JPN</v>
          </cell>
          <cell r="G84">
            <v>5.2554374836283202</v>
          </cell>
        </row>
        <row r="85">
          <cell r="F85" t="str">
            <v>JAM</v>
          </cell>
          <cell r="G85">
            <v>4.6178581441176503</v>
          </cell>
        </row>
        <row r="86">
          <cell r="F86" t="str">
            <v>ITA</v>
          </cell>
          <cell r="G86">
            <v>3.7691535697674401</v>
          </cell>
        </row>
        <row r="87">
          <cell r="F87" t="str">
            <v>ISR</v>
          </cell>
          <cell r="G87">
            <v>4.5673292405405403</v>
          </cell>
        </row>
        <row r="88">
          <cell r="F88" t="str">
            <v>IRL</v>
          </cell>
          <cell r="G88">
            <v>5.0060245333333304</v>
          </cell>
        </row>
        <row r="89">
          <cell r="F89" t="str">
            <v>IRN</v>
          </cell>
          <cell r="G89">
            <v>4.0370555512747899</v>
          </cell>
        </row>
        <row r="90">
          <cell r="F90" t="str">
            <v>IDN</v>
          </cell>
          <cell r="G90">
            <v>4.79293535428571</v>
          </cell>
        </row>
        <row r="91">
          <cell r="F91" t="str">
            <v>IND</v>
          </cell>
          <cell r="G91">
            <v>4.5969016376811602</v>
          </cell>
        </row>
        <row r="92">
          <cell r="F92" t="str">
            <v>ISL</v>
          </cell>
          <cell r="G92">
            <v>5.0086889978260896</v>
          </cell>
        </row>
        <row r="93">
          <cell r="F93" t="str">
            <v>HUN</v>
          </cell>
          <cell r="G93">
            <v>4.0230635832460697</v>
          </cell>
        </row>
        <row r="94">
          <cell r="F94" t="str">
            <v>HKG</v>
          </cell>
          <cell r="G94">
            <v>5.3151596046511598</v>
          </cell>
        </row>
        <row r="95">
          <cell r="F95" t="str">
            <v>HND</v>
          </cell>
          <cell r="G95">
            <v>4.5655643645390098</v>
          </cell>
        </row>
        <row r="96">
          <cell r="F96" t="str">
            <v>HTI</v>
          </cell>
          <cell r="G96">
            <v>3.8933157288043501</v>
          </cell>
        </row>
        <row r="97">
          <cell r="F97" t="str">
            <v>GUY</v>
          </cell>
          <cell r="G97">
            <v>4.5525850756906099</v>
          </cell>
        </row>
        <row r="98">
          <cell r="F98" t="str">
            <v>GIN</v>
          </cell>
          <cell r="G98">
            <v>4.5270912827586196</v>
          </cell>
        </row>
        <row r="99">
          <cell r="F99" t="str">
            <v>GTM</v>
          </cell>
          <cell r="G99">
            <v>5.0455324940828401</v>
          </cell>
        </row>
        <row r="100">
          <cell r="F100" t="str">
            <v>GRC</v>
          </cell>
          <cell r="G100">
            <v>4.0099090344827601</v>
          </cell>
        </row>
        <row r="101">
          <cell r="F101" t="str">
            <v>GHA</v>
          </cell>
          <cell r="G101">
            <v>4.36505525033557</v>
          </cell>
        </row>
        <row r="102">
          <cell r="F102" t="str">
            <v>DEU</v>
          </cell>
          <cell r="G102">
            <v>5.1695648191919199</v>
          </cell>
        </row>
        <row r="103">
          <cell r="F103" t="str">
            <v>GEO</v>
          </cell>
          <cell r="G103">
            <v>4.1117607621301797</v>
          </cell>
        </row>
        <row r="104">
          <cell r="F104" t="str">
            <v>GMB</v>
          </cell>
          <cell r="G104">
            <v>4.8447859251533698</v>
          </cell>
        </row>
        <row r="105">
          <cell r="F105" t="str">
            <v>GAB</v>
          </cell>
          <cell r="G105">
            <v>4.8123128560747697</v>
          </cell>
        </row>
        <row r="106">
          <cell r="F106" t="str">
            <v>FRA</v>
          </cell>
          <cell r="G106">
            <v>5.2804403612440201</v>
          </cell>
        </row>
        <row r="107">
          <cell r="F107" t="str">
            <v>FIN</v>
          </cell>
          <cell r="G107">
            <v>5.7690483947368403</v>
          </cell>
        </row>
        <row r="108">
          <cell r="F108" t="str">
            <v>ETH</v>
          </cell>
          <cell r="G108">
            <v>3.6533736481012702</v>
          </cell>
        </row>
        <row r="109">
          <cell r="F109" t="str">
            <v>EST</v>
          </cell>
          <cell r="G109">
            <v>4.9737616960451998</v>
          </cell>
        </row>
        <row r="110">
          <cell r="F110" t="str">
            <v>SLV</v>
          </cell>
          <cell r="G110">
            <v>4.2563173435897399</v>
          </cell>
        </row>
        <row r="111">
          <cell r="F111" t="str">
            <v>EGY</v>
          </cell>
          <cell r="G111">
            <v>3.6254653939849599</v>
          </cell>
        </row>
        <row r="112">
          <cell r="F112" t="str">
            <v>ECU</v>
          </cell>
          <cell r="G112">
            <v>4.4468809420634896</v>
          </cell>
        </row>
        <row r="113">
          <cell r="F113" t="str">
            <v>DOM</v>
          </cell>
          <cell r="G113">
            <v>4.5024962428571396</v>
          </cell>
        </row>
        <row r="114">
          <cell r="F114" t="str">
            <v>DNK</v>
          </cell>
          <cell r="G114">
            <v>5.21717228637874</v>
          </cell>
        </row>
        <row r="115">
          <cell r="F115" t="str">
            <v>CZE</v>
          </cell>
          <cell r="G115">
            <v>4.3829427976525803</v>
          </cell>
        </row>
        <row r="116">
          <cell r="F116" t="str">
            <v>CYP</v>
          </cell>
          <cell r="G116">
            <v>4.1052789049295804</v>
          </cell>
        </row>
        <row r="117">
          <cell r="F117" t="str">
            <v>HRV</v>
          </cell>
          <cell r="G117">
            <v>4.1575808315508</v>
          </cell>
        </row>
        <row r="118">
          <cell r="F118" t="str">
            <v>CIV</v>
          </cell>
          <cell r="G118">
            <v>4.8289920763005796</v>
          </cell>
        </row>
        <row r="119">
          <cell r="F119" t="str">
            <v>CRI</v>
          </cell>
          <cell r="G119">
            <v>4.8213267578431402</v>
          </cell>
        </row>
        <row r="120">
          <cell r="F120" t="str">
            <v>COL</v>
          </cell>
          <cell r="G120">
            <v>4.7702425551020404</v>
          </cell>
        </row>
        <row r="121">
          <cell r="F121" t="str">
            <v>CHN</v>
          </cell>
          <cell r="G121">
            <v>4.4170529047619098</v>
          </cell>
        </row>
        <row r="122">
          <cell r="F122" t="str">
            <v>CHL</v>
          </cell>
          <cell r="G122">
            <v>5.0303565375000003</v>
          </cell>
        </row>
        <row r="123">
          <cell r="F123" t="str">
            <v>TCD</v>
          </cell>
          <cell r="G123">
            <v>3.1802219782608701</v>
          </cell>
        </row>
        <row r="124">
          <cell r="F124" t="str">
            <v>CPV</v>
          </cell>
          <cell r="G124">
            <v>4.0170033340425499</v>
          </cell>
        </row>
        <row r="125">
          <cell r="F125" t="str">
            <v>CAN</v>
          </cell>
          <cell r="G125">
            <v>5.3287172775423697</v>
          </cell>
        </row>
        <row r="126">
          <cell r="F126" t="str">
            <v>CMR</v>
          </cell>
          <cell r="G126">
            <v>4.7517268699300699</v>
          </cell>
        </row>
        <row r="127">
          <cell r="F127" t="str">
            <v>KHM</v>
          </cell>
          <cell r="G127">
            <v>4.5194414411764701</v>
          </cell>
        </row>
        <row r="128">
          <cell r="F128" t="str">
            <v>BDI</v>
          </cell>
          <cell r="G128">
            <v>3.88474628712871</v>
          </cell>
        </row>
        <row r="129">
          <cell r="F129" t="str">
            <v>BFA</v>
          </cell>
          <cell r="G129">
            <v>4.6143068183673499</v>
          </cell>
        </row>
        <row r="130">
          <cell r="F130" t="str">
            <v>BGR</v>
          </cell>
          <cell r="G130">
            <v>3.9619961850746299</v>
          </cell>
        </row>
        <row r="131">
          <cell r="F131" t="str">
            <v>BRN</v>
          </cell>
          <cell r="G131">
            <v>4.9497218871794901</v>
          </cell>
        </row>
        <row r="132">
          <cell r="F132" t="str">
            <v>BRA</v>
          </cell>
          <cell r="G132">
            <v>4.8418648929460604</v>
          </cell>
        </row>
        <row r="133">
          <cell r="F133" t="str">
            <v>BWA</v>
          </cell>
          <cell r="G133">
            <v>4.8008293724550901</v>
          </cell>
        </row>
        <row r="134">
          <cell r="F134" t="str">
            <v>BIH</v>
          </cell>
          <cell r="G134">
            <v>4.7078569999999997</v>
          </cell>
        </row>
        <row r="135">
          <cell r="F135" t="str">
            <v>BOL</v>
          </cell>
          <cell r="G135">
            <v>4.0956774136986303</v>
          </cell>
        </row>
        <row r="136">
          <cell r="F136" t="str">
            <v>BTN</v>
          </cell>
          <cell r="G136">
            <v>4.724151</v>
          </cell>
        </row>
        <row r="137">
          <cell r="F137" t="str">
            <v>BEN</v>
          </cell>
          <cell r="G137">
            <v>4.4881848272251297</v>
          </cell>
        </row>
        <row r="138">
          <cell r="F138" t="str">
            <v>BEL</v>
          </cell>
          <cell r="G138">
            <v>5.3245269917159801</v>
          </cell>
        </row>
        <row r="139">
          <cell r="F139" t="str">
            <v>BRB</v>
          </cell>
          <cell r="G139">
            <v>4.9930000048780503</v>
          </cell>
        </row>
        <row r="140">
          <cell r="F140" t="str">
            <v>BGD</v>
          </cell>
          <cell r="G140">
            <v>3.8649270191082801</v>
          </cell>
        </row>
        <row r="141">
          <cell r="F141" t="str">
            <v>BHR</v>
          </cell>
          <cell r="G141">
            <v>4.7411962905660401</v>
          </cell>
        </row>
        <row r="142">
          <cell r="F142" t="str">
            <v>AZE</v>
          </cell>
          <cell r="G142">
            <v>4.59194422222222</v>
          </cell>
        </row>
        <row r="143">
          <cell r="F143" t="str">
            <v>AUT</v>
          </cell>
          <cell r="G143">
            <v>4.9704935205882403</v>
          </cell>
        </row>
        <row r="144">
          <cell r="F144" t="str">
            <v>AUS</v>
          </cell>
          <cell r="G144">
            <v>5.5342923759999998</v>
          </cell>
        </row>
        <row r="145">
          <cell r="F145" t="str">
            <v>ARM</v>
          </cell>
          <cell r="G145">
            <v>4.30388226153846</v>
          </cell>
        </row>
        <row r="146">
          <cell r="F146" t="str">
            <v>ARG</v>
          </cell>
          <cell r="G146">
            <v>4.0567522719457001</v>
          </cell>
        </row>
        <row r="147">
          <cell r="F147" t="str">
            <v>AGO</v>
          </cell>
          <cell r="G147">
            <v>2.6363639999999999</v>
          </cell>
        </row>
        <row r="148">
          <cell r="F148" t="str">
            <v>DZA</v>
          </cell>
          <cell r="G148">
            <v>3.51945762040816</v>
          </cell>
        </row>
        <row r="149">
          <cell r="F149" t="str">
            <v>ALB</v>
          </cell>
          <cell r="G149">
            <v>4.3824731000000003</v>
          </cell>
        </row>
      </sheetData>
      <sheetData sheetId="23">
        <row r="1">
          <cell r="F1" t="str">
            <v>Entity code</v>
          </cell>
          <cell r="G1" t="str">
            <v>Value</v>
          </cell>
        </row>
        <row r="2">
          <cell r="C2" t="str">
            <v>1.20 Protection of minority shareholders’ interests, 1-7 (best)</v>
          </cell>
          <cell r="F2" t="str">
            <v>ZWE</v>
          </cell>
          <cell r="G2">
            <v>4.3305465322314101</v>
          </cell>
        </row>
        <row r="3">
          <cell r="F3" t="str">
            <v>ZMB</v>
          </cell>
          <cell r="G3">
            <v>4.6733172134078202</v>
          </cell>
        </row>
        <row r="4">
          <cell r="F4" t="str">
            <v>YEM</v>
          </cell>
          <cell r="G4">
            <v>3.0787893839999998</v>
          </cell>
        </row>
        <row r="5">
          <cell r="F5" t="str">
            <v>VNM</v>
          </cell>
          <cell r="G5">
            <v>3.4255413463414599</v>
          </cell>
        </row>
        <row r="6">
          <cell r="F6" t="str">
            <v>VEN</v>
          </cell>
          <cell r="G6">
            <v>3.2788693548387098</v>
          </cell>
        </row>
        <row r="7">
          <cell r="F7" t="str">
            <v>URY</v>
          </cell>
          <cell r="G7">
            <v>4.5522253271676298</v>
          </cell>
        </row>
        <row r="8">
          <cell r="F8" t="str">
            <v>USA</v>
          </cell>
          <cell r="G8">
            <v>4.8801681482412098</v>
          </cell>
        </row>
        <row r="9">
          <cell r="F9" t="str">
            <v>GBR</v>
          </cell>
          <cell r="G9">
            <v>5.2026789318181796</v>
          </cell>
        </row>
        <row r="10">
          <cell r="F10" t="str">
            <v>ARE</v>
          </cell>
          <cell r="G10">
            <v>5.2192689999999997</v>
          </cell>
        </row>
        <row r="11">
          <cell r="F11" t="str">
            <v>UKR</v>
          </cell>
          <cell r="G11">
            <v>2.70440507465438</v>
          </cell>
        </row>
        <row r="12">
          <cell r="F12" t="str">
            <v>UGA</v>
          </cell>
          <cell r="G12">
            <v>3.5385957573770499</v>
          </cell>
        </row>
        <row r="13">
          <cell r="F13" t="str">
            <v>TUR</v>
          </cell>
          <cell r="G13">
            <v>4.3452018217877102</v>
          </cell>
        </row>
        <row r="14">
          <cell r="F14" t="str">
            <v>TUN</v>
          </cell>
          <cell r="G14">
            <v>4.25878901497006</v>
          </cell>
        </row>
        <row r="15">
          <cell r="F15" t="str">
            <v>TTO</v>
          </cell>
          <cell r="G15">
            <v>3.65196987385159</v>
          </cell>
        </row>
        <row r="16">
          <cell r="F16" t="str">
            <v>TLS</v>
          </cell>
          <cell r="G16">
            <v>3.1173480362318799</v>
          </cell>
        </row>
        <row r="17">
          <cell r="F17" t="str">
            <v>THA</v>
          </cell>
          <cell r="G17">
            <v>4.7335664341614896</v>
          </cell>
        </row>
        <row r="18">
          <cell r="F18" t="str">
            <v>TZA</v>
          </cell>
          <cell r="G18">
            <v>3.6615885125654501</v>
          </cell>
        </row>
        <row r="19">
          <cell r="F19" t="str">
            <v>TWN</v>
          </cell>
          <cell r="G19">
            <v>4.9297989163120599</v>
          </cell>
        </row>
        <row r="20">
          <cell r="F20" t="str">
            <v>CHE</v>
          </cell>
          <cell r="G20">
            <v>4.5411719499999998</v>
          </cell>
        </row>
        <row r="21">
          <cell r="F21" t="str">
            <v>SWE</v>
          </cell>
          <cell r="G21">
            <v>5.6220456401639298</v>
          </cell>
        </row>
        <row r="22">
          <cell r="F22" t="str">
            <v>SWZ</v>
          </cell>
          <cell r="G22">
            <v>4.2529047397590398</v>
          </cell>
        </row>
        <row r="23">
          <cell r="F23" t="str">
            <v>SUR</v>
          </cell>
          <cell r="G23">
            <v>3.2087199252873599</v>
          </cell>
        </row>
        <row r="24">
          <cell r="F24" t="str">
            <v>LKA</v>
          </cell>
          <cell r="G24">
            <v>4.9662992121951204</v>
          </cell>
        </row>
        <row r="25">
          <cell r="F25" t="str">
            <v>ESP</v>
          </cell>
          <cell r="G25">
            <v>3.9805649000000001</v>
          </cell>
        </row>
        <row r="26">
          <cell r="F26" t="str">
            <v>ZAF</v>
          </cell>
          <cell r="G26">
            <v>6.2217034489130398</v>
          </cell>
        </row>
        <row r="27">
          <cell r="F27" t="str">
            <v>SVN</v>
          </cell>
          <cell r="G27">
            <v>3.5714924009615401</v>
          </cell>
        </row>
        <row r="28">
          <cell r="F28" t="str">
            <v>SVK</v>
          </cell>
          <cell r="G28">
            <v>3.6775289032966998</v>
          </cell>
        </row>
        <row r="29">
          <cell r="F29" t="str">
            <v>SGP</v>
          </cell>
          <cell r="G29">
            <v>5.37521761158537</v>
          </cell>
        </row>
        <row r="30">
          <cell r="F30" t="str">
            <v>SLE</v>
          </cell>
          <cell r="G30">
            <v>3.7426959499999999</v>
          </cell>
        </row>
        <row r="31">
          <cell r="F31" t="str">
            <v>SYC</v>
          </cell>
          <cell r="G31">
            <v>4.5902673206349203</v>
          </cell>
        </row>
        <row r="32">
          <cell r="F32" t="str">
            <v>SRB</v>
          </cell>
          <cell r="G32">
            <v>2.7420487613065299</v>
          </cell>
        </row>
        <row r="33">
          <cell r="F33" t="str">
            <v>SEN</v>
          </cell>
          <cell r="G33">
            <v>3.7795619968750001</v>
          </cell>
        </row>
        <row r="34">
          <cell r="F34" t="str">
            <v>SAU</v>
          </cell>
          <cell r="G34">
            <v>5.2084455209401703</v>
          </cell>
        </row>
        <row r="35">
          <cell r="F35" t="str">
            <v>RWA</v>
          </cell>
          <cell r="G35">
            <v>4.7516991388429703</v>
          </cell>
        </row>
        <row r="36">
          <cell r="F36" t="str">
            <v>RUS</v>
          </cell>
          <cell r="G36">
            <v>3.2600134322033898</v>
          </cell>
        </row>
        <row r="37">
          <cell r="F37" t="str">
            <v>ROU</v>
          </cell>
          <cell r="G37">
            <v>3.3418029363184099</v>
          </cell>
        </row>
        <row r="38">
          <cell r="F38" t="str">
            <v>QAT</v>
          </cell>
          <cell r="G38">
            <v>6.0395673620087296</v>
          </cell>
        </row>
        <row r="39">
          <cell r="F39" t="str">
            <v>PRI</v>
          </cell>
          <cell r="G39">
            <v>5.9928243851562497</v>
          </cell>
        </row>
        <row r="40">
          <cell r="F40" t="str">
            <v>PRT</v>
          </cell>
          <cell r="G40">
            <v>4.2395981674418604</v>
          </cell>
        </row>
        <row r="41">
          <cell r="F41" t="str">
            <v>POL</v>
          </cell>
          <cell r="G41">
            <v>3.8691113579710099</v>
          </cell>
        </row>
        <row r="42">
          <cell r="F42" t="str">
            <v>PHL</v>
          </cell>
          <cell r="G42">
            <v>4.4992768713656401</v>
          </cell>
        </row>
        <row r="43">
          <cell r="F43" t="str">
            <v>PER</v>
          </cell>
          <cell r="G43">
            <v>4.1561693216049402</v>
          </cell>
        </row>
        <row r="44">
          <cell r="F44" t="str">
            <v>PRY</v>
          </cell>
          <cell r="G44">
            <v>3.5258093304347802</v>
          </cell>
        </row>
        <row r="45">
          <cell r="F45" t="str">
            <v>PAN</v>
          </cell>
          <cell r="G45">
            <v>4.7358557456273802</v>
          </cell>
        </row>
        <row r="46">
          <cell r="F46" t="str">
            <v>PAK</v>
          </cell>
          <cell r="G46">
            <v>4.1300575458333304</v>
          </cell>
        </row>
        <row r="47">
          <cell r="F47" t="str">
            <v>OMN</v>
          </cell>
          <cell r="G47">
            <v>5.3329370000000003</v>
          </cell>
        </row>
        <row r="48">
          <cell r="F48" t="str">
            <v>NOR</v>
          </cell>
          <cell r="G48">
            <v>5.8635664279720299</v>
          </cell>
        </row>
        <row r="49">
          <cell r="F49" t="str">
            <v>NGA</v>
          </cell>
          <cell r="G49">
            <v>3.76091619530516</v>
          </cell>
        </row>
        <row r="50">
          <cell r="F50" t="str">
            <v>NIC</v>
          </cell>
          <cell r="G50">
            <v>3.5845221349315102</v>
          </cell>
        </row>
        <row r="51">
          <cell r="F51" t="str">
            <v>NZL</v>
          </cell>
          <cell r="G51">
            <v>5.8755939945652198</v>
          </cell>
        </row>
        <row r="52">
          <cell r="F52" t="str">
            <v>NLD</v>
          </cell>
          <cell r="G52">
            <v>5.3557995869822497</v>
          </cell>
        </row>
        <row r="53">
          <cell r="F53" t="str">
            <v>NPL</v>
          </cell>
          <cell r="G53">
            <v>3.45757315</v>
          </cell>
        </row>
        <row r="54">
          <cell r="F54" t="str">
            <v>NAM</v>
          </cell>
          <cell r="G54">
            <v>4.7213346695652199</v>
          </cell>
        </row>
        <row r="55">
          <cell r="F55" t="str">
            <v>MMR</v>
          </cell>
          <cell r="G55">
            <v>2.9656250000000002</v>
          </cell>
        </row>
        <row r="56">
          <cell r="F56" t="str">
            <v>MOZ</v>
          </cell>
          <cell r="G56">
            <v>3.70154152134831</v>
          </cell>
        </row>
        <row r="57">
          <cell r="F57" t="str">
            <v>MAR</v>
          </cell>
          <cell r="G57">
            <v>4.2467574885245902</v>
          </cell>
        </row>
        <row r="58">
          <cell r="F58" t="str">
            <v>MNE</v>
          </cell>
          <cell r="G58">
            <v>4.1390252441558397</v>
          </cell>
        </row>
        <row r="59">
          <cell r="F59" t="str">
            <v>MNG</v>
          </cell>
          <cell r="G59">
            <v>3.6049211228070202</v>
          </cell>
        </row>
        <row r="60">
          <cell r="F60" t="str">
            <v>MDA</v>
          </cell>
          <cell r="G60">
            <v>3.5311103931623902</v>
          </cell>
        </row>
        <row r="61">
          <cell r="F61" t="str">
            <v>MEX</v>
          </cell>
          <cell r="G61">
            <v>4.3544811431438104</v>
          </cell>
        </row>
        <row r="62">
          <cell r="F62" t="str">
            <v>MUS</v>
          </cell>
          <cell r="G62">
            <v>5.1542414208333298</v>
          </cell>
        </row>
        <row r="63">
          <cell r="F63" t="str">
            <v>MRT</v>
          </cell>
          <cell r="G63">
            <v>2.92854152941177</v>
          </cell>
        </row>
        <row r="64">
          <cell r="F64" t="str">
            <v>MLT</v>
          </cell>
          <cell r="G64">
            <v>5.1579559799999997</v>
          </cell>
        </row>
        <row r="65">
          <cell r="F65" t="str">
            <v>MLI</v>
          </cell>
          <cell r="G65">
            <v>3.6873031112244901</v>
          </cell>
        </row>
        <row r="66">
          <cell r="F66" t="str">
            <v>MYS</v>
          </cell>
          <cell r="G66">
            <v>5.0982826594594597</v>
          </cell>
        </row>
        <row r="67">
          <cell r="F67" t="str">
            <v>MWI</v>
          </cell>
          <cell r="G67">
            <v>4.3632832560344799</v>
          </cell>
        </row>
        <row r="68">
          <cell r="F68" t="str">
            <v>MDG</v>
          </cell>
          <cell r="G68">
            <v>3.4683318562248999</v>
          </cell>
        </row>
        <row r="69">
          <cell r="F69" t="str">
            <v>MKD</v>
          </cell>
          <cell r="G69">
            <v>3.9957082181286601</v>
          </cell>
        </row>
        <row r="70">
          <cell r="F70" t="str">
            <v>LUX</v>
          </cell>
          <cell r="G70">
            <v>5.4524740529411799</v>
          </cell>
        </row>
        <row r="71">
          <cell r="F71" t="str">
            <v>LTU</v>
          </cell>
          <cell r="G71">
            <v>3.8720204122449</v>
          </cell>
        </row>
        <row r="72">
          <cell r="F72" t="str">
            <v>LBY</v>
          </cell>
          <cell r="G72">
            <v>2.6385561333333301</v>
          </cell>
        </row>
        <row r="73">
          <cell r="F73" t="str">
            <v>LBR</v>
          </cell>
          <cell r="G73">
            <v>3.9238790621621602</v>
          </cell>
        </row>
        <row r="74">
          <cell r="F74" t="str">
            <v>LSO</v>
          </cell>
          <cell r="G74">
            <v>3.4931638155914002</v>
          </cell>
        </row>
        <row r="75">
          <cell r="F75" t="str">
            <v>LBN</v>
          </cell>
          <cell r="G75">
            <v>3.7162041090909099</v>
          </cell>
        </row>
        <row r="76">
          <cell r="F76" t="str">
            <v>LVA</v>
          </cell>
          <cell r="G76">
            <v>3.9137432666666698</v>
          </cell>
        </row>
        <row r="77">
          <cell r="F77" t="str">
            <v>LAO</v>
          </cell>
          <cell r="G77">
            <v>4.1351990000000001</v>
          </cell>
        </row>
        <row r="78">
          <cell r="F78" t="str">
            <v>KGZ</v>
          </cell>
          <cell r="G78">
            <v>3.4693403799999998</v>
          </cell>
        </row>
        <row r="79">
          <cell r="F79" t="str">
            <v>KWT</v>
          </cell>
          <cell r="G79">
            <v>4.2908208027026999</v>
          </cell>
        </row>
        <row r="80">
          <cell r="F80" t="str">
            <v>KOR</v>
          </cell>
          <cell r="G80">
            <v>3.4563333944134098</v>
          </cell>
        </row>
        <row r="81">
          <cell r="F81" t="str">
            <v>KEN</v>
          </cell>
          <cell r="G81">
            <v>3.96556249056604</v>
          </cell>
        </row>
        <row r="82">
          <cell r="F82" t="str">
            <v>KAZ</v>
          </cell>
          <cell r="G82">
            <v>4.0927095857142897</v>
          </cell>
        </row>
        <row r="83">
          <cell r="F83" t="str">
            <v>JOR</v>
          </cell>
          <cell r="G83">
            <v>4.8038460000000001</v>
          </cell>
        </row>
        <row r="84">
          <cell r="F84" t="str">
            <v>JPN</v>
          </cell>
          <cell r="G84">
            <v>5.1307635044247801</v>
          </cell>
        </row>
        <row r="85">
          <cell r="F85" t="str">
            <v>JAM</v>
          </cell>
          <cell r="G85">
            <v>4.4441448397058796</v>
          </cell>
        </row>
        <row r="86">
          <cell r="F86" t="str">
            <v>ITA</v>
          </cell>
          <cell r="G86">
            <v>3.25489874127907</v>
          </cell>
        </row>
        <row r="87">
          <cell r="F87" t="str">
            <v>ISR</v>
          </cell>
          <cell r="G87">
            <v>4.5438397108108104</v>
          </cell>
        </row>
        <row r="88">
          <cell r="F88" t="str">
            <v>IRL</v>
          </cell>
          <cell r="G88">
            <v>4.7412423521367497</v>
          </cell>
        </row>
        <row r="89">
          <cell r="F89" t="str">
            <v>IRN</v>
          </cell>
          <cell r="G89">
            <v>3.7189460980170002</v>
          </cell>
        </row>
        <row r="90">
          <cell r="F90" t="str">
            <v>IDN</v>
          </cell>
          <cell r="G90">
            <v>4.5307258628571399</v>
          </cell>
        </row>
        <row r="91">
          <cell r="F91" t="str">
            <v>IND</v>
          </cell>
          <cell r="G91">
            <v>4.4299899227053103</v>
          </cell>
        </row>
        <row r="92">
          <cell r="F92" t="str">
            <v>ISL</v>
          </cell>
          <cell r="G92">
            <v>4.3181128967391302</v>
          </cell>
        </row>
        <row r="93">
          <cell r="F93" t="str">
            <v>HUN</v>
          </cell>
          <cell r="G93">
            <v>3.9768654984293201</v>
          </cell>
        </row>
        <row r="94">
          <cell r="F94" t="str">
            <v>HKG</v>
          </cell>
          <cell r="G94">
            <v>5.6511413651162803</v>
          </cell>
        </row>
        <row r="95">
          <cell r="F95" t="str">
            <v>HND</v>
          </cell>
          <cell r="G95">
            <v>3.8975068936170199</v>
          </cell>
        </row>
        <row r="96">
          <cell r="F96" t="str">
            <v>HTI</v>
          </cell>
          <cell r="G96">
            <v>2.8496850505434801</v>
          </cell>
        </row>
        <row r="97">
          <cell r="F97" t="str">
            <v>GUY</v>
          </cell>
          <cell r="G97">
            <v>3.8896317569060801</v>
          </cell>
        </row>
        <row r="98">
          <cell r="F98" t="str">
            <v>GIN</v>
          </cell>
          <cell r="G98">
            <v>3.7180781034482799</v>
          </cell>
        </row>
        <row r="99">
          <cell r="F99" t="str">
            <v>GTM</v>
          </cell>
          <cell r="G99">
            <v>4.0033698579881696</v>
          </cell>
        </row>
        <row r="100">
          <cell r="F100" t="str">
            <v>GRC</v>
          </cell>
          <cell r="G100">
            <v>4.1588253741379297</v>
          </cell>
        </row>
        <row r="101">
          <cell r="F101" t="str">
            <v>GHA</v>
          </cell>
          <cell r="G101">
            <v>4.38903671543624</v>
          </cell>
        </row>
        <row r="102">
          <cell r="F102" t="str">
            <v>DEU</v>
          </cell>
          <cell r="G102">
            <v>4.7938790292929303</v>
          </cell>
        </row>
        <row r="103">
          <cell r="F103" t="str">
            <v>GEO</v>
          </cell>
          <cell r="G103">
            <v>3.4396546591716</v>
          </cell>
        </row>
        <row r="104">
          <cell r="F104" t="str">
            <v>GMB</v>
          </cell>
          <cell r="G104">
            <v>4.4067305429447901</v>
          </cell>
        </row>
        <row r="105">
          <cell r="F105" t="str">
            <v>GAB</v>
          </cell>
          <cell r="G105">
            <v>3.7463926747663598</v>
          </cell>
        </row>
        <row r="106">
          <cell r="F106" t="str">
            <v>FRA</v>
          </cell>
          <cell r="G106">
            <v>4.5155700157894696</v>
          </cell>
        </row>
        <row r="107">
          <cell r="F107" t="str">
            <v>FIN</v>
          </cell>
          <cell r="G107">
            <v>6.2092368789473698</v>
          </cell>
        </row>
        <row r="108">
          <cell r="F108" t="str">
            <v>ETH</v>
          </cell>
          <cell r="G108">
            <v>3.91437988860759</v>
          </cell>
        </row>
        <row r="109">
          <cell r="F109" t="str">
            <v>EST</v>
          </cell>
          <cell r="G109">
            <v>4.2431409022598903</v>
          </cell>
        </row>
        <row r="110">
          <cell r="F110" t="str">
            <v>SLV</v>
          </cell>
          <cell r="G110">
            <v>3.0016925589743599</v>
          </cell>
        </row>
        <row r="111">
          <cell r="F111" t="str">
            <v>EGY</v>
          </cell>
          <cell r="G111">
            <v>3.7785236330827101</v>
          </cell>
        </row>
        <row r="112">
          <cell r="F112" t="str">
            <v>ECU</v>
          </cell>
          <cell r="G112">
            <v>3.9076936349206299</v>
          </cell>
        </row>
        <row r="113">
          <cell r="F113" t="str">
            <v>DOM</v>
          </cell>
          <cell r="G113">
            <v>4.2302903571428603</v>
          </cell>
        </row>
        <row r="114">
          <cell r="F114" t="str">
            <v>DNK</v>
          </cell>
          <cell r="G114">
            <v>4.6292899833887002</v>
          </cell>
        </row>
        <row r="115">
          <cell r="F115" t="str">
            <v>CZE</v>
          </cell>
          <cell r="G115">
            <v>3.9486825361502298</v>
          </cell>
        </row>
        <row r="116">
          <cell r="F116" t="str">
            <v>CYP</v>
          </cell>
          <cell r="G116">
            <v>4.4940431760563397</v>
          </cell>
        </row>
        <row r="117">
          <cell r="F117" t="str">
            <v>HRV</v>
          </cell>
          <cell r="G117">
            <v>3.5821570021390401</v>
          </cell>
        </row>
        <row r="118">
          <cell r="F118" t="str">
            <v>CIV</v>
          </cell>
          <cell r="G118">
            <v>4.1506173687861301</v>
          </cell>
        </row>
        <row r="119">
          <cell r="F119" t="str">
            <v>CRI</v>
          </cell>
          <cell r="G119">
            <v>4.6456111794117598</v>
          </cell>
        </row>
        <row r="120">
          <cell r="F120" t="str">
            <v>COL</v>
          </cell>
          <cell r="G120">
            <v>4.0658252571428601</v>
          </cell>
        </row>
        <row r="121">
          <cell r="F121" t="str">
            <v>CHN</v>
          </cell>
          <cell r="G121">
            <v>4.0681293333333297</v>
          </cell>
        </row>
        <row r="122">
          <cell r="F122" t="str">
            <v>CHL</v>
          </cell>
          <cell r="G122">
            <v>4.4700484375</v>
          </cell>
        </row>
        <row r="123">
          <cell r="F123" t="str">
            <v>TCD</v>
          </cell>
          <cell r="G123">
            <v>2.5506729971014499</v>
          </cell>
        </row>
        <row r="124">
          <cell r="F124" t="str">
            <v>CPV</v>
          </cell>
          <cell r="G124">
            <v>3.7723650170212801</v>
          </cell>
        </row>
        <row r="125">
          <cell r="F125" t="str">
            <v>CAN</v>
          </cell>
          <cell r="G125">
            <v>5.1968334169491497</v>
          </cell>
        </row>
        <row r="126">
          <cell r="F126" t="str">
            <v>CMR</v>
          </cell>
          <cell r="G126">
            <v>3.9686873272727299</v>
          </cell>
        </row>
        <row r="127">
          <cell r="F127" t="str">
            <v>KHM</v>
          </cell>
          <cell r="G127">
            <v>3.9227934558823501</v>
          </cell>
        </row>
        <row r="128">
          <cell r="F128" t="str">
            <v>BDI</v>
          </cell>
          <cell r="G128">
            <v>2.95292568712871</v>
          </cell>
        </row>
        <row r="129">
          <cell r="F129" t="str">
            <v>BFA</v>
          </cell>
          <cell r="G129">
            <v>3.5613409418367299</v>
          </cell>
        </row>
        <row r="130">
          <cell r="F130" t="str">
            <v>BGR</v>
          </cell>
          <cell r="G130">
            <v>3.7713124208955202</v>
          </cell>
        </row>
        <row r="131">
          <cell r="F131" t="str">
            <v>BRN</v>
          </cell>
          <cell r="G131">
            <v>4.6927119179487198</v>
          </cell>
        </row>
        <row r="132">
          <cell r="F132" t="str">
            <v>BRA</v>
          </cell>
          <cell r="G132">
            <v>4.9224389846473002</v>
          </cell>
        </row>
        <row r="133">
          <cell r="F133" t="str">
            <v>BWA</v>
          </cell>
          <cell r="G133">
            <v>4.4666663173652701</v>
          </cell>
        </row>
        <row r="134">
          <cell r="F134" t="str">
            <v>BIH</v>
          </cell>
          <cell r="G134">
            <v>3.2934100000000002</v>
          </cell>
        </row>
        <row r="135">
          <cell r="F135" t="str">
            <v>BOL</v>
          </cell>
          <cell r="G135">
            <v>3.85464183835616</v>
          </cell>
        </row>
        <row r="136">
          <cell r="F136" t="str">
            <v>BTN</v>
          </cell>
          <cell r="G136">
            <v>4.133883</v>
          </cell>
        </row>
        <row r="137">
          <cell r="F137" t="str">
            <v>BEN</v>
          </cell>
          <cell r="G137">
            <v>3.4153399465968599</v>
          </cell>
        </row>
        <row r="138">
          <cell r="F138" t="str">
            <v>BEL</v>
          </cell>
          <cell r="G138">
            <v>4.7881044041420102</v>
          </cell>
        </row>
        <row r="139">
          <cell r="F139" t="str">
            <v>BRB</v>
          </cell>
          <cell r="G139">
            <v>4.6300613951219498</v>
          </cell>
        </row>
        <row r="140">
          <cell r="F140" t="str">
            <v>BGD</v>
          </cell>
          <cell r="G140">
            <v>3.1321057108280299</v>
          </cell>
        </row>
        <row r="141">
          <cell r="F141" t="str">
            <v>BHR</v>
          </cell>
          <cell r="G141">
            <v>5.1648208405660396</v>
          </cell>
        </row>
        <row r="142">
          <cell r="F142" t="str">
            <v>AZE</v>
          </cell>
          <cell r="G142">
            <v>3.9279639333333298</v>
          </cell>
        </row>
        <row r="143">
          <cell r="F143" t="str">
            <v>AUT</v>
          </cell>
          <cell r="G143">
            <v>4.9943438602941201</v>
          </cell>
        </row>
        <row r="144">
          <cell r="F144" t="str">
            <v>AUS</v>
          </cell>
          <cell r="G144">
            <v>4.9404488320000004</v>
          </cell>
        </row>
        <row r="145">
          <cell r="F145" t="str">
            <v>ARM</v>
          </cell>
          <cell r="G145">
            <v>3.7686720461538501</v>
          </cell>
        </row>
        <row r="146">
          <cell r="F146" t="str">
            <v>ARG</v>
          </cell>
          <cell r="G146">
            <v>3.3352031443438901</v>
          </cell>
        </row>
        <row r="147">
          <cell r="F147" t="str">
            <v>AGO</v>
          </cell>
          <cell r="G147">
            <v>2.71875</v>
          </cell>
        </row>
        <row r="148">
          <cell r="F148" t="str">
            <v>DZA</v>
          </cell>
          <cell r="G148">
            <v>3.0363126928571398</v>
          </cell>
        </row>
        <row r="149">
          <cell r="F149" t="str">
            <v>ALB</v>
          </cell>
          <cell r="G149">
            <v>3.81274625</v>
          </cell>
        </row>
      </sheetData>
      <sheetData sheetId="24">
        <row r="1">
          <cell r="F1" t="str">
            <v>Entity code</v>
          </cell>
          <cell r="G1" t="str">
            <v>Value</v>
          </cell>
        </row>
        <row r="2">
          <cell r="C2" t="str">
            <v>1.21 Strength of investor protection, 0–10 (best)</v>
          </cell>
          <cell r="F2" t="str">
            <v>ZWE</v>
          </cell>
          <cell r="G2">
            <v>4.3</v>
          </cell>
        </row>
        <row r="3">
          <cell r="F3" t="str">
            <v>ZMB</v>
          </cell>
          <cell r="G3">
            <v>5.3</v>
          </cell>
        </row>
        <row r="4">
          <cell r="F4" t="str">
            <v>YEM</v>
          </cell>
          <cell r="G4">
            <v>4</v>
          </cell>
        </row>
        <row r="5">
          <cell r="F5" t="str">
            <v>VNM</v>
          </cell>
          <cell r="G5">
            <v>3</v>
          </cell>
        </row>
        <row r="6">
          <cell r="F6" t="str">
            <v>VEN</v>
          </cell>
          <cell r="G6">
            <v>2.2999999999999998</v>
          </cell>
        </row>
        <row r="7">
          <cell r="F7" t="str">
            <v>URY</v>
          </cell>
          <cell r="G7">
            <v>5</v>
          </cell>
        </row>
        <row r="8">
          <cell r="F8" t="str">
            <v>USA</v>
          </cell>
          <cell r="G8">
            <v>8.3000000000000007</v>
          </cell>
        </row>
        <row r="9">
          <cell r="F9" t="str">
            <v>GBR</v>
          </cell>
          <cell r="G9">
            <v>8</v>
          </cell>
        </row>
        <row r="10">
          <cell r="F10" t="str">
            <v>ARE</v>
          </cell>
          <cell r="G10">
            <v>4.3</v>
          </cell>
        </row>
        <row r="11">
          <cell r="F11" t="str">
            <v>UKR</v>
          </cell>
          <cell r="G11">
            <v>4.7</v>
          </cell>
        </row>
        <row r="12">
          <cell r="F12" t="str">
            <v>UGA</v>
          </cell>
          <cell r="G12">
            <v>4</v>
          </cell>
        </row>
        <row r="13">
          <cell r="F13" t="str">
            <v>TUR</v>
          </cell>
          <cell r="G13">
            <v>5.7</v>
          </cell>
        </row>
        <row r="14">
          <cell r="F14" t="str">
            <v>TUN</v>
          </cell>
          <cell r="G14">
            <v>6</v>
          </cell>
        </row>
        <row r="15">
          <cell r="F15" t="str">
            <v>TTO</v>
          </cell>
          <cell r="G15">
            <v>6.7</v>
          </cell>
        </row>
        <row r="16">
          <cell r="F16" t="str">
            <v>TLS</v>
          </cell>
          <cell r="G16">
            <v>4</v>
          </cell>
        </row>
        <row r="17">
          <cell r="F17" t="str">
            <v>THA</v>
          </cell>
          <cell r="G17">
            <v>7.7</v>
          </cell>
        </row>
        <row r="18">
          <cell r="F18" t="str">
            <v>TZA</v>
          </cell>
          <cell r="G18">
            <v>5</v>
          </cell>
        </row>
        <row r="19">
          <cell r="F19" t="str">
            <v>TWN</v>
          </cell>
          <cell r="G19">
            <v>6.3</v>
          </cell>
        </row>
        <row r="20">
          <cell r="F20" t="str">
            <v>CHE</v>
          </cell>
          <cell r="G20">
            <v>3</v>
          </cell>
        </row>
        <row r="21">
          <cell r="F21" t="str">
            <v>SWE</v>
          </cell>
          <cell r="G21">
            <v>6.3</v>
          </cell>
        </row>
        <row r="22">
          <cell r="F22" t="str">
            <v>SWZ</v>
          </cell>
          <cell r="G22">
            <v>4.3</v>
          </cell>
        </row>
        <row r="23">
          <cell r="F23" t="str">
            <v>SUR</v>
          </cell>
          <cell r="G23">
            <v>2</v>
          </cell>
        </row>
        <row r="24">
          <cell r="F24" t="str">
            <v>LKA</v>
          </cell>
          <cell r="G24">
            <v>6</v>
          </cell>
        </row>
        <row r="25">
          <cell r="F25" t="str">
            <v>ESP</v>
          </cell>
          <cell r="G25">
            <v>5</v>
          </cell>
        </row>
        <row r="26">
          <cell r="F26" t="str">
            <v>ZAF</v>
          </cell>
          <cell r="G26">
            <v>8</v>
          </cell>
        </row>
        <row r="27">
          <cell r="F27" t="str">
            <v>SVN</v>
          </cell>
          <cell r="G27">
            <v>7.3</v>
          </cell>
        </row>
        <row r="28">
          <cell r="F28" t="str">
            <v>SVK</v>
          </cell>
          <cell r="G28">
            <v>4.7</v>
          </cell>
        </row>
        <row r="29">
          <cell r="F29" t="str">
            <v>SGP</v>
          </cell>
          <cell r="G29">
            <v>9.3000000000000007</v>
          </cell>
        </row>
        <row r="30">
          <cell r="F30" t="str">
            <v>SLE</v>
          </cell>
          <cell r="G30">
            <v>6.3</v>
          </cell>
        </row>
        <row r="31">
          <cell r="F31" t="str">
            <v>SYC</v>
          </cell>
          <cell r="G31">
            <v>5.7</v>
          </cell>
        </row>
        <row r="32">
          <cell r="F32" t="str">
            <v>SRB</v>
          </cell>
          <cell r="G32">
            <v>5.3</v>
          </cell>
        </row>
        <row r="33">
          <cell r="F33" t="str">
            <v>SEN</v>
          </cell>
          <cell r="G33">
            <v>3</v>
          </cell>
        </row>
        <row r="34">
          <cell r="F34" t="str">
            <v>SAU</v>
          </cell>
          <cell r="G34">
            <v>7</v>
          </cell>
        </row>
        <row r="35">
          <cell r="F35" t="str">
            <v>RWA</v>
          </cell>
          <cell r="G35">
            <v>6.3</v>
          </cell>
        </row>
        <row r="36">
          <cell r="F36" t="str">
            <v>RUS</v>
          </cell>
          <cell r="G36">
            <v>4.7</v>
          </cell>
        </row>
        <row r="37">
          <cell r="F37" t="str">
            <v>ROU</v>
          </cell>
          <cell r="G37">
            <v>6</v>
          </cell>
        </row>
        <row r="38">
          <cell r="F38" t="str">
            <v>QAT</v>
          </cell>
          <cell r="G38">
            <v>5</v>
          </cell>
        </row>
        <row r="39">
          <cell r="F39" t="str">
            <v>PRI</v>
          </cell>
          <cell r="G39">
            <v>7</v>
          </cell>
        </row>
        <row r="40">
          <cell r="F40" t="str">
            <v>PRT</v>
          </cell>
          <cell r="G40">
            <v>6</v>
          </cell>
        </row>
        <row r="41">
          <cell r="F41" t="str">
            <v>POL</v>
          </cell>
          <cell r="G41">
            <v>6</v>
          </cell>
        </row>
        <row r="42">
          <cell r="F42" t="str">
            <v>PHL</v>
          </cell>
          <cell r="G42">
            <v>4.3</v>
          </cell>
        </row>
        <row r="43">
          <cell r="F43" t="str">
            <v>PER</v>
          </cell>
          <cell r="G43">
            <v>7.7</v>
          </cell>
        </row>
        <row r="44">
          <cell r="F44" t="str">
            <v>PRY</v>
          </cell>
          <cell r="G44">
            <v>5.7</v>
          </cell>
        </row>
        <row r="45">
          <cell r="F45" t="str">
            <v>PAN</v>
          </cell>
          <cell r="G45">
            <v>5.3</v>
          </cell>
        </row>
        <row r="46">
          <cell r="F46" t="str">
            <v>PAK</v>
          </cell>
          <cell r="G46">
            <v>6.3</v>
          </cell>
        </row>
        <row r="47">
          <cell r="F47" t="str">
            <v>OMN</v>
          </cell>
          <cell r="G47">
            <v>5</v>
          </cell>
        </row>
        <row r="48">
          <cell r="F48" t="str">
            <v>NOR</v>
          </cell>
          <cell r="G48">
            <v>6.7</v>
          </cell>
        </row>
        <row r="49">
          <cell r="F49" t="str">
            <v>NGA</v>
          </cell>
          <cell r="G49">
            <v>5.7</v>
          </cell>
        </row>
        <row r="50">
          <cell r="F50" t="str">
            <v>NIC</v>
          </cell>
          <cell r="G50">
            <v>5</v>
          </cell>
        </row>
        <row r="51">
          <cell r="F51" t="str">
            <v>NZL</v>
          </cell>
          <cell r="G51">
            <v>9.6999999999999993</v>
          </cell>
        </row>
        <row r="52">
          <cell r="F52" t="str">
            <v>NLD</v>
          </cell>
          <cell r="G52">
            <v>4.7</v>
          </cell>
        </row>
        <row r="53">
          <cell r="F53" t="str">
            <v>NPL</v>
          </cell>
          <cell r="G53">
            <v>5.3</v>
          </cell>
        </row>
        <row r="54">
          <cell r="F54" t="str">
            <v>NAM</v>
          </cell>
          <cell r="G54">
            <v>5.3</v>
          </cell>
        </row>
        <row r="55">
          <cell r="F55" t="str">
            <v>MMR</v>
          </cell>
        </row>
        <row r="56">
          <cell r="F56" t="str">
            <v>MOZ</v>
          </cell>
          <cell r="G56">
            <v>6</v>
          </cell>
        </row>
        <row r="57">
          <cell r="F57" t="str">
            <v>MAR</v>
          </cell>
          <cell r="G57">
            <v>5</v>
          </cell>
        </row>
        <row r="58">
          <cell r="F58" t="str">
            <v>MNE</v>
          </cell>
          <cell r="G58">
            <v>6.3</v>
          </cell>
        </row>
        <row r="59">
          <cell r="F59" t="str">
            <v>MNG</v>
          </cell>
          <cell r="G59">
            <v>6.7</v>
          </cell>
        </row>
        <row r="60">
          <cell r="F60" t="str">
            <v>MDA</v>
          </cell>
          <cell r="G60">
            <v>5.3</v>
          </cell>
        </row>
        <row r="61">
          <cell r="F61" t="str">
            <v>MEX</v>
          </cell>
          <cell r="G61">
            <v>6</v>
          </cell>
        </row>
        <row r="62">
          <cell r="F62" t="str">
            <v>MUS</v>
          </cell>
          <cell r="G62">
            <v>7.7</v>
          </cell>
        </row>
        <row r="63">
          <cell r="F63" t="str">
            <v>MRT</v>
          </cell>
          <cell r="G63">
            <v>3.7</v>
          </cell>
        </row>
        <row r="64">
          <cell r="F64" t="str">
            <v>MLT</v>
          </cell>
          <cell r="G64">
            <v>5.7</v>
          </cell>
        </row>
        <row r="65">
          <cell r="F65" t="str">
            <v>MLI</v>
          </cell>
          <cell r="G65">
            <v>3.7</v>
          </cell>
        </row>
        <row r="66">
          <cell r="F66" t="str">
            <v>MYS</v>
          </cell>
          <cell r="G66">
            <v>8.6999999999999993</v>
          </cell>
        </row>
        <row r="67">
          <cell r="F67" t="str">
            <v>MWI</v>
          </cell>
          <cell r="G67">
            <v>5.3</v>
          </cell>
        </row>
        <row r="68">
          <cell r="F68" t="str">
            <v>MDG</v>
          </cell>
          <cell r="G68">
            <v>5.7</v>
          </cell>
        </row>
        <row r="69">
          <cell r="F69" t="str">
            <v>MKD</v>
          </cell>
          <cell r="G69">
            <v>7</v>
          </cell>
        </row>
        <row r="70">
          <cell r="F70" t="str">
            <v>LUX</v>
          </cell>
          <cell r="G70">
            <v>4.3</v>
          </cell>
        </row>
        <row r="71">
          <cell r="F71" t="str">
            <v>LTU</v>
          </cell>
          <cell r="G71">
            <v>5.7</v>
          </cell>
        </row>
        <row r="72">
          <cell r="F72" t="str">
            <v>LBY</v>
          </cell>
        </row>
        <row r="73">
          <cell r="F73" t="str">
            <v>LBR</v>
          </cell>
          <cell r="G73">
            <v>3.7</v>
          </cell>
        </row>
        <row r="74">
          <cell r="F74" t="str">
            <v>LSO</v>
          </cell>
          <cell r="G74">
            <v>5</v>
          </cell>
        </row>
        <row r="75">
          <cell r="F75" t="str">
            <v>LBN</v>
          </cell>
          <cell r="G75">
            <v>5</v>
          </cell>
        </row>
        <row r="76">
          <cell r="F76" t="str">
            <v>LVA</v>
          </cell>
          <cell r="G76">
            <v>5.7</v>
          </cell>
        </row>
        <row r="77">
          <cell r="F77" t="str">
            <v>LAO</v>
          </cell>
          <cell r="G77">
            <v>1.7</v>
          </cell>
        </row>
        <row r="78">
          <cell r="F78" t="str">
            <v>KGZ</v>
          </cell>
          <cell r="G78">
            <v>7.7</v>
          </cell>
        </row>
        <row r="79">
          <cell r="F79" t="str">
            <v>KWT</v>
          </cell>
          <cell r="G79">
            <v>6.3</v>
          </cell>
        </row>
        <row r="80">
          <cell r="F80" t="str">
            <v>KOR</v>
          </cell>
          <cell r="G80">
            <v>6</v>
          </cell>
        </row>
        <row r="81">
          <cell r="F81" t="str">
            <v>KEN</v>
          </cell>
          <cell r="G81">
            <v>5</v>
          </cell>
        </row>
        <row r="82">
          <cell r="F82" t="str">
            <v>KAZ</v>
          </cell>
          <cell r="G82">
            <v>8</v>
          </cell>
        </row>
        <row r="83">
          <cell r="F83" t="str">
            <v>JOR</v>
          </cell>
          <cell r="G83">
            <v>4.3</v>
          </cell>
        </row>
        <row r="84">
          <cell r="F84" t="str">
            <v>JPN</v>
          </cell>
          <cell r="G84">
            <v>7</v>
          </cell>
        </row>
        <row r="85">
          <cell r="F85" t="str">
            <v>JAM</v>
          </cell>
          <cell r="G85">
            <v>5.3</v>
          </cell>
        </row>
        <row r="86">
          <cell r="F86" t="str">
            <v>ITA</v>
          </cell>
          <cell r="G86">
            <v>6</v>
          </cell>
        </row>
        <row r="87">
          <cell r="F87" t="str">
            <v>ISR</v>
          </cell>
          <cell r="G87">
            <v>8.3000000000000007</v>
          </cell>
        </row>
        <row r="88">
          <cell r="F88" t="str">
            <v>IRL</v>
          </cell>
          <cell r="G88">
            <v>8.3000000000000007</v>
          </cell>
        </row>
        <row r="89">
          <cell r="F89" t="str">
            <v>IRN</v>
          </cell>
          <cell r="G89">
            <v>3.7</v>
          </cell>
        </row>
        <row r="90">
          <cell r="F90" t="str">
            <v>IDN</v>
          </cell>
          <cell r="G90">
            <v>6</v>
          </cell>
        </row>
        <row r="91">
          <cell r="F91" t="str">
            <v>IND</v>
          </cell>
          <cell r="G91">
            <v>6</v>
          </cell>
        </row>
        <row r="92">
          <cell r="F92" t="str">
            <v>ISL</v>
          </cell>
          <cell r="G92">
            <v>6</v>
          </cell>
        </row>
        <row r="93">
          <cell r="F93" t="str">
            <v>HUN</v>
          </cell>
          <cell r="G93">
            <v>4.3</v>
          </cell>
        </row>
        <row r="94">
          <cell r="F94" t="str">
            <v>HKG</v>
          </cell>
          <cell r="G94">
            <v>9</v>
          </cell>
        </row>
        <row r="95">
          <cell r="F95" t="str">
            <v>HND</v>
          </cell>
          <cell r="G95">
            <v>3</v>
          </cell>
        </row>
        <row r="96">
          <cell r="F96" t="str">
            <v>HTI</v>
          </cell>
          <cell r="G96">
            <v>3</v>
          </cell>
        </row>
        <row r="97">
          <cell r="F97" t="str">
            <v>GUY</v>
          </cell>
          <cell r="G97">
            <v>5.3</v>
          </cell>
        </row>
        <row r="98">
          <cell r="F98" t="str">
            <v>GIN</v>
          </cell>
          <cell r="G98">
            <v>2.7</v>
          </cell>
        </row>
        <row r="99">
          <cell r="F99" t="str">
            <v>GTM</v>
          </cell>
          <cell r="G99">
            <v>3.3</v>
          </cell>
        </row>
        <row r="100">
          <cell r="F100" t="str">
            <v>GRC</v>
          </cell>
          <cell r="G100">
            <v>4.7</v>
          </cell>
        </row>
        <row r="101">
          <cell r="F101" t="str">
            <v>GHA</v>
          </cell>
          <cell r="G101">
            <v>6</v>
          </cell>
        </row>
        <row r="102">
          <cell r="F102" t="str">
            <v>DEU</v>
          </cell>
          <cell r="G102">
            <v>5</v>
          </cell>
        </row>
        <row r="103">
          <cell r="F103" t="str">
            <v>GEO</v>
          </cell>
          <cell r="G103">
            <v>7</v>
          </cell>
        </row>
        <row r="104">
          <cell r="F104" t="str">
            <v>GMB</v>
          </cell>
          <cell r="G104">
            <v>2.7</v>
          </cell>
        </row>
        <row r="105">
          <cell r="F105" t="str">
            <v>GAB</v>
          </cell>
          <cell r="G105">
            <v>3.3</v>
          </cell>
        </row>
        <row r="106">
          <cell r="F106" t="str">
            <v>FRA</v>
          </cell>
          <cell r="G106">
            <v>5.3</v>
          </cell>
        </row>
        <row r="107">
          <cell r="F107" t="str">
            <v>FIN</v>
          </cell>
          <cell r="G107">
            <v>5.7</v>
          </cell>
        </row>
        <row r="108">
          <cell r="F108" t="str">
            <v>ETH</v>
          </cell>
          <cell r="G108">
            <v>4.3</v>
          </cell>
        </row>
        <row r="109">
          <cell r="F109" t="str">
            <v>EST</v>
          </cell>
          <cell r="G109">
            <v>5.7</v>
          </cell>
        </row>
        <row r="110">
          <cell r="F110" t="str">
            <v>SLV</v>
          </cell>
          <cell r="G110">
            <v>3</v>
          </cell>
        </row>
        <row r="111">
          <cell r="F111" t="str">
            <v>EGY</v>
          </cell>
          <cell r="G111">
            <v>5.3</v>
          </cell>
        </row>
        <row r="112">
          <cell r="F112" t="str">
            <v>ECU</v>
          </cell>
          <cell r="G112">
            <v>4</v>
          </cell>
        </row>
        <row r="113">
          <cell r="F113" t="str">
            <v>DOM</v>
          </cell>
          <cell r="G113">
            <v>5</v>
          </cell>
        </row>
        <row r="114">
          <cell r="F114" t="str">
            <v>DNK</v>
          </cell>
          <cell r="G114">
            <v>6.3</v>
          </cell>
        </row>
        <row r="115">
          <cell r="F115" t="str">
            <v>CZE</v>
          </cell>
          <cell r="G115">
            <v>5</v>
          </cell>
        </row>
        <row r="116">
          <cell r="F116" t="str">
            <v>CYP</v>
          </cell>
          <cell r="G116">
            <v>6.3</v>
          </cell>
        </row>
        <row r="117">
          <cell r="F117" t="str">
            <v>HRV</v>
          </cell>
          <cell r="G117">
            <v>4</v>
          </cell>
        </row>
        <row r="118">
          <cell r="F118" t="str">
            <v>CIV</v>
          </cell>
          <cell r="G118">
            <v>3.3</v>
          </cell>
        </row>
        <row r="119">
          <cell r="F119" t="str">
            <v>CRI</v>
          </cell>
          <cell r="G119">
            <v>3</v>
          </cell>
        </row>
        <row r="120">
          <cell r="F120" t="str">
            <v>COL</v>
          </cell>
          <cell r="G120">
            <v>8.3000000000000007</v>
          </cell>
        </row>
        <row r="121">
          <cell r="F121" t="str">
            <v>CHN</v>
          </cell>
          <cell r="G121">
            <v>5</v>
          </cell>
        </row>
        <row r="122">
          <cell r="F122" t="str">
            <v>CHL</v>
          </cell>
          <cell r="G122">
            <v>6.3</v>
          </cell>
        </row>
        <row r="123">
          <cell r="F123" t="str">
            <v>TCD</v>
          </cell>
          <cell r="G123">
            <v>3.3</v>
          </cell>
        </row>
        <row r="124">
          <cell r="F124" t="str">
            <v>CPV</v>
          </cell>
          <cell r="G124">
            <v>4</v>
          </cell>
        </row>
        <row r="125">
          <cell r="F125" t="str">
            <v>CAN</v>
          </cell>
          <cell r="G125">
            <v>8.6999999999999993</v>
          </cell>
        </row>
        <row r="126">
          <cell r="F126" t="str">
            <v>CMR</v>
          </cell>
          <cell r="G126">
            <v>4.3</v>
          </cell>
        </row>
        <row r="127">
          <cell r="F127" t="str">
            <v>KHM</v>
          </cell>
          <cell r="G127">
            <v>5.3</v>
          </cell>
        </row>
        <row r="128">
          <cell r="F128" t="str">
            <v>BDI</v>
          </cell>
          <cell r="G128">
            <v>6</v>
          </cell>
        </row>
        <row r="129">
          <cell r="F129" t="str">
            <v>BFA</v>
          </cell>
          <cell r="G129">
            <v>3.7</v>
          </cell>
        </row>
        <row r="130">
          <cell r="F130" t="str">
            <v>BGR</v>
          </cell>
          <cell r="G130">
            <v>6</v>
          </cell>
        </row>
        <row r="131">
          <cell r="F131" t="str">
            <v>BRN</v>
          </cell>
          <cell r="G131">
            <v>4.7</v>
          </cell>
        </row>
        <row r="132">
          <cell r="F132" t="str">
            <v>BRA</v>
          </cell>
          <cell r="G132">
            <v>5.3</v>
          </cell>
        </row>
        <row r="133">
          <cell r="F133" t="str">
            <v>BWA</v>
          </cell>
          <cell r="G133">
            <v>6</v>
          </cell>
        </row>
        <row r="134">
          <cell r="F134" t="str">
            <v>BIH</v>
          </cell>
          <cell r="G134">
            <v>5</v>
          </cell>
        </row>
        <row r="135">
          <cell r="F135" t="str">
            <v>BOL</v>
          </cell>
          <cell r="G135">
            <v>4</v>
          </cell>
        </row>
        <row r="136">
          <cell r="F136" t="str">
            <v>BTN</v>
          </cell>
          <cell r="G136">
            <v>3.7</v>
          </cell>
        </row>
        <row r="137">
          <cell r="F137" t="str">
            <v>BEN</v>
          </cell>
          <cell r="G137">
            <v>3.3</v>
          </cell>
        </row>
        <row r="138">
          <cell r="F138" t="str">
            <v>BEL</v>
          </cell>
          <cell r="G138">
            <v>7</v>
          </cell>
        </row>
        <row r="139">
          <cell r="F139" t="str">
            <v>BRB</v>
          </cell>
          <cell r="G139">
            <v>3</v>
          </cell>
        </row>
        <row r="140">
          <cell r="F140" t="str">
            <v>BGD</v>
          </cell>
          <cell r="G140">
            <v>6.7</v>
          </cell>
        </row>
        <row r="141">
          <cell r="F141" t="str">
            <v>BHR</v>
          </cell>
          <cell r="G141">
            <v>5.3</v>
          </cell>
        </row>
        <row r="142">
          <cell r="F142" t="str">
            <v>AZE</v>
          </cell>
          <cell r="G142">
            <v>6.7</v>
          </cell>
        </row>
        <row r="143">
          <cell r="F143" t="str">
            <v>AUT</v>
          </cell>
          <cell r="G143">
            <v>5</v>
          </cell>
        </row>
        <row r="144">
          <cell r="F144" t="str">
            <v>AUS</v>
          </cell>
          <cell r="G144">
            <v>5.7</v>
          </cell>
        </row>
        <row r="145">
          <cell r="F145" t="str">
            <v>ARM</v>
          </cell>
          <cell r="G145">
            <v>6.7</v>
          </cell>
        </row>
        <row r="146">
          <cell r="F146" t="str">
            <v>ARG</v>
          </cell>
          <cell r="G146">
            <v>4.7</v>
          </cell>
        </row>
        <row r="147">
          <cell r="F147" t="str">
            <v>AGO</v>
          </cell>
          <cell r="G147">
            <v>5.7</v>
          </cell>
        </row>
        <row r="148">
          <cell r="F148" t="str">
            <v>DZA</v>
          </cell>
          <cell r="G148">
            <v>5.3</v>
          </cell>
        </row>
        <row r="149">
          <cell r="F149" t="str">
            <v>ALB</v>
          </cell>
          <cell r="G149">
            <v>7.3</v>
          </cell>
        </row>
      </sheetData>
    </sheetDataSet>
  </externalBook>
</externalLink>
</file>

<file path=xl/externalLinks/externalLink6.xml><?xml version="1.0" encoding="utf-8"?>
<externalLink xmlns="http://schemas.openxmlformats.org/spreadsheetml/2006/main" xmlns:mc="http://schemas.openxmlformats.org/markup-compatibility/2006" xmlns:x14="http://schemas.microsoft.com/office/spreadsheetml/2009/9/main" mc:Ignorable="x14">
  <externalBook xmlns:r="http://schemas.openxmlformats.org/officeDocument/2006/relationships" r:id="rId1">
    <sheetNames>
      <sheetName val="Compiled"/>
      <sheetName val="GCI_data_platform-33"/>
      <sheetName val="GCI_data_platform-34"/>
      <sheetName val="GCI_data_platform-108"/>
      <sheetName val="GCI_data_platform-35"/>
      <sheetName val="GCI_data_platform-36"/>
      <sheetName val="GCI_data_platform-37"/>
      <sheetName val="GCI_data_platform-38"/>
      <sheetName val="GCI_data_platform-39"/>
      <sheetName val="GCI_data_platform-40"/>
      <sheetName val="GCI_data_platform-41"/>
      <sheetName val="GCI_data_platform-42"/>
      <sheetName val="GCI_data_platform-43"/>
    </sheetNames>
    <sheetDataSet>
      <sheetData sheetId="0"/>
      <sheetData sheetId="1">
        <row r="1">
          <cell r="F1" t="str">
            <v>Entity code</v>
          </cell>
          <cell r="G1" t="str">
            <v>Value</v>
          </cell>
        </row>
        <row r="2">
          <cell r="C2" t="str">
            <v>2nd pillar: Infrastructure, 1-7 (best)</v>
          </cell>
          <cell r="F2" t="str">
            <v>ZWE</v>
          </cell>
          <cell r="G2">
            <v>2.5909180626547399</v>
          </cell>
        </row>
        <row r="3">
          <cell r="F3" t="str">
            <v>ZMB</v>
          </cell>
          <cell r="G3">
            <v>2.7607645312232001</v>
          </cell>
        </row>
        <row r="4">
          <cell r="F4" t="str">
            <v>YEM</v>
          </cell>
          <cell r="G4">
            <v>1.9394843248295299</v>
          </cell>
        </row>
        <row r="5">
          <cell r="F5" t="str">
            <v>VNM</v>
          </cell>
          <cell r="G5">
            <v>3.6883328295869702</v>
          </cell>
        </row>
        <row r="6">
          <cell r="F6" t="str">
            <v>VEN</v>
          </cell>
          <cell r="G6">
            <v>2.6112567524789601</v>
          </cell>
        </row>
        <row r="7">
          <cell r="F7" t="str">
            <v>URY</v>
          </cell>
          <cell r="G7">
            <v>4.3143110082891702</v>
          </cell>
        </row>
        <row r="8">
          <cell r="F8" t="str">
            <v>USA</v>
          </cell>
          <cell r="G8">
            <v>5.77247944315888</v>
          </cell>
        </row>
        <row r="9">
          <cell r="F9" t="str">
            <v>GBR</v>
          </cell>
          <cell r="G9">
            <v>6.1227224158592</v>
          </cell>
        </row>
        <row r="10">
          <cell r="F10" t="str">
            <v>ARE</v>
          </cell>
          <cell r="G10">
            <v>6.2013604937006397</v>
          </cell>
        </row>
        <row r="11">
          <cell r="F11" t="str">
            <v>UKR</v>
          </cell>
          <cell r="G11">
            <v>4.0691070206237399</v>
          </cell>
        </row>
        <row r="12">
          <cell r="F12" t="str">
            <v>UGA</v>
          </cell>
          <cell r="G12">
            <v>2.3056719711647098</v>
          </cell>
        </row>
        <row r="13">
          <cell r="F13" t="str">
            <v>TUR</v>
          </cell>
          <cell r="G13">
            <v>4.4513188895624403</v>
          </cell>
        </row>
        <row r="14">
          <cell r="F14" t="str">
            <v>TUN</v>
          </cell>
          <cell r="G14">
            <v>3.8965082257194901</v>
          </cell>
        </row>
        <row r="15">
          <cell r="F15" t="str">
            <v>TTO</v>
          </cell>
          <cell r="G15">
            <v>4.3685661034154304</v>
          </cell>
        </row>
        <row r="16">
          <cell r="F16" t="str">
            <v>TLS</v>
          </cell>
          <cell r="G16">
            <v>2.1761859897899201</v>
          </cell>
        </row>
        <row r="17">
          <cell r="F17" t="str">
            <v>THA</v>
          </cell>
          <cell r="G17">
            <v>4.5335336378559496</v>
          </cell>
        </row>
        <row r="18">
          <cell r="F18" t="str">
            <v>TZA</v>
          </cell>
          <cell r="G18">
            <v>2.2955834520184699</v>
          </cell>
        </row>
        <row r="19">
          <cell r="F19" t="str">
            <v>TWN</v>
          </cell>
          <cell r="G19">
            <v>5.7730736199711803</v>
          </cell>
        </row>
        <row r="20">
          <cell r="F20" t="str">
            <v>CHE</v>
          </cell>
          <cell r="G20">
            <v>6.19595968503483</v>
          </cell>
        </row>
        <row r="21">
          <cell r="F21" t="str">
            <v>SWE</v>
          </cell>
          <cell r="G21">
            <v>5.59538934324988</v>
          </cell>
        </row>
        <row r="22">
          <cell r="F22" t="str">
            <v>SWZ</v>
          </cell>
          <cell r="G22">
            <v>3.3372595631172999</v>
          </cell>
        </row>
        <row r="23">
          <cell r="F23" t="str">
            <v>SUR</v>
          </cell>
          <cell r="G23">
            <v>3.6908885839199801</v>
          </cell>
        </row>
        <row r="24">
          <cell r="F24" t="str">
            <v>LKA</v>
          </cell>
          <cell r="G24">
            <v>4.0033422428537602</v>
          </cell>
        </row>
        <row r="25">
          <cell r="F25" t="str">
            <v>ESP</v>
          </cell>
          <cell r="G25">
            <v>5.9739776494794601</v>
          </cell>
        </row>
        <row r="26">
          <cell r="F26" t="str">
            <v>ZAF</v>
          </cell>
          <cell r="G26">
            <v>4.1302766341314303</v>
          </cell>
        </row>
        <row r="27">
          <cell r="F27" t="str">
            <v>SVN</v>
          </cell>
          <cell r="G27">
            <v>4.9122891024323501</v>
          </cell>
        </row>
        <row r="28">
          <cell r="F28" t="str">
            <v>SVK</v>
          </cell>
          <cell r="G28">
            <v>4.1151320220385399</v>
          </cell>
        </row>
        <row r="29">
          <cell r="F29" t="str">
            <v>SGP</v>
          </cell>
          <cell r="G29">
            <v>6.4144703827400402</v>
          </cell>
        </row>
        <row r="30">
          <cell r="F30" t="str">
            <v>SLE</v>
          </cell>
          <cell r="G30">
            <v>2.1328823818443698</v>
          </cell>
        </row>
        <row r="31">
          <cell r="F31" t="str">
            <v>SYC</v>
          </cell>
          <cell r="G31">
            <v>4.6435905605602503</v>
          </cell>
        </row>
        <row r="32">
          <cell r="F32" t="str">
            <v>SRB</v>
          </cell>
          <cell r="G32">
            <v>3.5109421508673901</v>
          </cell>
        </row>
        <row r="33">
          <cell r="F33" t="str">
            <v>SEN</v>
          </cell>
          <cell r="G33">
            <v>2.7802779123217101</v>
          </cell>
        </row>
        <row r="34">
          <cell r="F34" t="str">
            <v>SAU</v>
          </cell>
          <cell r="G34">
            <v>5.1776024737108601</v>
          </cell>
        </row>
        <row r="35">
          <cell r="F35" t="str">
            <v>RWA</v>
          </cell>
          <cell r="G35">
            <v>3.2047081962348001</v>
          </cell>
        </row>
        <row r="36">
          <cell r="F36" t="str">
            <v>RUS</v>
          </cell>
          <cell r="G36">
            <v>4.6117428239307996</v>
          </cell>
        </row>
        <row r="37">
          <cell r="F37" t="str">
            <v>ROU</v>
          </cell>
          <cell r="G37">
            <v>3.32523189638066</v>
          </cell>
        </row>
        <row r="38">
          <cell r="F38" t="str">
            <v>QAT</v>
          </cell>
          <cell r="G38">
            <v>5.1985753658309202</v>
          </cell>
        </row>
        <row r="39">
          <cell r="F39" t="str">
            <v>PRI</v>
          </cell>
          <cell r="G39">
            <v>4.1664285931977298</v>
          </cell>
        </row>
        <row r="40">
          <cell r="F40" t="str">
            <v>PRT</v>
          </cell>
          <cell r="G40">
            <v>5.5485147049524803</v>
          </cell>
        </row>
        <row r="41">
          <cell r="F41" t="str">
            <v>POL</v>
          </cell>
          <cell r="G41">
            <v>3.96167269547426</v>
          </cell>
        </row>
        <row r="42">
          <cell r="F42" t="str">
            <v>PHL</v>
          </cell>
          <cell r="G42">
            <v>3.39701131607718</v>
          </cell>
        </row>
        <row r="43">
          <cell r="F43" t="str">
            <v>PER</v>
          </cell>
          <cell r="G43">
            <v>3.5033912727486198</v>
          </cell>
        </row>
        <row r="44">
          <cell r="F44" t="str">
            <v>PRY</v>
          </cell>
          <cell r="G44">
            <v>2.6610040435946898</v>
          </cell>
        </row>
        <row r="45">
          <cell r="F45" t="str">
            <v>PAN</v>
          </cell>
          <cell r="G45">
            <v>4.8925947901386397</v>
          </cell>
        </row>
        <row r="46">
          <cell r="F46" t="str">
            <v>PAK</v>
          </cell>
          <cell r="G46">
            <v>2.6977877869153501</v>
          </cell>
        </row>
        <row r="47">
          <cell r="F47" t="str">
            <v>OMN</v>
          </cell>
          <cell r="G47">
            <v>5.0842459059915699</v>
          </cell>
        </row>
        <row r="48">
          <cell r="F48" t="str">
            <v>NOR</v>
          </cell>
          <cell r="G48">
            <v>5.0247858614015097</v>
          </cell>
        </row>
        <row r="49">
          <cell r="F49" t="str">
            <v>NGA</v>
          </cell>
          <cell r="G49">
            <v>2.2899517886266998</v>
          </cell>
        </row>
        <row r="50">
          <cell r="F50" t="str">
            <v>NIC</v>
          </cell>
          <cell r="G50">
            <v>3.1444804562178699</v>
          </cell>
        </row>
        <row r="51">
          <cell r="F51" t="str">
            <v>NZL</v>
          </cell>
          <cell r="G51">
            <v>5.2138774675274604</v>
          </cell>
        </row>
        <row r="52">
          <cell r="F52" t="str">
            <v>NLD</v>
          </cell>
          <cell r="G52">
            <v>6.1340932422535301</v>
          </cell>
        </row>
        <row r="53">
          <cell r="F53" t="str">
            <v>NPL</v>
          </cell>
          <cell r="G53">
            <v>1.93329047693703</v>
          </cell>
        </row>
        <row r="54">
          <cell r="F54" t="str">
            <v>NAM</v>
          </cell>
          <cell r="G54">
            <v>4.19666118378571</v>
          </cell>
        </row>
        <row r="55">
          <cell r="F55" t="str">
            <v>MMR</v>
          </cell>
          <cell r="G55">
            <v>2.0050280700808698</v>
          </cell>
        </row>
        <row r="56">
          <cell r="F56" t="str">
            <v>MOZ</v>
          </cell>
          <cell r="G56">
            <v>2.38166724425384</v>
          </cell>
        </row>
        <row r="57">
          <cell r="F57" t="str">
            <v>MAR</v>
          </cell>
          <cell r="G57">
            <v>4.3002357921880199</v>
          </cell>
        </row>
        <row r="58">
          <cell r="F58" t="str">
            <v>MNE</v>
          </cell>
          <cell r="G58">
            <v>4.0443725770719796</v>
          </cell>
        </row>
        <row r="59">
          <cell r="F59" t="str">
            <v>MNG</v>
          </cell>
          <cell r="G59">
            <v>2.9025249936778601</v>
          </cell>
        </row>
        <row r="60">
          <cell r="F60" t="str">
            <v>MDA</v>
          </cell>
          <cell r="G60">
            <v>3.5703970268198799</v>
          </cell>
        </row>
        <row r="61">
          <cell r="F61" t="str">
            <v>MEX</v>
          </cell>
          <cell r="G61">
            <v>4.1446363776616799</v>
          </cell>
        </row>
        <row r="62">
          <cell r="F62" t="str">
            <v>MUS</v>
          </cell>
          <cell r="G62">
            <v>4.4389286825877496</v>
          </cell>
        </row>
        <row r="63">
          <cell r="F63" t="str">
            <v>MRT</v>
          </cell>
          <cell r="G63">
            <v>2.7144224524497398</v>
          </cell>
        </row>
        <row r="64">
          <cell r="F64" t="str">
            <v>MLT</v>
          </cell>
          <cell r="G64">
            <v>5.0222912631751102</v>
          </cell>
        </row>
        <row r="65">
          <cell r="F65" t="str">
            <v>MLI</v>
          </cell>
          <cell r="G65">
            <v>3.0479952464232198</v>
          </cell>
        </row>
        <row r="66">
          <cell r="F66" t="str">
            <v>MYS</v>
          </cell>
          <cell r="G66">
            <v>5.1881427129620503</v>
          </cell>
        </row>
        <row r="67">
          <cell r="F67" t="str">
            <v>MWI</v>
          </cell>
          <cell r="G67">
            <v>2.2149663048186601</v>
          </cell>
        </row>
        <row r="68">
          <cell r="F68" t="str">
            <v>MDG</v>
          </cell>
          <cell r="G68">
            <v>2.2606906899314301</v>
          </cell>
        </row>
        <row r="69">
          <cell r="F69" t="str">
            <v>MKD</v>
          </cell>
          <cell r="G69">
            <v>3.6281576597796898</v>
          </cell>
        </row>
        <row r="70">
          <cell r="F70" t="str">
            <v>LUX</v>
          </cell>
          <cell r="G70">
            <v>5.7858950380862604</v>
          </cell>
        </row>
        <row r="71">
          <cell r="F71" t="str">
            <v>LTU</v>
          </cell>
          <cell r="G71">
            <v>4.6878104721535996</v>
          </cell>
        </row>
        <row r="72">
          <cell r="F72" t="str">
            <v>LBY</v>
          </cell>
          <cell r="G72">
            <v>3.20687412078246</v>
          </cell>
        </row>
        <row r="73">
          <cell r="F73" t="str">
            <v>LBR</v>
          </cell>
          <cell r="G73">
            <v>2.3767245260415502</v>
          </cell>
        </row>
        <row r="74">
          <cell r="F74" t="str">
            <v>LSO</v>
          </cell>
          <cell r="G74">
            <v>2.5619107454126002</v>
          </cell>
        </row>
        <row r="75">
          <cell r="F75" t="str">
            <v>LBN</v>
          </cell>
          <cell r="G75">
            <v>2.7253519792754699</v>
          </cell>
        </row>
        <row r="76">
          <cell r="F76" t="str">
            <v>LVA</v>
          </cell>
          <cell r="G76">
            <v>4.2422830840975996</v>
          </cell>
        </row>
        <row r="77">
          <cell r="F77" t="str">
            <v>LAO</v>
          </cell>
          <cell r="G77">
            <v>3.6574013378640098</v>
          </cell>
        </row>
        <row r="78">
          <cell r="F78" t="str">
            <v>KGZ</v>
          </cell>
          <cell r="G78">
            <v>2.6783962267132901</v>
          </cell>
        </row>
        <row r="79">
          <cell r="F79" t="str">
            <v>KWT</v>
          </cell>
          <cell r="G79">
            <v>4.3653339965980704</v>
          </cell>
        </row>
        <row r="80">
          <cell r="F80" t="str">
            <v>KOR</v>
          </cell>
          <cell r="G80">
            <v>5.8485105868252703</v>
          </cell>
        </row>
        <row r="81">
          <cell r="F81" t="str">
            <v>KEN</v>
          </cell>
          <cell r="G81">
            <v>3.2443428559160301</v>
          </cell>
        </row>
        <row r="82">
          <cell r="F82" t="str">
            <v>KAZ</v>
          </cell>
          <cell r="G82">
            <v>4.1708478012979402</v>
          </cell>
        </row>
        <row r="83">
          <cell r="F83" t="str">
            <v>JOR</v>
          </cell>
          <cell r="G83">
            <v>4.3278968584620801</v>
          </cell>
        </row>
        <row r="84">
          <cell r="F84" t="str">
            <v>JPN</v>
          </cell>
          <cell r="G84">
            <v>6.02882393049223</v>
          </cell>
        </row>
        <row r="85">
          <cell r="F85" t="str">
            <v>JAM</v>
          </cell>
          <cell r="G85">
            <v>3.4874307777271101</v>
          </cell>
        </row>
        <row r="86">
          <cell r="F86" t="str">
            <v>ITA</v>
          </cell>
          <cell r="G86">
            <v>5.35361712671176</v>
          </cell>
        </row>
        <row r="87">
          <cell r="F87" t="str">
            <v>ISR</v>
          </cell>
          <cell r="G87">
            <v>4.9216699183123804</v>
          </cell>
        </row>
        <row r="88">
          <cell r="F88" t="str">
            <v>IRL</v>
          </cell>
          <cell r="G88">
            <v>5.2721998960686101</v>
          </cell>
        </row>
        <row r="89">
          <cell r="F89" t="str">
            <v>IRN</v>
          </cell>
          <cell r="G89">
            <v>4.1360630239813201</v>
          </cell>
        </row>
        <row r="90">
          <cell r="F90" t="str">
            <v>IDN</v>
          </cell>
          <cell r="G90">
            <v>4.1721453761699303</v>
          </cell>
        </row>
        <row r="91">
          <cell r="F91" t="str">
            <v>IND</v>
          </cell>
          <cell r="G91">
            <v>3.65134567361613</v>
          </cell>
        </row>
        <row r="92">
          <cell r="F92" t="str">
            <v>ISL</v>
          </cell>
          <cell r="G92">
            <v>5.6087457518450901</v>
          </cell>
        </row>
        <row r="93">
          <cell r="F93" t="str">
            <v>HUN</v>
          </cell>
          <cell r="G93">
            <v>4.3715012920400396</v>
          </cell>
        </row>
        <row r="94">
          <cell r="F94" t="str">
            <v>HKG</v>
          </cell>
          <cell r="G94">
            <v>6.7431843782945702</v>
          </cell>
        </row>
        <row r="95">
          <cell r="F95" t="str">
            <v>HND</v>
          </cell>
          <cell r="G95">
            <v>2.8111984564830399</v>
          </cell>
        </row>
        <row r="96">
          <cell r="F96" t="str">
            <v>HTI</v>
          </cell>
          <cell r="G96">
            <v>1.98321542028703</v>
          </cell>
        </row>
        <row r="97">
          <cell r="F97" t="str">
            <v>GUY</v>
          </cell>
          <cell r="G97">
            <v>2.90704547187421</v>
          </cell>
        </row>
        <row r="98">
          <cell r="F98" t="str">
            <v>GIN</v>
          </cell>
          <cell r="G98">
            <v>1.73008259206666</v>
          </cell>
        </row>
        <row r="99">
          <cell r="F99" t="str">
            <v>GTM</v>
          </cell>
          <cell r="G99">
            <v>3.82755449859481</v>
          </cell>
        </row>
        <row r="100">
          <cell r="F100" t="str">
            <v>GRC</v>
          </cell>
          <cell r="G100">
            <v>4.7905133252389902</v>
          </cell>
        </row>
        <row r="101">
          <cell r="F101" t="str">
            <v>GHA</v>
          </cell>
          <cell r="G101">
            <v>3.0194366661665502</v>
          </cell>
        </row>
        <row r="102">
          <cell r="F102" t="str">
            <v>DEU</v>
          </cell>
          <cell r="G102">
            <v>6.2393453545998403</v>
          </cell>
        </row>
        <row r="103">
          <cell r="F103" t="str">
            <v>GEO</v>
          </cell>
          <cell r="G103">
            <v>4.3051626797016302</v>
          </cell>
        </row>
        <row r="104">
          <cell r="F104" t="str">
            <v>GMB</v>
          </cell>
          <cell r="G104">
            <v>3.42986195368373</v>
          </cell>
        </row>
        <row r="105">
          <cell r="F105" t="str">
            <v>GAB</v>
          </cell>
          <cell r="G105">
            <v>2.8327752876366001</v>
          </cell>
        </row>
        <row r="106">
          <cell r="F106" t="str">
            <v>FRA</v>
          </cell>
          <cell r="G106">
            <v>6.2081910041964496</v>
          </cell>
        </row>
        <row r="107">
          <cell r="F107" t="str">
            <v>FIN</v>
          </cell>
          <cell r="G107">
            <v>5.5511301017486696</v>
          </cell>
        </row>
        <row r="108">
          <cell r="F108" t="str">
            <v>ETH</v>
          </cell>
          <cell r="G108">
            <v>2.6145364004366098</v>
          </cell>
        </row>
        <row r="109">
          <cell r="F109" t="str">
            <v>EST</v>
          </cell>
          <cell r="G109">
            <v>4.6984690404619904</v>
          </cell>
        </row>
        <row r="110">
          <cell r="F110" t="str">
            <v>SLV</v>
          </cell>
          <cell r="G110">
            <v>4.0146753029641502</v>
          </cell>
        </row>
        <row r="111">
          <cell r="F111" t="str">
            <v>EGY</v>
          </cell>
          <cell r="G111">
            <v>3.3352496513190002</v>
          </cell>
        </row>
        <row r="112">
          <cell r="F112" t="str">
            <v>ECU</v>
          </cell>
          <cell r="G112">
            <v>3.8141515518553502</v>
          </cell>
        </row>
        <row r="113">
          <cell r="F113" t="str">
            <v>DOM</v>
          </cell>
          <cell r="G113">
            <v>3.0164715227530001</v>
          </cell>
        </row>
        <row r="114">
          <cell r="F114" t="str">
            <v>DNK</v>
          </cell>
          <cell r="G114">
            <v>5.5321813284856498</v>
          </cell>
        </row>
        <row r="115">
          <cell r="F115" t="str">
            <v>CZE</v>
          </cell>
          <cell r="G115">
            <v>4.7115925782743</v>
          </cell>
        </row>
        <row r="116">
          <cell r="F116" t="str">
            <v>CYP</v>
          </cell>
          <cell r="G116">
            <v>4.6326446313804999</v>
          </cell>
        </row>
        <row r="117">
          <cell r="F117" t="str">
            <v>HRV</v>
          </cell>
          <cell r="G117">
            <v>4.6604571456328703</v>
          </cell>
        </row>
        <row r="118">
          <cell r="F118" t="str">
            <v>CIV</v>
          </cell>
          <cell r="G118">
            <v>3.1260333201533999</v>
          </cell>
        </row>
        <row r="119">
          <cell r="F119" t="str">
            <v>CRI</v>
          </cell>
          <cell r="G119">
            <v>3.9172896757907898</v>
          </cell>
        </row>
        <row r="120">
          <cell r="F120" t="str">
            <v>COL</v>
          </cell>
          <cell r="G120">
            <v>3.4998754754105899</v>
          </cell>
        </row>
        <row r="121">
          <cell r="F121" t="str">
            <v>CHN</v>
          </cell>
          <cell r="G121">
            <v>4.5131299872267396</v>
          </cell>
        </row>
        <row r="122">
          <cell r="F122" t="str">
            <v>CHL</v>
          </cell>
          <cell r="G122">
            <v>4.5418575966467802</v>
          </cell>
        </row>
        <row r="123">
          <cell r="F123" t="str">
            <v>TCD</v>
          </cell>
          <cell r="G123">
            <v>1.70851576724166</v>
          </cell>
        </row>
        <row r="124">
          <cell r="F124" t="str">
            <v>CPV</v>
          </cell>
          <cell r="G124">
            <v>2.7921877095624601</v>
          </cell>
        </row>
        <row r="125">
          <cell r="F125" t="str">
            <v>CAN</v>
          </cell>
          <cell r="G125">
            <v>5.8033847161187797</v>
          </cell>
        </row>
        <row r="126">
          <cell r="F126" t="str">
            <v>CMR</v>
          </cell>
          <cell r="G126">
            <v>2.4916949173080498</v>
          </cell>
        </row>
        <row r="127">
          <cell r="F127" t="str">
            <v>KHM</v>
          </cell>
          <cell r="G127">
            <v>3.2642766171184499</v>
          </cell>
        </row>
        <row r="128">
          <cell r="F128" t="str">
            <v>BDI</v>
          </cell>
          <cell r="G128">
            <v>1.91578088198354</v>
          </cell>
        </row>
        <row r="129">
          <cell r="F129" t="str">
            <v>BFA</v>
          </cell>
          <cell r="G129">
            <v>2.1290565508846</v>
          </cell>
        </row>
        <row r="130">
          <cell r="F130" t="str">
            <v>BGR</v>
          </cell>
          <cell r="G130">
            <v>3.9304765309040102</v>
          </cell>
        </row>
        <row r="131">
          <cell r="F131" t="str">
            <v>BRN</v>
          </cell>
          <cell r="G131">
            <v>4.2944987583431899</v>
          </cell>
        </row>
        <row r="132">
          <cell r="F132" t="str">
            <v>BRA</v>
          </cell>
          <cell r="G132">
            <v>4.0237346026891796</v>
          </cell>
        </row>
        <row r="133">
          <cell r="F133" t="str">
            <v>BWA</v>
          </cell>
          <cell r="G133">
            <v>3.4335344871932398</v>
          </cell>
        </row>
        <row r="134">
          <cell r="F134" t="str">
            <v>BIH</v>
          </cell>
          <cell r="G134">
            <v>3.6691854917327702</v>
          </cell>
        </row>
        <row r="135">
          <cell r="F135" t="str">
            <v>BOL</v>
          </cell>
          <cell r="G135">
            <v>2.9779069189232499</v>
          </cell>
        </row>
        <row r="136">
          <cell r="F136" t="str">
            <v>BTN</v>
          </cell>
          <cell r="G136">
            <v>3.6060603213406401</v>
          </cell>
        </row>
        <row r="137">
          <cell r="F137" t="str">
            <v>BEN</v>
          </cell>
          <cell r="G137">
            <v>2.3969770886480601</v>
          </cell>
        </row>
        <row r="138">
          <cell r="F138" t="str">
            <v>BEL</v>
          </cell>
          <cell r="G138">
            <v>5.5970975380206101</v>
          </cell>
        </row>
        <row r="139">
          <cell r="F139" t="str">
            <v>BRB</v>
          </cell>
          <cell r="G139">
            <v>5.5174058329104501</v>
          </cell>
        </row>
        <row r="140">
          <cell r="F140" t="str">
            <v>BGD</v>
          </cell>
          <cell r="G140">
            <v>2.3708399375095102</v>
          </cell>
        </row>
        <row r="141">
          <cell r="F141" t="str">
            <v>BHR</v>
          </cell>
          <cell r="G141">
            <v>5.1800048604831197</v>
          </cell>
        </row>
        <row r="142">
          <cell r="F142" t="str">
            <v>AZE</v>
          </cell>
          <cell r="G142">
            <v>4.0582617985376404</v>
          </cell>
        </row>
        <row r="143">
          <cell r="F143" t="str">
            <v>AUT</v>
          </cell>
          <cell r="G143">
            <v>5.72082411694943</v>
          </cell>
        </row>
        <row r="144">
          <cell r="F144" t="str">
            <v>AUS</v>
          </cell>
          <cell r="G144">
            <v>5.5971488199845503</v>
          </cell>
        </row>
        <row r="145">
          <cell r="F145" t="str">
            <v>ARM</v>
          </cell>
          <cell r="G145">
            <v>3.8122932272526699</v>
          </cell>
        </row>
        <row r="146">
          <cell r="F146" t="str">
            <v>ARG</v>
          </cell>
          <cell r="G146">
            <v>3.5165204521916098</v>
          </cell>
        </row>
        <row r="147">
          <cell r="F147" t="str">
            <v>AGO</v>
          </cell>
          <cell r="G147">
            <v>1.92076297513994</v>
          </cell>
        </row>
        <row r="148">
          <cell r="F148" t="str">
            <v>DZA</v>
          </cell>
          <cell r="G148">
            <v>3.1404391947924499</v>
          </cell>
        </row>
        <row r="149">
          <cell r="F149" t="str">
            <v>ALB</v>
          </cell>
          <cell r="G149">
            <v>3.3254684400567101</v>
          </cell>
        </row>
      </sheetData>
      <sheetData sheetId="2">
        <row r="1">
          <cell r="F1" t="str">
            <v>Entity code</v>
          </cell>
          <cell r="G1" t="str">
            <v>Value</v>
          </cell>
        </row>
        <row r="2">
          <cell r="C2" t="str">
            <v>2.A. Transport infrastructure, 1-7 (best)</v>
          </cell>
          <cell r="F2" t="str">
            <v>ZWE</v>
          </cell>
          <cell r="G2">
            <v>2.8588667937790602</v>
          </cell>
        </row>
        <row r="3">
          <cell r="F3" t="str">
            <v>ZMB</v>
          </cell>
          <cell r="G3">
            <v>2.8973841314244599</v>
          </cell>
        </row>
        <row r="4">
          <cell r="F4" t="str">
            <v>YEM</v>
          </cell>
          <cell r="G4">
            <v>2.3473651427256699</v>
          </cell>
        </row>
        <row r="5">
          <cell r="F5" t="str">
            <v>VNM</v>
          </cell>
          <cell r="G5">
            <v>3.3523540589340102</v>
          </cell>
        </row>
        <row r="6">
          <cell r="F6" t="str">
            <v>VEN</v>
          </cell>
          <cell r="G6">
            <v>2.34626802917226</v>
          </cell>
        </row>
        <row r="7">
          <cell r="F7" t="str">
            <v>URY</v>
          </cell>
          <cell r="G7">
            <v>3.1093828956295502</v>
          </cell>
        </row>
        <row r="8">
          <cell r="F8" t="str">
            <v>USA</v>
          </cell>
          <cell r="G8">
            <v>5.8214466101340001</v>
          </cell>
        </row>
        <row r="9">
          <cell r="F9" t="str">
            <v>GBR</v>
          </cell>
          <cell r="G9">
            <v>5.6588315643939398</v>
          </cell>
        </row>
        <row r="10">
          <cell r="F10" t="str">
            <v>ARE</v>
          </cell>
          <cell r="G10">
            <v>6.6389138000000001</v>
          </cell>
        </row>
        <row r="11">
          <cell r="F11" t="str">
            <v>UKR</v>
          </cell>
          <cell r="G11">
            <v>3.3590063798398502</v>
          </cell>
        </row>
        <row r="12">
          <cell r="F12" t="str">
            <v>UGA</v>
          </cell>
          <cell r="G12">
            <v>2.6812417869179099</v>
          </cell>
        </row>
        <row r="13">
          <cell r="F13" t="str">
            <v>TUR</v>
          </cell>
          <cell r="G13">
            <v>4.9126804926991703</v>
          </cell>
        </row>
        <row r="14">
          <cell r="F14" t="str">
            <v>TUN</v>
          </cell>
          <cell r="G14">
            <v>3.5307596725338102</v>
          </cell>
        </row>
        <row r="15">
          <cell r="F15" t="str">
            <v>TTO</v>
          </cell>
          <cell r="G15">
            <v>3.7590032733321999</v>
          </cell>
        </row>
        <row r="16">
          <cell r="F16" t="str">
            <v>TLS</v>
          </cell>
          <cell r="G16">
            <v>2.1418521953053502</v>
          </cell>
        </row>
        <row r="17">
          <cell r="F17" t="str">
            <v>THA</v>
          </cell>
          <cell r="G17">
            <v>4.8322253778467896</v>
          </cell>
        </row>
        <row r="18">
          <cell r="F18" t="str">
            <v>TZA</v>
          </cell>
          <cell r="G18">
            <v>2.5903761419001499</v>
          </cell>
        </row>
        <row r="19">
          <cell r="F19" t="str">
            <v>TWN</v>
          </cell>
          <cell r="G19">
            <v>5.2372070427717397</v>
          </cell>
        </row>
        <row r="20">
          <cell r="F20" t="str">
            <v>CHE</v>
          </cell>
          <cell r="G20">
            <v>5.6993708091757398</v>
          </cell>
        </row>
        <row r="21">
          <cell r="F21" t="str">
            <v>SWE</v>
          </cell>
          <cell r="G21">
            <v>4.9426294444303602</v>
          </cell>
        </row>
        <row r="22">
          <cell r="F22" t="str">
            <v>SWZ</v>
          </cell>
          <cell r="G22">
            <v>3.69275869178828</v>
          </cell>
        </row>
        <row r="23">
          <cell r="F23" t="str">
            <v>SUR</v>
          </cell>
          <cell r="G23">
            <v>3.2828061936925099</v>
          </cell>
        </row>
        <row r="24">
          <cell r="F24" t="str">
            <v>LKA</v>
          </cell>
          <cell r="G24">
            <v>3.96213211543134</v>
          </cell>
        </row>
        <row r="25">
          <cell r="F25" t="str">
            <v>ESP</v>
          </cell>
          <cell r="G25">
            <v>6.1150571600000001</v>
          </cell>
        </row>
        <row r="26">
          <cell r="F26" t="str">
            <v>ZAF</v>
          </cell>
          <cell r="G26">
            <v>4.5662417022071198</v>
          </cell>
        </row>
        <row r="27">
          <cell r="F27" t="str">
            <v>SVN</v>
          </cell>
          <cell r="G27">
            <v>4.0057133683760702</v>
          </cell>
        </row>
        <row r="28">
          <cell r="F28" t="str">
            <v>SVK</v>
          </cell>
          <cell r="G28">
            <v>3.3386700662656601</v>
          </cell>
        </row>
        <row r="29">
          <cell r="F29" t="str">
            <v>SGP</v>
          </cell>
          <cell r="G29">
            <v>6.4536844791666699</v>
          </cell>
        </row>
        <row r="30">
          <cell r="F30" t="str">
            <v>SLE</v>
          </cell>
          <cell r="G30">
            <v>2.51419247743303</v>
          </cell>
        </row>
        <row r="31">
          <cell r="F31" t="str">
            <v>SYC</v>
          </cell>
          <cell r="G31">
            <v>3.9597620424637001</v>
          </cell>
        </row>
        <row r="32">
          <cell r="F32" t="str">
            <v>SRB</v>
          </cell>
          <cell r="G32">
            <v>2.53391114272643</v>
          </cell>
        </row>
        <row r="33">
          <cell r="F33" t="str">
            <v>SEN</v>
          </cell>
          <cell r="G33">
            <v>3.17459787027328</v>
          </cell>
        </row>
        <row r="34">
          <cell r="F34" t="str">
            <v>SAU</v>
          </cell>
          <cell r="G34">
            <v>4.9215044905113299</v>
          </cell>
        </row>
        <row r="35">
          <cell r="F35" t="str">
            <v>RWA</v>
          </cell>
          <cell r="G35">
            <v>3.6265268161712001</v>
          </cell>
        </row>
        <row r="36">
          <cell r="F36" t="str">
            <v>RUS</v>
          </cell>
          <cell r="G36">
            <v>4.2020248322033904</v>
          </cell>
        </row>
        <row r="37">
          <cell r="F37" t="str">
            <v>ROU</v>
          </cell>
          <cell r="G37">
            <v>2.6140982607228498</v>
          </cell>
        </row>
        <row r="38">
          <cell r="F38" t="str">
            <v>QAT</v>
          </cell>
          <cell r="G38">
            <v>5.0527839265991501</v>
          </cell>
        </row>
        <row r="39">
          <cell r="F39" t="str">
            <v>PRI</v>
          </cell>
          <cell r="G39">
            <v>4.1898636220567003</v>
          </cell>
        </row>
        <row r="40">
          <cell r="F40" t="str">
            <v>PRT</v>
          </cell>
          <cell r="G40">
            <v>5.1115720331770396</v>
          </cell>
        </row>
        <row r="41">
          <cell r="F41" t="str">
            <v>POL</v>
          </cell>
          <cell r="G41">
            <v>3.1817483026623998</v>
          </cell>
        </row>
        <row r="42">
          <cell r="F42" t="str">
            <v>PHL</v>
          </cell>
          <cell r="G42">
            <v>3.3300944017877501</v>
          </cell>
        </row>
        <row r="43">
          <cell r="F43" t="str">
            <v>PER</v>
          </cell>
          <cell r="G43">
            <v>3.14724039067463</v>
          </cell>
        </row>
        <row r="44">
          <cell r="F44" t="str">
            <v>PRY</v>
          </cell>
          <cell r="G44">
            <v>2.4491353926023098</v>
          </cell>
        </row>
        <row r="45">
          <cell r="F45" t="str">
            <v>PAN</v>
          </cell>
          <cell r="G45">
            <v>4.7966827631295601</v>
          </cell>
        </row>
        <row r="46">
          <cell r="F46" t="str">
            <v>PAK</v>
          </cell>
          <cell r="G46">
            <v>3.4321748811836601</v>
          </cell>
        </row>
        <row r="47">
          <cell r="F47" t="str">
            <v>OMN</v>
          </cell>
          <cell r="G47">
            <v>4.9421130684044696</v>
          </cell>
        </row>
        <row r="48">
          <cell r="F48" t="str">
            <v>NOR</v>
          </cell>
          <cell r="G48">
            <v>4.4339224128168704</v>
          </cell>
        </row>
        <row r="49">
          <cell r="F49" t="str">
            <v>NGA</v>
          </cell>
          <cell r="G49">
            <v>2.7026286365516601</v>
          </cell>
        </row>
        <row r="50">
          <cell r="F50" t="str">
            <v>NIC</v>
          </cell>
          <cell r="G50">
            <v>3.08385488057292</v>
          </cell>
        </row>
        <row r="51">
          <cell r="F51" t="str">
            <v>NZL</v>
          </cell>
          <cell r="G51">
            <v>4.6771670786568302</v>
          </cell>
        </row>
        <row r="52">
          <cell r="F52" t="str">
            <v>NLD</v>
          </cell>
          <cell r="G52">
            <v>6.1057215386429204</v>
          </cell>
        </row>
        <row r="53">
          <cell r="F53" t="str">
            <v>NPL</v>
          </cell>
          <cell r="G53">
            <v>2.2688816568478098</v>
          </cell>
        </row>
        <row r="54">
          <cell r="F54" t="str">
            <v>NAM</v>
          </cell>
          <cell r="G54">
            <v>4.2060124549474001</v>
          </cell>
        </row>
        <row r="55">
          <cell r="F55" t="str">
            <v>MMR</v>
          </cell>
          <cell r="G55">
            <v>2.04048164016175</v>
          </cell>
        </row>
        <row r="56">
          <cell r="F56" t="str">
            <v>MOZ</v>
          </cell>
          <cell r="G56">
            <v>2.6077581224538799</v>
          </cell>
        </row>
        <row r="57">
          <cell r="F57" t="str">
            <v>MAR</v>
          </cell>
          <cell r="G57">
            <v>4.2430096185613397</v>
          </cell>
        </row>
        <row r="58">
          <cell r="F58" t="str">
            <v>MNE</v>
          </cell>
          <cell r="G58">
            <v>3.22401650167745</v>
          </cell>
        </row>
        <row r="59">
          <cell r="F59" t="str">
            <v>MNG</v>
          </cell>
          <cell r="G59">
            <v>2.4283788617706601</v>
          </cell>
        </row>
        <row r="60">
          <cell r="F60" t="str">
            <v>MDA</v>
          </cell>
          <cell r="G60">
            <v>2.48856595984447</v>
          </cell>
        </row>
        <row r="61">
          <cell r="F61" t="str">
            <v>MEX</v>
          </cell>
          <cell r="G61">
            <v>4.4542555356170803</v>
          </cell>
        </row>
        <row r="62">
          <cell r="F62" t="str">
            <v>MUS</v>
          </cell>
          <cell r="G62">
            <v>4.1457977825863601</v>
          </cell>
        </row>
        <row r="63">
          <cell r="F63" t="str">
            <v>MRT</v>
          </cell>
          <cell r="G63">
            <v>2.2719491215129199</v>
          </cell>
        </row>
        <row r="64">
          <cell r="F64" t="str">
            <v>MLT</v>
          </cell>
          <cell r="G64">
            <v>4.2629899682723504</v>
          </cell>
        </row>
        <row r="65">
          <cell r="F65" t="str">
            <v>MLI</v>
          </cell>
          <cell r="G65">
            <v>3.1342318455795</v>
          </cell>
        </row>
        <row r="66">
          <cell r="F66" t="str">
            <v>MYS</v>
          </cell>
          <cell r="G66">
            <v>5.3967985325807604</v>
          </cell>
        </row>
        <row r="67">
          <cell r="F67" t="str">
            <v>MWI</v>
          </cell>
          <cell r="G67">
            <v>2.6138345635166198</v>
          </cell>
        </row>
        <row r="68">
          <cell r="F68" t="str">
            <v>MDG</v>
          </cell>
          <cell r="G68">
            <v>2.6779728600072201</v>
          </cell>
        </row>
        <row r="69">
          <cell r="F69" t="str">
            <v>MKD</v>
          </cell>
          <cell r="G69">
            <v>2.9808107498599701</v>
          </cell>
        </row>
        <row r="70">
          <cell r="F70" t="str">
            <v>LUX</v>
          </cell>
          <cell r="G70">
            <v>4.81739187242444</v>
          </cell>
        </row>
        <row r="71">
          <cell r="F71" t="str">
            <v>LTU</v>
          </cell>
          <cell r="G71">
            <v>4.2224692438393898</v>
          </cell>
        </row>
        <row r="72">
          <cell r="F72" t="str">
            <v>LBY</v>
          </cell>
          <cell r="G72">
            <v>2.3779743222623102</v>
          </cell>
        </row>
        <row r="73">
          <cell r="F73" t="str">
            <v>LBR</v>
          </cell>
          <cell r="G73">
            <v>2.64771822047868</v>
          </cell>
        </row>
        <row r="74">
          <cell r="F74" t="str">
            <v>LSO</v>
          </cell>
          <cell r="G74">
            <v>2.49789398376344</v>
          </cell>
        </row>
        <row r="75">
          <cell r="F75" t="str">
            <v>LBN</v>
          </cell>
          <cell r="G75">
            <v>3.13208398097095</v>
          </cell>
        </row>
        <row r="76">
          <cell r="F76" t="str">
            <v>LVA</v>
          </cell>
          <cell r="G76">
            <v>3.9539347169911401</v>
          </cell>
        </row>
        <row r="77">
          <cell r="F77" t="str">
            <v>LAO</v>
          </cell>
          <cell r="G77">
            <v>3.31630810792625</v>
          </cell>
        </row>
        <row r="78">
          <cell r="F78" t="str">
            <v>KGZ</v>
          </cell>
          <cell r="G78">
            <v>2.3298314679024199</v>
          </cell>
        </row>
        <row r="79">
          <cell r="F79" t="str">
            <v>KWT</v>
          </cell>
          <cell r="G79">
            <v>3.8485758035756401</v>
          </cell>
        </row>
        <row r="80">
          <cell r="F80" t="str">
            <v>KOR</v>
          </cell>
          <cell r="G80">
            <v>5.8563223398501201</v>
          </cell>
        </row>
        <row r="81">
          <cell r="F81" t="str">
            <v>KEN</v>
          </cell>
          <cell r="G81">
            <v>3.5774263215030899</v>
          </cell>
        </row>
        <row r="82">
          <cell r="F82" t="str">
            <v>KAZ</v>
          </cell>
          <cell r="G82">
            <v>3.3455111369632502</v>
          </cell>
        </row>
        <row r="83">
          <cell r="F83" t="str">
            <v>JOR</v>
          </cell>
          <cell r="G83">
            <v>3.9121261931354399</v>
          </cell>
        </row>
        <row r="84">
          <cell r="F84" t="str">
            <v>JPN</v>
          </cell>
          <cell r="G84">
            <v>6.06501497337758</v>
          </cell>
        </row>
        <row r="85">
          <cell r="F85" t="str">
            <v>JAM</v>
          </cell>
          <cell r="G85">
            <v>3.4576083285115198</v>
          </cell>
        </row>
        <row r="86">
          <cell r="F86" t="str">
            <v>ITA</v>
          </cell>
          <cell r="G86">
            <v>4.8406703705909404</v>
          </cell>
        </row>
        <row r="87">
          <cell r="F87" t="str">
            <v>ISR</v>
          </cell>
          <cell r="G87">
            <v>4.0189170719965901</v>
          </cell>
        </row>
        <row r="88">
          <cell r="F88" t="str">
            <v>IRL</v>
          </cell>
          <cell r="G88">
            <v>4.5727011309779702</v>
          </cell>
        </row>
        <row r="89">
          <cell r="F89" t="str">
            <v>IRN</v>
          </cell>
          <cell r="G89">
            <v>3.4719278517747001</v>
          </cell>
        </row>
        <row r="90">
          <cell r="F90" t="str">
            <v>IDN</v>
          </cell>
          <cell r="G90">
            <v>4.4433886066666703</v>
          </cell>
        </row>
        <row r="91">
          <cell r="F91" t="str">
            <v>IND</v>
          </cell>
          <cell r="G91">
            <v>4.7085233016103096</v>
          </cell>
        </row>
        <row r="92">
          <cell r="F92" t="str">
            <v>ISL</v>
          </cell>
          <cell r="G92">
            <v>4.9370151854695203</v>
          </cell>
        </row>
        <row r="93">
          <cell r="F93" t="str">
            <v>HUN</v>
          </cell>
          <cell r="G93">
            <v>3.60462827235594</v>
          </cell>
        </row>
        <row r="94">
          <cell r="F94" t="str">
            <v>HKG</v>
          </cell>
          <cell r="G94">
            <v>6.5959281565891503</v>
          </cell>
        </row>
        <row r="95">
          <cell r="F95" t="str">
            <v>HND</v>
          </cell>
          <cell r="G95">
            <v>2.71990332042528</v>
          </cell>
        </row>
        <row r="96">
          <cell r="F96" t="str">
            <v>HTI</v>
          </cell>
          <cell r="G96">
            <v>2.11138571372642</v>
          </cell>
        </row>
        <row r="97">
          <cell r="F97" t="str">
            <v>GUY</v>
          </cell>
          <cell r="G97">
            <v>3.0304294625136001</v>
          </cell>
        </row>
        <row r="98">
          <cell r="F98" t="str">
            <v>GIN</v>
          </cell>
          <cell r="G98">
            <v>2.10247416970528</v>
          </cell>
        </row>
        <row r="99">
          <cell r="F99" t="str">
            <v>GTM</v>
          </cell>
          <cell r="G99">
            <v>3.10580956740456</v>
          </cell>
        </row>
        <row r="100">
          <cell r="F100" t="str">
            <v>GRC</v>
          </cell>
          <cell r="G100">
            <v>3.9430737797975399</v>
          </cell>
        </row>
        <row r="101">
          <cell r="F101" t="str">
            <v>GHA</v>
          </cell>
          <cell r="G101">
            <v>3.2861384677816901</v>
          </cell>
        </row>
        <row r="102">
          <cell r="F102" t="str">
            <v>DEU</v>
          </cell>
          <cell r="G102">
            <v>6.1380274212121204</v>
          </cell>
        </row>
        <row r="103">
          <cell r="F103" t="str">
            <v>GEO</v>
          </cell>
          <cell r="G103">
            <v>3.7254860936627998</v>
          </cell>
        </row>
        <row r="104">
          <cell r="F104" t="str">
            <v>GMB</v>
          </cell>
          <cell r="G104">
            <v>3.7755018610309601</v>
          </cell>
        </row>
        <row r="105">
          <cell r="F105" t="str">
            <v>GAB</v>
          </cell>
          <cell r="G105">
            <v>2.4992224294788099</v>
          </cell>
        </row>
        <row r="106">
          <cell r="F106" t="str">
            <v>FRA</v>
          </cell>
          <cell r="G106">
            <v>6.24900186060606</v>
          </cell>
        </row>
        <row r="107">
          <cell r="F107" t="str">
            <v>FIN</v>
          </cell>
          <cell r="G107">
            <v>5.5165028611656801</v>
          </cell>
        </row>
        <row r="108">
          <cell r="F108" t="str">
            <v>ETH</v>
          </cell>
          <cell r="G108">
            <v>3.1792565034048699</v>
          </cell>
        </row>
        <row r="109">
          <cell r="F109" t="str">
            <v>EST</v>
          </cell>
          <cell r="G109">
            <v>3.96146186309003</v>
          </cell>
        </row>
        <row r="110">
          <cell r="F110" t="str">
            <v>SLV</v>
          </cell>
          <cell r="G110">
            <v>3.5598563102991898</v>
          </cell>
        </row>
        <row r="111">
          <cell r="F111" t="str">
            <v>EGY</v>
          </cell>
          <cell r="G111">
            <v>3.41775312085537</v>
          </cell>
        </row>
        <row r="112">
          <cell r="F112" t="str">
            <v>ECU</v>
          </cell>
          <cell r="G112">
            <v>3.6645134160086301</v>
          </cell>
        </row>
        <row r="113">
          <cell r="F113" t="str">
            <v>DOM</v>
          </cell>
          <cell r="G113">
            <v>3.7224943135587298</v>
          </cell>
        </row>
        <row r="114">
          <cell r="F114" t="str">
            <v>DNK</v>
          </cell>
          <cell r="G114">
            <v>4.8674829879514503</v>
          </cell>
        </row>
        <row r="115">
          <cell r="F115" t="str">
            <v>CZE</v>
          </cell>
          <cell r="G115">
            <v>4.19101655538479</v>
          </cell>
        </row>
        <row r="116">
          <cell r="F116" t="str">
            <v>CYP</v>
          </cell>
          <cell r="G116">
            <v>4.4232437965035896</v>
          </cell>
        </row>
        <row r="117">
          <cell r="F117" t="str">
            <v>HRV</v>
          </cell>
          <cell r="G117">
            <v>3.9376193889518998</v>
          </cell>
        </row>
        <row r="118">
          <cell r="F118" t="str">
            <v>CIV</v>
          </cell>
          <cell r="G118">
            <v>3.1437399293693198</v>
          </cell>
        </row>
        <row r="119">
          <cell r="F119" t="str">
            <v>CRI</v>
          </cell>
          <cell r="G119">
            <v>2.8767514841303501</v>
          </cell>
        </row>
        <row r="120">
          <cell r="F120" t="str">
            <v>COL</v>
          </cell>
          <cell r="G120">
            <v>2.8742027259534102</v>
          </cell>
        </row>
        <row r="121">
          <cell r="F121" t="str">
            <v>CHN</v>
          </cell>
          <cell r="G121">
            <v>4.9169932420634899</v>
          </cell>
        </row>
        <row r="122">
          <cell r="F122" t="str">
            <v>CHL</v>
          </cell>
          <cell r="G122">
            <v>4.32087809683079</v>
          </cell>
        </row>
        <row r="123">
          <cell r="F123" t="str">
            <v>TCD</v>
          </cell>
          <cell r="G123">
            <v>2.0693048741922002</v>
          </cell>
        </row>
        <row r="124">
          <cell r="F124" t="str">
            <v>CPV</v>
          </cell>
          <cell r="G124">
            <v>3.3284871410022898</v>
          </cell>
        </row>
        <row r="125">
          <cell r="F125" t="str">
            <v>CAN</v>
          </cell>
          <cell r="G125">
            <v>5.7935655049435004</v>
          </cell>
        </row>
        <row r="126">
          <cell r="F126" t="str">
            <v>CMR</v>
          </cell>
          <cell r="G126">
            <v>2.7810871726060902</v>
          </cell>
        </row>
        <row r="127">
          <cell r="F127" t="str">
            <v>KHM</v>
          </cell>
          <cell r="G127">
            <v>3.1618217334401799</v>
          </cell>
        </row>
        <row r="128">
          <cell r="F128" t="str">
            <v>BDI</v>
          </cell>
          <cell r="G128">
            <v>2.4099503867393599</v>
          </cell>
        </row>
        <row r="129">
          <cell r="F129" t="str">
            <v>BFA</v>
          </cell>
          <cell r="G129">
            <v>2.4295293814535901</v>
          </cell>
        </row>
        <row r="130">
          <cell r="F130" t="str">
            <v>BGR</v>
          </cell>
          <cell r="G130">
            <v>3.1531460998315701</v>
          </cell>
        </row>
        <row r="131">
          <cell r="F131" t="str">
            <v>BRN</v>
          </cell>
          <cell r="G131">
            <v>4.1679391264880596</v>
          </cell>
        </row>
        <row r="132">
          <cell r="F132" t="str">
            <v>BRA</v>
          </cell>
          <cell r="G132">
            <v>3.4799528262793902</v>
          </cell>
        </row>
        <row r="133">
          <cell r="F133" t="str">
            <v>BWA</v>
          </cell>
          <cell r="G133">
            <v>3.3127590552248001</v>
          </cell>
        </row>
        <row r="134">
          <cell r="F134" t="str">
            <v>BIH</v>
          </cell>
          <cell r="G134">
            <v>2.3306362509073599</v>
          </cell>
        </row>
        <row r="135">
          <cell r="F135" t="str">
            <v>BOL</v>
          </cell>
          <cell r="G135">
            <v>2.79420764803251</v>
          </cell>
        </row>
        <row r="136">
          <cell r="F136" t="str">
            <v>BTN</v>
          </cell>
          <cell r="G136">
            <v>3.1804558151061002</v>
          </cell>
        </row>
        <row r="137">
          <cell r="F137" t="str">
            <v>BEN</v>
          </cell>
          <cell r="G137">
            <v>2.44821927919548</v>
          </cell>
        </row>
        <row r="138">
          <cell r="F138" t="str">
            <v>BEL</v>
          </cell>
          <cell r="G138">
            <v>5.14189495294581</v>
          </cell>
        </row>
        <row r="139">
          <cell r="F139" t="str">
            <v>BRB</v>
          </cell>
          <cell r="G139">
            <v>4.6867890404928199</v>
          </cell>
        </row>
        <row r="140">
          <cell r="F140" t="str">
            <v>BGD</v>
          </cell>
          <cell r="G140">
            <v>2.7275235604742201</v>
          </cell>
        </row>
        <row r="141">
          <cell r="F141" t="str">
            <v>BHR</v>
          </cell>
          <cell r="G141">
            <v>4.8096827376937696</v>
          </cell>
        </row>
        <row r="142">
          <cell r="F142" t="str">
            <v>AZE</v>
          </cell>
          <cell r="G142">
            <v>3.9091898121042701</v>
          </cell>
        </row>
        <row r="143">
          <cell r="F143" t="str">
            <v>AUT</v>
          </cell>
          <cell r="G143">
            <v>4.9832864135905197</v>
          </cell>
        </row>
        <row r="144">
          <cell r="F144" t="str">
            <v>AUS</v>
          </cell>
          <cell r="G144">
            <v>5.3020804159999999</v>
          </cell>
        </row>
        <row r="145">
          <cell r="F145" t="str">
            <v>ARM</v>
          </cell>
          <cell r="G145">
            <v>3.2300361015438299</v>
          </cell>
        </row>
        <row r="146">
          <cell r="F146" t="str">
            <v>ARG</v>
          </cell>
          <cell r="G146">
            <v>3.0610700195613898</v>
          </cell>
        </row>
        <row r="147">
          <cell r="F147" t="str">
            <v>AGO</v>
          </cell>
          <cell r="G147">
            <v>2.2807759201311102</v>
          </cell>
        </row>
        <row r="148">
          <cell r="F148" t="str">
            <v>DZA</v>
          </cell>
          <cell r="G148">
            <v>2.7712898891389699</v>
          </cell>
        </row>
        <row r="149">
          <cell r="F149" t="str">
            <v>ALB</v>
          </cell>
          <cell r="G149">
            <v>2.94393827110293</v>
          </cell>
        </row>
      </sheetData>
      <sheetData sheetId="3">
        <row r="1">
          <cell r="F1" t="str">
            <v>Entity code</v>
          </cell>
          <cell r="G1" t="str">
            <v>Value</v>
          </cell>
        </row>
        <row r="2">
          <cell r="C2" t="str">
            <v>2.02 Quality of roads, 1-7 (best)</v>
          </cell>
          <cell r="F2" t="str">
            <v>MDA</v>
          </cell>
          <cell r="G2">
            <v>1.73951938461538</v>
          </cell>
        </row>
        <row r="3">
          <cell r="F3" t="str">
            <v>GIN</v>
          </cell>
          <cell r="G3">
            <v>1.90990748275862</v>
          </cell>
        </row>
        <row r="4">
          <cell r="F4" t="str">
            <v>TLS</v>
          </cell>
          <cell r="G4">
            <v>1.9517466826087</v>
          </cell>
        </row>
        <row r="5">
          <cell r="F5" t="str">
            <v>ROU</v>
          </cell>
          <cell r="G5">
            <v>2.0797214388059699</v>
          </cell>
        </row>
        <row r="6">
          <cell r="F6" t="str">
            <v>UKR</v>
          </cell>
          <cell r="G6">
            <v>2.1405581105990801</v>
          </cell>
        </row>
        <row r="7">
          <cell r="F7" t="str">
            <v>HTI</v>
          </cell>
          <cell r="G7">
            <v>2.1865888423912998</v>
          </cell>
        </row>
        <row r="8">
          <cell r="F8" t="str">
            <v>MOZ</v>
          </cell>
          <cell r="G8">
            <v>2.2570704179775301</v>
          </cell>
        </row>
        <row r="9">
          <cell r="F9" t="str">
            <v>MNG</v>
          </cell>
          <cell r="G9">
            <v>2.2665965853801202</v>
          </cell>
        </row>
        <row r="10">
          <cell r="F10" t="str">
            <v>GAB</v>
          </cell>
          <cell r="G10">
            <v>2.32740254205607</v>
          </cell>
        </row>
        <row r="11">
          <cell r="F11" t="str">
            <v>AGO</v>
          </cell>
          <cell r="G11">
            <v>2.3529409999999999</v>
          </cell>
        </row>
        <row r="12">
          <cell r="F12" t="str">
            <v>MMR</v>
          </cell>
          <cell r="G12">
            <v>2.382015</v>
          </cell>
        </row>
        <row r="13">
          <cell r="F13" t="str">
            <v>YEM</v>
          </cell>
          <cell r="G13">
            <v>2.449406872</v>
          </cell>
        </row>
        <row r="14">
          <cell r="F14" t="str">
            <v>RUS</v>
          </cell>
          <cell r="G14">
            <v>2.4526419101694898</v>
          </cell>
        </row>
        <row r="15">
          <cell r="F15" t="str">
            <v>TCD</v>
          </cell>
          <cell r="G15">
            <v>2.47092384637681</v>
          </cell>
        </row>
        <row r="16">
          <cell r="F16" t="str">
            <v>LBY</v>
          </cell>
          <cell r="G16">
            <v>2.5009708666666701</v>
          </cell>
        </row>
        <row r="17">
          <cell r="F17" t="str">
            <v>KGZ</v>
          </cell>
          <cell r="G17">
            <v>2.5296130400000001</v>
          </cell>
        </row>
        <row r="18">
          <cell r="F18" t="str">
            <v>PRY</v>
          </cell>
          <cell r="G18">
            <v>2.5352314724637699</v>
          </cell>
        </row>
        <row r="19">
          <cell r="F19" t="str">
            <v>BFA</v>
          </cell>
          <cell r="G19">
            <v>2.5677656724489801</v>
          </cell>
        </row>
        <row r="20">
          <cell r="F20" t="str">
            <v>COL</v>
          </cell>
          <cell r="G20">
            <v>2.5879169469387802</v>
          </cell>
        </row>
        <row r="21">
          <cell r="F21" t="str">
            <v>MDG</v>
          </cell>
          <cell r="G21">
            <v>2.6133875076305202</v>
          </cell>
        </row>
        <row r="22">
          <cell r="F22" t="str">
            <v>VEN</v>
          </cell>
          <cell r="G22">
            <v>2.6486486677419401</v>
          </cell>
        </row>
        <row r="23">
          <cell r="F23" t="str">
            <v>NGA</v>
          </cell>
          <cell r="G23">
            <v>2.65940824507042</v>
          </cell>
        </row>
        <row r="24">
          <cell r="F24" t="str">
            <v>NPL</v>
          </cell>
          <cell r="G24">
            <v>2.7127750000000002</v>
          </cell>
        </row>
        <row r="25">
          <cell r="F25" t="str">
            <v>CRI</v>
          </cell>
          <cell r="G25">
            <v>2.7265381254902001</v>
          </cell>
        </row>
        <row r="26">
          <cell r="F26" t="str">
            <v>MRT</v>
          </cell>
          <cell r="G26">
            <v>2.7275860882352898</v>
          </cell>
        </row>
        <row r="27">
          <cell r="F27" t="str">
            <v>LBN</v>
          </cell>
          <cell r="G27">
            <v>2.7356284025974</v>
          </cell>
        </row>
        <row r="28">
          <cell r="F28" t="str">
            <v>EGY</v>
          </cell>
          <cell r="G28">
            <v>2.7423015308270702</v>
          </cell>
        </row>
        <row r="29">
          <cell r="F29" t="str">
            <v>BEN</v>
          </cell>
          <cell r="G29">
            <v>2.7616516408376999</v>
          </cell>
        </row>
        <row r="30">
          <cell r="F30" t="str">
            <v>BRA</v>
          </cell>
          <cell r="G30">
            <v>2.76958842323651</v>
          </cell>
        </row>
        <row r="31">
          <cell r="F31" t="str">
            <v>SRB</v>
          </cell>
          <cell r="G31">
            <v>2.7955381281406999</v>
          </cell>
        </row>
        <row r="32">
          <cell r="F32" t="str">
            <v>BGD</v>
          </cell>
          <cell r="G32">
            <v>2.79888047770701</v>
          </cell>
        </row>
        <row r="33">
          <cell r="F33" t="str">
            <v>KAZ</v>
          </cell>
          <cell r="G33">
            <v>2.8148999333333302</v>
          </cell>
        </row>
        <row r="34">
          <cell r="F34" t="str">
            <v>CMR</v>
          </cell>
          <cell r="G34">
            <v>2.8349409034964999</v>
          </cell>
        </row>
        <row r="35">
          <cell r="F35" t="str">
            <v>LSO</v>
          </cell>
          <cell r="G35">
            <v>2.8659725655914001</v>
          </cell>
        </row>
        <row r="36">
          <cell r="F36" t="str">
            <v>HND</v>
          </cell>
          <cell r="G36">
            <v>2.9197624695035498</v>
          </cell>
        </row>
        <row r="37">
          <cell r="F37" t="str">
            <v>LBR</v>
          </cell>
          <cell r="G37">
            <v>2.9203406054054102</v>
          </cell>
        </row>
        <row r="38">
          <cell r="F38" t="str">
            <v>BGR</v>
          </cell>
          <cell r="G38">
            <v>2.9451962925373101</v>
          </cell>
        </row>
        <row r="39">
          <cell r="F39" t="str">
            <v>MKD</v>
          </cell>
          <cell r="G39">
            <v>2.9805563959064298</v>
          </cell>
        </row>
        <row r="40">
          <cell r="F40" t="str">
            <v>LVA</v>
          </cell>
          <cell r="G40">
            <v>3.0044858256410301</v>
          </cell>
        </row>
        <row r="41">
          <cell r="F41" t="str">
            <v>TZA</v>
          </cell>
          <cell r="G41">
            <v>3.0053068743455502</v>
          </cell>
        </row>
        <row r="42">
          <cell r="F42" t="str">
            <v>BDI</v>
          </cell>
          <cell r="G42">
            <v>3.0293259782178201</v>
          </cell>
        </row>
        <row r="43">
          <cell r="F43" t="str">
            <v>SLE</v>
          </cell>
          <cell r="G43">
            <v>3.0297434499999998</v>
          </cell>
        </row>
        <row r="44">
          <cell r="F44" t="str">
            <v>UGA</v>
          </cell>
          <cell r="G44">
            <v>3.0401992327868901</v>
          </cell>
        </row>
        <row r="45">
          <cell r="F45" t="str">
            <v>POL</v>
          </cell>
          <cell r="G45">
            <v>3.0494606048309199</v>
          </cell>
        </row>
        <row r="46">
          <cell r="F46" t="str">
            <v>BIH</v>
          </cell>
          <cell r="G46">
            <v>3.0546009999999999</v>
          </cell>
        </row>
        <row r="47">
          <cell r="F47" t="str">
            <v>ARG</v>
          </cell>
          <cell r="G47">
            <v>3.0747332325791898</v>
          </cell>
        </row>
        <row r="48">
          <cell r="F48" t="str">
            <v>VNM</v>
          </cell>
          <cell r="G48">
            <v>3.0803081902438998</v>
          </cell>
        </row>
        <row r="49">
          <cell r="F49" t="str">
            <v>CIV</v>
          </cell>
          <cell r="G49">
            <v>3.23376408092486</v>
          </cell>
        </row>
        <row r="50">
          <cell r="F50" t="str">
            <v>ZWE</v>
          </cell>
          <cell r="G50">
            <v>3.2768479024793402</v>
          </cell>
        </row>
        <row r="51">
          <cell r="F51" t="str">
            <v>DZA</v>
          </cell>
          <cell r="G51">
            <v>3.2927093112244901</v>
          </cell>
        </row>
        <row r="52">
          <cell r="F52" t="str">
            <v>PER</v>
          </cell>
          <cell r="G52">
            <v>3.2953892030864198</v>
          </cell>
        </row>
        <row r="53">
          <cell r="F53" t="str">
            <v>SEN</v>
          </cell>
          <cell r="G53">
            <v>3.3090885593750001</v>
          </cell>
        </row>
        <row r="54">
          <cell r="F54" t="str">
            <v>MWI</v>
          </cell>
          <cell r="G54">
            <v>3.32307922068965</v>
          </cell>
        </row>
        <row r="55">
          <cell r="F55" t="str">
            <v>MNE</v>
          </cell>
          <cell r="G55">
            <v>3.33551747012987</v>
          </cell>
        </row>
        <row r="56">
          <cell r="F56" t="str">
            <v>ZMB</v>
          </cell>
          <cell r="G56">
            <v>3.3672250357541902</v>
          </cell>
        </row>
        <row r="57">
          <cell r="F57" t="str">
            <v>GUY</v>
          </cell>
          <cell r="G57">
            <v>3.3977379801105001</v>
          </cell>
        </row>
        <row r="58">
          <cell r="F58" t="str">
            <v>BOL</v>
          </cell>
          <cell r="G58">
            <v>3.40385977534247</v>
          </cell>
        </row>
        <row r="59">
          <cell r="F59" t="str">
            <v>MLT</v>
          </cell>
          <cell r="G59">
            <v>3.4334190000000002</v>
          </cell>
        </row>
        <row r="60">
          <cell r="F60" t="str">
            <v>GTM</v>
          </cell>
          <cell r="G60">
            <v>3.44766494615385</v>
          </cell>
        </row>
        <row r="61">
          <cell r="F61" t="str">
            <v>MLI</v>
          </cell>
          <cell r="G61">
            <v>3.4876039204081599</v>
          </cell>
        </row>
        <row r="62">
          <cell r="F62" t="str">
            <v>URY</v>
          </cell>
          <cell r="G62">
            <v>3.4941877855491299</v>
          </cell>
        </row>
        <row r="63">
          <cell r="F63" t="str">
            <v>PHL</v>
          </cell>
          <cell r="G63">
            <v>3.55652812422908</v>
          </cell>
        </row>
        <row r="64">
          <cell r="F64" t="str">
            <v>JAM</v>
          </cell>
          <cell r="G64">
            <v>3.6225635735294102</v>
          </cell>
        </row>
        <row r="65">
          <cell r="F65" t="str">
            <v>SVK</v>
          </cell>
          <cell r="G65">
            <v>3.6238110813186801</v>
          </cell>
        </row>
        <row r="66">
          <cell r="F66" t="str">
            <v>IND</v>
          </cell>
          <cell r="G66">
            <v>3.6455738705314</v>
          </cell>
        </row>
        <row r="67">
          <cell r="F67" t="str">
            <v>NOR</v>
          </cell>
          <cell r="G67">
            <v>3.65040819300699</v>
          </cell>
        </row>
        <row r="68">
          <cell r="F68" t="str">
            <v>ARM</v>
          </cell>
          <cell r="G68">
            <v>3.6819162820512799</v>
          </cell>
        </row>
        <row r="69">
          <cell r="F69" t="str">
            <v>CZE</v>
          </cell>
          <cell r="G69">
            <v>3.7183876779342699</v>
          </cell>
        </row>
        <row r="70">
          <cell r="F70" t="str">
            <v>KHM</v>
          </cell>
          <cell r="G70">
            <v>3.7309146764705901</v>
          </cell>
        </row>
        <row r="71">
          <cell r="F71" t="str">
            <v>NIC</v>
          </cell>
          <cell r="G71">
            <v>3.7370806630137001</v>
          </cell>
        </row>
        <row r="72">
          <cell r="F72" t="str">
            <v>IDN</v>
          </cell>
          <cell r="G72">
            <v>3.7411902457142898</v>
          </cell>
        </row>
        <row r="73">
          <cell r="F73" t="str">
            <v>TUN</v>
          </cell>
          <cell r="G73">
            <v>3.8022111766467099</v>
          </cell>
        </row>
        <row r="74">
          <cell r="F74" t="str">
            <v>ALB</v>
          </cell>
          <cell r="G74">
            <v>3.8503778</v>
          </cell>
        </row>
        <row r="75">
          <cell r="F75" t="str">
            <v>TTO</v>
          </cell>
          <cell r="G75">
            <v>3.8772403890459399</v>
          </cell>
        </row>
        <row r="76">
          <cell r="F76" t="str">
            <v>AZE</v>
          </cell>
          <cell r="G76">
            <v>3.9856938194444398</v>
          </cell>
        </row>
        <row r="77">
          <cell r="F77" t="str">
            <v>HUN</v>
          </cell>
          <cell r="G77">
            <v>4.0100676219895304</v>
          </cell>
        </row>
        <row r="78">
          <cell r="F78" t="str">
            <v>PAK</v>
          </cell>
          <cell r="G78">
            <v>4.0373184041666699</v>
          </cell>
        </row>
        <row r="79">
          <cell r="F79" t="str">
            <v>SUR</v>
          </cell>
          <cell r="G79">
            <v>4.04030677471264</v>
          </cell>
        </row>
        <row r="80">
          <cell r="F80" t="str">
            <v>GHA</v>
          </cell>
          <cell r="G80">
            <v>4.0590777946308698</v>
          </cell>
        </row>
        <row r="81">
          <cell r="F81" t="str">
            <v>ETH</v>
          </cell>
          <cell r="G81">
            <v>4.0682918531645598</v>
          </cell>
        </row>
        <row r="82">
          <cell r="F82" t="str">
            <v>CPV</v>
          </cell>
          <cell r="G82">
            <v>4.0974448510638304</v>
          </cell>
        </row>
        <row r="83">
          <cell r="F83" t="str">
            <v>KEN</v>
          </cell>
          <cell r="G83">
            <v>4.0999736679245302</v>
          </cell>
        </row>
        <row r="84">
          <cell r="F84" t="str">
            <v>IRN</v>
          </cell>
          <cell r="G84">
            <v>4.11655271373938</v>
          </cell>
        </row>
        <row r="85">
          <cell r="F85" t="str">
            <v>LAO</v>
          </cell>
          <cell r="G85">
            <v>4.1860780000000002</v>
          </cell>
        </row>
        <row r="86">
          <cell r="F86" t="str">
            <v>EST</v>
          </cell>
          <cell r="G86">
            <v>4.1973408050847496</v>
          </cell>
        </row>
        <row r="87">
          <cell r="F87" t="str">
            <v>GRC</v>
          </cell>
          <cell r="G87">
            <v>4.2108343890804596</v>
          </cell>
        </row>
        <row r="88">
          <cell r="F88" t="str">
            <v>DOM</v>
          </cell>
          <cell r="G88">
            <v>4.2180952523809498</v>
          </cell>
        </row>
        <row r="89">
          <cell r="F89" t="str">
            <v>GMB</v>
          </cell>
          <cell r="G89">
            <v>4.2438760570552096</v>
          </cell>
        </row>
        <row r="90">
          <cell r="F90" t="str">
            <v>GEO</v>
          </cell>
          <cell r="G90">
            <v>4.2444091544378697</v>
          </cell>
        </row>
        <row r="91">
          <cell r="F91" t="str">
            <v>BWA</v>
          </cell>
          <cell r="G91">
            <v>4.2564886083832301</v>
          </cell>
        </row>
        <row r="92">
          <cell r="F92" t="str">
            <v>SLV</v>
          </cell>
          <cell r="G92">
            <v>4.28193322051282</v>
          </cell>
        </row>
        <row r="93">
          <cell r="F93" t="str">
            <v>BTN</v>
          </cell>
          <cell r="G93">
            <v>4.2974110000000003</v>
          </cell>
        </row>
        <row r="94">
          <cell r="F94" t="str">
            <v>SYC</v>
          </cell>
          <cell r="G94">
            <v>4.3201170730158696</v>
          </cell>
        </row>
        <row r="95">
          <cell r="F95" t="str">
            <v>ITA</v>
          </cell>
          <cell r="G95">
            <v>4.3653550069767402</v>
          </cell>
        </row>
        <row r="96">
          <cell r="F96" t="str">
            <v>CHN</v>
          </cell>
          <cell r="G96">
            <v>4.5003758333333304</v>
          </cell>
        </row>
        <row r="97">
          <cell r="F97" t="str">
            <v>MAR</v>
          </cell>
          <cell r="G97">
            <v>4.5200744983606604</v>
          </cell>
        </row>
        <row r="98">
          <cell r="F98" t="str">
            <v>MUS</v>
          </cell>
          <cell r="G98">
            <v>4.5478862666666702</v>
          </cell>
        </row>
        <row r="99">
          <cell r="F99" t="str">
            <v>MEX</v>
          </cell>
          <cell r="G99">
            <v>4.5625336387959896</v>
          </cell>
        </row>
        <row r="100">
          <cell r="F100" t="str">
            <v>ECU</v>
          </cell>
          <cell r="G100">
            <v>4.6407864039682503</v>
          </cell>
        </row>
        <row r="101">
          <cell r="F101" t="str">
            <v>LKA</v>
          </cell>
          <cell r="G101">
            <v>4.7105652195122003</v>
          </cell>
        </row>
        <row r="102">
          <cell r="F102" t="str">
            <v>PAN</v>
          </cell>
          <cell r="G102">
            <v>4.7501130836501897</v>
          </cell>
        </row>
        <row r="103">
          <cell r="F103" t="str">
            <v>RWA</v>
          </cell>
          <cell r="G103">
            <v>4.7797959537190096</v>
          </cell>
        </row>
        <row r="104">
          <cell r="F104" t="str">
            <v>JOR</v>
          </cell>
          <cell r="G104">
            <v>4.8231729999999997</v>
          </cell>
        </row>
        <row r="105">
          <cell r="F105" t="str">
            <v>KWT</v>
          </cell>
          <cell r="G105">
            <v>4.8317212189189203</v>
          </cell>
        </row>
        <row r="106">
          <cell r="F106" t="str">
            <v>TUR</v>
          </cell>
          <cell r="G106">
            <v>4.8566423642458103</v>
          </cell>
        </row>
        <row r="107">
          <cell r="F107" t="str">
            <v>SWZ</v>
          </cell>
          <cell r="G107">
            <v>4.8726700289156604</v>
          </cell>
        </row>
        <row r="108">
          <cell r="F108" t="str">
            <v>THA</v>
          </cell>
          <cell r="G108">
            <v>4.8756066242236002</v>
          </cell>
        </row>
        <row r="109">
          <cell r="F109" t="str">
            <v>ZAF</v>
          </cell>
          <cell r="G109">
            <v>4.9244266673913</v>
          </cell>
        </row>
        <row r="110">
          <cell r="F110" t="str">
            <v>AUS</v>
          </cell>
          <cell r="G110">
            <v>4.9384333680000001</v>
          </cell>
        </row>
        <row r="111">
          <cell r="F111" t="str">
            <v>ISR</v>
          </cell>
          <cell r="G111">
            <v>4.9565822189189204</v>
          </cell>
        </row>
        <row r="112">
          <cell r="F112" t="str">
            <v>QAT</v>
          </cell>
          <cell r="G112">
            <v>4.9983348606986899</v>
          </cell>
        </row>
        <row r="113">
          <cell r="F113" t="str">
            <v>NZL</v>
          </cell>
          <cell r="G113">
            <v>4.9987999836956503</v>
          </cell>
        </row>
        <row r="114">
          <cell r="F114" t="str">
            <v>ISL</v>
          </cell>
          <cell r="G114">
            <v>5.0017505168478298</v>
          </cell>
        </row>
        <row r="115">
          <cell r="F115" t="str">
            <v>BRN</v>
          </cell>
          <cell r="G115">
            <v>5.0181543641025597</v>
          </cell>
        </row>
        <row r="116">
          <cell r="F116" t="str">
            <v>LTU</v>
          </cell>
          <cell r="G116">
            <v>5.0200712591836698</v>
          </cell>
        </row>
        <row r="117">
          <cell r="F117" t="str">
            <v>BRB</v>
          </cell>
          <cell r="G117">
            <v>5.0828664000000003</v>
          </cell>
        </row>
        <row r="118">
          <cell r="F118" t="str">
            <v>SVN</v>
          </cell>
          <cell r="G118">
            <v>5.0842747807692303</v>
          </cell>
        </row>
        <row r="119">
          <cell r="F119" t="str">
            <v>PRI</v>
          </cell>
          <cell r="G119">
            <v>5.1325300054687499</v>
          </cell>
        </row>
        <row r="120">
          <cell r="F120" t="str">
            <v>NAM</v>
          </cell>
          <cell r="G120">
            <v>5.2847336832298097</v>
          </cell>
        </row>
        <row r="121">
          <cell r="F121" t="str">
            <v>IRL</v>
          </cell>
          <cell r="G121">
            <v>5.28926002735043</v>
          </cell>
        </row>
        <row r="122">
          <cell r="F122" t="str">
            <v>GBR</v>
          </cell>
          <cell r="G122">
            <v>5.3096195681818203</v>
          </cell>
        </row>
        <row r="123">
          <cell r="F123" t="str">
            <v>CHL</v>
          </cell>
          <cell r="G123">
            <v>5.3640938875000002</v>
          </cell>
        </row>
        <row r="124">
          <cell r="F124" t="str">
            <v>BEL</v>
          </cell>
          <cell r="G124">
            <v>5.3877135804733696</v>
          </cell>
        </row>
        <row r="125">
          <cell r="F125" t="str">
            <v>CYP</v>
          </cell>
          <cell r="G125">
            <v>5.4000052316901401</v>
          </cell>
        </row>
        <row r="126">
          <cell r="F126" t="str">
            <v>BHR</v>
          </cell>
          <cell r="G126">
            <v>5.4284140801886798</v>
          </cell>
        </row>
        <row r="127">
          <cell r="F127" t="str">
            <v>MYS</v>
          </cell>
          <cell r="G127">
            <v>5.43969233243243</v>
          </cell>
        </row>
        <row r="128">
          <cell r="F128" t="str">
            <v>DNK</v>
          </cell>
          <cell r="G128">
            <v>5.4504426172757503</v>
          </cell>
        </row>
        <row r="129">
          <cell r="F129" t="str">
            <v>HRV</v>
          </cell>
          <cell r="G129">
            <v>5.5136961737967898</v>
          </cell>
        </row>
        <row r="130">
          <cell r="F130" t="str">
            <v>SWE</v>
          </cell>
          <cell r="G130">
            <v>5.5232541803278696</v>
          </cell>
        </row>
        <row r="131">
          <cell r="F131" t="str">
            <v>CAN</v>
          </cell>
          <cell r="G131">
            <v>5.5952496012711901</v>
          </cell>
        </row>
        <row r="132">
          <cell r="F132" t="str">
            <v>USA</v>
          </cell>
          <cell r="G132">
            <v>5.6844528241205996</v>
          </cell>
        </row>
        <row r="133">
          <cell r="F133" t="str">
            <v>SAU</v>
          </cell>
          <cell r="G133">
            <v>5.7699256709401698</v>
          </cell>
        </row>
        <row r="134">
          <cell r="F134" t="str">
            <v>LUX</v>
          </cell>
          <cell r="G134">
            <v>5.7906333441176496</v>
          </cell>
        </row>
        <row r="135">
          <cell r="F135" t="str">
            <v>KOR</v>
          </cell>
          <cell r="G135">
            <v>5.8223906759776503</v>
          </cell>
        </row>
        <row r="136">
          <cell r="F136" t="str">
            <v>TWN</v>
          </cell>
          <cell r="G136">
            <v>5.86861983829787</v>
          </cell>
        </row>
        <row r="137">
          <cell r="F137" t="str">
            <v>ESP</v>
          </cell>
          <cell r="G137">
            <v>5.9542126599999996</v>
          </cell>
        </row>
        <row r="138">
          <cell r="F138" t="str">
            <v>JPN</v>
          </cell>
          <cell r="G138">
            <v>5.9813105477876096</v>
          </cell>
        </row>
        <row r="139">
          <cell r="F139" t="str">
            <v>DEU</v>
          </cell>
          <cell r="G139">
            <v>6.0089593228956204</v>
          </cell>
        </row>
        <row r="140">
          <cell r="F140" t="str">
            <v>NLD</v>
          </cell>
          <cell r="G140">
            <v>6.0456547704141999</v>
          </cell>
        </row>
        <row r="141">
          <cell r="F141" t="str">
            <v>FIN</v>
          </cell>
          <cell r="G141">
            <v>6.1012054684210497</v>
          </cell>
        </row>
        <row r="142">
          <cell r="F142" t="str">
            <v>CHE</v>
          </cell>
          <cell r="G142">
            <v>6.2139492599999997</v>
          </cell>
        </row>
        <row r="143">
          <cell r="F143" t="str">
            <v>SGP</v>
          </cell>
          <cell r="G143">
            <v>6.2189600054877996</v>
          </cell>
        </row>
        <row r="144">
          <cell r="F144" t="str">
            <v>AUT</v>
          </cell>
          <cell r="G144">
            <v>6.2239816941176498</v>
          </cell>
        </row>
        <row r="145">
          <cell r="F145" t="str">
            <v>HKG</v>
          </cell>
          <cell r="G145">
            <v>6.2420216511627897</v>
          </cell>
        </row>
        <row r="146">
          <cell r="F146" t="str">
            <v>PRT</v>
          </cell>
          <cell r="G146">
            <v>6.3493576186046496</v>
          </cell>
        </row>
        <row r="147">
          <cell r="F147" t="str">
            <v>OMN</v>
          </cell>
          <cell r="G147">
            <v>6.3916219999999999</v>
          </cell>
        </row>
        <row r="148">
          <cell r="F148" t="str">
            <v>FRA</v>
          </cell>
          <cell r="G148">
            <v>6.3966744564593299</v>
          </cell>
        </row>
        <row r="149">
          <cell r="F149" t="str">
            <v>ARE</v>
          </cell>
          <cell r="G149">
            <v>6.6458690000000002</v>
          </cell>
        </row>
      </sheetData>
      <sheetData sheetId="4">
        <row r="1">
          <cell r="F1" t="str">
            <v>Entity code</v>
          </cell>
          <cell r="G1" t="str">
            <v>Value</v>
          </cell>
        </row>
        <row r="2">
          <cell r="C2" t="str">
            <v>2.01 Quality of overall infrastructure, 1-7 (best)</v>
          </cell>
          <cell r="F2" t="str">
            <v>ZWE</v>
          </cell>
          <cell r="G2">
            <v>3.1682745438016502</v>
          </cell>
        </row>
        <row r="3">
          <cell r="F3" t="str">
            <v>ZMB</v>
          </cell>
          <cell r="G3">
            <v>3.7663062837988801</v>
          </cell>
        </row>
        <row r="4">
          <cell r="F4" t="str">
            <v>YEM</v>
          </cell>
          <cell r="G4">
            <v>2.631994932</v>
          </cell>
        </row>
        <row r="5">
          <cell r="F5" t="str">
            <v>VNM</v>
          </cell>
          <cell r="G5">
            <v>3.4080475756097601</v>
          </cell>
        </row>
        <row r="6">
          <cell r="F6" t="str">
            <v>VEN</v>
          </cell>
          <cell r="G6">
            <v>2.6301735096774199</v>
          </cell>
        </row>
        <row r="7">
          <cell r="F7" t="str">
            <v>URY</v>
          </cell>
          <cell r="G7">
            <v>3.8577876589595399</v>
          </cell>
        </row>
        <row r="8">
          <cell r="F8" t="str">
            <v>USA</v>
          </cell>
          <cell r="G8">
            <v>5.73413692211055</v>
          </cell>
        </row>
        <row r="9">
          <cell r="F9" t="str">
            <v>GBR</v>
          </cell>
          <cell r="G9">
            <v>5.3540610909090898</v>
          </cell>
        </row>
        <row r="10">
          <cell r="F10" t="str">
            <v>ARE</v>
          </cell>
          <cell r="G10">
            <v>6.433999</v>
          </cell>
        </row>
        <row r="11">
          <cell r="F11" t="str">
            <v>UKR</v>
          </cell>
          <cell r="G11">
            <v>4.3719744009216601</v>
          </cell>
        </row>
        <row r="12">
          <cell r="F12" t="str">
            <v>UGA</v>
          </cell>
          <cell r="G12">
            <v>3.4053117836065598</v>
          </cell>
        </row>
        <row r="13">
          <cell r="F13" t="str">
            <v>TUR</v>
          </cell>
          <cell r="G13">
            <v>5.1279479491620101</v>
          </cell>
        </row>
        <row r="14">
          <cell r="F14" t="str">
            <v>TUN</v>
          </cell>
          <cell r="G14">
            <v>4.0898081467065897</v>
          </cell>
        </row>
        <row r="15">
          <cell r="F15" t="str">
            <v>TTO</v>
          </cell>
          <cell r="G15">
            <v>4.6723642932862202</v>
          </cell>
        </row>
        <row r="16">
          <cell r="F16" t="str">
            <v>TLS</v>
          </cell>
          <cell r="G16">
            <v>2.9265553463768099</v>
          </cell>
        </row>
        <row r="17">
          <cell r="F17" t="str">
            <v>THA</v>
          </cell>
          <cell r="G17">
            <v>4.5323942142857101</v>
          </cell>
        </row>
        <row r="18">
          <cell r="F18" t="str">
            <v>TZA</v>
          </cell>
          <cell r="G18">
            <v>3.16075043612565</v>
          </cell>
        </row>
        <row r="19">
          <cell r="F19" t="str">
            <v>TWN</v>
          </cell>
          <cell r="G19">
            <v>5.5106863843971601</v>
          </cell>
        </row>
        <row r="20">
          <cell r="F20" t="str">
            <v>CHE</v>
          </cell>
          <cell r="G20">
            <v>6.6067039899999997</v>
          </cell>
        </row>
        <row r="21">
          <cell r="F21" t="str">
            <v>SWE</v>
          </cell>
          <cell r="G21">
            <v>5.6952070352459003</v>
          </cell>
        </row>
        <row r="22">
          <cell r="F22" t="str">
            <v>SWZ</v>
          </cell>
          <cell r="G22">
            <v>4.3238202253012004</v>
          </cell>
        </row>
        <row r="23">
          <cell r="F23" t="str">
            <v>SUR</v>
          </cell>
          <cell r="G23">
            <v>4.1269216701149398</v>
          </cell>
        </row>
        <row r="24">
          <cell r="F24" t="str">
            <v>LKA</v>
          </cell>
          <cell r="G24">
            <v>4.8079912121951196</v>
          </cell>
        </row>
        <row r="25">
          <cell r="F25" t="str">
            <v>ESP</v>
          </cell>
          <cell r="G25">
            <v>6.0361694200000002</v>
          </cell>
        </row>
        <row r="26">
          <cell r="F26" t="str">
            <v>ZAF</v>
          </cell>
          <cell r="G26">
            <v>4.4787377076087003</v>
          </cell>
        </row>
        <row r="27">
          <cell r="F27" t="str">
            <v>SVN</v>
          </cell>
          <cell r="G27">
            <v>5.2382201596153797</v>
          </cell>
        </row>
        <row r="28">
          <cell r="F28" t="str">
            <v>SVK</v>
          </cell>
          <cell r="G28">
            <v>4.0732539450549501</v>
          </cell>
        </row>
        <row r="29">
          <cell r="F29" t="str">
            <v>SGP</v>
          </cell>
          <cell r="G29">
            <v>6.3601631359756103</v>
          </cell>
        </row>
        <row r="30">
          <cell r="F30" t="str">
            <v>SLE</v>
          </cell>
          <cell r="G30">
            <v>3.1422490999999999</v>
          </cell>
        </row>
        <row r="31">
          <cell r="F31" t="str">
            <v>SYC</v>
          </cell>
          <cell r="G31">
            <v>4.6843014317460296</v>
          </cell>
        </row>
        <row r="32">
          <cell r="F32" t="str">
            <v>SRB</v>
          </cell>
          <cell r="G32">
            <v>3.3541765276381899</v>
          </cell>
        </row>
        <row r="33">
          <cell r="F33" t="str">
            <v>SEN</v>
          </cell>
          <cell r="G33">
            <v>3.3570565947916702</v>
          </cell>
        </row>
        <row r="34">
          <cell r="F34" t="str">
            <v>SAU</v>
          </cell>
          <cell r="G34">
            <v>5.6758098576923102</v>
          </cell>
        </row>
        <row r="35">
          <cell r="F35" t="str">
            <v>RWA</v>
          </cell>
          <cell r="G35">
            <v>4.4926419074380197</v>
          </cell>
        </row>
        <row r="36">
          <cell r="F36" t="str">
            <v>RUS</v>
          </cell>
          <cell r="G36">
            <v>3.77419461101695</v>
          </cell>
        </row>
        <row r="37">
          <cell r="F37" t="str">
            <v>ROU</v>
          </cell>
          <cell r="G37">
            <v>3.4480385343283602</v>
          </cell>
        </row>
        <row r="38">
          <cell r="F38" t="str">
            <v>QAT</v>
          </cell>
          <cell r="G38">
            <v>5.3856668615720498</v>
          </cell>
        </row>
        <row r="39">
          <cell r="F39" t="str">
            <v>PRI</v>
          </cell>
          <cell r="G39">
            <v>4.9755344929687499</v>
          </cell>
        </row>
        <row r="40">
          <cell r="F40" t="str">
            <v>PRT</v>
          </cell>
          <cell r="G40">
            <v>6.1073691581395302</v>
          </cell>
        </row>
        <row r="41">
          <cell r="F41" t="str">
            <v>POL</v>
          </cell>
          <cell r="G41">
            <v>3.9788781888888902</v>
          </cell>
        </row>
        <row r="42">
          <cell r="F42" t="str">
            <v>PHL</v>
          </cell>
          <cell r="G42">
            <v>3.7253944757709299</v>
          </cell>
        </row>
        <row r="43">
          <cell r="F43" t="str">
            <v>PER</v>
          </cell>
          <cell r="G43">
            <v>3.5616586481481498</v>
          </cell>
        </row>
        <row r="44">
          <cell r="F44" t="str">
            <v>PRY</v>
          </cell>
          <cell r="G44">
            <v>2.5822847855072499</v>
          </cell>
        </row>
        <row r="45">
          <cell r="F45" t="str">
            <v>PAN</v>
          </cell>
          <cell r="G45">
            <v>5.2394600589353599</v>
          </cell>
        </row>
        <row r="46">
          <cell r="F46" t="str">
            <v>PAK</v>
          </cell>
          <cell r="G46">
            <v>3.3128906166666701</v>
          </cell>
        </row>
        <row r="47">
          <cell r="F47" t="str">
            <v>OMN</v>
          </cell>
          <cell r="G47">
            <v>5.7525880000000003</v>
          </cell>
        </row>
        <row r="48">
          <cell r="F48" t="str">
            <v>NOR</v>
          </cell>
          <cell r="G48">
            <v>5.30625143216783</v>
          </cell>
        </row>
        <row r="49">
          <cell r="F49" t="str">
            <v>NGA</v>
          </cell>
          <cell r="G49">
            <v>2.9754345521126799</v>
          </cell>
        </row>
        <row r="50">
          <cell r="F50" t="str">
            <v>NIC</v>
          </cell>
          <cell r="G50">
            <v>3.4955921623287698</v>
          </cell>
        </row>
        <row r="51">
          <cell r="F51" t="str">
            <v>NZL</v>
          </cell>
          <cell r="G51">
            <v>5.0646619380434803</v>
          </cell>
        </row>
        <row r="52">
          <cell r="F52" t="str">
            <v>NLD</v>
          </cell>
          <cell r="G52">
            <v>6.1965088390532497</v>
          </cell>
        </row>
        <row r="53">
          <cell r="F53" t="str">
            <v>NPL</v>
          </cell>
          <cell r="G53">
            <v>2.8658693999999998</v>
          </cell>
        </row>
        <row r="54">
          <cell r="F54" t="str">
            <v>NAM</v>
          </cell>
          <cell r="G54">
            <v>5.2219175490683201</v>
          </cell>
        </row>
        <row r="55">
          <cell r="F55" t="str">
            <v>MMR</v>
          </cell>
          <cell r="G55">
            <v>2.0877089999999998</v>
          </cell>
        </row>
        <row r="56">
          <cell r="F56" t="str">
            <v>MOZ</v>
          </cell>
          <cell r="G56">
            <v>3.1249389769662899</v>
          </cell>
        </row>
        <row r="57">
          <cell r="F57" t="str">
            <v>MAR</v>
          </cell>
          <cell r="G57">
            <v>4.88573693114754</v>
          </cell>
        </row>
        <row r="58">
          <cell r="F58" t="str">
            <v>MNE</v>
          </cell>
          <cell r="G58">
            <v>3.7975794025974001</v>
          </cell>
        </row>
        <row r="59">
          <cell r="F59" t="str">
            <v>MNG</v>
          </cell>
          <cell r="G59">
            <v>2.8353191309941499</v>
          </cell>
        </row>
        <row r="60">
          <cell r="F60" t="str">
            <v>MDA</v>
          </cell>
          <cell r="G60">
            <v>3.4762216034188</v>
          </cell>
        </row>
        <row r="61">
          <cell r="F61" t="str">
            <v>MEX</v>
          </cell>
          <cell r="G61">
            <v>4.4063604795986597</v>
          </cell>
        </row>
        <row r="62">
          <cell r="F62" t="str">
            <v>MUS</v>
          </cell>
          <cell r="G62">
            <v>4.8253857125000001</v>
          </cell>
        </row>
        <row r="63">
          <cell r="F63" t="str">
            <v>MRT</v>
          </cell>
          <cell r="G63">
            <v>2.6166082941176501</v>
          </cell>
        </row>
        <row r="64">
          <cell r="F64" t="str">
            <v>MLT</v>
          </cell>
          <cell r="G64">
            <v>5.1829005700000002</v>
          </cell>
        </row>
        <row r="65">
          <cell r="F65" t="str">
            <v>MLI</v>
          </cell>
          <cell r="G65">
            <v>3.7581724142857098</v>
          </cell>
        </row>
        <row r="66">
          <cell r="F66" t="str">
            <v>MYS</v>
          </cell>
          <cell r="G66">
            <v>5.5184695216216202</v>
          </cell>
        </row>
        <row r="67">
          <cell r="F67" t="str">
            <v>MWI</v>
          </cell>
          <cell r="G67">
            <v>3.21842613448276</v>
          </cell>
        </row>
        <row r="68">
          <cell r="F68" t="str">
            <v>MDG</v>
          </cell>
          <cell r="G68">
            <v>3.1635027815261001</v>
          </cell>
        </row>
        <row r="69">
          <cell r="F69" t="str">
            <v>MKD</v>
          </cell>
          <cell r="G69">
            <v>3.8678045684210498</v>
          </cell>
        </row>
        <row r="70">
          <cell r="F70" t="str">
            <v>LUX</v>
          </cell>
          <cell r="G70">
            <v>6.0284072000000002</v>
          </cell>
        </row>
        <row r="71">
          <cell r="F71" t="str">
            <v>LTU</v>
          </cell>
          <cell r="G71">
            <v>5.0582258663265298</v>
          </cell>
        </row>
        <row r="72">
          <cell r="F72" t="str">
            <v>LBY</v>
          </cell>
          <cell r="G72">
            <v>2.2553498666666698</v>
          </cell>
        </row>
        <row r="73">
          <cell r="F73" t="str">
            <v>LBR</v>
          </cell>
          <cell r="G73">
            <v>3.5417333621621601</v>
          </cell>
        </row>
        <row r="74">
          <cell r="F74" t="str">
            <v>LSO</v>
          </cell>
          <cell r="G74">
            <v>3.4330317510752701</v>
          </cell>
        </row>
        <row r="75">
          <cell r="F75" t="str">
            <v>LBN</v>
          </cell>
          <cell r="G75">
            <v>2.3356635324675299</v>
          </cell>
        </row>
        <row r="76">
          <cell r="F76" t="str">
            <v>LVA</v>
          </cell>
          <cell r="G76">
            <v>4.8581134666666701</v>
          </cell>
        </row>
        <row r="77">
          <cell r="F77" t="str">
            <v>LAO</v>
          </cell>
          <cell r="G77">
            <v>4.4231610000000003</v>
          </cell>
        </row>
        <row r="78">
          <cell r="F78" t="str">
            <v>KGZ</v>
          </cell>
          <cell r="G78">
            <v>3.43812557</v>
          </cell>
        </row>
        <row r="79">
          <cell r="F79" t="str">
            <v>KWT</v>
          </cell>
          <cell r="G79">
            <v>4.6450208675675704</v>
          </cell>
        </row>
        <row r="80">
          <cell r="F80" t="str">
            <v>KOR</v>
          </cell>
          <cell r="G80">
            <v>5.6156790189944097</v>
          </cell>
        </row>
        <row r="81">
          <cell r="F81" t="str">
            <v>KEN</v>
          </cell>
          <cell r="G81">
            <v>4.3808080867924497</v>
          </cell>
        </row>
        <row r="82">
          <cell r="F82" t="str">
            <v>KAZ</v>
          </cell>
          <cell r="G82">
            <v>4.4666240476190504</v>
          </cell>
        </row>
        <row r="83">
          <cell r="F83" t="str">
            <v>JOR</v>
          </cell>
          <cell r="G83">
            <v>5.1474060000000001</v>
          </cell>
        </row>
        <row r="84">
          <cell r="F84" t="str">
            <v>JPN</v>
          </cell>
          <cell r="G84">
            <v>6.02508617610619</v>
          </cell>
        </row>
        <row r="85">
          <cell r="F85" t="str">
            <v>JAM</v>
          </cell>
          <cell r="G85">
            <v>4.16100044044118</v>
          </cell>
        </row>
        <row r="86">
          <cell r="F86" t="str">
            <v>ITA</v>
          </cell>
          <cell r="G86">
            <v>4.8163446604651199</v>
          </cell>
        </row>
        <row r="87">
          <cell r="F87" t="str">
            <v>ISR</v>
          </cell>
          <cell r="G87">
            <v>4.8352222351351397</v>
          </cell>
        </row>
        <row r="88">
          <cell r="F88" t="str">
            <v>IRL</v>
          </cell>
          <cell r="G88">
            <v>5.19279752820513</v>
          </cell>
        </row>
        <row r="89">
          <cell r="F89" t="str">
            <v>IRN</v>
          </cell>
          <cell r="G89">
            <v>4.2086926620396596</v>
          </cell>
        </row>
        <row r="90">
          <cell r="F90" t="str">
            <v>IDN</v>
          </cell>
          <cell r="G90">
            <v>4.0027079828571397</v>
          </cell>
        </row>
        <row r="91">
          <cell r="F91" t="str">
            <v>IND</v>
          </cell>
          <cell r="G91">
            <v>3.89364429951691</v>
          </cell>
        </row>
        <row r="92">
          <cell r="F92" t="str">
            <v>ISL</v>
          </cell>
          <cell r="G92">
            <v>6.3121797510869602</v>
          </cell>
        </row>
        <row r="93">
          <cell r="F93" t="str">
            <v>HUN</v>
          </cell>
          <cell r="G93">
            <v>4.8761905821989497</v>
          </cell>
        </row>
        <row r="94">
          <cell r="F94" t="str">
            <v>HKG</v>
          </cell>
          <cell r="G94">
            <v>6.54513201860465</v>
          </cell>
        </row>
        <row r="95">
          <cell r="F95" t="str">
            <v>HND</v>
          </cell>
          <cell r="G95">
            <v>3.34917709503546</v>
          </cell>
        </row>
        <row r="96">
          <cell r="F96" t="str">
            <v>HTI</v>
          </cell>
          <cell r="G96">
            <v>2.1788557380434801</v>
          </cell>
        </row>
        <row r="97">
          <cell r="F97" t="str">
            <v>GUY</v>
          </cell>
          <cell r="G97">
            <v>4.0003165629834303</v>
          </cell>
        </row>
        <row r="98">
          <cell r="F98" t="str">
            <v>GIN</v>
          </cell>
          <cell r="G98">
            <v>2.0634367</v>
          </cell>
        </row>
        <row r="99">
          <cell r="F99" t="str">
            <v>GTM</v>
          </cell>
          <cell r="G99">
            <v>4.3724746899408302</v>
          </cell>
        </row>
        <row r="100">
          <cell r="F100" t="str">
            <v>GRC</v>
          </cell>
          <cell r="G100">
            <v>4.5378613045977003</v>
          </cell>
        </row>
        <row r="101">
          <cell r="F101" t="str">
            <v>GHA</v>
          </cell>
          <cell r="G101">
            <v>3.8019138798657699</v>
          </cell>
        </row>
        <row r="102">
          <cell r="F102" t="str">
            <v>DEU</v>
          </cell>
          <cell r="G102">
            <v>6.1646487040403999</v>
          </cell>
        </row>
        <row r="103">
          <cell r="F103" t="str">
            <v>GEO</v>
          </cell>
          <cell r="G103">
            <v>4.6476982071005901</v>
          </cell>
        </row>
        <row r="104">
          <cell r="F104" t="str">
            <v>GMB</v>
          </cell>
          <cell r="G104">
            <v>4.3026912466257698</v>
          </cell>
        </row>
        <row r="105">
          <cell r="F105" t="str">
            <v>GAB</v>
          </cell>
          <cell r="G105">
            <v>2.94687201869159</v>
          </cell>
        </row>
        <row r="106">
          <cell r="F106" t="str">
            <v>FRA</v>
          </cell>
          <cell r="G106">
            <v>6.3357616157894698</v>
          </cell>
        </row>
        <row r="107">
          <cell r="F107" t="str">
            <v>FIN</v>
          </cell>
          <cell r="G107">
            <v>6.4893975157894701</v>
          </cell>
        </row>
        <row r="108">
          <cell r="F108" t="str">
            <v>ETH</v>
          </cell>
          <cell r="G108">
            <v>3.39656930632911</v>
          </cell>
        </row>
        <row r="109">
          <cell r="F109" t="str">
            <v>EST</v>
          </cell>
          <cell r="G109">
            <v>5.2205583870056502</v>
          </cell>
        </row>
        <row r="110">
          <cell r="F110" t="str">
            <v>SLV</v>
          </cell>
          <cell r="G110">
            <v>4.3030542589743597</v>
          </cell>
        </row>
        <row r="111">
          <cell r="F111" t="str">
            <v>EGY</v>
          </cell>
          <cell r="G111">
            <v>3.3174969518797002</v>
          </cell>
        </row>
        <row r="112">
          <cell r="F112" t="str">
            <v>ECU</v>
          </cell>
          <cell r="G112">
            <v>4.2222057015873</v>
          </cell>
        </row>
        <row r="113">
          <cell r="F113" t="str">
            <v>DOM</v>
          </cell>
          <cell r="G113">
            <v>3.6897771285714298</v>
          </cell>
        </row>
        <row r="114">
          <cell r="F114" t="str">
            <v>DNK</v>
          </cell>
          <cell r="G114">
            <v>5.7369887933554802</v>
          </cell>
        </row>
        <row r="115">
          <cell r="F115" t="str">
            <v>CZE</v>
          </cell>
          <cell r="G115">
            <v>5.1494442098591504</v>
          </cell>
        </row>
        <row r="116">
          <cell r="F116" t="str">
            <v>CYP</v>
          </cell>
          <cell r="G116">
            <v>5.1416344633802797</v>
          </cell>
        </row>
        <row r="117">
          <cell r="F117" t="str">
            <v>HRV</v>
          </cell>
          <cell r="G117">
            <v>5.1194521534759403</v>
          </cell>
        </row>
        <row r="118">
          <cell r="F118" t="str">
            <v>CIV</v>
          </cell>
          <cell r="G118">
            <v>3.75776453063584</v>
          </cell>
        </row>
        <row r="119">
          <cell r="F119" t="str">
            <v>CRI</v>
          </cell>
          <cell r="G119">
            <v>3.7546178166666699</v>
          </cell>
        </row>
        <row r="120">
          <cell r="F120" t="str">
            <v>COL</v>
          </cell>
          <cell r="G120">
            <v>3.3451427897959198</v>
          </cell>
        </row>
        <row r="121">
          <cell r="F121" t="str">
            <v>CHN</v>
          </cell>
          <cell r="G121">
            <v>4.27374461904762</v>
          </cell>
        </row>
        <row r="122">
          <cell r="F122" t="str">
            <v>CHL</v>
          </cell>
          <cell r="G122">
            <v>4.9762832125000003</v>
          </cell>
        </row>
        <row r="123">
          <cell r="F123" t="str">
            <v>TCD</v>
          </cell>
          <cell r="G123">
            <v>2.2832688115941999</v>
          </cell>
        </row>
        <row r="124">
          <cell r="F124" t="str">
            <v>CPV</v>
          </cell>
          <cell r="G124">
            <v>3.60030151702128</v>
          </cell>
        </row>
        <row r="125">
          <cell r="F125" t="str">
            <v>CAN</v>
          </cell>
          <cell r="G125">
            <v>5.8120361906779703</v>
          </cell>
        </row>
        <row r="126">
          <cell r="F126" t="str">
            <v>CMR</v>
          </cell>
          <cell r="G126">
            <v>3.0664083090909098</v>
          </cell>
        </row>
        <row r="127">
          <cell r="F127" t="str">
            <v>KHM</v>
          </cell>
          <cell r="G127">
            <v>3.87018257352941</v>
          </cell>
        </row>
        <row r="128">
          <cell r="F128" t="str">
            <v>BDI</v>
          </cell>
          <cell r="G128">
            <v>2.51446818217822</v>
          </cell>
        </row>
        <row r="129">
          <cell r="F129" t="str">
            <v>BFA</v>
          </cell>
          <cell r="G129">
            <v>2.5441216346938802</v>
          </cell>
        </row>
        <row r="130">
          <cell r="F130" t="str">
            <v>BGR</v>
          </cell>
          <cell r="G130">
            <v>3.5445762716417901</v>
          </cell>
        </row>
        <row r="131">
          <cell r="F131" t="str">
            <v>BRN</v>
          </cell>
          <cell r="G131">
            <v>5.1429529179487199</v>
          </cell>
        </row>
        <row r="132">
          <cell r="F132" t="str">
            <v>BRA</v>
          </cell>
          <cell r="G132">
            <v>3.3569402987551902</v>
          </cell>
        </row>
        <row r="133">
          <cell r="F133" t="str">
            <v>BWA</v>
          </cell>
          <cell r="G133">
            <v>4.1608447497006003</v>
          </cell>
        </row>
        <row r="134">
          <cell r="F134" t="str">
            <v>BIH</v>
          </cell>
          <cell r="G134">
            <v>3.1075300000000001</v>
          </cell>
        </row>
        <row r="135">
          <cell r="F135" t="str">
            <v>BOL</v>
          </cell>
          <cell r="G135">
            <v>3.4447963041095901</v>
          </cell>
        </row>
        <row r="136">
          <cell r="F136" t="str">
            <v>BTN</v>
          </cell>
          <cell r="G136">
            <v>4.8978919999999997</v>
          </cell>
        </row>
        <row r="137">
          <cell r="F137" t="str">
            <v>BEN</v>
          </cell>
          <cell r="G137">
            <v>2.8028034010471199</v>
          </cell>
        </row>
        <row r="138">
          <cell r="F138" t="str">
            <v>BEL</v>
          </cell>
          <cell r="G138">
            <v>5.7803794798816597</v>
          </cell>
        </row>
        <row r="139">
          <cell r="F139" t="str">
            <v>BRB</v>
          </cell>
          <cell r="G139">
            <v>5.6015303463414599</v>
          </cell>
        </row>
        <row r="140">
          <cell r="F140" t="str">
            <v>BGD</v>
          </cell>
          <cell r="G140">
            <v>2.82429525350318</v>
          </cell>
        </row>
        <row r="141">
          <cell r="F141" t="str">
            <v>BHR</v>
          </cell>
          <cell r="G141">
            <v>5.7322934462264099</v>
          </cell>
        </row>
        <row r="142">
          <cell r="F142" t="str">
            <v>AZE</v>
          </cell>
          <cell r="G142">
            <v>4.7258886666666697</v>
          </cell>
        </row>
        <row r="143">
          <cell r="F143" t="str">
            <v>AUT</v>
          </cell>
          <cell r="G143">
            <v>6.2373965970588197</v>
          </cell>
        </row>
        <row r="144">
          <cell r="F144" t="str">
            <v>AUS</v>
          </cell>
          <cell r="G144">
            <v>5.2014936079999998</v>
          </cell>
        </row>
        <row r="145">
          <cell r="F145" t="str">
            <v>ARM</v>
          </cell>
          <cell r="G145">
            <v>4.4037803025641002</v>
          </cell>
        </row>
        <row r="146">
          <cell r="F146" t="str">
            <v>ARG</v>
          </cell>
          <cell r="G146">
            <v>3.2265246950226198</v>
          </cell>
        </row>
        <row r="147">
          <cell r="F147" t="str">
            <v>AGO</v>
          </cell>
          <cell r="G147">
            <v>2.030303</v>
          </cell>
        </row>
        <row r="148">
          <cell r="F148" t="str">
            <v>DZA</v>
          </cell>
          <cell r="G148">
            <v>3.80713980510204</v>
          </cell>
        </row>
        <row r="149">
          <cell r="F149" t="str">
            <v>ALB</v>
          </cell>
          <cell r="G149">
            <v>3.7914824999999999</v>
          </cell>
        </row>
      </sheetData>
      <sheetData sheetId="5">
        <row r="1">
          <cell r="F1" t="str">
            <v>Entity code</v>
          </cell>
          <cell r="G1" t="str">
            <v>Value</v>
          </cell>
        </row>
        <row r="2">
          <cell r="C2" t="str">
            <v>2.03 Quality of railroad infrastructure, 1-7 (best)</v>
          </cell>
          <cell r="F2" t="str">
            <v>ZWE</v>
          </cell>
          <cell r="G2">
            <v>2.2707091206611598</v>
          </cell>
        </row>
        <row r="3">
          <cell r="F3" t="str">
            <v>ZMB</v>
          </cell>
          <cell r="G3">
            <v>2.1103932525139699</v>
          </cell>
        </row>
        <row r="4">
          <cell r="F4" t="str">
            <v>YEM</v>
          </cell>
        </row>
        <row r="5">
          <cell r="F5" t="str">
            <v>VNM</v>
          </cell>
          <cell r="G5">
            <v>2.9656800195122002</v>
          </cell>
        </row>
        <row r="6">
          <cell r="F6" t="str">
            <v>VEN</v>
          </cell>
          <cell r="G6">
            <v>1.5806091193548399</v>
          </cell>
        </row>
        <row r="7">
          <cell r="F7" t="str">
            <v>URY</v>
          </cell>
          <cell r="G7">
            <v>1.2295589208092501</v>
          </cell>
        </row>
        <row r="8">
          <cell r="F8" t="str">
            <v>USA</v>
          </cell>
          <cell r="G8">
            <v>4.88993059296482</v>
          </cell>
        </row>
        <row r="9">
          <cell r="F9" t="str">
            <v>GBR</v>
          </cell>
          <cell r="G9">
            <v>5.0055435227272698</v>
          </cell>
        </row>
        <row r="10">
          <cell r="F10" t="str">
            <v>ARE</v>
          </cell>
        </row>
        <row r="11">
          <cell r="F11" t="str">
            <v>UKR</v>
          </cell>
          <cell r="G11">
            <v>4.4670327668202798</v>
          </cell>
        </row>
        <row r="12">
          <cell r="F12" t="str">
            <v>UGA</v>
          </cell>
          <cell r="G12">
            <v>1.53151971803279</v>
          </cell>
        </row>
        <row r="13">
          <cell r="F13" t="str">
            <v>TUR</v>
          </cell>
          <cell r="G13">
            <v>3.1173608458100599</v>
          </cell>
        </row>
        <row r="14">
          <cell r="F14" t="str">
            <v>TUN</v>
          </cell>
          <cell r="G14">
            <v>3.35444573293413</v>
          </cell>
        </row>
        <row r="15">
          <cell r="F15" t="str">
            <v>TTO</v>
          </cell>
        </row>
        <row r="16">
          <cell r="F16" t="str">
            <v>TLS</v>
          </cell>
        </row>
        <row r="17">
          <cell r="F17" t="str">
            <v>THA</v>
          </cell>
          <cell r="G17">
            <v>2.5545905832298099</v>
          </cell>
        </row>
        <row r="18">
          <cell r="F18" t="str">
            <v>TZA</v>
          </cell>
          <cell r="G18">
            <v>2.0110076958115202</v>
          </cell>
        </row>
        <row r="19">
          <cell r="F19" t="str">
            <v>TWN</v>
          </cell>
          <cell r="G19">
            <v>5.6652203319148899</v>
          </cell>
        </row>
        <row r="20">
          <cell r="F20" t="str">
            <v>CHE</v>
          </cell>
          <cell r="G20">
            <v>6.6487083699999996</v>
          </cell>
        </row>
        <row r="21">
          <cell r="F21" t="str">
            <v>SWE</v>
          </cell>
          <cell r="G21">
            <v>4.5703611049180299</v>
          </cell>
        </row>
        <row r="22">
          <cell r="F22" t="str">
            <v>SWZ</v>
          </cell>
          <cell r="G22">
            <v>3.6968298024096402</v>
          </cell>
        </row>
        <row r="23">
          <cell r="F23" t="str">
            <v>SUR</v>
          </cell>
          <cell r="G23">
            <v>1.6560266114942499</v>
          </cell>
        </row>
        <row r="24">
          <cell r="F24" t="str">
            <v>LKA</v>
          </cell>
          <cell r="G24">
            <v>3.59823113414634</v>
          </cell>
        </row>
        <row r="25">
          <cell r="F25" t="str">
            <v>ESP</v>
          </cell>
          <cell r="G25">
            <v>5.8824868199999996</v>
          </cell>
        </row>
        <row r="26">
          <cell r="F26" t="str">
            <v>ZAF</v>
          </cell>
          <cell r="G26">
            <v>3.3624529173913</v>
          </cell>
        </row>
        <row r="27">
          <cell r="F27" t="str">
            <v>SVN</v>
          </cell>
          <cell r="G27">
            <v>3.2447219144230801</v>
          </cell>
        </row>
        <row r="28">
          <cell r="F28" t="str">
            <v>SVK</v>
          </cell>
          <cell r="G28">
            <v>4.3464800747252701</v>
          </cell>
        </row>
        <row r="29">
          <cell r="F29" t="str">
            <v>SGP</v>
          </cell>
          <cell r="G29">
            <v>5.6389143664634096</v>
          </cell>
        </row>
        <row r="30">
          <cell r="F30" t="str">
            <v>SLE</v>
          </cell>
          <cell r="G30">
            <v>1.4632582000000001</v>
          </cell>
        </row>
        <row r="31">
          <cell r="F31" t="str">
            <v>SYC</v>
          </cell>
        </row>
        <row r="32">
          <cell r="F32" t="str">
            <v>SRB</v>
          </cell>
          <cell r="G32">
            <v>1.97910760904523</v>
          </cell>
        </row>
        <row r="33">
          <cell r="F33" t="str">
            <v>SEN</v>
          </cell>
          <cell r="G33">
            <v>1.88798880833333</v>
          </cell>
        </row>
        <row r="34">
          <cell r="F34" t="str">
            <v>SAU</v>
          </cell>
          <cell r="G34">
            <v>3.3634387662393199</v>
          </cell>
        </row>
        <row r="35">
          <cell r="F35" t="str">
            <v>RWA</v>
          </cell>
        </row>
        <row r="36">
          <cell r="F36" t="str">
            <v>RUS</v>
          </cell>
          <cell r="G36">
            <v>4.1854056906779702</v>
          </cell>
        </row>
        <row r="37">
          <cell r="F37" t="str">
            <v>ROU</v>
          </cell>
          <cell r="G37">
            <v>2.33137459303483</v>
          </cell>
        </row>
        <row r="38">
          <cell r="F38" t="str">
            <v>QAT</v>
          </cell>
        </row>
        <row r="39">
          <cell r="F39" t="str">
            <v>PRI</v>
          </cell>
          <cell r="G39">
            <v>2.5585255624999999</v>
          </cell>
        </row>
        <row r="40">
          <cell r="F40" t="str">
            <v>PRT</v>
          </cell>
          <cell r="G40">
            <v>4.4356767953488401</v>
          </cell>
        </row>
        <row r="41">
          <cell r="F41" t="str">
            <v>POL</v>
          </cell>
          <cell r="G41">
            <v>2.5604342608695698</v>
          </cell>
        </row>
        <row r="42">
          <cell r="F42" t="str">
            <v>PHL</v>
          </cell>
          <cell r="G42">
            <v>2.0574488378854601</v>
          </cell>
        </row>
        <row r="43">
          <cell r="F43" t="str">
            <v>PER</v>
          </cell>
          <cell r="G43">
            <v>1.79341992037037</v>
          </cell>
        </row>
        <row r="44">
          <cell r="F44" t="str">
            <v>PRY</v>
          </cell>
        </row>
        <row r="45">
          <cell r="F45" t="str">
            <v>PAN</v>
          </cell>
          <cell r="G45">
            <v>4.2353787543726202</v>
          </cell>
        </row>
        <row r="46">
          <cell r="F46" t="str">
            <v>PAK</v>
          </cell>
          <cell r="G46">
            <v>2.5092553624999998</v>
          </cell>
        </row>
        <row r="47">
          <cell r="F47" t="str">
            <v>OMN</v>
          </cell>
        </row>
        <row r="48">
          <cell r="F48" t="str">
            <v>NOR</v>
          </cell>
          <cell r="G48">
            <v>3.5531568272727299</v>
          </cell>
        </row>
        <row r="49">
          <cell r="F49" t="str">
            <v>NGA</v>
          </cell>
          <cell r="G49">
            <v>1.8123085830985901</v>
          </cell>
        </row>
        <row r="50">
          <cell r="F50" t="str">
            <v>NIC</v>
          </cell>
          <cell r="G50">
            <v>2.80983902876712</v>
          </cell>
        </row>
        <row r="51">
          <cell r="F51" t="str">
            <v>NZL</v>
          </cell>
          <cell r="G51">
            <v>3.6608975532608699</v>
          </cell>
        </row>
        <row r="52">
          <cell r="F52" t="str">
            <v>NLD</v>
          </cell>
          <cell r="G52">
            <v>5.4807015928994103</v>
          </cell>
        </row>
        <row r="53">
          <cell r="F53" t="str">
            <v>NPL</v>
          </cell>
          <cell r="G53">
            <v>1.0937646999999999</v>
          </cell>
        </row>
        <row r="54">
          <cell r="F54" t="str">
            <v>NAM</v>
          </cell>
          <cell r="G54">
            <v>3.5043485130434799</v>
          </cell>
        </row>
        <row r="55">
          <cell r="F55" t="str">
            <v>MMR</v>
          </cell>
          <cell r="G55">
            <v>1.753851</v>
          </cell>
        </row>
        <row r="56">
          <cell r="F56" t="str">
            <v>MOZ</v>
          </cell>
          <cell r="G56">
            <v>2.0858870382022499</v>
          </cell>
        </row>
        <row r="57">
          <cell r="F57" t="str">
            <v>MAR</v>
          </cell>
          <cell r="G57">
            <v>3.9109197245901601</v>
          </cell>
        </row>
        <row r="58">
          <cell r="F58" t="str">
            <v>MNE</v>
          </cell>
          <cell r="G58">
            <v>3.0186609922077898</v>
          </cell>
        </row>
        <row r="59">
          <cell r="F59" t="str">
            <v>MNG</v>
          </cell>
          <cell r="G59">
            <v>2.6232810976608198</v>
          </cell>
        </row>
        <row r="60">
          <cell r="F60" t="str">
            <v>MDA</v>
          </cell>
          <cell r="G60">
            <v>2.6088332717948699</v>
          </cell>
        </row>
        <row r="61">
          <cell r="F61" t="str">
            <v>MEX</v>
          </cell>
          <cell r="G61">
            <v>2.8325616983277602</v>
          </cell>
        </row>
        <row r="62">
          <cell r="F62" t="str">
            <v>MUS</v>
          </cell>
        </row>
        <row r="63">
          <cell r="F63" t="str">
            <v>MRT</v>
          </cell>
          <cell r="G63">
            <v>2.0151561176470598</v>
          </cell>
        </row>
        <row r="64">
          <cell r="F64" t="str">
            <v>MLT</v>
          </cell>
        </row>
        <row r="65">
          <cell r="F65" t="str">
            <v>MLI</v>
          </cell>
          <cell r="G65">
            <v>2.38517136020408</v>
          </cell>
        </row>
        <row r="66">
          <cell r="F66" t="str">
            <v>MYS</v>
          </cell>
          <cell r="G66">
            <v>4.7818564405405404</v>
          </cell>
        </row>
        <row r="67">
          <cell r="F67" t="str">
            <v>MWI</v>
          </cell>
          <cell r="G67">
            <v>1.9354410439655201</v>
          </cell>
        </row>
        <row r="68">
          <cell r="F68" t="str">
            <v>MDG</v>
          </cell>
          <cell r="G68">
            <v>2.00944033895582</v>
          </cell>
        </row>
        <row r="69">
          <cell r="F69" t="str">
            <v>MKD</v>
          </cell>
          <cell r="G69">
            <v>1.8739139438596499</v>
          </cell>
        </row>
        <row r="70">
          <cell r="F70" t="str">
            <v>LUX</v>
          </cell>
          <cell r="G70">
            <v>5.0345207823529403</v>
          </cell>
        </row>
        <row r="71">
          <cell r="F71" t="str">
            <v>LTU</v>
          </cell>
          <cell r="G71">
            <v>4.6741663377550999</v>
          </cell>
        </row>
        <row r="72">
          <cell r="F72" t="str">
            <v>LBY</v>
          </cell>
        </row>
        <row r="73">
          <cell r="F73" t="str">
            <v>LBR</v>
          </cell>
          <cell r="G73">
            <v>1.96962335405405</v>
          </cell>
        </row>
        <row r="74">
          <cell r="F74" t="str">
            <v>LSO</v>
          </cell>
        </row>
        <row r="75">
          <cell r="F75" t="str">
            <v>LBN</v>
          </cell>
        </row>
        <row r="76">
          <cell r="F76" t="str">
            <v>LVA</v>
          </cell>
          <cell r="G76">
            <v>4.1783079333333299</v>
          </cell>
        </row>
        <row r="77">
          <cell r="F77" t="str">
            <v>LAO</v>
          </cell>
        </row>
        <row r="78">
          <cell r="F78" t="str">
            <v>KGZ</v>
          </cell>
          <cell r="G78">
            <v>2.5008007824999998</v>
          </cell>
        </row>
        <row r="79">
          <cell r="F79" t="str">
            <v>KWT</v>
          </cell>
        </row>
        <row r="80">
          <cell r="F80" t="str">
            <v>KOR</v>
          </cell>
          <cell r="G80">
            <v>5.6827270078212297</v>
          </cell>
        </row>
        <row r="81">
          <cell r="F81" t="str">
            <v>KEN</v>
          </cell>
          <cell r="G81">
            <v>2.5276538754717</v>
          </cell>
        </row>
        <row r="82">
          <cell r="F82" t="str">
            <v>KAZ</v>
          </cell>
          <cell r="G82">
            <v>4.4064898190476196</v>
          </cell>
        </row>
        <row r="83">
          <cell r="F83" t="str">
            <v>JOR</v>
          </cell>
          <cell r="G83">
            <v>2.0425879999999998</v>
          </cell>
        </row>
        <row r="84">
          <cell r="F84" t="str">
            <v>JPN</v>
          </cell>
          <cell r="G84">
            <v>6.71726830575221</v>
          </cell>
        </row>
        <row r="85">
          <cell r="F85" t="str">
            <v>JAM</v>
          </cell>
          <cell r="G85">
            <v>1.28664983088235</v>
          </cell>
        </row>
        <row r="86">
          <cell r="F86" t="str">
            <v>ITA</v>
          </cell>
          <cell r="G86">
            <v>4.2379843662790702</v>
          </cell>
        </row>
        <row r="87">
          <cell r="F87" t="str">
            <v>ISR</v>
          </cell>
          <cell r="G87">
            <v>3.1930463432432399</v>
          </cell>
        </row>
        <row r="88">
          <cell r="F88" t="str">
            <v>IRL</v>
          </cell>
          <cell r="G88">
            <v>4.0507285452991502</v>
          </cell>
        </row>
        <row r="89">
          <cell r="F89" t="str">
            <v>IRN</v>
          </cell>
          <cell r="G89">
            <v>3.45278522096317</v>
          </cell>
        </row>
        <row r="90">
          <cell r="F90" t="str">
            <v>IDN</v>
          </cell>
          <cell r="G90">
            <v>3.5322200057142901</v>
          </cell>
        </row>
        <row r="91">
          <cell r="F91" t="str">
            <v>IND</v>
          </cell>
          <cell r="G91">
            <v>4.7596218879227097</v>
          </cell>
        </row>
        <row r="92">
          <cell r="F92" t="str">
            <v>ISL</v>
          </cell>
        </row>
        <row r="93">
          <cell r="F93" t="str">
            <v>HUN</v>
          </cell>
          <cell r="G93">
            <v>3.5631554497382201</v>
          </cell>
        </row>
        <row r="94">
          <cell r="F94" t="str">
            <v>HKG</v>
          </cell>
          <cell r="G94">
            <v>6.4502125186046504</v>
          </cell>
        </row>
        <row r="95">
          <cell r="F95" t="str">
            <v>HND</v>
          </cell>
          <cell r="G95">
            <v>1.09894058297872</v>
          </cell>
        </row>
        <row r="96">
          <cell r="F96" t="str">
            <v>HTI</v>
          </cell>
        </row>
        <row r="97">
          <cell r="F97" t="str">
            <v>GUY</v>
          </cell>
          <cell r="G97">
            <v>2.3890378198894999</v>
          </cell>
        </row>
        <row r="98">
          <cell r="F98" t="str">
            <v>GIN</v>
          </cell>
          <cell r="G98">
            <v>1.3983237068965499</v>
          </cell>
        </row>
        <row r="99">
          <cell r="F99" t="str">
            <v>GTM</v>
          </cell>
          <cell r="G99">
            <v>1.1691048650887601</v>
          </cell>
        </row>
        <row r="100">
          <cell r="F100" t="str">
            <v>GRC</v>
          </cell>
          <cell r="G100">
            <v>2.7254676804597699</v>
          </cell>
        </row>
        <row r="101">
          <cell r="F101" t="str">
            <v>GHA</v>
          </cell>
          <cell r="G101">
            <v>2.1207269073825499</v>
          </cell>
        </row>
        <row r="102">
          <cell r="F102" t="str">
            <v>DEU</v>
          </cell>
          <cell r="G102">
            <v>5.7242153161616196</v>
          </cell>
        </row>
        <row r="103">
          <cell r="F103" t="str">
            <v>GEO</v>
          </cell>
          <cell r="G103">
            <v>3.9453741940828402</v>
          </cell>
        </row>
        <row r="104">
          <cell r="F104" t="str">
            <v>GMB</v>
          </cell>
        </row>
        <row r="105">
          <cell r="F105" t="str">
            <v>GAB</v>
          </cell>
          <cell r="G105">
            <v>2.3882732859813101</v>
          </cell>
        </row>
        <row r="106">
          <cell r="F106" t="str">
            <v>FRA</v>
          </cell>
          <cell r="G106">
            <v>6.2909646153110002</v>
          </cell>
        </row>
        <row r="107">
          <cell r="F107" t="str">
            <v>FIN</v>
          </cell>
          <cell r="G107">
            <v>5.86551583157895</v>
          </cell>
        </row>
        <row r="108">
          <cell r="F108" t="str">
            <v>ETH</v>
          </cell>
          <cell r="G108">
            <v>1.48638297974684</v>
          </cell>
        </row>
        <row r="109">
          <cell r="F109" t="str">
            <v>EST</v>
          </cell>
          <cell r="G109">
            <v>3.5570243485875701</v>
          </cell>
        </row>
        <row r="110">
          <cell r="F110" t="str">
            <v>SLV</v>
          </cell>
          <cell r="G110">
            <v>2.5336453282051301</v>
          </cell>
        </row>
        <row r="111">
          <cell r="F111" t="str">
            <v>EGY</v>
          </cell>
          <cell r="G111">
            <v>2.7293773954887199</v>
          </cell>
        </row>
        <row r="112">
          <cell r="F112" t="str">
            <v>ECU</v>
          </cell>
          <cell r="G112">
            <v>2.99881992063492</v>
          </cell>
        </row>
        <row r="113">
          <cell r="F113" t="str">
            <v>DOM</v>
          </cell>
          <cell r="G113">
            <v>2.60907010952381</v>
          </cell>
        </row>
        <row r="114">
          <cell r="F114" t="str">
            <v>DNK</v>
          </cell>
          <cell r="G114">
            <v>4.47400812292359</v>
          </cell>
        </row>
        <row r="115">
          <cell r="F115" t="str">
            <v>CZE</v>
          </cell>
          <cell r="G115">
            <v>4.5868878957746499</v>
          </cell>
        </row>
        <row r="116">
          <cell r="F116" t="str">
            <v>CYP</v>
          </cell>
        </row>
        <row r="117">
          <cell r="F117" t="str">
            <v>HRV</v>
          </cell>
          <cell r="G117">
            <v>3.0969948272727299</v>
          </cell>
        </row>
        <row r="118">
          <cell r="F118" t="str">
            <v>CIV</v>
          </cell>
          <cell r="G118">
            <v>2.14204101734104</v>
          </cell>
        </row>
        <row r="119">
          <cell r="F119" t="str">
            <v>CRI</v>
          </cell>
          <cell r="G119">
            <v>1.74460793137255</v>
          </cell>
        </row>
        <row r="120">
          <cell r="F120" t="str">
            <v>COL</v>
          </cell>
          <cell r="G120">
            <v>1.4516418755102001</v>
          </cell>
        </row>
        <row r="121">
          <cell r="F121" t="str">
            <v>CHN</v>
          </cell>
          <cell r="G121">
            <v>4.7040726190476203</v>
          </cell>
        </row>
        <row r="122">
          <cell r="F122" t="str">
            <v>CHL</v>
          </cell>
          <cell r="G122">
            <v>2.6673724249999999</v>
          </cell>
        </row>
        <row r="123">
          <cell r="F123" t="str">
            <v>TCD</v>
          </cell>
        </row>
        <row r="124">
          <cell r="F124" t="str">
            <v>CPV</v>
          </cell>
        </row>
        <row r="125">
          <cell r="F125" t="str">
            <v>CAN</v>
          </cell>
          <cell r="G125">
            <v>4.9542614059321997</v>
          </cell>
        </row>
        <row r="126">
          <cell r="F126" t="str">
            <v>CMR</v>
          </cell>
          <cell r="G126">
            <v>2.45178191048951</v>
          </cell>
        </row>
        <row r="127">
          <cell r="F127" t="str">
            <v>KHM</v>
          </cell>
          <cell r="G127">
            <v>2.0409665735294098</v>
          </cell>
        </row>
        <row r="128">
          <cell r="F128" t="str">
            <v>BDI</v>
          </cell>
        </row>
        <row r="129">
          <cell r="F129" t="str">
            <v>BFA</v>
          </cell>
          <cell r="G129">
            <v>1.8190057846938801</v>
          </cell>
        </row>
        <row r="130">
          <cell r="F130" t="str">
            <v>BGR</v>
          </cell>
          <cell r="G130">
            <v>3.0500951552238802</v>
          </cell>
        </row>
        <row r="131">
          <cell r="F131" t="str">
            <v>BRN</v>
          </cell>
        </row>
        <row r="132">
          <cell r="F132" t="str">
            <v>BRA</v>
          </cell>
          <cell r="G132">
            <v>1.7623290331950201</v>
          </cell>
        </row>
        <row r="133">
          <cell r="F133" t="str">
            <v>BWA</v>
          </cell>
          <cell r="G133">
            <v>2.8638770502994002</v>
          </cell>
        </row>
        <row r="134">
          <cell r="F134" t="str">
            <v>BIH</v>
          </cell>
          <cell r="G134">
            <v>3.0440119999999999</v>
          </cell>
        </row>
        <row r="135">
          <cell r="F135" t="str">
            <v>BOL</v>
          </cell>
          <cell r="G135">
            <v>2.8110539123287701</v>
          </cell>
        </row>
        <row r="136">
          <cell r="F136" t="str">
            <v>BTN</v>
          </cell>
        </row>
        <row r="137">
          <cell r="F137" t="str">
            <v>BEN</v>
          </cell>
          <cell r="G137">
            <v>1.37189383141361</v>
          </cell>
        </row>
        <row r="138">
          <cell r="F138" t="str">
            <v>BEL</v>
          </cell>
          <cell r="G138">
            <v>4.9603305343195299</v>
          </cell>
        </row>
        <row r="139">
          <cell r="F139" t="str">
            <v>BRB</v>
          </cell>
        </row>
        <row r="140">
          <cell r="F140" t="str">
            <v>BGD</v>
          </cell>
          <cell r="G140">
            <v>2.4408648904458601</v>
          </cell>
        </row>
        <row r="141">
          <cell r="F141" t="str">
            <v>BHR</v>
          </cell>
        </row>
        <row r="142">
          <cell r="F142" t="str">
            <v>AZE</v>
          </cell>
          <cell r="G142">
            <v>3.9339391250000002</v>
          </cell>
        </row>
        <row r="143">
          <cell r="F143" t="str">
            <v>AUT</v>
          </cell>
          <cell r="G143">
            <v>5.2187513397058796</v>
          </cell>
        </row>
        <row r="144">
          <cell r="F144" t="str">
            <v>AUS</v>
          </cell>
          <cell r="G144">
            <v>4.1423502000000001</v>
          </cell>
        </row>
        <row r="145">
          <cell r="F145" t="str">
            <v>ARM</v>
          </cell>
          <cell r="G145">
            <v>2.60205097948718</v>
          </cell>
        </row>
        <row r="146">
          <cell r="F146" t="str">
            <v>ARG</v>
          </cell>
          <cell r="G146">
            <v>1.7034840049773801</v>
          </cell>
        </row>
        <row r="147">
          <cell r="F147" t="str">
            <v>AGO</v>
          </cell>
          <cell r="G147">
            <v>1.6666669999999999</v>
          </cell>
        </row>
        <row r="148">
          <cell r="F148" t="str">
            <v>DZA</v>
          </cell>
          <cell r="G148">
            <v>2.3274659724489801</v>
          </cell>
        </row>
        <row r="149">
          <cell r="F149" t="str">
            <v>ALB</v>
          </cell>
          <cell r="G149">
            <v>1.1762511499999999</v>
          </cell>
        </row>
      </sheetData>
      <sheetData sheetId="6">
        <row r="1">
          <cell r="F1" t="str">
            <v>Entity code</v>
          </cell>
          <cell r="G1" t="str">
            <v>Value</v>
          </cell>
        </row>
        <row r="2">
          <cell r="C2" t="str">
            <v>2.04 Quality of port infrastructure, 1-7 (best)</v>
          </cell>
          <cell r="F2" t="str">
            <v>ZWE</v>
          </cell>
          <cell r="G2">
            <v>4.0866036148760303</v>
          </cell>
        </row>
        <row r="3">
          <cell r="F3" t="str">
            <v>ZMB</v>
          </cell>
          <cell r="G3">
            <v>3.4871999720670401</v>
          </cell>
        </row>
        <row r="4">
          <cell r="F4" t="str">
            <v>YEM</v>
          </cell>
          <cell r="G4">
            <v>2.8521069319999999</v>
          </cell>
        </row>
        <row r="5">
          <cell r="F5" t="str">
            <v>VNM</v>
          </cell>
          <cell r="G5">
            <v>3.6761477365853699</v>
          </cell>
        </row>
        <row r="6">
          <cell r="F6" t="str">
            <v>VEN</v>
          </cell>
          <cell r="G6">
            <v>2.5349985838709701</v>
          </cell>
        </row>
        <row r="7">
          <cell r="F7" t="str">
            <v>URY</v>
          </cell>
          <cell r="G7">
            <v>4.6995827462427702</v>
          </cell>
        </row>
        <row r="8">
          <cell r="F8" t="str">
            <v>USA</v>
          </cell>
          <cell r="G8">
            <v>5.6717412763819102</v>
          </cell>
        </row>
        <row r="9">
          <cell r="F9" t="str">
            <v>GBR</v>
          </cell>
          <cell r="G9">
            <v>5.6762639318181796</v>
          </cell>
        </row>
        <row r="10">
          <cell r="F10" t="str">
            <v>ARE</v>
          </cell>
          <cell r="G10">
            <v>6.4331170000000002</v>
          </cell>
        </row>
        <row r="11">
          <cell r="F11" t="str">
            <v>UKR</v>
          </cell>
          <cell r="G11">
            <v>3.70538201059908</v>
          </cell>
        </row>
        <row r="12">
          <cell r="F12" t="str">
            <v>UGA</v>
          </cell>
          <cell r="G12">
            <v>3.4141963311475401</v>
          </cell>
        </row>
        <row r="13">
          <cell r="F13" t="str">
            <v>TUR</v>
          </cell>
          <cell r="G13">
            <v>4.3361939670391099</v>
          </cell>
        </row>
        <row r="14">
          <cell r="F14" t="str">
            <v>TUN</v>
          </cell>
          <cell r="G14">
            <v>3.9777360125748502</v>
          </cell>
        </row>
        <row r="15">
          <cell r="F15" t="str">
            <v>TTO</v>
          </cell>
          <cell r="G15">
            <v>4.1095001296819804</v>
          </cell>
        </row>
        <row r="16">
          <cell r="F16" t="str">
            <v>TLS</v>
          </cell>
          <cell r="G16">
            <v>2.3518981028985499</v>
          </cell>
        </row>
        <row r="17">
          <cell r="F17" t="str">
            <v>THA</v>
          </cell>
          <cell r="G17">
            <v>4.5049299366459596</v>
          </cell>
        </row>
        <row r="18">
          <cell r="F18" t="str">
            <v>TZA</v>
          </cell>
          <cell r="G18">
            <v>3.1558637696335099</v>
          </cell>
        </row>
        <row r="19">
          <cell r="F19" t="str">
            <v>TWN</v>
          </cell>
          <cell r="G19">
            <v>5.2900952680851097</v>
          </cell>
        </row>
        <row r="20">
          <cell r="F20" t="str">
            <v>CHE</v>
          </cell>
          <cell r="G20">
            <v>5.0426999066666696</v>
          </cell>
        </row>
        <row r="21">
          <cell r="F21" t="str">
            <v>SWE</v>
          </cell>
          <cell r="G21">
            <v>5.8244711803278699</v>
          </cell>
        </row>
        <row r="22">
          <cell r="F22" t="str">
            <v>SWZ</v>
          </cell>
          <cell r="G22">
            <v>4.2911254831325296</v>
          </cell>
        </row>
        <row r="23">
          <cell r="F23" t="str">
            <v>SUR</v>
          </cell>
          <cell r="G23">
            <v>4.9285412298850604</v>
          </cell>
        </row>
        <row r="24">
          <cell r="F24" t="str">
            <v>LKA</v>
          </cell>
          <cell r="G24">
            <v>4.1543609512195099</v>
          </cell>
        </row>
        <row r="25">
          <cell r="F25" t="str">
            <v>ESP</v>
          </cell>
          <cell r="G25">
            <v>5.7803222600000002</v>
          </cell>
        </row>
        <row r="26">
          <cell r="F26" t="str">
            <v>ZAF</v>
          </cell>
          <cell r="G26">
            <v>4.6960380413043499</v>
          </cell>
        </row>
        <row r="27">
          <cell r="F27" t="str">
            <v>SVN</v>
          </cell>
          <cell r="G27">
            <v>5.0928632048076903</v>
          </cell>
        </row>
        <row r="28">
          <cell r="F28" t="str">
            <v>SVK</v>
          </cell>
          <cell r="G28">
            <v>3.6889329208791199</v>
          </cell>
        </row>
        <row r="29">
          <cell r="F29" t="str">
            <v>SGP</v>
          </cell>
          <cell r="G29">
            <v>6.7500224012195096</v>
          </cell>
        </row>
        <row r="30">
          <cell r="F30" t="str">
            <v>SLE</v>
          </cell>
          <cell r="G30">
            <v>3.6377220000000001</v>
          </cell>
        </row>
        <row r="31">
          <cell r="F31" t="str">
            <v>SYC</v>
          </cell>
          <cell r="G31">
            <v>4.8740957904761899</v>
          </cell>
        </row>
        <row r="32">
          <cell r="F32" t="str">
            <v>SRB</v>
          </cell>
          <cell r="G32">
            <v>2.58064882763819</v>
          </cell>
        </row>
        <row r="33">
          <cell r="F33" t="str">
            <v>SEN</v>
          </cell>
          <cell r="G33">
            <v>4.7503554218749997</v>
          </cell>
        </row>
        <row r="34">
          <cell r="F34" t="str">
            <v>SAU</v>
          </cell>
          <cell r="G34">
            <v>5.1209842888888897</v>
          </cell>
        </row>
        <row r="35">
          <cell r="F35" t="str">
            <v>RWA</v>
          </cell>
          <cell r="G35">
            <v>3.5610694000000001</v>
          </cell>
        </row>
        <row r="36">
          <cell r="F36" t="str">
            <v>RUS</v>
          </cell>
          <cell r="G36">
            <v>3.8828506474576301</v>
          </cell>
        </row>
        <row r="37">
          <cell r="F37" t="str">
            <v>ROU</v>
          </cell>
          <cell r="G37">
            <v>2.9955189034825902</v>
          </cell>
        </row>
        <row r="38">
          <cell r="F38" t="str">
            <v>QAT</v>
          </cell>
          <cell r="G38">
            <v>5.2119354279475996</v>
          </cell>
        </row>
        <row r="39">
          <cell r="F39" t="str">
            <v>PRI</v>
          </cell>
          <cell r="G39">
            <v>5.3360886031249999</v>
          </cell>
        </row>
        <row r="40">
          <cell r="F40" t="str">
            <v>PRT</v>
          </cell>
          <cell r="G40">
            <v>5.1781214232558099</v>
          </cell>
        </row>
        <row r="41">
          <cell r="F41" t="str">
            <v>POL</v>
          </cell>
          <cell r="G41">
            <v>3.6845551400966201</v>
          </cell>
        </row>
        <row r="42">
          <cell r="F42" t="str">
            <v>PHL</v>
          </cell>
          <cell r="G42">
            <v>3.3541420299559501</v>
          </cell>
        </row>
        <row r="43">
          <cell r="F43" t="str">
            <v>PER</v>
          </cell>
          <cell r="G43">
            <v>3.7147650950617299</v>
          </cell>
        </row>
        <row r="44">
          <cell r="F44" t="str">
            <v>PRY</v>
          </cell>
          <cell r="G44">
            <v>3.4077860927536201</v>
          </cell>
        </row>
        <row r="45">
          <cell r="F45" t="str">
            <v>PAN</v>
          </cell>
          <cell r="G45">
            <v>6.3805859079847904</v>
          </cell>
        </row>
        <row r="46">
          <cell r="F46" t="str">
            <v>PAK</v>
          </cell>
          <cell r="G46">
            <v>4.5225946916666704</v>
          </cell>
        </row>
        <row r="47">
          <cell r="F47" t="str">
            <v>OMN</v>
          </cell>
          <cell r="G47">
            <v>5.5170570000000003</v>
          </cell>
        </row>
        <row r="48">
          <cell r="F48" t="str">
            <v>NOR</v>
          </cell>
          <cell r="G48">
            <v>5.5228260958042004</v>
          </cell>
        </row>
        <row r="49">
          <cell r="F49" t="str">
            <v>NGA</v>
          </cell>
          <cell r="G49">
            <v>3.4389975953051599</v>
          </cell>
        </row>
        <row r="50">
          <cell r="F50" t="str">
            <v>NIC</v>
          </cell>
          <cell r="G50">
            <v>3.4580132089041098</v>
          </cell>
        </row>
        <row r="51">
          <cell r="F51" t="str">
            <v>NZL</v>
          </cell>
          <cell r="G51">
            <v>5.5432817489130404</v>
          </cell>
        </row>
        <row r="52">
          <cell r="F52" t="str">
            <v>NLD</v>
          </cell>
          <cell r="G52">
            <v>6.7905453964496996</v>
          </cell>
        </row>
        <row r="53">
          <cell r="F53" t="str">
            <v>NPL</v>
          </cell>
          <cell r="G53">
            <v>2.6883073999999998</v>
          </cell>
        </row>
        <row r="54">
          <cell r="F54" t="str">
            <v>NAM</v>
          </cell>
          <cell r="G54">
            <v>5.3462246074534203</v>
          </cell>
        </row>
        <row r="55">
          <cell r="F55" t="str">
            <v>MMR</v>
          </cell>
          <cell r="G55">
            <v>2.6134569999999999</v>
          </cell>
        </row>
        <row r="56">
          <cell r="F56" t="str">
            <v>MOZ</v>
          </cell>
          <cell r="G56">
            <v>3.5138718449438202</v>
          </cell>
        </row>
        <row r="57">
          <cell r="F57" t="str">
            <v>MAR</v>
          </cell>
          <cell r="G57">
            <v>5.0206089967213101</v>
          </cell>
        </row>
        <row r="58">
          <cell r="F58" t="str">
            <v>MNE</v>
          </cell>
          <cell r="G58">
            <v>3.8992307480519499</v>
          </cell>
        </row>
        <row r="59">
          <cell r="F59" t="str">
            <v>MNG</v>
          </cell>
          <cell r="G59">
            <v>2.56422146959064</v>
          </cell>
        </row>
        <row r="60">
          <cell r="F60" t="str">
            <v>MDA</v>
          </cell>
          <cell r="G60">
            <v>2.5837339435897402</v>
          </cell>
        </row>
        <row r="61">
          <cell r="F61" t="str">
            <v>MEX</v>
          </cell>
          <cell r="G61">
            <v>4.3571753588628797</v>
          </cell>
        </row>
        <row r="62">
          <cell r="F62" t="str">
            <v>MUS</v>
          </cell>
          <cell r="G62">
            <v>4.9186815833333304</v>
          </cell>
        </row>
        <row r="63">
          <cell r="F63" t="str">
            <v>MRT</v>
          </cell>
          <cell r="G63">
            <v>2.9159337352941201</v>
          </cell>
        </row>
        <row r="64">
          <cell r="F64" t="str">
            <v>MLT</v>
          </cell>
          <cell r="G64">
            <v>5.7661719700000003</v>
          </cell>
        </row>
        <row r="65">
          <cell r="F65" t="str">
            <v>MLI</v>
          </cell>
          <cell r="G65">
            <v>3.9722913877550998</v>
          </cell>
        </row>
        <row r="66">
          <cell r="F66" t="str">
            <v>MYS</v>
          </cell>
          <cell r="G66">
            <v>5.41891496486486</v>
          </cell>
        </row>
        <row r="67">
          <cell r="F67" t="str">
            <v>MWI</v>
          </cell>
          <cell r="G67">
            <v>3.3125205137931002</v>
          </cell>
        </row>
        <row r="68">
          <cell r="F68" t="str">
            <v>MDG</v>
          </cell>
          <cell r="G68">
            <v>3.5282286779116498</v>
          </cell>
        </row>
        <row r="69">
          <cell r="F69" t="str">
            <v>MKD</v>
          </cell>
          <cell r="G69">
            <v>3.8296705280701802</v>
          </cell>
        </row>
        <row r="70">
          <cell r="F70" t="str">
            <v>LUX</v>
          </cell>
          <cell r="G70">
            <v>5.3977281058823499</v>
          </cell>
        </row>
        <row r="71">
          <cell r="F71" t="str">
            <v>LTU</v>
          </cell>
          <cell r="G71">
            <v>5.1304002020408204</v>
          </cell>
        </row>
        <row r="72">
          <cell r="F72" t="str">
            <v>LBY</v>
          </cell>
          <cell r="G72">
            <v>2.98611606666667</v>
          </cell>
        </row>
        <row r="73">
          <cell r="F73" t="str">
            <v>LBR</v>
          </cell>
          <cell r="G73">
            <v>3.3500596945945902</v>
          </cell>
        </row>
        <row r="74">
          <cell r="F74" t="str">
            <v>LSO</v>
          </cell>
          <cell r="G74">
            <v>2.89007031935484</v>
          </cell>
        </row>
        <row r="75">
          <cell r="F75" t="str">
            <v>LBN</v>
          </cell>
          <cell r="G75">
            <v>4.3145966155844198</v>
          </cell>
        </row>
        <row r="76">
          <cell r="F76" t="str">
            <v>LVA</v>
          </cell>
          <cell r="G76">
            <v>5.0995948205128201</v>
          </cell>
        </row>
        <row r="77">
          <cell r="F77" t="str">
            <v>LAO</v>
          </cell>
          <cell r="G77">
            <v>2.6012979999999999</v>
          </cell>
        </row>
        <row r="78">
          <cell r="F78" t="str">
            <v>KGZ</v>
          </cell>
          <cell r="G78">
            <v>1.2667243050000001</v>
          </cell>
        </row>
        <row r="79">
          <cell r="F79" t="str">
            <v>KWT</v>
          </cell>
          <cell r="G79">
            <v>4.1301619405405399</v>
          </cell>
        </row>
        <row r="80">
          <cell r="F80" t="str">
            <v>KOR</v>
          </cell>
          <cell r="G80">
            <v>5.5261896938547501</v>
          </cell>
        </row>
        <row r="81">
          <cell r="F81" t="str">
            <v>KEN</v>
          </cell>
          <cell r="G81">
            <v>4.0791768415094296</v>
          </cell>
        </row>
        <row r="82">
          <cell r="F82" t="str">
            <v>KAZ</v>
          </cell>
          <cell r="G82">
            <v>2.6736068190476199</v>
          </cell>
        </row>
        <row r="83">
          <cell r="F83" t="str">
            <v>JOR</v>
          </cell>
          <cell r="G83">
            <v>4.4929690000000004</v>
          </cell>
        </row>
        <row r="84">
          <cell r="F84" t="str">
            <v>JPN</v>
          </cell>
          <cell r="G84">
            <v>5.2390883340708001</v>
          </cell>
        </row>
        <row r="85">
          <cell r="F85" t="str">
            <v>JAM</v>
          </cell>
          <cell r="G85">
            <v>5.0591064485294099</v>
          </cell>
        </row>
        <row r="86">
          <cell r="F86" t="str">
            <v>ITA</v>
          </cell>
          <cell r="G86">
            <v>4.2841961017441896</v>
          </cell>
        </row>
        <row r="87">
          <cell r="F87" t="str">
            <v>ISR</v>
          </cell>
          <cell r="G87">
            <v>3.84325228918919</v>
          </cell>
        </row>
        <row r="88">
          <cell r="F88" t="str">
            <v>IRL</v>
          </cell>
          <cell r="G88">
            <v>5.1910483982905999</v>
          </cell>
        </row>
        <row r="89">
          <cell r="F89" t="str">
            <v>IRN</v>
          </cell>
          <cell r="G89">
            <v>4.0642688169971697</v>
          </cell>
        </row>
        <row r="90">
          <cell r="F90" t="str">
            <v>IDN</v>
          </cell>
          <cell r="G90">
            <v>3.8781605199999998</v>
          </cell>
        </row>
        <row r="91">
          <cell r="F91" t="str">
            <v>IND</v>
          </cell>
          <cell r="G91">
            <v>4.1882383304347801</v>
          </cell>
        </row>
        <row r="92">
          <cell r="F92" t="str">
            <v>ISL</v>
          </cell>
          <cell r="G92">
            <v>6.0186762445652198</v>
          </cell>
        </row>
        <row r="93">
          <cell r="F93" t="str">
            <v>HUN</v>
          </cell>
          <cell r="G93">
            <v>3.9176679905759202</v>
          </cell>
        </row>
        <row r="94">
          <cell r="F94" t="str">
            <v>HKG</v>
          </cell>
          <cell r="G94">
            <v>6.5945126581395304</v>
          </cell>
        </row>
        <row r="95">
          <cell r="F95" t="str">
            <v>HND</v>
          </cell>
          <cell r="G95">
            <v>3.8967223432624101</v>
          </cell>
        </row>
        <row r="96">
          <cell r="F96" t="str">
            <v>HTI</v>
          </cell>
          <cell r="G96">
            <v>2.4115943184782598</v>
          </cell>
        </row>
        <row r="97">
          <cell r="F97" t="str">
            <v>GUY</v>
          </cell>
          <cell r="G97">
            <v>3.4242170408839798</v>
          </cell>
        </row>
        <row r="98">
          <cell r="F98" t="str">
            <v>GIN</v>
          </cell>
          <cell r="G98">
            <v>3.2002833137931002</v>
          </cell>
        </row>
        <row r="99">
          <cell r="F99" t="str">
            <v>GTM</v>
          </cell>
          <cell r="G99">
            <v>4.0804250680473402</v>
          </cell>
        </row>
        <row r="100">
          <cell r="F100" t="str">
            <v>GRC</v>
          </cell>
          <cell r="G100">
            <v>4.4945775735632196</v>
          </cell>
        </row>
        <row r="101">
          <cell r="F101" t="str">
            <v>GHA</v>
          </cell>
          <cell r="G101">
            <v>4.1830640892617401</v>
          </cell>
        </row>
        <row r="102">
          <cell r="F102" t="str">
            <v>DEU</v>
          </cell>
          <cell r="G102">
            <v>5.8490153333333303</v>
          </cell>
        </row>
        <row r="103">
          <cell r="F103" t="str">
            <v>GEO</v>
          </cell>
          <cell r="G103">
            <v>4.2429701881656801</v>
          </cell>
        </row>
        <row r="104">
          <cell r="F104" t="str">
            <v>GMB</v>
          </cell>
          <cell r="G104">
            <v>4.6199027791411096</v>
          </cell>
        </row>
        <row r="105">
          <cell r="F105" t="str">
            <v>GAB</v>
          </cell>
          <cell r="G105">
            <v>2.6896807457943899</v>
          </cell>
        </row>
        <row r="106">
          <cell r="F106" t="str">
            <v>FRA</v>
          </cell>
          <cell r="G106">
            <v>5.4061601354066999</v>
          </cell>
        </row>
        <row r="107">
          <cell r="F107" t="str">
            <v>FIN</v>
          </cell>
          <cell r="G107">
            <v>6.3807352894736802</v>
          </cell>
        </row>
        <row r="108">
          <cell r="F108" t="str">
            <v>ETH</v>
          </cell>
          <cell r="G108">
            <v>3.1044738936708902</v>
          </cell>
        </row>
        <row r="109">
          <cell r="F109" t="str">
            <v>EST</v>
          </cell>
          <cell r="G109">
            <v>5.6017786112994399</v>
          </cell>
        </row>
        <row r="110">
          <cell r="F110" t="str">
            <v>SLV</v>
          </cell>
          <cell r="G110">
            <v>4.17462644358974</v>
          </cell>
        </row>
        <row r="111">
          <cell r="F111" t="str">
            <v>EGY</v>
          </cell>
          <cell r="G111">
            <v>4.0506768127819504</v>
          </cell>
        </row>
        <row r="112">
          <cell r="F112" t="str">
            <v>ECU</v>
          </cell>
          <cell r="G112">
            <v>4.2292034246031696</v>
          </cell>
        </row>
        <row r="113">
          <cell r="F113" t="str">
            <v>DOM</v>
          </cell>
          <cell r="G113">
            <v>4.6367079095238104</v>
          </cell>
        </row>
        <row r="114">
          <cell r="F114" t="str">
            <v>DNK</v>
          </cell>
          <cell r="G114">
            <v>5.6765622863787399</v>
          </cell>
        </row>
        <row r="115">
          <cell r="F115" t="str">
            <v>CZE</v>
          </cell>
          <cell r="G115">
            <v>4.4213861107981201</v>
          </cell>
        </row>
        <row r="116">
          <cell r="F116" t="str">
            <v>CYP</v>
          </cell>
          <cell r="G116">
            <v>4.8388659697183103</v>
          </cell>
        </row>
        <row r="117">
          <cell r="F117" t="str">
            <v>HRV</v>
          </cell>
          <cell r="G117">
            <v>4.3024194326203196</v>
          </cell>
        </row>
        <row r="118">
          <cell r="F118" t="str">
            <v>CIV</v>
          </cell>
          <cell r="G118">
            <v>4.5407104739884403</v>
          </cell>
        </row>
        <row r="119">
          <cell r="F119" t="str">
            <v>CRI</v>
          </cell>
          <cell r="G119">
            <v>2.8671282803921598</v>
          </cell>
        </row>
        <row r="120">
          <cell r="F120" t="str">
            <v>COL</v>
          </cell>
          <cell r="G120">
            <v>3.4732818326530599</v>
          </cell>
        </row>
        <row r="121">
          <cell r="F121" t="str">
            <v>CHN</v>
          </cell>
          <cell r="G121">
            <v>4.48238190476191</v>
          </cell>
        </row>
        <row r="122">
          <cell r="F122" t="str">
            <v>CHL</v>
          </cell>
          <cell r="G122">
            <v>5.1979067125</v>
          </cell>
        </row>
        <row r="123">
          <cell r="F123" t="str">
            <v>TCD</v>
          </cell>
          <cell r="G123">
            <v>2.4501069840579701</v>
          </cell>
        </row>
        <row r="124">
          <cell r="F124" t="str">
            <v>CPV</v>
          </cell>
          <cell r="G124">
            <v>3.8321615361702102</v>
          </cell>
        </row>
        <row r="125">
          <cell r="F125" t="str">
            <v>CAN</v>
          </cell>
          <cell r="G125">
            <v>5.53710256271187</v>
          </cell>
        </row>
        <row r="126">
          <cell r="F126" t="str">
            <v>CMR</v>
          </cell>
          <cell r="G126">
            <v>3.6526864671328698</v>
          </cell>
        </row>
        <row r="127">
          <cell r="F127" t="str">
            <v>KHM</v>
          </cell>
          <cell r="G127">
            <v>4.0400424852941201</v>
          </cell>
        </row>
        <row r="128">
          <cell r="F128" t="str">
            <v>BDI</v>
          </cell>
          <cell r="G128">
            <v>2.8406137148514898</v>
          </cell>
        </row>
        <row r="129">
          <cell r="F129" t="str">
            <v>BFA</v>
          </cell>
          <cell r="G129">
            <v>3.5186330928571401</v>
          </cell>
        </row>
        <row r="130">
          <cell r="F130" t="str">
            <v>BGR</v>
          </cell>
          <cell r="G130">
            <v>3.9156962059701499</v>
          </cell>
        </row>
        <row r="131">
          <cell r="F131" t="str">
            <v>BRN</v>
          </cell>
          <cell r="G131">
            <v>4.7136328564102596</v>
          </cell>
        </row>
        <row r="132">
          <cell r="F132" t="str">
            <v>BRA</v>
          </cell>
          <cell r="G132">
            <v>2.7076587734439799</v>
          </cell>
        </row>
        <row r="133">
          <cell r="F133" t="str">
            <v>BWA</v>
          </cell>
          <cell r="G133">
            <v>3.5661961149700598</v>
          </cell>
        </row>
        <row r="134">
          <cell r="F134" t="str">
            <v>BIH</v>
          </cell>
          <cell r="G134">
            <v>1.763914</v>
          </cell>
        </row>
        <row r="135">
          <cell r="F135" t="str">
            <v>BOL</v>
          </cell>
          <cell r="G135">
            <v>2.4583029643835599</v>
          </cell>
        </row>
        <row r="136">
          <cell r="F136" t="str">
            <v>BTN</v>
          </cell>
          <cell r="G136">
            <v>2.2275209999999999</v>
          </cell>
        </row>
        <row r="137">
          <cell r="F137" t="str">
            <v>BEN</v>
          </cell>
          <cell r="G137">
            <v>3.6985681413612599</v>
          </cell>
        </row>
        <row r="138">
          <cell r="F138" t="str">
            <v>BEL</v>
          </cell>
          <cell r="G138">
            <v>6.2826216662721901</v>
          </cell>
        </row>
        <row r="139">
          <cell r="F139" t="str">
            <v>BRB</v>
          </cell>
          <cell r="G139">
            <v>5.5870581170731697</v>
          </cell>
        </row>
        <row r="140">
          <cell r="F140" t="str">
            <v>BGD</v>
          </cell>
          <cell r="G140">
            <v>3.54289116942675</v>
          </cell>
        </row>
        <row r="141">
          <cell r="F141" t="str">
            <v>BHR</v>
          </cell>
          <cell r="G141">
            <v>5.78517906509434</v>
          </cell>
        </row>
        <row r="142">
          <cell r="F142" t="str">
            <v>AZE</v>
          </cell>
          <cell r="G142">
            <v>4.4777169166666697</v>
          </cell>
        </row>
        <row r="143">
          <cell r="F143" t="str">
            <v>AUT</v>
          </cell>
          <cell r="G143">
            <v>4.7220338544117597</v>
          </cell>
        </row>
        <row r="144">
          <cell r="F144" t="str">
            <v>AUS</v>
          </cell>
          <cell r="G144">
            <v>4.9667373039999996</v>
          </cell>
        </row>
        <row r="145">
          <cell r="F145" t="str">
            <v>ARM</v>
          </cell>
          <cell r="G145">
            <v>3.0493144307692299</v>
          </cell>
        </row>
        <row r="146">
          <cell r="F146" t="str">
            <v>ARG</v>
          </cell>
          <cell r="G146">
            <v>3.6655291266968302</v>
          </cell>
        </row>
        <row r="147">
          <cell r="F147" t="str">
            <v>AGO</v>
          </cell>
          <cell r="G147">
            <v>2.941176</v>
          </cell>
        </row>
        <row r="148">
          <cell r="F148" t="str">
            <v>DZA</v>
          </cell>
          <cell r="G148">
            <v>2.7043167346938799</v>
          </cell>
        </row>
        <row r="149">
          <cell r="F149" t="str">
            <v>ALB</v>
          </cell>
          <cell r="G149">
            <v>3.4748191500000001</v>
          </cell>
        </row>
      </sheetData>
      <sheetData sheetId="7">
        <row r="1">
          <cell r="F1" t="str">
            <v>Entity code</v>
          </cell>
          <cell r="G1" t="str">
            <v>Value</v>
          </cell>
        </row>
        <row r="2">
          <cell r="C2" t="str">
            <v>2.05 Quality of air transport infrastructure, 1-7 (best)</v>
          </cell>
          <cell r="F2" t="str">
            <v>ZWE</v>
          </cell>
          <cell r="G2">
            <v>3.31846488595041</v>
          </cell>
        </row>
        <row r="3">
          <cell r="F3" t="str">
            <v>ZMB</v>
          </cell>
          <cell r="G3">
            <v>3.53856092960894</v>
          </cell>
        </row>
        <row r="4">
          <cell r="F4" t="str">
            <v>YEM</v>
          </cell>
          <cell r="G4">
            <v>2.6985621800000001</v>
          </cell>
        </row>
        <row r="5">
          <cell r="F5" t="str">
            <v>VNM</v>
          </cell>
          <cell r="G5">
            <v>4.0413346195121997</v>
          </cell>
        </row>
        <row r="6">
          <cell r="F6" t="str">
            <v>VEN</v>
          </cell>
          <cell r="G6">
            <v>2.9887959387096799</v>
          </cell>
        </row>
        <row r="7">
          <cell r="F7" t="str">
            <v>URY</v>
          </cell>
          <cell r="G7">
            <v>4.2502855930635803</v>
          </cell>
        </row>
        <row r="8">
          <cell r="F8" t="str">
            <v>USA</v>
          </cell>
          <cell r="G8">
            <v>5.9484180452261297</v>
          </cell>
        </row>
        <row r="9">
          <cell r="F9" t="str">
            <v>GBR</v>
          </cell>
          <cell r="G9">
            <v>5.6075012727272702</v>
          </cell>
        </row>
        <row r="10">
          <cell r="F10" t="str">
            <v>ARE</v>
          </cell>
          <cell r="G10">
            <v>6.681584</v>
          </cell>
        </row>
        <row r="11">
          <cell r="F11" t="str">
            <v>UKR</v>
          </cell>
          <cell r="G11">
            <v>3.8443511534562198</v>
          </cell>
        </row>
        <row r="12">
          <cell r="F12" t="str">
            <v>UGA</v>
          </cell>
          <cell r="G12">
            <v>3.5813136032786899</v>
          </cell>
        </row>
        <row r="13">
          <cell r="F13" t="str">
            <v>TUR</v>
          </cell>
          <cell r="G13">
            <v>5.5263632843575401</v>
          </cell>
        </row>
        <row r="14">
          <cell r="F14" t="str">
            <v>TUN</v>
          </cell>
          <cell r="G14">
            <v>4.5273379832335303</v>
          </cell>
        </row>
        <row r="15">
          <cell r="F15" t="str">
            <v>TTO</v>
          </cell>
          <cell r="G15">
            <v>4.9741244346289797</v>
          </cell>
        </row>
        <row r="16">
          <cell r="F16" t="str">
            <v>TLS</v>
          </cell>
          <cell r="G16">
            <v>2.46768902898551</v>
          </cell>
        </row>
        <row r="17">
          <cell r="F17" t="str">
            <v>THA</v>
          </cell>
          <cell r="G17">
            <v>5.5258309086956503</v>
          </cell>
        </row>
        <row r="18">
          <cell r="F18" t="str">
            <v>TZA</v>
          </cell>
          <cell r="G18">
            <v>2.9896751026178001</v>
          </cell>
        </row>
        <row r="19">
          <cell r="F19" t="str">
            <v>TWN</v>
          </cell>
          <cell r="G19">
            <v>5.3539488780141804</v>
          </cell>
        </row>
        <row r="20">
          <cell r="F20" t="str">
            <v>CHE</v>
          </cell>
          <cell r="G20">
            <v>6.1808178766666702</v>
          </cell>
        </row>
        <row r="21">
          <cell r="F21" t="str">
            <v>SWE</v>
          </cell>
          <cell r="G21">
            <v>5.7273256188524604</v>
          </cell>
        </row>
        <row r="22">
          <cell r="F22" t="str">
            <v>SWZ</v>
          </cell>
          <cell r="G22">
            <v>3.9720905301204801</v>
          </cell>
        </row>
        <row r="23">
          <cell r="F23" t="str">
            <v>SUR</v>
          </cell>
          <cell r="G23">
            <v>3.8712743517241401</v>
          </cell>
        </row>
        <row r="24">
          <cell r="F24" t="str">
            <v>LKA</v>
          </cell>
          <cell r="G24">
            <v>4.7831731536585398</v>
          </cell>
        </row>
        <row r="25">
          <cell r="F25" t="str">
            <v>ESP</v>
          </cell>
          <cell r="G25">
            <v>6.0371518000000002</v>
          </cell>
        </row>
        <row r="26">
          <cell r="F26" t="str">
            <v>ZAF</v>
          </cell>
          <cell r="G26">
            <v>6.0545565173913003</v>
          </cell>
        </row>
        <row r="27">
          <cell r="F27" t="str">
            <v>SVN</v>
          </cell>
          <cell r="G27">
            <v>4.3315248019230799</v>
          </cell>
        </row>
        <row r="28">
          <cell r="F28" t="str">
            <v>SVK</v>
          </cell>
          <cell r="G28">
            <v>3.23043432967033</v>
          </cell>
        </row>
        <row r="29">
          <cell r="F29" t="str">
            <v>SGP</v>
          </cell>
          <cell r="G29">
            <v>6.7540469658536599</v>
          </cell>
        </row>
        <row r="30">
          <cell r="F30" t="str">
            <v>SLE</v>
          </cell>
          <cell r="G30">
            <v>2.7904931999999998</v>
          </cell>
        </row>
        <row r="31">
          <cell r="F31" t="str">
            <v>SYC</v>
          </cell>
          <cell r="G31">
            <v>4.8490640825396802</v>
          </cell>
        </row>
        <row r="32">
          <cell r="F32" t="str">
            <v>SRB</v>
          </cell>
          <cell r="G32">
            <v>3.3037983386934702</v>
          </cell>
        </row>
        <row r="33">
          <cell r="F33" t="str">
            <v>SEN</v>
          </cell>
          <cell r="G33">
            <v>4.4767682260416697</v>
          </cell>
        </row>
        <row r="34">
          <cell r="F34" t="str">
            <v>SAU</v>
          </cell>
          <cell r="G34">
            <v>5.4193485589743604</v>
          </cell>
        </row>
        <row r="35">
          <cell r="F35" t="str">
            <v>RWA</v>
          </cell>
          <cell r="G35">
            <v>4.2592064776859502</v>
          </cell>
        </row>
        <row r="36">
          <cell r="F36" t="str">
            <v>RUS</v>
          </cell>
          <cell r="G36">
            <v>3.9170561338983099</v>
          </cell>
        </row>
        <row r="37">
          <cell r="F37" t="str">
            <v>ROU</v>
          </cell>
          <cell r="G37">
            <v>3.3637789213930298</v>
          </cell>
        </row>
        <row r="38">
          <cell r="F38" t="str">
            <v>QAT</v>
          </cell>
          <cell r="G38">
            <v>6.0017610235807899</v>
          </cell>
        </row>
        <row r="39">
          <cell r="F39" t="str">
            <v>PRI</v>
          </cell>
          <cell r="G39">
            <v>5.5467453023437496</v>
          </cell>
        </row>
        <row r="40">
          <cell r="F40" t="str">
            <v>PRT</v>
          </cell>
          <cell r="G40">
            <v>5.6220071000000003</v>
          </cell>
        </row>
        <row r="41">
          <cell r="F41" t="str">
            <v>POL</v>
          </cell>
          <cell r="G41">
            <v>3.9119791821256</v>
          </cell>
        </row>
        <row r="42">
          <cell r="F42" t="str">
            <v>PHL</v>
          </cell>
          <cell r="G42">
            <v>3.5445864845815001</v>
          </cell>
        </row>
        <row r="43">
          <cell r="F43" t="str">
            <v>PER</v>
          </cell>
          <cell r="G43">
            <v>4.1601126197530904</v>
          </cell>
        </row>
        <row r="44">
          <cell r="F44" t="str">
            <v>PRY</v>
          </cell>
          <cell r="G44">
            <v>2.6634892289855099</v>
          </cell>
        </row>
        <row r="45">
          <cell r="F45" t="str">
            <v>PAN</v>
          </cell>
          <cell r="G45">
            <v>6.2744092019011397</v>
          </cell>
        </row>
        <row r="46">
          <cell r="F46" t="str">
            <v>PAK</v>
          </cell>
          <cell r="G46">
            <v>4.1276398250000002</v>
          </cell>
        </row>
        <row r="47">
          <cell r="F47" t="str">
            <v>OMN</v>
          </cell>
          <cell r="G47">
            <v>5.5161660000000001</v>
          </cell>
        </row>
        <row r="48">
          <cell r="F48" t="str">
            <v>NOR</v>
          </cell>
          <cell r="G48">
            <v>6.0750257489510497</v>
          </cell>
        </row>
        <row r="49">
          <cell r="F49" t="str">
            <v>NGA</v>
          </cell>
          <cell r="G49">
            <v>3.5749327107981199</v>
          </cell>
        </row>
        <row r="50">
          <cell r="F50" t="str">
            <v>NIC</v>
          </cell>
          <cell r="G50">
            <v>3.94774293424658</v>
          </cell>
        </row>
        <row r="51">
          <cell r="F51" t="str">
            <v>NZL</v>
          </cell>
          <cell r="G51">
            <v>5.9597431500000004</v>
          </cell>
        </row>
        <row r="52">
          <cell r="F52" t="str">
            <v>NLD</v>
          </cell>
          <cell r="G52">
            <v>6.4631005408283997</v>
          </cell>
        </row>
        <row r="53">
          <cell r="F53" t="str">
            <v>NPL</v>
          </cell>
          <cell r="G53">
            <v>3.0147965000000001</v>
          </cell>
        </row>
        <row r="54">
          <cell r="F54" t="str">
            <v>NAM</v>
          </cell>
          <cell r="G54">
            <v>4.7973897453416203</v>
          </cell>
        </row>
        <row r="55">
          <cell r="F55" t="str">
            <v>MMR</v>
          </cell>
          <cell r="G55">
            <v>2.2217449999999999</v>
          </cell>
        </row>
        <row r="56">
          <cell r="F56" t="str">
            <v>MOZ</v>
          </cell>
          <cell r="G56">
            <v>3.5740748999999998</v>
          </cell>
        </row>
        <row r="57">
          <cell r="F57" t="str">
            <v>MAR</v>
          </cell>
          <cell r="G57">
            <v>5.0407228131147503</v>
          </cell>
        </row>
        <row r="58">
          <cell r="F58" t="str">
            <v>MNE</v>
          </cell>
          <cell r="G58">
            <v>4.2364915792207798</v>
          </cell>
        </row>
        <row r="59">
          <cell r="F59" t="str">
            <v>MNG</v>
          </cell>
          <cell r="G59">
            <v>3.2022548976608198</v>
          </cell>
        </row>
        <row r="60">
          <cell r="F60" t="str">
            <v>MDA</v>
          </cell>
          <cell r="G60">
            <v>3.47360523076923</v>
          </cell>
        </row>
        <row r="61">
          <cell r="F61" t="str">
            <v>MEX</v>
          </cell>
          <cell r="G61">
            <v>4.67093554314381</v>
          </cell>
        </row>
        <row r="62">
          <cell r="F62" t="str">
            <v>MUS</v>
          </cell>
          <cell r="G62">
            <v>5.0068742249999998</v>
          </cell>
        </row>
        <row r="63">
          <cell r="F63" t="str">
            <v>MRT</v>
          </cell>
          <cell r="G63">
            <v>2.3280029411764702</v>
          </cell>
        </row>
        <row r="64">
          <cell r="F64" t="str">
            <v>MLT</v>
          </cell>
          <cell r="G64">
            <v>5.7469277400000003</v>
          </cell>
        </row>
        <row r="65">
          <cell r="F65" t="str">
            <v>MLI</v>
          </cell>
          <cell r="G65">
            <v>4.14798641020408</v>
          </cell>
        </row>
        <row r="66">
          <cell r="F66" t="str">
            <v>MYS</v>
          </cell>
          <cell r="G66">
            <v>5.7665112378378396</v>
          </cell>
        </row>
        <row r="67">
          <cell r="F67" t="str">
            <v>MWI</v>
          </cell>
          <cell r="G67">
            <v>2.8786202258620701</v>
          </cell>
        </row>
        <row r="68">
          <cell r="F68" t="str">
            <v>MDG</v>
          </cell>
          <cell r="G68">
            <v>3.6343057036144599</v>
          </cell>
        </row>
        <row r="69">
          <cell r="F69" t="str">
            <v>MKD</v>
          </cell>
          <cell r="G69">
            <v>4.2989989040935699</v>
          </cell>
        </row>
        <row r="70">
          <cell r="F70" t="str">
            <v>LUX</v>
          </cell>
          <cell r="G70">
            <v>5.5867386088235298</v>
          </cell>
        </row>
        <row r="71">
          <cell r="F71" t="str">
            <v>LTU</v>
          </cell>
          <cell r="G71">
            <v>4.3167556673469401</v>
          </cell>
        </row>
        <row r="72">
          <cell r="F72" t="str">
            <v>LBY</v>
          </cell>
          <cell r="G72">
            <v>2.9306763999999998</v>
          </cell>
        </row>
        <row r="73">
          <cell r="F73" t="str">
            <v>LBR</v>
          </cell>
          <cell r="G73">
            <v>3.09204146486486</v>
          </cell>
        </row>
        <row r="74">
          <cell r="F74" t="str">
            <v>LSO</v>
          </cell>
          <cell r="G74">
            <v>2.3003952827957002</v>
          </cell>
        </row>
        <row r="75">
          <cell r="F75" t="str">
            <v>LBN</v>
          </cell>
          <cell r="G75">
            <v>4.8811844207792197</v>
          </cell>
        </row>
        <row r="76">
          <cell r="F76" t="str">
            <v>LVA</v>
          </cell>
          <cell r="G76">
            <v>5.3916935333333296</v>
          </cell>
        </row>
        <row r="77">
          <cell r="F77" t="str">
            <v>LAO</v>
          </cell>
          <cell r="G77">
            <v>4.3130930000000003</v>
          </cell>
        </row>
        <row r="78">
          <cell r="F78" t="str">
            <v>KGZ</v>
          </cell>
          <cell r="G78">
            <v>3.0897011375000001</v>
          </cell>
        </row>
        <row r="79">
          <cell r="F79" t="str">
            <v>KWT</v>
          </cell>
          <cell r="G79">
            <v>4.0253751216216198</v>
          </cell>
        </row>
        <row r="80">
          <cell r="F80" t="str">
            <v>KOR</v>
          </cell>
          <cell r="G80">
            <v>5.75320762681564</v>
          </cell>
        </row>
        <row r="81">
          <cell r="F81" t="str">
            <v>KEN</v>
          </cell>
          <cell r="G81">
            <v>4.6780554867924504</v>
          </cell>
        </row>
        <row r="82">
          <cell r="F82" t="str">
            <v>KAZ</v>
          </cell>
          <cell r="G82">
            <v>4.0921894119047604</v>
          </cell>
        </row>
        <row r="83">
          <cell r="F83" t="str">
            <v>JOR</v>
          </cell>
          <cell r="G83">
            <v>5.4865209999999998</v>
          </cell>
        </row>
        <row r="84">
          <cell r="F84" t="str">
            <v>JPN</v>
          </cell>
          <cell r="G84">
            <v>5.4273364765486702</v>
          </cell>
        </row>
        <row r="85">
          <cell r="F85" t="str">
            <v>JAM</v>
          </cell>
          <cell r="G85">
            <v>5.2486307117647097</v>
          </cell>
        </row>
        <row r="86">
          <cell r="F86" t="str">
            <v>ITA</v>
          </cell>
          <cell r="G86">
            <v>4.3527143686046497</v>
          </cell>
        </row>
        <row r="87">
          <cell r="F87" t="str">
            <v>ISR</v>
          </cell>
          <cell r="G87">
            <v>4.9558171864864899</v>
          </cell>
        </row>
        <row r="88">
          <cell r="F88" t="str">
            <v>IRL</v>
          </cell>
          <cell r="G88">
            <v>5.5510232974358997</v>
          </cell>
        </row>
        <row r="89">
          <cell r="F89" t="str">
            <v>IRN</v>
          </cell>
          <cell r="G89">
            <v>3.2985969433427802</v>
          </cell>
        </row>
        <row r="90">
          <cell r="F90" t="str">
            <v>IDN</v>
          </cell>
          <cell r="G90">
            <v>4.5060528857142899</v>
          </cell>
        </row>
        <row r="91">
          <cell r="F91" t="str">
            <v>IND</v>
          </cell>
          <cell r="G91">
            <v>4.7640614212560397</v>
          </cell>
        </row>
        <row r="92">
          <cell r="F92" t="str">
            <v>ISL</v>
          </cell>
          <cell r="G92">
            <v>6.0267384277173903</v>
          </cell>
        </row>
        <row r="93">
          <cell r="F93" t="str">
            <v>HUN</v>
          </cell>
          <cell r="G93">
            <v>3.93698336858639</v>
          </cell>
        </row>
        <row r="94">
          <cell r="F94" t="str">
            <v>HKG</v>
          </cell>
          <cell r="G94">
            <v>6.7436900930232602</v>
          </cell>
        </row>
        <row r="95">
          <cell r="F95" t="str">
            <v>HND</v>
          </cell>
          <cell r="G95">
            <v>3.9852998354609901</v>
          </cell>
        </row>
        <row r="96">
          <cell r="F96" t="str">
            <v>HTI</v>
          </cell>
          <cell r="G96">
            <v>2.7185763429347798</v>
          </cell>
        </row>
        <row r="97">
          <cell r="F97" t="str">
            <v>GUY</v>
          </cell>
          <cell r="G97">
            <v>3.9427267425414398</v>
          </cell>
        </row>
        <row r="98">
          <cell r="F98" t="str">
            <v>GIN</v>
          </cell>
          <cell r="G98">
            <v>3.0185438241379301</v>
          </cell>
        </row>
        <row r="99">
          <cell r="F99" t="str">
            <v>GTM</v>
          </cell>
          <cell r="G99">
            <v>4.4509613869822502</v>
          </cell>
        </row>
        <row r="100">
          <cell r="F100" t="str">
            <v>GRC</v>
          </cell>
          <cell r="G100">
            <v>5.2553846965517197</v>
          </cell>
        </row>
        <row r="101">
          <cell r="F101" t="str">
            <v>GHA</v>
          </cell>
          <cell r="G101">
            <v>4.2706648288590596</v>
          </cell>
        </row>
        <row r="102">
          <cell r="F102" t="str">
            <v>DEU</v>
          </cell>
          <cell r="G102">
            <v>6.0813258508417496</v>
          </cell>
        </row>
        <row r="103">
          <cell r="F103" t="str">
            <v>GEO</v>
          </cell>
          <cell r="G103">
            <v>4.1690313005917199</v>
          </cell>
        </row>
        <row r="104">
          <cell r="F104" t="str">
            <v>GMB</v>
          </cell>
          <cell r="G104">
            <v>4.6731932546012303</v>
          </cell>
        </row>
        <row r="105">
          <cell r="F105" t="str">
            <v>GAB</v>
          </cell>
          <cell r="G105">
            <v>3.5681651532710301</v>
          </cell>
        </row>
        <row r="106">
          <cell r="F106" t="str">
            <v>FRA</v>
          </cell>
          <cell r="G106">
            <v>6.0644503406698602</v>
          </cell>
        </row>
        <row r="107">
          <cell r="F107" t="str">
            <v>FIN</v>
          </cell>
          <cell r="G107">
            <v>6.2234186947368402</v>
          </cell>
        </row>
        <row r="108">
          <cell r="F108" t="str">
            <v>ETH</v>
          </cell>
          <cell r="G108">
            <v>5.3491557873417701</v>
          </cell>
        </row>
        <row r="109">
          <cell r="F109" t="str">
            <v>EST</v>
          </cell>
          <cell r="G109">
            <v>4.1355651757062102</v>
          </cell>
        </row>
        <row r="110">
          <cell r="F110" t="str">
            <v>SLV</v>
          </cell>
          <cell r="G110">
            <v>4.8138314871794901</v>
          </cell>
        </row>
        <row r="111">
          <cell r="F111" t="str">
            <v>EGY</v>
          </cell>
          <cell r="G111">
            <v>4.7860657736842098</v>
          </cell>
        </row>
        <row r="112">
          <cell r="F112" t="str">
            <v>ECU</v>
          </cell>
          <cell r="G112">
            <v>4.4556790365079397</v>
          </cell>
        </row>
        <row r="113">
          <cell r="F113" t="str">
            <v>DOM</v>
          </cell>
          <cell r="G113">
            <v>5.1588917285714304</v>
          </cell>
        </row>
        <row r="114">
          <cell r="F114" t="str">
            <v>DNK</v>
          </cell>
          <cell r="G114">
            <v>5.6397073242524902</v>
          </cell>
        </row>
        <row r="115">
          <cell r="F115" t="str">
            <v>CZE</v>
          </cell>
          <cell r="G115">
            <v>5.75550833943662</v>
          </cell>
        </row>
        <row r="116">
          <cell r="F116" t="str">
            <v>CYP</v>
          </cell>
          <cell r="G116">
            <v>5.2773584225352099</v>
          </cell>
        </row>
        <row r="117">
          <cell r="F117" t="str">
            <v>HRV</v>
          </cell>
          <cell r="G117">
            <v>4.3661988149732602</v>
          </cell>
        </row>
        <row r="118">
          <cell r="F118" t="str">
            <v>CIV</v>
          </cell>
          <cell r="G118">
            <v>4.0718736728323703</v>
          </cell>
        </row>
        <row r="119">
          <cell r="F119" t="str">
            <v>CRI</v>
          </cell>
          <cell r="G119">
            <v>4.8074336862745097</v>
          </cell>
        </row>
        <row r="120">
          <cell r="F120" t="str">
            <v>COL</v>
          </cell>
          <cell r="G120">
            <v>3.9911332673469402</v>
          </cell>
        </row>
        <row r="121">
          <cell r="F121" t="str">
            <v>CHN</v>
          </cell>
          <cell r="G121">
            <v>4.5413844761904798</v>
          </cell>
        </row>
        <row r="122">
          <cell r="F122" t="str">
            <v>CHL</v>
          </cell>
          <cell r="G122">
            <v>5.2089109999999996</v>
          </cell>
        </row>
        <row r="123">
          <cell r="F123" t="str">
            <v>TCD</v>
          </cell>
          <cell r="G123">
            <v>2.1225431637681198</v>
          </cell>
        </row>
        <row r="124">
          <cell r="F124" t="str">
            <v>CPV</v>
          </cell>
          <cell r="G124">
            <v>4.0061833936170199</v>
          </cell>
        </row>
        <row r="125">
          <cell r="F125" t="str">
            <v>CAN</v>
          </cell>
          <cell r="G125">
            <v>5.8627432690678001</v>
          </cell>
        </row>
        <row r="126">
          <cell r="F126" t="str">
            <v>CMR</v>
          </cell>
          <cell r="G126">
            <v>3.5484223286713301</v>
          </cell>
        </row>
        <row r="127">
          <cell r="F127" t="str">
            <v>KHM</v>
          </cell>
          <cell r="G127">
            <v>4.0899858088235304</v>
          </cell>
        </row>
        <row r="128">
          <cell r="F128" t="str">
            <v>BDI</v>
          </cell>
          <cell r="G128">
            <v>2.6591325722772301</v>
          </cell>
        </row>
        <row r="129">
          <cell r="F129" t="str">
            <v>BFA</v>
          </cell>
          <cell r="G129">
            <v>3.0808252887755101</v>
          </cell>
        </row>
        <row r="130">
          <cell r="F130" t="str">
            <v>BGR</v>
          </cell>
          <cell r="G130">
            <v>4.18858590149254</v>
          </cell>
        </row>
        <row r="131">
          <cell r="F131" t="str">
            <v>BRN</v>
          </cell>
          <cell r="G131">
            <v>4.8405298666666701</v>
          </cell>
        </row>
        <row r="132">
          <cell r="F132" t="str">
            <v>BRA</v>
          </cell>
          <cell r="G132">
            <v>3.2832004290456398</v>
          </cell>
        </row>
        <row r="133">
          <cell r="F133" t="str">
            <v>BWA</v>
          </cell>
          <cell r="G133">
            <v>4.0114792742515002</v>
          </cell>
        </row>
        <row r="134">
          <cell r="F134" t="str">
            <v>BIH</v>
          </cell>
          <cell r="G134">
            <v>1.994227</v>
          </cell>
        </row>
        <row r="135">
          <cell r="F135" t="str">
            <v>BOL</v>
          </cell>
          <cell r="G135">
            <v>3.46148395616438</v>
          </cell>
        </row>
        <row r="136">
          <cell r="F136" t="str">
            <v>BTN</v>
          </cell>
          <cell r="G136">
            <v>3.4743499999999998</v>
          </cell>
        </row>
        <row r="137">
          <cell r="F137" t="str">
            <v>BEN</v>
          </cell>
          <cell r="G137">
            <v>3.0015667507853401</v>
          </cell>
        </row>
        <row r="138">
          <cell r="F138" t="str">
            <v>BEL</v>
          </cell>
          <cell r="G138">
            <v>5.9663188165680499</v>
          </cell>
        </row>
        <row r="139">
          <cell r="F139" t="str">
            <v>BRB</v>
          </cell>
          <cell r="G139">
            <v>5.9741861463414603</v>
          </cell>
        </row>
        <row r="140">
          <cell r="F140" t="str">
            <v>BGD</v>
          </cell>
          <cell r="G140">
            <v>3.2209568229299399</v>
          </cell>
        </row>
        <row r="141">
          <cell r="F141" t="str">
            <v>BHR</v>
          </cell>
          <cell r="G141">
            <v>5.6403229707547204</v>
          </cell>
        </row>
        <row r="142">
          <cell r="F142" t="str">
            <v>AZE</v>
          </cell>
          <cell r="G142">
            <v>5.0986219555555596</v>
          </cell>
        </row>
        <row r="143">
          <cell r="F143" t="str">
            <v>AUT</v>
          </cell>
          <cell r="G143">
            <v>5.3965870897058803</v>
          </cell>
        </row>
        <row r="144">
          <cell r="F144" t="str">
            <v>AUS</v>
          </cell>
          <cell r="G144">
            <v>5.5634680159999998</v>
          </cell>
        </row>
        <row r="145">
          <cell r="F145" t="str">
            <v>ARM</v>
          </cell>
          <cell r="G145">
            <v>4.52901797435897</v>
          </cell>
        </row>
        <row r="146">
          <cell r="F146" t="str">
            <v>ARG</v>
          </cell>
          <cell r="G146">
            <v>3.5566846891402699</v>
          </cell>
        </row>
        <row r="147">
          <cell r="F147" t="str">
            <v>AGO</v>
          </cell>
          <cell r="G147">
            <v>3.3823530000000002</v>
          </cell>
        </row>
        <row r="148">
          <cell r="F148" t="str">
            <v>DZA</v>
          </cell>
          <cell r="G148">
            <v>3.00974334795918</v>
          </cell>
        </row>
        <row r="149">
          <cell r="F149" t="str">
            <v>ALB</v>
          </cell>
          <cell r="G149">
            <v>4.30722045</v>
          </cell>
        </row>
      </sheetData>
      <sheetData sheetId="8">
        <row r="1">
          <cell r="F1" t="str">
            <v>Entity code</v>
          </cell>
          <cell r="G1" t="str">
            <v>Value</v>
          </cell>
        </row>
        <row r="2">
          <cell r="C2" t="str">
            <v>2.06 Available airline seat km/week, millions</v>
          </cell>
          <cell r="F2" t="str">
            <v>ZWE</v>
          </cell>
          <cell r="G2">
            <v>12.450989998656</v>
          </cell>
        </row>
        <row r="3">
          <cell r="F3" t="str">
            <v>ZMB</v>
          </cell>
          <cell r="G3">
            <v>43.542359764992</v>
          </cell>
        </row>
        <row r="4">
          <cell r="F4" t="str">
            <v>YEM</v>
          </cell>
          <cell r="G4">
            <v>39.816576321984002</v>
          </cell>
        </row>
        <row r="5">
          <cell r="F5" t="str">
            <v>VNM</v>
          </cell>
          <cell r="G5">
            <v>733.96472864774398</v>
          </cell>
        </row>
        <row r="6">
          <cell r="F6" t="str">
            <v>VEN</v>
          </cell>
          <cell r="G6">
            <v>262.51623351360001</v>
          </cell>
        </row>
        <row r="7">
          <cell r="F7" t="str">
            <v>URY</v>
          </cell>
          <cell r="G7">
            <v>47.423314547136002</v>
          </cell>
        </row>
        <row r="8">
          <cell r="F8" t="str">
            <v>USA</v>
          </cell>
          <cell r="G8">
            <v>32852.2404388102</v>
          </cell>
        </row>
        <row r="9">
          <cell r="F9" t="str">
            <v>GBR</v>
          </cell>
          <cell r="G9">
            <v>6326.32967235878</v>
          </cell>
        </row>
        <row r="10">
          <cell r="F10" t="str">
            <v>ARE</v>
          </cell>
          <cell r="G10">
            <v>4198.9463578212499</v>
          </cell>
        </row>
        <row r="11">
          <cell r="F11" t="str">
            <v>UKR</v>
          </cell>
          <cell r="G11">
            <v>236.212569609984</v>
          </cell>
        </row>
        <row r="12">
          <cell r="F12" t="str">
            <v>UGA</v>
          </cell>
          <cell r="G12">
            <v>43.652170134144001</v>
          </cell>
        </row>
        <row r="13">
          <cell r="F13" t="str">
            <v>TUR</v>
          </cell>
          <cell r="G13">
            <v>2081.9478979094401</v>
          </cell>
        </row>
        <row r="14">
          <cell r="F14" t="str">
            <v>TUN</v>
          </cell>
          <cell r="G14">
            <v>163.80047187820799</v>
          </cell>
        </row>
        <row r="15">
          <cell r="F15" t="str">
            <v>TTO</v>
          </cell>
          <cell r="G15">
            <v>61.357426086528001</v>
          </cell>
        </row>
        <row r="16">
          <cell r="F16" t="str">
            <v>TLS</v>
          </cell>
          <cell r="G16">
            <v>4.5462471310080002</v>
          </cell>
        </row>
        <row r="17">
          <cell r="F17" t="str">
            <v>THA</v>
          </cell>
          <cell r="G17">
            <v>2464.1798616166998</v>
          </cell>
        </row>
        <row r="18">
          <cell r="F18" t="str">
            <v>TZA</v>
          </cell>
          <cell r="G18">
            <v>83.213096529024</v>
          </cell>
        </row>
        <row r="19">
          <cell r="F19" t="str">
            <v>TWN</v>
          </cell>
          <cell r="G19">
            <v>1033.1242203047</v>
          </cell>
        </row>
        <row r="20">
          <cell r="F20" t="str">
            <v>CHE</v>
          </cell>
          <cell r="G20">
            <v>945.75339884044797</v>
          </cell>
        </row>
        <row r="21">
          <cell r="F21" t="str">
            <v>SWE</v>
          </cell>
          <cell r="G21">
            <v>496.98021063398397</v>
          </cell>
        </row>
        <row r="22">
          <cell r="F22" t="str">
            <v>SWZ</v>
          </cell>
          <cell r="G22">
            <v>0.25723754496000001</v>
          </cell>
        </row>
        <row r="23">
          <cell r="F23" t="str">
            <v>SUR</v>
          </cell>
          <cell r="G23">
            <v>28.112445858815999</v>
          </cell>
        </row>
        <row r="24">
          <cell r="F24" t="str">
            <v>LKA</v>
          </cell>
          <cell r="G24">
            <v>271.61441358796799</v>
          </cell>
        </row>
        <row r="25">
          <cell r="F25" t="str">
            <v>ESP</v>
          </cell>
          <cell r="G25">
            <v>3551.9732521764499</v>
          </cell>
        </row>
        <row r="26">
          <cell r="F26" t="str">
            <v>ZAF</v>
          </cell>
          <cell r="G26">
            <v>1088.4818389547499</v>
          </cell>
        </row>
        <row r="27">
          <cell r="F27" t="str">
            <v>SVN</v>
          </cell>
          <cell r="G27">
            <v>16.369449738048001</v>
          </cell>
        </row>
        <row r="28">
          <cell r="F28" t="str">
            <v>SVK</v>
          </cell>
          <cell r="G28">
            <v>26.352959719680001</v>
          </cell>
        </row>
        <row r="29">
          <cell r="F29" t="str">
            <v>SGP</v>
          </cell>
          <cell r="G29">
            <v>2378.2910359570601</v>
          </cell>
        </row>
        <row r="30">
          <cell r="F30" t="str">
            <v>SLE</v>
          </cell>
          <cell r="G30">
            <v>8.4429686563199997</v>
          </cell>
        </row>
        <row r="31">
          <cell r="F31" t="str">
            <v>SYC</v>
          </cell>
          <cell r="G31">
            <v>27.155105049599999</v>
          </cell>
        </row>
        <row r="32">
          <cell r="F32" t="str">
            <v>SRB</v>
          </cell>
          <cell r="G32">
            <v>72.087869633471996</v>
          </cell>
        </row>
        <row r="33">
          <cell r="F33" t="str">
            <v>SEN</v>
          </cell>
          <cell r="G33">
            <v>100.842651353664</v>
          </cell>
        </row>
        <row r="34">
          <cell r="F34" t="str">
            <v>SAU</v>
          </cell>
          <cell r="G34">
            <v>1201.1413867009901</v>
          </cell>
        </row>
        <row r="35">
          <cell r="F35" t="str">
            <v>RWA</v>
          </cell>
          <cell r="G35">
            <v>15.328896187968001</v>
          </cell>
        </row>
        <row r="36">
          <cell r="F36" t="str">
            <v>RUS</v>
          </cell>
          <cell r="G36">
            <v>3506.4568340461401</v>
          </cell>
        </row>
        <row r="37">
          <cell r="F37" t="str">
            <v>ROU</v>
          </cell>
          <cell r="G37">
            <v>176.316616168704</v>
          </cell>
        </row>
        <row r="38">
          <cell r="F38" t="str">
            <v>QAT</v>
          </cell>
          <cell r="G38">
            <v>1007.27092890547</v>
          </cell>
        </row>
        <row r="39">
          <cell r="F39" t="str">
            <v>PRI</v>
          </cell>
          <cell r="G39">
            <v>223</v>
          </cell>
        </row>
        <row r="40">
          <cell r="F40" t="str">
            <v>PRT</v>
          </cell>
          <cell r="G40">
            <v>746.91737611603196</v>
          </cell>
        </row>
        <row r="41">
          <cell r="F41" t="str">
            <v>POL</v>
          </cell>
          <cell r="G41">
            <v>342.13446995270402</v>
          </cell>
        </row>
        <row r="42">
          <cell r="F42" t="str">
            <v>PHL</v>
          </cell>
          <cell r="G42">
            <v>1036.06831961741</v>
          </cell>
        </row>
        <row r="43">
          <cell r="F43" t="str">
            <v>PER</v>
          </cell>
          <cell r="G43">
            <v>513.19819374278404</v>
          </cell>
        </row>
        <row r="44">
          <cell r="F44" t="str">
            <v>PRY</v>
          </cell>
          <cell r="G44">
            <v>21.736515417408</v>
          </cell>
        </row>
        <row r="45">
          <cell r="F45" t="str">
            <v>PAN</v>
          </cell>
          <cell r="G45">
            <v>340.23357880300802</v>
          </cell>
        </row>
        <row r="46">
          <cell r="F46" t="str">
            <v>PAK</v>
          </cell>
          <cell r="G46">
            <v>409.427696646144</v>
          </cell>
        </row>
        <row r="47">
          <cell r="F47" t="str">
            <v>OMN</v>
          </cell>
          <cell r="G47">
            <v>201.612833947008</v>
          </cell>
        </row>
        <row r="48">
          <cell r="F48" t="str">
            <v>NOR</v>
          </cell>
          <cell r="G48">
            <v>565.23304248364798</v>
          </cell>
        </row>
        <row r="49">
          <cell r="F49" t="str">
            <v>NGA</v>
          </cell>
          <cell r="G49">
            <v>285.29420773708802</v>
          </cell>
        </row>
        <row r="50">
          <cell r="F50" t="str">
            <v>NIC</v>
          </cell>
          <cell r="G50">
            <v>20.972023104384</v>
          </cell>
        </row>
        <row r="51">
          <cell r="F51" t="str">
            <v>NZL</v>
          </cell>
          <cell r="G51">
            <v>693.55580268902395</v>
          </cell>
        </row>
        <row r="52">
          <cell r="F52" t="str">
            <v>NLD</v>
          </cell>
          <cell r="G52">
            <v>1759.4879536713599</v>
          </cell>
        </row>
        <row r="53">
          <cell r="F53" t="str">
            <v>NPL</v>
          </cell>
          <cell r="G53">
            <v>90.058437209664007</v>
          </cell>
        </row>
        <row r="54">
          <cell r="F54" t="str">
            <v>NAM</v>
          </cell>
          <cell r="G54">
            <v>31.018475334527999</v>
          </cell>
        </row>
        <row r="55">
          <cell r="F55" t="str">
            <v>MMR</v>
          </cell>
          <cell r="G55">
            <v>69.789749736960005</v>
          </cell>
        </row>
        <row r="56">
          <cell r="F56" t="str">
            <v>MOZ</v>
          </cell>
          <cell r="G56">
            <v>34.510241652479998</v>
          </cell>
        </row>
        <row r="57">
          <cell r="F57" t="str">
            <v>MAR</v>
          </cell>
          <cell r="G57">
            <v>408.16028674713601</v>
          </cell>
        </row>
        <row r="58">
          <cell r="F58" t="str">
            <v>MNE</v>
          </cell>
          <cell r="G58">
            <v>21.635834856768</v>
          </cell>
        </row>
        <row r="59">
          <cell r="F59" t="str">
            <v>MNG</v>
          </cell>
          <cell r="G59">
            <v>29.938023732672001</v>
          </cell>
        </row>
        <row r="60">
          <cell r="F60" t="str">
            <v>MDA</v>
          </cell>
          <cell r="G60">
            <v>18.940413792960001</v>
          </cell>
        </row>
        <row r="61">
          <cell r="F61" t="str">
            <v>MEX</v>
          </cell>
          <cell r="G61">
            <v>1849.43552639155</v>
          </cell>
        </row>
        <row r="62">
          <cell r="F62" t="str">
            <v>MUS</v>
          </cell>
          <cell r="G62">
            <v>162.72107198265601</v>
          </cell>
        </row>
        <row r="63">
          <cell r="F63" t="str">
            <v>MRT</v>
          </cell>
          <cell r="G63">
            <v>10.980567791424001</v>
          </cell>
        </row>
        <row r="64">
          <cell r="F64" t="str">
            <v>MLT</v>
          </cell>
          <cell r="G64">
            <v>70.325216305344</v>
          </cell>
        </row>
        <row r="65">
          <cell r="F65" t="str">
            <v>MLI</v>
          </cell>
          <cell r="G65">
            <v>20.709258267456001</v>
          </cell>
        </row>
        <row r="66">
          <cell r="F66" t="str">
            <v>MYS</v>
          </cell>
          <cell r="G66">
            <v>1683.01542550522</v>
          </cell>
        </row>
        <row r="67">
          <cell r="F67" t="str">
            <v>MWI</v>
          </cell>
          <cell r="G67">
            <v>5.8864717992960003</v>
          </cell>
        </row>
        <row r="68">
          <cell r="F68" t="str">
            <v>MDG</v>
          </cell>
          <cell r="G68">
            <v>45.186406049664001</v>
          </cell>
        </row>
        <row r="69">
          <cell r="F69" t="str">
            <v>MKD</v>
          </cell>
          <cell r="G69">
            <v>13.062654177408</v>
          </cell>
        </row>
        <row r="70">
          <cell r="F70" t="str">
            <v>LUX</v>
          </cell>
          <cell r="G70">
            <v>25.301133519552</v>
          </cell>
        </row>
        <row r="71">
          <cell r="F71" t="str">
            <v>LTU</v>
          </cell>
          <cell r="G71">
            <v>51.314129779967999</v>
          </cell>
        </row>
        <row r="72">
          <cell r="F72" t="str">
            <v>LBY</v>
          </cell>
          <cell r="G72">
            <v>82.119833744255999</v>
          </cell>
        </row>
        <row r="73">
          <cell r="F73" t="str">
            <v>LBR</v>
          </cell>
          <cell r="G73">
            <v>4.9764521410559999</v>
          </cell>
        </row>
        <row r="74">
          <cell r="F74" t="str">
            <v>LSO</v>
          </cell>
          <cell r="G74">
            <v>0.25116388070399998</v>
          </cell>
        </row>
        <row r="75">
          <cell r="F75" t="str">
            <v>LBN</v>
          </cell>
          <cell r="G75">
            <v>148.81651845984001</v>
          </cell>
        </row>
        <row r="76">
          <cell r="F76" t="str">
            <v>LVA</v>
          </cell>
          <cell r="G76">
            <v>72.546881901120003</v>
          </cell>
        </row>
        <row r="77">
          <cell r="F77" t="str">
            <v>LAO</v>
          </cell>
          <cell r="G77">
            <v>22.123712318399999</v>
          </cell>
        </row>
        <row r="78">
          <cell r="F78" t="str">
            <v>KGZ</v>
          </cell>
          <cell r="G78">
            <v>58.425320409984003</v>
          </cell>
        </row>
        <row r="79">
          <cell r="F79" t="str">
            <v>KWT</v>
          </cell>
          <cell r="G79">
            <v>230.87196798336001</v>
          </cell>
        </row>
        <row r="80">
          <cell r="F80" t="str">
            <v>KOR</v>
          </cell>
          <cell r="G80">
            <v>2167.3695712394901</v>
          </cell>
        </row>
        <row r="81">
          <cell r="F81" t="str">
            <v>KEN</v>
          </cell>
          <cell r="G81">
            <v>264.21873921907201</v>
          </cell>
        </row>
        <row r="82">
          <cell r="F82" t="str">
            <v>KAZ</v>
          </cell>
          <cell r="G82">
            <v>234.14164804800001</v>
          </cell>
        </row>
        <row r="83">
          <cell r="F83" t="str">
            <v>JOR</v>
          </cell>
          <cell r="G83">
            <v>181.58281862688</v>
          </cell>
        </row>
        <row r="84">
          <cell r="F84" t="str">
            <v>JPN</v>
          </cell>
          <cell r="G84">
            <v>5425.1722651674199</v>
          </cell>
        </row>
        <row r="85">
          <cell r="F85" t="str">
            <v>JAM</v>
          </cell>
          <cell r="G85">
            <v>139.12939733932799</v>
          </cell>
        </row>
        <row r="86">
          <cell r="F86" t="str">
            <v>ITA</v>
          </cell>
          <cell r="G86">
            <v>2261.67548569459</v>
          </cell>
        </row>
        <row r="87">
          <cell r="F87" t="str">
            <v>ISR</v>
          </cell>
          <cell r="G87">
            <v>502.42832126783998</v>
          </cell>
        </row>
        <row r="88">
          <cell r="F88" t="str">
            <v>IRL</v>
          </cell>
          <cell r="G88">
            <v>438.88741529529602</v>
          </cell>
        </row>
        <row r="89">
          <cell r="F89" t="str">
            <v>IRN</v>
          </cell>
          <cell r="G89">
            <v>261.11437821215998</v>
          </cell>
        </row>
        <row r="90">
          <cell r="F90" t="str">
            <v>IDN</v>
          </cell>
          <cell r="G90">
            <v>2434.9686739614699</v>
          </cell>
        </row>
        <row r="91">
          <cell r="F91" t="str">
            <v>IND</v>
          </cell>
          <cell r="G91">
            <v>3288.0289559990401</v>
          </cell>
        </row>
        <row r="92">
          <cell r="F92" t="str">
            <v>ISL</v>
          </cell>
          <cell r="G92">
            <v>123.278281898112</v>
          </cell>
        </row>
        <row r="93">
          <cell r="F93" t="str">
            <v>HUN</v>
          </cell>
          <cell r="G93">
            <v>122.512932609408</v>
          </cell>
        </row>
        <row r="94">
          <cell r="F94" t="str">
            <v>HKG</v>
          </cell>
          <cell r="G94">
            <v>2371.9329716480602</v>
          </cell>
        </row>
        <row r="95">
          <cell r="F95" t="str">
            <v>HND</v>
          </cell>
          <cell r="G95">
            <v>26.507645036928</v>
          </cell>
        </row>
        <row r="96">
          <cell r="F96" t="str">
            <v>HTI</v>
          </cell>
          <cell r="G96">
            <v>23.408929608767998</v>
          </cell>
        </row>
        <row r="97">
          <cell r="F97" t="str">
            <v>GUY</v>
          </cell>
          <cell r="G97">
            <v>11.03083001856</v>
          </cell>
        </row>
        <row r="98">
          <cell r="F98" t="str">
            <v>GIN</v>
          </cell>
          <cell r="G98">
            <v>9.4480450225919999</v>
          </cell>
        </row>
        <row r="99">
          <cell r="F99" t="str">
            <v>GTM</v>
          </cell>
          <cell r="G99">
            <v>43.393975834175997</v>
          </cell>
        </row>
        <row r="100">
          <cell r="F100" t="str">
            <v>GRC</v>
          </cell>
          <cell r="G100">
            <v>541.98620922124803</v>
          </cell>
        </row>
        <row r="101">
          <cell r="F101" t="str">
            <v>GHA</v>
          </cell>
          <cell r="G101">
            <v>106.528363926336</v>
          </cell>
        </row>
        <row r="102">
          <cell r="F102" t="str">
            <v>DEU</v>
          </cell>
          <cell r="G102">
            <v>4663.0000774051196</v>
          </cell>
        </row>
        <row r="103">
          <cell r="F103" t="str">
            <v>GEO</v>
          </cell>
          <cell r="G103">
            <v>39.317534841023999</v>
          </cell>
        </row>
        <row r="104">
          <cell r="F104" t="str">
            <v>GMB</v>
          </cell>
          <cell r="G104">
            <v>14.545414420416</v>
          </cell>
        </row>
        <row r="105">
          <cell r="F105" t="str">
            <v>GAB</v>
          </cell>
          <cell r="G105">
            <v>28.555976237184002</v>
          </cell>
        </row>
        <row r="106">
          <cell r="F106" t="str">
            <v>FRA</v>
          </cell>
          <cell r="G106">
            <v>3820.6152685514899</v>
          </cell>
        </row>
        <row r="107">
          <cell r="F107" t="str">
            <v>FIN</v>
          </cell>
          <cell r="G107">
            <v>392.58020495232</v>
          </cell>
        </row>
        <row r="108">
          <cell r="F108" t="str">
            <v>ETH</v>
          </cell>
          <cell r="G108">
            <v>253.55837133791999</v>
          </cell>
        </row>
        <row r="109">
          <cell r="F109" t="str">
            <v>EST</v>
          </cell>
          <cell r="G109">
            <v>21.592412341631999</v>
          </cell>
        </row>
        <row r="110">
          <cell r="F110" t="str">
            <v>SLV</v>
          </cell>
          <cell r="G110">
            <v>95.448220388927993</v>
          </cell>
        </row>
        <row r="111">
          <cell r="F111" t="str">
            <v>EGY</v>
          </cell>
          <cell r="G111">
            <v>710.54536163846399</v>
          </cell>
        </row>
        <row r="112">
          <cell r="F112" t="str">
            <v>ECU</v>
          </cell>
          <cell r="G112">
            <v>166.58296408512001</v>
          </cell>
        </row>
        <row r="113">
          <cell r="F113" t="str">
            <v>DOM</v>
          </cell>
          <cell r="G113">
            <v>386.41598290944</v>
          </cell>
        </row>
        <row r="114">
          <cell r="F114" t="str">
            <v>DNK</v>
          </cell>
          <cell r="G114">
            <v>463.75480727135999</v>
          </cell>
        </row>
        <row r="115">
          <cell r="F115" t="str">
            <v>CZE</v>
          </cell>
          <cell r="G115">
            <v>194.56985455776001</v>
          </cell>
        </row>
        <row r="116">
          <cell r="F116" t="str">
            <v>CYP</v>
          </cell>
          <cell r="G116">
            <v>173.369731081536</v>
          </cell>
        </row>
        <row r="117">
          <cell r="F117" t="str">
            <v>HRV</v>
          </cell>
          <cell r="G117">
            <v>85.971013248383997</v>
          </cell>
        </row>
        <row r="118">
          <cell r="F118" t="str">
            <v>CIV</v>
          </cell>
          <cell r="G118">
            <v>44.171783859455999</v>
          </cell>
        </row>
        <row r="119">
          <cell r="F119" t="str">
            <v>CRI</v>
          </cell>
          <cell r="G119">
            <v>136.29067545772801</v>
          </cell>
        </row>
        <row r="120">
          <cell r="F120" t="str">
            <v>COL</v>
          </cell>
          <cell r="G120">
            <v>527.5516737744</v>
          </cell>
        </row>
        <row r="121">
          <cell r="F121" t="str">
            <v>CHN</v>
          </cell>
          <cell r="G121">
            <v>12672.043008863</v>
          </cell>
        </row>
        <row r="122">
          <cell r="F122" t="str">
            <v>CHL</v>
          </cell>
          <cell r="G122">
            <v>570.83621663059205</v>
          </cell>
        </row>
        <row r="123">
          <cell r="F123" t="str">
            <v>TCD</v>
          </cell>
          <cell r="G123">
            <v>7.6848018698880001</v>
          </cell>
        </row>
        <row r="124">
          <cell r="F124" t="str">
            <v>CPV</v>
          </cell>
          <cell r="G124">
            <v>40.416964632000003</v>
          </cell>
        </row>
        <row r="125">
          <cell r="F125" t="str">
            <v>CAN</v>
          </cell>
          <cell r="G125">
            <v>3364.5975233777299</v>
          </cell>
        </row>
        <row r="126">
          <cell r="F126" t="str">
            <v>CMR</v>
          </cell>
          <cell r="G126">
            <v>50.213897731007997</v>
          </cell>
        </row>
        <row r="127">
          <cell r="F127" t="str">
            <v>KHM</v>
          </cell>
          <cell r="G127">
            <v>75.351482471232003</v>
          </cell>
        </row>
        <row r="128">
          <cell r="F128" t="str">
            <v>BDI</v>
          </cell>
          <cell r="G128">
            <v>2.5972140648959998</v>
          </cell>
        </row>
        <row r="129">
          <cell r="F129" t="str">
            <v>BFA</v>
          </cell>
          <cell r="G129">
            <v>17.936684447615999</v>
          </cell>
        </row>
        <row r="130">
          <cell r="F130" t="str">
            <v>BGR</v>
          </cell>
          <cell r="G130">
            <v>104.01422098003199</v>
          </cell>
        </row>
        <row r="131">
          <cell r="F131" t="str">
            <v>BRN</v>
          </cell>
          <cell r="G131">
            <v>47.246159568960003</v>
          </cell>
        </row>
        <row r="132">
          <cell r="F132" t="str">
            <v>BRA</v>
          </cell>
          <cell r="G132">
            <v>3780.5934984554901</v>
          </cell>
        </row>
        <row r="133">
          <cell r="F133" t="str">
            <v>BWA</v>
          </cell>
          <cell r="G133">
            <v>6.9244890232319998</v>
          </cell>
        </row>
        <row r="134">
          <cell r="F134" t="str">
            <v>BIH</v>
          </cell>
          <cell r="G134">
            <v>7.628880384576</v>
          </cell>
        </row>
        <row r="135">
          <cell r="F135" t="str">
            <v>BOL</v>
          </cell>
          <cell r="G135">
            <v>70.407710474111994</v>
          </cell>
        </row>
        <row r="136">
          <cell r="F136" t="str">
            <v>BTN</v>
          </cell>
          <cell r="G136">
            <v>2.1793277784959999</v>
          </cell>
        </row>
        <row r="137">
          <cell r="F137" t="str">
            <v>BEN</v>
          </cell>
          <cell r="G137">
            <v>20.205536814144001</v>
          </cell>
        </row>
        <row r="138">
          <cell r="F138" t="str">
            <v>BEL</v>
          </cell>
          <cell r="G138">
            <v>556.97641574572799</v>
          </cell>
        </row>
        <row r="139">
          <cell r="F139" t="str">
            <v>BRB</v>
          </cell>
          <cell r="G139">
            <v>71.372804298047996</v>
          </cell>
        </row>
        <row r="140">
          <cell r="F140" t="str">
            <v>BGD</v>
          </cell>
          <cell r="G140">
            <v>203.16909293049599</v>
          </cell>
        </row>
        <row r="141">
          <cell r="F141" t="str">
            <v>BHR</v>
          </cell>
          <cell r="G141">
            <v>174.823568194176</v>
          </cell>
        </row>
        <row r="142">
          <cell r="F142" t="str">
            <v>AZE</v>
          </cell>
          <cell r="G142">
            <v>88.359354578880001</v>
          </cell>
        </row>
        <row r="143">
          <cell r="F143" t="str">
            <v>AUT</v>
          </cell>
          <cell r="G143">
            <v>416.081753917632</v>
          </cell>
        </row>
        <row r="144">
          <cell r="F144" t="str">
            <v>AUS</v>
          </cell>
          <cell r="G144">
            <v>4334.3337350459497</v>
          </cell>
        </row>
        <row r="145">
          <cell r="F145" t="str">
            <v>ARM</v>
          </cell>
          <cell r="G145">
            <v>43.360055690688</v>
          </cell>
        </row>
        <row r="146">
          <cell r="F146" t="str">
            <v>ARG</v>
          </cell>
          <cell r="G146">
            <v>808.31716255065601</v>
          </cell>
        </row>
        <row r="147">
          <cell r="F147" t="str">
            <v>AGO</v>
          </cell>
          <cell r="G147">
            <v>117.795856026816</v>
          </cell>
        </row>
        <row r="148">
          <cell r="F148" t="str">
            <v>DZA</v>
          </cell>
          <cell r="G148">
            <v>183.94870478054401</v>
          </cell>
        </row>
        <row r="149">
          <cell r="F149" t="str">
            <v>ALB</v>
          </cell>
          <cell r="G149">
            <v>24.226734660479998</v>
          </cell>
        </row>
      </sheetData>
      <sheetData sheetId="9">
        <row r="1">
          <cell r="F1" t="str">
            <v>Entity code</v>
          </cell>
          <cell r="G1" t="str">
            <v>Value</v>
          </cell>
        </row>
        <row r="2">
          <cell r="C2" t="str">
            <v>2.B. Electricity and telephony infrastructure, 1-7 (best)</v>
          </cell>
          <cell r="F2" t="str">
            <v>ZWE</v>
          </cell>
          <cell r="G2">
            <v>2.3229693315304298</v>
          </cell>
        </row>
        <row r="3">
          <cell r="F3" t="str">
            <v>ZMB</v>
          </cell>
          <cell r="G3">
            <v>2.62414493102195</v>
          </cell>
        </row>
        <row r="4">
          <cell r="F4" t="str">
            <v>YEM</v>
          </cell>
          <cell r="G4">
            <v>1.5316035069334</v>
          </cell>
        </row>
        <row r="5">
          <cell r="F5" t="str">
            <v>VNM</v>
          </cell>
          <cell r="G5">
            <v>4.0243116002399297</v>
          </cell>
        </row>
        <row r="6">
          <cell r="F6" t="str">
            <v>VEN</v>
          </cell>
          <cell r="G6">
            <v>2.8762454757856601</v>
          </cell>
        </row>
        <row r="7">
          <cell r="F7" t="str">
            <v>URY</v>
          </cell>
          <cell r="G7">
            <v>5.5192391209487903</v>
          </cell>
        </row>
        <row r="8">
          <cell r="F8" t="str">
            <v>USA</v>
          </cell>
          <cell r="G8">
            <v>5.7235122761837598</v>
          </cell>
        </row>
        <row r="9">
          <cell r="F9" t="str">
            <v>GBR</v>
          </cell>
          <cell r="G9">
            <v>6.5866132673244504</v>
          </cell>
        </row>
        <row r="10">
          <cell r="F10" t="str">
            <v>ARE</v>
          </cell>
          <cell r="G10">
            <v>5.7638071874012802</v>
          </cell>
        </row>
        <row r="11">
          <cell r="F11" t="str">
            <v>UKR</v>
          </cell>
          <cell r="G11">
            <v>4.7792076614076402</v>
          </cell>
        </row>
        <row r="12">
          <cell r="F12" t="str">
            <v>UGA</v>
          </cell>
          <cell r="G12">
            <v>1.9301021554115001</v>
          </cell>
        </row>
        <row r="13">
          <cell r="F13" t="str">
            <v>TUR</v>
          </cell>
          <cell r="G13">
            <v>3.98995728642572</v>
          </cell>
        </row>
        <row r="14">
          <cell r="F14" t="str">
            <v>TUN</v>
          </cell>
          <cell r="G14">
            <v>4.2622567789051802</v>
          </cell>
        </row>
        <row r="15">
          <cell r="F15" t="str">
            <v>TTO</v>
          </cell>
          <cell r="G15">
            <v>4.9781289334986702</v>
          </cell>
        </row>
        <row r="16">
          <cell r="F16" t="str">
            <v>TLS</v>
          </cell>
          <cell r="G16">
            <v>2.2105197842745001</v>
          </cell>
        </row>
        <row r="17">
          <cell r="F17" t="str">
            <v>THA</v>
          </cell>
          <cell r="G17">
            <v>4.2348418978650999</v>
          </cell>
        </row>
        <row r="18">
          <cell r="F18" t="str">
            <v>TZA</v>
          </cell>
          <cell r="G18">
            <v>2.00079076213679</v>
          </cell>
        </row>
        <row r="19">
          <cell r="F19" t="str">
            <v>TWN</v>
          </cell>
          <cell r="G19">
            <v>6.3089401971706298</v>
          </cell>
        </row>
        <row r="20">
          <cell r="F20" t="str">
            <v>CHE</v>
          </cell>
          <cell r="G20">
            <v>6.6925485608939201</v>
          </cell>
        </row>
        <row r="21">
          <cell r="F21" t="str">
            <v>SWE</v>
          </cell>
          <cell r="G21">
            <v>6.2481492420693998</v>
          </cell>
        </row>
        <row r="22">
          <cell r="F22" t="str">
            <v>SWZ</v>
          </cell>
          <cell r="G22">
            <v>2.98176043444631</v>
          </cell>
        </row>
        <row r="23">
          <cell r="F23" t="str">
            <v>SUR</v>
          </cell>
          <cell r="G23">
            <v>4.0989709741474503</v>
          </cell>
        </row>
        <row r="24">
          <cell r="F24" t="str">
            <v>LKA</v>
          </cell>
          <cell r="G24">
            <v>4.0445523702761896</v>
          </cell>
        </row>
        <row r="25">
          <cell r="F25" t="str">
            <v>ESP</v>
          </cell>
          <cell r="G25">
            <v>5.8328981389589201</v>
          </cell>
        </row>
        <row r="26">
          <cell r="F26" t="str">
            <v>ZAF</v>
          </cell>
          <cell r="G26">
            <v>3.6943115660557302</v>
          </cell>
        </row>
        <row r="27">
          <cell r="F27" t="str">
            <v>SVN</v>
          </cell>
          <cell r="G27">
            <v>5.8188648364886202</v>
          </cell>
        </row>
        <row r="28">
          <cell r="F28" t="str">
            <v>SVK</v>
          </cell>
          <cell r="G28">
            <v>4.8915939778114099</v>
          </cell>
        </row>
        <row r="29">
          <cell r="F29" t="str">
            <v>SGP</v>
          </cell>
          <cell r="G29">
            <v>6.3752562863134097</v>
          </cell>
        </row>
        <row r="30">
          <cell r="F30" t="str">
            <v>SLE</v>
          </cell>
          <cell r="G30">
            <v>1.7515722862556999</v>
          </cell>
        </row>
        <row r="31">
          <cell r="F31" t="str">
            <v>SYC</v>
          </cell>
          <cell r="G31">
            <v>5.3274190786568001</v>
          </cell>
        </row>
        <row r="32">
          <cell r="F32" t="str">
            <v>SRB</v>
          </cell>
          <cell r="G32">
            <v>4.4879731590083596</v>
          </cell>
        </row>
        <row r="33">
          <cell r="F33" t="str">
            <v>SEN</v>
          </cell>
          <cell r="G33">
            <v>2.3859579543701499</v>
          </cell>
        </row>
        <row r="34">
          <cell r="F34" t="str">
            <v>SAU</v>
          </cell>
          <cell r="G34">
            <v>5.4337004569103797</v>
          </cell>
        </row>
        <row r="35">
          <cell r="F35" t="str">
            <v>RWA</v>
          </cell>
          <cell r="G35">
            <v>2.7828895762984001</v>
          </cell>
        </row>
        <row r="36">
          <cell r="F36" t="str">
            <v>RUS</v>
          </cell>
          <cell r="G36">
            <v>5.0214608156582097</v>
          </cell>
        </row>
        <row r="37">
          <cell r="F37" t="str">
            <v>ROU</v>
          </cell>
          <cell r="G37">
            <v>4.0363655320384604</v>
          </cell>
        </row>
        <row r="38">
          <cell r="F38" t="str">
            <v>QAT</v>
          </cell>
          <cell r="G38">
            <v>5.3443668050626796</v>
          </cell>
        </row>
        <row r="39">
          <cell r="F39" t="str">
            <v>PRI</v>
          </cell>
          <cell r="G39">
            <v>4.1429935643387497</v>
          </cell>
        </row>
        <row r="40">
          <cell r="F40" t="str">
            <v>PRT</v>
          </cell>
          <cell r="G40">
            <v>5.9854573767279202</v>
          </cell>
        </row>
        <row r="41">
          <cell r="F41" t="str">
            <v>POL</v>
          </cell>
          <cell r="G41">
            <v>4.7415970882861096</v>
          </cell>
        </row>
        <row r="42">
          <cell r="F42" t="str">
            <v>PHL</v>
          </cell>
          <cell r="G42">
            <v>3.4639282303666001</v>
          </cell>
        </row>
        <row r="43">
          <cell r="F43" t="str">
            <v>PER</v>
          </cell>
          <cell r="G43">
            <v>3.8595421548226101</v>
          </cell>
        </row>
        <row r="44">
          <cell r="F44" t="str">
            <v>PRY</v>
          </cell>
          <cell r="G44">
            <v>2.8728726945870702</v>
          </cell>
        </row>
        <row r="45">
          <cell r="F45" t="str">
            <v>PAN</v>
          </cell>
          <cell r="G45">
            <v>4.9885068171477203</v>
          </cell>
        </row>
        <row r="46">
          <cell r="F46" t="str">
            <v>PAK</v>
          </cell>
          <cell r="G46">
            <v>1.96340069264704</v>
          </cell>
        </row>
        <row r="47">
          <cell r="F47" t="str">
            <v>OMN</v>
          </cell>
          <cell r="G47">
            <v>5.2263787435786799</v>
          </cell>
        </row>
        <row r="48">
          <cell r="F48" t="str">
            <v>NOR</v>
          </cell>
          <cell r="G48">
            <v>5.61564930998615</v>
          </cell>
        </row>
        <row r="49">
          <cell r="F49" t="str">
            <v>NGA</v>
          </cell>
          <cell r="G49">
            <v>1.8772749407017399</v>
          </cell>
        </row>
        <row r="50">
          <cell r="F50" t="str">
            <v>NIC</v>
          </cell>
          <cell r="G50">
            <v>3.2051060318628202</v>
          </cell>
        </row>
        <row r="51">
          <cell r="F51" t="str">
            <v>NZL</v>
          </cell>
          <cell r="G51">
            <v>5.7505878563980799</v>
          </cell>
        </row>
        <row r="52">
          <cell r="F52" t="str">
            <v>NLD</v>
          </cell>
          <cell r="G52">
            <v>6.1624649458641398</v>
          </cell>
        </row>
        <row r="53">
          <cell r="F53" t="str">
            <v>NPL</v>
          </cell>
          <cell r="G53">
            <v>1.59769929702625</v>
          </cell>
        </row>
        <row r="54">
          <cell r="F54" t="str">
            <v>NAM</v>
          </cell>
          <cell r="G54">
            <v>4.1873099126240199</v>
          </cell>
        </row>
        <row r="55">
          <cell r="F55" t="str">
            <v>MMR</v>
          </cell>
          <cell r="G55">
            <v>1.9695745</v>
          </cell>
        </row>
        <row r="56">
          <cell r="F56" t="str">
            <v>MOZ</v>
          </cell>
          <cell r="G56">
            <v>2.1555763660537899</v>
          </cell>
        </row>
        <row r="57">
          <cell r="F57" t="str">
            <v>MAR</v>
          </cell>
          <cell r="G57">
            <v>4.3574619658146903</v>
          </cell>
        </row>
        <row r="58">
          <cell r="F58" t="str">
            <v>MNE</v>
          </cell>
          <cell r="G58">
            <v>4.8647286524665203</v>
          </cell>
        </row>
        <row r="59">
          <cell r="F59" t="str">
            <v>MNG</v>
          </cell>
          <cell r="G59">
            <v>3.3766711255850601</v>
          </cell>
        </row>
        <row r="60">
          <cell r="F60" t="str">
            <v>MDA</v>
          </cell>
          <cell r="G60">
            <v>4.6522280937952898</v>
          </cell>
        </row>
        <row r="61">
          <cell r="F61" t="str">
            <v>MEX</v>
          </cell>
          <cell r="G61">
            <v>3.83501721970628</v>
          </cell>
        </row>
        <row r="62">
          <cell r="F62" t="str">
            <v>MUS</v>
          </cell>
          <cell r="G62">
            <v>4.7320595825891303</v>
          </cell>
        </row>
        <row r="63">
          <cell r="F63" t="str">
            <v>MRT</v>
          </cell>
          <cell r="G63">
            <v>3.1568957833865499</v>
          </cell>
        </row>
        <row r="64">
          <cell r="F64" t="str">
            <v>MLT</v>
          </cell>
          <cell r="G64">
            <v>5.7815925580778798</v>
          </cell>
        </row>
        <row r="65">
          <cell r="F65" t="str">
            <v>MLI</v>
          </cell>
          <cell r="G65">
            <v>2.9617586472669299</v>
          </cell>
        </row>
        <row r="66">
          <cell r="F66" t="str">
            <v>MYS</v>
          </cell>
          <cell r="G66">
            <v>4.9794868933433296</v>
          </cell>
        </row>
        <row r="67">
          <cell r="F67" t="str">
            <v>MWI</v>
          </cell>
          <cell r="G67">
            <v>1.8160980461206899</v>
          </cell>
        </row>
        <row r="68">
          <cell r="F68" t="str">
            <v>MDG</v>
          </cell>
          <cell r="G68">
            <v>1.84340851985565</v>
          </cell>
        </row>
        <row r="69">
          <cell r="F69" t="str">
            <v>MKD</v>
          </cell>
          <cell r="G69">
            <v>4.2755045696994101</v>
          </cell>
        </row>
        <row r="70">
          <cell r="F70" t="str">
            <v>LUX</v>
          </cell>
          <cell r="G70">
            <v>6.7543982037480701</v>
          </cell>
        </row>
        <row r="71">
          <cell r="F71" t="str">
            <v>LTU</v>
          </cell>
          <cell r="G71">
            <v>5.1531517004678102</v>
          </cell>
        </row>
        <row r="72">
          <cell r="F72" t="str">
            <v>LBY</v>
          </cell>
          <cell r="G72">
            <v>4.0357739193026001</v>
          </cell>
        </row>
        <row r="73">
          <cell r="F73" t="str">
            <v>LBR</v>
          </cell>
          <cell r="G73">
            <v>2.1057308316044301</v>
          </cell>
        </row>
        <row r="74">
          <cell r="F74" t="str">
            <v>LSO</v>
          </cell>
          <cell r="G74">
            <v>2.6259275070617698</v>
          </cell>
        </row>
        <row r="75">
          <cell r="F75" t="str">
            <v>LBN</v>
          </cell>
          <cell r="G75">
            <v>2.3186199775799898</v>
          </cell>
        </row>
        <row r="76">
          <cell r="F76" t="str">
            <v>LVA</v>
          </cell>
          <cell r="G76">
            <v>4.5306314512040702</v>
          </cell>
        </row>
        <row r="77">
          <cell r="F77" t="str">
            <v>LAO</v>
          </cell>
          <cell r="G77">
            <v>3.9984945678017798</v>
          </cell>
        </row>
        <row r="78">
          <cell r="F78" t="str">
            <v>KGZ</v>
          </cell>
          <cell r="G78">
            <v>3.0269609855241599</v>
          </cell>
        </row>
        <row r="79">
          <cell r="F79" t="str">
            <v>KWT</v>
          </cell>
          <cell r="G79">
            <v>4.8820921896204998</v>
          </cell>
        </row>
        <row r="80">
          <cell r="F80" t="str">
            <v>KOR</v>
          </cell>
          <cell r="G80">
            <v>5.8406988338004302</v>
          </cell>
        </row>
        <row r="81">
          <cell r="F81" t="str">
            <v>KEN</v>
          </cell>
          <cell r="G81">
            <v>2.9112593903289699</v>
          </cell>
        </row>
        <row r="82">
          <cell r="F82" t="str">
            <v>KAZ</v>
          </cell>
          <cell r="G82">
            <v>4.9961844656326297</v>
          </cell>
        </row>
        <row r="83">
          <cell r="F83" t="str">
            <v>JOR</v>
          </cell>
          <cell r="G83">
            <v>4.7436675237887203</v>
          </cell>
        </row>
        <row r="84">
          <cell r="F84" t="str">
            <v>JPN</v>
          </cell>
          <cell r="G84">
            <v>5.99263288760688</v>
          </cell>
        </row>
        <row r="85">
          <cell r="F85" t="str">
            <v>JAM</v>
          </cell>
          <cell r="G85">
            <v>3.5172532269426999</v>
          </cell>
        </row>
        <row r="86">
          <cell r="F86" t="str">
            <v>ITA</v>
          </cell>
          <cell r="G86">
            <v>5.8665638828325797</v>
          </cell>
        </row>
        <row r="87">
          <cell r="F87" t="str">
            <v>ISR</v>
          </cell>
          <cell r="G87">
            <v>5.8244227646281601</v>
          </cell>
        </row>
        <row r="88">
          <cell r="F88" t="str">
            <v>IRL</v>
          </cell>
          <cell r="G88">
            <v>5.97169866115925</v>
          </cell>
        </row>
        <row r="89">
          <cell r="F89" t="str">
            <v>IRN</v>
          </cell>
          <cell r="G89">
            <v>4.8001981961879396</v>
          </cell>
        </row>
        <row r="90">
          <cell r="F90" t="str">
            <v>IDN</v>
          </cell>
          <cell r="G90">
            <v>3.9009021456732</v>
          </cell>
        </row>
        <row r="91">
          <cell r="F91" t="str">
            <v>IND</v>
          </cell>
          <cell r="G91">
            <v>2.5941680456219598</v>
          </cell>
        </row>
        <row r="92">
          <cell r="F92" t="str">
            <v>ISL</v>
          </cell>
          <cell r="G92">
            <v>6.2804763182206598</v>
          </cell>
        </row>
        <row r="93">
          <cell r="F93" t="str">
            <v>HUN</v>
          </cell>
          <cell r="G93">
            <v>5.1383743117241396</v>
          </cell>
        </row>
        <row r="94">
          <cell r="F94" t="str">
            <v>HKG</v>
          </cell>
          <cell r="G94">
            <v>6.8904405999999998</v>
          </cell>
        </row>
        <row r="95">
          <cell r="F95" t="str">
            <v>HND</v>
          </cell>
          <cell r="G95">
            <v>2.9024935925408002</v>
          </cell>
        </row>
        <row r="96">
          <cell r="F96" t="str">
            <v>HTI</v>
          </cell>
          <cell r="G96">
            <v>1.85504512684764</v>
          </cell>
        </row>
        <row r="97">
          <cell r="F97" t="str">
            <v>GUY</v>
          </cell>
          <cell r="G97">
            <v>2.7836614812348199</v>
          </cell>
        </row>
        <row r="98">
          <cell r="F98" t="str">
            <v>GIN</v>
          </cell>
          <cell r="G98">
            <v>1.3576910144280401</v>
          </cell>
        </row>
        <row r="99">
          <cell r="F99" t="str">
            <v>GTM</v>
          </cell>
          <cell r="G99">
            <v>4.5492994297850604</v>
          </cell>
        </row>
        <row r="100">
          <cell r="F100" t="str">
            <v>GRC</v>
          </cell>
          <cell r="G100">
            <v>5.6379528706804498</v>
          </cell>
        </row>
        <row r="101">
          <cell r="F101" t="str">
            <v>GHA</v>
          </cell>
          <cell r="G101">
            <v>2.7527348645514</v>
          </cell>
        </row>
        <row r="102">
          <cell r="F102" t="str">
            <v>DEU</v>
          </cell>
          <cell r="G102">
            <v>6.3406632879875602</v>
          </cell>
        </row>
        <row r="103">
          <cell r="F103" t="str">
            <v>GEO</v>
          </cell>
          <cell r="G103">
            <v>4.88483926574047</v>
          </cell>
        </row>
        <row r="104">
          <cell r="F104" t="str">
            <v>GMB</v>
          </cell>
          <cell r="G104">
            <v>3.0842220463364902</v>
          </cell>
        </row>
        <row r="105">
          <cell r="F105" t="str">
            <v>GAB</v>
          </cell>
          <cell r="G105">
            <v>3.1663281457943899</v>
          </cell>
        </row>
        <row r="106">
          <cell r="F106" t="str">
            <v>FRA</v>
          </cell>
          <cell r="G106">
            <v>6.1673801477868402</v>
          </cell>
        </row>
        <row r="107">
          <cell r="F107" t="str">
            <v>FIN</v>
          </cell>
          <cell r="G107">
            <v>5.5857573423316698</v>
          </cell>
        </row>
        <row r="108">
          <cell r="F108" t="str">
            <v>ETH</v>
          </cell>
          <cell r="G108">
            <v>2.0498162974683498</v>
          </cell>
        </row>
        <row r="109">
          <cell r="F109" t="str">
            <v>EST</v>
          </cell>
          <cell r="G109">
            <v>5.4354762178339504</v>
          </cell>
        </row>
        <row r="110">
          <cell r="F110" t="str">
            <v>SLV</v>
          </cell>
          <cell r="G110">
            <v>4.4694942956290999</v>
          </cell>
        </row>
        <row r="111">
          <cell r="F111" t="str">
            <v>EGY</v>
          </cell>
          <cell r="G111">
            <v>3.2527461817826402</v>
          </cell>
        </row>
        <row r="112">
          <cell r="F112" t="str">
            <v>ECU</v>
          </cell>
          <cell r="G112">
            <v>3.9637896877020702</v>
          </cell>
        </row>
        <row r="113">
          <cell r="F113" t="str">
            <v>DOM</v>
          </cell>
          <cell r="G113">
            <v>2.31044873194727</v>
          </cell>
        </row>
        <row r="114">
          <cell r="F114" t="str">
            <v>DNK</v>
          </cell>
          <cell r="G114">
            <v>6.1968796690198502</v>
          </cell>
        </row>
        <row r="115">
          <cell r="F115" t="str">
            <v>CZE</v>
          </cell>
          <cell r="G115">
            <v>5.2321686011638198</v>
          </cell>
        </row>
        <row r="116">
          <cell r="F116" t="str">
            <v>CYP</v>
          </cell>
          <cell r="G116">
            <v>4.8420454662574004</v>
          </cell>
        </row>
        <row r="117">
          <cell r="F117" t="str">
            <v>HRV</v>
          </cell>
          <cell r="G117">
            <v>5.3832949023138399</v>
          </cell>
        </row>
        <row r="118">
          <cell r="F118" t="str">
            <v>CIV</v>
          </cell>
          <cell r="G118">
            <v>3.1083267109374799</v>
          </cell>
        </row>
        <row r="119">
          <cell r="F119" t="str">
            <v>CRI</v>
          </cell>
          <cell r="G119">
            <v>4.9578278674512202</v>
          </cell>
        </row>
        <row r="120">
          <cell r="F120" t="str">
            <v>COL</v>
          </cell>
          <cell r="G120">
            <v>4.12554822486777</v>
          </cell>
        </row>
        <row r="121">
          <cell r="F121" t="str">
            <v>CHN</v>
          </cell>
          <cell r="G121">
            <v>4.1092667323899796</v>
          </cell>
        </row>
        <row r="122">
          <cell r="F122" t="str">
            <v>CHL</v>
          </cell>
          <cell r="G122">
            <v>4.7628370964627704</v>
          </cell>
        </row>
        <row r="123">
          <cell r="F123" t="str">
            <v>TCD</v>
          </cell>
          <cell r="G123">
            <v>1.34772666029113</v>
          </cell>
        </row>
        <row r="124">
          <cell r="F124" t="str">
            <v>CPV</v>
          </cell>
          <cell r="G124">
            <v>2.2558882781226299</v>
          </cell>
        </row>
        <row r="125">
          <cell r="F125" t="str">
            <v>CAN</v>
          </cell>
          <cell r="G125">
            <v>5.8132039272940599</v>
          </cell>
        </row>
        <row r="126">
          <cell r="F126" t="str">
            <v>CMR</v>
          </cell>
          <cell r="G126">
            <v>2.2023026620100001</v>
          </cell>
        </row>
        <row r="127">
          <cell r="F127" t="str">
            <v>KHM</v>
          </cell>
          <cell r="G127">
            <v>3.36673150079673</v>
          </cell>
        </row>
        <row r="128">
          <cell r="F128" t="str">
            <v>BDI</v>
          </cell>
          <cell r="G128">
            <v>1.4216113772277199</v>
          </cell>
        </row>
        <row r="129">
          <cell r="F129" t="str">
            <v>BFA</v>
          </cell>
          <cell r="G129">
            <v>1.8285837203155999</v>
          </cell>
        </row>
        <row r="130">
          <cell r="F130" t="str">
            <v>BGR</v>
          </cell>
          <cell r="G130">
            <v>4.7078069619764404</v>
          </cell>
        </row>
        <row r="131">
          <cell r="F131" t="str">
            <v>BRN</v>
          </cell>
          <cell r="G131">
            <v>4.42105839019833</v>
          </cell>
        </row>
        <row r="132">
          <cell r="F132" t="str">
            <v>BRA</v>
          </cell>
          <cell r="G132">
            <v>4.5675163790989703</v>
          </cell>
        </row>
        <row r="133">
          <cell r="F133" t="str">
            <v>BWA</v>
          </cell>
          <cell r="G133">
            <v>3.55430991916168</v>
          </cell>
        </row>
        <row r="134">
          <cell r="F134" t="str">
            <v>BIH</v>
          </cell>
          <cell r="G134">
            <v>5.0077347325581902</v>
          </cell>
        </row>
        <row r="135">
          <cell r="F135" t="str">
            <v>BOL</v>
          </cell>
          <cell r="G135">
            <v>3.16160618981398</v>
          </cell>
        </row>
        <row r="136">
          <cell r="F136" t="str">
            <v>BTN</v>
          </cell>
          <cell r="G136">
            <v>4.0316648275751801</v>
          </cell>
        </row>
        <row r="137">
          <cell r="F137" t="str">
            <v>BEN</v>
          </cell>
          <cell r="G137">
            <v>2.3457348981006301</v>
          </cell>
        </row>
        <row r="138">
          <cell r="F138" t="str">
            <v>BEL</v>
          </cell>
          <cell r="G138">
            <v>6.0523001230954101</v>
          </cell>
        </row>
        <row r="139">
          <cell r="F139" t="str">
            <v>BRB</v>
          </cell>
          <cell r="G139">
            <v>6.3480226253280803</v>
          </cell>
        </row>
        <row r="140">
          <cell r="F140" t="str">
            <v>BGD</v>
          </cell>
          <cell r="G140">
            <v>2.01415631454479</v>
          </cell>
        </row>
        <row r="141">
          <cell r="F141" t="str">
            <v>BHR</v>
          </cell>
          <cell r="G141">
            <v>5.5503269832724698</v>
          </cell>
        </row>
        <row r="142">
          <cell r="F142" t="str">
            <v>AZE</v>
          </cell>
          <cell r="G142">
            <v>4.2073337849710102</v>
          </cell>
        </row>
        <row r="143">
          <cell r="F143" t="str">
            <v>AUT</v>
          </cell>
          <cell r="G143">
            <v>6.4583618203083404</v>
          </cell>
        </row>
        <row r="144">
          <cell r="F144" t="str">
            <v>AUS</v>
          </cell>
          <cell r="G144">
            <v>5.8922172239691104</v>
          </cell>
        </row>
        <row r="145">
          <cell r="F145" t="str">
            <v>ARM</v>
          </cell>
          <cell r="G145">
            <v>4.3945503529614998</v>
          </cell>
        </row>
        <row r="146">
          <cell r="F146" t="str">
            <v>ARG</v>
          </cell>
          <cell r="G146">
            <v>3.97197088482182</v>
          </cell>
        </row>
        <row r="147">
          <cell r="F147" t="str">
            <v>AGO</v>
          </cell>
          <cell r="G147">
            <v>1.56075003014877</v>
          </cell>
        </row>
        <row r="148">
          <cell r="F148" t="str">
            <v>DZA</v>
          </cell>
          <cell r="G148">
            <v>3.5095885004459402</v>
          </cell>
        </row>
        <row r="149">
          <cell r="F149" t="str">
            <v>ALB</v>
          </cell>
          <cell r="G149">
            <v>3.7069986090104998</v>
          </cell>
        </row>
      </sheetData>
      <sheetData sheetId="10">
        <row r="1">
          <cell r="F1" t="str">
            <v>Entity code</v>
          </cell>
          <cell r="G1" t="str">
            <v>Value</v>
          </cell>
        </row>
        <row r="2">
          <cell r="C2" t="str">
            <v>2.07 Quality of electricity supply, 1-7 (best)</v>
          </cell>
          <cell r="F2" t="str">
            <v>ZWE</v>
          </cell>
          <cell r="G2">
            <v>1.9727315190082599</v>
          </cell>
        </row>
        <row r="3">
          <cell r="F3" t="str">
            <v>ZMB</v>
          </cell>
          <cell r="G3">
            <v>3.10312336424581</v>
          </cell>
        </row>
        <row r="4">
          <cell r="F4" t="str">
            <v>YEM</v>
          </cell>
          <cell r="G4">
            <v>1.4541533719999999</v>
          </cell>
        </row>
        <row r="5">
          <cell r="F5" t="str">
            <v>VNM</v>
          </cell>
          <cell r="G5">
            <v>3.9615663560975598</v>
          </cell>
        </row>
        <row r="6">
          <cell r="F6" t="str">
            <v>VEN</v>
          </cell>
          <cell r="G6">
            <v>1.78094054193548</v>
          </cell>
        </row>
        <row r="7">
          <cell r="F7" t="str">
            <v>URY</v>
          </cell>
          <cell r="G7">
            <v>5.62038267861272</v>
          </cell>
        </row>
        <row r="8">
          <cell r="F8" t="str">
            <v>USA</v>
          </cell>
          <cell r="G8">
            <v>6.1916408793969904</v>
          </cell>
        </row>
        <row r="9">
          <cell r="F9" t="str">
            <v>GBR</v>
          </cell>
          <cell r="G9">
            <v>6.6544572045454498</v>
          </cell>
        </row>
        <row r="10">
          <cell r="F10" t="str">
            <v>ARE</v>
          </cell>
          <cell r="G10">
            <v>6.4571880000000004</v>
          </cell>
        </row>
        <row r="11">
          <cell r="F11" t="str">
            <v>UKR</v>
          </cell>
          <cell r="G11">
            <v>4.7241058456221197</v>
          </cell>
        </row>
        <row r="12">
          <cell r="F12" t="str">
            <v>UGA</v>
          </cell>
          <cell r="G12">
            <v>2.4622580459016401</v>
          </cell>
        </row>
        <row r="13">
          <cell r="F13" t="str">
            <v>TUR</v>
          </cell>
          <cell r="G13">
            <v>4.8139178877094997</v>
          </cell>
        </row>
        <row r="14">
          <cell r="F14" t="str">
            <v>TUN</v>
          </cell>
          <cell r="G14">
            <v>5.2510167131736498</v>
          </cell>
        </row>
        <row r="15">
          <cell r="F15" t="str">
            <v>TTO</v>
          </cell>
          <cell r="G15">
            <v>5.3794628434628997</v>
          </cell>
        </row>
        <row r="16">
          <cell r="F16" t="str">
            <v>TLS</v>
          </cell>
          <cell r="G16">
            <v>2.86333417246377</v>
          </cell>
        </row>
        <row r="17">
          <cell r="F17" t="str">
            <v>THA</v>
          </cell>
          <cell r="G17">
            <v>5.21237018385093</v>
          </cell>
        </row>
        <row r="18">
          <cell r="F18" t="str">
            <v>TZA</v>
          </cell>
          <cell r="G18">
            <v>2.3236882167539301</v>
          </cell>
        </row>
        <row r="19">
          <cell r="F19" t="str">
            <v>TWN</v>
          </cell>
          <cell r="G19">
            <v>6.2062762567375902</v>
          </cell>
        </row>
        <row r="20">
          <cell r="F20" t="str">
            <v>CHE</v>
          </cell>
          <cell r="G20">
            <v>6.7537958600000003</v>
          </cell>
        </row>
        <row r="21">
          <cell r="F21" t="str">
            <v>SWE</v>
          </cell>
          <cell r="G21">
            <v>6.5176030811475396</v>
          </cell>
        </row>
        <row r="22">
          <cell r="F22" t="str">
            <v>SWZ</v>
          </cell>
          <cell r="G22">
            <v>4.0644821867469902</v>
          </cell>
        </row>
        <row r="23">
          <cell r="F23" t="str">
            <v>SUR</v>
          </cell>
          <cell r="G23">
            <v>3.7825935137930999</v>
          </cell>
        </row>
        <row r="24">
          <cell r="F24" t="str">
            <v>LKA</v>
          </cell>
          <cell r="G24">
            <v>4.9761084463414598</v>
          </cell>
        </row>
        <row r="25">
          <cell r="F25" t="str">
            <v>ESP</v>
          </cell>
          <cell r="G25">
            <v>6.3758767399999998</v>
          </cell>
        </row>
        <row r="26">
          <cell r="F26" t="str">
            <v>ZAF</v>
          </cell>
          <cell r="G26">
            <v>3.76868066956522</v>
          </cell>
        </row>
        <row r="27">
          <cell r="F27" t="str">
            <v>SVN</v>
          </cell>
          <cell r="G27">
            <v>6.3536032980769201</v>
          </cell>
        </row>
        <row r="28">
          <cell r="F28" t="str">
            <v>SVK</v>
          </cell>
          <cell r="G28">
            <v>6.1690430461538499</v>
          </cell>
        </row>
        <row r="29">
          <cell r="F29" t="str">
            <v>SGP</v>
          </cell>
          <cell r="G29">
            <v>6.6617643176829304</v>
          </cell>
        </row>
        <row r="30">
          <cell r="F30" t="str">
            <v>SLE</v>
          </cell>
          <cell r="G30">
            <v>2.3513172500000001</v>
          </cell>
        </row>
        <row r="31">
          <cell r="F31" t="str">
            <v>SYC</v>
          </cell>
          <cell r="G31">
            <v>4.9213004317460296</v>
          </cell>
        </row>
        <row r="32">
          <cell r="F32" t="str">
            <v>SRB</v>
          </cell>
          <cell r="G32">
            <v>4.8884557045226096</v>
          </cell>
        </row>
        <row r="33">
          <cell r="F33" t="str">
            <v>SEN</v>
          </cell>
          <cell r="G33">
            <v>2.3341881604166699</v>
          </cell>
        </row>
        <row r="34">
          <cell r="F34" t="str">
            <v>SAU</v>
          </cell>
          <cell r="G34">
            <v>6.3627932448717903</v>
          </cell>
        </row>
        <row r="35">
          <cell r="F35" t="str">
            <v>RWA</v>
          </cell>
          <cell r="G35">
            <v>4.0536120479338802</v>
          </cell>
        </row>
        <row r="36">
          <cell r="F36" t="str">
            <v>RUS</v>
          </cell>
          <cell r="G36">
            <v>4.5381223322033897</v>
          </cell>
        </row>
        <row r="37">
          <cell r="F37" t="str">
            <v>ROU</v>
          </cell>
          <cell r="G37">
            <v>4.2781698955223897</v>
          </cell>
        </row>
        <row r="38">
          <cell r="F38" t="str">
            <v>QAT</v>
          </cell>
          <cell r="G38">
            <v>6.5710771152838401</v>
          </cell>
        </row>
        <row r="39">
          <cell r="F39" t="str">
            <v>PRI</v>
          </cell>
          <cell r="G39">
            <v>5.17908641328125</v>
          </cell>
        </row>
        <row r="40">
          <cell r="F40" t="str">
            <v>PRT</v>
          </cell>
          <cell r="G40">
            <v>6.3991402325581399</v>
          </cell>
        </row>
        <row r="41">
          <cell r="F41" t="str">
            <v>POL</v>
          </cell>
          <cell r="G41">
            <v>5.4672588589371998</v>
          </cell>
        </row>
        <row r="42">
          <cell r="F42" t="str">
            <v>PHL</v>
          </cell>
          <cell r="G42">
            <v>4.0086732916299601</v>
          </cell>
        </row>
        <row r="43">
          <cell r="F43" t="str">
            <v>PER</v>
          </cell>
          <cell r="G43">
            <v>4.8846298907407402</v>
          </cell>
        </row>
        <row r="44">
          <cell r="F44" t="str">
            <v>PRY</v>
          </cell>
          <cell r="G44">
            <v>2.95431154782609</v>
          </cell>
        </row>
        <row r="45">
          <cell r="F45" t="str">
            <v>PAN</v>
          </cell>
          <cell r="G45">
            <v>5.4027544844106501</v>
          </cell>
        </row>
        <row r="46">
          <cell r="F46" t="str">
            <v>PAK</v>
          </cell>
          <cell r="G46">
            <v>2.00758110416667</v>
          </cell>
        </row>
        <row r="47">
          <cell r="F47" t="str">
            <v>OMN</v>
          </cell>
          <cell r="G47">
            <v>6.4162359999999996</v>
          </cell>
        </row>
        <row r="48">
          <cell r="F48" t="str">
            <v>NOR</v>
          </cell>
          <cell r="G48">
            <v>6.6266742104895098</v>
          </cell>
        </row>
        <row r="49">
          <cell r="F49" t="str">
            <v>NGA</v>
          </cell>
          <cell r="G49">
            <v>1.8125045924882599</v>
          </cell>
        </row>
        <row r="50">
          <cell r="F50" t="str">
            <v>NIC</v>
          </cell>
          <cell r="G50">
            <v>3.9158411273972602</v>
          </cell>
        </row>
        <row r="51">
          <cell r="F51" t="str">
            <v>NZL</v>
          </cell>
          <cell r="G51">
            <v>6.0824402532608701</v>
          </cell>
        </row>
        <row r="52">
          <cell r="F52" t="str">
            <v>NLD</v>
          </cell>
          <cell r="G52">
            <v>6.7072378272189299</v>
          </cell>
        </row>
        <row r="53">
          <cell r="F53" t="str">
            <v>NPL</v>
          </cell>
          <cell r="G53">
            <v>1.6249052500000001</v>
          </cell>
        </row>
        <row r="54">
          <cell r="F54" t="str">
            <v>NAM</v>
          </cell>
          <cell r="G54">
            <v>5.5495394571428598</v>
          </cell>
        </row>
        <row r="55">
          <cell r="F55" t="str">
            <v>MMR</v>
          </cell>
          <cell r="G55">
            <v>2.939149</v>
          </cell>
        </row>
        <row r="56">
          <cell r="F56" t="str">
            <v>MOZ</v>
          </cell>
          <cell r="G56">
            <v>3.2329179640449399</v>
          </cell>
        </row>
        <row r="57">
          <cell r="F57" t="str">
            <v>MAR</v>
          </cell>
          <cell r="G57">
            <v>5.4683217836065596</v>
          </cell>
        </row>
        <row r="58">
          <cell r="F58" t="str">
            <v>MNE</v>
          </cell>
          <cell r="G58">
            <v>4.54755508051948</v>
          </cell>
        </row>
        <row r="59">
          <cell r="F59" t="str">
            <v>MNG</v>
          </cell>
          <cell r="G59">
            <v>3.56277743216374</v>
          </cell>
        </row>
        <row r="60">
          <cell r="F60" t="str">
            <v>MDA</v>
          </cell>
          <cell r="G60">
            <v>4.3363791794871798</v>
          </cell>
        </row>
        <row r="61">
          <cell r="F61" t="str">
            <v>MEX</v>
          </cell>
          <cell r="G61">
            <v>4.6951488963210704</v>
          </cell>
        </row>
        <row r="62">
          <cell r="F62" t="str">
            <v>MUS</v>
          </cell>
          <cell r="G62">
            <v>5.1439520625000004</v>
          </cell>
        </row>
        <row r="63">
          <cell r="F63" t="str">
            <v>MRT</v>
          </cell>
          <cell r="G63">
            <v>3.28723255882353</v>
          </cell>
        </row>
        <row r="64">
          <cell r="F64" t="str">
            <v>MLT</v>
          </cell>
          <cell r="G64">
            <v>5.0961254900000004</v>
          </cell>
        </row>
        <row r="65">
          <cell r="F65" t="str">
            <v>MLI</v>
          </cell>
          <cell r="G65">
            <v>3.4348802408163301</v>
          </cell>
        </row>
        <row r="66">
          <cell r="F66" t="str">
            <v>MYS</v>
          </cell>
          <cell r="G66">
            <v>5.7618368648648604</v>
          </cell>
        </row>
        <row r="67">
          <cell r="F67" t="str">
            <v>MWI</v>
          </cell>
          <cell r="G67">
            <v>2.6321960922413798</v>
          </cell>
        </row>
        <row r="68">
          <cell r="F68" t="str">
            <v>MDG</v>
          </cell>
          <cell r="G68">
            <v>2.4604578530120498</v>
          </cell>
        </row>
        <row r="69">
          <cell r="F69" t="str">
            <v>MKD</v>
          </cell>
          <cell r="G69">
            <v>4.8667954935672499</v>
          </cell>
        </row>
        <row r="70">
          <cell r="F70" t="str">
            <v>LUX</v>
          </cell>
          <cell r="G70">
            <v>6.62214529411765</v>
          </cell>
        </row>
        <row r="71">
          <cell r="F71" t="str">
            <v>LTU</v>
          </cell>
          <cell r="G71">
            <v>5.5363231673469402</v>
          </cell>
        </row>
        <row r="72">
          <cell r="F72" t="str">
            <v>LBY</v>
          </cell>
          <cell r="G72">
            <v>3.9231957333333298</v>
          </cell>
        </row>
        <row r="73">
          <cell r="F73" t="str">
            <v>LBR</v>
          </cell>
          <cell r="G73">
            <v>2.5516782729729699</v>
          </cell>
        </row>
        <row r="74">
          <cell r="F74" t="str">
            <v>LSO</v>
          </cell>
          <cell r="G74">
            <v>3.52258262311828</v>
          </cell>
        </row>
        <row r="75">
          <cell r="F75" t="str">
            <v>LBN</v>
          </cell>
          <cell r="G75">
            <v>1.2726375662337699</v>
          </cell>
        </row>
        <row r="76">
          <cell r="F76" t="str">
            <v>LVA</v>
          </cell>
          <cell r="G76">
            <v>5.2953453128205101</v>
          </cell>
        </row>
        <row r="77">
          <cell r="F77" t="str">
            <v>LAO</v>
          </cell>
          <cell r="G77">
            <v>5.2006810000000003</v>
          </cell>
        </row>
        <row r="78">
          <cell r="F78" t="str">
            <v>KGZ</v>
          </cell>
          <cell r="G78">
            <v>2.6845451625000001</v>
          </cell>
        </row>
        <row r="79">
          <cell r="F79" t="str">
            <v>KWT</v>
          </cell>
          <cell r="G79">
            <v>5.1913658108108098</v>
          </cell>
        </row>
        <row r="80">
          <cell r="F80" t="str">
            <v>KOR</v>
          </cell>
          <cell r="G80">
            <v>5.6722767318435796</v>
          </cell>
        </row>
        <row r="81">
          <cell r="F81" t="str">
            <v>KEN</v>
          </cell>
          <cell r="G81">
            <v>3.77531571698113</v>
          </cell>
        </row>
        <row r="82">
          <cell r="F82" t="str">
            <v>KAZ</v>
          </cell>
          <cell r="G82">
            <v>4.7552094285714297</v>
          </cell>
        </row>
        <row r="83">
          <cell r="F83" t="str">
            <v>JOR</v>
          </cell>
          <cell r="G83">
            <v>5.7589819999999996</v>
          </cell>
        </row>
        <row r="84">
          <cell r="F84" t="str">
            <v>JPN</v>
          </cell>
          <cell r="G84">
            <v>5.9994093522123899</v>
          </cell>
        </row>
        <row r="85">
          <cell r="F85" t="str">
            <v>JAM</v>
          </cell>
          <cell r="G85">
            <v>4.37104533676471</v>
          </cell>
        </row>
        <row r="86">
          <cell r="F86" t="str">
            <v>ITA</v>
          </cell>
          <cell r="G86">
            <v>5.81893883953488</v>
          </cell>
        </row>
        <row r="87">
          <cell r="F87" t="str">
            <v>ISR</v>
          </cell>
          <cell r="G87">
            <v>5.6485667648648601</v>
          </cell>
        </row>
        <row r="88">
          <cell r="F88" t="str">
            <v>IRL</v>
          </cell>
          <cell r="G88">
            <v>6.4770326683760704</v>
          </cell>
        </row>
        <row r="89">
          <cell r="F89" t="str">
            <v>IRN</v>
          </cell>
          <cell r="G89">
            <v>5.32492028215297</v>
          </cell>
        </row>
        <row r="90">
          <cell r="F90" t="str">
            <v>IDN</v>
          </cell>
          <cell r="G90">
            <v>4.2580727314285696</v>
          </cell>
        </row>
        <row r="91">
          <cell r="F91" t="str">
            <v>IND</v>
          </cell>
          <cell r="G91">
            <v>3.2203734164251201</v>
          </cell>
        </row>
        <row r="92">
          <cell r="F92" t="str">
            <v>ISL</v>
          </cell>
          <cell r="G92">
            <v>6.6760871211956498</v>
          </cell>
        </row>
        <row r="93">
          <cell r="F93" t="str">
            <v>HUN</v>
          </cell>
          <cell r="G93">
            <v>5.6355000753926703</v>
          </cell>
        </row>
        <row r="94">
          <cell r="F94" t="str">
            <v>HKG</v>
          </cell>
          <cell r="G94">
            <v>6.7808811999999996</v>
          </cell>
        </row>
        <row r="95">
          <cell r="F95" t="str">
            <v>HND</v>
          </cell>
          <cell r="G95">
            <v>3.22624470780142</v>
          </cell>
        </row>
        <row r="96">
          <cell r="F96" t="str">
            <v>HTI</v>
          </cell>
          <cell r="G96">
            <v>1.9743359217391301</v>
          </cell>
        </row>
        <row r="97">
          <cell r="F97" t="str">
            <v>GUY</v>
          </cell>
          <cell r="G97">
            <v>2.7356263270718202</v>
          </cell>
        </row>
        <row r="98">
          <cell r="F98" t="str">
            <v>GIN</v>
          </cell>
          <cell r="G98">
            <v>1.32495356551724</v>
          </cell>
        </row>
        <row r="99">
          <cell r="F99" t="str">
            <v>GTM</v>
          </cell>
          <cell r="G99">
            <v>5.3015736899408301</v>
          </cell>
        </row>
        <row r="100">
          <cell r="F100" t="str">
            <v>GRC</v>
          </cell>
          <cell r="G100">
            <v>5.2653523402298799</v>
          </cell>
        </row>
        <row r="101">
          <cell r="F101" t="str">
            <v>GHA</v>
          </cell>
          <cell r="G101">
            <v>2.74837584228188</v>
          </cell>
        </row>
        <row r="102">
          <cell r="F102" t="str">
            <v>DEU</v>
          </cell>
          <cell r="G102">
            <v>6.1487036653198697</v>
          </cell>
        </row>
        <row r="103">
          <cell r="F103" t="str">
            <v>GEO</v>
          </cell>
          <cell r="G103">
            <v>5.3171617479289903</v>
          </cell>
        </row>
        <row r="104">
          <cell r="F104" t="str">
            <v>GMB</v>
          </cell>
          <cell r="G104">
            <v>3.8275159957055198</v>
          </cell>
        </row>
        <row r="105">
          <cell r="F105" t="str">
            <v>GAB</v>
          </cell>
          <cell r="G105">
            <v>2.3326562915887901</v>
          </cell>
        </row>
        <row r="106">
          <cell r="F106" t="str">
            <v>FRA</v>
          </cell>
          <cell r="G106">
            <v>6.6311603215310999</v>
          </cell>
        </row>
        <row r="107">
          <cell r="F107" t="str">
            <v>FIN</v>
          </cell>
          <cell r="G107">
            <v>6.68600462631579</v>
          </cell>
        </row>
        <row r="108">
          <cell r="F108" t="str">
            <v>ETH</v>
          </cell>
          <cell r="G108">
            <v>3.0996325949367098</v>
          </cell>
        </row>
        <row r="109">
          <cell r="F109" t="str">
            <v>EST</v>
          </cell>
          <cell r="G109">
            <v>5.1118575367231598</v>
          </cell>
        </row>
        <row r="110">
          <cell r="F110" t="str">
            <v>SLV</v>
          </cell>
          <cell r="G110">
            <v>4.7192582025640997</v>
          </cell>
        </row>
        <row r="111">
          <cell r="F111" t="str">
            <v>EGY</v>
          </cell>
          <cell r="G111">
            <v>3.35870606165413</v>
          </cell>
        </row>
        <row r="112">
          <cell r="F112" t="str">
            <v>ECU</v>
          </cell>
          <cell r="G112">
            <v>4.4950572682539702</v>
          </cell>
        </row>
        <row r="113">
          <cell r="F113" t="str">
            <v>DOM</v>
          </cell>
          <cell r="G113">
            <v>2.1172883333333301</v>
          </cell>
        </row>
        <row r="114">
          <cell r="F114" t="str">
            <v>DNK</v>
          </cell>
          <cell r="G114">
            <v>6.6844353003322299</v>
          </cell>
        </row>
        <row r="115">
          <cell r="F115" t="str">
            <v>CZE</v>
          </cell>
          <cell r="G115">
            <v>6.40403354741784</v>
          </cell>
        </row>
        <row r="116">
          <cell r="F116" t="str">
            <v>CYP</v>
          </cell>
          <cell r="G116">
            <v>5.2456607105633797</v>
          </cell>
        </row>
        <row r="117">
          <cell r="F117" t="str">
            <v>HRV</v>
          </cell>
          <cell r="G117">
            <v>5.6303723935828902</v>
          </cell>
        </row>
        <row r="118">
          <cell r="F118" t="str">
            <v>CIV</v>
          </cell>
          <cell r="G118">
            <v>3.5598547271676302</v>
          </cell>
        </row>
        <row r="119">
          <cell r="F119" t="str">
            <v>CRI</v>
          </cell>
          <cell r="G119">
            <v>5.6156614715686297</v>
          </cell>
        </row>
        <row r="120">
          <cell r="F120" t="str">
            <v>COL</v>
          </cell>
          <cell r="G120">
            <v>5.1792015265306102</v>
          </cell>
        </row>
        <row r="121">
          <cell r="F121" t="str">
            <v>CHN</v>
          </cell>
          <cell r="G121">
            <v>5.1418214999999998</v>
          </cell>
        </row>
        <row r="122">
          <cell r="F122" t="str">
            <v>CHL</v>
          </cell>
          <cell r="G122">
            <v>5.1531770750000003</v>
          </cell>
        </row>
        <row r="123">
          <cell r="F123" t="str">
            <v>TCD</v>
          </cell>
          <cell r="G123">
            <v>1.55820931304348</v>
          </cell>
        </row>
        <row r="124">
          <cell r="F124" t="str">
            <v>CPV</v>
          </cell>
          <cell r="G124">
            <v>1.8654973553191501</v>
          </cell>
        </row>
        <row r="125">
          <cell r="F125" t="str">
            <v>CAN</v>
          </cell>
          <cell r="G125">
            <v>6.4828807338983099</v>
          </cell>
        </row>
        <row r="126">
          <cell r="F126" t="str">
            <v>CMR</v>
          </cell>
          <cell r="G126">
            <v>2.5536362363636398</v>
          </cell>
        </row>
        <row r="127">
          <cell r="F127" t="str">
            <v>KHM</v>
          </cell>
          <cell r="G127">
            <v>3.1845452058823498</v>
          </cell>
        </row>
        <row r="128">
          <cell r="F128" t="str">
            <v>BDI</v>
          </cell>
          <cell r="G128">
            <v>1.84322275445545</v>
          </cell>
        </row>
        <row r="129">
          <cell r="F129" t="str">
            <v>BFA</v>
          </cell>
          <cell r="G129">
            <v>1.98054089183673</v>
          </cell>
        </row>
        <row r="130">
          <cell r="F130" t="str">
            <v>BGR</v>
          </cell>
          <cell r="G130">
            <v>3.9887934716417899</v>
          </cell>
        </row>
        <row r="131">
          <cell r="F131" t="str">
            <v>BRN</v>
          </cell>
          <cell r="G131">
            <v>5.20944407179487</v>
          </cell>
        </row>
        <row r="132">
          <cell r="F132" t="str">
            <v>BRA</v>
          </cell>
          <cell r="G132">
            <v>4.8301606493775902</v>
          </cell>
        </row>
        <row r="133">
          <cell r="F133" t="str">
            <v>BWA</v>
          </cell>
          <cell r="G133">
            <v>3.1086198383233499</v>
          </cell>
        </row>
        <row r="134">
          <cell r="F134" t="str">
            <v>BIH</v>
          </cell>
          <cell r="G134">
            <v>6.5175520000000002</v>
          </cell>
        </row>
        <row r="135">
          <cell r="F135" t="str">
            <v>BOL</v>
          </cell>
          <cell r="G135">
            <v>3.7572521698630101</v>
          </cell>
        </row>
        <row r="136">
          <cell r="F136" t="str">
            <v>BTN</v>
          </cell>
          <cell r="G136">
            <v>5.9447999999999999</v>
          </cell>
        </row>
        <row r="137">
          <cell r="F137" t="str">
            <v>BEN</v>
          </cell>
          <cell r="G137">
            <v>2.1938244670157099</v>
          </cell>
        </row>
        <row r="138">
          <cell r="F138" t="str">
            <v>BEL</v>
          </cell>
          <cell r="G138">
            <v>6.4003837284023701</v>
          </cell>
        </row>
        <row r="139">
          <cell r="F139" t="str">
            <v>BRB</v>
          </cell>
          <cell r="G139">
            <v>6.2860991609756098</v>
          </cell>
        </row>
        <row r="140">
          <cell r="F140" t="str">
            <v>BGD</v>
          </cell>
          <cell r="G140">
            <v>2.1842442980891699</v>
          </cell>
        </row>
        <row r="141">
          <cell r="F141" t="str">
            <v>BHR</v>
          </cell>
          <cell r="G141">
            <v>6.2508385952830201</v>
          </cell>
        </row>
        <row r="142">
          <cell r="F142" t="str">
            <v>AZE</v>
          </cell>
          <cell r="G142">
            <v>4.8478299277777799</v>
          </cell>
        </row>
        <row r="143">
          <cell r="F143" t="str">
            <v>AUT</v>
          </cell>
          <cell r="G143">
            <v>6.6930312970588197</v>
          </cell>
        </row>
        <row r="144">
          <cell r="F144" t="str">
            <v>AUS</v>
          </cell>
          <cell r="G144">
            <v>6.2030435759999998</v>
          </cell>
        </row>
        <row r="145">
          <cell r="F145" t="str">
            <v>ARM</v>
          </cell>
          <cell r="G145">
            <v>5.2077508256410203</v>
          </cell>
        </row>
        <row r="146">
          <cell r="F146" t="str">
            <v>ARG</v>
          </cell>
          <cell r="G146">
            <v>3.0577266280542998</v>
          </cell>
        </row>
        <row r="147">
          <cell r="F147" t="str">
            <v>AGO</v>
          </cell>
          <cell r="G147">
            <v>1.65625</v>
          </cell>
        </row>
        <row r="148">
          <cell r="F148" t="str">
            <v>DZA</v>
          </cell>
          <cell r="G148">
            <v>4.1865303908163298</v>
          </cell>
        </row>
        <row r="149">
          <cell r="F149" t="str">
            <v>ALB</v>
          </cell>
          <cell r="G149">
            <v>4.4528138500000001</v>
          </cell>
        </row>
      </sheetData>
      <sheetData sheetId="11">
        <row r="1">
          <cell r="F1" t="str">
            <v>Entity code</v>
          </cell>
          <cell r="G1" t="str">
            <v>Value</v>
          </cell>
        </row>
        <row r="2">
          <cell r="C2" t="str">
            <v>2.08 Mobile telephone subscriptions/100 pop.</v>
          </cell>
          <cell r="F2" t="str">
            <v>ZWE</v>
          </cell>
          <cell r="G2">
            <v>96.928285762103499</v>
          </cell>
        </row>
        <row r="3">
          <cell r="F3" t="str">
            <v>ZMB</v>
          </cell>
          <cell r="G3">
            <v>75.806659911923305</v>
          </cell>
        </row>
        <row r="4">
          <cell r="F4" t="str">
            <v>YEM</v>
          </cell>
          <cell r="G4">
            <v>54.362145674672</v>
          </cell>
        </row>
        <row r="5">
          <cell r="F5" t="str">
            <v>VNM</v>
          </cell>
          <cell r="G5">
            <v>149.409997343817</v>
          </cell>
        </row>
        <row r="6">
          <cell r="F6" t="str">
            <v>VEN</v>
          </cell>
          <cell r="G6">
            <v>102.10008171774101</v>
          </cell>
        </row>
        <row r="7">
          <cell r="F7" t="str">
            <v>URY</v>
          </cell>
          <cell r="G7">
            <v>147.296625492271</v>
          </cell>
        </row>
        <row r="8">
          <cell r="F8" t="str">
            <v>USA</v>
          </cell>
          <cell r="G8">
            <v>98.166103913114995</v>
          </cell>
        </row>
        <row r="9">
          <cell r="F9" t="str">
            <v>GBR</v>
          </cell>
          <cell r="G9">
            <v>130.750773204138</v>
          </cell>
        </row>
        <row r="10">
          <cell r="F10" t="str">
            <v>ARE</v>
          </cell>
          <cell r="G10">
            <v>169.94162134047701</v>
          </cell>
        </row>
        <row r="11">
          <cell r="F11" t="str">
            <v>UKR</v>
          </cell>
          <cell r="G11">
            <v>132.05015377300401</v>
          </cell>
        </row>
        <row r="12">
          <cell r="F12" t="str">
            <v>UGA</v>
          </cell>
          <cell r="G12">
            <v>45.917850596854798</v>
          </cell>
        </row>
        <row r="13">
          <cell r="F13" t="str">
            <v>TUR</v>
          </cell>
          <cell r="G13">
            <v>90.835677587541994</v>
          </cell>
        </row>
        <row r="14">
          <cell r="F14" t="str">
            <v>TUN</v>
          </cell>
          <cell r="G14">
            <v>119.956463123408</v>
          </cell>
        </row>
        <row r="15">
          <cell r="F15" t="str">
            <v>TTO</v>
          </cell>
          <cell r="G15">
            <v>139.428896690523</v>
          </cell>
        </row>
        <row r="16">
          <cell r="F16" t="str">
            <v>TLS</v>
          </cell>
          <cell r="G16">
            <v>52.308215843408902</v>
          </cell>
        </row>
        <row r="17">
          <cell r="F17" t="str">
            <v>THA</v>
          </cell>
          <cell r="G17">
            <v>120.292544475171</v>
          </cell>
        </row>
        <row r="18">
          <cell r="F18" t="str">
            <v>TZA</v>
          </cell>
          <cell r="G18">
            <v>57.115732300785801</v>
          </cell>
        </row>
        <row r="19">
          <cell r="F19" t="str">
            <v>TWN</v>
          </cell>
          <cell r="G19">
            <v>126.464165504147</v>
          </cell>
        </row>
        <row r="20">
          <cell r="F20" t="str">
            <v>CHE</v>
          </cell>
          <cell r="G20">
            <v>135.252050471514</v>
          </cell>
        </row>
        <row r="21">
          <cell r="F21" t="str">
            <v>SWE</v>
          </cell>
          <cell r="G21">
            <v>122.619487431377</v>
          </cell>
        </row>
        <row r="22">
          <cell r="F22" t="str">
            <v>SWZ</v>
          </cell>
          <cell r="G22">
            <v>65.961547285825702</v>
          </cell>
        </row>
        <row r="23">
          <cell r="F23" t="str">
            <v>SUR</v>
          </cell>
          <cell r="G23">
            <v>182.89886273225099</v>
          </cell>
        </row>
        <row r="24">
          <cell r="F24" t="str">
            <v>LKA</v>
          </cell>
          <cell r="G24">
            <v>95.7618777254512</v>
          </cell>
        </row>
        <row r="25">
          <cell r="F25" t="str">
            <v>ESP</v>
          </cell>
          <cell r="G25">
            <v>108.319012675984</v>
          </cell>
        </row>
        <row r="26">
          <cell r="F26" t="str">
            <v>ZAF</v>
          </cell>
          <cell r="G26">
            <v>134.79769850184999</v>
          </cell>
        </row>
        <row r="27">
          <cell r="F27" t="str">
            <v>SVN</v>
          </cell>
          <cell r="G27">
            <v>110.078590941332</v>
          </cell>
        </row>
        <row r="28">
          <cell r="F28" t="str">
            <v>SVK</v>
          </cell>
          <cell r="G28">
            <v>111.206145905029</v>
          </cell>
        </row>
        <row r="29">
          <cell r="F29" t="str">
            <v>SGP</v>
          </cell>
          <cell r="G29">
            <v>153.39751816779901</v>
          </cell>
        </row>
        <row r="30">
          <cell r="F30" t="str">
            <v>SLE</v>
          </cell>
          <cell r="G30">
            <v>36.073092900456203</v>
          </cell>
        </row>
        <row r="31">
          <cell r="F31" t="str">
            <v>SYC</v>
          </cell>
          <cell r="G31">
            <v>158.62519932544799</v>
          </cell>
        </row>
        <row r="32">
          <cell r="F32" t="str">
            <v>SRB</v>
          </cell>
          <cell r="G32">
            <v>92.802700470071699</v>
          </cell>
        </row>
        <row r="33">
          <cell r="F33" t="str">
            <v>SEN</v>
          </cell>
          <cell r="G33">
            <v>87.509109932945293</v>
          </cell>
        </row>
        <row r="34">
          <cell r="F34" t="str">
            <v>SAU</v>
          </cell>
          <cell r="G34">
            <v>184.67889349267301</v>
          </cell>
        </row>
        <row r="35">
          <cell r="F35" t="str">
            <v>RWA</v>
          </cell>
          <cell r="G35">
            <v>50.486684186516698</v>
          </cell>
        </row>
        <row r="36">
          <cell r="F36" t="str">
            <v>RUS</v>
          </cell>
          <cell r="G36">
            <v>183.51821393525901</v>
          </cell>
        </row>
        <row r="37">
          <cell r="F37" t="str">
            <v>ROU</v>
          </cell>
          <cell r="G37">
            <v>106.13667776395</v>
          </cell>
        </row>
        <row r="38">
          <cell r="F38" t="str">
            <v>QAT</v>
          </cell>
          <cell r="G38">
            <v>134.10675103700601</v>
          </cell>
        </row>
        <row r="39">
          <cell r="F39" t="str">
            <v>PRI</v>
          </cell>
          <cell r="G39">
            <v>81.747324610378897</v>
          </cell>
        </row>
        <row r="40">
          <cell r="F40" t="str">
            <v>PRT</v>
          </cell>
          <cell r="G40">
            <v>115.06935058475101</v>
          </cell>
        </row>
        <row r="41">
          <cell r="F41" t="str">
            <v>POL</v>
          </cell>
          <cell r="G41">
            <v>132.68230964303399</v>
          </cell>
        </row>
        <row r="42">
          <cell r="F42" t="str">
            <v>PHL</v>
          </cell>
          <cell r="G42">
            <v>106.76732676413</v>
          </cell>
        </row>
        <row r="43">
          <cell r="F43" t="str">
            <v>PER</v>
          </cell>
          <cell r="G43">
            <v>98.837176335412394</v>
          </cell>
        </row>
        <row r="44">
          <cell r="F44" t="str">
            <v>PRY</v>
          </cell>
          <cell r="G44">
            <v>101.657353653922</v>
          </cell>
        </row>
        <row r="45">
          <cell r="F45" t="str">
            <v>PAN</v>
          </cell>
          <cell r="G45">
            <v>186.73442223718601</v>
          </cell>
        </row>
        <row r="46">
          <cell r="F46" t="str">
            <v>PAK</v>
          </cell>
          <cell r="G46">
            <v>66.768811245096899</v>
          </cell>
        </row>
        <row r="47">
          <cell r="F47" t="str">
            <v>OMN</v>
          </cell>
          <cell r="G47">
            <v>181.732911805187</v>
          </cell>
        </row>
        <row r="48">
          <cell r="F48" t="str">
            <v>NOR</v>
          </cell>
          <cell r="G48">
            <v>115.548851905924</v>
          </cell>
        </row>
        <row r="49">
          <cell r="F49" t="str">
            <v>NGA</v>
          </cell>
          <cell r="G49">
            <v>67.681811556608807</v>
          </cell>
        </row>
        <row r="50">
          <cell r="F50" t="str">
            <v>NIC</v>
          </cell>
          <cell r="G50">
            <v>89.774837453135206</v>
          </cell>
        </row>
        <row r="51">
          <cell r="F51" t="str">
            <v>NZL</v>
          </cell>
          <cell r="G51">
            <v>110.327649808115</v>
          </cell>
        </row>
        <row r="52">
          <cell r="F52" t="str">
            <v>NLD</v>
          </cell>
          <cell r="G52">
            <v>117.522628026852</v>
          </cell>
        </row>
        <row r="53">
          <cell r="F53" t="str">
            <v>NPL</v>
          </cell>
          <cell r="G53">
            <v>52.819733762099702</v>
          </cell>
        </row>
        <row r="54">
          <cell r="F54" t="str">
            <v>NAM</v>
          </cell>
          <cell r="G54">
            <v>103.003214724207</v>
          </cell>
        </row>
        <row r="55">
          <cell r="F55" t="str">
            <v>MMR</v>
          </cell>
          <cell r="G55">
            <v>11.164840308817</v>
          </cell>
        </row>
        <row r="56">
          <cell r="F56" t="str">
            <v>MOZ</v>
          </cell>
          <cell r="G56">
            <v>33.129390722505597</v>
          </cell>
        </row>
        <row r="57">
          <cell r="F57" t="str">
            <v>MAR</v>
          </cell>
          <cell r="G57">
            <v>119.687387188185</v>
          </cell>
        </row>
        <row r="58">
          <cell r="F58" t="str">
            <v>MNE</v>
          </cell>
          <cell r="G58">
            <v>177.94044210140399</v>
          </cell>
        </row>
        <row r="59">
          <cell r="F59" t="str">
            <v>MNG</v>
          </cell>
          <cell r="G59">
            <v>117.622592760255</v>
          </cell>
        </row>
        <row r="60">
          <cell r="F60" t="str">
            <v>MDA</v>
          </cell>
          <cell r="G60">
            <v>115.93732897712199</v>
          </cell>
        </row>
        <row r="61">
          <cell r="F61" t="str">
            <v>MEX</v>
          </cell>
          <cell r="G61">
            <v>86.774620366534904</v>
          </cell>
        </row>
        <row r="62">
          <cell r="F62" t="str">
            <v>MUS</v>
          </cell>
          <cell r="G62">
            <v>113.091536554567</v>
          </cell>
        </row>
        <row r="63">
          <cell r="F63" t="str">
            <v>MRT</v>
          </cell>
          <cell r="G63">
            <v>111.06236031798301</v>
          </cell>
        </row>
        <row r="64">
          <cell r="F64" t="str">
            <v>MLT</v>
          </cell>
          <cell r="G64">
            <v>128.68238504623</v>
          </cell>
        </row>
        <row r="65">
          <cell r="F65" t="str">
            <v>MLI</v>
          </cell>
          <cell r="G65">
            <v>89.545482148701595</v>
          </cell>
        </row>
        <row r="66">
          <cell r="F66" t="str">
            <v>MYS</v>
          </cell>
          <cell r="G66">
            <v>140.93508181183199</v>
          </cell>
        </row>
        <row r="67">
          <cell r="F67" t="str">
            <v>MWI</v>
          </cell>
          <cell r="G67">
            <v>27.826295275743</v>
          </cell>
        </row>
        <row r="68">
          <cell r="F68" t="str">
            <v>MDG</v>
          </cell>
          <cell r="G68">
            <v>39.054367467970202</v>
          </cell>
        </row>
        <row r="69">
          <cell r="F69" t="str">
            <v>MKD</v>
          </cell>
          <cell r="G69">
            <v>108.161226252368</v>
          </cell>
        </row>
        <row r="70">
          <cell r="F70" t="str">
            <v>LUX</v>
          </cell>
          <cell r="G70">
            <v>145.46604453513999</v>
          </cell>
        </row>
        <row r="71">
          <cell r="F71" t="str">
            <v>LTU</v>
          </cell>
          <cell r="G71">
            <v>151.77934148814199</v>
          </cell>
        </row>
        <row r="72">
          <cell r="F72" t="str">
            <v>LBY</v>
          </cell>
          <cell r="G72">
            <v>148.187718457865</v>
          </cell>
        </row>
        <row r="73">
          <cell r="F73" t="str">
            <v>LBR</v>
          </cell>
          <cell r="G73">
            <v>56.391335609435203</v>
          </cell>
        </row>
        <row r="74">
          <cell r="F74" t="str">
            <v>LSO</v>
          </cell>
          <cell r="G74">
            <v>59.170895640210198</v>
          </cell>
        </row>
        <row r="75">
          <cell r="F75" t="str">
            <v>LBN</v>
          </cell>
          <cell r="G75">
            <v>93.2027469645613</v>
          </cell>
        </row>
        <row r="76">
          <cell r="F76" t="str">
            <v>LVA</v>
          </cell>
          <cell r="G76">
            <v>103.375500990794</v>
          </cell>
        </row>
        <row r="77">
          <cell r="F77" t="str">
            <v>LAO</v>
          </cell>
          <cell r="G77">
            <v>101.85232542414199</v>
          </cell>
        </row>
        <row r="78">
          <cell r="F78" t="str">
            <v>KGZ</v>
          </cell>
          <cell r="G78">
            <v>124.775072341933</v>
          </cell>
        </row>
        <row r="79">
          <cell r="F79" t="str">
            <v>KWT</v>
          </cell>
          <cell r="G79">
            <v>191.108376709678</v>
          </cell>
        </row>
        <row r="80">
          <cell r="F80" t="str">
            <v>KOR</v>
          </cell>
          <cell r="G80">
            <v>110.364837430291</v>
          </cell>
        </row>
        <row r="81">
          <cell r="F81" t="str">
            <v>KEN</v>
          </cell>
          <cell r="G81">
            <v>71.888122547071902</v>
          </cell>
        </row>
        <row r="82">
          <cell r="F82" t="str">
            <v>KAZ</v>
          </cell>
          <cell r="G82">
            <v>175.39148456926199</v>
          </cell>
        </row>
        <row r="83">
          <cell r="F83" t="str">
            <v>JOR</v>
          </cell>
          <cell r="G83">
            <v>139.13412190309799</v>
          </cell>
        </row>
        <row r="84">
          <cell r="F84" t="str">
            <v>JPN</v>
          </cell>
          <cell r="G84">
            <v>109.43425692005501</v>
          </cell>
        </row>
        <row r="85">
          <cell r="F85" t="str">
            <v>JAM</v>
          </cell>
          <cell r="G85">
            <v>96.538444684827695</v>
          </cell>
        </row>
        <row r="86">
          <cell r="F86" t="str">
            <v>ITA</v>
          </cell>
          <cell r="G86">
            <v>159.48062586623701</v>
          </cell>
        </row>
        <row r="87">
          <cell r="F87" t="str">
            <v>ISR</v>
          </cell>
          <cell r="G87">
            <v>119.88818233920399</v>
          </cell>
        </row>
        <row r="88">
          <cell r="F88" t="str">
            <v>IRL</v>
          </cell>
          <cell r="G88">
            <v>107.12842324639099</v>
          </cell>
        </row>
        <row r="89">
          <cell r="F89" t="str">
            <v>IRN</v>
          </cell>
          <cell r="G89">
            <v>76.915958274130702</v>
          </cell>
        </row>
        <row r="90">
          <cell r="F90" t="str">
            <v>IDN</v>
          </cell>
          <cell r="G90">
            <v>115.195771639648</v>
          </cell>
        </row>
        <row r="91">
          <cell r="F91" t="str">
            <v>IND</v>
          </cell>
          <cell r="G91">
            <v>68.718506992752197</v>
          </cell>
        </row>
        <row r="92">
          <cell r="F92" t="str">
            <v>ISL</v>
          </cell>
          <cell r="G92">
            <v>105.394620609827</v>
          </cell>
        </row>
        <row r="93">
          <cell r="F93" t="str">
            <v>HUN</v>
          </cell>
          <cell r="G93">
            <v>116.38093794628099</v>
          </cell>
        </row>
        <row r="94">
          <cell r="F94" t="str">
            <v>HKG</v>
          </cell>
          <cell r="G94">
            <v>227.93288357454</v>
          </cell>
        </row>
        <row r="95">
          <cell r="F95" t="str">
            <v>HND</v>
          </cell>
          <cell r="G95">
            <v>93.149699091206898</v>
          </cell>
        </row>
        <row r="96">
          <cell r="F96" t="str">
            <v>HTI</v>
          </cell>
          <cell r="G96">
            <v>59.430173278245597</v>
          </cell>
        </row>
        <row r="97">
          <cell r="F97" t="str">
            <v>GUY</v>
          </cell>
          <cell r="G97">
            <v>72.205701252469893</v>
          </cell>
        </row>
        <row r="98">
          <cell r="F98" t="str">
            <v>GIN</v>
          </cell>
          <cell r="G98">
            <v>45.6171385335536</v>
          </cell>
        </row>
        <row r="99">
          <cell r="F99" t="str">
            <v>GTM</v>
          </cell>
          <cell r="G99">
            <v>137.32112467992701</v>
          </cell>
        </row>
        <row r="100">
          <cell r="F100" t="str">
            <v>GRC</v>
          </cell>
          <cell r="G100">
            <v>116.944125333505</v>
          </cell>
        </row>
        <row r="101">
          <cell r="F101" t="str">
            <v>GHA</v>
          </cell>
          <cell r="G101">
            <v>100.283755472837</v>
          </cell>
        </row>
        <row r="102">
          <cell r="F102" t="str">
            <v>DEU</v>
          </cell>
          <cell r="G102">
            <v>131.30491642621001</v>
          </cell>
        </row>
        <row r="103">
          <cell r="F103" t="str">
            <v>GEO</v>
          </cell>
          <cell r="G103">
            <v>109.158590945977</v>
          </cell>
        </row>
        <row r="104">
          <cell r="F104" t="str">
            <v>GMB</v>
          </cell>
          <cell r="G104">
            <v>83.637123878698603</v>
          </cell>
        </row>
        <row r="105">
          <cell r="F105" t="str">
            <v>GAB</v>
          </cell>
          <cell r="G105">
            <v>187.35536709182901</v>
          </cell>
        </row>
        <row r="106">
          <cell r="F106" t="str">
            <v>FRA</v>
          </cell>
          <cell r="G106">
            <v>98.143998961703304</v>
          </cell>
        </row>
        <row r="107">
          <cell r="F107" t="str">
            <v>FIN</v>
          </cell>
          <cell r="G107">
            <v>172.508670319087</v>
          </cell>
        </row>
        <row r="108">
          <cell r="F108" t="str">
            <v>ETH</v>
          </cell>
          <cell r="G108">
            <v>23.7164740969612</v>
          </cell>
        </row>
        <row r="109">
          <cell r="F109" t="str">
            <v>EST</v>
          </cell>
          <cell r="G109">
            <v>154.54588202979301</v>
          </cell>
        </row>
        <row r="110">
          <cell r="F110" t="str">
            <v>SLV</v>
          </cell>
          <cell r="G110">
            <v>138.07186920959001</v>
          </cell>
        </row>
        <row r="111">
          <cell r="F111" t="str">
            <v>EGY</v>
          </cell>
          <cell r="G111">
            <v>115.29380829206001</v>
          </cell>
        </row>
        <row r="112">
          <cell r="F112" t="str">
            <v>ECU</v>
          </cell>
          <cell r="G112">
            <v>110.70806856406899</v>
          </cell>
        </row>
        <row r="113">
          <cell r="F113" t="str">
            <v>DOM</v>
          </cell>
          <cell r="G113">
            <v>88.753531626512697</v>
          </cell>
        </row>
        <row r="114">
          <cell r="F114" t="str">
            <v>DNK</v>
          </cell>
          <cell r="G114">
            <v>117.955892087203</v>
          </cell>
        </row>
        <row r="115">
          <cell r="F115" t="str">
            <v>CZE</v>
          </cell>
          <cell r="G115">
            <v>122.785116108971</v>
          </cell>
        </row>
        <row r="116">
          <cell r="F116" t="str">
            <v>CYP</v>
          </cell>
          <cell r="G116">
            <v>98.385445541222495</v>
          </cell>
        </row>
        <row r="117">
          <cell r="F117" t="str">
            <v>HRV</v>
          </cell>
          <cell r="G117">
            <v>113.310347688459</v>
          </cell>
        </row>
        <row r="118">
          <cell r="F118" t="str">
            <v>CIV</v>
          </cell>
          <cell r="G118">
            <v>96.271947788293204</v>
          </cell>
        </row>
        <row r="119">
          <cell r="F119" t="str">
            <v>CRI</v>
          </cell>
          <cell r="G119">
            <v>128.31964703857599</v>
          </cell>
        </row>
        <row r="120">
          <cell r="F120" t="str">
            <v>COL</v>
          </cell>
          <cell r="G120">
            <v>103.187441499294</v>
          </cell>
        </row>
        <row r="121">
          <cell r="F121" t="str">
            <v>CHN</v>
          </cell>
          <cell r="G121">
            <v>81.264734168977299</v>
          </cell>
        </row>
        <row r="122">
          <cell r="F122" t="str">
            <v>CHL</v>
          </cell>
          <cell r="G122">
            <v>138.497719192337</v>
          </cell>
        </row>
        <row r="123">
          <cell r="F123" t="str">
            <v>TCD</v>
          </cell>
          <cell r="G123">
            <v>35.489760301550902</v>
          </cell>
        </row>
        <row r="124">
          <cell r="F124" t="str">
            <v>CPV</v>
          </cell>
          <cell r="G124">
            <v>84.163970435453706</v>
          </cell>
        </row>
        <row r="125">
          <cell r="F125" t="str">
            <v>CAN</v>
          </cell>
          <cell r="G125">
            <v>75.741084827592502</v>
          </cell>
        </row>
        <row r="126">
          <cell r="F126" t="str">
            <v>CMR</v>
          </cell>
          <cell r="G126">
            <v>64.038763506254298</v>
          </cell>
        </row>
        <row r="127">
          <cell r="F127" t="str">
            <v>KHM</v>
          </cell>
          <cell r="G127">
            <v>131.95671182844401</v>
          </cell>
        </row>
        <row r="128">
          <cell r="F128" t="str">
            <v>BDI</v>
          </cell>
          <cell r="G128">
            <v>25.683239294364299</v>
          </cell>
        </row>
        <row r="129">
          <cell r="F129" t="str">
            <v>BFA</v>
          </cell>
          <cell r="G129">
            <v>57.065061951778503</v>
          </cell>
        </row>
        <row r="130">
          <cell r="F130" t="str">
            <v>BGR</v>
          </cell>
          <cell r="G130">
            <v>145.72745436424799</v>
          </cell>
        </row>
        <row r="131">
          <cell r="F131" t="str">
            <v>BRN</v>
          </cell>
          <cell r="G131">
            <v>113.768249324279</v>
          </cell>
        </row>
        <row r="132">
          <cell r="F132" t="str">
            <v>BRA</v>
          </cell>
          <cell r="G132">
            <v>125.18780120943499</v>
          </cell>
        </row>
        <row r="133">
          <cell r="F133" t="str">
            <v>BWA</v>
          </cell>
          <cell r="G133">
            <v>150.09110005323299</v>
          </cell>
        </row>
        <row r="134">
          <cell r="F134" t="str">
            <v>BIH</v>
          </cell>
          <cell r="G134">
            <v>89.533135607140096</v>
          </cell>
        </row>
        <row r="135">
          <cell r="F135" t="str">
            <v>BOL</v>
          </cell>
          <cell r="G135">
            <v>92.638408390597903</v>
          </cell>
        </row>
        <row r="136">
          <cell r="F136" t="str">
            <v>BTN</v>
          </cell>
          <cell r="G136">
            <v>74.741186206014305</v>
          </cell>
        </row>
        <row r="137">
          <cell r="F137" t="str">
            <v>BEN</v>
          </cell>
          <cell r="G137">
            <v>89.905813167422295</v>
          </cell>
        </row>
        <row r="138">
          <cell r="F138" t="str">
            <v>BEL</v>
          </cell>
          <cell r="G138">
            <v>119.38590191056799</v>
          </cell>
        </row>
        <row r="139">
          <cell r="F139" t="str">
            <v>BRB</v>
          </cell>
          <cell r="G139">
            <v>126.397843587222</v>
          </cell>
        </row>
        <row r="140">
          <cell r="F140" t="str">
            <v>BGD</v>
          </cell>
          <cell r="G140">
            <v>63.762733240016701</v>
          </cell>
        </row>
        <row r="141">
          <cell r="F141" t="str">
            <v>BHR</v>
          </cell>
          <cell r="G141">
            <v>156.22849829163201</v>
          </cell>
        </row>
        <row r="142">
          <cell r="F142" t="str">
            <v>AZE</v>
          </cell>
          <cell r="G142">
            <v>107.47213236314199</v>
          </cell>
        </row>
        <row r="143">
          <cell r="F143" t="str">
            <v>AUT</v>
          </cell>
          <cell r="G143">
            <v>161.206988088028</v>
          </cell>
        </row>
        <row r="144">
          <cell r="F144" t="str">
            <v>AUS</v>
          </cell>
          <cell r="G144">
            <v>106.192815225723</v>
          </cell>
        </row>
        <row r="145">
          <cell r="F145" t="str">
            <v>ARM</v>
          </cell>
          <cell r="G145">
            <v>106.87896192053201</v>
          </cell>
        </row>
        <row r="146">
          <cell r="F146" t="str">
            <v>ARG</v>
          </cell>
          <cell r="G146">
            <v>142.51175843684501</v>
          </cell>
        </row>
        <row r="147">
          <cell r="F147" t="str">
            <v>AGO</v>
          </cell>
          <cell r="G147">
            <v>48.610002411901299</v>
          </cell>
        </row>
        <row r="148">
          <cell r="F148" t="str">
            <v>DZA</v>
          </cell>
          <cell r="G148">
            <v>103.305864403022</v>
          </cell>
        </row>
        <row r="149">
          <cell r="F149" t="str">
            <v>ALB</v>
          </cell>
          <cell r="G149">
            <v>108.44733472084</v>
          </cell>
        </row>
      </sheetData>
      <sheetData sheetId="12">
        <row r="1">
          <cell r="F1" t="str">
            <v>Entity code</v>
          </cell>
          <cell r="G1" t="str">
            <v>Value</v>
          </cell>
        </row>
        <row r="2">
          <cell r="C2" t="str">
            <v>2.09 Fixed telephone lines/100 pop.</v>
          </cell>
          <cell r="F2" t="str">
            <v>ZWE</v>
          </cell>
          <cell r="G2">
            <v>2.3179457798172001</v>
          </cell>
        </row>
        <row r="3">
          <cell r="F3" t="str">
            <v>ZMB</v>
          </cell>
          <cell r="G3">
            <v>0.594529781482107</v>
          </cell>
        </row>
        <row r="4">
          <cell r="F4" t="str">
            <v>YEM</v>
          </cell>
          <cell r="G4">
            <v>4.3176840881178302</v>
          </cell>
        </row>
        <row r="5">
          <cell r="F5" t="str">
            <v>VNM</v>
          </cell>
          <cell r="G5">
            <v>11.357425477158399</v>
          </cell>
        </row>
        <row r="6">
          <cell r="F6" t="str">
            <v>VEN</v>
          </cell>
          <cell r="G6">
            <v>25.5873115558976</v>
          </cell>
        </row>
        <row r="7">
          <cell r="F7" t="str">
            <v>URY</v>
          </cell>
          <cell r="G7">
            <v>29.8090656797078</v>
          </cell>
        </row>
        <row r="8">
          <cell r="F8" t="str">
            <v>USA</v>
          </cell>
          <cell r="G8">
            <v>44.016414335235403</v>
          </cell>
        </row>
        <row r="9">
          <cell r="F9" t="str">
            <v>GBR</v>
          </cell>
          <cell r="G9">
            <v>52.5652854555359</v>
          </cell>
        </row>
        <row r="10">
          <cell r="F10" t="str">
            <v>ARE</v>
          </cell>
          <cell r="G10">
            <v>24.272351664034201</v>
          </cell>
        </row>
        <row r="11">
          <cell r="F11" t="str">
            <v>UKR</v>
          </cell>
          <cell r="G11">
            <v>27.1074084382407</v>
          </cell>
        </row>
        <row r="12">
          <cell r="F12" t="str">
            <v>UGA</v>
          </cell>
          <cell r="G12">
            <v>0.88418686550905101</v>
          </cell>
        </row>
        <row r="13">
          <cell r="F13" t="str">
            <v>TUR</v>
          </cell>
          <cell r="G13">
            <v>18.601396606045199</v>
          </cell>
        </row>
        <row r="14">
          <cell r="F14" t="str">
            <v>TUN</v>
          </cell>
          <cell r="G14">
            <v>10.3278035540201</v>
          </cell>
        </row>
        <row r="15">
          <cell r="F15" t="str">
            <v>TTO</v>
          </cell>
          <cell r="G15">
            <v>21.2143014169515</v>
          </cell>
        </row>
        <row r="16">
          <cell r="F16" t="str">
            <v>TLS</v>
          </cell>
          <cell r="G16">
            <v>0.25269669489569502</v>
          </cell>
        </row>
        <row r="17">
          <cell r="F17" t="str">
            <v>THA</v>
          </cell>
          <cell r="G17">
            <v>9.1441323976020108</v>
          </cell>
        </row>
        <row r="18">
          <cell r="F18" t="str">
            <v>TZA</v>
          </cell>
          <cell r="G18">
            <v>0.37008066519212401</v>
          </cell>
        </row>
        <row r="19">
          <cell r="F19" t="str">
            <v>TWN</v>
          </cell>
          <cell r="G19">
            <v>68.684506818752894</v>
          </cell>
        </row>
        <row r="20">
          <cell r="F20" t="str">
            <v>CHE</v>
          </cell>
          <cell r="G20">
            <v>56.6610406468617</v>
          </cell>
        </row>
        <row r="21">
          <cell r="F21" t="str">
            <v>SWE</v>
          </cell>
          <cell r="G21">
            <v>45.509442896091102</v>
          </cell>
        </row>
        <row r="22">
          <cell r="F22" t="str">
            <v>SWZ</v>
          </cell>
          <cell r="G22">
            <v>3.9859620717006101</v>
          </cell>
        </row>
        <row r="23">
          <cell r="F23" t="str">
            <v>SUR</v>
          </cell>
          <cell r="G23">
            <v>15.537979126690701</v>
          </cell>
        </row>
        <row r="24">
          <cell r="F24" t="str">
            <v>LKA</v>
          </cell>
          <cell r="G24">
            <v>16.2526580143284</v>
          </cell>
        </row>
        <row r="25">
          <cell r="F25" t="str">
            <v>ESP</v>
          </cell>
          <cell r="G25">
            <v>41.0925896135766</v>
          </cell>
        </row>
        <row r="26">
          <cell r="F26" t="str">
            <v>ZAF</v>
          </cell>
          <cell r="G26">
            <v>7.9446957724502001</v>
          </cell>
        </row>
        <row r="27">
          <cell r="F27" t="str">
            <v>SVN</v>
          </cell>
          <cell r="G27">
            <v>40.428821351560302</v>
          </cell>
        </row>
        <row r="28">
          <cell r="F28" t="str">
            <v>SVK</v>
          </cell>
          <cell r="G28">
            <v>17.786550157910099</v>
          </cell>
        </row>
        <row r="29">
          <cell r="F29" t="str">
            <v>SGP</v>
          </cell>
          <cell r="G29">
            <v>37.849976732585297</v>
          </cell>
        </row>
        <row r="30">
          <cell r="F30" t="str">
            <v>SLE</v>
          </cell>
          <cell r="G30">
            <v>0.293807996474304</v>
          </cell>
        </row>
        <row r="31">
          <cell r="F31" t="str">
            <v>SYC</v>
          </cell>
          <cell r="G31">
            <v>33.113836340901003</v>
          </cell>
        </row>
        <row r="32">
          <cell r="F32" t="str">
            <v>SRB</v>
          </cell>
          <cell r="G32">
            <v>30.2323080232308</v>
          </cell>
        </row>
        <row r="33">
          <cell r="F33" t="str">
            <v>SEN</v>
          </cell>
          <cell r="G33">
            <v>2.5798628236539001</v>
          </cell>
        </row>
        <row r="34">
          <cell r="F34" t="str">
            <v>SAU</v>
          </cell>
          <cell r="G34">
            <v>16.728102252652899</v>
          </cell>
        </row>
        <row r="35">
          <cell r="F35" t="str">
            <v>RWA</v>
          </cell>
          <cell r="G35">
            <v>0.39357560549854298</v>
          </cell>
        </row>
        <row r="36">
          <cell r="F36" t="str">
            <v>RUS</v>
          </cell>
          <cell r="G36">
            <v>30.063990654840399</v>
          </cell>
        </row>
        <row r="37">
          <cell r="F37" t="str">
            <v>ROU</v>
          </cell>
          <cell r="G37">
            <v>21.881922992743899</v>
          </cell>
        </row>
        <row r="38">
          <cell r="F38" t="str">
            <v>QAT</v>
          </cell>
          <cell r="G38">
            <v>16.866502918885001</v>
          </cell>
        </row>
        <row r="39">
          <cell r="F39" t="str">
            <v>PRI</v>
          </cell>
          <cell r="G39">
            <v>20.842901335156998</v>
          </cell>
        </row>
        <row r="40">
          <cell r="F40" t="str">
            <v>PRT</v>
          </cell>
          <cell r="G40">
            <v>42.6005434170523</v>
          </cell>
        </row>
        <row r="41">
          <cell r="F41" t="str">
            <v>POL</v>
          </cell>
          <cell r="G41">
            <v>15.9850343541224</v>
          </cell>
        </row>
        <row r="42">
          <cell r="F42" t="str">
            <v>PHL</v>
          </cell>
          <cell r="G42">
            <v>4.0830728167369603</v>
          </cell>
        </row>
        <row r="43">
          <cell r="F43" t="str">
            <v>PER</v>
          </cell>
          <cell r="G43">
            <v>11.513666806922201</v>
          </cell>
        </row>
        <row r="44">
          <cell r="F44" t="str">
            <v>PRY</v>
          </cell>
          <cell r="G44">
            <v>5.6267126623704602</v>
          </cell>
        </row>
        <row r="45">
          <cell r="F45" t="str">
            <v>PAN</v>
          </cell>
          <cell r="G45">
            <v>17.656788665130499</v>
          </cell>
        </row>
        <row r="46">
          <cell r="F46" t="str">
            <v>PAK</v>
          </cell>
          <cell r="G46">
            <v>3.2249420592723101</v>
          </cell>
        </row>
        <row r="47">
          <cell r="F47" t="str">
            <v>OMN</v>
          </cell>
          <cell r="G47">
            <v>10.4869531620981</v>
          </cell>
        </row>
        <row r="48">
          <cell r="F48" t="str">
            <v>NOR</v>
          </cell>
          <cell r="G48">
            <v>29.545374824462598</v>
          </cell>
        </row>
        <row r="49">
          <cell r="F49" t="str">
            <v>NGA</v>
          </cell>
          <cell r="G49">
            <v>0.25095573930079301</v>
          </cell>
        </row>
        <row r="50">
          <cell r="F50" t="str">
            <v>NIC</v>
          </cell>
          <cell r="G50">
            <v>5.3737276440335302</v>
          </cell>
        </row>
        <row r="51">
          <cell r="F51" t="str">
            <v>NZL</v>
          </cell>
          <cell r="G51">
            <v>42.140589524432201</v>
          </cell>
        </row>
        <row r="52">
          <cell r="F52" t="str">
            <v>NLD</v>
          </cell>
          <cell r="G52">
            <v>42.395018184507201</v>
          </cell>
        </row>
        <row r="53">
          <cell r="F53" t="str">
            <v>NPL</v>
          </cell>
          <cell r="G53">
            <v>2.7248275353464102</v>
          </cell>
        </row>
        <row r="54">
          <cell r="F54" t="str">
            <v>NAM</v>
          </cell>
          <cell r="G54">
            <v>7.2427089285253601</v>
          </cell>
        </row>
        <row r="55">
          <cell r="F55" t="str">
            <v>MMR</v>
          </cell>
          <cell r="G55">
            <v>1.1411123550923301</v>
          </cell>
        </row>
        <row r="56">
          <cell r="F56" t="str">
            <v>MOZ</v>
          </cell>
          <cell r="G56">
            <v>0.36011983729153302</v>
          </cell>
        </row>
        <row r="57">
          <cell r="F57" t="str">
            <v>MAR</v>
          </cell>
          <cell r="G57">
            <v>10.058899577576099</v>
          </cell>
        </row>
        <row r="58">
          <cell r="F58" t="str">
            <v>MNE</v>
          </cell>
          <cell r="G58">
            <v>25.758696325514101</v>
          </cell>
        </row>
        <row r="59">
          <cell r="F59" t="str">
            <v>MNG</v>
          </cell>
          <cell r="G59">
            <v>6.1580312532997699</v>
          </cell>
        </row>
        <row r="60">
          <cell r="F60" t="str">
            <v>MDA</v>
          </cell>
          <cell r="G60">
            <v>34.261917115671302</v>
          </cell>
        </row>
        <row r="61">
          <cell r="F61" t="str">
            <v>MEX</v>
          </cell>
          <cell r="G61">
            <v>17.406933785708102</v>
          </cell>
        </row>
        <row r="62">
          <cell r="F62" t="str">
            <v>MUS</v>
          </cell>
          <cell r="G62">
            <v>26.5717158508544</v>
          </cell>
        </row>
        <row r="63">
          <cell r="F63" t="str">
            <v>MRT</v>
          </cell>
          <cell r="G63">
            <v>1.7960171252188499</v>
          </cell>
        </row>
        <row r="64">
          <cell r="F64" t="str">
            <v>MLT</v>
          </cell>
          <cell r="G64">
            <v>54.8018663587874</v>
          </cell>
        </row>
        <row r="65">
          <cell r="F65" t="str">
            <v>MLI</v>
          </cell>
          <cell r="G65">
            <v>0.68619221017204801</v>
          </cell>
        </row>
        <row r="66">
          <cell r="F66" t="str">
            <v>MYS</v>
          </cell>
          <cell r="G66">
            <v>15.6501316870132</v>
          </cell>
        </row>
        <row r="67">
          <cell r="F67" t="str">
            <v>MWI</v>
          </cell>
          <cell r="G67">
            <v>1.43107503298376</v>
          </cell>
        </row>
        <row r="68">
          <cell r="F68" t="str">
            <v>MDG</v>
          </cell>
          <cell r="G68">
            <v>0.65526544019071398</v>
          </cell>
        </row>
        <row r="69">
          <cell r="F69" t="str">
            <v>MKD</v>
          </cell>
          <cell r="G69">
            <v>19.735773193631701</v>
          </cell>
        </row>
        <row r="70">
          <cell r="F70" t="str">
            <v>LUX</v>
          </cell>
          <cell r="G70">
            <v>50.958992055212299</v>
          </cell>
        </row>
        <row r="71">
          <cell r="F71" t="str">
            <v>LTU</v>
          </cell>
          <cell r="G71">
            <v>20.2664031145158</v>
          </cell>
        </row>
        <row r="72">
          <cell r="F72" t="str">
            <v>LBY</v>
          </cell>
          <cell r="G72">
            <v>12.582121917669999</v>
          </cell>
        </row>
        <row r="73">
          <cell r="F73" t="str">
            <v>LBR</v>
          </cell>
          <cell r="G73">
            <v>2.35588797658436E-4</v>
          </cell>
        </row>
        <row r="74">
          <cell r="F74" t="str">
            <v>LSO</v>
          </cell>
          <cell r="G74">
            <v>1.9440647765974199</v>
          </cell>
        </row>
        <row r="75">
          <cell r="F75" t="str">
            <v>LBN</v>
          </cell>
          <cell r="G75">
            <v>20.460449530828999</v>
          </cell>
        </row>
        <row r="76">
          <cell r="F76" t="str">
            <v>LVA</v>
          </cell>
          <cell r="G76">
            <v>22.420400864237099</v>
          </cell>
        </row>
        <row r="77">
          <cell r="F77" t="str">
            <v>LAO</v>
          </cell>
          <cell r="G77">
            <v>1.75715656923966</v>
          </cell>
        </row>
        <row r="78">
          <cell r="F78" t="str">
            <v>KGZ</v>
          </cell>
          <cell r="G78">
            <v>8.9729326910281308</v>
          </cell>
        </row>
        <row r="79">
          <cell r="F79" t="str">
            <v>KWT</v>
          </cell>
          <cell r="G79">
            <v>17.637580912402399</v>
          </cell>
        </row>
        <row r="80">
          <cell r="F80" t="str">
            <v>KOR</v>
          </cell>
          <cell r="G80">
            <v>61.947338955451997</v>
          </cell>
        </row>
        <row r="81">
          <cell r="F81" t="str">
            <v>KEN</v>
          </cell>
          <cell r="G81">
            <v>0.58846883014875195</v>
          </cell>
        </row>
        <row r="82">
          <cell r="F82" t="str">
            <v>KAZ</v>
          </cell>
          <cell r="G82">
            <v>26.495460035917802</v>
          </cell>
        </row>
        <row r="83">
          <cell r="F83" t="str">
            <v>JOR</v>
          </cell>
          <cell r="G83">
            <v>6.7278845826248297</v>
          </cell>
        </row>
        <row r="84">
          <cell r="F84" t="str">
            <v>JPN</v>
          </cell>
          <cell r="G84">
            <v>50.8350135623024</v>
          </cell>
        </row>
        <row r="85">
          <cell r="F85" t="str">
            <v>JAM</v>
          </cell>
          <cell r="G85">
            <v>9.5774465285038293</v>
          </cell>
        </row>
        <row r="86">
          <cell r="F86" t="str">
            <v>ITA</v>
          </cell>
          <cell r="G86">
            <v>35.522519015070301</v>
          </cell>
        </row>
        <row r="87">
          <cell r="F87" t="str">
            <v>ISR</v>
          </cell>
          <cell r="G87">
            <v>46.707656078818196</v>
          </cell>
        </row>
        <row r="88">
          <cell r="F88" t="str">
            <v>IRL</v>
          </cell>
          <cell r="G88">
            <v>43.842054303768698</v>
          </cell>
        </row>
        <row r="89">
          <cell r="F89" t="str">
            <v>IRN</v>
          </cell>
          <cell r="G89">
            <v>38.0343620449285</v>
          </cell>
        </row>
        <row r="90">
          <cell r="F90" t="str">
            <v>IDN</v>
          </cell>
          <cell r="G90">
            <v>15.517830252354999</v>
          </cell>
        </row>
        <row r="91">
          <cell r="F91" t="str">
            <v>IND</v>
          </cell>
          <cell r="G91">
            <v>2.4698991550267602</v>
          </cell>
        </row>
        <row r="92">
          <cell r="F92" t="str">
            <v>ISL</v>
          </cell>
          <cell r="G92">
            <v>57.5710499862926</v>
          </cell>
        </row>
        <row r="93">
          <cell r="F93" t="str">
            <v>HUN</v>
          </cell>
          <cell r="G93">
            <v>29.756334658647699</v>
          </cell>
        </row>
        <row r="94">
          <cell r="F94" t="str">
            <v>HKG</v>
          </cell>
          <cell r="G94">
            <v>60.6090363998916</v>
          </cell>
        </row>
        <row r="95">
          <cell r="F95" t="str">
            <v>HND</v>
          </cell>
          <cell r="G95">
            <v>7.7161720276156602</v>
          </cell>
        </row>
        <row r="96">
          <cell r="F96" t="str">
            <v>HTI</v>
          </cell>
          <cell r="G96">
            <v>0.48753642384622597</v>
          </cell>
        </row>
        <row r="97">
          <cell r="F97" t="str">
            <v>GUY</v>
          </cell>
          <cell r="G97">
            <v>20.354054721147602</v>
          </cell>
        </row>
        <row r="98">
          <cell r="F98" t="str">
            <v>GIN</v>
          </cell>
          <cell r="G98">
            <v>0.17174408985650799</v>
          </cell>
        </row>
        <row r="99">
          <cell r="F99" t="str">
            <v>GTM</v>
          </cell>
          <cell r="G99">
            <v>11.519960701748101</v>
          </cell>
        </row>
        <row r="100">
          <cell r="F100" t="str">
            <v>GRC</v>
          </cell>
          <cell r="G100">
            <v>47.8260035705785</v>
          </cell>
        </row>
        <row r="101">
          <cell r="F101" t="str">
            <v>GHA</v>
          </cell>
          <cell r="G101">
            <v>1.1155628297711</v>
          </cell>
        </row>
        <row r="102">
          <cell r="F102" t="str">
            <v>DEU</v>
          </cell>
          <cell r="G102">
            <v>61.8361781085367</v>
          </cell>
        </row>
        <row r="103">
          <cell r="F103" t="str">
            <v>GEO</v>
          </cell>
          <cell r="G103">
            <v>29.647360132033501</v>
          </cell>
        </row>
        <row r="104">
          <cell r="F104" t="str">
            <v>GMB</v>
          </cell>
          <cell r="G104">
            <v>3.5180189140919702</v>
          </cell>
        </row>
        <row r="105">
          <cell r="F105" t="str">
            <v>GAB</v>
          </cell>
          <cell r="G105">
            <v>1.0870447920003701</v>
          </cell>
        </row>
        <row r="106">
          <cell r="F106" t="str">
            <v>FRA</v>
          </cell>
          <cell r="G106">
            <v>61.9151849583385</v>
          </cell>
        </row>
        <row r="107">
          <cell r="F107" t="str">
            <v>FIN</v>
          </cell>
          <cell r="G107">
            <v>16.473467444633901</v>
          </cell>
        </row>
        <row r="108">
          <cell r="F108" t="str">
            <v>ETH</v>
          </cell>
          <cell r="G108">
            <v>0.92155593946160397</v>
          </cell>
        </row>
        <row r="109">
          <cell r="F109" t="str">
            <v>EST</v>
          </cell>
          <cell r="G109">
            <v>33.454598652596502</v>
          </cell>
        </row>
        <row r="110">
          <cell r="F110" t="str">
            <v>SLV</v>
          </cell>
          <cell r="G110">
            <v>16.905782112724701</v>
          </cell>
        </row>
        <row r="111">
          <cell r="F111" t="str">
            <v>EGY</v>
          </cell>
          <cell r="G111">
            <v>10.1925479281285</v>
          </cell>
        </row>
        <row r="112">
          <cell r="F112" t="str">
            <v>ECU</v>
          </cell>
          <cell r="G112">
            <v>15.530938573979199</v>
          </cell>
        </row>
        <row r="113">
          <cell r="F113" t="str">
            <v>DOM</v>
          </cell>
          <cell r="G113">
            <v>10.4636111986452</v>
          </cell>
        </row>
        <row r="114">
          <cell r="F114" t="str">
            <v>DNK</v>
          </cell>
          <cell r="G114">
            <v>43.472356473698603</v>
          </cell>
        </row>
        <row r="115">
          <cell r="F115" t="str">
            <v>CZE</v>
          </cell>
          <cell r="G115">
            <v>19.875676695806899</v>
          </cell>
        </row>
        <row r="116">
          <cell r="F116" t="str">
            <v>CYP</v>
          </cell>
          <cell r="G116">
            <v>33.050587778944802</v>
          </cell>
        </row>
        <row r="117">
          <cell r="F117" t="str">
            <v>HRV</v>
          </cell>
          <cell r="G117">
            <v>37.379449584444103</v>
          </cell>
        </row>
        <row r="118">
          <cell r="F118" t="str">
            <v>CIV</v>
          </cell>
          <cell r="G118">
            <v>1.30129647968656</v>
          </cell>
        </row>
        <row r="119">
          <cell r="F119" t="str">
            <v>CRI</v>
          </cell>
          <cell r="G119">
            <v>21.2267078315923</v>
          </cell>
        </row>
        <row r="120">
          <cell r="F120" t="str">
            <v>COL</v>
          </cell>
          <cell r="G120">
            <v>13.229451809634501</v>
          </cell>
        </row>
        <row r="121">
          <cell r="F121" t="str">
            <v>CHN</v>
          </cell>
          <cell r="G121">
            <v>20.601248140740299</v>
          </cell>
        </row>
        <row r="122">
          <cell r="F122" t="str">
            <v>CHL</v>
          </cell>
          <cell r="G122">
            <v>18.800721841561501</v>
          </cell>
        </row>
        <row r="123">
          <cell r="F123" t="str">
            <v>TCD</v>
          </cell>
          <cell r="G123">
            <v>0.25261667376550601</v>
          </cell>
        </row>
        <row r="124">
          <cell r="F124" t="str">
            <v>CPV</v>
          </cell>
          <cell r="G124">
            <v>13.895732533863701</v>
          </cell>
        </row>
        <row r="125">
          <cell r="F125" t="str">
            <v>CAN</v>
          </cell>
          <cell r="G125">
            <v>51.939875023605097</v>
          </cell>
        </row>
        <row r="126">
          <cell r="F126" t="str">
            <v>CMR</v>
          </cell>
          <cell r="G126">
            <v>3.6027507624599902</v>
          </cell>
        </row>
        <row r="127">
          <cell r="F127" t="str">
            <v>KHM</v>
          </cell>
          <cell r="G127">
            <v>4.0368979273838397</v>
          </cell>
        </row>
        <row r="128">
          <cell r="F128" t="str">
            <v>BDI</v>
          </cell>
          <cell r="G128">
            <v>0.19880249896364199</v>
          </cell>
        </row>
        <row r="129">
          <cell r="F129" t="str">
            <v>BFA</v>
          </cell>
          <cell r="G129">
            <v>0.80859243435985295</v>
          </cell>
        </row>
        <row r="130">
          <cell r="F130" t="str">
            <v>BGR</v>
          </cell>
          <cell r="G130">
            <v>30.448454576065298</v>
          </cell>
        </row>
        <row r="131">
          <cell r="F131" t="str">
            <v>BRN</v>
          </cell>
          <cell r="G131">
            <v>17.179553006597398</v>
          </cell>
        </row>
        <row r="132">
          <cell r="F132" t="str">
            <v>BRA</v>
          </cell>
          <cell r="G132">
            <v>22.335694381126199</v>
          </cell>
        </row>
        <row r="133">
          <cell r="F133" t="str">
            <v>BWA</v>
          </cell>
          <cell r="G133">
            <v>7.8163407341675599</v>
          </cell>
        </row>
        <row r="134">
          <cell r="F134" t="str">
            <v>BIH</v>
          </cell>
          <cell r="G134">
            <v>23.461187665838299</v>
          </cell>
        </row>
        <row r="135">
          <cell r="F135" t="str">
            <v>BOL</v>
          </cell>
          <cell r="G135">
            <v>8.5931049072593595</v>
          </cell>
        </row>
        <row r="136">
          <cell r="F136" t="str">
            <v>BTN</v>
          </cell>
          <cell r="G136">
            <v>3.59854112837351</v>
          </cell>
        </row>
        <row r="137">
          <cell r="F137" t="str">
            <v>BEN</v>
          </cell>
          <cell r="G137">
            <v>1.67576683856157</v>
          </cell>
        </row>
        <row r="138">
          <cell r="F138" t="str">
            <v>BEL</v>
          </cell>
          <cell r="G138">
            <v>42.927586266989998</v>
          </cell>
        </row>
        <row r="139">
          <cell r="F139" t="str">
            <v>BRB</v>
          </cell>
          <cell r="G139">
            <v>52.4532837941209</v>
          </cell>
        </row>
        <row r="140">
          <cell r="F140" t="str">
            <v>BGD</v>
          </cell>
          <cell r="G140">
            <v>0.63092758688551598</v>
          </cell>
        </row>
        <row r="141">
          <cell r="F141" t="str">
            <v>BHR</v>
          </cell>
          <cell r="G141">
            <v>21.330871616825501</v>
          </cell>
        </row>
        <row r="142">
          <cell r="F142" t="str">
            <v>AZE</v>
          </cell>
          <cell r="G142">
            <v>18.400457774475999</v>
          </cell>
        </row>
        <row r="143">
          <cell r="F143" t="str">
            <v>AUT</v>
          </cell>
          <cell r="G143">
            <v>39.649231247438102</v>
          </cell>
        </row>
        <row r="144">
          <cell r="F144" t="str">
            <v>AUS</v>
          </cell>
          <cell r="G144">
            <v>45.687606550601799</v>
          </cell>
        </row>
        <row r="145">
          <cell r="F145" t="str">
            <v>ARM</v>
          </cell>
          <cell r="G145">
            <v>18.7916777635823</v>
          </cell>
        </row>
        <row r="146">
          <cell r="F146" t="str">
            <v>ARG</v>
          </cell>
          <cell r="G146">
            <v>24.312282408909599</v>
          </cell>
        </row>
        <row r="147">
          <cell r="F147" t="str">
            <v>AGO</v>
          </cell>
          <cell r="G147">
            <v>1.5027885655347499</v>
          </cell>
        </row>
        <row r="148">
          <cell r="F148" t="str">
            <v>DZA</v>
          </cell>
          <cell r="G148">
            <v>8.7760102360839891</v>
          </cell>
        </row>
        <row r="149">
          <cell r="F149" t="str">
            <v>ALB</v>
          </cell>
          <cell r="G149">
            <v>9.6673052665434103</v>
          </cell>
        </row>
      </sheetData>
    </sheetDataSet>
  </externalBook>
</externalLink>
</file>

<file path=xl/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xl/worksheets/_rels/sheet1.xml.rels><?xml version="1.0" encoding="UTF-8" standalone="yes"?>
<Relationships xmlns="http://schemas.openxmlformats.org/package/2006/relationships"><Relationship Id="rId8" Type="http://schemas.openxmlformats.org/officeDocument/2006/relationships/ctrlProp" Target="../ctrlProps/ctrlProp5.xml"/><Relationship Id="rId3" Type="http://schemas.openxmlformats.org/officeDocument/2006/relationships/vmlDrawing" Target="../drawings/vmlDrawing1.vml"/><Relationship Id="rId7" Type="http://schemas.openxmlformats.org/officeDocument/2006/relationships/ctrlProp" Target="../ctrlProps/ctrlProp4.xml"/><Relationship Id="rId2" Type="http://schemas.openxmlformats.org/officeDocument/2006/relationships/drawing" Target="../drawings/drawing1.xml"/><Relationship Id="rId1" Type="http://schemas.openxmlformats.org/officeDocument/2006/relationships/printerSettings" Target="../printerSettings/printerSettings1.bin"/><Relationship Id="rId6" Type="http://schemas.openxmlformats.org/officeDocument/2006/relationships/ctrlProp" Target="../ctrlProps/ctrlProp3.xml"/><Relationship Id="rId11" Type="http://schemas.openxmlformats.org/officeDocument/2006/relationships/ctrlProp" Target="../ctrlProps/ctrlProp8.xml"/><Relationship Id="rId5" Type="http://schemas.openxmlformats.org/officeDocument/2006/relationships/ctrlProp" Target="../ctrlProps/ctrlProp2.xml"/><Relationship Id="rId10" Type="http://schemas.openxmlformats.org/officeDocument/2006/relationships/ctrlProp" Target="../ctrlProps/ctrlProp7.xml"/><Relationship Id="rId4" Type="http://schemas.openxmlformats.org/officeDocument/2006/relationships/ctrlProp" Target="../ctrlProps/ctrlProp1.xml"/><Relationship Id="rId9" Type="http://schemas.openxmlformats.org/officeDocument/2006/relationships/ctrlProp" Target="../ctrlProps/ctrlProp6.xml"/></Relationships>
</file>

<file path=xl/worksheets/_rels/sheet2.xml.rels><?xml version="1.0" encoding="UTF-8" standalone="yes"?>
<Relationships xmlns="http://schemas.openxmlformats.org/package/2006/relationships"><Relationship Id="rId1" Type="http://schemas.openxmlformats.org/officeDocument/2006/relationships/drawing" Target="../drawings/drawing2.xml"/></Relationships>
</file>

<file path=xl/worksheets/_rels/sheet4.xml.rels><?xml version="1.0" encoding="UTF-8" standalone="yes"?>
<Relationships xmlns="http://schemas.openxmlformats.org/package/2006/relationships"><Relationship Id="rId8" Type="http://schemas.openxmlformats.org/officeDocument/2006/relationships/ctrlProp" Target="../ctrlProps/ctrlProp14.xml"/><Relationship Id="rId3" Type="http://schemas.openxmlformats.org/officeDocument/2006/relationships/ctrlProp" Target="../ctrlProps/ctrlProp9.xml"/><Relationship Id="rId7" Type="http://schemas.openxmlformats.org/officeDocument/2006/relationships/ctrlProp" Target="../ctrlProps/ctrlProp13.xml"/><Relationship Id="rId2" Type="http://schemas.openxmlformats.org/officeDocument/2006/relationships/vmlDrawing" Target="../drawings/vmlDrawing2.vml"/><Relationship Id="rId1" Type="http://schemas.openxmlformats.org/officeDocument/2006/relationships/drawing" Target="../drawings/drawing3.xml"/><Relationship Id="rId6" Type="http://schemas.openxmlformats.org/officeDocument/2006/relationships/ctrlProp" Target="../ctrlProps/ctrlProp12.xml"/><Relationship Id="rId5" Type="http://schemas.openxmlformats.org/officeDocument/2006/relationships/ctrlProp" Target="../ctrlProps/ctrlProp11.xml"/><Relationship Id="rId10" Type="http://schemas.openxmlformats.org/officeDocument/2006/relationships/ctrlProp" Target="../ctrlProps/ctrlProp16.xml"/><Relationship Id="rId4" Type="http://schemas.openxmlformats.org/officeDocument/2006/relationships/ctrlProp" Target="../ctrlProps/ctrlProp10.xml"/><Relationship Id="rId9" Type="http://schemas.openxmlformats.org/officeDocument/2006/relationships/ctrlProp" Target="../ctrlProps/ctrlProp15.xml"/></Relationships>
</file>

<file path=xl/worksheets/_rels/sheet5.xml.rels><?xml version="1.0" encoding="UTF-8" standalone="yes"?>
<Relationships xmlns="http://schemas.openxmlformats.org/package/2006/relationships"><Relationship Id="rId1" Type="http://schemas.openxmlformats.org/officeDocument/2006/relationships/drawing" Target="../drawings/drawing4.xml"/></Relationships>
</file>

<file path=xl/worksheets/_rels/sheet6.xml.rels><?xml version="1.0" encoding="UTF-8" standalone="yes"?>
<Relationships xmlns="http://schemas.openxmlformats.org/package/2006/relationships"><Relationship Id="rId1" Type="http://schemas.openxmlformats.org/officeDocument/2006/relationships/drawing" Target="../drawings/drawing5.xml"/></Relationships>
</file>

<file path=xl/worksheets/_rels/sheet7.xml.rels><?xml version="1.0" encoding="UTF-8" standalone="yes"?>
<Relationships xmlns="http://schemas.openxmlformats.org/package/2006/relationships"><Relationship Id="rId1" Type="http://schemas.openxmlformats.org/officeDocument/2006/relationships/drawing" Target="../drawings/drawing6.xml"/></Relationships>
</file>

<file path=xl/worksheets/_rels/sheet8.xml.rels><?xml version="1.0" encoding="UTF-8" standalone="yes"?>
<Relationships xmlns="http://schemas.openxmlformats.org/package/2006/relationships"><Relationship Id="rId1" Type="http://schemas.openxmlformats.org/officeDocument/2006/relationships/drawing" Target="../drawings/drawing7.xml"/></Relationships>
</file>

<file path=xl/worksheets/_rels/sheet9.xml.rels><?xml version="1.0" encoding="UTF-8" standalone="yes"?>
<Relationships xmlns="http://schemas.openxmlformats.org/package/2006/relationships"><Relationship Id="rId1" Type="http://schemas.openxmlformats.org/officeDocument/2006/relationships/drawing" Target="../drawings/drawing8.xml"/></Relationships>
</file>

<file path=xl/worksheets/_rels/sheet10.xml.rels><?xml version="1.0" encoding="UTF-8" standalone="yes"?>
<Relationships xmlns="http://schemas.openxmlformats.org/package/2006/relationships"><Relationship Id="rId8" Type="http://schemas.openxmlformats.org/officeDocument/2006/relationships/ctrlProp" Target="../ctrlProps/ctrlProp22.xml"/><Relationship Id="rId3" Type="http://schemas.openxmlformats.org/officeDocument/2006/relationships/ctrlProp" Target="../ctrlProps/ctrlProp17.xml"/><Relationship Id="rId7" Type="http://schemas.openxmlformats.org/officeDocument/2006/relationships/ctrlProp" Target="../ctrlProps/ctrlProp21.xml"/><Relationship Id="rId2" Type="http://schemas.openxmlformats.org/officeDocument/2006/relationships/vmlDrawing" Target="../drawings/vmlDrawing3.vml"/><Relationship Id="rId1" Type="http://schemas.openxmlformats.org/officeDocument/2006/relationships/drawing" Target="../drawings/drawing10.xml"/><Relationship Id="rId6" Type="http://schemas.openxmlformats.org/officeDocument/2006/relationships/ctrlProp" Target="../ctrlProps/ctrlProp20.xml"/><Relationship Id="rId5" Type="http://schemas.openxmlformats.org/officeDocument/2006/relationships/ctrlProp" Target="../ctrlProps/ctrlProp19.xml"/><Relationship Id="rId10" Type="http://schemas.openxmlformats.org/officeDocument/2006/relationships/ctrlProp" Target="../ctrlProps/ctrlProp24.xml"/><Relationship Id="rId4" Type="http://schemas.openxmlformats.org/officeDocument/2006/relationships/ctrlProp" Target="../ctrlProps/ctrlProp18.xml"/><Relationship Id="rId9" Type="http://schemas.openxmlformats.org/officeDocument/2006/relationships/ctrlProp" Target="../ctrlProps/ctrlProp23.xml"/></Relationships>
</file>

<file path=xl/worksheets/_rels/sheet11.xml.rels><?xml version="1.0" encoding="UTF-8" standalone="yes"?>
<Relationships xmlns="http://schemas.openxmlformats.org/package/2006/relationships"><Relationship Id="rId8" Type="http://schemas.openxmlformats.org/officeDocument/2006/relationships/ctrlProp" Target="../ctrlProps/ctrlProp30.xml"/><Relationship Id="rId3" Type="http://schemas.openxmlformats.org/officeDocument/2006/relationships/ctrlProp" Target="../ctrlProps/ctrlProp25.xml"/><Relationship Id="rId7" Type="http://schemas.openxmlformats.org/officeDocument/2006/relationships/ctrlProp" Target="../ctrlProps/ctrlProp29.xml"/><Relationship Id="rId2" Type="http://schemas.openxmlformats.org/officeDocument/2006/relationships/vmlDrawing" Target="../drawings/vmlDrawing4.vml"/><Relationship Id="rId1" Type="http://schemas.openxmlformats.org/officeDocument/2006/relationships/drawing" Target="../drawings/drawing11.xml"/><Relationship Id="rId6" Type="http://schemas.openxmlformats.org/officeDocument/2006/relationships/ctrlProp" Target="../ctrlProps/ctrlProp28.xml"/><Relationship Id="rId5" Type="http://schemas.openxmlformats.org/officeDocument/2006/relationships/ctrlProp" Target="../ctrlProps/ctrlProp27.xml"/><Relationship Id="rId10" Type="http://schemas.openxmlformats.org/officeDocument/2006/relationships/ctrlProp" Target="../ctrlProps/ctrlProp32.xml"/><Relationship Id="rId4" Type="http://schemas.openxmlformats.org/officeDocument/2006/relationships/ctrlProp" Target="../ctrlProps/ctrlProp26.xml"/><Relationship Id="rId9" Type="http://schemas.openxmlformats.org/officeDocument/2006/relationships/ctrlProp" Target="../ctrlProps/ctrlProp31.xml"/></Relationships>
</file>

<file path=xl/worksheets/_rels/sheet12.xml.rels><?xml version="1.0" encoding="UTF-8" standalone="yes"?>
<Relationships xmlns="http://schemas.openxmlformats.org/package/2006/relationships"><Relationship Id="rId8" Type="http://schemas.openxmlformats.org/officeDocument/2006/relationships/ctrlProp" Target="../ctrlProps/ctrlProp38.xml"/><Relationship Id="rId3" Type="http://schemas.openxmlformats.org/officeDocument/2006/relationships/ctrlProp" Target="../ctrlProps/ctrlProp33.xml"/><Relationship Id="rId7" Type="http://schemas.openxmlformats.org/officeDocument/2006/relationships/ctrlProp" Target="../ctrlProps/ctrlProp37.xml"/><Relationship Id="rId2" Type="http://schemas.openxmlformats.org/officeDocument/2006/relationships/vmlDrawing" Target="../drawings/vmlDrawing5.vml"/><Relationship Id="rId1" Type="http://schemas.openxmlformats.org/officeDocument/2006/relationships/drawing" Target="../drawings/drawing12.xml"/><Relationship Id="rId6" Type="http://schemas.openxmlformats.org/officeDocument/2006/relationships/ctrlProp" Target="../ctrlProps/ctrlProp36.xml"/><Relationship Id="rId5" Type="http://schemas.openxmlformats.org/officeDocument/2006/relationships/ctrlProp" Target="../ctrlProps/ctrlProp35.xml"/><Relationship Id="rId10" Type="http://schemas.openxmlformats.org/officeDocument/2006/relationships/ctrlProp" Target="../ctrlProps/ctrlProp40.xml"/><Relationship Id="rId4" Type="http://schemas.openxmlformats.org/officeDocument/2006/relationships/ctrlProp" Target="../ctrlProps/ctrlProp34.xml"/><Relationship Id="rId9" Type="http://schemas.openxmlformats.org/officeDocument/2006/relationships/ctrlProp" Target="../ctrlProps/ctrlProp39.xml"/></Relationships>
</file>

<file path=xl/worksheets/_rels/sheet13.xml.rels><?xml version="1.0" encoding="UTF-8" standalone="yes"?>
<Relationships xmlns="http://schemas.openxmlformats.org/package/2006/relationships"><Relationship Id="rId1" Type="http://schemas.openxmlformats.org/officeDocument/2006/relationships/drawing" Target="../drawings/drawing13.xml"/></Relationships>
</file>

<file path=xl/worksheets/_rels/sheet14.xml.rels><?xml version="1.0" encoding="UTF-8" standalone="yes"?>
<Relationships xmlns="http://schemas.openxmlformats.org/package/2006/relationships"><Relationship Id="rId1" Type="http://schemas.openxmlformats.org/officeDocument/2006/relationships/drawing" Target="../drawings/drawing15.xml"/></Relationships>
</file>

<file path=xl/worksheets/_rels/sheet15.xml.rels><?xml version="1.0" encoding="UTF-8" standalone="yes"?>
<Relationships xmlns="http://schemas.openxmlformats.org/package/2006/relationships"><Relationship Id="rId2" Type="http://schemas.openxmlformats.org/officeDocument/2006/relationships/drawing" Target="../drawings/drawing16.xml"/><Relationship Id="rId1" Type="http://schemas.openxmlformats.org/officeDocument/2006/relationships/printerSettings" Target="../printerSettings/printerSettings2.bin"/></Relationships>
</file>

<file path=xl/worksheets/sheet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O200"/>
  <sheetViews>
    <sheetView topLeftCell="B12" zoomScale="85" zoomScaleNormal="85" workbookViewId="0">
      <selection activeCell="J41" sqref="J41"/>
    </sheetView>
  </sheetViews>
  <sheetFormatPr defaultColWidth="9.140625" defaultRowHeight="15" x14ac:dyDescent="0.25"/>
  <cols>
    <col min="1" max="1" width="11" style="8" customWidth="1"/>
    <col min="2" max="2" width="35.140625" style="8" customWidth="1"/>
    <col min="3" max="3" width="27.28515625" style="8" customWidth="1"/>
    <col min="4" max="4" width="31.28515625" style="8" customWidth="1"/>
    <col min="5" max="5" width="6.42578125" style="8" customWidth="1"/>
    <col min="6" max="6" width="5" style="8" customWidth="1"/>
    <col min="7" max="16384" width="9.140625" style="8"/>
  </cols>
  <sheetData>
    <row r="1" spans="1:12" x14ac:dyDescent="0.25">
      <c r="A1" s="28" t="s">
        <v>298</v>
      </c>
    </row>
    <row r="2" spans="1:12" x14ac:dyDescent="0.25">
      <c r="A2" s="7" t="s">
        <v>145</v>
      </c>
      <c r="F2" s="9" t="b">
        <v>0</v>
      </c>
    </row>
    <row r="3" spans="1:12" x14ac:dyDescent="0.25">
      <c r="A3" s="9">
        <v>0</v>
      </c>
      <c r="F3" s="10" t="s">
        <v>146</v>
      </c>
    </row>
    <row r="4" spans="1:12" x14ac:dyDescent="0.25">
      <c r="F4" s="11">
        <v>3</v>
      </c>
      <c r="G4" s="8" t="s">
        <v>147</v>
      </c>
    </row>
    <row r="5" spans="1:12" x14ac:dyDescent="0.25">
      <c r="A5" s="7" t="s">
        <v>148</v>
      </c>
    </row>
    <row r="6" spans="1:12" x14ac:dyDescent="0.25">
      <c r="A6" s="12">
        <v>0</v>
      </c>
    </row>
    <row r="7" spans="1:12" x14ac:dyDescent="0.25">
      <c r="A7" s="12"/>
    </row>
    <row r="8" spans="1:12" x14ac:dyDescent="0.25">
      <c r="A8" s="7" t="s">
        <v>149</v>
      </c>
    </row>
    <row r="9" spans="1:12" x14ac:dyDescent="0.25">
      <c r="A9" s="12">
        <v>0</v>
      </c>
    </row>
    <row r="12" spans="1:12" x14ac:dyDescent="0.25">
      <c r="B12" s="7"/>
      <c r="C12" s="13"/>
      <c r="D12" s="13"/>
      <c r="E12" s="13"/>
    </row>
    <row r="13" spans="1:12" x14ac:dyDescent="0.25">
      <c r="B13" s="14" t="s">
        <v>150</v>
      </c>
      <c r="C13" s="14" t="s">
        <v>325</v>
      </c>
      <c r="D13" s="14" t="s">
        <v>326</v>
      </c>
      <c r="E13" s="14"/>
    </row>
    <row r="14" spans="1:12" ht="15.75" thickBot="1" x14ac:dyDescent="0.3">
      <c r="A14" s="15" t="s">
        <v>153</v>
      </c>
      <c r="B14" s="16">
        <v>17.252203775311269</v>
      </c>
      <c r="C14" s="16"/>
      <c r="D14" s="16">
        <v>652230</v>
      </c>
      <c r="E14" s="16">
        <f>+D14^0.5</f>
        <v>807.60757797336203</v>
      </c>
      <c r="G14" s="7"/>
    </row>
    <row r="15" spans="1:12" ht="15.75" thickBot="1" x14ac:dyDescent="0.3">
      <c r="A15" s="15" t="s">
        <v>154</v>
      </c>
      <c r="B15" s="16">
        <v>14.984270606534466</v>
      </c>
      <c r="C15" s="16">
        <v>2.9569393939393938</v>
      </c>
      <c r="D15" s="16">
        <v>27400</v>
      </c>
      <c r="E15" s="16">
        <f t="shared" ref="E15:E78" si="0">+D15^0.5</f>
        <v>165.5294535724685</v>
      </c>
      <c r="H15" s="84" t="s">
        <v>819</v>
      </c>
      <c r="I15" s="71"/>
      <c r="J15" s="71"/>
      <c r="K15" s="71"/>
      <c r="L15" s="71"/>
    </row>
    <row r="16" spans="1:12" x14ac:dyDescent="0.25">
      <c r="A16" s="15" t="s">
        <v>155</v>
      </c>
      <c r="B16" s="16">
        <v>17.397750901588498</v>
      </c>
      <c r="C16" s="16">
        <v>2.6174242424242431</v>
      </c>
      <c r="D16" s="16">
        <v>2381740</v>
      </c>
      <c r="E16" s="16">
        <f t="shared" si="0"/>
        <v>1543.2886962587395</v>
      </c>
      <c r="H16" s="74" t="s">
        <v>814</v>
      </c>
    </row>
    <row r="17" spans="1:5" x14ac:dyDescent="0.25">
      <c r="A17" s="15" t="s">
        <v>156</v>
      </c>
      <c r="B17" s="16">
        <v>16.792314821632747</v>
      </c>
      <c r="C17" s="16">
        <v>5.0160303030303028</v>
      </c>
      <c r="D17" s="16">
        <v>1246700</v>
      </c>
      <c r="E17" s="16">
        <f t="shared" si="0"/>
        <v>1116.5572085656875</v>
      </c>
    </row>
    <row r="18" spans="1:5" x14ac:dyDescent="0.25">
      <c r="A18" s="17" t="s">
        <v>0</v>
      </c>
      <c r="B18" s="16">
        <v>11.385092093460344</v>
      </c>
      <c r="C18" s="16">
        <v>3.5349393939393936</v>
      </c>
      <c r="D18" s="16">
        <v>440</v>
      </c>
      <c r="E18" s="16">
        <f t="shared" si="0"/>
        <v>20.976176963403031</v>
      </c>
    </row>
    <row r="19" spans="1:5" x14ac:dyDescent="0.25">
      <c r="A19" s="15" t="s">
        <v>157</v>
      </c>
      <c r="B19" s="16">
        <v>17.52664062101303</v>
      </c>
      <c r="C19" s="16">
        <v>2.7184545454545459</v>
      </c>
      <c r="D19" s="16">
        <v>2736690</v>
      </c>
      <c r="E19" s="16">
        <f t="shared" si="0"/>
        <v>1654.2944115241398</v>
      </c>
    </row>
    <row r="20" spans="1:5" x14ac:dyDescent="0.25">
      <c r="A20" s="15" t="s">
        <v>158</v>
      </c>
      <c r="B20" s="16">
        <v>15.01908328226887</v>
      </c>
      <c r="C20" s="16"/>
      <c r="D20" s="16">
        <v>28480</v>
      </c>
      <c r="E20" s="16">
        <f t="shared" si="0"/>
        <v>168.7601848778319</v>
      </c>
    </row>
    <row r="21" spans="1:5" x14ac:dyDescent="0.25">
      <c r="A21" s="15" t="s">
        <v>159</v>
      </c>
      <c r="B21" s="16">
        <v>16.939152200140295</v>
      </c>
      <c r="C21" s="16">
        <v>3.2543030303030314</v>
      </c>
      <c r="D21" s="16">
        <v>7682300</v>
      </c>
      <c r="E21" s="16">
        <f t="shared" si="0"/>
        <v>2771.6962315520796</v>
      </c>
    </row>
    <row r="22" spans="1:5" x14ac:dyDescent="0.25">
      <c r="A22" s="15" t="s">
        <v>160</v>
      </c>
      <c r="B22" s="16">
        <v>15.945764028193713</v>
      </c>
      <c r="C22" s="16">
        <v>2.0755151515151518</v>
      </c>
      <c r="D22" s="16">
        <v>82430</v>
      </c>
      <c r="E22" s="16">
        <f t="shared" si="0"/>
        <v>287.1062521088665</v>
      </c>
    </row>
    <row r="23" spans="1:5" x14ac:dyDescent="0.25">
      <c r="A23" s="15" t="s">
        <v>161</v>
      </c>
      <c r="B23" s="16">
        <v>16.026199636253782</v>
      </c>
      <c r="C23" s="16"/>
      <c r="D23" s="16">
        <v>82620</v>
      </c>
      <c r="E23" s="16">
        <f t="shared" si="0"/>
        <v>287.43694960808364</v>
      </c>
    </row>
    <row r="24" spans="1:5" x14ac:dyDescent="0.25">
      <c r="A24" s="17" t="s">
        <v>1</v>
      </c>
      <c r="B24" s="16">
        <v>12.759957758756611</v>
      </c>
      <c r="C24" s="16">
        <v>2.3071818181818173</v>
      </c>
      <c r="D24" s="16">
        <v>10010</v>
      </c>
      <c r="E24" s="16">
        <f t="shared" si="0"/>
        <v>100.0499875062461</v>
      </c>
    </row>
    <row r="25" spans="1:5" x14ac:dyDescent="0.25">
      <c r="A25" s="15" t="s">
        <v>2</v>
      </c>
      <c r="B25" s="16">
        <v>13.936842843131799</v>
      </c>
      <c r="C25" s="16">
        <v>4.7617878787878789</v>
      </c>
      <c r="D25" s="16">
        <v>760</v>
      </c>
      <c r="E25" s="16">
        <f t="shared" si="0"/>
        <v>27.568097504180443</v>
      </c>
    </row>
    <row r="26" spans="1:5" x14ac:dyDescent="0.25">
      <c r="A26" s="15" t="s">
        <v>162</v>
      </c>
      <c r="B26" s="16">
        <v>18.931748338441079</v>
      </c>
      <c r="C26" s="16">
        <v>4.7860606060606061</v>
      </c>
      <c r="D26" s="16">
        <v>130170</v>
      </c>
      <c r="E26" s="16">
        <f t="shared" si="0"/>
        <v>360.79079810882098</v>
      </c>
    </row>
    <row r="27" spans="1:5" x14ac:dyDescent="0.25">
      <c r="A27" s="17" t="s">
        <v>3</v>
      </c>
      <c r="B27" s="16">
        <v>12.531772785169476</v>
      </c>
      <c r="C27" s="16">
        <v>1.0514545454545454</v>
      </c>
      <c r="D27" s="16">
        <v>430</v>
      </c>
      <c r="E27" s="16">
        <f t="shared" si="0"/>
        <v>20.73644135332772</v>
      </c>
    </row>
    <row r="28" spans="1:5" x14ac:dyDescent="0.25">
      <c r="A28" s="15" t="s">
        <v>163</v>
      </c>
      <c r="B28" s="16">
        <v>16.059830742826342</v>
      </c>
      <c r="C28" s="16"/>
      <c r="D28" s="16">
        <v>202820</v>
      </c>
      <c r="E28" s="16">
        <f t="shared" si="0"/>
        <v>450.35541520003954</v>
      </c>
    </row>
    <row r="29" spans="1:5" x14ac:dyDescent="0.25">
      <c r="A29" s="15" t="s">
        <v>164</v>
      </c>
      <c r="B29" s="16">
        <v>16.209032645950423</v>
      </c>
      <c r="C29" s="16">
        <v>1.8994545454545453</v>
      </c>
      <c r="D29" s="16">
        <v>30280</v>
      </c>
      <c r="E29" s="16">
        <f t="shared" si="0"/>
        <v>174.01149387324966</v>
      </c>
    </row>
    <row r="30" spans="1:5" x14ac:dyDescent="0.25">
      <c r="A30" s="15" t="s">
        <v>4</v>
      </c>
      <c r="B30" s="16">
        <v>12.733755386362587</v>
      </c>
      <c r="C30" s="16">
        <v>5.7033939393939388</v>
      </c>
      <c r="D30" s="16">
        <v>22810</v>
      </c>
      <c r="E30" s="16">
        <f t="shared" si="0"/>
        <v>151.02979838429235</v>
      </c>
    </row>
    <row r="31" spans="1:5" x14ac:dyDescent="0.25">
      <c r="A31" s="15" t="s">
        <v>165</v>
      </c>
      <c r="B31" s="16">
        <v>16.109458457562656</v>
      </c>
      <c r="C31" s="16">
        <v>3.6109696969696969</v>
      </c>
      <c r="D31" s="16">
        <v>110620</v>
      </c>
      <c r="E31" s="16">
        <f t="shared" si="0"/>
        <v>332.59585084603805</v>
      </c>
    </row>
    <row r="32" spans="1:5" x14ac:dyDescent="0.25">
      <c r="A32" s="15" t="s">
        <v>5</v>
      </c>
      <c r="B32" s="16">
        <v>13.460263166016727</v>
      </c>
      <c r="C32" s="16">
        <v>7.8006666666666638</v>
      </c>
      <c r="D32" s="16">
        <v>38390</v>
      </c>
      <c r="E32" s="16">
        <f t="shared" si="0"/>
        <v>195.93366224311737</v>
      </c>
    </row>
    <row r="33" spans="1:15" x14ac:dyDescent="0.25">
      <c r="A33" s="15" t="s">
        <v>166</v>
      </c>
      <c r="B33" s="16">
        <v>16.179096672515719</v>
      </c>
      <c r="C33" s="16">
        <v>2.6939696969696971</v>
      </c>
      <c r="D33" s="16">
        <v>1083300</v>
      </c>
      <c r="E33" s="16">
        <f t="shared" si="0"/>
        <v>1040.8169867945085</v>
      </c>
    </row>
    <row r="34" spans="1:15" x14ac:dyDescent="0.25">
      <c r="A34" s="15" t="s">
        <v>167</v>
      </c>
      <c r="B34" s="16">
        <v>15.173919715594629</v>
      </c>
      <c r="C34" s="16"/>
      <c r="D34" s="16">
        <v>51000</v>
      </c>
      <c r="E34" s="16">
        <f t="shared" si="0"/>
        <v>225.83179581272429</v>
      </c>
    </row>
    <row r="35" spans="1:15" x14ac:dyDescent="0.25">
      <c r="A35" s="15" t="s">
        <v>6</v>
      </c>
      <c r="B35" s="16">
        <v>14.432316505267497</v>
      </c>
      <c r="C35" s="16">
        <v>6.9318484848484854</v>
      </c>
      <c r="D35" s="16">
        <v>566730</v>
      </c>
      <c r="E35" s="16">
        <f t="shared" si="0"/>
        <v>752.81471824081655</v>
      </c>
      <c r="K35" s="7"/>
    </row>
    <row r="36" spans="1:15" x14ac:dyDescent="0.25">
      <c r="A36" s="15" t="s">
        <v>169</v>
      </c>
      <c r="B36" s="16">
        <v>19.08816646774395</v>
      </c>
      <c r="C36" s="16">
        <v>2.7501212121212113</v>
      </c>
      <c r="D36" s="16">
        <v>8459420</v>
      </c>
      <c r="E36" s="16">
        <f t="shared" si="0"/>
        <v>2908.508208687058</v>
      </c>
    </row>
    <row r="37" spans="1:15" x14ac:dyDescent="0.25">
      <c r="A37" s="15" t="s">
        <v>7</v>
      </c>
      <c r="B37" s="16">
        <v>12.959844447906553</v>
      </c>
      <c r="C37" s="16">
        <v>1.5291111111111111</v>
      </c>
      <c r="D37" s="16">
        <v>5270</v>
      </c>
      <c r="E37" s="16">
        <f t="shared" si="0"/>
        <v>72.594765651526146</v>
      </c>
    </row>
    <row r="38" spans="1:15" x14ac:dyDescent="0.25">
      <c r="A38" s="15" t="s">
        <v>172</v>
      </c>
      <c r="B38" s="16">
        <v>15.821170997139607</v>
      </c>
      <c r="C38" s="16">
        <v>1.0099393939393941</v>
      </c>
      <c r="D38" s="16">
        <v>108560</v>
      </c>
      <c r="E38" s="16">
        <f t="shared" si="0"/>
        <v>329.48444576337744</v>
      </c>
    </row>
    <row r="39" spans="1:15" x14ac:dyDescent="0.25">
      <c r="A39" s="15" t="s">
        <v>174</v>
      </c>
      <c r="B39" s="16">
        <v>16.525824860719553</v>
      </c>
      <c r="C39" s="16">
        <v>4.9064848484848476</v>
      </c>
      <c r="D39" s="16">
        <v>273600</v>
      </c>
      <c r="E39" s="16">
        <f t="shared" si="0"/>
        <v>523.06787322488083</v>
      </c>
    </row>
    <row r="40" spans="1:15" x14ac:dyDescent="0.25">
      <c r="A40" s="15" t="s">
        <v>175</v>
      </c>
      <c r="B40" s="16">
        <v>15.948018820580803</v>
      </c>
      <c r="C40" s="16">
        <v>2.0588484848484847</v>
      </c>
      <c r="D40" s="16">
        <v>25680</v>
      </c>
      <c r="E40" s="16">
        <f t="shared" si="0"/>
        <v>160.24980499208104</v>
      </c>
      <c r="F40" s="88"/>
      <c r="G40" s="88"/>
      <c r="H40" s="18"/>
      <c r="J40" s="85" t="s">
        <v>818</v>
      </c>
      <c r="K40" s="71"/>
      <c r="L40" s="71"/>
      <c r="M40" s="71"/>
      <c r="N40" s="71"/>
      <c r="O40" s="71"/>
    </row>
    <row r="41" spans="1:15" x14ac:dyDescent="0.25">
      <c r="A41" s="15" t="s">
        <v>176</v>
      </c>
      <c r="B41" s="16">
        <v>16.530403957548479</v>
      </c>
      <c r="C41" s="16">
        <v>7.7193076923076926</v>
      </c>
      <c r="D41" s="16">
        <v>176520</v>
      </c>
      <c r="E41" s="16">
        <f t="shared" si="0"/>
        <v>420.1428328556849</v>
      </c>
      <c r="G41" s="7"/>
      <c r="J41" s="83" t="s">
        <v>807</v>
      </c>
      <c r="K41" s="71"/>
      <c r="L41" s="71"/>
      <c r="M41" s="71"/>
      <c r="N41" s="71"/>
      <c r="O41" s="71"/>
    </row>
    <row r="42" spans="1:15" x14ac:dyDescent="0.25">
      <c r="A42" s="15" t="s">
        <v>177</v>
      </c>
      <c r="B42" s="16">
        <v>16.856885189396966</v>
      </c>
      <c r="C42" s="16">
        <v>3.1044242424242419</v>
      </c>
      <c r="D42" s="16">
        <v>472710</v>
      </c>
      <c r="E42" s="16">
        <f t="shared" si="0"/>
        <v>687.5390897978092</v>
      </c>
    </row>
    <row r="43" spans="1:15" x14ac:dyDescent="0.25">
      <c r="A43" s="15" t="s">
        <v>178</v>
      </c>
      <c r="B43" s="16">
        <v>17.354642125715742</v>
      </c>
      <c r="C43" s="16">
        <v>2.5107878787878786</v>
      </c>
      <c r="D43" s="16">
        <v>9093510</v>
      </c>
      <c r="E43" s="16">
        <f t="shared" si="0"/>
        <v>3015.5447269108777</v>
      </c>
    </row>
    <row r="44" spans="1:15" x14ac:dyDescent="0.25">
      <c r="A44" s="15" t="s">
        <v>8</v>
      </c>
      <c r="B44" s="16">
        <v>13.161584090557611</v>
      </c>
      <c r="C44" s="16">
        <v>5.6799393939393923</v>
      </c>
      <c r="D44" s="16">
        <v>4030</v>
      </c>
      <c r="E44" s="16">
        <f t="shared" si="0"/>
        <v>63.482280992415511</v>
      </c>
    </row>
    <row r="45" spans="1:15" x14ac:dyDescent="0.25">
      <c r="A45" s="15" t="s">
        <v>179</v>
      </c>
      <c r="B45" s="16">
        <v>15.372391219659699</v>
      </c>
      <c r="C45" s="16">
        <v>1.5130000000000001</v>
      </c>
      <c r="D45" s="16">
        <v>622980</v>
      </c>
      <c r="E45" s="16">
        <f t="shared" si="0"/>
        <v>789.29082092724229</v>
      </c>
    </row>
    <row r="46" spans="1:15" x14ac:dyDescent="0.25">
      <c r="A46" s="15" t="s">
        <v>180</v>
      </c>
      <c r="B46" s="16">
        <v>16.164788378950302</v>
      </c>
      <c r="C46" s="16">
        <v>5.4067575757575757</v>
      </c>
      <c r="D46" s="16">
        <v>1259200</v>
      </c>
      <c r="E46" s="16">
        <f t="shared" si="0"/>
        <v>1122.1408111284429</v>
      </c>
    </row>
    <row r="47" spans="1:15" x14ac:dyDescent="0.25">
      <c r="A47" s="15" t="s">
        <v>181</v>
      </c>
      <c r="B47" s="16">
        <v>16.671923291268854</v>
      </c>
      <c r="C47" s="16">
        <v>4.7246060606060594</v>
      </c>
      <c r="D47" s="16">
        <v>743530</v>
      </c>
      <c r="E47" s="16">
        <f t="shared" si="0"/>
        <v>862.2818564715368</v>
      </c>
    </row>
    <row r="48" spans="1:15" x14ac:dyDescent="0.25">
      <c r="A48" s="15" t="s">
        <v>182</v>
      </c>
      <c r="B48" s="16">
        <v>21.02197760801938</v>
      </c>
      <c r="C48" s="16">
        <v>9.9383636363636363</v>
      </c>
      <c r="D48" s="16">
        <v>9327480</v>
      </c>
      <c r="E48" s="16">
        <f t="shared" si="0"/>
        <v>3054.0923365216054</v>
      </c>
    </row>
    <row r="49" spans="1:5" x14ac:dyDescent="0.25">
      <c r="A49" s="15" t="s">
        <v>183</v>
      </c>
      <c r="B49" s="16">
        <v>17.645281750775691</v>
      </c>
      <c r="C49" s="16">
        <v>3.5671818181818171</v>
      </c>
      <c r="D49" s="16">
        <v>1109500</v>
      </c>
      <c r="E49" s="16">
        <f t="shared" si="0"/>
        <v>1053.3280590585252</v>
      </c>
    </row>
    <row r="50" spans="1:5" x14ac:dyDescent="0.25">
      <c r="A50" s="15" t="s">
        <v>9</v>
      </c>
      <c r="B50" s="16">
        <v>13.42984807715229</v>
      </c>
      <c r="C50" s="16">
        <v>2.1801515151515147</v>
      </c>
      <c r="D50" s="16">
        <v>1860</v>
      </c>
      <c r="E50" s="16">
        <f t="shared" si="0"/>
        <v>43.127717305695647</v>
      </c>
    </row>
    <row r="51" spans="1:5" x14ac:dyDescent="0.25">
      <c r="A51" s="15" t="s">
        <v>184</v>
      </c>
      <c r="B51" s="16">
        <v>18.100075950958193</v>
      </c>
      <c r="C51" s="16">
        <v>0.55348484848484825</v>
      </c>
      <c r="D51" s="16">
        <v>2267050</v>
      </c>
      <c r="E51" s="16">
        <f t="shared" si="0"/>
        <v>1505.6726071759424</v>
      </c>
    </row>
    <row r="52" spans="1:5" x14ac:dyDescent="0.25">
      <c r="A52" s="15" t="s">
        <v>185</v>
      </c>
      <c r="B52" s="16">
        <v>15.196038324189828</v>
      </c>
      <c r="C52" s="16">
        <v>4.3250000000000002</v>
      </c>
      <c r="D52" s="16">
        <v>341500</v>
      </c>
      <c r="E52" s="16">
        <f t="shared" si="0"/>
        <v>584.38001334747923</v>
      </c>
    </row>
    <row r="53" spans="1:5" x14ac:dyDescent="0.25">
      <c r="A53" s="15" t="s">
        <v>186</v>
      </c>
      <c r="B53" s="16">
        <v>15.344388962539957</v>
      </c>
      <c r="C53" s="16">
        <v>4.0287575757575755</v>
      </c>
      <c r="D53" s="16">
        <v>51060</v>
      </c>
      <c r="E53" s="16">
        <f t="shared" si="0"/>
        <v>225.96459899727657</v>
      </c>
    </row>
    <row r="54" spans="1:5" x14ac:dyDescent="0.25">
      <c r="A54" s="15" t="s">
        <v>187</v>
      </c>
      <c r="B54" s="16">
        <v>16.937302631178998</v>
      </c>
      <c r="C54" s="16">
        <v>1.9828484848484849</v>
      </c>
      <c r="D54" s="16">
        <v>318000</v>
      </c>
      <c r="E54" s="16">
        <f t="shared" si="0"/>
        <v>563.91488719486733</v>
      </c>
    </row>
    <row r="55" spans="1:5" x14ac:dyDescent="0.25">
      <c r="A55" s="15" t="s">
        <v>188</v>
      </c>
      <c r="B55" s="16">
        <v>15.300744866939068</v>
      </c>
      <c r="C55" s="16"/>
      <c r="D55" s="16">
        <v>55960</v>
      </c>
      <c r="E55" s="16">
        <f t="shared" si="0"/>
        <v>236.5586608010791</v>
      </c>
    </row>
    <row r="56" spans="1:5" x14ac:dyDescent="0.25">
      <c r="A56" s="15" t="s">
        <v>10</v>
      </c>
      <c r="B56" s="16">
        <v>13.612169633946245</v>
      </c>
      <c r="C56" s="16">
        <v>4.2651515151515138</v>
      </c>
      <c r="D56" s="16">
        <v>9240</v>
      </c>
      <c r="E56" s="16">
        <f t="shared" si="0"/>
        <v>96.124918725583328</v>
      </c>
    </row>
    <row r="57" spans="1:5" x14ac:dyDescent="0.25">
      <c r="A57" s="15" t="s">
        <v>189</v>
      </c>
      <c r="B57" s="16">
        <v>16.16973888411016</v>
      </c>
      <c r="C57" s="16"/>
      <c r="D57" s="16">
        <v>77250</v>
      </c>
      <c r="E57" s="16">
        <f t="shared" si="0"/>
        <v>277.93884219374593</v>
      </c>
    </row>
    <row r="58" spans="1:5" x14ac:dyDescent="0.25">
      <c r="A58" s="15" t="s">
        <v>190</v>
      </c>
      <c r="B58" s="16">
        <v>15.531288506169702</v>
      </c>
      <c r="C58" s="16">
        <v>1.6292424242424239</v>
      </c>
      <c r="D58" s="16">
        <v>42430</v>
      </c>
      <c r="E58" s="16">
        <f t="shared" si="0"/>
        <v>205.98543637840029</v>
      </c>
    </row>
    <row r="59" spans="1:5" x14ac:dyDescent="0.25">
      <c r="A59" s="15" t="s">
        <v>11</v>
      </c>
      <c r="B59" s="16">
        <v>13.647091906339311</v>
      </c>
      <c r="C59" s="16"/>
      <c r="D59" s="16">
        <v>23180</v>
      </c>
      <c r="E59" s="16">
        <f t="shared" si="0"/>
        <v>152.24979474534604</v>
      </c>
    </row>
    <row r="60" spans="1:5" x14ac:dyDescent="0.25">
      <c r="A60" s="17" t="s">
        <v>12</v>
      </c>
      <c r="B60" s="16">
        <v>11.170435156023453</v>
      </c>
      <c r="C60" s="16">
        <v>3.2653030303030315</v>
      </c>
      <c r="D60" s="16">
        <v>750</v>
      </c>
      <c r="E60" s="16">
        <f t="shared" si="0"/>
        <v>27.386127875258307</v>
      </c>
    </row>
    <row r="61" spans="1:5" x14ac:dyDescent="0.25">
      <c r="A61" s="15" t="s">
        <v>191</v>
      </c>
      <c r="B61" s="16">
        <v>16.12368002925222</v>
      </c>
      <c r="C61" s="16">
        <v>4.7073030303030308</v>
      </c>
      <c r="D61" s="16">
        <v>48320</v>
      </c>
      <c r="E61" s="16">
        <f t="shared" si="0"/>
        <v>219.81810662454538</v>
      </c>
    </row>
    <row r="62" spans="1:5" x14ac:dyDescent="0.25">
      <c r="A62" s="15" t="s">
        <v>192</v>
      </c>
      <c r="B62" s="16">
        <v>16.523894036856603</v>
      </c>
      <c r="C62" s="16">
        <v>3.1328787878787878</v>
      </c>
      <c r="D62" s="16">
        <v>248360</v>
      </c>
      <c r="E62" s="16">
        <f t="shared" si="0"/>
        <v>498.35730154177537</v>
      </c>
    </row>
    <row r="63" spans="1:5" x14ac:dyDescent="0.25">
      <c r="A63" s="15" t="s">
        <v>193</v>
      </c>
      <c r="B63" s="16">
        <v>18.189454616444799</v>
      </c>
      <c r="C63" s="16">
        <v>4.6293030303030305</v>
      </c>
      <c r="D63" s="16">
        <v>995450</v>
      </c>
      <c r="E63" s="16">
        <f t="shared" si="0"/>
        <v>997.72240628343116</v>
      </c>
    </row>
    <row r="64" spans="1:5" x14ac:dyDescent="0.25">
      <c r="A64" s="15" t="s">
        <v>194</v>
      </c>
      <c r="B64" s="16">
        <v>15.591140645262445</v>
      </c>
      <c r="C64" s="16">
        <v>1.8973636363636364</v>
      </c>
      <c r="D64" s="16">
        <v>20720</v>
      </c>
      <c r="E64" s="16">
        <f t="shared" si="0"/>
        <v>143.94443372357264</v>
      </c>
    </row>
    <row r="65" spans="1:5" x14ac:dyDescent="0.25">
      <c r="A65" s="15" t="s">
        <v>13</v>
      </c>
      <c r="B65" s="16"/>
      <c r="C65" s="16">
        <v>17.535787878787879</v>
      </c>
      <c r="D65" s="16"/>
      <c r="E65" s="16"/>
    </row>
    <row r="66" spans="1:5" x14ac:dyDescent="0.25">
      <c r="A66" s="15" t="s">
        <v>195</v>
      </c>
      <c r="B66" s="16">
        <v>15.518256647532025</v>
      </c>
      <c r="C66" s="16"/>
      <c r="D66" s="16">
        <v>101000</v>
      </c>
      <c r="E66" s="16">
        <f t="shared" si="0"/>
        <v>317.80497164141406</v>
      </c>
    </row>
    <row r="67" spans="1:5" x14ac:dyDescent="0.25">
      <c r="A67" s="15" t="s">
        <v>14</v>
      </c>
      <c r="B67" s="16">
        <v>14.108180171927094</v>
      </c>
      <c r="C67" s="16"/>
      <c r="D67" s="16">
        <v>42390</v>
      </c>
      <c r="E67" s="16">
        <f t="shared" si="0"/>
        <v>205.88831924128186</v>
      </c>
    </row>
    <row r="68" spans="1:5" x14ac:dyDescent="0.25">
      <c r="A68" s="15" t="s">
        <v>196</v>
      </c>
      <c r="B68" s="16">
        <v>18.2795088080033</v>
      </c>
      <c r="C68" s="16">
        <v>5.1007500000000006</v>
      </c>
      <c r="D68" s="16">
        <v>1000000</v>
      </c>
      <c r="E68" s="16">
        <f t="shared" si="0"/>
        <v>1000</v>
      </c>
    </row>
    <row r="69" spans="1:5" x14ac:dyDescent="0.25">
      <c r="A69" s="15" t="s">
        <v>15</v>
      </c>
      <c r="B69" s="16">
        <v>13.703461054155651</v>
      </c>
      <c r="C69" s="16">
        <v>2.2441818181818172</v>
      </c>
      <c r="D69" s="16">
        <v>18270</v>
      </c>
      <c r="E69" s="16">
        <f t="shared" si="0"/>
        <v>135.16656391282572</v>
      </c>
    </row>
    <row r="70" spans="1:5" x14ac:dyDescent="0.25">
      <c r="A70" s="15" t="s">
        <v>197</v>
      </c>
      <c r="B70" s="16">
        <v>15.502094679575029</v>
      </c>
      <c r="C70" s="16">
        <v>2.3426666666666662</v>
      </c>
      <c r="D70" s="16">
        <v>303900</v>
      </c>
      <c r="E70" s="16">
        <f t="shared" si="0"/>
        <v>551.27125809350878</v>
      </c>
    </row>
    <row r="71" spans="1:5" x14ac:dyDescent="0.25">
      <c r="A71" s="15" t="s">
        <v>198</v>
      </c>
      <c r="B71" s="16">
        <v>17.96002528409895</v>
      </c>
      <c r="C71" s="16">
        <v>1.7797878787878791</v>
      </c>
      <c r="D71" s="16">
        <v>547660</v>
      </c>
      <c r="E71" s="16">
        <f t="shared" si="0"/>
        <v>740.04053943010445</v>
      </c>
    </row>
    <row r="72" spans="1:5" x14ac:dyDescent="0.25">
      <c r="A72" s="15" t="s">
        <v>16</v>
      </c>
      <c r="B72" s="16">
        <v>14.232904236937712</v>
      </c>
      <c r="C72" s="16">
        <v>1.9866249999999999</v>
      </c>
      <c r="D72" s="16">
        <v>257670</v>
      </c>
      <c r="E72" s="16">
        <f t="shared" si="0"/>
        <v>507.61205659440361</v>
      </c>
    </row>
    <row r="73" spans="1:5" x14ac:dyDescent="0.25">
      <c r="A73" s="15" t="s">
        <v>17</v>
      </c>
      <c r="B73" s="16">
        <v>14.402741512932669</v>
      </c>
      <c r="C73" s="16">
        <v>3.6655454545454549</v>
      </c>
      <c r="D73" s="16">
        <v>10000</v>
      </c>
      <c r="E73" s="16">
        <f t="shared" si="0"/>
        <v>100</v>
      </c>
    </row>
    <row r="74" spans="1:5" x14ac:dyDescent="0.25">
      <c r="A74" s="15" t="s">
        <v>199</v>
      </c>
      <c r="B74" s="16">
        <v>15.312675227915589</v>
      </c>
      <c r="C74" s="16"/>
      <c r="D74" s="16">
        <v>69490</v>
      </c>
      <c r="E74" s="16">
        <f t="shared" si="0"/>
        <v>263.60955976595386</v>
      </c>
    </row>
    <row r="75" spans="1:5" x14ac:dyDescent="0.25">
      <c r="A75" s="15" t="s">
        <v>200</v>
      </c>
      <c r="B75" s="16">
        <v>18.219506588442137</v>
      </c>
      <c r="C75" s="16">
        <v>1.742515151515152</v>
      </c>
      <c r="D75" s="16">
        <v>348610</v>
      </c>
      <c r="E75" s="16">
        <f t="shared" si="0"/>
        <v>590.43204520080042</v>
      </c>
    </row>
    <row r="76" spans="1:5" x14ac:dyDescent="0.25">
      <c r="A76" s="15" t="s">
        <v>201</v>
      </c>
      <c r="B76" s="16">
        <v>17.006151503817691</v>
      </c>
      <c r="C76" s="16">
        <v>5.0113636363636376</v>
      </c>
      <c r="D76" s="16">
        <v>227540</v>
      </c>
      <c r="E76" s="16">
        <f t="shared" si="0"/>
        <v>477.01153025896554</v>
      </c>
    </row>
    <row r="77" spans="1:5" x14ac:dyDescent="0.25">
      <c r="A77" s="15" t="s">
        <v>202</v>
      </c>
      <c r="B77" s="16">
        <v>16.230888478433442</v>
      </c>
      <c r="C77" s="16">
        <v>1.1761212121212123</v>
      </c>
      <c r="D77" s="16">
        <v>128900</v>
      </c>
      <c r="E77" s="16">
        <f t="shared" si="0"/>
        <v>359.02646142032484</v>
      </c>
    </row>
    <row r="78" spans="1:5" x14ac:dyDescent="0.25">
      <c r="A78" s="17" t="s">
        <v>18</v>
      </c>
      <c r="B78" s="16">
        <v>11.552146178123509</v>
      </c>
      <c r="C78" s="16">
        <v>3.419999999999999</v>
      </c>
      <c r="D78" s="16">
        <v>340</v>
      </c>
      <c r="E78" s="16">
        <f t="shared" si="0"/>
        <v>18.439088914585774</v>
      </c>
    </row>
    <row r="79" spans="1:5" x14ac:dyDescent="0.25">
      <c r="A79" s="15" t="s">
        <v>203</v>
      </c>
      <c r="B79" s="16">
        <v>16.505804037477226</v>
      </c>
      <c r="C79" s="16">
        <v>2.7399090909090904</v>
      </c>
      <c r="D79" s="16">
        <v>107160</v>
      </c>
      <c r="E79" s="16">
        <f t="shared" ref="E79:E142" si="1">+D79^0.5</f>
        <v>327.3530204534548</v>
      </c>
    </row>
    <row r="80" spans="1:5" x14ac:dyDescent="0.25">
      <c r="A80" s="15" t="s">
        <v>204</v>
      </c>
      <c r="B80" s="16">
        <v>16.175326284412591</v>
      </c>
      <c r="C80" s="16">
        <v>3.2639090909090909</v>
      </c>
      <c r="D80" s="16">
        <v>245720</v>
      </c>
      <c r="E80" s="16">
        <f t="shared" si="1"/>
        <v>495.70152309630845</v>
      </c>
    </row>
    <row r="81" spans="1:5" x14ac:dyDescent="0.25">
      <c r="A81" s="15" t="s">
        <v>19</v>
      </c>
      <c r="B81" s="16">
        <v>14.336088473172943</v>
      </c>
      <c r="C81" s="16">
        <v>2.0654375000000003</v>
      </c>
      <c r="D81" s="16">
        <v>28120</v>
      </c>
      <c r="E81" s="16">
        <f t="shared" si="1"/>
        <v>167.69019053003666</v>
      </c>
    </row>
    <row r="82" spans="1:5" x14ac:dyDescent="0.25">
      <c r="A82" s="17" t="s">
        <v>20</v>
      </c>
      <c r="B82" s="16">
        <v>13.560618308335483</v>
      </c>
      <c r="C82" s="16">
        <v>1.5257878787878785</v>
      </c>
      <c r="D82" s="16">
        <v>196850</v>
      </c>
      <c r="E82" s="16">
        <f t="shared" si="1"/>
        <v>443.67781102958031</v>
      </c>
    </row>
    <row r="83" spans="1:5" x14ac:dyDescent="0.25">
      <c r="A83" s="15" t="s">
        <v>205</v>
      </c>
      <c r="B83" s="16">
        <v>16.11939480668994</v>
      </c>
      <c r="C83" s="16">
        <v>0.56206060606060604</v>
      </c>
      <c r="D83" s="16">
        <v>27560</v>
      </c>
      <c r="E83" s="16">
        <f t="shared" si="1"/>
        <v>166.01204775557707</v>
      </c>
    </row>
    <row r="84" spans="1:5" x14ac:dyDescent="0.25">
      <c r="A84" s="15" t="s">
        <v>206</v>
      </c>
      <c r="B84" s="16">
        <v>15.921472309453506</v>
      </c>
      <c r="C84" s="16">
        <v>3.2640909090909087</v>
      </c>
      <c r="D84" s="16">
        <v>111890</v>
      </c>
      <c r="E84" s="16">
        <f t="shared" si="1"/>
        <v>334.49962630771353</v>
      </c>
    </row>
    <row r="85" spans="1:5" x14ac:dyDescent="0.25">
      <c r="A85" s="15" t="s">
        <v>207</v>
      </c>
      <c r="B85" s="16">
        <v>15.782063317565493</v>
      </c>
      <c r="C85" s="16">
        <v>5.0242424242424235</v>
      </c>
      <c r="D85" s="16">
        <v>1042</v>
      </c>
      <c r="E85" s="16">
        <f t="shared" si="1"/>
        <v>32.280024783137947</v>
      </c>
    </row>
    <row r="86" spans="1:5" x14ac:dyDescent="0.25">
      <c r="A86" s="15" t="s">
        <v>208</v>
      </c>
      <c r="B86" s="16">
        <v>16.116694670042691</v>
      </c>
      <c r="C86" s="16">
        <v>1.1134242424242424</v>
      </c>
      <c r="D86" s="16">
        <v>90530</v>
      </c>
      <c r="E86" s="16">
        <f t="shared" si="1"/>
        <v>300.88203668547578</v>
      </c>
    </row>
    <row r="87" spans="1:5" x14ac:dyDescent="0.25">
      <c r="A87" s="15" t="s">
        <v>21</v>
      </c>
      <c r="B87" s="16">
        <v>12.694652660348845</v>
      </c>
      <c r="C87" s="16">
        <v>2.6737575757575756</v>
      </c>
      <c r="D87" s="16">
        <v>100250</v>
      </c>
      <c r="E87" s="16">
        <f t="shared" si="1"/>
        <v>316.62280397975127</v>
      </c>
    </row>
    <row r="88" spans="1:5" x14ac:dyDescent="0.25">
      <c r="A88" s="15" t="s">
        <v>209</v>
      </c>
      <c r="B88" s="16">
        <v>20.911335011162965</v>
      </c>
      <c r="C88" s="16">
        <v>6.1140909090909075</v>
      </c>
      <c r="D88" s="16">
        <v>2973190</v>
      </c>
      <c r="E88" s="16">
        <f t="shared" si="1"/>
        <v>1724.2940584482683</v>
      </c>
    </row>
    <row r="89" spans="1:5" x14ac:dyDescent="0.25">
      <c r="A89" s="15" t="s">
        <v>210</v>
      </c>
      <c r="B89" s="16">
        <v>19.300431965035571</v>
      </c>
      <c r="C89" s="16">
        <v>5.1897878787878788</v>
      </c>
      <c r="D89" s="16">
        <v>1811570</v>
      </c>
      <c r="E89" s="16">
        <f t="shared" si="1"/>
        <v>1345.9457641376193</v>
      </c>
    </row>
    <row r="90" spans="1:5" x14ac:dyDescent="0.25">
      <c r="A90" s="15" t="s">
        <v>211</v>
      </c>
      <c r="B90" s="16">
        <v>18.144386911960446</v>
      </c>
      <c r="C90" s="16">
        <v>3.5770303030303032</v>
      </c>
      <c r="D90" s="16">
        <v>1628550</v>
      </c>
      <c r="E90" s="16">
        <f t="shared" si="1"/>
        <v>1276.1465433091921</v>
      </c>
    </row>
    <row r="91" spans="1:5" x14ac:dyDescent="0.25">
      <c r="A91" s="15" t="s">
        <v>212</v>
      </c>
      <c r="B91" s="16">
        <v>17.307370974523671</v>
      </c>
      <c r="C91" s="16"/>
      <c r="D91" s="16">
        <v>434320</v>
      </c>
      <c r="E91" s="16">
        <f t="shared" si="1"/>
        <v>659.02958962401681</v>
      </c>
    </row>
    <row r="92" spans="1:5" x14ac:dyDescent="0.25">
      <c r="A92" s="15" t="s">
        <v>213</v>
      </c>
      <c r="B92" s="16">
        <v>15.337427872868879</v>
      </c>
      <c r="C92" s="16">
        <v>4.0565757575757599</v>
      </c>
      <c r="D92" s="16">
        <v>68890</v>
      </c>
      <c r="E92" s="16">
        <f t="shared" si="1"/>
        <v>262.46904579397551</v>
      </c>
    </row>
    <row r="93" spans="1:5" x14ac:dyDescent="0.25">
      <c r="A93" s="15" t="s">
        <v>214</v>
      </c>
      <c r="B93" s="16">
        <v>15.842869019773884</v>
      </c>
      <c r="C93" s="16">
        <v>4.2937878787878798</v>
      </c>
      <c r="D93" s="16">
        <v>21640</v>
      </c>
      <c r="E93" s="16">
        <f t="shared" si="1"/>
        <v>147.10540438746634</v>
      </c>
    </row>
    <row r="94" spans="1:5" x14ac:dyDescent="0.25">
      <c r="A94" s="15" t="s">
        <v>215</v>
      </c>
      <c r="B94" s="16">
        <v>17.920234401931243</v>
      </c>
      <c r="C94" s="16">
        <v>1.228969696969697</v>
      </c>
      <c r="D94" s="16">
        <v>294140</v>
      </c>
      <c r="E94" s="16">
        <f t="shared" si="1"/>
        <v>542.3467525485886</v>
      </c>
    </row>
    <row r="95" spans="1:5" x14ac:dyDescent="0.25">
      <c r="A95" s="17" t="s">
        <v>22</v>
      </c>
      <c r="B95" s="16">
        <v>14.823833375284924</v>
      </c>
      <c r="C95" s="16">
        <v>1.3410303030303026</v>
      </c>
      <c r="D95" s="16">
        <v>10830</v>
      </c>
      <c r="E95" s="16">
        <f t="shared" si="1"/>
        <v>104.06728592598157</v>
      </c>
    </row>
    <row r="96" spans="1:5" x14ac:dyDescent="0.25">
      <c r="A96" s="15" t="s">
        <v>216</v>
      </c>
      <c r="B96" s="16">
        <v>18.666125758654008</v>
      </c>
      <c r="C96" s="16">
        <v>2.1313636363636363</v>
      </c>
      <c r="D96" s="16">
        <v>364500</v>
      </c>
      <c r="E96" s="16">
        <f t="shared" si="1"/>
        <v>603.73835392494323</v>
      </c>
    </row>
    <row r="97" spans="1:5" x14ac:dyDescent="0.25">
      <c r="A97" s="15" t="s">
        <v>217</v>
      </c>
      <c r="B97" s="16">
        <v>15.648571906549435</v>
      </c>
      <c r="C97" s="16">
        <v>4.5243030303030309</v>
      </c>
      <c r="D97" s="16">
        <v>88780</v>
      </c>
      <c r="E97" s="16">
        <f t="shared" si="1"/>
        <v>297.95972882253739</v>
      </c>
    </row>
    <row r="98" spans="1:5" x14ac:dyDescent="0.25">
      <c r="A98" s="15" t="s">
        <v>218</v>
      </c>
      <c r="B98" s="16">
        <v>16.629361177952696</v>
      </c>
      <c r="C98" s="16"/>
      <c r="D98" s="16">
        <v>2699700</v>
      </c>
      <c r="E98" s="16">
        <f t="shared" si="1"/>
        <v>1643.0763828866873</v>
      </c>
    </row>
    <row r="99" spans="1:5" x14ac:dyDescent="0.25">
      <c r="A99" s="15" t="s">
        <v>219</v>
      </c>
      <c r="B99" s="16">
        <v>17.52688508990558</v>
      </c>
      <c r="C99" s="16">
        <v>3.5875454545454546</v>
      </c>
      <c r="D99" s="16">
        <v>569140</v>
      </c>
      <c r="E99" s="16">
        <f t="shared" si="1"/>
        <v>754.41367962146603</v>
      </c>
    </row>
    <row r="100" spans="1:5" x14ac:dyDescent="0.25">
      <c r="A100" s="15" t="s">
        <v>23</v>
      </c>
      <c r="B100" s="16">
        <v>11.561715629139661</v>
      </c>
      <c r="C100" s="16">
        <v>-0.31812121212121214</v>
      </c>
      <c r="D100" s="16">
        <v>810</v>
      </c>
      <c r="E100" s="16">
        <f t="shared" si="1"/>
        <v>28.460498941515414</v>
      </c>
    </row>
    <row r="101" spans="1:5" x14ac:dyDescent="0.25">
      <c r="A101" s="15" t="s">
        <v>220</v>
      </c>
      <c r="B101" s="16">
        <v>17.707453297558228</v>
      </c>
      <c r="C101" s="16">
        <v>6.341181818181818</v>
      </c>
      <c r="D101" s="16">
        <v>120410</v>
      </c>
      <c r="E101" s="16">
        <f t="shared" si="1"/>
        <v>347.0014409191985</v>
      </c>
    </row>
    <row r="102" spans="1:5" x14ac:dyDescent="0.25">
      <c r="A102" s="15" t="s">
        <v>221</v>
      </c>
      <c r="B102" s="16">
        <v>15.11896664077516</v>
      </c>
      <c r="C102" s="16">
        <v>2.6452424242424253</v>
      </c>
      <c r="D102" s="16">
        <v>17820</v>
      </c>
      <c r="E102" s="16">
        <f t="shared" si="1"/>
        <v>133.49157276772192</v>
      </c>
    </row>
    <row r="103" spans="1:5" x14ac:dyDescent="0.25">
      <c r="A103" s="15" t="s">
        <v>222</v>
      </c>
      <c r="B103" s="16">
        <v>15.526059971766786</v>
      </c>
      <c r="C103" s="16"/>
      <c r="D103" s="16">
        <v>191800</v>
      </c>
      <c r="E103" s="16">
        <f t="shared" si="1"/>
        <v>437.9497688091638</v>
      </c>
    </row>
    <row r="104" spans="1:5" x14ac:dyDescent="0.25">
      <c r="A104" s="15" t="s">
        <v>223</v>
      </c>
      <c r="B104" s="16">
        <v>15.695891218845857</v>
      </c>
      <c r="C104" s="16">
        <v>6.5145757575757575</v>
      </c>
      <c r="D104" s="16">
        <v>230800</v>
      </c>
      <c r="E104" s="16">
        <f t="shared" si="1"/>
        <v>480.41648597857255</v>
      </c>
    </row>
    <row r="105" spans="1:5" x14ac:dyDescent="0.25">
      <c r="A105" s="15" t="s">
        <v>24</v>
      </c>
      <c r="B105" s="16">
        <v>14.617512143436301</v>
      </c>
      <c r="C105" s="16"/>
      <c r="D105" s="16">
        <v>62180</v>
      </c>
      <c r="E105" s="16">
        <f t="shared" si="1"/>
        <v>249.35917869611296</v>
      </c>
    </row>
    <row r="106" spans="1:5" x14ac:dyDescent="0.25">
      <c r="A106" s="15" t="s">
        <v>224</v>
      </c>
      <c r="B106" s="16">
        <v>15.191249405144648</v>
      </c>
      <c r="C106" s="16">
        <v>3.6392121212121222</v>
      </c>
      <c r="D106" s="16">
        <v>10230</v>
      </c>
      <c r="E106" s="16">
        <f t="shared" si="1"/>
        <v>101.14346246792226</v>
      </c>
    </row>
    <row r="107" spans="1:5" x14ac:dyDescent="0.25">
      <c r="A107" s="15" t="s">
        <v>25</v>
      </c>
      <c r="B107" s="16">
        <v>14.478713862151148</v>
      </c>
      <c r="C107" s="16">
        <v>4.1099393939393947</v>
      </c>
      <c r="D107" s="16">
        <v>30360</v>
      </c>
      <c r="E107" s="16">
        <f t="shared" si="1"/>
        <v>174.24121211699602</v>
      </c>
    </row>
    <row r="108" spans="1:5" x14ac:dyDescent="0.25">
      <c r="A108" s="15" t="s">
        <v>225</v>
      </c>
      <c r="B108" s="16">
        <v>15.170314251992794</v>
      </c>
      <c r="C108" s="16"/>
      <c r="D108" s="16">
        <v>96320</v>
      </c>
      <c r="E108" s="16">
        <f t="shared" si="1"/>
        <v>310.35463586033319</v>
      </c>
    </row>
    <row r="109" spans="1:5" x14ac:dyDescent="0.25">
      <c r="A109" s="15" t="s">
        <v>226</v>
      </c>
      <c r="B109" s="16">
        <v>15.684076735432095</v>
      </c>
      <c r="C109" s="16">
        <v>1.6791818181818179</v>
      </c>
      <c r="D109" s="16">
        <v>1759540</v>
      </c>
      <c r="E109" s="16">
        <f t="shared" si="1"/>
        <v>1326.4765357894576</v>
      </c>
    </row>
    <row r="110" spans="1:5" x14ac:dyDescent="0.25">
      <c r="A110" s="15" t="s">
        <v>227</v>
      </c>
      <c r="B110" s="16">
        <v>14.999382690583207</v>
      </c>
      <c r="C110" s="16"/>
      <c r="D110" s="16">
        <v>62670</v>
      </c>
      <c r="E110" s="16">
        <f t="shared" si="1"/>
        <v>250.33976911389848</v>
      </c>
    </row>
    <row r="111" spans="1:5" x14ac:dyDescent="0.25">
      <c r="A111" s="15" t="s">
        <v>26</v>
      </c>
      <c r="B111" s="16">
        <v>13.149978544437301</v>
      </c>
      <c r="C111" s="16">
        <v>4.0897575757575755</v>
      </c>
      <c r="D111" s="16">
        <v>2590</v>
      </c>
      <c r="E111" s="16">
        <f t="shared" si="1"/>
        <v>50.892042599997893</v>
      </c>
    </row>
    <row r="112" spans="1:5" x14ac:dyDescent="0.25">
      <c r="A112" s="15" t="s">
        <v>143</v>
      </c>
      <c r="B112" s="16">
        <v>14.537730986009926</v>
      </c>
      <c r="C112" s="16"/>
      <c r="D112" s="16">
        <v>25220</v>
      </c>
      <c r="E112" s="16">
        <f t="shared" si="1"/>
        <v>158.80806024884254</v>
      </c>
    </row>
    <row r="113" spans="1:5" x14ac:dyDescent="0.25">
      <c r="A113" s="15" t="s">
        <v>228</v>
      </c>
      <c r="B113" s="16">
        <v>16.899757245049003</v>
      </c>
      <c r="C113" s="16">
        <v>1.691121212121212</v>
      </c>
      <c r="D113" s="16">
        <v>581540</v>
      </c>
      <c r="E113" s="16">
        <f t="shared" si="1"/>
        <v>762.58769987457833</v>
      </c>
    </row>
    <row r="114" spans="1:5" x14ac:dyDescent="0.25">
      <c r="A114" s="15" t="s">
        <v>229</v>
      </c>
      <c r="B114" s="16">
        <v>16.598420829275927</v>
      </c>
      <c r="C114" s="16">
        <v>3.4041515151515145</v>
      </c>
      <c r="D114" s="16">
        <v>94280</v>
      </c>
      <c r="E114" s="16">
        <f t="shared" si="1"/>
        <v>307.05048444840469</v>
      </c>
    </row>
    <row r="115" spans="1:5" x14ac:dyDescent="0.25">
      <c r="A115" s="15" t="s">
        <v>230</v>
      </c>
      <c r="B115" s="16">
        <v>17.173487237171866</v>
      </c>
      <c r="C115" s="16">
        <v>5.9701818181818167</v>
      </c>
      <c r="D115" s="16">
        <v>328550</v>
      </c>
      <c r="E115" s="16">
        <f t="shared" si="1"/>
        <v>573.19281223685982</v>
      </c>
    </row>
    <row r="116" spans="1:5" x14ac:dyDescent="0.25">
      <c r="A116" s="15" t="s">
        <v>28</v>
      </c>
      <c r="B116" s="16">
        <v>12.691580461311874</v>
      </c>
      <c r="C116" s="16">
        <v>7.7801212121212115</v>
      </c>
      <c r="D116" s="16">
        <v>300</v>
      </c>
      <c r="E116" s="16">
        <f t="shared" si="1"/>
        <v>17.320508075688775</v>
      </c>
    </row>
    <row r="117" spans="1:5" x14ac:dyDescent="0.25">
      <c r="A117" s="15" t="s">
        <v>231</v>
      </c>
      <c r="B117" s="16">
        <v>16.578680058287564</v>
      </c>
      <c r="C117" s="16">
        <v>3.7652727272727269</v>
      </c>
      <c r="D117" s="16">
        <v>1220190</v>
      </c>
      <c r="E117" s="16">
        <f t="shared" si="1"/>
        <v>1104.6221073290178</v>
      </c>
    </row>
    <row r="118" spans="1:5" x14ac:dyDescent="0.25">
      <c r="A118" s="15" t="s">
        <v>29</v>
      </c>
      <c r="B118" s="16">
        <v>12.955127458028414</v>
      </c>
      <c r="C118" s="16"/>
      <c r="D118" s="16">
        <v>320</v>
      </c>
      <c r="E118" s="16">
        <f t="shared" si="1"/>
        <v>17.888543819998318</v>
      </c>
    </row>
    <row r="119" spans="1:5" x14ac:dyDescent="0.25">
      <c r="A119" s="15" t="s">
        <v>232</v>
      </c>
      <c r="B119" s="16">
        <v>14.996010006104568</v>
      </c>
      <c r="C119" s="16"/>
      <c r="D119" s="16">
        <v>1030700</v>
      </c>
      <c r="E119" s="16">
        <f t="shared" si="1"/>
        <v>1015.2339631828714</v>
      </c>
    </row>
    <row r="120" spans="1:5" x14ac:dyDescent="0.25">
      <c r="A120" s="15" t="s">
        <v>30</v>
      </c>
      <c r="B120" s="16">
        <v>14.069377281921325</v>
      </c>
      <c r="C120" s="16">
        <v>5.0931212121212113</v>
      </c>
      <c r="D120" s="16">
        <v>2030</v>
      </c>
      <c r="E120" s="16">
        <f t="shared" si="1"/>
        <v>45.055521304275238</v>
      </c>
    </row>
    <row r="121" spans="1:5" x14ac:dyDescent="0.25">
      <c r="A121" s="15" t="s">
        <v>233</v>
      </c>
      <c r="B121" s="16">
        <v>18.549381738968098</v>
      </c>
      <c r="C121" s="16">
        <v>2.7074545454545458</v>
      </c>
      <c r="D121" s="16">
        <v>1943950</v>
      </c>
      <c r="E121" s="16">
        <f t="shared" si="1"/>
        <v>1394.2560740409201</v>
      </c>
    </row>
    <row r="122" spans="1:5" x14ac:dyDescent="0.25">
      <c r="A122" s="15" t="s">
        <v>234</v>
      </c>
      <c r="B122" s="16">
        <v>15.084428050930592</v>
      </c>
      <c r="C122" s="16"/>
      <c r="D122" s="16">
        <v>32890</v>
      </c>
      <c r="E122" s="16">
        <f t="shared" si="1"/>
        <v>181.35600348485849</v>
      </c>
    </row>
    <row r="123" spans="1:5" x14ac:dyDescent="0.25">
      <c r="A123" s="15" t="s">
        <v>31</v>
      </c>
      <c r="B123" s="16">
        <v>14.843700382335838</v>
      </c>
      <c r="C123" s="16">
        <v>4.7299090909090902</v>
      </c>
      <c r="D123" s="16">
        <v>1553560</v>
      </c>
      <c r="E123" s="16">
        <f t="shared" si="1"/>
        <v>1246.4188702037529</v>
      </c>
    </row>
    <row r="124" spans="1:5" x14ac:dyDescent="0.25">
      <c r="A124" s="15" t="s">
        <v>32</v>
      </c>
      <c r="B124" s="16">
        <v>13.337474757021274</v>
      </c>
      <c r="C124" s="16"/>
      <c r="D124" s="16">
        <v>13450</v>
      </c>
      <c r="E124" s="16">
        <f t="shared" si="1"/>
        <v>115.97413504743201</v>
      </c>
    </row>
    <row r="125" spans="1:5" x14ac:dyDescent="0.25">
      <c r="A125" s="15" t="s">
        <v>235</v>
      </c>
      <c r="B125" s="16">
        <v>17.287073202286994</v>
      </c>
      <c r="C125" s="16">
        <v>3.8134545454545452</v>
      </c>
      <c r="D125" s="16">
        <v>446300</v>
      </c>
      <c r="E125" s="16">
        <f t="shared" si="1"/>
        <v>668.05688380556342</v>
      </c>
    </row>
    <row r="126" spans="1:5" x14ac:dyDescent="0.25">
      <c r="A126" s="15" t="s">
        <v>236</v>
      </c>
      <c r="B126" s="16">
        <v>16.907325440195308</v>
      </c>
      <c r="C126" s="16">
        <v>5.1661818181818182</v>
      </c>
      <c r="D126" s="16">
        <v>786380</v>
      </c>
      <c r="E126" s="16">
        <f t="shared" si="1"/>
        <v>886.78069442224557</v>
      </c>
    </row>
    <row r="127" spans="1:5" x14ac:dyDescent="0.25">
      <c r="A127" s="15" t="s">
        <v>237</v>
      </c>
      <c r="B127" s="16">
        <v>17.949348232133172</v>
      </c>
      <c r="C127" s="16"/>
      <c r="D127" s="16">
        <v>653520</v>
      </c>
      <c r="E127" s="16">
        <f t="shared" si="1"/>
        <v>808.40583867263103</v>
      </c>
    </row>
    <row r="128" spans="1:5" x14ac:dyDescent="0.25">
      <c r="A128" s="15" t="s">
        <v>33</v>
      </c>
      <c r="B128" s="16">
        <v>14.575381370567127</v>
      </c>
      <c r="C128" s="16"/>
      <c r="D128" s="16">
        <v>823290</v>
      </c>
      <c r="E128" s="16">
        <f t="shared" si="1"/>
        <v>907.35329392690255</v>
      </c>
    </row>
    <row r="129" spans="1:5" x14ac:dyDescent="0.25">
      <c r="A129" s="15" t="s">
        <v>238</v>
      </c>
      <c r="B129" s="16">
        <v>17.16401015062598</v>
      </c>
      <c r="C129" s="16">
        <v>4.3662121212121212</v>
      </c>
      <c r="D129" s="16">
        <v>143350</v>
      </c>
      <c r="E129" s="16">
        <f t="shared" si="1"/>
        <v>378.61590035285099</v>
      </c>
    </row>
    <row r="130" spans="1:5" x14ac:dyDescent="0.25">
      <c r="A130" s="15" t="s">
        <v>239</v>
      </c>
      <c r="B130" s="16">
        <v>16.630320295638018</v>
      </c>
      <c r="C130" s="16">
        <v>2.1033125000000004</v>
      </c>
      <c r="D130" s="16">
        <v>33730</v>
      </c>
      <c r="E130" s="16">
        <f t="shared" si="1"/>
        <v>183.65728953678914</v>
      </c>
    </row>
    <row r="131" spans="1:5" x14ac:dyDescent="0.25">
      <c r="A131" s="15" t="s">
        <v>240</v>
      </c>
      <c r="B131" s="16">
        <v>15.300744866939068</v>
      </c>
      <c r="C131" s="16">
        <v>2.4026060606060606</v>
      </c>
      <c r="D131" s="16">
        <v>263310</v>
      </c>
      <c r="E131" s="16">
        <f t="shared" si="1"/>
        <v>513.13740849795784</v>
      </c>
    </row>
    <row r="132" spans="1:5" x14ac:dyDescent="0.25">
      <c r="A132" s="15" t="s">
        <v>241</v>
      </c>
      <c r="B132" s="16">
        <v>15.588596761926707</v>
      </c>
      <c r="C132" s="16">
        <v>2.0968787878787873</v>
      </c>
      <c r="D132" s="16">
        <v>120340</v>
      </c>
      <c r="E132" s="16">
        <f t="shared" si="1"/>
        <v>346.90056212119345</v>
      </c>
    </row>
    <row r="133" spans="1:5" x14ac:dyDescent="0.25">
      <c r="A133" s="15" t="s">
        <v>242</v>
      </c>
      <c r="B133" s="16">
        <v>16.529211430575298</v>
      </c>
      <c r="C133" s="16">
        <v>2.5883636363636358</v>
      </c>
      <c r="D133" s="16">
        <v>1266700</v>
      </c>
      <c r="E133" s="16">
        <f t="shared" si="1"/>
        <v>1125.4776763667949</v>
      </c>
    </row>
    <row r="134" spans="1:5" x14ac:dyDescent="0.25">
      <c r="A134" s="15" t="s">
        <v>243</v>
      </c>
      <c r="B134" s="16">
        <v>18.892819591995114</v>
      </c>
      <c r="C134" s="16">
        <v>4.6572121212121207</v>
      </c>
      <c r="D134" s="16">
        <v>910770</v>
      </c>
      <c r="E134" s="16">
        <f t="shared" si="1"/>
        <v>954.34270574044831</v>
      </c>
    </row>
    <row r="135" spans="1:5" x14ac:dyDescent="0.25">
      <c r="A135" s="15" t="s">
        <v>244</v>
      </c>
      <c r="B135" s="16">
        <v>15.419533837696875</v>
      </c>
      <c r="C135" s="16">
        <v>2.6108787878787876</v>
      </c>
      <c r="D135" s="16">
        <v>305470</v>
      </c>
      <c r="E135" s="16">
        <f t="shared" si="1"/>
        <v>552.69340506287938</v>
      </c>
    </row>
    <row r="136" spans="1:5" x14ac:dyDescent="0.25">
      <c r="A136" s="15" t="s">
        <v>245</v>
      </c>
      <c r="B136" s="16">
        <v>14.941413706868287</v>
      </c>
      <c r="C136" s="16">
        <v>6.0032424242424245</v>
      </c>
      <c r="D136" s="16">
        <v>309500</v>
      </c>
      <c r="E136" s="16">
        <f t="shared" si="1"/>
        <v>556.32724182804498</v>
      </c>
    </row>
    <row r="137" spans="1:5" x14ac:dyDescent="0.25">
      <c r="A137" s="15" t="s">
        <v>246</v>
      </c>
      <c r="B137" s="16">
        <v>18.982066393330058</v>
      </c>
      <c r="C137" s="16">
        <v>5.0994848484848481</v>
      </c>
      <c r="D137" s="16">
        <v>770880</v>
      </c>
      <c r="E137" s="16">
        <f t="shared" si="1"/>
        <v>877.99772209271703</v>
      </c>
    </row>
    <row r="138" spans="1:5" x14ac:dyDescent="0.25">
      <c r="A138" s="15" t="s">
        <v>247</v>
      </c>
      <c r="B138" s="16">
        <v>15.093662760464461</v>
      </c>
      <c r="C138" s="16">
        <v>4.8802121212121214</v>
      </c>
      <c r="D138" s="16">
        <v>74340</v>
      </c>
      <c r="E138" s="16">
        <f t="shared" si="1"/>
        <v>272.65362642004231</v>
      </c>
    </row>
    <row r="139" spans="1:5" x14ac:dyDescent="0.25">
      <c r="A139" s="15" t="s">
        <v>248</v>
      </c>
      <c r="B139" s="16">
        <v>15.711630042516571</v>
      </c>
      <c r="C139" s="16">
        <v>3.6531212121212127</v>
      </c>
      <c r="D139" s="16">
        <v>452860</v>
      </c>
      <c r="E139" s="16">
        <f t="shared" si="1"/>
        <v>672.9487350459915</v>
      </c>
    </row>
    <row r="140" spans="1:5" x14ac:dyDescent="0.25">
      <c r="A140" s="15" t="s">
        <v>249</v>
      </c>
      <c r="B140" s="16">
        <v>15.691917501252615</v>
      </c>
      <c r="C140" s="16">
        <v>3.1527575757575752</v>
      </c>
      <c r="D140" s="16">
        <v>397300</v>
      </c>
      <c r="E140" s="16">
        <f t="shared" si="1"/>
        <v>630.31738037277694</v>
      </c>
    </row>
    <row r="141" spans="1:5" x14ac:dyDescent="0.25">
      <c r="A141" s="15" t="s">
        <v>250</v>
      </c>
      <c r="B141" s="16">
        <v>17.217007894635426</v>
      </c>
      <c r="C141" s="16">
        <v>3.3945151515151508</v>
      </c>
      <c r="D141" s="16">
        <v>1280000</v>
      </c>
      <c r="E141" s="16">
        <f t="shared" si="1"/>
        <v>1131.3708498984761</v>
      </c>
    </row>
    <row r="142" spans="1:5" x14ac:dyDescent="0.25">
      <c r="A142" s="15" t="s">
        <v>251</v>
      </c>
      <c r="B142" s="16">
        <v>18.378357623305842</v>
      </c>
      <c r="C142" s="16">
        <v>3.3418787878787883</v>
      </c>
      <c r="D142" s="16">
        <v>298170</v>
      </c>
      <c r="E142" s="16">
        <f t="shared" si="1"/>
        <v>546.0494483103156</v>
      </c>
    </row>
    <row r="143" spans="1:5" x14ac:dyDescent="0.25">
      <c r="A143" s="15" t="s">
        <v>252</v>
      </c>
      <c r="B143" s="16">
        <v>17.4517537109976</v>
      </c>
      <c r="C143" s="16">
        <v>2.3590909090909085</v>
      </c>
      <c r="D143" s="16">
        <v>304200</v>
      </c>
      <c r="E143" s="16">
        <f t="shared" ref="E143:E200" si="2">+D143^0.5</f>
        <v>551.54328932550709</v>
      </c>
    </row>
    <row r="144" spans="1:5" x14ac:dyDescent="0.25">
      <c r="A144" s="15" t="s">
        <v>253</v>
      </c>
      <c r="B144" s="16">
        <v>16.181821341838866</v>
      </c>
      <c r="C144" s="16">
        <v>2.3638787878787868</v>
      </c>
      <c r="D144" s="16">
        <v>91470</v>
      </c>
      <c r="E144" s="16">
        <f t="shared" si="2"/>
        <v>302.44007670942023</v>
      </c>
    </row>
    <row r="145" spans="1:5" x14ac:dyDescent="0.25">
      <c r="A145" s="15" t="s">
        <v>34</v>
      </c>
      <c r="B145" s="16">
        <v>14.385359522179726</v>
      </c>
      <c r="C145" s="16">
        <v>6.2878787878787872</v>
      </c>
      <c r="D145" s="16">
        <v>11590</v>
      </c>
      <c r="E145" s="16">
        <f t="shared" si="2"/>
        <v>107.65686229869418</v>
      </c>
    </row>
    <row r="146" spans="1:5" x14ac:dyDescent="0.25">
      <c r="A146" s="15" t="s">
        <v>254</v>
      </c>
      <c r="B146" s="16">
        <v>16.879462070495411</v>
      </c>
      <c r="C146" s="16">
        <v>1.258939393939394</v>
      </c>
      <c r="D146" s="16">
        <v>230060</v>
      </c>
      <c r="E146" s="16">
        <f t="shared" si="2"/>
        <v>479.64570257639127</v>
      </c>
    </row>
    <row r="147" spans="1:5" x14ac:dyDescent="0.25">
      <c r="A147" s="15" t="s">
        <v>255</v>
      </c>
      <c r="B147" s="16">
        <v>18.774227801149749</v>
      </c>
      <c r="C147" s="16"/>
      <c r="D147" s="16">
        <v>16376870</v>
      </c>
      <c r="E147" s="16">
        <f t="shared" si="2"/>
        <v>4046.8345654350637</v>
      </c>
    </row>
    <row r="148" spans="1:5" x14ac:dyDescent="0.25">
      <c r="A148" s="15" t="s">
        <v>256</v>
      </c>
      <c r="B148" s="16">
        <v>16.138682284566709</v>
      </c>
      <c r="C148" s="16">
        <v>4.2270303030303031</v>
      </c>
      <c r="D148" s="16">
        <v>24670</v>
      </c>
      <c r="E148" s="16">
        <f t="shared" si="2"/>
        <v>157.06686474237651</v>
      </c>
    </row>
    <row r="149" spans="1:5" x14ac:dyDescent="0.25">
      <c r="A149" s="15" t="s">
        <v>35</v>
      </c>
      <c r="B149" s="16">
        <v>12.117241431823558</v>
      </c>
      <c r="C149" s="16">
        <v>2.0121212121212122</v>
      </c>
      <c r="D149" s="16">
        <v>2830</v>
      </c>
      <c r="E149" s="16">
        <f t="shared" si="2"/>
        <v>53.197744313081543</v>
      </c>
    </row>
    <row r="150" spans="1:5" x14ac:dyDescent="0.25">
      <c r="A150" s="15" t="s">
        <v>36</v>
      </c>
      <c r="B150" s="16">
        <v>12.037653993905211</v>
      </c>
      <c r="C150" s="16">
        <v>1.8066363636363634</v>
      </c>
      <c r="D150" s="16">
        <v>960</v>
      </c>
      <c r="E150" s="16">
        <f t="shared" si="2"/>
        <v>30.983866769659336</v>
      </c>
    </row>
    <row r="151" spans="1:5" x14ac:dyDescent="0.25">
      <c r="A151" s="15" t="s">
        <v>257</v>
      </c>
      <c r="B151" s="16">
        <v>17.153732640464916</v>
      </c>
      <c r="C151" s="16">
        <v>3.1105151515151519</v>
      </c>
      <c r="D151" s="16">
        <v>2149690</v>
      </c>
      <c r="E151" s="16">
        <f t="shared" si="2"/>
        <v>1466.1821169281802</v>
      </c>
    </row>
    <row r="152" spans="1:5" x14ac:dyDescent="0.25">
      <c r="A152" s="15" t="s">
        <v>258</v>
      </c>
      <c r="B152" s="16">
        <v>16.413969082436388</v>
      </c>
      <c r="C152" s="16">
        <v>3.1463333333333336</v>
      </c>
      <c r="D152" s="16">
        <v>192530</v>
      </c>
      <c r="E152" s="16">
        <f t="shared" si="2"/>
        <v>438.78240621064106</v>
      </c>
    </row>
    <row r="153" spans="1:5" x14ac:dyDescent="0.25">
      <c r="A153" s="15" t="s">
        <v>259</v>
      </c>
      <c r="B153" s="16">
        <v>15.818475940933496</v>
      </c>
      <c r="C153" s="16"/>
      <c r="D153" s="16">
        <v>87460</v>
      </c>
      <c r="E153" s="16">
        <f t="shared" si="2"/>
        <v>295.7363690857112</v>
      </c>
    </row>
    <row r="154" spans="1:5" x14ac:dyDescent="0.25">
      <c r="A154" s="15" t="s">
        <v>37</v>
      </c>
      <c r="B154" s="16">
        <v>11.418614785498987</v>
      </c>
      <c r="C154" s="16">
        <v>3.3573030303030302</v>
      </c>
      <c r="D154" s="16">
        <v>460</v>
      </c>
      <c r="E154" s="16">
        <f t="shared" si="2"/>
        <v>21.447610589527216</v>
      </c>
    </row>
    <row r="155" spans="1:5" x14ac:dyDescent="0.25">
      <c r="A155" s="15" t="s">
        <v>260</v>
      </c>
      <c r="B155" s="16">
        <v>15.60727002719233</v>
      </c>
      <c r="C155" s="16">
        <v>1.4656060606060604</v>
      </c>
      <c r="D155" s="16">
        <v>71620</v>
      </c>
      <c r="E155" s="16">
        <f t="shared" si="2"/>
        <v>267.61913235043568</v>
      </c>
    </row>
    <row r="156" spans="1:5" x14ac:dyDescent="0.25">
      <c r="A156" s="15" t="s">
        <v>261</v>
      </c>
      <c r="B156" s="16">
        <v>15.478299645895369</v>
      </c>
      <c r="C156" s="16">
        <v>6.7952424242424252</v>
      </c>
      <c r="D156" s="16">
        <v>700</v>
      </c>
      <c r="E156" s="16">
        <f t="shared" si="2"/>
        <v>26.457513110645905</v>
      </c>
    </row>
    <row r="157" spans="1:5" x14ac:dyDescent="0.25">
      <c r="A157" s="15" t="s">
        <v>262</v>
      </c>
      <c r="B157" s="16">
        <v>15.510391952215842</v>
      </c>
      <c r="C157" s="16"/>
      <c r="D157" s="16">
        <v>48090</v>
      </c>
      <c r="E157" s="16">
        <f t="shared" si="2"/>
        <v>219.29432277193132</v>
      </c>
    </row>
    <row r="158" spans="1:5" x14ac:dyDescent="0.25">
      <c r="A158" s="15" t="s">
        <v>38</v>
      </c>
      <c r="B158" s="16">
        <v>14.519102996385758</v>
      </c>
      <c r="C158" s="16"/>
      <c r="D158" s="16">
        <v>20140</v>
      </c>
      <c r="E158" s="16">
        <f t="shared" si="2"/>
        <v>141.91546779685433</v>
      </c>
    </row>
    <row r="159" spans="1:5" x14ac:dyDescent="0.25">
      <c r="A159" s="15" t="s">
        <v>39</v>
      </c>
      <c r="B159" s="16">
        <v>13.199324418540456</v>
      </c>
      <c r="C159" s="16">
        <v>2.7776060606060606</v>
      </c>
      <c r="D159" s="16">
        <v>27990</v>
      </c>
      <c r="E159" s="16">
        <f t="shared" si="2"/>
        <v>167.30212192318422</v>
      </c>
    </row>
    <row r="160" spans="1:5" x14ac:dyDescent="0.25">
      <c r="A160" s="15" t="s">
        <v>263</v>
      </c>
      <c r="B160" s="16">
        <v>17.739284252825083</v>
      </c>
      <c r="C160" s="16">
        <v>2.4840303030303028</v>
      </c>
      <c r="D160" s="16">
        <v>1214470</v>
      </c>
      <c r="E160" s="16">
        <f t="shared" si="2"/>
        <v>1102.0299451466824</v>
      </c>
    </row>
    <row r="161" spans="1:5" x14ac:dyDescent="0.25">
      <c r="A161" s="15" t="s">
        <v>264</v>
      </c>
      <c r="B161" s="16">
        <v>17.647472522217491</v>
      </c>
      <c r="C161" s="16">
        <v>2.400818181818182</v>
      </c>
      <c r="D161" s="16">
        <v>498800</v>
      </c>
      <c r="E161" s="16">
        <f t="shared" si="2"/>
        <v>706.25774332038304</v>
      </c>
    </row>
    <row r="162" spans="1:5" x14ac:dyDescent="0.25">
      <c r="A162" s="15" t="s">
        <v>265</v>
      </c>
      <c r="B162" s="16">
        <v>16.837933446771309</v>
      </c>
      <c r="C162" s="16">
        <v>5.0675151515151509</v>
      </c>
      <c r="D162" s="16">
        <v>62710</v>
      </c>
      <c r="E162" s="16">
        <f t="shared" si="2"/>
        <v>250.41964779146224</v>
      </c>
    </row>
    <row r="163" spans="1:5" x14ac:dyDescent="0.25">
      <c r="A163" s="17" t="s">
        <v>40</v>
      </c>
      <c r="B163" s="16">
        <v>10.933106969717286</v>
      </c>
      <c r="C163" s="16">
        <v>3.8945151515151526</v>
      </c>
      <c r="D163" s="16">
        <v>260</v>
      </c>
      <c r="E163" s="16">
        <f t="shared" si="2"/>
        <v>16.124515496597098</v>
      </c>
    </row>
    <row r="164" spans="1:5" x14ac:dyDescent="0.25">
      <c r="A164" s="17" t="s">
        <v>41</v>
      </c>
      <c r="B164" s="16">
        <v>12.025749091398891</v>
      </c>
      <c r="C164" s="16">
        <v>3.952151515151515</v>
      </c>
      <c r="D164" s="16">
        <v>610</v>
      </c>
      <c r="E164" s="16">
        <f t="shared" si="2"/>
        <v>24.698178070456937</v>
      </c>
    </row>
    <row r="165" spans="1:5" x14ac:dyDescent="0.25">
      <c r="A165" s="17" t="s">
        <v>42</v>
      </c>
      <c r="B165" s="16">
        <v>11.608235644774552</v>
      </c>
      <c r="C165" s="16">
        <v>3.7047878787878794</v>
      </c>
      <c r="D165" s="16">
        <v>390</v>
      </c>
      <c r="E165" s="16">
        <f t="shared" si="2"/>
        <v>19.748417658131498</v>
      </c>
    </row>
    <row r="166" spans="1:5" x14ac:dyDescent="0.25">
      <c r="A166" s="15" t="s">
        <v>266</v>
      </c>
      <c r="B166" s="16">
        <v>17.301692263531425</v>
      </c>
      <c r="C166" s="16">
        <v>7.0309090909090912</v>
      </c>
      <c r="D166" s="16">
        <v>2376000</v>
      </c>
      <c r="E166" s="16">
        <f t="shared" si="2"/>
        <v>1541.4279094398155</v>
      </c>
    </row>
    <row r="167" spans="1:5" x14ac:dyDescent="0.25">
      <c r="A167" s="17" t="s">
        <v>43</v>
      </c>
      <c r="B167" s="16">
        <v>13.188151117942333</v>
      </c>
      <c r="C167" s="16">
        <v>1.4065454545454548</v>
      </c>
      <c r="D167" s="16">
        <v>156000</v>
      </c>
      <c r="E167" s="16">
        <f t="shared" si="2"/>
        <v>394.96835316262997</v>
      </c>
    </row>
    <row r="168" spans="1:5" x14ac:dyDescent="0.25">
      <c r="A168" s="15" t="s">
        <v>44</v>
      </c>
      <c r="B168" s="16">
        <v>13.977629407440709</v>
      </c>
      <c r="C168" s="16">
        <v>3.9506060606060598</v>
      </c>
      <c r="D168" s="16">
        <v>17200</v>
      </c>
      <c r="E168" s="16">
        <f t="shared" si="2"/>
        <v>131.14877048604001</v>
      </c>
    </row>
    <row r="169" spans="1:5" x14ac:dyDescent="0.25">
      <c r="A169" s="15" t="s">
        <v>267</v>
      </c>
      <c r="B169" s="16">
        <v>16.061525299469924</v>
      </c>
      <c r="C169" s="16">
        <v>2.2847575757575749</v>
      </c>
      <c r="D169" s="16">
        <v>410340</v>
      </c>
      <c r="E169" s="16">
        <f t="shared" si="2"/>
        <v>640.57786411957761</v>
      </c>
    </row>
    <row r="170" spans="1:5" x14ac:dyDescent="0.25">
      <c r="A170" s="15" t="s">
        <v>268</v>
      </c>
      <c r="B170" s="16">
        <v>15.874366666035002</v>
      </c>
      <c r="C170" s="16">
        <v>1.7765454545454546</v>
      </c>
      <c r="D170" s="16">
        <v>40000</v>
      </c>
      <c r="E170" s="16">
        <f t="shared" si="2"/>
        <v>200</v>
      </c>
    </row>
    <row r="171" spans="1:5" x14ac:dyDescent="0.25">
      <c r="A171" s="15" t="s">
        <v>269</v>
      </c>
      <c r="B171" s="16">
        <v>16.878574323678549</v>
      </c>
      <c r="C171" s="16">
        <v>4.2451290322580659</v>
      </c>
      <c r="D171" s="16">
        <v>183630</v>
      </c>
      <c r="E171" s="16">
        <f t="shared" si="2"/>
        <v>428.52071128476393</v>
      </c>
    </row>
    <row r="172" spans="1:5" x14ac:dyDescent="0.25">
      <c r="A172" s="15" t="s">
        <v>270</v>
      </c>
      <c r="B172" s="16"/>
      <c r="C172" s="16">
        <v>5.7855151515151526</v>
      </c>
      <c r="D172" s="16"/>
      <c r="E172" s="16">
        <f t="shared" si="2"/>
        <v>0</v>
      </c>
    </row>
    <row r="173" spans="1:5" x14ac:dyDescent="0.25">
      <c r="A173" s="15" t="s">
        <v>271</v>
      </c>
      <c r="B173" s="16">
        <v>15.875896693108951</v>
      </c>
      <c r="C173" s="16"/>
      <c r="D173" s="16">
        <v>139960</v>
      </c>
      <c r="E173" s="16">
        <f t="shared" si="2"/>
        <v>374.1122826104484</v>
      </c>
    </row>
    <row r="174" spans="1:5" x14ac:dyDescent="0.25">
      <c r="A174" s="15" t="s">
        <v>272</v>
      </c>
      <c r="B174" s="16">
        <v>17.557361896844316</v>
      </c>
      <c r="C174" s="16">
        <v>4.5124848484848483</v>
      </c>
      <c r="D174" s="16">
        <v>885800</v>
      </c>
      <c r="E174" s="16">
        <f t="shared" si="2"/>
        <v>941.16948526819544</v>
      </c>
    </row>
    <row r="175" spans="1:5" x14ac:dyDescent="0.25">
      <c r="A175" s="15" t="s">
        <v>273</v>
      </c>
      <c r="B175" s="16">
        <v>17.975580436803511</v>
      </c>
      <c r="C175" s="16">
        <v>5.4586363636363631</v>
      </c>
      <c r="D175" s="16">
        <v>510890</v>
      </c>
      <c r="E175" s="16">
        <f t="shared" si="2"/>
        <v>714.76569587522874</v>
      </c>
    </row>
    <row r="176" spans="1:5" x14ac:dyDescent="0.25">
      <c r="A176" s="15" t="s">
        <v>134</v>
      </c>
      <c r="B176" s="16">
        <v>13.904436767158675</v>
      </c>
      <c r="C176" s="16"/>
      <c r="D176" s="16">
        <v>14870</v>
      </c>
      <c r="E176" s="16">
        <f t="shared" si="2"/>
        <v>121.94260945215171</v>
      </c>
    </row>
    <row r="177" spans="1:5" x14ac:dyDescent="0.25">
      <c r="A177" s="15" t="s">
        <v>274</v>
      </c>
      <c r="B177" s="16">
        <v>15.781083268484597</v>
      </c>
      <c r="C177" s="16">
        <v>1.8312121212121211</v>
      </c>
      <c r="D177" s="16">
        <v>54390</v>
      </c>
      <c r="E177" s="16">
        <f t="shared" si="2"/>
        <v>233.21663748540755</v>
      </c>
    </row>
    <row r="178" spans="1:5" x14ac:dyDescent="0.25">
      <c r="A178" s="15" t="s">
        <v>46</v>
      </c>
      <c r="B178" s="16">
        <v>11.552146178123509</v>
      </c>
      <c r="C178" s="16">
        <v>4.2194848484848482</v>
      </c>
      <c r="D178" s="16">
        <v>720</v>
      </c>
      <c r="E178" s="16">
        <f t="shared" si="2"/>
        <v>26.832815729997478</v>
      </c>
    </row>
    <row r="179" spans="1:5" x14ac:dyDescent="0.25">
      <c r="A179" s="17" t="s">
        <v>47</v>
      </c>
      <c r="B179" s="16">
        <v>14.095412443097093</v>
      </c>
      <c r="C179" s="16">
        <v>2.6836060606060603</v>
      </c>
      <c r="D179" s="16">
        <v>5130</v>
      </c>
      <c r="E179" s="16">
        <f t="shared" si="2"/>
        <v>71.62401831787993</v>
      </c>
    </row>
    <row r="180" spans="1:5" x14ac:dyDescent="0.25">
      <c r="A180" s="15" t="s">
        <v>275</v>
      </c>
      <c r="B180" s="16">
        <v>16.181539823514854</v>
      </c>
      <c r="C180" s="16">
        <v>4.1479696969696969</v>
      </c>
      <c r="D180" s="16">
        <v>155360</v>
      </c>
      <c r="E180" s="16">
        <f t="shared" si="2"/>
        <v>394.15732899440042</v>
      </c>
    </row>
    <row r="181" spans="1:5" x14ac:dyDescent="0.25">
      <c r="A181" s="15" t="s">
        <v>276</v>
      </c>
      <c r="B181" s="16">
        <v>18.118899747121084</v>
      </c>
      <c r="C181" s="16">
        <v>4.2474545454545458</v>
      </c>
      <c r="D181" s="16">
        <v>769630</v>
      </c>
      <c r="E181" s="16">
        <f t="shared" si="2"/>
        <v>877.28558634004696</v>
      </c>
    </row>
    <row r="182" spans="1:5" x14ac:dyDescent="0.25">
      <c r="A182" s="15" t="s">
        <v>277</v>
      </c>
      <c r="B182" s="16">
        <v>15.524974784465499</v>
      </c>
      <c r="C182" s="16"/>
      <c r="D182" s="16">
        <v>469930</v>
      </c>
      <c r="E182" s="16">
        <f t="shared" si="2"/>
        <v>685.51440539203838</v>
      </c>
    </row>
    <row r="183" spans="1:5" x14ac:dyDescent="0.25">
      <c r="A183" s="15" t="s">
        <v>48</v>
      </c>
      <c r="B183" s="16">
        <v>9.3056505517805075</v>
      </c>
      <c r="C183" s="16"/>
      <c r="D183" s="16">
        <v>30</v>
      </c>
      <c r="E183" s="16">
        <f t="shared" si="2"/>
        <v>5.4772255750516612</v>
      </c>
    </row>
    <row r="184" spans="1:5" x14ac:dyDescent="0.25">
      <c r="A184" s="15" t="s">
        <v>278</v>
      </c>
      <c r="B184" s="16">
        <v>17.376585049255706</v>
      </c>
      <c r="C184" s="16">
        <v>5.4190303030303042</v>
      </c>
      <c r="D184" s="16">
        <v>199810</v>
      </c>
      <c r="E184" s="16">
        <f t="shared" si="2"/>
        <v>447.0011185668331</v>
      </c>
    </row>
    <row r="185" spans="1:5" x14ac:dyDescent="0.25">
      <c r="A185" s="15" t="s">
        <v>279</v>
      </c>
      <c r="B185" s="16">
        <v>17.634408993401944</v>
      </c>
      <c r="C185" s="16"/>
      <c r="D185" s="16">
        <v>579320</v>
      </c>
      <c r="E185" s="16">
        <f t="shared" si="2"/>
        <v>761.13073778425212</v>
      </c>
    </row>
    <row r="186" spans="1:5" x14ac:dyDescent="0.25">
      <c r="A186" s="15" t="s">
        <v>280</v>
      </c>
      <c r="B186" s="16">
        <v>15.497269131978001</v>
      </c>
      <c r="C186" s="16">
        <v>3.5510909090909095</v>
      </c>
      <c r="D186" s="16">
        <v>83600</v>
      </c>
      <c r="E186" s="16">
        <f t="shared" si="2"/>
        <v>289.13664589601922</v>
      </c>
    </row>
    <row r="187" spans="1:5" x14ac:dyDescent="0.25">
      <c r="A187" s="15" t="s">
        <v>281</v>
      </c>
      <c r="B187" s="16">
        <v>17.95297846456846</v>
      </c>
      <c r="C187" s="16">
        <v>2.3572424242424246</v>
      </c>
      <c r="D187" s="16">
        <v>241930</v>
      </c>
      <c r="E187" s="16">
        <f t="shared" si="2"/>
        <v>491.86380228677126</v>
      </c>
    </row>
    <row r="188" spans="1:5" x14ac:dyDescent="0.25">
      <c r="A188" s="15" t="s">
        <v>123</v>
      </c>
      <c r="B188" s="16">
        <v>19.558340653871142</v>
      </c>
      <c r="C188" s="16">
        <v>2.7018787878787878</v>
      </c>
      <c r="D188" s="16">
        <v>9147420</v>
      </c>
      <c r="E188" s="16">
        <f t="shared" si="2"/>
        <v>3024.4702015394364</v>
      </c>
    </row>
    <row r="189" spans="1:5" x14ac:dyDescent="0.25">
      <c r="A189" s="15" t="s">
        <v>282</v>
      </c>
      <c r="B189" s="16">
        <v>15.03012652238869</v>
      </c>
      <c r="C189" s="16">
        <v>2.6714545454545457</v>
      </c>
      <c r="D189" s="16">
        <v>175020</v>
      </c>
      <c r="E189" s="16">
        <f t="shared" si="2"/>
        <v>418.35391715627571</v>
      </c>
    </row>
    <row r="190" spans="1:5" x14ac:dyDescent="0.25">
      <c r="A190" s="15" t="s">
        <v>283</v>
      </c>
      <c r="B190" s="16">
        <v>17.177343216104152</v>
      </c>
      <c r="C190" s="16"/>
      <c r="D190" s="16">
        <v>425400</v>
      </c>
      <c r="E190" s="16">
        <f t="shared" si="2"/>
        <v>652.22695436481308</v>
      </c>
    </row>
    <row r="191" spans="1:5" x14ac:dyDescent="0.25">
      <c r="A191" s="15" t="s">
        <v>49</v>
      </c>
      <c r="B191" s="16">
        <v>12.409013489526863</v>
      </c>
      <c r="C191" s="16">
        <v>2.9939696969696974</v>
      </c>
      <c r="D191" s="16">
        <v>12190</v>
      </c>
      <c r="E191" s="16">
        <f t="shared" si="2"/>
        <v>110.40833301884419</v>
      </c>
    </row>
    <row r="192" spans="1:5" x14ac:dyDescent="0.25">
      <c r="A192" s="15" t="s">
        <v>284</v>
      </c>
      <c r="B192" s="16">
        <v>17.208910955324203</v>
      </c>
      <c r="C192" s="16">
        <v>2.0860000000000003</v>
      </c>
      <c r="D192" s="16">
        <v>882050</v>
      </c>
      <c r="E192" s="16">
        <f t="shared" si="2"/>
        <v>939.17517002953184</v>
      </c>
    </row>
    <row r="193" spans="1:5" x14ac:dyDescent="0.25">
      <c r="A193" s="15" t="s">
        <v>285</v>
      </c>
      <c r="B193" s="16">
        <v>18.307691201130048</v>
      </c>
      <c r="C193" s="16">
        <v>6.3915151515151516</v>
      </c>
      <c r="D193" s="16">
        <v>310070</v>
      </c>
      <c r="E193" s="16">
        <f t="shared" si="2"/>
        <v>556.83929459045896</v>
      </c>
    </row>
    <row r="194" spans="1:5" x14ac:dyDescent="0.25">
      <c r="A194" s="15" t="s">
        <v>286</v>
      </c>
      <c r="B194" s="16">
        <v>17.039572909519777</v>
      </c>
      <c r="C194" s="16"/>
      <c r="D194" s="16">
        <v>527970</v>
      </c>
      <c r="E194" s="16">
        <f t="shared" si="2"/>
        <v>726.61544161956806</v>
      </c>
    </row>
    <row r="195" spans="1:5" x14ac:dyDescent="0.25">
      <c r="A195" s="15" t="s">
        <v>287</v>
      </c>
      <c r="B195" s="16">
        <v>16.424476800842584</v>
      </c>
      <c r="C195" s="16">
        <v>2.5408787878787882</v>
      </c>
      <c r="D195" s="16">
        <v>743390</v>
      </c>
      <c r="E195" s="16">
        <f t="shared" si="2"/>
        <v>862.20067269748756</v>
      </c>
    </row>
    <row r="196" spans="1:5" x14ac:dyDescent="0.25">
      <c r="A196" s="15" t="s">
        <v>288</v>
      </c>
      <c r="B196" s="16">
        <v>16.347221273950076</v>
      </c>
      <c r="C196" s="16"/>
      <c r="D196" s="16">
        <v>386850</v>
      </c>
      <c r="E196" s="16">
        <f t="shared" si="2"/>
        <v>621.97266820978552</v>
      </c>
    </row>
    <row r="197" spans="1:5" x14ac:dyDescent="0.25">
      <c r="A197" s="19" t="s">
        <v>289</v>
      </c>
      <c r="B197" s="20">
        <v>9.3056505517805075</v>
      </c>
      <c r="C197" s="20">
        <v>-1.5882499999999999</v>
      </c>
      <c r="D197" s="21">
        <v>30</v>
      </c>
      <c r="E197" s="16">
        <f t="shared" si="2"/>
        <v>5.4772255750516612</v>
      </c>
    </row>
    <row r="198" spans="1:5" x14ac:dyDescent="0.25">
      <c r="A198" s="22" t="s">
        <v>290</v>
      </c>
      <c r="B198" s="23">
        <v>21.02197760801938</v>
      </c>
      <c r="C198" s="23">
        <v>10.006343750000001</v>
      </c>
      <c r="D198" s="24">
        <v>16376870</v>
      </c>
      <c r="E198" s="16">
        <f t="shared" si="2"/>
        <v>4046.8345654350637</v>
      </c>
    </row>
    <row r="199" spans="1:5" x14ac:dyDescent="0.25">
      <c r="A199" s="22" t="s">
        <v>291</v>
      </c>
      <c r="B199" s="23">
        <v>15.721265574661084</v>
      </c>
      <c r="C199" s="23">
        <v>3.4694098291098285</v>
      </c>
      <c r="D199" s="24">
        <v>709137.02762430941</v>
      </c>
      <c r="E199" s="16">
        <f t="shared" si="2"/>
        <v>842.10274172710626</v>
      </c>
    </row>
    <row r="200" spans="1:5" x14ac:dyDescent="0.25">
      <c r="A200" s="25" t="s">
        <v>292</v>
      </c>
      <c r="B200" s="26">
        <v>2.0088584826628817</v>
      </c>
      <c r="C200" s="26">
        <v>1.7474480742373273</v>
      </c>
      <c r="D200" s="27">
        <v>1909664.8816763174</v>
      </c>
      <c r="E200" s="16">
        <f t="shared" si="2"/>
        <v>1381.9062492355686</v>
      </c>
    </row>
  </sheetData>
  <mergeCells count="1">
    <mergeCell ref="F40:G40"/>
  </mergeCells>
  <hyperlinks>
    <hyperlink ref="A1" location="Contents!A1" display="BACK"/>
  </hyperlinks>
  <pageMargins left="0.7" right="0.7" top="0.75" bottom="0.75" header="0.3" footer="0.3"/>
  <pageSetup orientation="portrait" verticalDpi="0" r:id="rId1"/>
  <drawing r:id="rId2"/>
  <legacyDrawing r:id="rId3"/>
  <mc:AlternateContent xmlns:mc="http://schemas.openxmlformats.org/markup-compatibility/2006">
    <mc:Choice Requires="x14">
      <controls>
        <mc:AlternateContent xmlns:mc="http://schemas.openxmlformats.org/markup-compatibility/2006">
          <mc:Choice Requires="x14">
            <control shapeId="11265" r:id="rId4" name="Drop Down 1">
              <controlPr defaultSize="0" autoLine="0" autoPict="0">
                <anchor moveWithCells="1">
                  <from>
                    <xdr:col>1</xdr:col>
                    <xdr:colOff>76200</xdr:colOff>
                    <xdr:row>1</xdr:row>
                    <xdr:rowOff>38100</xdr:rowOff>
                  </from>
                  <to>
                    <xdr:col>2</xdr:col>
                    <xdr:colOff>714375</xdr:colOff>
                    <xdr:row>2</xdr:row>
                    <xdr:rowOff>123825</xdr:rowOff>
                  </to>
                </anchor>
              </controlPr>
            </control>
          </mc:Choice>
        </mc:AlternateContent>
        <mc:AlternateContent xmlns:mc="http://schemas.openxmlformats.org/markup-compatibility/2006">
          <mc:Choice Requires="x14">
            <control shapeId="11266" r:id="rId5" name="Drop Down 2">
              <controlPr defaultSize="0" autoLine="0" autoPict="0">
                <anchor moveWithCells="1">
                  <from>
                    <xdr:col>1</xdr:col>
                    <xdr:colOff>66675</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11267" r:id="rId6" name="Button 3">
              <controlPr defaultSize="0" print="0" autoFill="0" autoPict="0" macro="[1]!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11268" r:id="rId7" name="Drop Down 4">
              <controlPr defaultSize="0" autoLine="0" autoPict="0">
                <anchor moveWithCells="1">
                  <from>
                    <xdr:col>1</xdr:col>
                    <xdr:colOff>66675</xdr:colOff>
                    <xdr:row>7</xdr:row>
                    <xdr:rowOff>85725</xdr:rowOff>
                  </from>
                  <to>
                    <xdr:col>2</xdr:col>
                    <xdr:colOff>695325</xdr:colOff>
                    <xdr:row>8</xdr:row>
                    <xdr:rowOff>180975</xdr:rowOff>
                  </to>
                </anchor>
              </controlPr>
            </control>
          </mc:Choice>
        </mc:AlternateContent>
        <mc:AlternateContent xmlns:mc="http://schemas.openxmlformats.org/markup-compatibility/2006">
          <mc:Choice Requires="x14">
            <control shapeId="11269" r:id="rId8" name="Group Box 5">
              <controlPr defaultSize="0" autoFill="0" autoPict="0">
                <anchor moveWithCells="1">
                  <from>
                    <xdr:col>3</xdr:col>
                    <xdr:colOff>2047875</xdr:colOff>
                    <xdr:row>0</xdr:row>
                    <xdr:rowOff>142875</xdr:rowOff>
                  </from>
                  <to>
                    <xdr:col>9</xdr:col>
                    <xdr:colOff>238125</xdr:colOff>
                    <xdr:row>4</xdr:row>
                    <xdr:rowOff>180975</xdr:rowOff>
                  </to>
                </anchor>
              </controlPr>
            </control>
          </mc:Choice>
        </mc:AlternateContent>
        <mc:AlternateContent xmlns:mc="http://schemas.openxmlformats.org/markup-compatibility/2006">
          <mc:Choice Requires="x14">
            <control shapeId="11270" r:id="rId9" name="Check Box 6">
              <controlPr defaultSize="0" autoFill="0" autoLine="0" autoPict="0" macro="[1]!small">
                <anchor moveWithCells="1">
                  <from>
                    <xdr:col>6</xdr:col>
                    <xdr:colOff>381000</xdr:colOff>
                    <xdr:row>2</xdr:row>
                    <xdr:rowOff>180975</xdr:rowOff>
                  </from>
                  <to>
                    <xdr:col>7</xdr:col>
                    <xdr:colOff>123825</xdr:colOff>
                    <xdr:row>4</xdr:row>
                    <xdr:rowOff>38100</xdr:rowOff>
                  </to>
                </anchor>
              </controlPr>
            </control>
          </mc:Choice>
        </mc:AlternateContent>
        <mc:AlternateContent xmlns:mc="http://schemas.openxmlformats.org/markup-compatibility/2006">
          <mc:Choice Requires="x14">
            <control shapeId="11271" r:id="rId10" name="Button 7">
              <controlPr defaultSize="0" print="0" autoFill="0" autoPict="0" macro="[1]!ajusta_mas">
                <anchor moveWithCells="1" sizeWithCells="1">
                  <from>
                    <xdr:col>10</xdr:col>
                    <xdr:colOff>28575</xdr:colOff>
                    <xdr:row>11</xdr:row>
                    <xdr:rowOff>104775</xdr:rowOff>
                  </from>
                  <to>
                    <xdr:col>12</xdr:col>
                    <xdr:colOff>9525</xdr:colOff>
                    <xdr:row>13</xdr:row>
                    <xdr:rowOff>85725</xdr:rowOff>
                  </to>
                </anchor>
              </controlPr>
            </control>
          </mc:Choice>
        </mc:AlternateContent>
        <mc:AlternateContent xmlns:mc="http://schemas.openxmlformats.org/markup-compatibility/2006">
          <mc:Choice Requires="x14">
            <control shapeId="11272" r:id="rId11" name="Button 8">
              <controlPr defaultSize="0" print="0" autoFill="0" autoPict="0" macro="[1]!Two_dim">
                <anchor moveWithCells="1" sizeWithCells="1">
                  <from>
                    <xdr:col>12</xdr:col>
                    <xdr:colOff>333375</xdr:colOff>
                    <xdr:row>11</xdr:row>
                    <xdr:rowOff>104775</xdr:rowOff>
                  </from>
                  <to>
                    <xdr:col>14</xdr:col>
                    <xdr:colOff>314325</xdr:colOff>
                    <xdr:row>13</xdr:row>
                    <xdr:rowOff>76200</xdr:rowOff>
                  </to>
                </anchor>
              </controlPr>
            </control>
          </mc:Choice>
        </mc:AlternateContent>
      </controls>
    </mc:Choice>
  </mc:AlternateContent>
  <extLst>
    <ext xmlns:mx="http://schemas.microsoft.com/office/mac/excel/2008/main" uri="{64002731-A6B0-56B0-2670-7721B7C09600}">
      <mx:PLV Mode="0" OnePage="0" WScale="0"/>
    </ext>
  </extLst>
</worksheet>
</file>

<file path=xl/worksheets/sheet2.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Z108"/>
  <sheetViews>
    <sheetView zoomScale="85" zoomScaleNormal="85" zoomScalePageLayoutView="85" workbookViewId="0">
      <selection activeCell="A12" sqref="A12"/>
    </sheetView>
  </sheetViews>
  <sheetFormatPr defaultColWidth="8.85546875" defaultRowHeight="15" x14ac:dyDescent="0.25"/>
  <cols>
    <col min="2" max="2" width="33.28515625" customWidth="1"/>
    <col min="5" max="5" width="12" bestFit="1" customWidth="1"/>
    <col min="7" max="7" width="11.42578125" customWidth="1"/>
    <col min="8" max="8" width="14" customWidth="1"/>
    <col min="9" max="9" width="16.7109375" customWidth="1"/>
    <col min="10" max="10" width="30.5703125" customWidth="1"/>
  </cols>
  <sheetData>
    <row r="1" spans="1:26" x14ac:dyDescent="0.25">
      <c r="A1" s="28" t="s">
        <v>298</v>
      </c>
      <c r="B1" t="s">
        <v>119</v>
      </c>
      <c r="D1" t="s">
        <v>119</v>
      </c>
    </row>
    <row r="2" spans="1:26" x14ac:dyDescent="0.25">
      <c r="B2" t="s">
        <v>120</v>
      </c>
      <c r="C2" t="s">
        <v>121</v>
      </c>
      <c r="E2" t="s">
        <v>122</v>
      </c>
    </row>
    <row r="3" spans="1:26" x14ac:dyDescent="0.25">
      <c r="B3" t="s">
        <v>123</v>
      </c>
      <c r="C3">
        <v>2010</v>
      </c>
      <c r="E3">
        <v>41376.080000000002</v>
      </c>
    </row>
    <row r="4" spans="1:26" x14ac:dyDescent="0.25">
      <c r="O4" s="74"/>
    </row>
    <row r="5" spans="1:26" ht="43.5" customHeight="1" x14ac:dyDescent="0.25">
      <c r="A5" s="1" t="s">
        <v>124</v>
      </c>
      <c r="B5" s="1" t="s">
        <v>125</v>
      </c>
      <c r="C5" s="1" t="s">
        <v>126</v>
      </c>
      <c r="D5" s="1" t="s">
        <v>124</v>
      </c>
      <c r="E5" s="1" t="s">
        <v>127</v>
      </c>
      <c r="F5" s="1" t="s">
        <v>128</v>
      </c>
      <c r="G5" s="1" t="s">
        <v>129</v>
      </c>
      <c r="H5" s="1" t="s">
        <v>130</v>
      </c>
      <c r="I5" s="1" t="s">
        <v>131</v>
      </c>
      <c r="J5" s="78" t="s">
        <v>132</v>
      </c>
      <c r="O5" s="83" t="s">
        <v>820</v>
      </c>
      <c r="P5" s="83"/>
      <c r="Q5" s="83"/>
      <c r="R5" s="83"/>
      <c r="S5" s="83"/>
      <c r="T5" s="83"/>
      <c r="U5" s="83"/>
      <c r="V5" s="83"/>
      <c r="W5" s="83"/>
      <c r="X5" s="83"/>
      <c r="Y5" s="57"/>
      <c r="Z5" s="57"/>
    </row>
    <row r="6" spans="1:26" x14ac:dyDescent="0.25">
      <c r="A6" t="s">
        <v>116</v>
      </c>
      <c r="B6" t="s">
        <v>47</v>
      </c>
      <c r="C6">
        <v>54.81279</v>
      </c>
      <c r="D6" t="s">
        <v>116</v>
      </c>
      <c r="E6" s="39">
        <f t="shared" ref="E6:E12" si="0">+(C6/100)*$E$3</f>
        <v>22679.383840631999</v>
      </c>
      <c r="F6">
        <f>+VLOOKUP(B6,[4]HDI!$B$6:$M$200,12,FALSE)</f>
        <v>0.76</v>
      </c>
      <c r="G6" t="s">
        <v>129</v>
      </c>
      <c r="H6" t="str">
        <f>+IF(AND(J6&lt;1,J6&lt;&gt;"."),"Tourist","Commodity")</f>
        <v>Commodity</v>
      </c>
      <c r="I6" s="6">
        <v>2.8443285809168177</v>
      </c>
      <c r="J6">
        <f>+VLOOKUP(A6,'[4]WDI_exports '!$A$107:$J$156,10,FALSE)</f>
        <v>12.856242647161634</v>
      </c>
    </row>
    <row r="7" spans="1:26" x14ac:dyDescent="0.25">
      <c r="A7" t="s">
        <v>71</v>
      </c>
      <c r="B7" t="s">
        <v>2</v>
      </c>
      <c r="C7">
        <v>57.746650000000002</v>
      </c>
      <c r="D7" t="s">
        <v>71</v>
      </c>
      <c r="E7" s="39">
        <f t="shared" si="0"/>
        <v>23893.300101320001</v>
      </c>
      <c r="F7">
        <f>+VLOOKUP(B7,[4]HDI!$B$6:$M$200,12,FALSE)</f>
        <v>0.79600000000000004</v>
      </c>
      <c r="G7" t="s">
        <v>129</v>
      </c>
      <c r="H7" t="str">
        <f>+IF(AND(J7&lt;1,J7&lt;&gt;"."),"Tourist","Commodity")</f>
        <v>Commodity</v>
      </c>
      <c r="I7">
        <f>+VLOOKUP(A7,[4]Tourism_receipts!$B$1:$X$51,23,FALSE)</f>
        <v>12.097099509147682</v>
      </c>
      <c r="J7">
        <f>+VLOOKUP(A7,'[4]WDI_exports '!$A$107:$J$156,10,FALSE)</f>
        <v>6.5482939632545873</v>
      </c>
    </row>
    <row r="8" spans="1:26" x14ac:dyDescent="0.25">
      <c r="A8" t="s">
        <v>78</v>
      </c>
      <c r="B8" t="s">
        <v>9</v>
      </c>
      <c r="C8">
        <v>2.0978249999999998</v>
      </c>
      <c r="D8" t="s">
        <v>78</v>
      </c>
      <c r="E8" s="39">
        <f t="shared" si="0"/>
        <v>867.99775025999986</v>
      </c>
      <c r="F8">
        <f>+VLOOKUP(B8,[4]HDI!$B$6:$M$200,12,FALSE)</f>
        <v>0.42899999999999999</v>
      </c>
      <c r="G8" t="s">
        <v>129</v>
      </c>
      <c r="H8" s="2" t="s">
        <v>133</v>
      </c>
      <c r="J8" t="str">
        <f>+VLOOKUP(A8,'[4]WDI_exports '!$A$107:$J$156,10,FALSE)</f>
        <v>.</v>
      </c>
    </row>
    <row r="9" spans="1:26" x14ac:dyDescent="0.25">
      <c r="A9" t="s">
        <v>90</v>
      </c>
      <c r="B9" t="s">
        <v>21</v>
      </c>
      <c r="C9">
        <v>86.108230000000006</v>
      </c>
      <c r="D9" t="s">
        <v>90</v>
      </c>
      <c r="E9" s="39">
        <f t="shared" si="0"/>
        <v>35628.210131384003</v>
      </c>
      <c r="F9">
        <f>+VLOOKUP(B9,[4]HDI!$B$6:$M$200,12,FALSE)</f>
        <v>0.90600000000000003</v>
      </c>
      <c r="G9" t="s">
        <v>129</v>
      </c>
      <c r="H9" t="str">
        <f>+IF(AND(J9&lt;1,J9&lt;&gt;"."),"Tourist","Commodity")</f>
        <v>Commodity</v>
      </c>
      <c r="I9">
        <f>+VLOOKUP(A9,[4]Tourism_receipts!$B$1:$X$51,23,FALSE)</f>
        <v>7.88118984474829</v>
      </c>
      <c r="J9">
        <f>+VLOOKUP(A9,'[4]WDI_exports '!$A$107:$J$156,10,FALSE)</f>
        <v>1.7988116554603317</v>
      </c>
    </row>
    <row r="10" spans="1:26" x14ac:dyDescent="0.25">
      <c r="A10" t="s">
        <v>92</v>
      </c>
      <c r="B10" t="s">
        <v>23</v>
      </c>
      <c r="C10">
        <v>8.9955599999999993</v>
      </c>
      <c r="D10" t="s">
        <v>92</v>
      </c>
      <c r="E10" s="39">
        <f t="shared" si="0"/>
        <v>3722.0101020480001</v>
      </c>
      <c r="F10">
        <f>+VLOOKUP(B10,[4]HDI!$B$6:$M$200,12,FALSE)</f>
        <v>0.629</v>
      </c>
      <c r="G10" t="s">
        <v>129</v>
      </c>
      <c r="H10" s="2" t="s">
        <v>133</v>
      </c>
      <c r="J10" t="str">
        <f>+VLOOKUP(A10,'[4]WDI_exports '!$A$107:$J$156,10,FALSE)</f>
        <v>.</v>
      </c>
    </row>
    <row r="11" spans="1:26" x14ac:dyDescent="0.25">
      <c r="A11" t="s">
        <v>108</v>
      </c>
      <c r="B11" t="s">
        <v>39</v>
      </c>
      <c r="C11">
        <v>4.7089829999999999</v>
      </c>
      <c r="D11" t="s">
        <v>108</v>
      </c>
      <c r="E11" s="39">
        <f t="shared" si="0"/>
        <v>1948.3925732663999</v>
      </c>
      <c r="F11">
        <f>+VLOOKUP(B11,[4]HDI!$B$6:$M$200,12,FALSE)</f>
        <v>0.53</v>
      </c>
      <c r="G11" t="s">
        <v>129</v>
      </c>
      <c r="H11" t="str">
        <f>+IF(AND(J11&lt;1,J11&lt;&gt;"."),"Tourist","Commodity")</f>
        <v>Commodity</v>
      </c>
      <c r="I11">
        <f>+VLOOKUP(A11,[4]Tourism_receipts!$B$1:$X$51,23,FALSE)</f>
        <v>19.638934040392488</v>
      </c>
      <c r="J11">
        <f>+VLOOKUP(A11,'[4]WDI_exports '!$A$107:$J$156,10,FALSE)</f>
        <v>2.1272344166758157</v>
      </c>
    </row>
    <row r="12" spans="1:26" x14ac:dyDescent="0.25">
      <c r="A12" t="s">
        <v>114</v>
      </c>
      <c r="B12" t="s">
        <v>134</v>
      </c>
      <c r="C12">
        <v>2.761355</v>
      </c>
      <c r="D12" t="s">
        <v>114</v>
      </c>
      <c r="E12" s="39">
        <f t="shared" si="0"/>
        <v>1142.540453884</v>
      </c>
      <c r="F12">
        <f>+VLOOKUP(B12,[4]HDI!$B$6:$M$200,12,FALSE)</f>
        <v>0.57599999999999996</v>
      </c>
      <c r="G12" t="s">
        <v>129</v>
      </c>
      <c r="H12" s="2" t="s">
        <v>133</v>
      </c>
      <c r="J12" t="str">
        <f>+VLOOKUP(A12,'[4]WDI_exports '!$A$107:$J$156,10,FALSE)</f>
        <v>.</v>
      </c>
    </row>
    <row r="13" spans="1:26" x14ac:dyDescent="0.25">
      <c r="A13" t="s">
        <v>117</v>
      </c>
      <c r="B13" t="s">
        <v>48</v>
      </c>
      <c r="D13" t="s">
        <v>117</v>
      </c>
      <c r="E13" s="39"/>
      <c r="F13" t="str">
        <f>+VLOOKUP(B13,[4]HDI!$B$6:$M$200,12,FALSE)</f>
        <v>..</v>
      </c>
      <c r="G13" t="s">
        <v>129</v>
      </c>
      <c r="H13" s="2" t="s">
        <v>133</v>
      </c>
      <c r="J13" t="str">
        <f>+VLOOKUP(A13,'[4]WDI_exports '!$A$107:$J$156,10,FALSE)</f>
        <v>.</v>
      </c>
    </row>
    <row r="14" spans="1:26" x14ac:dyDescent="0.25">
      <c r="A14" t="s">
        <v>70</v>
      </c>
      <c r="B14" t="s">
        <v>135</v>
      </c>
      <c r="C14">
        <v>66.566059999999993</v>
      </c>
      <c r="D14" t="s">
        <v>70</v>
      </c>
      <c r="E14" s="39">
        <f t="shared" ref="E14:E55" si="1">+(C14/100)*$E$3</f>
        <v>27542.426238447999</v>
      </c>
      <c r="F14">
        <f>+VLOOKUP(B14,[4]HDI!$B$6:$M$200,12,FALSE)</f>
        <v>0.79400000000000004</v>
      </c>
      <c r="G14" t="s">
        <v>129</v>
      </c>
      <c r="H14" t="str">
        <f t="shared" ref="H14:H36" si="2">+IF(AND(J14&lt;1,J14&lt;&gt;"."),"Tourist","Commodity")</f>
        <v>Tourist</v>
      </c>
      <c r="I14">
        <f>+VLOOKUP(A14,[4]Tourism_receipts!$B$1:$X$51,23,FALSE)</f>
        <v>64.768298452319272</v>
      </c>
      <c r="J14">
        <f>+VLOOKUP(A14,'[4]WDI_exports '!$A$107:$J$156,10,FALSE)</f>
        <v>0.32052757620685973</v>
      </c>
    </row>
    <row r="15" spans="1:26" x14ac:dyDescent="0.25">
      <c r="A15" t="s">
        <v>72</v>
      </c>
      <c r="B15" t="s">
        <v>3</v>
      </c>
      <c r="C15">
        <v>63.771169999999998</v>
      </c>
      <c r="D15" t="s">
        <v>72</v>
      </c>
      <c r="E15" s="39">
        <f t="shared" si="1"/>
        <v>26386.010316136002</v>
      </c>
      <c r="F15">
        <f>+VLOOKUP(B15,[4]HDI!$B$6:$M$200,12,FALSE)</f>
        <v>0.82499999999999996</v>
      </c>
      <c r="G15" t="s">
        <v>129</v>
      </c>
      <c r="H15" t="str">
        <f t="shared" si="2"/>
        <v>Tourist</v>
      </c>
      <c r="I15">
        <f>+VLOOKUP(A15,[4]Tourism_receipts!$B$1:$X$51,23,FALSE)</f>
        <v>51.912464741480271</v>
      </c>
      <c r="J15">
        <f>+VLOOKUP(A15,'[4]WDI_exports '!$A$107:$J$156,10,FALSE)</f>
        <v>0.26292885543014249</v>
      </c>
    </row>
    <row r="16" spans="1:26" x14ac:dyDescent="0.25">
      <c r="A16" t="s">
        <v>91</v>
      </c>
      <c r="B16" t="s">
        <v>22</v>
      </c>
      <c r="C16">
        <v>20.788789999999999</v>
      </c>
      <c r="D16" t="s">
        <v>91</v>
      </c>
      <c r="E16" s="39">
        <f t="shared" si="1"/>
        <v>8601.5863814320001</v>
      </c>
      <c r="F16">
        <f>+VLOOKUP(B16,[4]HDI!$B$6:$M$200,12,FALSE)</f>
        <v>0.73</v>
      </c>
      <c r="G16" t="s">
        <v>129</v>
      </c>
      <c r="H16" t="str">
        <f t="shared" si="2"/>
        <v>Tourist</v>
      </c>
      <c r="I16">
        <f>+VLOOKUP(A16,[4]Tourism_receipts!$B$1:$X$51,23,FALSE)</f>
        <v>52.317792711588396</v>
      </c>
      <c r="J16">
        <f>+VLOOKUP(A16,'[4]WDI_exports '!$A$107:$J$156,10,FALSE)</f>
        <v>0.63586045915241274</v>
      </c>
    </row>
    <row r="17" spans="1:25" x14ac:dyDescent="0.25">
      <c r="A17" t="s">
        <v>69</v>
      </c>
      <c r="B17" t="s">
        <v>0</v>
      </c>
      <c r="C17">
        <v>35.73612</v>
      </c>
      <c r="D17" t="s">
        <v>69</v>
      </c>
      <c r="E17" s="39">
        <f t="shared" si="1"/>
        <v>14786.205600096</v>
      </c>
      <c r="F17">
        <f>+VLOOKUP(B17,[4]HDI!$B$6:$M$200,12,FALSE)</f>
        <v>0.76</v>
      </c>
      <c r="G17" t="s">
        <v>129</v>
      </c>
      <c r="H17" t="str">
        <f t="shared" si="2"/>
        <v>Tourist</v>
      </c>
      <c r="I17">
        <f>+VLOOKUP(A17,[4]Tourism_receipts!$B$1:$X$51,23,FALSE)</f>
        <v>57.459502605135128</v>
      </c>
      <c r="J17">
        <f>+VLOOKUP(A17,'[4]WDI_exports '!$A$107:$J$156,10,FALSE)</f>
        <v>8.8043854020551399E-2</v>
      </c>
    </row>
    <row r="18" spans="1:25" x14ac:dyDescent="0.25">
      <c r="A18" t="s">
        <v>81</v>
      </c>
      <c r="B18" t="s">
        <v>12</v>
      </c>
      <c r="C18">
        <v>17.860399999999998</v>
      </c>
      <c r="D18" t="s">
        <v>81</v>
      </c>
      <c r="E18" s="39">
        <f t="shared" si="1"/>
        <v>7389.9333923199993</v>
      </c>
      <c r="F18">
        <f>+VLOOKUP(B18,[4]HDI!$B$6:$M$200,12,FALSE)</f>
        <v>0.745</v>
      </c>
      <c r="G18" t="s">
        <v>129</v>
      </c>
      <c r="H18" t="str">
        <f t="shared" si="2"/>
        <v>Tourist</v>
      </c>
      <c r="I18">
        <f>+VLOOKUP(A18,[4]Tourism_receipts!$B$1:$X$51,23,FALSE)</f>
        <v>47.513442424942951</v>
      </c>
      <c r="J18">
        <f>+VLOOKUP(A18,'[4]WDI_exports '!$A$107:$J$156,10,FALSE)</f>
        <v>0.24784154243666989</v>
      </c>
    </row>
    <row r="19" spans="1:25" x14ac:dyDescent="0.25">
      <c r="A19" t="s">
        <v>87</v>
      </c>
      <c r="B19" t="s">
        <v>18</v>
      </c>
      <c r="C19">
        <v>35.782789999999999</v>
      </c>
      <c r="D19" t="s">
        <v>87</v>
      </c>
      <c r="E19" s="39">
        <f t="shared" si="1"/>
        <v>14805.515816632</v>
      </c>
      <c r="F19">
        <f>+VLOOKUP(B19,[4]HDI!$B$6:$M$200,12,FALSE)</f>
        <v>0.77</v>
      </c>
      <c r="G19" t="s">
        <v>129</v>
      </c>
      <c r="H19" t="str">
        <f t="shared" si="2"/>
        <v>Tourist</v>
      </c>
      <c r="I19">
        <f>+VLOOKUP(A19,[4]Tourism_receipts!$B$1:$X$51,23,FALSE)</f>
        <v>57.358025482369477</v>
      </c>
      <c r="J19">
        <f>+VLOOKUP(A19,'[4]WDI_exports '!$A$107:$J$156,10,FALSE)</f>
        <v>0.2459412897791744</v>
      </c>
    </row>
    <row r="20" spans="1:25" x14ac:dyDescent="0.25">
      <c r="A20" t="s">
        <v>109</v>
      </c>
      <c r="B20" t="s">
        <v>136</v>
      </c>
      <c r="C20">
        <v>23.702369999999998</v>
      </c>
      <c r="D20" t="s">
        <v>109</v>
      </c>
      <c r="E20" s="39">
        <f t="shared" si="1"/>
        <v>9807.1115730959991</v>
      </c>
      <c r="F20">
        <f>+VLOOKUP(B20,[4]HDI!$B$6:$M$200,12,FALSE)</f>
        <v>0.745</v>
      </c>
      <c r="G20" t="s">
        <v>129</v>
      </c>
      <c r="H20" t="str">
        <f t="shared" si="2"/>
        <v>Tourist</v>
      </c>
      <c r="I20">
        <f>+VLOOKUP(A20,[4]Tourism_receipts!$B$1:$X$51,23,FALSE)</f>
        <v>39.241554547483624</v>
      </c>
      <c r="J20">
        <f>+VLOOKUP(A20,'[4]WDI_exports '!$A$107:$J$156,10,FALSE)</f>
        <v>0.31466755101013566</v>
      </c>
    </row>
    <row r="21" spans="1:25" x14ac:dyDescent="0.25">
      <c r="A21" t="s">
        <v>110</v>
      </c>
      <c r="B21" t="s">
        <v>137</v>
      </c>
      <c r="C21">
        <v>25.90606</v>
      </c>
      <c r="D21" t="s">
        <v>110</v>
      </c>
      <c r="E21" s="39">
        <f t="shared" si="1"/>
        <v>10718.912110448</v>
      </c>
      <c r="F21">
        <f>+VLOOKUP(B21,[4]HDI!$B$6:$M$200,12,FALSE)</f>
        <v>0.72499999999999998</v>
      </c>
      <c r="G21" t="s">
        <v>129</v>
      </c>
      <c r="H21" t="str">
        <f t="shared" si="2"/>
        <v>Tourist</v>
      </c>
      <c r="I21">
        <f>+VLOOKUP(A21,[4]Tourism_receipts!$B$1:$X$51,23,FALSE)</f>
        <v>52.308993216031737</v>
      </c>
      <c r="J21">
        <f>+VLOOKUP(A21,'[4]WDI_exports '!$A$107:$J$156,10,FALSE)</f>
        <v>0.47353789540457492</v>
      </c>
    </row>
    <row r="22" spans="1:25" x14ac:dyDescent="0.25">
      <c r="A22" t="s">
        <v>111</v>
      </c>
      <c r="B22" t="s">
        <v>138</v>
      </c>
      <c r="C22">
        <v>16.998339999999999</v>
      </c>
      <c r="D22" t="s">
        <v>111</v>
      </c>
      <c r="E22" s="39">
        <f t="shared" si="1"/>
        <v>7033.2467570719991</v>
      </c>
      <c r="F22">
        <f>+VLOOKUP(B22,[4]HDI!$B$6:$M$200,12,FALSE)</f>
        <v>0.73299999999999998</v>
      </c>
      <c r="G22" t="s">
        <v>129</v>
      </c>
      <c r="H22" t="str">
        <f t="shared" si="2"/>
        <v>Tourist</v>
      </c>
      <c r="I22">
        <f>+VLOOKUP(A22,[4]Tourism_receipts!$B$1:$X$51,23,FALSE)</f>
        <v>47.39108869104858</v>
      </c>
      <c r="J22">
        <f>+VLOOKUP(A22,'[4]WDI_exports '!$A$107:$J$156,10,FALSE)</f>
        <v>0.30036911182974529</v>
      </c>
    </row>
    <row r="23" spans="1:25" x14ac:dyDescent="0.25">
      <c r="A23" t="s">
        <v>77</v>
      </c>
      <c r="B23" t="s">
        <v>8</v>
      </c>
      <c r="C23">
        <v>8.8621350000000003</v>
      </c>
      <c r="D23" t="s">
        <v>77</v>
      </c>
      <c r="E23" s="39">
        <f t="shared" si="1"/>
        <v>3666.8040673080004</v>
      </c>
      <c r="F23">
        <f>+VLOOKUP(B23,[4]HDI!$B$6:$M$200,12,FALSE)</f>
        <v>0.58599999999999997</v>
      </c>
      <c r="G23" t="s">
        <v>129</v>
      </c>
      <c r="H23" t="str">
        <f t="shared" si="2"/>
        <v>Tourist</v>
      </c>
      <c r="I23">
        <f>+VLOOKUP(A23,[4]Tourism_receipts!$B$1:$X$51,23,FALSE)</f>
        <v>60.894737593145202</v>
      </c>
      <c r="J23">
        <f>+VLOOKUP(A23,'[4]WDI_exports '!$A$107:$J$156,10,FALSE)</f>
        <v>0.36458271793673802</v>
      </c>
    </row>
    <row r="24" spans="1:25" x14ac:dyDescent="0.25">
      <c r="A24" t="s">
        <v>79</v>
      </c>
      <c r="B24" t="s">
        <v>10</v>
      </c>
      <c r="C24">
        <v>45.818750000000001</v>
      </c>
      <c r="D24" t="s">
        <v>79</v>
      </c>
      <c r="E24" s="39">
        <f t="shared" si="1"/>
        <v>18958.002655</v>
      </c>
      <c r="F24">
        <f>+VLOOKUP(B24,[4]HDI!$B$6:$M$200,12,FALSE)</f>
        <v>0.84799999999999998</v>
      </c>
      <c r="G24" t="s">
        <v>129</v>
      </c>
      <c r="H24" t="str">
        <f t="shared" si="2"/>
        <v>Tourist</v>
      </c>
      <c r="I24">
        <f>+VLOOKUP(A24,[4]Tourism_receipts!$B$1:$X$51,23,FALSE)</f>
        <v>25.385200508505978</v>
      </c>
      <c r="J24">
        <f>+VLOOKUP(A24,'[4]WDI_exports '!$A$107:$J$156,10,FALSE)</f>
        <v>0.22529761132320397</v>
      </c>
    </row>
    <row r="25" spans="1:25" x14ac:dyDescent="0.25">
      <c r="A25" t="s">
        <v>84</v>
      </c>
      <c r="B25" t="s">
        <v>15</v>
      </c>
      <c r="C25">
        <v>10.444330000000001</v>
      </c>
      <c r="D25" t="s">
        <v>84</v>
      </c>
      <c r="E25" s="39">
        <f t="shared" si="1"/>
        <v>4321.4543362640006</v>
      </c>
      <c r="F25">
        <f>+VLOOKUP(B25,[4]HDI!$B$6:$M$200,12,FALSE)</f>
        <v>0.70199999999999996</v>
      </c>
      <c r="G25" t="s">
        <v>129</v>
      </c>
      <c r="H25" t="str">
        <f t="shared" si="2"/>
        <v>Tourist</v>
      </c>
      <c r="I25">
        <f>+VLOOKUP(A25,[4]Tourism_receipts!$B$1:$X$51,23,FALSE)</f>
        <v>42.423781105006611</v>
      </c>
      <c r="J25">
        <f>+VLOOKUP(A25,'[4]WDI_exports '!$A$107:$J$156,10,FALSE)</f>
        <v>0.95155243971509107</v>
      </c>
    </row>
    <row r="26" spans="1:25" x14ac:dyDescent="0.25">
      <c r="A26" t="s">
        <v>97</v>
      </c>
      <c r="B26" t="s">
        <v>28</v>
      </c>
      <c r="C26">
        <v>10.243869999999999</v>
      </c>
      <c r="D26" t="s">
        <v>97</v>
      </c>
      <c r="E26" s="39">
        <f t="shared" si="1"/>
        <v>4238.5118462959999</v>
      </c>
      <c r="F26">
        <f>+VLOOKUP(B26,[4]HDI!$B$6:$M$200,12,FALSE)</f>
        <v>0.68799999999999994</v>
      </c>
      <c r="G26" t="s">
        <v>129</v>
      </c>
      <c r="H26" t="str">
        <f t="shared" si="2"/>
        <v>Tourist</v>
      </c>
      <c r="I26">
        <f>+VLOOKUP(A26,[4]Tourism_receipts!$B$1:$X$51,23,FALSE)</f>
        <v>75.27328774278611</v>
      </c>
      <c r="J26">
        <f>+VLOOKUP(A26,'[4]WDI_exports '!$A$107:$J$156,10,FALSE)</f>
        <v>0.17485123226183907</v>
      </c>
    </row>
    <row r="27" spans="1:25" x14ac:dyDescent="0.25">
      <c r="A27" t="s">
        <v>98</v>
      </c>
      <c r="B27" t="s">
        <v>29</v>
      </c>
      <c r="C27">
        <v>52.363900000000001</v>
      </c>
      <c r="D27" t="s">
        <v>98</v>
      </c>
      <c r="E27" s="39">
        <f t="shared" si="1"/>
        <v>21666.129155120001</v>
      </c>
      <c r="F27">
        <f>+VLOOKUP(B27,[4]HDI!$B$6:$M$200,12,FALSE)</f>
        <v>0.84699999999999998</v>
      </c>
      <c r="G27" t="s">
        <v>129</v>
      </c>
      <c r="H27" t="str">
        <f t="shared" si="2"/>
        <v>Tourist</v>
      </c>
      <c r="I27">
        <f>+VLOOKUP(A27,[4]Tourism_receipts!$B$1:$X$51,23,FALSE)</f>
        <v>17.424929102016723</v>
      </c>
      <c r="J27">
        <f>+VLOOKUP(A27,'[4]WDI_exports '!$A$107:$J$156,10,FALSE)</f>
        <v>0.84308338141411565</v>
      </c>
    </row>
    <row r="28" spans="1:25" x14ac:dyDescent="0.25">
      <c r="A28" t="s">
        <v>99</v>
      </c>
      <c r="B28" t="s">
        <v>30</v>
      </c>
      <c r="C28">
        <v>22.30742</v>
      </c>
      <c r="D28" t="s">
        <v>99</v>
      </c>
      <c r="E28" s="39">
        <f t="shared" si="1"/>
        <v>9229.9359451359996</v>
      </c>
      <c r="F28">
        <f>+VLOOKUP(B28,[4]HDI!$B$6:$M$200,12,FALSE)</f>
        <v>0.73699999999999999</v>
      </c>
      <c r="G28" t="s">
        <v>129</v>
      </c>
      <c r="H28" t="str">
        <f t="shared" si="2"/>
        <v>Tourist</v>
      </c>
      <c r="I28">
        <f>+VLOOKUP(A28,[4]Tourism_receipts!$B$1:$X$51,23,FALSE)</f>
        <v>31.977564398473042</v>
      </c>
      <c r="J28">
        <f>+VLOOKUP(A28,'[4]WDI_exports '!$A$107:$J$156,10,FALSE)</f>
        <v>0.8032074542972486</v>
      </c>
    </row>
    <row r="29" spans="1:25" x14ac:dyDescent="0.25">
      <c r="A29" t="s">
        <v>104</v>
      </c>
      <c r="B29" t="s">
        <v>35</v>
      </c>
      <c r="C29">
        <v>15.69157</v>
      </c>
      <c r="D29" t="s">
        <v>104</v>
      </c>
      <c r="E29" s="39">
        <f t="shared" si="1"/>
        <v>6492.5565564560002</v>
      </c>
      <c r="F29">
        <f>+VLOOKUP(B29,[4]HDI!$B$6:$M$200,12,FALSE)</f>
        <v>0.70199999999999996</v>
      </c>
      <c r="G29" t="s">
        <v>129</v>
      </c>
      <c r="H29" t="str">
        <f t="shared" si="2"/>
        <v>Tourist</v>
      </c>
      <c r="I29">
        <f>+VLOOKUP(A29,[4]Tourism_receipts!$B$1:$X$51,23,FALSE)</f>
        <v>64.328900383804339</v>
      </c>
      <c r="J29">
        <f>+VLOOKUP(A29,'[4]WDI_exports '!$A$107:$J$156,10,FALSE)</f>
        <v>0.15978355945099779</v>
      </c>
    </row>
    <row r="30" spans="1:25" x14ac:dyDescent="0.25">
      <c r="A30" t="s">
        <v>105</v>
      </c>
      <c r="B30" t="s">
        <v>139</v>
      </c>
      <c r="C30">
        <v>3.9081450000000002</v>
      </c>
      <c r="D30" t="s">
        <v>105</v>
      </c>
      <c r="E30" s="39">
        <f t="shared" si="1"/>
        <v>1617.0372017160003</v>
      </c>
      <c r="F30">
        <f>+VLOOKUP(B30,[4]HDI!$B$6:$M$200,12,FALSE)</f>
        <v>0.52500000000000002</v>
      </c>
      <c r="G30" t="s">
        <v>129</v>
      </c>
      <c r="H30" t="str">
        <f t="shared" si="2"/>
        <v>Tourist</v>
      </c>
      <c r="I30">
        <f>+VLOOKUP(A30,[4]Tourism_receipts!$B$1:$X$51,23,FALSE)</f>
        <v>39.089426642537731</v>
      </c>
      <c r="J30">
        <f>+VLOOKUP(A30,'[4]WDI_exports '!$A$107:$J$156,10,FALSE)</f>
        <v>0.59488082985818969</v>
      </c>
      <c r="N30" s="1"/>
    </row>
    <row r="31" spans="1:25" x14ac:dyDescent="0.25">
      <c r="A31" t="s">
        <v>106</v>
      </c>
      <c r="B31" t="s">
        <v>37</v>
      </c>
      <c r="C31">
        <v>74.591170000000005</v>
      </c>
      <c r="D31" t="s">
        <v>106</v>
      </c>
      <c r="E31" s="39">
        <f t="shared" si="1"/>
        <v>30862.902172136004</v>
      </c>
      <c r="F31">
        <f>+VLOOKUP(B31,[4]HDI!$B$6:$M$200,12,FALSE)</f>
        <v>0.80600000000000005</v>
      </c>
      <c r="G31" t="s">
        <v>129</v>
      </c>
      <c r="H31" t="str">
        <f t="shared" si="2"/>
        <v>Tourist</v>
      </c>
      <c r="I31">
        <f>+VLOOKUP(A31,[4]Tourism_receipts!$B$1:$X$51,23,FALSE)</f>
        <v>35.482749033085895</v>
      </c>
      <c r="J31">
        <f>+VLOOKUP(A31,'[4]WDI_exports '!$A$107:$J$156,10,FALSE)</f>
        <v>0.77802031797100812</v>
      </c>
    </row>
    <row r="32" spans="1:25" x14ac:dyDescent="0.25">
      <c r="A32" t="s">
        <v>115</v>
      </c>
      <c r="B32" t="s">
        <v>46</v>
      </c>
      <c r="C32">
        <v>18.443729999999999</v>
      </c>
      <c r="D32" t="s">
        <v>115</v>
      </c>
      <c r="E32" s="39">
        <f t="shared" si="1"/>
        <v>7631.2924797840005</v>
      </c>
      <c r="F32">
        <f>+VLOOKUP(B32,[4]HDI!$B$6:$M$200,12,FALSE)</f>
        <v>0.71</v>
      </c>
      <c r="G32" t="s">
        <v>129</v>
      </c>
      <c r="H32" t="str">
        <f t="shared" si="2"/>
        <v>Tourist</v>
      </c>
      <c r="I32" s="6">
        <v>38.554132751546547</v>
      </c>
      <c r="J32">
        <f>+VLOOKUP(A32,'[4]WDI_exports '!$A$107:$J$156,10,FALSE)</f>
        <v>0.24002179382618885</v>
      </c>
      <c r="Q32" s="86" t="s">
        <v>808</v>
      </c>
      <c r="R32" s="71"/>
      <c r="S32" s="71"/>
      <c r="T32" s="71"/>
      <c r="U32" s="71"/>
      <c r="V32" s="71"/>
      <c r="W32" s="71"/>
      <c r="X32" s="71"/>
      <c r="Y32" s="71"/>
    </row>
    <row r="33" spans="1:25" x14ac:dyDescent="0.25">
      <c r="A33" t="s">
        <v>118</v>
      </c>
      <c r="B33" t="s">
        <v>49</v>
      </c>
      <c r="C33">
        <v>16.42597</v>
      </c>
      <c r="D33" t="s">
        <v>118</v>
      </c>
      <c r="E33" s="39">
        <f t="shared" si="1"/>
        <v>6796.4224879760004</v>
      </c>
      <c r="F33">
        <f>+VLOOKUP(B33,[4]HDI!$B$6:$M$200,12,FALSE)</f>
        <v>0.626</v>
      </c>
      <c r="G33" t="s">
        <v>129</v>
      </c>
      <c r="H33" t="str">
        <f t="shared" si="2"/>
        <v>Tourist</v>
      </c>
      <c r="I33" s="6">
        <v>64.697611107578794</v>
      </c>
      <c r="J33">
        <f>+VLOOKUP(A33,'[4]WDI_exports '!$A$107:$J$156,10,FALSE)</f>
        <v>0.23536454501849957</v>
      </c>
      <c r="Q33" s="83" t="s">
        <v>809</v>
      </c>
      <c r="R33" s="71"/>
      <c r="S33" s="71"/>
      <c r="T33" s="71"/>
      <c r="U33" s="71"/>
      <c r="V33" s="71"/>
      <c r="W33" s="71"/>
      <c r="X33" s="71"/>
      <c r="Y33" s="71"/>
    </row>
    <row r="34" spans="1:25" x14ac:dyDescent="0.25">
      <c r="A34" t="s">
        <v>89</v>
      </c>
      <c r="B34" t="s">
        <v>20</v>
      </c>
      <c r="C34">
        <v>10.88247</v>
      </c>
      <c r="D34" t="s">
        <v>89</v>
      </c>
      <c r="E34" s="39">
        <f t="shared" si="1"/>
        <v>4502.739493176</v>
      </c>
      <c r="F34">
        <f>+VLOOKUP(B34,[4]HDI!$B$6:$M$200,12,FALSE)</f>
        <v>0.63600000000000001</v>
      </c>
      <c r="G34" t="s">
        <v>140</v>
      </c>
      <c r="H34" t="str">
        <f t="shared" si="2"/>
        <v>Commodity</v>
      </c>
      <c r="I34">
        <f>+VLOOKUP(A34,[4]Tourism_receipts!$B$1:$X$51,23,FALSE)</f>
        <v>7.0639841559915748</v>
      </c>
      <c r="J34">
        <f>+VLOOKUP(A34,'[4]WDI_exports '!$A$107:$J$156,10,FALSE)</f>
        <v>3.5656446838196012</v>
      </c>
    </row>
    <row r="35" spans="1:25" x14ac:dyDescent="0.25">
      <c r="A35" t="s">
        <v>112</v>
      </c>
      <c r="B35" t="s">
        <v>43</v>
      </c>
      <c r="C35">
        <v>25.863119999999999</v>
      </c>
      <c r="D35" t="s">
        <v>112</v>
      </c>
      <c r="E35" s="39">
        <f t="shared" si="1"/>
        <v>10701.145221696001</v>
      </c>
      <c r="F35">
        <f>+VLOOKUP(B35,[4]HDI!$B$6:$M$200,12,FALSE)</f>
        <v>0.68400000000000005</v>
      </c>
      <c r="G35" t="s">
        <v>140</v>
      </c>
      <c r="H35" t="str">
        <f t="shared" si="2"/>
        <v>Commodity</v>
      </c>
      <c r="I35">
        <f>+VLOOKUP(A35,[4]Tourism_receipts!$B$1:$X$51,23,FALSE)</f>
        <v>2.9671038486347023</v>
      </c>
      <c r="J35">
        <f>+VLOOKUP(A35,'[4]WDI_exports '!$A$107:$J$156,10,FALSE)</f>
        <v>12.282771696076033</v>
      </c>
    </row>
    <row r="36" spans="1:25" x14ac:dyDescent="0.25">
      <c r="A36" t="s">
        <v>73</v>
      </c>
      <c r="B36" t="s">
        <v>4</v>
      </c>
      <c r="C36">
        <v>22.38523</v>
      </c>
      <c r="D36" t="s">
        <v>73</v>
      </c>
      <c r="E36" s="39">
        <f t="shared" si="1"/>
        <v>9262.1306729839998</v>
      </c>
      <c r="F36">
        <f>+VLOOKUP(B36,[4]HDI!$B$6:$M$200,12,FALSE)</f>
        <v>0.70199999999999996</v>
      </c>
      <c r="G36" t="s">
        <v>140</v>
      </c>
      <c r="H36" t="str">
        <f t="shared" si="2"/>
        <v>Commodity</v>
      </c>
      <c r="I36">
        <f>+VLOOKUP(A36,[4]Tourism_receipts!$B$1:$X$51,23,FALSE)</f>
        <v>31.823488285826901</v>
      </c>
      <c r="J36">
        <f>+VLOOKUP(A36,'[4]WDI_exports '!$A$107:$J$156,10,FALSE)</f>
        <v>1.344514528149175</v>
      </c>
    </row>
    <row r="37" spans="1:25" x14ac:dyDescent="0.25">
      <c r="A37" t="s">
        <v>74</v>
      </c>
      <c r="B37" t="s">
        <v>5</v>
      </c>
      <c r="C37">
        <v>9.5586479999999998</v>
      </c>
      <c r="D37" t="s">
        <v>74</v>
      </c>
      <c r="E37" s="39">
        <f t="shared" si="1"/>
        <v>3954.9938433984003</v>
      </c>
      <c r="F37">
        <f>+VLOOKUP(B37,[4]HDI!$B$6:$M$200,12,FALSE)</f>
        <v>0.53800000000000003</v>
      </c>
      <c r="G37" t="s">
        <v>140</v>
      </c>
      <c r="H37" s="2" t="s">
        <v>133</v>
      </c>
      <c r="J37" t="str">
        <f>+VLOOKUP(A37,'[4]WDI_exports '!$A$107:$J$156,10,FALSE)</f>
        <v>.</v>
      </c>
    </row>
    <row r="38" spans="1:25" x14ac:dyDescent="0.25">
      <c r="A38" t="s">
        <v>75</v>
      </c>
      <c r="B38" t="s">
        <v>6</v>
      </c>
      <c r="C38">
        <v>22.39396</v>
      </c>
      <c r="D38" t="s">
        <v>75</v>
      </c>
      <c r="E38" s="39">
        <f t="shared" si="1"/>
        <v>9265.7428047680005</v>
      </c>
      <c r="F38">
        <f>+VLOOKUP(B38,[4]HDI!$B$6:$M$200,12,FALSE)</f>
        <v>0.63400000000000001</v>
      </c>
      <c r="G38" t="s">
        <v>140</v>
      </c>
      <c r="H38" t="str">
        <f>+IF(AND(J38&lt;1,J38&lt;&gt;"."),"Tourist","Commodity")</f>
        <v>Commodity</v>
      </c>
      <c r="I38">
        <f>+VLOOKUP(A38,[4]Tourism_receipts!$B$1:$X$51,23,FALSE)</f>
        <v>4.4155082479065646</v>
      </c>
      <c r="J38">
        <f>+VLOOKUP(A38,'[4]WDI_exports '!$A$107:$J$156,10,FALSE)</f>
        <v>11.745365449043643</v>
      </c>
    </row>
    <row r="39" spans="1:25" x14ac:dyDescent="0.25">
      <c r="A39" t="s">
        <v>76</v>
      </c>
      <c r="B39" t="s">
        <v>141</v>
      </c>
      <c r="C39">
        <v>133.11949999999999</v>
      </c>
      <c r="D39" t="s">
        <v>76</v>
      </c>
      <c r="E39" s="39">
        <f t="shared" si="1"/>
        <v>55079.630815600001</v>
      </c>
      <c r="F39">
        <f>+VLOOKUP(B39,[4]HDI!$B$6:$M$200,12,FALSE)</f>
        <v>0.85499999999999998</v>
      </c>
      <c r="G39" t="s">
        <v>140</v>
      </c>
      <c r="H39" t="str">
        <f>+IF(AND(J39&lt;1,J39&lt;&gt;"."),"Tourist","Commodity")</f>
        <v>Commodity</v>
      </c>
      <c r="I39" s="6">
        <v>3.1409238181178285</v>
      </c>
      <c r="J39">
        <f>+VLOOKUP(A39,'[4]WDI_exports '!$A$107:$J$156,10,FALSE)</f>
        <v>7.8388838269878747</v>
      </c>
    </row>
    <row r="40" spans="1:25" x14ac:dyDescent="0.25">
      <c r="A40" t="s">
        <v>80</v>
      </c>
      <c r="B40" t="s">
        <v>11</v>
      </c>
      <c r="C40">
        <v>6.0255799999999997</v>
      </c>
      <c r="D40" t="s">
        <v>80</v>
      </c>
      <c r="E40" s="39">
        <f t="shared" si="1"/>
        <v>2493.1488012640002</v>
      </c>
      <c r="F40">
        <f>+VLOOKUP(B40,[4]HDI!$B$6:$M$200,12,FALSE)</f>
        <v>0.44500000000000001</v>
      </c>
      <c r="G40" t="s">
        <v>140</v>
      </c>
      <c r="H40" s="2" t="s">
        <v>133</v>
      </c>
      <c r="I40">
        <f>+VLOOKUP(A40,[4]Tourism_receipts!$B$1:$X$51,23,FALSE)</f>
        <v>4.2768229097034638</v>
      </c>
      <c r="J40">
        <f>+VLOOKUP(A40,'[4]WDI_exports '!$A$107:$J$156,10,FALSE)</f>
        <v>0.28351890412844782</v>
      </c>
    </row>
    <row r="41" spans="1:25" x14ac:dyDescent="0.25">
      <c r="A41" t="s">
        <v>82</v>
      </c>
      <c r="B41" t="s">
        <v>13</v>
      </c>
      <c r="C41">
        <v>23.892320000000002</v>
      </c>
      <c r="D41" t="s">
        <v>82</v>
      </c>
      <c r="E41" s="39">
        <f t="shared" si="1"/>
        <v>9885.7054370559999</v>
      </c>
      <c r="F41">
        <f>+VLOOKUP(B41,[4]HDI!$B$6:$M$200,12,FALSE)</f>
        <v>0.55400000000000005</v>
      </c>
      <c r="G41" t="s">
        <v>140</v>
      </c>
      <c r="H41" s="2" t="s">
        <v>133</v>
      </c>
      <c r="J41" t="str">
        <f>+VLOOKUP(A41,'[4]WDI_exports '!$A$107:$J$156,10,FALSE)</f>
        <v>.</v>
      </c>
    </row>
    <row r="42" spans="1:25" x14ac:dyDescent="0.25">
      <c r="A42" t="s">
        <v>83</v>
      </c>
      <c r="B42" t="s">
        <v>14</v>
      </c>
      <c r="C42">
        <v>41.00882</v>
      </c>
      <c r="D42" t="s">
        <v>83</v>
      </c>
      <c r="E42" s="39">
        <f t="shared" si="1"/>
        <v>16967.842170256001</v>
      </c>
      <c r="F42">
        <f>+VLOOKUP(B42,[4]HDI!$B$6:$M$200,12,FALSE)</f>
        <v>0.84599999999999997</v>
      </c>
      <c r="G42" t="s">
        <v>140</v>
      </c>
      <c r="H42" t="str">
        <f t="shared" ref="H42:H50" si="3">+IF(AND(J42&lt;1,J42&lt;&gt;"."),"Tourist","Commodity")</f>
        <v>Commodity</v>
      </c>
      <c r="I42">
        <f>+VLOOKUP(A42,[4]Tourism_receipts!$B$1:$X$51,23,FALSE)</f>
        <v>8.7326514107557784</v>
      </c>
      <c r="J42">
        <f>+VLOOKUP(A42,'[4]WDI_exports '!$A$107:$J$156,10,FALSE)</f>
        <v>3.0900951347908876</v>
      </c>
    </row>
    <row r="43" spans="1:25" x14ac:dyDescent="0.25">
      <c r="A43" t="s">
        <v>85</v>
      </c>
      <c r="B43" t="s">
        <v>16</v>
      </c>
      <c r="C43">
        <v>32.266480000000001</v>
      </c>
      <c r="D43" t="s">
        <v>85</v>
      </c>
      <c r="E43" s="39">
        <f t="shared" si="1"/>
        <v>13350.604577984002</v>
      </c>
      <c r="F43">
        <f>+VLOOKUP(B43,[4]HDI!$B$6:$M$200,12,FALSE)</f>
        <v>0.68300000000000005</v>
      </c>
      <c r="G43" t="s">
        <v>140</v>
      </c>
      <c r="H43" t="str">
        <f t="shared" si="3"/>
        <v>Commodity</v>
      </c>
      <c r="I43" s="6">
        <v>0.23172711953718694</v>
      </c>
      <c r="J43">
        <f>+VLOOKUP(A43,'[4]WDI_exports '!$A$107:$J$156,10,FALSE)</f>
        <v>37.375320970042885</v>
      </c>
    </row>
    <row r="44" spans="1:25" x14ac:dyDescent="0.25">
      <c r="A44" t="s">
        <v>86</v>
      </c>
      <c r="B44" t="s">
        <v>142</v>
      </c>
      <c r="C44">
        <v>3.0707209999999998</v>
      </c>
      <c r="D44" t="s">
        <v>86</v>
      </c>
      <c r="E44" s="39">
        <f t="shared" si="1"/>
        <v>1270.5439775368</v>
      </c>
      <c r="F44">
        <f>+VLOOKUP(B44,[4]HDI!$B$6:$M$200,12,FALSE)</f>
        <v>0.439</v>
      </c>
      <c r="G44" t="s">
        <v>140</v>
      </c>
      <c r="H44" t="str">
        <f t="shared" si="3"/>
        <v>Commodity</v>
      </c>
      <c r="I44">
        <f>+VLOOKUP(A44,[4]Tourism_receipts!$B$1:$X$51,23,FALSE)</f>
        <v>14.864503897898434</v>
      </c>
      <c r="J44">
        <f>+VLOOKUP(A44,'[4]WDI_exports '!$A$107:$J$156,10,FALSE)</f>
        <v>1.0618940244851685</v>
      </c>
    </row>
    <row r="45" spans="1:25" x14ac:dyDescent="0.25">
      <c r="A45" t="s">
        <v>88</v>
      </c>
      <c r="B45" t="s">
        <v>19</v>
      </c>
      <c r="C45">
        <v>1.9454720000000001</v>
      </c>
      <c r="D45" t="s">
        <v>88</v>
      </c>
      <c r="E45" s="39">
        <f t="shared" si="1"/>
        <v>804.96005109760006</v>
      </c>
      <c r="F45">
        <f>+VLOOKUP(B45,[4]HDI!$B$6:$M$200,12,FALSE)</f>
        <v>0.36399999999999999</v>
      </c>
      <c r="G45" t="s">
        <v>140</v>
      </c>
      <c r="H45" t="str">
        <f t="shared" si="3"/>
        <v>Commodity</v>
      </c>
      <c r="I45" s="6">
        <v>7.7537877705142675</v>
      </c>
      <c r="J45">
        <f>+VLOOKUP(A45,'[4]WDI_exports '!$A$107:$J$156,10,FALSE)</f>
        <v>2.8770706190061293</v>
      </c>
    </row>
    <row r="46" spans="1:25" x14ac:dyDescent="0.25">
      <c r="A46" t="s">
        <v>93</v>
      </c>
      <c r="B46" t="s">
        <v>24</v>
      </c>
      <c r="C46">
        <v>30.431349999999998</v>
      </c>
      <c r="D46" t="s">
        <v>93</v>
      </c>
      <c r="E46" s="39">
        <f t="shared" si="1"/>
        <v>12591.299721079999</v>
      </c>
      <c r="F46">
        <f>+VLOOKUP(B46,[4]HDI!$B$6:$M$200,12,FALSE)</f>
        <v>0.81399999999999995</v>
      </c>
      <c r="G46" t="s">
        <v>140</v>
      </c>
      <c r="H46" t="str">
        <f t="shared" si="3"/>
        <v>Commodity</v>
      </c>
      <c r="I46">
        <f>+VLOOKUP(A46,[4]Tourism_receipts!$B$1:$X$51,23,FALSE)</f>
        <v>7.5235550555477424</v>
      </c>
      <c r="J46">
        <f>+VLOOKUP(A46,'[4]WDI_exports '!$A$107:$J$156,10,FALSE)</f>
        <v>2.6973530469171312</v>
      </c>
    </row>
    <row r="47" spans="1:25" x14ac:dyDescent="0.25">
      <c r="A47" t="s">
        <v>94</v>
      </c>
      <c r="B47" t="s">
        <v>25</v>
      </c>
      <c r="C47">
        <v>3.598303</v>
      </c>
      <c r="D47" t="s">
        <v>94</v>
      </c>
      <c r="E47" s="39">
        <f t="shared" si="1"/>
        <v>1488.8367279224001</v>
      </c>
      <c r="F47">
        <f>+VLOOKUP(B47,[4]HDI!$B$6:$M$200,12,FALSE)</f>
        <v>0.46100000000000002</v>
      </c>
      <c r="G47" t="s">
        <v>140</v>
      </c>
      <c r="H47" t="str">
        <f t="shared" si="3"/>
        <v>Commodity</v>
      </c>
      <c r="I47">
        <f>+VLOOKUP(A47,[4]Tourism_receipts!$B$1:$X$51,23,FALSE)</f>
        <v>3.7788247063425193</v>
      </c>
      <c r="J47">
        <f>+VLOOKUP(A47,'[4]WDI_exports '!$A$107:$J$156,10,FALSE)</f>
        <v>24.694685842381205</v>
      </c>
    </row>
    <row r="48" spans="1:25" x14ac:dyDescent="0.25">
      <c r="A48" t="s">
        <v>96</v>
      </c>
      <c r="B48" t="s">
        <v>143</v>
      </c>
      <c r="C48">
        <v>18.526219999999999</v>
      </c>
      <c r="D48" t="s">
        <v>96</v>
      </c>
      <c r="E48" s="39">
        <f t="shared" si="1"/>
        <v>7665.423608176</v>
      </c>
      <c r="F48">
        <f>+VLOOKUP(B48,[4]HDI!$B$6:$M$200,12,FALSE)</f>
        <v>0.74</v>
      </c>
      <c r="G48" t="s">
        <v>140</v>
      </c>
      <c r="H48" t="str">
        <f t="shared" si="3"/>
        <v>Commodity</v>
      </c>
      <c r="I48">
        <f>+VLOOKUP(A48,[4]Tourism_receipts!$B$1:$X$51,23,FALSE)</f>
        <v>4.961229198144208</v>
      </c>
      <c r="J48">
        <f>+VLOOKUP(A48,'[4]WDI_exports '!$A$107:$J$156,10,FALSE)</f>
        <v>3.946186214804472</v>
      </c>
    </row>
    <row r="49" spans="1:10" x14ac:dyDescent="0.25">
      <c r="A49" t="s">
        <v>100</v>
      </c>
      <c r="B49" t="s">
        <v>31</v>
      </c>
      <c r="C49">
        <v>10.19257</v>
      </c>
      <c r="D49" t="s">
        <v>100</v>
      </c>
      <c r="E49" s="39">
        <f t="shared" si="1"/>
        <v>4217.2859172560002</v>
      </c>
      <c r="F49">
        <f>+VLOOKUP(B49,[4]HDI!$B$6:$M$200,12,FALSE)</f>
        <v>0.67500000000000004</v>
      </c>
      <c r="G49" t="s">
        <v>140</v>
      </c>
      <c r="H49" t="str">
        <f t="shared" si="3"/>
        <v>Commodity</v>
      </c>
      <c r="I49">
        <f>+VLOOKUP(A49,[4]Tourism_receipts!$B$1:$X$51,23,FALSE)</f>
        <v>8.4844596598106001</v>
      </c>
      <c r="J49">
        <f>+VLOOKUP(A49,'[4]WDI_exports '!$A$107:$J$156,10,FALSE)</f>
        <v>7.7494458796315318</v>
      </c>
    </row>
    <row r="50" spans="1:10" x14ac:dyDescent="0.25">
      <c r="A50" t="s">
        <v>102</v>
      </c>
      <c r="B50" t="s">
        <v>33</v>
      </c>
      <c r="C50">
        <v>13.016400000000001</v>
      </c>
      <c r="D50" t="s">
        <v>102</v>
      </c>
      <c r="E50" s="39">
        <f t="shared" si="1"/>
        <v>5385.6760771200006</v>
      </c>
      <c r="F50">
        <f>+VLOOKUP(B50,[4]HDI!$B$6:$M$200,12,FALSE)</f>
        <v>0.60799999999999998</v>
      </c>
      <c r="G50" t="s">
        <v>140</v>
      </c>
      <c r="H50" t="str">
        <f t="shared" si="3"/>
        <v>Commodity</v>
      </c>
      <c r="I50">
        <f>+VLOOKUP(A50,[4]Tourism_receipts!$B$1:$X$51,23,FALSE)</f>
        <v>11.2398927731286</v>
      </c>
      <c r="J50">
        <f>+VLOOKUP(A50,'[4]WDI_exports '!$A$107:$J$156,10,FALSE)</f>
        <v>4.6303153279960911</v>
      </c>
    </row>
    <row r="51" spans="1:10" x14ac:dyDescent="0.25">
      <c r="A51" t="s">
        <v>103</v>
      </c>
      <c r="B51" t="s">
        <v>34</v>
      </c>
      <c r="C51">
        <v>307.15719999999999</v>
      </c>
      <c r="D51" t="s">
        <v>103</v>
      </c>
      <c r="E51" s="39">
        <f t="shared" si="1"/>
        <v>127089.60879776</v>
      </c>
      <c r="F51">
        <f>+VLOOKUP(B51,[4]HDI!$B$6:$M$200,12,FALSE)</f>
        <v>0.83399999999999996</v>
      </c>
      <c r="G51" t="s">
        <v>140</v>
      </c>
      <c r="H51" s="2" t="s">
        <v>133</v>
      </c>
      <c r="J51" t="str">
        <f>+VLOOKUP(A51,'[4]WDI_exports '!$A$107:$J$156,10,FALSE)</f>
        <v>.</v>
      </c>
    </row>
    <row r="52" spans="1:10" x14ac:dyDescent="0.25">
      <c r="A52" t="s">
        <v>107</v>
      </c>
      <c r="B52" t="s">
        <v>38</v>
      </c>
      <c r="C52">
        <v>60.043320000000001</v>
      </c>
      <c r="D52" t="s">
        <v>107</v>
      </c>
      <c r="E52" s="39">
        <f t="shared" si="1"/>
        <v>24843.572117856002</v>
      </c>
      <c r="F52">
        <f>+VLOOKUP(B52,[4]HDI!$B$6:$M$200,12,FALSE)</f>
        <v>0.89200000000000002</v>
      </c>
      <c r="G52" t="s">
        <v>140</v>
      </c>
      <c r="H52" t="str">
        <f>+IF(AND(J52&lt;1,J52&lt;&gt;"."),"Tourist","Commodity")</f>
        <v>Commodity</v>
      </c>
      <c r="I52">
        <f>+VLOOKUP(A52,[4]Tourism_receipts!$B$1:$X$51,23,FALSE)</f>
        <v>8.9705845464121978</v>
      </c>
      <c r="J52">
        <f>+VLOOKUP(A52,'[4]WDI_exports '!$A$107:$J$156,10,FALSE)</f>
        <v>4.3917186129209584</v>
      </c>
    </row>
    <row r="53" spans="1:10" x14ac:dyDescent="0.25">
      <c r="A53" t="s">
        <v>113</v>
      </c>
      <c r="B53" t="s">
        <v>44</v>
      </c>
      <c r="C53">
        <v>9.2567210000000006</v>
      </c>
      <c r="D53" t="s">
        <v>113</v>
      </c>
      <c r="E53" s="39">
        <f t="shared" si="1"/>
        <v>3830.0682863368006</v>
      </c>
      <c r="F53">
        <f>+VLOOKUP(B53,[4]HDI!$B$6:$M$200,12,FALSE)</f>
        <v>0.53600000000000003</v>
      </c>
      <c r="G53" t="s">
        <v>140</v>
      </c>
      <c r="H53" t="str">
        <f>+IF(AND(J53&lt;1,J53&lt;&gt;"."),"Tourist","Commodity")</f>
        <v>Commodity</v>
      </c>
      <c r="I53">
        <f>+VLOOKUP(A53,[4]Tourism_receipts!$B$1:$X$51,23,FALSE)</f>
        <v>2.4917285252890862</v>
      </c>
      <c r="J53">
        <f>+VLOOKUP(A53,'[4]WDI_exports '!$A$107:$J$156,10,FALSE)</f>
        <v>7.011883289124679</v>
      </c>
    </row>
    <row r="54" spans="1:10" x14ac:dyDescent="0.25">
      <c r="A54" t="s">
        <v>95</v>
      </c>
      <c r="B54" t="s">
        <v>26</v>
      </c>
      <c r="C54">
        <v>200.77180000000001</v>
      </c>
      <c r="D54" t="s">
        <v>95</v>
      </c>
      <c r="E54" s="39">
        <f t="shared" si="1"/>
        <v>83071.500585440008</v>
      </c>
      <c r="F54">
        <f>+VLOOKUP(B54,[4]HDI!$B$6:$M$200,12,FALSE)</f>
        <v>0.875</v>
      </c>
      <c r="G54" t="s">
        <v>140</v>
      </c>
      <c r="H54" t="str">
        <f>+IF(AND(J54&lt;1,J54&lt;&gt;"."),"Tourist","Commodity")</f>
        <v>Tourist</v>
      </c>
      <c r="I54">
        <f>+VLOOKUP(A54,[4]Tourism_receipts!$B$1:$X$51,23,FALSE)</f>
        <v>4.9227661830726461</v>
      </c>
      <c r="J54">
        <f>+VLOOKUP(A54,'[4]WDI_exports '!$A$107:$J$156,10,FALSE)</f>
        <v>0.26792766561115805</v>
      </c>
    </row>
    <row r="55" spans="1:10" x14ac:dyDescent="0.25">
      <c r="A55" t="s">
        <v>101</v>
      </c>
      <c r="B55" t="s">
        <v>32</v>
      </c>
      <c r="C55">
        <v>19.009630000000001</v>
      </c>
      <c r="D55" t="s">
        <v>101</v>
      </c>
      <c r="E55" s="39">
        <f t="shared" si="1"/>
        <v>7865.4397165040009</v>
      </c>
      <c r="F55">
        <f>+VLOOKUP(B55,[4]HDI!$B$6:$M$200,12,FALSE)</f>
        <v>0.79100000000000004</v>
      </c>
      <c r="G55" t="s">
        <v>140</v>
      </c>
      <c r="H55" s="2" t="s">
        <v>144</v>
      </c>
      <c r="J55" t="str">
        <f>+VLOOKUP(A55,'[4]WDI_exports '!$A$107:$J$156,10,FALSE)</f>
        <v>.</v>
      </c>
    </row>
    <row r="58" spans="1:10" x14ac:dyDescent="0.25">
      <c r="C58" s="1" t="s">
        <v>128</v>
      </c>
      <c r="D58" s="1" t="s">
        <v>127</v>
      </c>
      <c r="E58" s="1" t="s">
        <v>703</v>
      </c>
      <c r="F58" s="1" t="s">
        <v>713</v>
      </c>
      <c r="G58" s="1" t="s">
        <v>127</v>
      </c>
      <c r="H58" s="1" t="s">
        <v>714</v>
      </c>
    </row>
    <row r="59" spans="1:10" x14ac:dyDescent="0.25">
      <c r="A59" t="s">
        <v>712</v>
      </c>
      <c r="B59" t="s">
        <v>47</v>
      </c>
      <c r="C59">
        <f>+VLOOKUP(B59,$B$6:$F$55,5,0)</f>
        <v>0.76</v>
      </c>
      <c r="D59">
        <f>+VLOOKUP(B59,$B$6:$F$55,4,0)</f>
        <v>22679.383840631999</v>
      </c>
      <c r="F59" s="38">
        <f>+C59/AVERAGE($C$71:$C$76,$C$89:$C$106)</f>
        <v>1.1778380472685004</v>
      </c>
      <c r="G59" s="38">
        <f>+D59/AVERAGE($D$71:$D$76,$D$89:$D$106)</f>
        <v>1.4451238493587668</v>
      </c>
      <c r="H59" t="str">
        <f t="shared" ref="H59:H90" si="4">+VLOOKUP(B59,$B$6:$H$55,7,0)</f>
        <v>Commodity</v>
      </c>
    </row>
    <row r="60" spans="1:10" x14ac:dyDescent="0.25">
      <c r="A60" t="s">
        <v>712</v>
      </c>
      <c r="B60" t="s">
        <v>20</v>
      </c>
      <c r="C60">
        <f t="shared" ref="C60:C108" si="5">+VLOOKUP(B60,$B$6:$F$55,5,0)</f>
        <v>0.63600000000000001</v>
      </c>
      <c r="D60">
        <f t="shared" ref="D60:D108" si="6">+VLOOKUP(B60,$B$6:$F$55,4,0)</f>
        <v>4502.739493176</v>
      </c>
      <c r="F60" s="38">
        <f>+C60/AVERAGE($C$71:$C$76,$C$89:$C$106)</f>
        <v>0.98566447113521882</v>
      </c>
      <c r="G60" s="38">
        <f>+D60/AVERAGE($D$71:$D$76,$D$89:$D$106)</f>
        <v>0.28691327219306478</v>
      </c>
      <c r="H60" t="str">
        <f t="shared" si="4"/>
        <v>Commodity</v>
      </c>
    </row>
    <row r="61" spans="1:10" x14ac:dyDescent="0.25">
      <c r="A61" t="s">
        <v>712</v>
      </c>
      <c r="B61" t="s">
        <v>43</v>
      </c>
      <c r="C61">
        <f t="shared" si="5"/>
        <v>0.68400000000000005</v>
      </c>
      <c r="D61">
        <f t="shared" si="6"/>
        <v>10701.145221696001</v>
      </c>
      <c r="F61" s="38">
        <f>+C61/AVERAGE($C$71:$C$76,$C$89:$C$106)</f>
        <v>1.0600542425416504</v>
      </c>
      <c r="G61" s="38">
        <f>+D61/AVERAGE($D$71:$D$76,$D$89:$D$106)</f>
        <v>0.68187391174263734</v>
      </c>
      <c r="H61" t="str">
        <f t="shared" si="4"/>
        <v>Commodity</v>
      </c>
    </row>
    <row r="62" spans="1:10" x14ac:dyDescent="0.25">
      <c r="A62" t="s">
        <v>712</v>
      </c>
      <c r="B62" t="s">
        <v>135</v>
      </c>
      <c r="C62">
        <f t="shared" si="5"/>
        <v>0.79400000000000004</v>
      </c>
      <c r="D62">
        <f t="shared" si="6"/>
        <v>27542.426238447999</v>
      </c>
      <c r="F62" s="38">
        <f>+C62/AVERAGE($C$78:$C$88,$C$107:$C$108)</f>
        <v>1.093084824737901</v>
      </c>
      <c r="G62" s="38">
        <f t="shared" ref="G62:G70" si="7">+D62/AVERAGE($D$78:$D$88,$D$107:$D$108)</f>
        <v>1.7345946565926293</v>
      </c>
      <c r="H62" t="str">
        <f t="shared" si="4"/>
        <v>Tourist</v>
      </c>
    </row>
    <row r="63" spans="1:10" x14ac:dyDescent="0.25">
      <c r="A63" t="s">
        <v>712</v>
      </c>
      <c r="B63" t="s">
        <v>3</v>
      </c>
      <c r="C63">
        <f t="shared" si="5"/>
        <v>0.82499999999999996</v>
      </c>
      <c r="D63">
        <f t="shared" si="6"/>
        <v>26386.010316136002</v>
      </c>
      <c r="F63" s="38">
        <f t="shared" ref="F63:F70" si="8">+C63/AVERAGE($C$78:$C$88,$C$107:$C$108)</f>
        <v>1.1357619400614209</v>
      </c>
      <c r="G63" s="38">
        <f t="shared" si="7"/>
        <v>1.6617647300540275</v>
      </c>
      <c r="H63" t="str">
        <f t="shared" si="4"/>
        <v>Tourist</v>
      </c>
    </row>
    <row r="64" spans="1:10" x14ac:dyDescent="0.25">
      <c r="A64" t="s">
        <v>712</v>
      </c>
      <c r="B64" t="s">
        <v>22</v>
      </c>
      <c r="C64">
        <f t="shared" si="5"/>
        <v>0.73</v>
      </c>
      <c r="D64">
        <f t="shared" si="6"/>
        <v>8601.5863814320001</v>
      </c>
      <c r="F64" s="38">
        <f t="shared" si="8"/>
        <v>1.0049772318119239</v>
      </c>
      <c r="G64" s="38">
        <f t="shared" si="7"/>
        <v>0.54171936946585519</v>
      </c>
      <c r="H64" t="str">
        <f t="shared" si="4"/>
        <v>Tourist</v>
      </c>
    </row>
    <row r="65" spans="1:8" x14ac:dyDescent="0.25">
      <c r="A65" t="s">
        <v>299</v>
      </c>
      <c r="B65" t="s">
        <v>0</v>
      </c>
      <c r="C65">
        <f t="shared" si="5"/>
        <v>0.76</v>
      </c>
      <c r="D65">
        <f t="shared" si="6"/>
        <v>14786.205600096</v>
      </c>
      <c r="F65" s="38">
        <f t="shared" si="8"/>
        <v>1.0462776659959756</v>
      </c>
      <c r="G65" s="38">
        <f t="shared" si="7"/>
        <v>0.93122054691764833</v>
      </c>
      <c r="H65" t="str">
        <f t="shared" si="4"/>
        <v>Tourist</v>
      </c>
    </row>
    <row r="66" spans="1:8" x14ac:dyDescent="0.25">
      <c r="A66" t="s">
        <v>299</v>
      </c>
      <c r="B66" t="s">
        <v>12</v>
      </c>
      <c r="C66">
        <f t="shared" si="5"/>
        <v>0.745</v>
      </c>
      <c r="D66">
        <f t="shared" si="6"/>
        <v>7389.9333923199993</v>
      </c>
      <c r="F66" s="38">
        <f t="shared" si="8"/>
        <v>1.0256274489039499</v>
      </c>
      <c r="G66" s="38">
        <f t="shared" si="7"/>
        <v>0.46541066730713809</v>
      </c>
      <c r="H66" t="str">
        <f t="shared" si="4"/>
        <v>Tourist</v>
      </c>
    </row>
    <row r="67" spans="1:8" x14ac:dyDescent="0.25">
      <c r="A67" t="s">
        <v>299</v>
      </c>
      <c r="B67" t="s">
        <v>18</v>
      </c>
      <c r="C67">
        <f t="shared" si="5"/>
        <v>0.77</v>
      </c>
      <c r="D67">
        <f t="shared" si="6"/>
        <v>14805.515816632</v>
      </c>
      <c r="F67" s="38">
        <f t="shared" si="8"/>
        <v>1.0600444773906597</v>
      </c>
      <c r="G67" s="38">
        <f t="shared" si="7"/>
        <v>0.93243668518124956</v>
      </c>
      <c r="H67" t="str">
        <f t="shared" si="4"/>
        <v>Tourist</v>
      </c>
    </row>
    <row r="68" spans="1:8" x14ac:dyDescent="0.25">
      <c r="A68" t="s">
        <v>299</v>
      </c>
      <c r="B68" t="s">
        <v>136</v>
      </c>
      <c r="C68">
        <f t="shared" si="5"/>
        <v>0.745</v>
      </c>
      <c r="D68">
        <f t="shared" si="6"/>
        <v>9807.1115730959991</v>
      </c>
      <c r="F68" s="38">
        <f t="shared" si="8"/>
        <v>1.0256274489039499</v>
      </c>
      <c r="G68" s="38">
        <f t="shared" si="7"/>
        <v>0.61764214902581638</v>
      </c>
      <c r="H68" t="str">
        <f t="shared" si="4"/>
        <v>Tourist</v>
      </c>
    </row>
    <row r="69" spans="1:8" x14ac:dyDescent="0.25">
      <c r="A69" t="s">
        <v>299</v>
      </c>
      <c r="B69" t="s">
        <v>137</v>
      </c>
      <c r="C69">
        <f t="shared" si="5"/>
        <v>0.72499999999999998</v>
      </c>
      <c r="D69">
        <f t="shared" si="6"/>
        <v>10718.912110448</v>
      </c>
      <c r="F69" s="38">
        <f t="shared" si="8"/>
        <v>0.99809382611458197</v>
      </c>
      <c r="G69" s="38">
        <f t="shared" si="7"/>
        <v>0.67506644150739958</v>
      </c>
      <c r="H69" t="str">
        <f t="shared" si="4"/>
        <v>Tourist</v>
      </c>
    </row>
    <row r="70" spans="1:8" x14ac:dyDescent="0.25">
      <c r="A70" t="s">
        <v>299</v>
      </c>
      <c r="B70" t="s">
        <v>138</v>
      </c>
      <c r="C70">
        <f t="shared" si="5"/>
        <v>0.73299999999999998</v>
      </c>
      <c r="D70">
        <f t="shared" si="6"/>
        <v>7033.2467570719991</v>
      </c>
      <c r="F70" s="38">
        <f t="shared" si="8"/>
        <v>1.0091072752303292</v>
      </c>
      <c r="G70" s="38">
        <f t="shared" si="7"/>
        <v>0.44294689718671576</v>
      </c>
      <c r="H70" t="str">
        <f t="shared" si="4"/>
        <v>Tourist</v>
      </c>
    </row>
    <row r="71" spans="1:8" x14ac:dyDescent="0.25">
      <c r="A71" t="s">
        <v>685</v>
      </c>
      <c r="B71" t="s">
        <v>2</v>
      </c>
      <c r="C71">
        <f t="shared" si="5"/>
        <v>0.79600000000000004</v>
      </c>
      <c r="D71">
        <f t="shared" si="6"/>
        <v>23893.300101320001</v>
      </c>
      <c r="G71" s="38"/>
      <c r="H71" t="str">
        <f t="shared" si="4"/>
        <v>Commodity</v>
      </c>
    </row>
    <row r="72" spans="1:8" x14ac:dyDescent="0.25">
      <c r="A72" t="s">
        <v>685</v>
      </c>
      <c r="B72" t="s">
        <v>9</v>
      </c>
      <c r="C72">
        <f t="shared" si="5"/>
        <v>0.42899999999999999</v>
      </c>
      <c r="D72">
        <f t="shared" si="6"/>
        <v>867.99775025999986</v>
      </c>
      <c r="G72" s="38"/>
      <c r="H72" t="str">
        <f t="shared" si="4"/>
        <v>Commodity</v>
      </c>
    </row>
    <row r="73" spans="1:8" x14ac:dyDescent="0.25">
      <c r="A73" t="s">
        <v>685</v>
      </c>
      <c r="B73" t="s">
        <v>21</v>
      </c>
      <c r="C73">
        <f t="shared" si="5"/>
        <v>0.90600000000000003</v>
      </c>
      <c r="D73">
        <f t="shared" si="6"/>
        <v>35628.210131384003</v>
      </c>
      <c r="G73" s="38"/>
      <c r="H73" t="str">
        <f t="shared" si="4"/>
        <v>Commodity</v>
      </c>
    </row>
    <row r="74" spans="1:8" x14ac:dyDescent="0.25">
      <c r="A74" t="s">
        <v>685</v>
      </c>
      <c r="B74" t="s">
        <v>23</v>
      </c>
      <c r="C74">
        <f t="shared" si="5"/>
        <v>0.629</v>
      </c>
      <c r="D74">
        <f t="shared" si="6"/>
        <v>3722.0101020480001</v>
      </c>
      <c r="G74" s="38"/>
      <c r="H74" t="str">
        <f t="shared" si="4"/>
        <v>Commodity</v>
      </c>
    </row>
    <row r="75" spans="1:8" x14ac:dyDescent="0.25">
      <c r="A75" t="s">
        <v>685</v>
      </c>
      <c r="B75" t="s">
        <v>39</v>
      </c>
      <c r="C75">
        <f t="shared" si="5"/>
        <v>0.53</v>
      </c>
      <c r="D75">
        <f t="shared" si="6"/>
        <v>1948.3925732663999</v>
      </c>
      <c r="G75" s="38"/>
      <c r="H75" t="str">
        <f t="shared" si="4"/>
        <v>Commodity</v>
      </c>
    </row>
    <row r="76" spans="1:8" x14ac:dyDescent="0.25">
      <c r="A76" t="s">
        <v>685</v>
      </c>
      <c r="B76" t="s">
        <v>134</v>
      </c>
      <c r="C76">
        <f t="shared" si="5"/>
        <v>0.57599999999999996</v>
      </c>
      <c r="D76">
        <f t="shared" si="6"/>
        <v>1142.540453884</v>
      </c>
      <c r="G76" s="38"/>
      <c r="H76" t="str">
        <f t="shared" si="4"/>
        <v>Commodity</v>
      </c>
    </row>
    <row r="77" spans="1:8" x14ac:dyDescent="0.25">
      <c r="A77" t="s">
        <v>685</v>
      </c>
      <c r="B77" t="s">
        <v>48</v>
      </c>
      <c r="G77" s="38"/>
      <c r="H77" t="str">
        <f t="shared" si="4"/>
        <v>Commodity</v>
      </c>
    </row>
    <row r="78" spans="1:8" x14ac:dyDescent="0.25">
      <c r="A78" t="s">
        <v>685</v>
      </c>
      <c r="B78" t="s">
        <v>8</v>
      </c>
      <c r="C78">
        <f t="shared" si="5"/>
        <v>0.58599999999999997</v>
      </c>
      <c r="D78">
        <f t="shared" si="6"/>
        <v>3666.8040673080004</v>
      </c>
      <c r="G78" s="38"/>
      <c r="H78" t="str">
        <f t="shared" si="4"/>
        <v>Tourist</v>
      </c>
    </row>
    <row r="79" spans="1:8" x14ac:dyDescent="0.25">
      <c r="A79" t="s">
        <v>685</v>
      </c>
      <c r="B79" t="s">
        <v>10</v>
      </c>
      <c r="C79">
        <f t="shared" si="5"/>
        <v>0.84799999999999998</v>
      </c>
      <c r="D79">
        <f t="shared" si="6"/>
        <v>18958.002655</v>
      </c>
      <c r="G79" s="38"/>
      <c r="H79" t="str">
        <f t="shared" si="4"/>
        <v>Tourist</v>
      </c>
    </row>
    <row r="80" spans="1:8" x14ac:dyDescent="0.25">
      <c r="A80" t="s">
        <v>685</v>
      </c>
      <c r="B80" t="s">
        <v>15</v>
      </c>
      <c r="C80">
        <f t="shared" si="5"/>
        <v>0.70199999999999996</v>
      </c>
      <c r="D80">
        <f t="shared" si="6"/>
        <v>4321.4543362640006</v>
      </c>
      <c r="G80" s="38"/>
      <c r="H80" t="str">
        <f t="shared" si="4"/>
        <v>Tourist</v>
      </c>
    </row>
    <row r="81" spans="1:8" x14ac:dyDescent="0.25">
      <c r="A81" t="s">
        <v>685</v>
      </c>
      <c r="B81" t="s">
        <v>28</v>
      </c>
      <c r="C81">
        <f t="shared" si="5"/>
        <v>0.68799999999999994</v>
      </c>
      <c r="D81">
        <f t="shared" si="6"/>
        <v>4238.5118462959999</v>
      </c>
      <c r="G81" s="38"/>
      <c r="H81" t="str">
        <f t="shared" si="4"/>
        <v>Tourist</v>
      </c>
    </row>
    <row r="82" spans="1:8" x14ac:dyDescent="0.25">
      <c r="A82" t="s">
        <v>685</v>
      </c>
      <c r="B82" t="s">
        <v>29</v>
      </c>
      <c r="C82">
        <f t="shared" si="5"/>
        <v>0.84699999999999998</v>
      </c>
      <c r="D82">
        <f t="shared" si="6"/>
        <v>21666.129155120001</v>
      </c>
      <c r="G82" s="38"/>
      <c r="H82" t="str">
        <f t="shared" si="4"/>
        <v>Tourist</v>
      </c>
    </row>
    <row r="83" spans="1:8" x14ac:dyDescent="0.25">
      <c r="A83" t="s">
        <v>685</v>
      </c>
      <c r="B83" t="s">
        <v>30</v>
      </c>
      <c r="C83">
        <f t="shared" si="5"/>
        <v>0.73699999999999999</v>
      </c>
      <c r="D83">
        <f t="shared" si="6"/>
        <v>9229.9359451359996</v>
      </c>
      <c r="G83" s="38"/>
      <c r="H83" t="str">
        <f t="shared" si="4"/>
        <v>Tourist</v>
      </c>
    </row>
    <row r="84" spans="1:8" x14ac:dyDescent="0.25">
      <c r="A84" t="s">
        <v>685</v>
      </c>
      <c r="B84" t="s">
        <v>35</v>
      </c>
      <c r="C84">
        <f t="shared" si="5"/>
        <v>0.70199999999999996</v>
      </c>
      <c r="D84">
        <f t="shared" si="6"/>
        <v>6492.5565564560002</v>
      </c>
      <c r="G84" s="38"/>
      <c r="H84" t="str">
        <f t="shared" si="4"/>
        <v>Tourist</v>
      </c>
    </row>
    <row r="85" spans="1:8" x14ac:dyDescent="0.25">
      <c r="A85" t="s">
        <v>685</v>
      </c>
      <c r="B85" t="s">
        <v>139</v>
      </c>
      <c r="C85">
        <f t="shared" si="5"/>
        <v>0.52500000000000002</v>
      </c>
      <c r="D85">
        <f t="shared" si="6"/>
        <v>1617.0372017160003</v>
      </c>
      <c r="G85" s="38"/>
      <c r="H85" t="str">
        <f t="shared" si="4"/>
        <v>Tourist</v>
      </c>
    </row>
    <row r="86" spans="1:8" x14ac:dyDescent="0.25">
      <c r="A86" t="s">
        <v>685</v>
      </c>
      <c r="B86" t="s">
        <v>37</v>
      </c>
      <c r="C86">
        <f t="shared" si="5"/>
        <v>0.80600000000000005</v>
      </c>
      <c r="D86">
        <f t="shared" si="6"/>
        <v>30862.902172136004</v>
      </c>
      <c r="G86" s="38"/>
      <c r="H86" t="str">
        <f t="shared" si="4"/>
        <v>Tourist</v>
      </c>
    </row>
    <row r="87" spans="1:8" x14ac:dyDescent="0.25">
      <c r="A87" t="s">
        <v>685</v>
      </c>
      <c r="B87" t="s">
        <v>46</v>
      </c>
      <c r="C87">
        <f t="shared" si="5"/>
        <v>0.71</v>
      </c>
      <c r="D87">
        <f t="shared" si="6"/>
        <v>7631.2924797840005</v>
      </c>
      <c r="G87" s="38"/>
      <c r="H87" t="str">
        <f t="shared" si="4"/>
        <v>Tourist</v>
      </c>
    </row>
    <row r="88" spans="1:8" x14ac:dyDescent="0.25">
      <c r="A88" t="s">
        <v>685</v>
      </c>
      <c r="B88" t="s">
        <v>49</v>
      </c>
      <c r="C88">
        <f t="shared" si="5"/>
        <v>0.626</v>
      </c>
      <c r="D88">
        <f t="shared" si="6"/>
        <v>6796.4224879760004</v>
      </c>
      <c r="G88" s="38"/>
      <c r="H88" t="str">
        <f t="shared" si="4"/>
        <v>Tourist</v>
      </c>
    </row>
    <row r="89" spans="1:8" x14ac:dyDescent="0.25">
      <c r="A89" t="s">
        <v>685</v>
      </c>
      <c r="B89" t="s">
        <v>4</v>
      </c>
      <c r="C89">
        <f t="shared" si="5"/>
        <v>0.70199999999999996</v>
      </c>
      <c r="D89">
        <f t="shared" si="6"/>
        <v>9262.1306729839998</v>
      </c>
      <c r="G89" s="38"/>
      <c r="H89" t="str">
        <f t="shared" si="4"/>
        <v>Commodity</v>
      </c>
    </row>
    <row r="90" spans="1:8" x14ac:dyDescent="0.25">
      <c r="A90" t="s">
        <v>685</v>
      </c>
      <c r="B90" t="s">
        <v>5</v>
      </c>
      <c r="C90">
        <f t="shared" si="5"/>
        <v>0.53800000000000003</v>
      </c>
      <c r="D90">
        <f t="shared" si="6"/>
        <v>3954.9938433984003</v>
      </c>
      <c r="G90" s="38"/>
      <c r="H90" t="str">
        <f t="shared" si="4"/>
        <v>Commodity</v>
      </c>
    </row>
    <row r="91" spans="1:8" x14ac:dyDescent="0.25">
      <c r="A91" t="s">
        <v>685</v>
      </c>
      <c r="B91" t="s">
        <v>6</v>
      </c>
      <c r="C91">
        <f t="shared" si="5"/>
        <v>0.63400000000000001</v>
      </c>
      <c r="D91">
        <f t="shared" si="6"/>
        <v>9265.7428047680005</v>
      </c>
      <c r="G91" s="38"/>
      <c r="H91" t="str">
        <f t="shared" ref="H91:H108" si="9">+VLOOKUP(B91,$B$6:$H$55,7,0)</f>
        <v>Commodity</v>
      </c>
    </row>
    <row r="92" spans="1:8" x14ac:dyDescent="0.25">
      <c r="A92" t="s">
        <v>685</v>
      </c>
      <c r="B92" t="s">
        <v>141</v>
      </c>
      <c r="C92">
        <f t="shared" si="5"/>
        <v>0.85499999999999998</v>
      </c>
      <c r="D92">
        <f t="shared" si="6"/>
        <v>55079.630815600001</v>
      </c>
      <c r="G92" s="38"/>
      <c r="H92" t="str">
        <f t="shared" si="9"/>
        <v>Commodity</v>
      </c>
    </row>
    <row r="93" spans="1:8" x14ac:dyDescent="0.25">
      <c r="A93" t="s">
        <v>685</v>
      </c>
      <c r="B93" t="s">
        <v>11</v>
      </c>
      <c r="C93">
        <f t="shared" si="5"/>
        <v>0.44500000000000001</v>
      </c>
      <c r="D93">
        <f t="shared" si="6"/>
        <v>2493.1488012640002</v>
      </c>
      <c r="G93" s="38"/>
      <c r="H93" t="str">
        <f t="shared" si="9"/>
        <v>Commodity</v>
      </c>
    </row>
    <row r="94" spans="1:8" x14ac:dyDescent="0.25">
      <c r="A94" t="s">
        <v>685</v>
      </c>
      <c r="B94" t="s">
        <v>13</v>
      </c>
      <c r="C94">
        <f t="shared" si="5"/>
        <v>0.55400000000000005</v>
      </c>
      <c r="D94">
        <f t="shared" si="6"/>
        <v>9885.7054370559999</v>
      </c>
      <c r="G94" s="38"/>
      <c r="H94" t="str">
        <f t="shared" si="9"/>
        <v>Commodity</v>
      </c>
    </row>
    <row r="95" spans="1:8" x14ac:dyDescent="0.25">
      <c r="A95" t="s">
        <v>685</v>
      </c>
      <c r="B95" t="s">
        <v>14</v>
      </c>
      <c r="C95">
        <f t="shared" si="5"/>
        <v>0.84599999999999997</v>
      </c>
      <c r="D95">
        <f t="shared" si="6"/>
        <v>16967.842170256001</v>
      </c>
      <c r="G95" s="38"/>
      <c r="H95" t="str">
        <f t="shared" si="9"/>
        <v>Commodity</v>
      </c>
    </row>
    <row r="96" spans="1:8" x14ac:dyDescent="0.25">
      <c r="A96" t="s">
        <v>685</v>
      </c>
      <c r="B96" t="s">
        <v>16</v>
      </c>
      <c r="C96">
        <f t="shared" si="5"/>
        <v>0.68300000000000005</v>
      </c>
      <c r="D96">
        <f t="shared" si="6"/>
        <v>13350.604577984002</v>
      </c>
      <c r="G96" s="38"/>
      <c r="H96" t="str">
        <f t="shared" si="9"/>
        <v>Commodity</v>
      </c>
    </row>
    <row r="97" spans="1:8" x14ac:dyDescent="0.25">
      <c r="A97" t="s">
        <v>685</v>
      </c>
      <c r="B97" t="s">
        <v>142</v>
      </c>
      <c r="C97">
        <f t="shared" si="5"/>
        <v>0.439</v>
      </c>
      <c r="D97">
        <f t="shared" si="6"/>
        <v>1270.5439775368</v>
      </c>
      <c r="G97" s="38"/>
      <c r="H97" t="str">
        <f t="shared" si="9"/>
        <v>Commodity</v>
      </c>
    </row>
    <row r="98" spans="1:8" x14ac:dyDescent="0.25">
      <c r="A98" t="s">
        <v>685</v>
      </c>
      <c r="B98" t="s">
        <v>19</v>
      </c>
      <c r="C98">
        <f t="shared" si="5"/>
        <v>0.36399999999999999</v>
      </c>
      <c r="D98">
        <f t="shared" si="6"/>
        <v>804.96005109760006</v>
      </c>
      <c r="G98" s="38"/>
      <c r="H98" t="str">
        <f t="shared" si="9"/>
        <v>Commodity</v>
      </c>
    </row>
    <row r="99" spans="1:8" x14ac:dyDescent="0.25">
      <c r="A99" t="s">
        <v>685</v>
      </c>
      <c r="B99" t="s">
        <v>24</v>
      </c>
      <c r="C99">
        <f t="shared" si="5"/>
        <v>0.81399999999999995</v>
      </c>
      <c r="D99">
        <f t="shared" si="6"/>
        <v>12591.299721079999</v>
      </c>
      <c r="G99" s="38"/>
      <c r="H99" t="str">
        <f t="shared" si="9"/>
        <v>Commodity</v>
      </c>
    </row>
    <row r="100" spans="1:8" x14ac:dyDescent="0.25">
      <c r="A100" t="s">
        <v>685</v>
      </c>
      <c r="B100" t="s">
        <v>25</v>
      </c>
      <c r="C100">
        <f t="shared" si="5"/>
        <v>0.46100000000000002</v>
      </c>
      <c r="D100">
        <f t="shared" si="6"/>
        <v>1488.8367279224001</v>
      </c>
      <c r="G100" s="38"/>
      <c r="H100" t="str">
        <f t="shared" si="9"/>
        <v>Commodity</v>
      </c>
    </row>
    <row r="101" spans="1:8" x14ac:dyDescent="0.25">
      <c r="A101" t="s">
        <v>685</v>
      </c>
      <c r="B101" t="s">
        <v>143</v>
      </c>
      <c r="C101">
        <f t="shared" si="5"/>
        <v>0.74</v>
      </c>
      <c r="D101">
        <f t="shared" si="6"/>
        <v>7665.423608176</v>
      </c>
      <c r="G101" s="38"/>
      <c r="H101" t="str">
        <f t="shared" si="9"/>
        <v>Commodity</v>
      </c>
    </row>
    <row r="102" spans="1:8" x14ac:dyDescent="0.25">
      <c r="A102" t="s">
        <v>685</v>
      </c>
      <c r="B102" t="s">
        <v>31</v>
      </c>
      <c r="C102">
        <f t="shared" si="5"/>
        <v>0.67500000000000004</v>
      </c>
      <c r="D102">
        <f t="shared" si="6"/>
        <v>4217.2859172560002</v>
      </c>
      <c r="G102" s="38"/>
      <c r="H102" t="str">
        <f t="shared" si="9"/>
        <v>Commodity</v>
      </c>
    </row>
    <row r="103" spans="1:8" x14ac:dyDescent="0.25">
      <c r="A103" t="s">
        <v>685</v>
      </c>
      <c r="B103" t="s">
        <v>33</v>
      </c>
      <c r="C103">
        <f t="shared" si="5"/>
        <v>0.60799999999999998</v>
      </c>
      <c r="D103">
        <f t="shared" si="6"/>
        <v>5385.6760771200006</v>
      </c>
      <c r="G103" s="38"/>
      <c r="H103" t="str">
        <f t="shared" si="9"/>
        <v>Commodity</v>
      </c>
    </row>
    <row r="104" spans="1:8" x14ac:dyDescent="0.25">
      <c r="A104" t="s">
        <v>685</v>
      </c>
      <c r="B104" t="s">
        <v>34</v>
      </c>
      <c r="C104">
        <f t="shared" si="5"/>
        <v>0.83399999999999996</v>
      </c>
      <c r="D104">
        <f t="shared" si="6"/>
        <v>127089.60879776</v>
      </c>
      <c r="G104" s="38"/>
      <c r="H104" t="str">
        <f t="shared" si="9"/>
        <v>Commodity</v>
      </c>
    </row>
    <row r="105" spans="1:8" x14ac:dyDescent="0.25">
      <c r="A105" t="s">
        <v>685</v>
      </c>
      <c r="B105" t="s">
        <v>38</v>
      </c>
      <c r="C105">
        <f t="shared" si="5"/>
        <v>0.89200000000000002</v>
      </c>
      <c r="D105">
        <f t="shared" si="6"/>
        <v>24843.572117856002</v>
      </c>
      <c r="G105" s="38"/>
      <c r="H105" t="str">
        <f t="shared" si="9"/>
        <v>Commodity</v>
      </c>
    </row>
    <row r="106" spans="1:8" x14ac:dyDescent="0.25">
      <c r="A106" t="s">
        <v>685</v>
      </c>
      <c r="B106" t="s">
        <v>44</v>
      </c>
      <c r="C106">
        <f t="shared" si="5"/>
        <v>0.53600000000000003</v>
      </c>
      <c r="D106">
        <f t="shared" si="6"/>
        <v>3830.0682863368006</v>
      </c>
      <c r="G106" s="38"/>
      <c r="H106" t="str">
        <f t="shared" si="9"/>
        <v>Commodity</v>
      </c>
    </row>
    <row r="107" spans="1:8" x14ac:dyDescent="0.25">
      <c r="A107" t="s">
        <v>685</v>
      </c>
      <c r="B107" t="s">
        <v>26</v>
      </c>
      <c r="C107">
        <f t="shared" si="5"/>
        <v>0.875</v>
      </c>
      <c r="D107">
        <f t="shared" si="6"/>
        <v>83071.500585440008</v>
      </c>
      <c r="G107" s="38"/>
      <c r="H107" t="str">
        <f t="shared" si="9"/>
        <v>Tourist</v>
      </c>
    </row>
    <row r="108" spans="1:8" x14ac:dyDescent="0.25">
      <c r="A108" t="s">
        <v>685</v>
      </c>
      <c r="B108" t="s">
        <v>32</v>
      </c>
      <c r="C108">
        <f t="shared" si="5"/>
        <v>0.79100000000000004</v>
      </c>
      <c r="D108">
        <f t="shared" si="6"/>
        <v>7865.4397165040009</v>
      </c>
      <c r="G108" s="38"/>
      <c r="H108" t="str">
        <f t="shared" si="9"/>
        <v>Tourist</v>
      </c>
    </row>
  </sheetData>
  <hyperlinks>
    <hyperlink ref="A1" location="Contents!A1" display="BACK"/>
  </hyperlinks>
  <pageMargins left="0.7" right="0.7" top="0.75" bottom="0.75" header="0.3" footer="0.3"/>
  <drawing r:id="rId1"/>
  <extLst>
    <ext xmlns:mx="http://schemas.microsoft.com/office/mac/excel/2008/main" uri="{64002731-A6B0-56B0-2670-7721B7C09600}">
      <mx:PLV Mode="0" OnePage="0" WScale="0"/>
    </ext>
  </extLst>
</worksheet>
</file>

<file path=xl/worksheets/sheet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2:X15"/>
  <sheetViews>
    <sheetView workbookViewId="0">
      <selection activeCell="C5" sqref="C5"/>
    </sheetView>
  </sheetViews>
  <sheetFormatPr defaultColWidth="8.85546875" defaultRowHeight="15" x14ac:dyDescent="0.25"/>
  <cols>
    <col min="1" max="1" width="22.42578125" style="8" customWidth="1"/>
    <col min="2" max="2" width="11.85546875" style="8" bestFit="1" customWidth="1"/>
    <col min="3" max="3" width="16.42578125" style="8" bestFit="1" customWidth="1"/>
    <col min="4" max="4" width="20.28515625" style="8" customWidth="1"/>
    <col min="5" max="5" width="14.42578125" style="8" bestFit="1" customWidth="1"/>
    <col min="6" max="6" width="12.85546875" style="8" bestFit="1" customWidth="1"/>
    <col min="7" max="7" width="7.85546875" style="8" customWidth="1"/>
    <col min="8" max="16384" width="8.85546875" style="8"/>
  </cols>
  <sheetData>
    <row r="2" spans="1:24" x14ac:dyDescent="0.25">
      <c r="A2" s="83" t="s">
        <v>815</v>
      </c>
      <c r="B2" s="71"/>
      <c r="C2" s="71"/>
    </row>
    <row r="4" spans="1:24" ht="45" x14ac:dyDescent="0.25">
      <c r="A4" s="70" t="s">
        <v>750</v>
      </c>
      <c r="B4" s="70" t="s">
        <v>749</v>
      </c>
      <c r="C4" s="70" t="s">
        <v>683</v>
      </c>
      <c r="D4" s="70" t="s">
        <v>802</v>
      </c>
      <c r="E4" s="70" t="s">
        <v>803</v>
      </c>
      <c r="F4" s="70" t="s">
        <v>804</v>
      </c>
    </row>
    <row r="5" spans="1:24" x14ac:dyDescent="0.25">
      <c r="A5" s="55" t="s">
        <v>684</v>
      </c>
      <c r="B5" s="54">
        <v>0.81</v>
      </c>
      <c r="C5" s="53">
        <v>35964.17</v>
      </c>
      <c r="D5" s="53">
        <v>8</v>
      </c>
      <c r="E5" s="53">
        <v>6</v>
      </c>
      <c r="F5" s="54">
        <v>14</v>
      </c>
      <c r="H5" s="8" t="s">
        <v>1</v>
      </c>
      <c r="I5" s="8" t="s">
        <v>2</v>
      </c>
      <c r="J5" s="8" t="s">
        <v>3</v>
      </c>
      <c r="K5" s="8" t="s">
        <v>7</v>
      </c>
      <c r="L5" s="8" t="s">
        <v>10</v>
      </c>
      <c r="M5" s="8" t="s">
        <v>13</v>
      </c>
      <c r="N5" s="8" t="s">
        <v>14</v>
      </c>
      <c r="O5" s="8" t="s">
        <v>21</v>
      </c>
      <c r="P5" s="8" t="s">
        <v>26</v>
      </c>
      <c r="Q5" s="8" t="s">
        <v>29</v>
      </c>
      <c r="R5" s="8" t="s">
        <v>34</v>
      </c>
      <c r="S5" s="8" t="s">
        <v>38</v>
      </c>
      <c r="T5" s="8" t="s">
        <v>40</v>
      </c>
      <c r="U5" s="8" t="s">
        <v>47</v>
      </c>
    </row>
    <row r="6" spans="1:24" x14ac:dyDescent="0.25">
      <c r="A6" s="51" t="s">
        <v>345</v>
      </c>
      <c r="B6" s="43">
        <v>0.73</v>
      </c>
      <c r="C6" s="52">
        <v>10484.24</v>
      </c>
      <c r="D6" s="52">
        <v>10</v>
      </c>
      <c r="E6" s="52">
        <v>10</v>
      </c>
      <c r="F6" s="43">
        <v>17</v>
      </c>
      <c r="H6" s="8" t="s">
        <v>0</v>
      </c>
      <c r="I6" s="8" t="s">
        <v>6</v>
      </c>
      <c r="J6" s="8" t="s">
        <v>12</v>
      </c>
      <c r="K6" s="8" t="s">
        <v>16</v>
      </c>
      <c r="L6" s="8" t="s">
        <v>18</v>
      </c>
      <c r="M6" s="8" t="s">
        <v>22</v>
      </c>
      <c r="N6" s="8" t="s">
        <v>24</v>
      </c>
      <c r="O6" s="8" t="s">
        <v>27</v>
      </c>
      <c r="P6" s="8" t="s">
        <v>28</v>
      </c>
      <c r="Q6" s="8" t="s">
        <v>30</v>
      </c>
      <c r="R6" s="8" t="s">
        <v>32</v>
      </c>
      <c r="S6" s="8" t="s">
        <v>33</v>
      </c>
      <c r="T6" s="8" t="s">
        <v>37</v>
      </c>
      <c r="U6" s="8" t="s">
        <v>41</v>
      </c>
      <c r="V6" s="8" t="s">
        <v>42</v>
      </c>
      <c r="W6" s="8" t="s">
        <v>43</v>
      </c>
      <c r="X6" s="8" t="s">
        <v>48</v>
      </c>
    </row>
    <row r="7" spans="1:24" x14ac:dyDescent="0.25">
      <c r="A7" s="51" t="s">
        <v>340</v>
      </c>
      <c r="B7" s="44">
        <v>0.6</v>
      </c>
      <c r="C7" s="52">
        <v>4192.9799999999996</v>
      </c>
      <c r="D7" s="52">
        <v>9</v>
      </c>
      <c r="E7" s="52">
        <v>6</v>
      </c>
      <c r="F7" s="43">
        <v>16</v>
      </c>
      <c r="H7" s="8" t="s">
        <v>4</v>
      </c>
      <c r="I7" s="8" t="s">
        <v>5</v>
      </c>
      <c r="J7" s="8" t="s">
        <v>8</v>
      </c>
      <c r="K7" s="8" t="s">
        <v>11</v>
      </c>
      <c r="L7" s="8" t="s">
        <v>15</v>
      </c>
      <c r="M7" s="8" t="s">
        <v>20</v>
      </c>
      <c r="N7" s="8" t="s">
        <v>23</v>
      </c>
      <c r="O7" s="8" t="s">
        <v>25</v>
      </c>
      <c r="P7" s="8" t="s">
        <v>31</v>
      </c>
      <c r="Q7" s="8" t="s">
        <v>35</v>
      </c>
      <c r="R7" s="8" t="s">
        <v>36</v>
      </c>
      <c r="S7" s="8" t="s">
        <v>39</v>
      </c>
      <c r="T7" s="8" t="s">
        <v>44</v>
      </c>
      <c r="U7" s="8" t="s">
        <v>45</v>
      </c>
      <c r="V7" s="8" t="s">
        <v>46</v>
      </c>
      <c r="W7" s="8" t="s">
        <v>49</v>
      </c>
    </row>
    <row r="8" spans="1:24" x14ac:dyDescent="0.25">
      <c r="A8" s="51" t="s">
        <v>335</v>
      </c>
      <c r="B8" s="43">
        <v>0.41</v>
      </c>
      <c r="C8" s="52">
        <v>981.16</v>
      </c>
      <c r="D8" s="52">
        <v>1</v>
      </c>
      <c r="E8" s="52">
        <v>0</v>
      </c>
      <c r="F8" s="43">
        <v>3</v>
      </c>
      <c r="H8" s="8" t="s">
        <v>9</v>
      </c>
      <c r="I8" s="8" t="s">
        <v>17</v>
      </c>
      <c r="J8" s="8" t="s">
        <v>19</v>
      </c>
    </row>
    <row r="9" spans="1:24" x14ac:dyDescent="0.25">
      <c r="A9" s="51"/>
      <c r="B9" s="43"/>
      <c r="C9" s="43"/>
      <c r="D9" s="43"/>
      <c r="E9" s="43"/>
      <c r="F9" s="51"/>
    </row>
    <row r="10" spans="1:24" x14ac:dyDescent="0.25">
      <c r="A10" s="66"/>
      <c r="B10" s="43"/>
      <c r="C10" s="43"/>
      <c r="D10" s="43"/>
      <c r="E10" s="43"/>
      <c r="F10" s="51"/>
    </row>
    <row r="11" spans="1:24" x14ac:dyDescent="0.25">
      <c r="A11" s="51"/>
      <c r="B11" s="43"/>
      <c r="C11" s="43"/>
      <c r="D11" s="43"/>
      <c r="E11" s="43"/>
      <c r="F11" s="51"/>
    </row>
    <row r="12" spans="1:24" x14ac:dyDescent="0.25">
      <c r="A12" s="86" t="s">
        <v>810</v>
      </c>
      <c r="B12" s="75"/>
      <c r="C12" s="75"/>
      <c r="D12" s="75"/>
      <c r="E12" s="75"/>
      <c r="F12" s="51"/>
    </row>
    <row r="13" spans="1:24" x14ac:dyDescent="0.25">
      <c r="A13" s="83" t="s">
        <v>811</v>
      </c>
      <c r="B13" s="75"/>
      <c r="C13" s="75"/>
      <c r="D13" s="75"/>
      <c r="E13" s="75"/>
      <c r="F13" s="51"/>
    </row>
    <row r="14" spans="1:24" x14ac:dyDescent="0.25">
      <c r="A14" s="51"/>
      <c r="B14" s="43"/>
      <c r="C14" s="50"/>
      <c r="D14" s="50"/>
      <c r="E14" s="50"/>
      <c r="F14" s="51"/>
    </row>
    <row r="15" spans="1:24" x14ac:dyDescent="0.25">
      <c r="A15" s="51"/>
      <c r="B15" s="43"/>
      <c r="C15" s="50"/>
      <c r="D15" s="50"/>
      <c r="E15" s="50"/>
      <c r="F15" s="51"/>
    </row>
  </sheetData>
  <pageMargins left="0.7" right="0.7" top="0.75" bottom="0.75" header="0.3" footer="0.3"/>
  <extLst>
    <ext xmlns:mx="http://schemas.microsoft.com/office/mac/excel/2008/main" uri="{64002731-A6B0-56B0-2670-7721B7C09600}">
      <mx:PLV Mode="0" OnePage="0" WScale="0"/>
    </ext>
  </extLst>
</worksheet>
</file>

<file path=xl/worksheets/sheet4.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sheetPr codeName="Sheet18" enableFormatConditionsCalculation="0"/>
  <dimension ref="A2:L392"/>
  <sheetViews>
    <sheetView topLeftCell="A16" zoomScale="85" zoomScaleNormal="85" zoomScalePageLayoutView="85" workbookViewId="0">
      <selection activeCell="H47" sqref="H47"/>
    </sheetView>
  </sheetViews>
  <sheetFormatPr defaultColWidth="9.140625" defaultRowHeight="15" x14ac:dyDescent="0.25"/>
  <cols>
    <col min="1" max="1" width="11" style="8" customWidth="1"/>
    <col min="2" max="2" width="35.140625" style="8" customWidth="1"/>
    <col min="3" max="3" width="27.28515625" style="8" customWidth="1"/>
    <col min="4" max="4" width="31.28515625" style="8" customWidth="1"/>
    <col min="5" max="5" width="5" style="8" customWidth="1"/>
    <col min="6" max="16384" width="9.140625" style="8"/>
  </cols>
  <sheetData>
    <row r="2" spans="1:6" x14ac:dyDescent="0.25">
      <c r="A2" s="7" t="s">
        <v>145</v>
      </c>
      <c r="E2" s="9" t="b">
        <v>0</v>
      </c>
    </row>
    <row r="3" spans="1:6" x14ac:dyDescent="0.25">
      <c r="A3" s="9">
        <v>3</v>
      </c>
      <c r="E3" s="10" t="s">
        <v>146</v>
      </c>
    </row>
    <row r="4" spans="1:6" x14ac:dyDescent="0.25">
      <c r="E4" s="11">
        <v>3</v>
      </c>
      <c r="F4" s="8" t="s">
        <v>147</v>
      </c>
    </row>
    <row r="5" spans="1:6" x14ac:dyDescent="0.25">
      <c r="A5" s="7" t="s">
        <v>148</v>
      </c>
    </row>
    <row r="6" spans="1:6" x14ac:dyDescent="0.25">
      <c r="A6" s="12">
        <v>7</v>
      </c>
    </row>
    <row r="7" spans="1:6" x14ac:dyDescent="0.25">
      <c r="A7" s="12"/>
    </row>
    <row r="8" spans="1:6" x14ac:dyDescent="0.25">
      <c r="A8" s="7" t="s">
        <v>149</v>
      </c>
    </row>
    <row r="9" spans="1:6" x14ac:dyDescent="0.25">
      <c r="A9" s="12">
        <v>2</v>
      </c>
    </row>
    <row r="12" spans="1:6" x14ac:dyDescent="0.25">
      <c r="B12" s="7"/>
      <c r="C12" s="13"/>
      <c r="D12" s="13"/>
    </row>
    <row r="13" spans="1:6" x14ac:dyDescent="0.25">
      <c r="B13" s="14" t="s">
        <v>150</v>
      </c>
      <c r="C13" s="14" t="s">
        <v>715</v>
      </c>
      <c r="D13" s="14" t="s">
        <v>152</v>
      </c>
    </row>
    <row r="14" spans="1:6" x14ac:dyDescent="0.25">
      <c r="A14" s="15" t="s">
        <v>153</v>
      </c>
      <c r="B14" s="16">
        <v>17.252203775311269</v>
      </c>
      <c r="C14" s="16">
        <v>19.87466666666667</v>
      </c>
      <c r="D14" s="16">
        <v>31.084</v>
      </c>
      <c r="F14" s="7"/>
    </row>
    <row r="15" spans="1:6" x14ac:dyDescent="0.25">
      <c r="A15" s="15" t="s">
        <v>154</v>
      </c>
      <c r="B15" s="16">
        <v>14.984270606534466</v>
      </c>
      <c r="C15" s="16">
        <v>31.045933333333334</v>
      </c>
      <c r="D15" s="16">
        <v>3.218</v>
      </c>
    </row>
    <row r="16" spans="1:6" x14ac:dyDescent="0.25">
      <c r="A16" s="15" t="s">
        <v>155</v>
      </c>
      <c r="B16" s="16">
        <v>17.397750901588498</v>
      </c>
      <c r="C16" s="16">
        <v>31.970545454545459</v>
      </c>
      <c r="D16" s="16">
        <v>35.954000000000001</v>
      </c>
    </row>
    <row r="17" spans="1:12" x14ac:dyDescent="0.25">
      <c r="A17" s="15" t="s">
        <v>156</v>
      </c>
      <c r="B17" s="16">
        <v>16.792314821632747</v>
      </c>
      <c r="C17" s="16">
        <v>39.222666666666669</v>
      </c>
      <c r="D17" s="16">
        <v>19.625</v>
      </c>
    </row>
    <row r="18" spans="1:12" x14ac:dyDescent="0.25">
      <c r="A18" s="17" t="s">
        <v>0</v>
      </c>
      <c r="B18" s="16">
        <v>11.385092093460344</v>
      </c>
      <c r="C18" s="16">
        <v>25.600200000000005</v>
      </c>
      <c r="D18" s="16">
        <v>8.7999999999999995E-2</v>
      </c>
    </row>
    <row r="19" spans="1:12" x14ac:dyDescent="0.25">
      <c r="A19" s="15" t="s">
        <v>157</v>
      </c>
      <c r="B19" s="16">
        <v>17.52664062101303</v>
      </c>
      <c r="C19" s="16">
        <v>31.507000000000001</v>
      </c>
      <c r="D19" s="16">
        <v>40.9</v>
      </c>
    </row>
    <row r="20" spans="1:12" x14ac:dyDescent="0.25">
      <c r="A20" s="15" t="s">
        <v>158</v>
      </c>
      <c r="B20" s="16">
        <v>15.01908328226887</v>
      </c>
      <c r="C20" s="16">
        <v>23.343285714285713</v>
      </c>
      <c r="D20" s="16">
        <v>3.3319999999999999</v>
      </c>
      <c r="F20" s="83" t="s">
        <v>821</v>
      </c>
      <c r="G20" s="77"/>
      <c r="H20" s="77"/>
      <c r="I20" s="77"/>
      <c r="J20" s="77"/>
      <c r="K20" s="77"/>
      <c r="L20" s="71"/>
    </row>
    <row r="21" spans="1:12" x14ac:dyDescent="0.25">
      <c r="A21" s="15" t="s">
        <v>159</v>
      </c>
      <c r="B21" s="16">
        <v>16.939152200140295</v>
      </c>
      <c r="C21" s="16">
        <v>34.196727272727266</v>
      </c>
      <c r="D21" s="16">
        <v>22.728999999999999</v>
      </c>
      <c r="F21" s="74"/>
    </row>
    <row r="22" spans="1:12" x14ac:dyDescent="0.25">
      <c r="A22" s="15" t="s">
        <v>160</v>
      </c>
      <c r="B22" s="16">
        <v>15.945764028193713</v>
      </c>
      <c r="C22" s="16">
        <v>52.414772727272727</v>
      </c>
      <c r="D22" s="16">
        <v>8.4169999999999998</v>
      </c>
    </row>
    <row r="23" spans="1:12" x14ac:dyDescent="0.25">
      <c r="A23" s="15" t="s">
        <v>161</v>
      </c>
      <c r="B23" s="16">
        <v>16.026199636253782</v>
      </c>
      <c r="C23" s="16">
        <v>27.342500000000001</v>
      </c>
      <c r="D23" s="16">
        <v>9.1219999999999999</v>
      </c>
    </row>
    <row r="24" spans="1:12" x14ac:dyDescent="0.25">
      <c r="A24" s="17" t="s">
        <v>1</v>
      </c>
      <c r="B24" s="16">
        <v>12.759957758756611</v>
      </c>
      <c r="C24" s="16">
        <v>17.678952380952385</v>
      </c>
      <c r="D24" s="16">
        <v>0.34799999999999998</v>
      </c>
    </row>
    <row r="25" spans="1:12" x14ac:dyDescent="0.25">
      <c r="A25" s="15" t="s">
        <v>2</v>
      </c>
      <c r="B25" s="16">
        <v>13.936842843131799</v>
      </c>
      <c r="C25" s="16">
        <v>30.914045454545462</v>
      </c>
      <c r="D25" s="16">
        <v>1.129</v>
      </c>
    </row>
    <row r="26" spans="1:12" x14ac:dyDescent="0.25">
      <c r="A26" s="15" t="s">
        <v>162</v>
      </c>
      <c r="B26" s="16">
        <v>18.931748338441079</v>
      </c>
      <c r="C26" s="16">
        <v>13.762727272727274</v>
      </c>
      <c r="D26" s="16">
        <v>166.70699999999999</v>
      </c>
    </row>
    <row r="27" spans="1:12" x14ac:dyDescent="0.25">
      <c r="A27" s="17" t="s">
        <v>3</v>
      </c>
      <c r="B27" s="16">
        <v>12.531772785169476</v>
      </c>
      <c r="C27" s="16">
        <v>38.566333333333326</v>
      </c>
      <c r="D27" s="16">
        <v>0.27700000000000002</v>
      </c>
    </row>
    <row r="28" spans="1:12" x14ac:dyDescent="0.25">
      <c r="A28" s="15" t="s">
        <v>163</v>
      </c>
      <c r="B28" s="16">
        <v>16.059830742826342</v>
      </c>
      <c r="C28" s="16">
        <v>28.087947368421048</v>
      </c>
      <c r="D28" s="16">
        <v>9.4339999999999993</v>
      </c>
    </row>
    <row r="29" spans="1:12" x14ac:dyDescent="0.25">
      <c r="A29" s="15" t="s">
        <v>164</v>
      </c>
      <c r="B29" s="16">
        <v>16.209032645950423</v>
      </c>
      <c r="C29" s="16">
        <v>51.284999999999997</v>
      </c>
      <c r="D29" s="16">
        <v>10.952</v>
      </c>
    </row>
    <row r="30" spans="1:12" x14ac:dyDescent="0.25">
      <c r="A30" s="15" t="s">
        <v>4</v>
      </c>
      <c r="B30" s="16">
        <v>12.733755386362587</v>
      </c>
      <c r="C30" s="16">
        <v>29.473687499999997</v>
      </c>
      <c r="D30" s="16">
        <v>0.33900000000000002</v>
      </c>
    </row>
    <row r="31" spans="1:12" x14ac:dyDescent="0.25">
      <c r="A31" s="15" t="s">
        <v>165</v>
      </c>
      <c r="B31" s="16">
        <v>16.109458457562656</v>
      </c>
      <c r="C31" s="16">
        <v>21.603454545454543</v>
      </c>
      <c r="D31" s="16">
        <v>9.9139999999999997</v>
      </c>
    </row>
    <row r="32" spans="1:12" x14ac:dyDescent="0.25">
      <c r="A32" s="15" t="s">
        <v>5</v>
      </c>
      <c r="B32" s="16">
        <v>13.460263166016727</v>
      </c>
      <c r="C32" s="16">
        <v>38.510181818181813</v>
      </c>
      <c r="D32" s="16">
        <v>0.70099999999999996</v>
      </c>
    </row>
    <row r="33" spans="1:12" x14ac:dyDescent="0.25">
      <c r="A33" s="15" t="s">
        <v>166</v>
      </c>
      <c r="B33" s="16">
        <v>16.179096672515719</v>
      </c>
      <c r="C33" s="16">
        <v>29.795045454545459</v>
      </c>
      <c r="D33" s="16">
        <v>10.629</v>
      </c>
    </row>
    <row r="34" spans="1:12" x14ac:dyDescent="0.25">
      <c r="A34" s="15" t="s">
        <v>167</v>
      </c>
      <c r="B34" s="16">
        <v>15.173919715594629</v>
      </c>
      <c r="C34" s="16">
        <v>50.518071428571432</v>
      </c>
      <c r="D34" s="16">
        <v>3.89</v>
      </c>
    </row>
    <row r="35" spans="1:12" x14ac:dyDescent="0.25">
      <c r="A35" s="15" t="s">
        <v>6</v>
      </c>
      <c r="B35" s="16">
        <v>14.432316505267497</v>
      </c>
      <c r="C35" s="16">
        <v>37.664590909090911</v>
      </c>
      <c r="D35" s="16">
        <v>1.853</v>
      </c>
      <c r="E35" s="88"/>
      <c r="F35" s="88"/>
      <c r="G35" s="18"/>
      <c r="J35" s="7"/>
    </row>
    <row r="36" spans="1:12" x14ac:dyDescent="0.25">
      <c r="A36" s="15" t="s">
        <v>169</v>
      </c>
      <c r="B36" s="16">
        <v>19.08816646774395</v>
      </c>
      <c r="C36" s="16">
        <v>38.801687500000007</v>
      </c>
      <c r="D36" s="16">
        <v>194.93299999999999</v>
      </c>
    </row>
    <row r="37" spans="1:12" x14ac:dyDescent="0.25">
      <c r="A37" s="15" t="s">
        <v>7</v>
      </c>
      <c r="B37" s="16">
        <v>12.959844447906553</v>
      </c>
      <c r="C37" s="16">
        <v>44.381681818181818</v>
      </c>
      <c r="D37" s="16">
        <v>0.42499999999999999</v>
      </c>
    </row>
    <row r="38" spans="1:12" ht="15.75" thickBot="1" x14ac:dyDescent="0.3">
      <c r="A38" s="15" t="s">
        <v>172</v>
      </c>
      <c r="B38" s="16">
        <v>15.821170997139607</v>
      </c>
      <c r="C38" s="16">
        <v>35.844249999999995</v>
      </c>
      <c r="D38" s="16">
        <v>7.431</v>
      </c>
    </row>
    <row r="39" spans="1:12" x14ac:dyDescent="0.25">
      <c r="A39" s="15" t="s">
        <v>174</v>
      </c>
      <c r="B39" s="16">
        <v>16.525824860719553</v>
      </c>
      <c r="C39" s="16">
        <v>21.473954545454543</v>
      </c>
      <c r="D39" s="16">
        <v>15.034000000000001</v>
      </c>
      <c r="F39" s="76"/>
    </row>
    <row r="40" spans="1:12" x14ac:dyDescent="0.25">
      <c r="A40" s="15" t="s">
        <v>175</v>
      </c>
      <c r="B40" s="16">
        <v>15.948018820580803</v>
      </c>
      <c r="C40" s="16">
        <v>26.3949</v>
      </c>
      <c r="D40" s="16">
        <v>8.4359999999999999</v>
      </c>
    </row>
    <row r="41" spans="1:12" x14ac:dyDescent="0.25">
      <c r="A41" s="15" t="s">
        <v>176</v>
      </c>
      <c r="B41" s="16">
        <v>16.530403957548479</v>
      </c>
      <c r="C41" s="16">
        <v>15.430187499999997</v>
      </c>
      <c r="D41" s="16">
        <v>15.103</v>
      </c>
    </row>
    <row r="42" spans="1:12" x14ac:dyDescent="0.25">
      <c r="A42" s="15" t="s">
        <v>177</v>
      </c>
      <c r="B42" s="16">
        <v>16.856885189396966</v>
      </c>
      <c r="C42" s="16">
        <v>16.80691666666667</v>
      </c>
      <c r="D42" s="16">
        <v>20.934000000000001</v>
      </c>
      <c r="G42" s="8" t="s">
        <v>806</v>
      </c>
    </row>
    <row r="43" spans="1:12" x14ac:dyDescent="0.25">
      <c r="A43" s="15" t="s">
        <v>178</v>
      </c>
      <c r="B43" s="16">
        <v>17.354642125715742</v>
      </c>
      <c r="C43" s="16">
        <v>44.121363636363633</v>
      </c>
      <c r="D43" s="16">
        <v>34.436999999999998</v>
      </c>
    </row>
    <row r="44" spans="1:12" ht="15.75" thickBot="1" x14ac:dyDescent="0.3">
      <c r="A44" s="15" t="s">
        <v>8</v>
      </c>
      <c r="B44" s="16">
        <v>13.161584090557611</v>
      </c>
      <c r="C44" s="16">
        <v>35.8172</v>
      </c>
      <c r="D44" s="16">
        <v>0.52</v>
      </c>
    </row>
    <row r="45" spans="1:12" ht="15.75" thickBot="1" x14ac:dyDescent="0.3">
      <c r="A45" s="15" t="s">
        <v>179</v>
      </c>
      <c r="B45" s="16">
        <v>15.372391219659699</v>
      </c>
      <c r="C45" s="16">
        <v>16.343454545454545</v>
      </c>
      <c r="D45" s="16">
        <v>4.7439999999999998</v>
      </c>
      <c r="H45" s="82" t="s">
        <v>818</v>
      </c>
      <c r="I45" s="71"/>
      <c r="J45" s="71"/>
      <c r="K45" s="71"/>
      <c r="L45" s="71"/>
    </row>
    <row r="46" spans="1:12" x14ac:dyDescent="0.25">
      <c r="A46" s="15" t="s">
        <v>180</v>
      </c>
      <c r="B46" s="16">
        <v>16.164788378950302</v>
      </c>
      <c r="C46" s="16">
        <v>19.044999999999995</v>
      </c>
      <c r="D46" s="16">
        <v>10.478</v>
      </c>
      <c r="H46" s="83" t="s">
        <v>835</v>
      </c>
      <c r="I46" s="71"/>
      <c r="J46" s="71"/>
      <c r="K46" s="71"/>
      <c r="L46" s="71"/>
    </row>
    <row r="47" spans="1:12" x14ac:dyDescent="0.25">
      <c r="A47" s="15" t="s">
        <v>181</v>
      </c>
      <c r="B47" s="16">
        <v>16.671923291268854</v>
      </c>
      <c r="C47" s="16">
        <v>21.962937499999999</v>
      </c>
      <c r="D47" s="16">
        <v>17.399000000000001</v>
      </c>
    </row>
    <row r="48" spans="1:12" x14ac:dyDescent="0.25">
      <c r="A48" s="15" t="s">
        <v>182</v>
      </c>
      <c r="B48" s="16">
        <v>21.02197760801938</v>
      </c>
      <c r="C48" s="16">
        <v>17.847227272727277</v>
      </c>
      <c r="D48" s="16">
        <v>1348.1210000000001</v>
      </c>
    </row>
    <row r="49" spans="1:4" x14ac:dyDescent="0.25">
      <c r="A49" s="15" t="s">
        <v>183</v>
      </c>
      <c r="B49" s="16">
        <v>17.645281750775691</v>
      </c>
      <c r="C49" s="16">
        <v>25.105045454545458</v>
      </c>
      <c r="D49" s="16">
        <v>46.052</v>
      </c>
    </row>
    <row r="50" spans="1:4" x14ac:dyDescent="0.25">
      <c r="A50" s="15" t="s">
        <v>9</v>
      </c>
      <c r="B50" s="16">
        <v>13.42984807715229</v>
      </c>
      <c r="C50" s="16">
        <v>25.179272727272732</v>
      </c>
      <c r="D50" s="16">
        <v>0.68</v>
      </c>
    </row>
    <row r="51" spans="1:4" x14ac:dyDescent="0.25">
      <c r="A51" s="15" t="s">
        <v>184</v>
      </c>
      <c r="B51" s="16">
        <v>18.100075950958193</v>
      </c>
      <c r="C51" s="16">
        <v>18.156875000000003</v>
      </c>
      <c r="D51" s="16">
        <v>72.570999999999998</v>
      </c>
    </row>
    <row r="52" spans="1:4" x14ac:dyDescent="0.25">
      <c r="A52" s="15" t="s">
        <v>185</v>
      </c>
      <c r="B52" s="16">
        <v>15.196038324189828</v>
      </c>
      <c r="C52" s="16">
        <v>28.490409090909086</v>
      </c>
      <c r="D52" s="16">
        <v>3.9769999999999999</v>
      </c>
    </row>
    <row r="53" spans="1:4" x14ac:dyDescent="0.25">
      <c r="A53" s="15" t="s">
        <v>186</v>
      </c>
      <c r="B53" s="16">
        <v>15.344388962539957</v>
      </c>
      <c r="C53" s="16">
        <v>16.989999999999998</v>
      </c>
      <c r="D53" s="16">
        <v>4.6130000000000004</v>
      </c>
    </row>
    <row r="54" spans="1:4" x14ac:dyDescent="0.25">
      <c r="A54" s="15" t="s">
        <v>187</v>
      </c>
      <c r="B54" s="16">
        <v>16.937302631178998</v>
      </c>
      <c r="C54" s="16">
        <v>20.608799999999999</v>
      </c>
      <c r="D54" s="16">
        <v>22.687000000000001</v>
      </c>
    </row>
    <row r="55" spans="1:4" x14ac:dyDescent="0.25">
      <c r="A55" s="15" t="s">
        <v>188</v>
      </c>
      <c r="B55" s="16">
        <v>15.300744866939068</v>
      </c>
      <c r="C55" s="16">
        <v>42.160499999999999</v>
      </c>
      <c r="D55" s="16">
        <v>4.4160000000000004</v>
      </c>
    </row>
    <row r="56" spans="1:4" x14ac:dyDescent="0.25">
      <c r="A56" s="15" t="s">
        <v>10</v>
      </c>
      <c r="B56" s="16">
        <v>13.612169633946245</v>
      </c>
      <c r="C56" s="16">
        <v>41.031999999999996</v>
      </c>
      <c r="D56" s="16">
        <v>0.81599999999999995</v>
      </c>
    </row>
    <row r="57" spans="1:4" x14ac:dyDescent="0.25">
      <c r="A57" s="15" t="s">
        <v>189</v>
      </c>
      <c r="B57" s="16">
        <v>16.16973888411016</v>
      </c>
      <c r="C57" s="16">
        <v>43.976647058823531</v>
      </c>
      <c r="D57" s="16">
        <v>10.53</v>
      </c>
    </row>
    <row r="58" spans="1:4" x14ac:dyDescent="0.25">
      <c r="A58" s="15" t="s">
        <v>190</v>
      </c>
      <c r="B58" s="16">
        <v>15.531288506169702</v>
      </c>
      <c r="C58" s="16">
        <v>55.233117647058812</v>
      </c>
      <c r="D58" s="16">
        <v>5.5609999999999999</v>
      </c>
    </row>
    <row r="59" spans="1:4" x14ac:dyDescent="0.25">
      <c r="A59" s="15" t="s">
        <v>11</v>
      </c>
      <c r="B59" s="16">
        <v>13.647091906339311</v>
      </c>
      <c r="C59" s="16">
        <v>38.223095238095233</v>
      </c>
      <c r="D59" s="16">
        <v>0.84499999999999997</v>
      </c>
    </row>
    <row r="60" spans="1:4" x14ac:dyDescent="0.25">
      <c r="A60" s="17" t="s">
        <v>12</v>
      </c>
      <c r="B60" s="16">
        <v>11.170435156023453</v>
      </c>
      <c r="C60" s="16">
        <v>32.101818181818174</v>
      </c>
      <c r="D60" s="16">
        <v>7.0999999999999994E-2</v>
      </c>
    </row>
    <row r="61" spans="1:4" x14ac:dyDescent="0.25">
      <c r="A61" s="15" t="s">
        <v>191</v>
      </c>
      <c r="B61" s="16">
        <v>16.12368002925222</v>
      </c>
      <c r="C61" s="16">
        <v>16.161466666666666</v>
      </c>
      <c r="D61" s="16">
        <v>10.055999999999999</v>
      </c>
    </row>
    <row r="62" spans="1:4" x14ac:dyDescent="0.25">
      <c r="A62" s="15" t="s">
        <v>192</v>
      </c>
      <c r="B62" s="16">
        <v>16.523894036856603</v>
      </c>
      <c r="C62" s="16">
        <v>24.435736842105264</v>
      </c>
      <c r="D62" s="16">
        <v>15.005000000000001</v>
      </c>
    </row>
    <row r="63" spans="1:4" x14ac:dyDescent="0.25">
      <c r="A63" s="15" t="s">
        <v>193</v>
      </c>
      <c r="B63" s="16">
        <v>18.189454616444799</v>
      </c>
      <c r="C63" s="16">
        <v>34.487199999999994</v>
      </c>
      <c r="D63" s="16">
        <v>79.355999999999995</v>
      </c>
    </row>
    <row r="64" spans="1:4" x14ac:dyDescent="0.25">
      <c r="A64" s="15" t="s">
        <v>194</v>
      </c>
      <c r="B64" s="16">
        <v>15.591140645262445</v>
      </c>
      <c r="C64" s="16">
        <v>18.810949999999998</v>
      </c>
      <c r="D64" s="16">
        <v>5.9039999999999999</v>
      </c>
    </row>
    <row r="65" spans="1:4" x14ac:dyDescent="0.25">
      <c r="A65" s="15" t="s">
        <v>13</v>
      </c>
      <c r="B65" s="16">
        <v>14.116355616942336</v>
      </c>
      <c r="C65" s="16">
        <v>27.266454545454554</v>
      </c>
      <c r="D65" s="16">
        <v>1.351</v>
      </c>
    </row>
    <row r="66" spans="1:4" x14ac:dyDescent="0.25">
      <c r="A66" s="15" t="s">
        <v>195</v>
      </c>
      <c r="B66" s="16">
        <v>15.518256647532025</v>
      </c>
      <c r="C66" s="16">
        <v>51.808499999999995</v>
      </c>
      <c r="D66" s="16">
        <v>5.4889999999999999</v>
      </c>
    </row>
    <row r="67" spans="1:4" x14ac:dyDescent="0.25">
      <c r="A67" s="15" t="s">
        <v>14</v>
      </c>
      <c r="B67" s="16">
        <v>14.108180171927094</v>
      </c>
      <c r="C67" s="16">
        <v>37.674823529411761</v>
      </c>
      <c r="D67" s="16">
        <v>1.34</v>
      </c>
    </row>
    <row r="68" spans="1:4" x14ac:dyDescent="0.25">
      <c r="A68" s="15" t="s">
        <v>196</v>
      </c>
      <c r="B68" s="16">
        <v>18.2795088080033</v>
      </c>
      <c r="C68" s="16">
        <v>20.204318181818177</v>
      </c>
      <c r="D68" s="16">
        <v>86.834000000000003</v>
      </c>
    </row>
    <row r="69" spans="1:4" x14ac:dyDescent="0.25">
      <c r="A69" s="15" t="s">
        <v>15</v>
      </c>
      <c r="B69" s="16">
        <v>13.703461054155651</v>
      </c>
      <c r="C69" s="16">
        <v>28.206600000000002</v>
      </c>
      <c r="D69" s="16">
        <v>0.89400000000000002</v>
      </c>
    </row>
    <row r="70" spans="1:4" x14ac:dyDescent="0.25">
      <c r="A70" s="15" t="s">
        <v>197</v>
      </c>
      <c r="B70" s="16">
        <v>15.502094679575029</v>
      </c>
      <c r="C70" s="16">
        <v>54.008500000000005</v>
      </c>
      <c r="D70" s="16">
        <v>5.4009999999999998</v>
      </c>
    </row>
    <row r="71" spans="1:4" x14ac:dyDescent="0.25">
      <c r="A71" s="15" t="s">
        <v>198</v>
      </c>
      <c r="B71" s="16">
        <v>17.96002528409895</v>
      </c>
      <c r="C71" s="16">
        <v>53.395999999999987</v>
      </c>
      <c r="D71" s="16">
        <v>63.087000000000003</v>
      </c>
    </row>
    <row r="72" spans="1:4" x14ac:dyDescent="0.25">
      <c r="A72" s="15" t="s">
        <v>16</v>
      </c>
      <c r="B72" s="16">
        <v>14.232904236937712</v>
      </c>
      <c r="C72" s="16">
        <v>26.235727272727274</v>
      </c>
      <c r="D72" s="16">
        <v>1.518</v>
      </c>
    </row>
    <row r="73" spans="1:4" x14ac:dyDescent="0.25">
      <c r="A73" s="15" t="s">
        <v>17</v>
      </c>
      <c r="B73" s="16">
        <v>14.402741512932669</v>
      </c>
      <c r="C73" s="16">
        <v>19.927916666666665</v>
      </c>
      <c r="D73" s="16">
        <v>1.7989999999999999</v>
      </c>
    </row>
    <row r="74" spans="1:4" x14ac:dyDescent="0.25">
      <c r="A74" s="15" t="s">
        <v>199</v>
      </c>
      <c r="B74" s="16">
        <v>15.312675227915589</v>
      </c>
      <c r="C74" s="16">
        <v>24.324749999999998</v>
      </c>
      <c r="D74" s="16">
        <v>4.4690000000000003</v>
      </c>
    </row>
    <row r="75" spans="1:4" x14ac:dyDescent="0.25">
      <c r="A75" s="15" t="s">
        <v>200</v>
      </c>
      <c r="B75" s="16">
        <v>18.219506588442137</v>
      </c>
      <c r="C75" s="16">
        <v>47.506952380952384</v>
      </c>
      <c r="D75" s="16">
        <v>81.777000000000001</v>
      </c>
    </row>
    <row r="76" spans="1:4" x14ac:dyDescent="0.25">
      <c r="A76" s="15" t="s">
        <v>201</v>
      </c>
      <c r="B76" s="16">
        <v>17.006151503817691</v>
      </c>
      <c r="C76" s="16">
        <v>20.044681818181822</v>
      </c>
      <c r="D76" s="16">
        <v>24.303999999999998</v>
      </c>
    </row>
    <row r="77" spans="1:4" x14ac:dyDescent="0.25">
      <c r="A77" s="15" t="s">
        <v>202</v>
      </c>
      <c r="B77" s="16">
        <v>16.230888478433442</v>
      </c>
      <c r="C77" s="16">
        <v>45.206363636363648</v>
      </c>
      <c r="D77" s="16">
        <v>11.194000000000001</v>
      </c>
    </row>
    <row r="78" spans="1:4" x14ac:dyDescent="0.25">
      <c r="A78" s="17" t="s">
        <v>18</v>
      </c>
      <c r="B78" s="16">
        <v>11.552146178123509</v>
      </c>
      <c r="C78" s="16">
        <v>27.208409090909093</v>
      </c>
      <c r="D78" s="16">
        <v>0.104</v>
      </c>
    </row>
    <row r="79" spans="1:4" x14ac:dyDescent="0.25">
      <c r="A79" s="15" t="s">
        <v>203</v>
      </c>
      <c r="B79" s="16">
        <v>16.505804037477226</v>
      </c>
      <c r="C79" s="16">
        <v>14.250500000000002</v>
      </c>
      <c r="D79" s="16">
        <v>14.736000000000001</v>
      </c>
    </row>
    <row r="80" spans="1:4" x14ac:dyDescent="0.25">
      <c r="A80" s="15" t="s">
        <v>204</v>
      </c>
      <c r="B80" s="16">
        <v>16.175326284412591</v>
      </c>
      <c r="C80" s="16">
        <v>19.273545454545459</v>
      </c>
      <c r="D80" s="16">
        <v>10.589</v>
      </c>
    </row>
    <row r="81" spans="1:4" x14ac:dyDescent="0.25">
      <c r="A81" s="15" t="s">
        <v>19</v>
      </c>
      <c r="B81" s="16">
        <v>14.336088473172943</v>
      </c>
      <c r="C81" s="16">
        <v>21.815250000000002</v>
      </c>
      <c r="D81" s="16">
        <v>1.6830000000000001</v>
      </c>
    </row>
    <row r="82" spans="1:4" x14ac:dyDescent="0.25">
      <c r="A82" s="17" t="s">
        <v>20</v>
      </c>
      <c r="B82" s="16">
        <v>13.560618308335483</v>
      </c>
      <c r="C82" s="16">
        <v>31.339866666666662</v>
      </c>
      <c r="D82" s="16">
        <v>0.77500000000000002</v>
      </c>
    </row>
    <row r="83" spans="1:4" x14ac:dyDescent="0.25">
      <c r="A83" s="15" t="s">
        <v>205</v>
      </c>
      <c r="B83" s="16">
        <v>16.11939480668994</v>
      </c>
      <c r="C83" s="16">
        <v>15.340200000000001</v>
      </c>
      <c r="D83" s="16">
        <v>10.013</v>
      </c>
    </row>
    <row r="84" spans="1:4" x14ac:dyDescent="0.25">
      <c r="A84" s="15" t="s">
        <v>206</v>
      </c>
      <c r="B84" s="16">
        <v>15.921472309453506</v>
      </c>
      <c r="C84" s="16">
        <v>27.044916666666669</v>
      </c>
      <c r="D84" s="16">
        <v>8.2149999999999999</v>
      </c>
    </row>
    <row r="85" spans="1:4" x14ac:dyDescent="0.25">
      <c r="A85" s="15" t="s">
        <v>207</v>
      </c>
      <c r="B85" s="16">
        <v>15.782063317565493</v>
      </c>
      <c r="C85" s="16">
        <v>17.361238095238093</v>
      </c>
      <c r="D85" s="16">
        <v>7.1459999999999999</v>
      </c>
    </row>
    <row r="86" spans="1:4" x14ac:dyDescent="0.25">
      <c r="A86" s="15" t="s">
        <v>208</v>
      </c>
      <c r="B86" s="16">
        <v>16.116694670042691</v>
      </c>
      <c r="C86" s="16">
        <v>49.135823529411766</v>
      </c>
      <c r="D86" s="16">
        <v>9.9860000000000007</v>
      </c>
    </row>
    <row r="87" spans="1:4" x14ac:dyDescent="0.25">
      <c r="A87" s="15" t="s">
        <v>21</v>
      </c>
      <c r="B87" s="16">
        <v>12.694652660348845</v>
      </c>
      <c r="C87" s="16">
        <v>44.697954545454543</v>
      </c>
      <c r="D87" s="16">
        <v>0.32600000000000001</v>
      </c>
    </row>
    <row r="88" spans="1:4" x14ac:dyDescent="0.25">
      <c r="A88" s="15" t="s">
        <v>209</v>
      </c>
      <c r="B88" s="16">
        <v>20.911335011162965</v>
      </c>
      <c r="C88" s="16">
        <v>26.32209090909091</v>
      </c>
      <c r="D88" s="16">
        <v>1206.9169999999999</v>
      </c>
    </row>
    <row r="89" spans="1:4" x14ac:dyDescent="0.25">
      <c r="A89" s="15" t="s">
        <v>210</v>
      </c>
      <c r="B89" s="16">
        <v>19.300431965035571</v>
      </c>
      <c r="C89" s="16">
        <v>19.414916666666663</v>
      </c>
      <c r="D89" s="16">
        <v>241.03</v>
      </c>
    </row>
    <row r="90" spans="1:4" x14ac:dyDescent="0.25">
      <c r="A90" s="15" t="s">
        <v>211</v>
      </c>
      <c r="B90" s="16">
        <v>18.144386911960446</v>
      </c>
      <c r="C90" s="16">
        <v>23.26554545454546</v>
      </c>
      <c r="D90" s="16">
        <v>75.858999999999995</v>
      </c>
    </row>
    <row r="91" spans="1:4" x14ac:dyDescent="0.25">
      <c r="A91" s="15" t="s">
        <v>212</v>
      </c>
      <c r="B91" s="16">
        <v>17.307370974523671</v>
      </c>
      <c r="C91" s="16">
        <v>84.193857142857141</v>
      </c>
      <c r="D91" s="16">
        <v>32.847000000000001</v>
      </c>
    </row>
    <row r="92" spans="1:4" x14ac:dyDescent="0.25">
      <c r="A92" s="15" t="s">
        <v>213</v>
      </c>
      <c r="B92" s="16">
        <v>15.337427872868879</v>
      </c>
      <c r="C92" s="16">
        <v>38.828409090909084</v>
      </c>
      <c r="D92" s="16">
        <v>4.5810000000000004</v>
      </c>
    </row>
    <row r="93" spans="1:4" x14ac:dyDescent="0.25">
      <c r="A93" s="15" t="s">
        <v>214</v>
      </c>
      <c r="B93" s="16">
        <v>15.842869019773884</v>
      </c>
      <c r="C93" s="16">
        <v>48.831416666666676</v>
      </c>
      <c r="D93" s="16">
        <v>7.5940000000000003</v>
      </c>
    </row>
    <row r="94" spans="1:4" x14ac:dyDescent="0.25">
      <c r="A94" s="15" t="s">
        <v>215</v>
      </c>
      <c r="B94" s="16">
        <v>17.920234401931243</v>
      </c>
      <c r="C94" s="16">
        <v>50.130590909090913</v>
      </c>
      <c r="D94" s="16">
        <v>60.625999999999998</v>
      </c>
    </row>
    <row r="95" spans="1:4" x14ac:dyDescent="0.25">
      <c r="A95" s="17" t="s">
        <v>22</v>
      </c>
      <c r="B95" s="16">
        <v>14.823833375284924</v>
      </c>
      <c r="C95" s="16">
        <v>28.061772727272725</v>
      </c>
      <c r="D95" s="16">
        <v>2.7410000000000001</v>
      </c>
    </row>
    <row r="96" spans="1:4" x14ac:dyDescent="0.25">
      <c r="A96" s="15" t="s">
        <v>216</v>
      </c>
      <c r="B96" s="16">
        <v>18.666125758654008</v>
      </c>
      <c r="C96" s="16">
        <v>34.63995454545455</v>
      </c>
      <c r="D96" s="16">
        <v>127.819</v>
      </c>
    </row>
    <row r="97" spans="1:4" x14ac:dyDescent="0.25">
      <c r="A97" s="15" t="s">
        <v>217</v>
      </c>
      <c r="B97" s="16">
        <v>15.648571906549435</v>
      </c>
      <c r="C97" s="16">
        <v>36.075863636363636</v>
      </c>
      <c r="D97" s="16">
        <v>6.2530000000000001</v>
      </c>
    </row>
    <row r="98" spans="1:4" x14ac:dyDescent="0.25">
      <c r="A98" s="15" t="s">
        <v>218</v>
      </c>
      <c r="B98" s="16">
        <v>16.629361177952696</v>
      </c>
      <c r="C98" s="16">
        <v>22.5242</v>
      </c>
      <c r="D98" s="16">
        <v>16.673999999999999</v>
      </c>
    </row>
    <row r="99" spans="1:4" x14ac:dyDescent="0.25">
      <c r="A99" s="15" t="s">
        <v>219</v>
      </c>
      <c r="B99" s="16">
        <v>17.52688508990558</v>
      </c>
      <c r="C99" s="16">
        <v>24.239181818181816</v>
      </c>
      <c r="D99" s="16">
        <v>40.909999999999997</v>
      </c>
    </row>
    <row r="100" spans="1:4" x14ac:dyDescent="0.25">
      <c r="A100" s="15" t="s">
        <v>23</v>
      </c>
      <c r="B100" s="16">
        <v>11.561715629139661</v>
      </c>
      <c r="C100" s="16">
        <v>86.998409090909092</v>
      </c>
      <c r="D100" s="16">
        <v>0.105</v>
      </c>
    </row>
    <row r="101" spans="1:4" x14ac:dyDescent="0.25">
      <c r="A101" s="15" t="s">
        <v>220</v>
      </c>
      <c r="B101" s="16">
        <v>17.707453297558228</v>
      </c>
      <c r="C101" s="16">
        <v>19.424235294117647</v>
      </c>
      <c r="D101" s="16">
        <v>49.006</v>
      </c>
    </row>
    <row r="102" spans="1:4" x14ac:dyDescent="0.25">
      <c r="A102" s="15" t="s">
        <v>221</v>
      </c>
      <c r="B102" s="16">
        <v>15.11896664077516</v>
      </c>
      <c r="C102" s="16">
        <v>53.993454545454547</v>
      </c>
      <c r="D102" s="16">
        <v>3.6819999999999999</v>
      </c>
    </row>
    <row r="103" spans="1:4" x14ac:dyDescent="0.25">
      <c r="A103" s="15" t="s">
        <v>222</v>
      </c>
      <c r="B103" s="16">
        <v>15.526059971766786</v>
      </c>
      <c r="C103" s="16">
        <v>30.526</v>
      </c>
      <c r="D103" s="16">
        <v>5.532</v>
      </c>
    </row>
    <row r="104" spans="1:4" x14ac:dyDescent="0.25">
      <c r="A104" s="15" t="s">
        <v>223</v>
      </c>
      <c r="B104" s="16">
        <v>15.695891218845857</v>
      </c>
      <c r="C104" s="16">
        <v>20.74541666666666</v>
      </c>
      <c r="D104" s="16">
        <v>6.556</v>
      </c>
    </row>
    <row r="105" spans="1:4" x14ac:dyDescent="0.25">
      <c r="A105" s="15" t="s">
        <v>24</v>
      </c>
      <c r="B105" s="16">
        <v>14.617512143436301</v>
      </c>
      <c r="C105" s="16">
        <v>38.223357142857147</v>
      </c>
      <c r="D105" s="16">
        <v>2.23</v>
      </c>
    </row>
    <row r="106" spans="1:4" x14ac:dyDescent="0.25">
      <c r="A106" s="15" t="s">
        <v>224</v>
      </c>
      <c r="B106" s="16">
        <v>15.191249405144648</v>
      </c>
      <c r="C106" s="16">
        <v>34.277333333333338</v>
      </c>
      <c r="D106" s="16">
        <v>3.9580000000000002</v>
      </c>
    </row>
    <row r="107" spans="1:4" x14ac:dyDescent="0.25">
      <c r="A107" s="15" t="s">
        <v>25</v>
      </c>
      <c r="B107" s="16">
        <v>14.478713862151148</v>
      </c>
      <c r="C107" s="16">
        <v>47.289681818181812</v>
      </c>
      <c r="D107" s="16">
        <v>1.9410000000000001</v>
      </c>
    </row>
    <row r="108" spans="1:4" x14ac:dyDescent="0.25">
      <c r="A108" s="15" t="s">
        <v>225</v>
      </c>
      <c r="B108" s="16">
        <v>15.170314251992794</v>
      </c>
      <c r="C108" s="16">
        <v>24.048249999999999</v>
      </c>
      <c r="D108" s="16">
        <v>3.8759999999999999</v>
      </c>
    </row>
    <row r="109" spans="1:4" x14ac:dyDescent="0.25">
      <c r="A109" s="15" t="s">
        <v>226</v>
      </c>
      <c r="B109" s="16">
        <v>15.684076735432095</v>
      </c>
      <c r="C109" s="16">
        <v>34.205714285714286</v>
      </c>
      <c r="D109" s="16">
        <v>6.4790000000000001</v>
      </c>
    </row>
    <row r="110" spans="1:4" x14ac:dyDescent="0.25">
      <c r="A110" s="15" t="s">
        <v>227</v>
      </c>
      <c r="B110" s="16">
        <v>14.999382690583207</v>
      </c>
      <c r="C110" s="16">
        <v>36.198916666666655</v>
      </c>
      <c r="D110" s="16">
        <v>3.2669999999999999</v>
      </c>
    </row>
    <row r="111" spans="1:4" x14ac:dyDescent="0.25">
      <c r="A111" s="15" t="s">
        <v>26</v>
      </c>
      <c r="B111" s="16">
        <v>13.149978544437301</v>
      </c>
      <c r="C111" s="16">
        <v>40.230176470588233</v>
      </c>
      <c r="D111" s="16">
        <v>0.51400000000000001</v>
      </c>
    </row>
    <row r="112" spans="1:4" x14ac:dyDescent="0.25">
      <c r="A112" s="15" t="s">
        <v>143</v>
      </c>
      <c r="B112" s="16">
        <v>14.537730986009926</v>
      </c>
      <c r="C112" s="16">
        <v>34.713642857142858</v>
      </c>
      <c r="D112" s="16">
        <v>2.0590000000000002</v>
      </c>
    </row>
    <row r="113" spans="1:4" x14ac:dyDescent="0.25">
      <c r="A113" s="15" t="s">
        <v>228</v>
      </c>
      <c r="B113" s="16">
        <v>16.899757245049003</v>
      </c>
      <c r="C113" s="16">
        <v>19.487863636363638</v>
      </c>
      <c r="D113" s="16">
        <v>21.850999999999999</v>
      </c>
    </row>
    <row r="114" spans="1:4" x14ac:dyDescent="0.25">
      <c r="A114" s="15" t="s">
        <v>229</v>
      </c>
      <c r="B114" s="16">
        <v>16.598420829275927</v>
      </c>
      <c r="C114" s="16">
        <v>32.791000000000004</v>
      </c>
      <c r="D114" s="16">
        <v>16.166</v>
      </c>
    </row>
    <row r="115" spans="1:4" x14ac:dyDescent="0.25">
      <c r="A115" s="15" t="s">
        <v>230</v>
      </c>
      <c r="B115" s="16">
        <v>17.173487237171866</v>
      </c>
      <c r="C115" s="16">
        <v>28.730909090909087</v>
      </c>
      <c r="D115" s="16">
        <v>28.731000000000002</v>
      </c>
    </row>
    <row r="116" spans="1:4" x14ac:dyDescent="0.25">
      <c r="A116" s="15" t="s">
        <v>28</v>
      </c>
      <c r="B116" s="16">
        <v>12.691580461311874</v>
      </c>
      <c r="C116" s="16">
        <v>34.361136363636369</v>
      </c>
      <c r="D116" s="16">
        <v>0.32500000000000001</v>
      </c>
    </row>
    <row r="117" spans="1:4" x14ac:dyDescent="0.25">
      <c r="A117" s="15" t="s">
        <v>231</v>
      </c>
      <c r="B117" s="16">
        <v>16.578680058287564</v>
      </c>
      <c r="C117" s="16">
        <v>22.878499999999999</v>
      </c>
      <c r="D117" s="16">
        <v>15.85</v>
      </c>
    </row>
    <row r="118" spans="1:4" x14ac:dyDescent="0.25">
      <c r="A118" s="15" t="s">
        <v>29</v>
      </c>
      <c r="B118" s="16">
        <v>12.955127458028414</v>
      </c>
      <c r="C118" s="16">
        <v>44.235999999999997</v>
      </c>
      <c r="D118" s="16">
        <v>0.42299999999999999</v>
      </c>
    </row>
    <row r="119" spans="1:4" x14ac:dyDescent="0.25">
      <c r="A119" s="15" t="s">
        <v>232</v>
      </c>
      <c r="B119" s="16">
        <v>14.996010006104568</v>
      </c>
      <c r="C119" s="16">
        <v>29.671199999999999</v>
      </c>
      <c r="D119" s="16">
        <v>3.2559999999999998</v>
      </c>
    </row>
    <row r="120" spans="1:4" x14ac:dyDescent="0.25">
      <c r="A120" s="15" t="s">
        <v>30</v>
      </c>
      <c r="B120" s="16">
        <v>14.069377281921325</v>
      </c>
      <c r="C120" s="16">
        <v>24.255916666666668</v>
      </c>
      <c r="D120" s="16">
        <v>1.2889999999999999</v>
      </c>
    </row>
    <row r="121" spans="1:4" x14ac:dyDescent="0.25">
      <c r="A121" s="15" t="s">
        <v>233</v>
      </c>
      <c r="B121" s="16">
        <v>18.549381738968098</v>
      </c>
      <c r="C121" s="16">
        <v>23.731318181818185</v>
      </c>
      <c r="D121" s="16">
        <v>113.735</v>
      </c>
    </row>
    <row r="122" spans="1:4" x14ac:dyDescent="0.25">
      <c r="A122" s="15" t="s">
        <v>234</v>
      </c>
      <c r="B122" s="16">
        <v>15.084428050930592</v>
      </c>
      <c r="C122" s="16">
        <v>38.774058823529401</v>
      </c>
      <c r="D122" s="16">
        <v>3.5569999999999999</v>
      </c>
    </row>
    <row r="123" spans="1:4" x14ac:dyDescent="0.25">
      <c r="A123" s="15" t="s">
        <v>31</v>
      </c>
      <c r="B123" s="16">
        <v>14.843700382335838</v>
      </c>
      <c r="C123" s="16">
        <v>34.725318181818174</v>
      </c>
      <c r="D123" s="16">
        <v>2.7959999999999998</v>
      </c>
    </row>
    <row r="124" spans="1:4" x14ac:dyDescent="0.25">
      <c r="A124" s="15" t="s">
        <v>32</v>
      </c>
      <c r="B124" s="16">
        <v>13.337474757021274</v>
      </c>
      <c r="C124" s="16">
        <v>42.535999999999994</v>
      </c>
      <c r="D124" s="16">
        <v>0.62</v>
      </c>
    </row>
    <row r="125" spans="1:4" x14ac:dyDescent="0.25">
      <c r="A125" s="15" t="s">
        <v>235</v>
      </c>
      <c r="B125" s="16">
        <v>17.287073202286994</v>
      </c>
      <c r="C125" s="16">
        <v>27.90018181818181</v>
      </c>
      <c r="D125" s="16">
        <v>32.186999999999998</v>
      </c>
    </row>
    <row r="126" spans="1:4" x14ac:dyDescent="0.25">
      <c r="A126" s="15" t="s">
        <v>236</v>
      </c>
      <c r="B126" s="16">
        <v>16.907325440195308</v>
      </c>
      <c r="C126" s="16">
        <v>26.180954545454544</v>
      </c>
      <c r="D126" s="16">
        <v>22.016999999999999</v>
      </c>
    </row>
    <row r="127" spans="1:4" x14ac:dyDescent="0.25">
      <c r="A127" s="15" t="s">
        <v>237</v>
      </c>
      <c r="B127" s="16">
        <v>17.949348232133172</v>
      </c>
      <c r="C127" s="16">
        <v>8.5923571428571428</v>
      </c>
      <c r="D127" s="16">
        <v>62.417000000000002</v>
      </c>
    </row>
    <row r="128" spans="1:4" x14ac:dyDescent="0.25">
      <c r="A128" s="15" t="s">
        <v>33</v>
      </c>
      <c r="B128" s="16">
        <v>14.575381370567127</v>
      </c>
      <c r="C128" s="16">
        <v>31.48718181818181</v>
      </c>
      <c r="D128" s="16">
        <v>2.1379999999999999</v>
      </c>
    </row>
    <row r="129" spans="1:4" x14ac:dyDescent="0.25">
      <c r="A129" s="15" t="s">
        <v>238</v>
      </c>
      <c r="B129" s="16">
        <v>17.16401015062598</v>
      </c>
      <c r="C129" s="16">
        <v>15.175666666666666</v>
      </c>
      <c r="D129" s="16">
        <v>28.46</v>
      </c>
    </row>
    <row r="130" spans="1:4" x14ac:dyDescent="0.25">
      <c r="A130" s="15" t="s">
        <v>239</v>
      </c>
      <c r="B130" s="16">
        <v>16.630320295638018</v>
      </c>
      <c r="C130" s="16">
        <v>47.538470588235292</v>
      </c>
      <c r="D130" s="16">
        <v>16.690000000000001</v>
      </c>
    </row>
    <row r="131" spans="1:4" x14ac:dyDescent="0.25">
      <c r="A131" s="15" t="s">
        <v>240</v>
      </c>
      <c r="B131" s="16">
        <v>15.300744866939068</v>
      </c>
      <c r="C131" s="16">
        <v>33.411181818181817</v>
      </c>
      <c r="D131" s="16">
        <v>4.4160000000000004</v>
      </c>
    </row>
    <row r="132" spans="1:4" x14ac:dyDescent="0.25">
      <c r="A132" s="15" t="s">
        <v>241</v>
      </c>
      <c r="B132" s="16">
        <v>15.588596761926707</v>
      </c>
      <c r="C132" s="16">
        <v>32.05981818181818</v>
      </c>
      <c r="D132" s="16">
        <v>5.8890000000000002</v>
      </c>
    </row>
    <row r="133" spans="1:4" x14ac:dyDescent="0.25">
      <c r="A133" s="15" t="s">
        <v>242</v>
      </c>
      <c r="B133" s="16">
        <v>16.529211430575298</v>
      </c>
      <c r="C133" s="16">
        <v>19.961058823529413</v>
      </c>
      <c r="D133" s="16">
        <v>15.085000000000001</v>
      </c>
    </row>
    <row r="134" spans="1:4" x14ac:dyDescent="0.25">
      <c r="A134" s="15" t="s">
        <v>243</v>
      </c>
      <c r="B134" s="16">
        <v>18.892819591995114</v>
      </c>
      <c r="C134" s="16">
        <v>30.464666666666663</v>
      </c>
      <c r="D134" s="16">
        <v>160.34200000000001</v>
      </c>
    </row>
    <row r="135" spans="1:4" x14ac:dyDescent="0.25">
      <c r="A135" s="15" t="s">
        <v>244</v>
      </c>
      <c r="B135" s="16">
        <v>15.419533837696875</v>
      </c>
      <c r="C135" s="16">
        <v>45.951136363636358</v>
      </c>
      <c r="D135" s="16">
        <v>4.9729999999999999</v>
      </c>
    </row>
    <row r="136" spans="1:4" x14ac:dyDescent="0.25">
      <c r="A136" s="15" t="s">
        <v>245</v>
      </c>
      <c r="B136" s="16">
        <v>14.941413706868287</v>
      </c>
      <c r="C136" s="16">
        <v>38.783090909090909</v>
      </c>
      <c r="D136" s="16">
        <v>3.0830000000000002</v>
      </c>
    </row>
    <row r="137" spans="1:4" x14ac:dyDescent="0.25">
      <c r="A137" s="15" t="s">
        <v>246</v>
      </c>
      <c r="B137" s="16">
        <v>18.982066393330058</v>
      </c>
      <c r="C137" s="16">
        <v>19.089684210526318</v>
      </c>
      <c r="D137" s="16">
        <v>175.31</v>
      </c>
    </row>
    <row r="138" spans="1:4" x14ac:dyDescent="0.25">
      <c r="A138" s="15" t="s">
        <v>247</v>
      </c>
      <c r="B138" s="16">
        <v>15.093662760464461</v>
      </c>
      <c r="C138" s="16">
        <v>25.36095454545455</v>
      </c>
      <c r="D138" s="16">
        <v>3.59</v>
      </c>
    </row>
    <row r="139" spans="1:4" x14ac:dyDescent="0.25">
      <c r="A139" s="15" t="s">
        <v>248</v>
      </c>
      <c r="B139" s="16">
        <v>15.711630042516571</v>
      </c>
      <c r="C139" s="16">
        <v>31.599954545454548</v>
      </c>
      <c r="D139" s="16">
        <v>6.66</v>
      </c>
    </row>
    <row r="140" spans="1:4" x14ac:dyDescent="0.25">
      <c r="A140" s="15" t="s">
        <v>249</v>
      </c>
      <c r="B140" s="16">
        <v>15.691917501252615</v>
      </c>
      <c r="C140" s="16">
        <v>20.147863636363638</v>
      </c>
      <c r="D140" s="16">
        <v>6.53</v>
      </c>
    </row>
    <row r="141" spans="1:4" x14ac:dyDescent="0.25">
      <c r="A141" s="15" t="s">
        <v>250</v>
      </c>
      <c r="B141" s="16">
        <v>17.217007894635426</v>
      </c>
      <c r="C141" s="16">
        <v>19.229333333333333</v>
      </c>
      <c r="D141" s="16">
        <v>30.009</v>
      </c>
    </row>
    <row r="142" spans="1:4" x14ac:dyDescent="0.25">
      <c r="A142" s="15" t="s">
        <v>251</v>
      </c>
      <c r="B142" s="16">
        <v>18.378357623305842</v>
      </c>
      <c r="C142" s="16">
        <v>20.173944444444444</v>
      </c>
      <c r="D142" s="16">
        <v>95.855999999999995</v>
      </c>
    </row>
    <row r="143" spans="1:4" x14ac:dyDescent="0.25">
      <c r="A143" s="15" t="s">
        <v>252</v>
      </c>
      <c r="B143" s="16">
        <v>17.4517537109976</v>
      </c>
      <c r="C143" s="16">
        <v>44.452823529411766</v>
      </c>
      <c r="D143" s="16">
        <v>37.948999999999998</v>
      </c>
    </row>
    <row r="144" spans="1:4" x14ac:dyDescent="0.25">
      <c r="A144" s="15" t="s">
        <v>253</v>
      </c>
      <c r="B144" s="16">
        <v>16.181821341838866</v>
      </c>
      <c r="C144" s="16">
        <v>43.967136363636364</v>
      </c>
      <c r="D144" s="16">
        <v>10.657999999999999</v>
      </c>
    </row>
    <row r="145" spans="1:4" x14ac:dyDescent="0.25">
      <c r="A145" s="15" t="s">
        <v>34</v>
      </c>
      <c r="B145" s="16">
        <v>14.385359522179726</v>
      </c>
      <c r="C145" s="16">
        <v>35.709454545454534</v>
      </c>
      <c r="D145" s="16">
        <v>1.768</v>
      </c>
    </row>
    <row r="146" spans="1:4" x14ac:dyDescent="0.25">
      <c r="A146" s="15" t="s">
        <v>254</v>
      </c>
      <c r="B146" s="16">
        <v>16.879462070495411</v>
      </c>
      <c r="C146" s="16">
        <v>34.594166666666659</v>
      </c>
      <c r="D146" s="16">
        <v>21.411999999999999</v>
      </c>
    </row>
    <row r="147" spans="1:4" x14ac:dyDescent="0.25">
      <c r="A147" s="15" t="s">
        <v>255</v>
      </c>
      <c r="B147" s="16">
        <v>18.774227801149749</v>
      </c>
      <c r="C147" s="16">
        <v>35.51828571428571</v>
      </c>
      <c r="D147" s="16">
        <v>142.411</v>
      </c>
    </row>
    <row r="148" spans="1:4" x14ac:dyDescent="0.25">
      <c r="A148" s="15" t="s">
        <v>256</v>
      </c>
      <c r="B148" s="16">
        <v>16.138682284566709</v>
      </c>
      <c r="C148" s="16">
        <v>22.5014</v>
      </c>
      <c r="D148" s="16">
        <v>10.208</v>
      </c>
    </row>
    <row r="149" spans="1:4" x14ac:dyDescent="0.25">
      <c r="A149" s="15" t="s">
        <v>35</v>
      </c>
      <c r="B149" s="16">
        <v>12.117241431823558</v>
      </c>
      <c r="C149" s="16">
        <v>36.593142857142865</v>
      </c>
      <c r="D149" s="16">
        <v>0.183</v>
      </c>
    </row>
    <row r="150" spans="1:4" x14ac:dyDescent="0.25">
      <c r="A150" s="15" t="s">
        <v>36</v>
      </c>
      <c r="B150" s="16">
        <v>12.037653993905211</v>
      </c>
      <c r="C150" s="16">
        <v>41.88816666666667</v>
      </c>
      <c r="D150" s="16">
        <v>0.16900000000000001</v>
      </c>
    </row>
    <row r="151" spans="1:4" x14ac:dyDescent="0.25">
      <c r="A151" s="15" t="s">
        <v>257</v>
      </c>
      <c r="B151" s="16">
        <v>17.153732640464916</v>
      </c>
      <c r="C151" s="16">
        <v>36.662769230769236</v>
      </c>
      <c r="D151" s="16">
        <v>28.169</v>
      </c>
    </row>
    <row r="152" spans="1:4" x14ac:dyDescent="0.25">
      <c r="A152" s="15" t="s">
        <v>258</v>
      </c>
      <c r="B152" s="16">
        <v>16.413969082436388</v>
      </c>
      <c r="C152" s="16">
        <v>24.151250000000001</v>
      </c>
      <c r="D152" s="16">
        <v>13.443</v>
      </c>
    </row>
    <row r="153" spans="1:4" x14ac:dyDescent="0.25">
      <c r="A153" s="15" t="s">
        <v>259</v>
      </c>
      <c r="B153" s="16">
        <v>15.818475940933496</v>
      </c>
      <c r="C153" s="16">
        <v>42.958833333333331</v>
      </c>
      <c r="D153" s="16">
        <v>7.4109999999999996</v>
      </c>
    </row>
    <row r="154" spans="1:4" x14ac:dyDescent="0.25">
      <c r="A154" s="15" t="s">
        <v>37</v>
      </c>
      <c r="B154" s="16">
        <v>11.418614785498987</v>
      </c>
      <c r="C154" s="16">
        <v>48.812090909090905</v>
      </c>
      <c r="D154" s="16">
        <v>9.0999999999999998E-2</v>
      </c>
    </row>
    <row r="155" spans="1:4" x14ac:dyDescent="0.25">
      <c r="A155" s="15" t="s">
        <v>260</v>
      </c>
      <c r="B155" s="16">
        <v>15.60727002719233</v>
      </c>
      <c r="C155" s="16">
        <v>25.061583333333335</v>
      </c>
      <c r="D155" s="16">
        <v>6</v>
      </c>
    </row>
    <row r="156" spans="1:4" x14ac:dyDescent="0.25">
      <c r="A156" s="15" t="s">
        <v>261</v>
      </c>
      <c r="B156" s="16">
        <v>15.478299645895369</v>
      </c>
      <c r="C156" s="16">
        <v>18.512590909090907</v>
      </c>
      <c r="D156" s="16">
        <v>5.274</v>
      </c>
    </row>
    <row r="157" spans="1:4" x14ac:dyDescent="0.25">
      <c r="A157" s="15" t="s">
        <v>262</v>
      </c>
      <c r="B157" s="16">
        <v>15.510391952215842</v>
      </c>
      <c r="C157" s="16">
        <v>41.814466666666668</v>
      </c>
      <c r="D157" s="16">
        <v>5.4459999999999997</v>
      </c>
    </row>
    <row r="158" spans="1:4" x14ac:dyDescent="0.25">
      <c r="A158" s="15" t="s">
        <v>38</v>
      </c>
      <c r="B158" s="16">
        <v>14.519102996385758</v>
      </c>
      <c r="C158" s="16">
        <v>42.394705882352945</v>
      </c>
      <c r="D158" s="16">
        <v>2.0209999999999999</v>
      </c>
    </row>
    <row r="159" spans="1:4" x14ac:dyDescent="0.25">
      <c r="A159" s="15" t="s">
        <v>39</v>
      </c>
      <c r="B159" s="16">
        <v>13.199324418540456</v>
      </c>
      <c r="C159" s="16">
        <v>34.603272727272731</v>
      </c>
      <c r="D159" s="16">
        <v>0.54</v>
      </c>
    </row>
    <row r="160" spans="1:4" x14ac:dyDescent="0.25">
      <c r="A160" s="15" t="s">
        <v>263</v>
      </c>
      <c r="B160" s="16">
        <v>17.739284252825083</v>
      </c>
      <c r="C160" s="16">
        <v>28.340166666666665</v>
      </c>
      <c r="D160" s="16">
        <v>50.591000000000001</v>
      </c>
    </row>
    <row r="161" spans="1:4" x14ac:dyDescent="0.25">
      <c r="A161" s="15" t="s">
        <v>264</v>
      </c>
      <c r="B161" s="16">
        <v>17.647472522217491</v>
      </c>
      <c r="C161" s="16">
        <v>41.663909090909087</v>
      </c>
      <c r="D161" s="16">
        <v>46.152999999999999</v>
      </c>
    </row>
    <row r="162" spans="1:4" x14ac:dyDescent="0.25">
      <c r="A162" s="15" t="s">
        <v>265</v>
      </c>
      <c r="B162" s="16">
        <v>16.837933446771309</v>
      </c>
      <c r="C162" s="16">
        <v>25.576909090909091</v>
      </c>
      <c r="D162" s="16">
        <v>20.541</v>
      </c>
    </row>
    <row r="163" spans="1:4" x14ac:dyDescent="0.25">
      <c r="A163" s="17" t="s">
        <v>40</v>
      </c>
      <c r="B163" s="16">
        <v>10.933106969717286</v>
      </c>
      <c r="C163" s="16">
        <v>30.039181818181817</v>
      </c>
      <c r="D163" s="16">
        <v>5.6000000000000001E-2</v>
      </c>
    </row>
    <row r="164" spans="1:4" x14ac:dyDescent="0.25">
      <c r="A164" s="17" t="s">
        <v>41</v>
      </c>
      <c r="B164" s="16">
        <v>12.025749091398891</v>
      </c>
      <c r="C164" s="16">
        <v>27.618681818181816</v>
      </c>
      <c r="D164" s="16">
        <v>0.16700000000000001</v>
      </c>
    </row>
    <row r="165" spans="1:4" x14ac:dyDescent="0.25">
      <c r="A165" s="17" t="s">
        <v>42</v>
      </c>
      <c r="B165" s="16">
        <v>11.608235644774552</v>
      </c>
      <c r="C165" s="16">
        <v>27.696636363636369</v>
      </c>
      <c r="D165" s="16">
        <v>0.11</v>
      </c>
    </row>
    <row r="166" spans="1:4" x14ac:dyDescent="0.25">
      <c r="A166" s="15" t="s">
        <v>266</v>
      </c>
      <c r="B166" s="16">
        <v>17.301692263531425</v>
      </c>
      <c r="C166" s="16">
        <v>19.717909090909096</v>
      </c>
      <c r="D166" s="16">
        <v>32.661000000000001</v>
      </c>
    </row>
    <row r="167" spans="1:4" x14ac:dyDescent="0.25">
      <c r="A167" s="17" t="s">
        <v>43</v>
      </c>
      <c r="B167" s="16">
        <v>13.188151117942333</v>
      </c>
      <c r="C167" s="16">
        <v>31.401045454545454</v>
      </c>
      <c r="D167" s="16">
        <v>0.53400000000000003</v>
      </c>
    </row>
    <row r="168" spans="1:4" x14ac:dyDescent="0.25">
      <c r="A168" s="15" t="s">
        <v>44</v>
      </c>
      <c r="B168" s="16">
        <v>13.977629407440709</v>
      </c>
      <c r="C168" s="16">
        <v>29.289636363636358</v>
      </c>
      <c r="D168" s="16">
        <v>1.1759999999999999</v>
      </c>
    </row>
    <row r="169" spans="1:4" x14ac:dyDescent="0.25">
      <c r="A169" s="15" t="s">
        <v>267</v>
      </c>
      <c r="B169" s="16">
        <v>16.061525299469924</v>
      </c>
      <c r="C169" s="16">
        <v>55.965863636363629</v>
      </c>
      <c r="D169" s="16">
        <v>9.4499999999999993</v>
      </c>
    </row>
    <row r="170" spans="1:4" x14ac:dyDescent="0.25">
      <c r="A170" s="15" t="s">
        <v>268</v>
      </c>
      <c r="B170" s="16">
        <v>15.874366666035002</v>
      </c>
      <c r="C170" s="16">
        <v>35.897090909090906</v>
      </c>
      <c r="D170" s="16">
        <v>7.8369999999999997</v>
      </c>
    </row>
    <row r="171" spans="1:4" x14ac:dyDescent="0.25">
      <c r="A171" s="15" t="s">
        <v>269</v>
      </c>
      <c r="B171" s="16">
        <v>16.878574323678549</v>
      </c>
      <c r="C171" s="16">
        <v>28.773666666666664</v>
      </c>
      <c r="D171" s="16">
        <v>21.393000000000001</v>
      </c>
    </row>
    <row r="172" spans="1:4" x14ac:dyDescent="0.25">
      <c r="A172" s="15" t="s">
        <v>270</v>
      </c>
      <c r="B172" s="16">
        <v>16.960739842664175</v>
      </c>
      <c r="C172" s="16">
        <v>25.74877272727273</v>
      </c>
      <c r="D172" s="16">
        <v>23.225000000000001</v>
      </c>
    </row>
    <row r="173" spans="1:4" x14ac:dyDescent="0.25">
      <c r="A173" s="15" t="s">
        <v>271</v>
      </c>
      <c r="B173" s="16">
        <v>15.875896693108951</v>
      </c>
      <c r="C173" s="16">
        <v>22.310000000000002</v>
      </c>
      <c r="D173" s="16">
        <v>7.8490000000000002</v>
      </c>
    </row>
    <row r="174" spans="1:4" x14ac:dyDescent="0.25">
      <c r="A174" s="15" t="s">
        <v>272</v>
      </c>
      <c r="B174" s="16">
        <v>17.557361896844316</v>
      </c>
      <c r="C174" s="16">
        <v>19.24733333333333</v>
      </c>
      <c r="D174" s="16">
        <v>42.176000000000002</v>
      </c>
    </row>
    <row r="175" spans="1:4" x14ac:dyDescent="0.25">
      <c r="A175" s="15" t="s">
        <v>273</v>
      </c>
      <c r="B175" s="16">
        <v>17.975580436803511</v>
      </c>
      <c r="C175" s="16">
        <v>21.624294117647057</v>
      </c>
      <c r="D175" s="16">
        <v>64.075999999999993</v>
      </c>
    </row>
    <row r="176" spans="1:4" x14ac:dyDescent="0.25">
      <c r="A176" s="15" t="s">
        <v>134</v>
      </c>
      <c r="B176" s="16">
        <v>13.904436767158675</v>
      </c>
      <c r="C176" s="16">
        <v>18.495416666666664</v>
      </c>
      <c r="D176" s="16">
        <v>1.093</v>
      </c>
    </row>
    <row r="177" spans="1:4" x14ac:dyDescent="0.25">
      <c r="A177" s="15" t="s">
        <v>274</v>
      </c>
      <c r="B177" s="16">
        <v>15.781083268484597</v>
      </c>
      <c r="C177" s="16">
        <v>19.650272727272725</v>
      </c>
      <c r="D177" s="16">
        <v>7.1390000000000002</v>
      </c>
    </row>
    <row r="178" spans="1:4" x14ac:dyDescent="0.25">
      <c r="A178" s="15" t="s">
        <v>46</v>
      </c>
      <c r="B178" s="16"/>
      <c r="C178" s="16"/>
      <c r="D178" s="16"/>
    </row>
    <row r="179" spans="1:4" x14ac:dyDescent="0.25">
      <c r="A179" s="17" t="s">
        <v>47</v>
      </c>
      <c r="B179" s="16">
        <v>14.095412443097093</v>
      </c>
      <c r="C179" s="16">
        <v>30.581461538461536</v>
      </c>
      <c r="D179" s="16">
        <v>1.323</v>
      </c>
    </row>
    <row r="180" spans="1:4" x14ac:dyDescent="0.25">
      <c r="A180" s="15" t="s">
        <v>275</v>
      </c>
      <c r="B180" s="16">
        <v>16.181539823514854</v>
      </c>
      <c r="C180" s="16">
        <v>30.061523809523813</v>
      </c>
      <c r="D180" s="16">
        <v>10.654999999999999</v>
      </c>
    </row>
    <row r="181" spans="1:4" x14ac:dyDescent="0.25">
      <c r="A181" s="15" t="s">
        <v>276</v>
      </c>
      <c r="B181" s="16">
        <v>18.118899747121084</v>
      </c>
      <c r="C181" s="16">
        <v>35.874099999999991</v>
      </c>
      <c r="D181" s="16">
        <v>73.95</v>
      </c>
    </row>
    <row r="182" spans="1:4" x14ac:dyDescent="0.25">
      <c r="A182" s="15" t="s">
        <v>277</v>
      </c>
      <c r="B182" s="16">
        <v>15.524974784465499</v>
      </c>
      <c r="C182" s="16">
        <v>18.394000000000002</v>
      </c>
      <c r="D182" s="16">
        <v>5.5259999999999998</v>
      </c>
    </row>
    <row r="183" spans="1:4" x14ac:dyDescent="0.25">
      <c r="A183" s="15" t="s">
        <v>48</v>
      </c>
      <c r="B183" s="16"/>
      <c r="C183" s="16"/>
      <c r="D183" s="16"/>
    </row>
    <row r="184" spans="1:4" x14ac:dyDescent="0.25">
      <c r="A184" s="15" t="s">
        <v>278</v>
      </c>
      <c r="B184" s="16">
        <v>17.376585049255706</v>
      </c>
      <c r="C184" s="16">
        <v>20.067666666666664</v>
      </c>
      <c r="D184" s="16">
        <v>35.201000000000001</v>
      </c>
    </row>
    <row r="185" spans="1:4" x14ac:dyDescent="0.25">
      <c r="A185" s="15" t="s">
        <v>279</v>
      </c>
      <c r="B185" s="16">
        <v>17.634408993401944</v>
      </c>
      <c r="C185" s="16">
        <v>41.393333333333338</v>
      </c>
      <c r="D185" s="16">
        <v>45.554000000000002</v>
      </c>
    </row>
    <row r="186" spans="1:4" x14ac:dyDescent="0.25">
      <c r="A186" s="15" t="s">
        <v>280</v>
      </c>
      <c r="B186" s="16">
        <v>15.497269131978001</v>
      </c>
      <c r="C186" s="16">
        <v>20.264538461538464</v>
      </c>
      <c r="D186" s="16">
        <v>5.375</v>
      </c>
    </row>
    <row r="187" spans="1:4" x14ac:dyDescent="0.25">
      <c r="A187" s="15" t="s">
        <v>281</v>
      </c>
      <c r="B187" s="16">
        <v>17.95297846456846</v>
      </c>
      <c r="C187" s="16">
        <v>40.824681818181823</v>
      </c>
      <c r="D187" s="16">
        <v>62.643999999999998</v>
      </c>
    </row>
    <row r="188" spans="1:4" x14ac:dyDescent="0.25">
      <c r="A188" s="15" t="s">
        <v>123</v>
      </c>
      <c r="B188" s="16">
        <v>19.558340653871142</v>
      </c>
      <c r="C188" s="16">
        <v>37.968363636363634</v>
      </c>
      <c r="D188" s="16">
        <v>311.94600000000003</v>
      </c>
    </row>
    <row r="189" spans="1:4" x14ac:dyDescent="0.25">
      <c r="A189" s="15" t="s">
        <v>282</v>
      </c>
      <c r="B189" s="16">
        <v>15.03012652238869</v>
      </c>
      <c r="C189" s="16">
        <v>32.31307692307692</v>
      </c>
      <c r="D189" s="16">
        <v>3.3690000000000002</v>
      </c>
    </row>
    <row r="190" spans="1:4" x14ac:dyDescent="0.25">
      <c r="A190" s="15" t="s">
        <v>283</v>
      </c>
      <c r="B190" s="16">
        <v>17.177343216104152</v>
      </c>
      <c r="C190" s="16">
        <v>36.171399999999991</v>
      </c>
      <c r="D190" s="16">
        <v>28.841999999999999</v>
      </c>
    </row>
    <row r="191" spans="1:4" x14ac:dyDescent="0.25">
      <c r="A191" s="15" t="s">
        <v>49</v>
      </c>
      <c r="B191" s="16">
        <v>12.409013489526863</v>
      </c>
      <c r="C191" s="16">
        <v>24.868666666666666</v>
      </c>
      <c r="D191" s="16">
        <v>0.245</v>
      </c>
    </row>
    <row r="192" spans="1:4" x14ac:dyDescent="0.25">
      <c r="A192" s="15" t="s">
        <v>284</v>
      </c>
      <c r="B192" s="16">
        <v>17.208910955324203</v>
      </c>
      <c r="C192" s="16">
        <v>32.735727272727281</v>
      </c>
      <c r="D192" s="16">
        <v>29.766999999999999</v>
      </c>
    </row>
    <row r="193" spans="1:4" x14ac:dyDescent="0.25">
      <c r="A193" s="15" t="s">
        <v>285</v>
      </c>
      <c r="B193" s="16">
        <v>18.307691201130048</v>
      </c>
      <c r="C193" s="16">
        <v>27.391642857142859</v>
      </c>
      <c r="D193" s="16">
        <v>89.316000000000003</v>
      </c>
    </row>
    <row r="194" spans="1:4" x14ac:dyDescent="0.25">
      <c r="A194" s="15" t="s">
        <v>286</v>
      </c>
      <c r="B194" s="16">
        <v>17.039572909519777</v>
      </c>
      <c r="C194" s="16">
        <v>32.677764705882346</v>
      </c>
      <c r="D194" s="16">
        <v>25.13</v>
      </c>
    </row>
    <row r="195" spans="1:4" x14ac:dyDescent="0.25">
      <c r="A195" s="15" t="s">
        <v>287</v>
      </c>
      <c r="B195" s="16">
        <v>16.424476800842584</v>
      </c>
      <c r="C195" s="16">
        <v>25.815333333333331</v>
      </c>
      <c r="D195" s="16">
        <v>13.585000000000001</v>
      </c>
    </row>
    <row r="196" spans="1:4" x14ac:dyDescent="0.25">
      <c r="A196" s="15" t="s">
        <v>288</v>
      </c>
      <c r="B196" s="16">
        <v>16.347221273950076</v>
      </c>
      <c r="C196" s="16">
        <v>19.049857142857142</v>
      </c>
      <c r="D196" s="16">
        <v>12.574999999999999</v>
      </c>
    </row>
    <row r="197" spans="1:4" x14ac:dyDescent="0.25">
      <c r="A197" s="19" t="s">
        <v>289</v>
      </c>
      <c r="B197" s="20">
        <v>9.3056505517805075</v>
      </c>
      <c r="C197" s="20">
        <v>8.5923571428571428</v>
      </c>
      <c r="D197" s="21">
        <v>1.0999999999999999E-2</v>
      </c>
    </row>
    <row r="198" spans="1:4" x14ac:dyDescent="0.25">
      <c r="A198" s="22" t="s">
        <v>290</v>
      </c>
      <c r="B198" s="23">
        <v>21.02197760801938</v>
      </c>
      <c r="C198" s="23">
        <v>86.998409090909092</v>
      </c>
      <c r="D198" s="24">
        <v>1348.1210000000001</v>
      </c>
    </row>
    <row r="199" spans="1:4" x14ac:dyDescent="0.25">
      <c r="A199" s="22" t="s">
        <v>291</v>
      </c>
      <c r="B199" s="23">
        <v>15.719268658323839</v>
      </c>
      <c r="C199" s="23">
        <v>31.466720967172972</v>
      </c>
      <c r="D199" s="24">
        <v>37.631759562841523</v>
      </c>
    </row>
    <row r="200" spans="1:4" x14ac:dyDescent="0.25">
      <c r="A200" s="25" t="s">
        <v>292</v>
      </c>
      <c r="B200" s="26">
        <v>1.9908574714811675</v>
      </c>
      <c r="C200" s="26">
        <v>11.751641197378314</v>
      </c>
      <c r="D200" s="27">
        <v>137.47929332791244</v>
      </c>
    </row>
    <row r="205" spans="1:4" x14ac:dyDescent="0.25">
      <c r="B205" s="14" t="s">
        <v>150</v>
      </c>
      <c r="C205" s="14" t="s">
        <v>715</v>
      </c>
      <c r="D205" s="14" t="s">
        <v>152</v>
      </c>
    </row>
    <row r="206" spans="1:4" x14ac:dyDescent="0.25">
      <c r="A206" s="15" t="s">
        <v>153</v>
      </c>
      <c r="B206" s="16"/>
      <c r="C206" s="16"/>
      <c r="D206" s="16"/>
    </row>
    <row r="207" spans="1:4" x14ac:dyDescent="0.25">
      <c r="A207" s="15" t="s">
        <v>154</v>
      </c>
      <c r="B207" s="16"/>
      <c r="C207" s="16"/>
      <c r="D207" s="16"/>
    </row>
    <row r="208" spans="1:4" x14ac:dyDescent="0.25">
      <c r="A208" s="15" t="s">
        <v>155</v>
      </c>
      <c r="B208" s="16"/>
      <c r="C208" s="16"/>
      <c r="D208" s="16"/>
    </row>
    <row r="209" spans="1:4" x14ac:dyDescent="0.25">
      <c r="A209" s="15" t="s">
        <v>156</v>
      </c>
      <c r="B209" s="16"/>
      <c r="C209" s="16"/>
      <c r="D209" s="16"/>
    </row>
    <row r="210" spans="1:4" x14ac:dyDescent="0.25">
      <c r="A210" s="17" t="s">
        <v>0</v>
      </c>
      <c r="B210" s="16">
        <v>11.385092093460344</v>
      </c>
      <c r="C210" s="16">
        <v>25.600200000000005</v>
      </c>
      <c r="D210" s="16">
        <v>8.7999999999999995E-2</v>
      </c>
    </row>
    <row r="211" spans="1:4" x14ac:dyDescent="0.25">
      <c r="A211" s="15" t="s">
        <v>157</v>
      </c>
      <c r="B211" s="16"/>
      <c r="C211" s="16"/>
      <c r="D211" s="16"/>
    </row>
    <row r="212" spans="1:4" x14ac:dyDescent="0.25">
      <c r="A212" s="15" t="s">
        <v>158</v>
      </c>
      <c r="B212" s="16"/>
      <c r="C212" s="16"/>
      <c r="D212" s="16"/>
    </row>
    <row r="213" spans="1:4" x14ac:dyDescent="0.25">
      <c r="A213" s="15" t="s">
        <v>159</v>
      </c>
      <c r="B213" s="16"/>
      <c r="C213" s="16"/>
      <c r="D213" s="16"/>
    </row>
    <row r="214" spans="1:4" x14ac:dyDescent="0.25">
      <c r="A214" s="15" t="s">
        <v>160</v>
      </c>
      <c r="B214" s="16"/>
      <c r="C214" s="16"/>
      <c r="D214" s="16"/>
    </row>
    <row r="215" spans="1:4" x14ac:dyDescent="0.25">
      <c r="A215" s="15" t="s">
        <v>161</v>
      </c>
      <c r="B215" s="16"/>
      <c r="C215" s="16"/>
      <c r="D215" s="16"/>
    </row>
    <row r="216" spans="1:4" x14ac:dyDescent="0.25">
      <c r="A216" s="17" t="s">
        <v>1</v>
      </c>
      <c r="B216" s="16">
        <v>12.759957758756611</v>
      </c>
      <c r="C216" s="16">
        <v>17.678952380952385</v>
      </c>
      <c r="D216" s="16">
        <v>0.34799999999999998</v>
      </c>
    </row>
    <row r="217" spans="1:4" x14ac:dyDescent="0.25">
      <c r="A217" s="17" t="s">
        <v>2</v>
      </c>
      <c r="B217" s="16">
        <v>13.936842843131799</v>
      </c>
      <c r="C217" s="16">
        <v>30.914045454545462</v>
      </c>
      <c r="D217" s="16">
        <v>1.129</v>
      </c>
    </row>
    <row r="218" spans="1:4" x14ac:dyDescent="0.25">
      <c r="A218" s="15" t="s">
        <v>162</v>
      </c>
      <c r="B218" s="16"/>
      <c r="C218" s="16"/>
      <c r="D218" s="16"/>
    </row>
    <row r="219" spans="1:4" x14ac:dyDescent="0.25">
      <c r="A219" s="17" t="s">
        <v>3</v>
      </c>
      <c r="B219" s="16">
        <v>12.531772785169476</v>
      </c>
      <c r="C219" s="16">
        <v>38.566333333333326</v>
      </c>
      <c r="D219" s="16">
        <v>0.27700000000000002</v>
      </c>
    </row>
    <row r="220" spans="1:4" x14ac:dyDescent="0.25">
      <c r="A220" s="15" t="s">
        <v>163</v>
      </c>
      <c r="B220" s="16"/>
      <c r="C220" s="16"/>
      <c r="D220" s="16"/>
    </row>
    <row r="221" spans="1:4" x14ac:dyDescent="0.25">
      <c r="A221" s="15" t="s">
        <v>164</v>
      </c>
      <c r="B221" s="16"/>
      <c r="C221" s="16"/>
      <c r="D221" s="16"/>
    </row>
    <row r="222" spans="1:4" x14ac:dyDescent="0.25">
      <c r="A222" s="17" t="s">
        <v>4</v>
      </c>
      <c r="B222" s="16">
        <v>12.733755386362587</v>
      </c>
      <c r="C222" s="16">
        <v>29.473687499999997</v>
      </c>
      <c r="D222" s="16">
        <v>0.33900000000000002</v>
      </c>
    </row>
    <row r="223" spans="1:4" x14ac:dyDescent="0.25">
      <c r="A223" s="15" t="s">
        <v>165</v>
      </c>
      <c r="B223" s="16"/>
      <c r="C223" s="16"/>
      <c r="D223" s="16"/>
    </row>
    <row r="224" spans="1:4" x14ac:dyDescent="0.25">
      <c r="A224" s="17" t="s">
        <v>5</v>
      </c>
      <c r="B224" s="16">
        <v>13.460263166016727</v>
      </c>
      <c r="C224" s="16">
        <v>38.510181818181813</v>
      </c>
      <c r="D224" s="16">
        <v>0.70099999999999996</v>
      </c>
    </row>
    <row r="225" spans="1:4" x14ac:dyDescent="0.25">
      <c r="A225" s="15" t="s">
        <v>166</v>
      </c>
      <c r="B225" s="16"/>
      <c r="C225" s="16"/>
      <c r="D225" s="16"/>
    </row>
    <row r="226" spans="1:4" x14ac:dyDescent="0.25">
      <c r="A226" s="15" t="s">
        <v>167</v>
      </c>
      <c r="B226" s="16"/>
      <c r="C226" s="16"/>
      <c r="D226" s="16"/>
    </row>
    <row r="227" spans="1:4" x14ac:dyDescent="0.25">
      <c r="A227" s="17" t="s">
        <v>6</v>
      </c>
      <c r="B227" s="16">
        <v>14.432316505267497</v>
      </c>
      <c r="C227" s="16">
        <v>37.664590909090911</v>
      </c>
      <c r="D227" s="16">
        <v>1.853</v>
      </c>
    </row>
    <row r="228" spans="1:4" x14ac:dyDescent="0.25">
      <c r="A228" s="15" t="s">
        <v>169</v>
      </c>
      <c r="B228" s="16"/>
      <c r="C228" s="16"/>
      <c r="D228" s="16"/>
    </row>
    <row r="229" spans="1:4" x14ac:dyDescent="0.25">
      <c r="A229" s="17" t="s">
        <v>7</v>
      </c>
      <c r="B229" s="16">
        <v>12.959844447906553</v>
      </c>
      <c r="C229" s="16">
        <v>44.381681818181818</v>
      </c>
      <c r="D229" s="16">
        <v>0.42499999999999999</v>
      </c>
    </row>
    <row r="230" spans="1:4" x14ac:dyDescent="0.25">
      <c r="A230" s="15" t="s">
        <v>172</v>
      </c>
      <c r="B230" s="16"/>
      <c r="C230" s="16"/>
      <c r="D230" s="16"/>
    </row>
    <row r="231" spans="1:4" x14ac:dyDescent="0.25">
      <c r="A231" s="15" t="s">
        <v>174</v>
      </c>
      <c r="B231" s="16"/>
      <c r="C231" s="16"/>
      <c r="D231" s="16"/>
    </row>
    <row r="232" spans="1:4" x14ac:dyDescent="0.25">
      <c r="A232" s="15" t="s">
        <v>175</v>
      </c>
      <c r="B232" s="16"/>
      <c r="C232" s="16"/>
      <c r="D232" s="16"/>
    </row>
    <row r="233" spans="1:4" x14ac:dyDescent="0.25">
      <c r="A233" s="15" t="s">
        <v>176</v>
      </c>
      <c r="B233" s="16"/>
      <c r="C233" s="16"/>
      <c r="D233" s="16"/>
    </row>
    <row r="234" spans="1:4" x14ac:dyDescent="0.25">
      <c r="A234" s="15" t="s">
        <v>177</v>
      </c>
      <c r="B234" s="16"/>
      <c r="C234" s="16"/>
      <c r="D234" s="16"/>
    </row>
    <row r="235" spans="1:4" x14ac:dyDescent="0.25">
      <c r="A235" s="15" t="s">
        <v>178</v>
      </c>
      <c r="B235" s="16"/>
      <c r="C235" s="16"/>
      <c r="D235" s="16"/>
    </row>
    <row r="236" spans="1:4" x14ac:dyDescent="0.25">
      <c r="A236" s="17" t="s">
        <v>8</v>
      </c>
      <c r="B236" s="16">
        <v>13.161584090557611</v>
      </c>
      <c r="C236" s="16">
        <v>35.8172</v>
      </c>
      <c r="D236" s="16">
        <v>0.52</v>
      </c>
    </row>
    <row r="237" spans="1:4" x14ac:dyDescent="0.25">
      <c r="A237" s="15" t="s">
        <v>179</v>
      </c>
      <c r="B237" s="16"/>
      <c r="C237" s="16"/>
      <c r="D237" s="16"/>
    </row>
    <row r="238" spans="1:4" x14ac:dyDescent="0.25">
      <c r="A238" s="15" t="s">
        <v>180</v>
      </c>
      <c r="B238" s="16"/>
      <c r="C238" s="16"/>
      <c r="D238" s="16"/>
    </row>
    <row r="239" spans="1:4" x14ac:dyDescent="0.25">
      <c r="A239" s="15" t="s">
        <v>181</v>
      </c>
      <c r="B239" s="16"/>
      <c r="C239" s="16"/>
      <c r="D239" s="16"/>
    </row>
    <row r="240" spans="1:4" x14ac:dyDescent="0.25">
      <c r="A240" s="15" t="s">
        <v>182</v>
      </c>
      <c r="B240" s="16"/>
      <c r="C240" s="16"/>
      <c r="D240" s="16"/>
    </row>
    <row r="241" spans="1:4" x14ac:dyDescent="0.25">
      <c r="A241" s="15" t="s">
        <v>183</v>
      </c>
      <c r="B241" s="16"/>
      <c r="C241" s="16"/>
      <c r="D241" s="16"/>
    </row>
    <row r="242" spans="1:4" x14ac:dyDescent="0.25">
      <c r="A242" s="17" t="s">
        <v>9</v>
      </c>
      <c r="B242" s="16">
        <v>13.42984807715229</v>
      </c>
      <c r="C242" s="16">
        <v>25.179272727272732</v>
      </c>
      <c r="D242" s="16">
        <v>0.68</v>
      </c>
    </row>
    <row r="243" spans="1:4" x14ac:dyDescent="0.25">
      <c r="A243" s="15" t="s">
        <v>184</v>
      </c>
      <c r="B243" s="16"/>
      <c r="C243" s="16"/>
      <c r="D243" s="16"/>
    </row>
    <row r="244" spans="1:4" x14ac:dyDescent="0.25">
      <c r="A244" s="15" t="s">
        <v>185</v>
      </c>
      <c r="B244" s="16"/>
      <c r="C244" s="16"/>
      <c r="D244" s="16"/>
    </row>
    <row r="245" spans="1:4" x14ac:dyDescent="0.25">
      <c r="A245" s="15" t="s">
        <v>186</v>
      </c>
      <c r="B245" s="16"/>
      <c r="C245" s="16"/>
      <c r="D245" s="16"/>
    </row>
    <row r="246" spans="1:4" x14ac:dyDescent="0.25">
      <c r="A246" s="15" t="s">
        <v>187</v>
      </c>
      <c r="B246" s="16"/>
      <c r="C246" s="16"/>
      <c r="D246" s="16"/>
    </row>
    <row r="247" spans="1:4" x14ac:dyDescent="0.25">
      <c r="A247" s="15" t="s">
        <v>188</v>
      </c>
      <c r="B247" s="16"/>
      <c r="C247" s="16"/>
      <c r="D247" s="16"/>
    </row>
    <row r="248" spans="1:4" x14ac:dyDescent="0.25">
      <c r="A248" s="17" t="s">
        <v>10</v>
      </c>
      <c r="B248" s="16">
        <v>13.612169633946245</v>
      </c>
      <c r="C248" s="16">
        <v>41.031999999999996</v>
      </c>
      <c r="D248" s="16">
        <v>0.81599999999999995</v>
      </c>
    </row>
    <row r="249" spans="1:4" x14ac:dyDescent="0.25">
      <c r="A249" s="15" t="s">
        <v>189</v>
      </c>
      <c r="B249" s="16"/>
      <c r="C249" s="16"/>
      <c r="D249" s="16"/>
    </row>
    <row r="250" spans="1:4" x14ac:dyDescent="0.25">
      <c r="A250" s="15" t="s">
        <v>190</v>
      </c>
      <c r="B250" s="16"/>
      <c r="C250" s="16"/>
      <c r="D250" s="16"/>
    </row>
    <row r="251" spans="1:4" x14ac:dyDescent="0.25">
      <c r="A251" s="17" t="s">
        <v>11</v>
      </c>
      <c r="B251" s="16">
        <v>13.647091906339311</v>
      </c>
      <c r="C251" s="16">
        <v>38.223095238095233</v>
      </c>
      <c r="D251" s="16">
        <v>0.84499999999999997</v>
      </c>
    </row>
    <row r="252" spans="1:4" x14ac:dyDescent="0.25">
      <c r="A252" s="17" t="s">
        <v>12</v>
      </c>
      <c r="B252" s="16">
        <v>11.170435156023453</v>
      </c>
      <c r="C252" s="16">
        <v>32.101818181818174</v>
      </c>
      <c r="D252" s="16">
        <v>7.0999999999999994E-2</v>
      </c>
    </row>
    <row r="253" spans="1:4" x14ac:dyDescent="0.25">
      <c r="A253" s="15" t="s">
        <v>191</v>
      </c>
      <c r="B253" s="16"/>
      <c r="C253" s="16"/>
      <c r="D253" s="16"/>
    </row>
    <row r="254" spans="1:4" x14ac:dyDescent="0.25">
      <c r="A254" s="15" t="s">
        <v>192</v>
      </c>
      <c r="B254" s="16"/>
      <c r="C254" s="16"/>
      <c r="D254" s="16"/>
    </row>
    <row r="255" spans="1:4" x14ac:dyDescent="0.25">
      <c r="A255" s="15" t="s">
        <v>193</v>
      </c>
      <c r="B255" s="16"/>
      <c r="C255" s="16"/>
      <c r="D255" s="16"/>
    </row>
    <row r="256" spans="1:4" x14ac:dyDescent="0.25">
      <c r="A256" s="15" t="s">
        <v>194</v>
      </c>
      <c r="B256" s="16"/>
      <c r="C256" s="16"/>
      <c r="D256" s="16"/>
    </row>
    <row r="257" spans="1:4" x14ac:dyDescent="0.25">
      <c r="A257" s="17" t="s">
        <v>13</v>
      </c>
      <c r="B257" s="16">
        <v>14.116355616942336</v>
      </c>
      <c r="C257" s="16">
        <v>27.266454545454554</v>
      </c>
      <c r="D257" s="16">
        <v>1.351</v>
      </c>
    </row>
    <row r="258" spans="1:4" x14ac:dyDescent="0.25">
      <c r="A258" s="15" t="s">
        <v>195</v>
      </c>
      <c r="B258" s="16"/>
      <c r="C258" s="16"/>
      <c r="D258" s="16"/>
    </row>
    <row r="259" spans="1:4" x14ac:dyDescent="0.25">
      <c r="A259" s="17" t="s">
        <v>14</v>
      </c>
      <c r="B259" s="16">
        <v>14.108180171927094</v>
      </c>
      <c r="C259" s="16">
        <v>37.674823529411761</v>
      </c>
      <c r="D259" s="16">
        <v>1.34</v>
      </c>
    </row>
    <row r="260" spans="1:4" x14ac:dyDescent="0.25">
      <c r="A260" s="15" t="s">
        <v>196</v>
      </c>
      <c r="B260" s="16"/>
      <c r="C260" s="16"/>
      <c r="D260" s="16"/>
    </row>
    <row r="261" spans="1:4" x14ac:dyDescent="0.25">
      <c r="A261" s="17" t="s">
        <v>15</v>
      </c>
      <c r="B261" s="16">
        <v>13.703461054155651</v>
      </c>
      <c r="C261" s="16">
        <v>28.206600000000002</v>
      </c>
      <c r="D261" s="16">
        <v>0.89400000000000002</v>
      </c>
    </row>
    <row r="262" spans="1:4" x14ac:dyDescent="0.25">
      <c r="A262" s="15" t="s">
        <v>197</v>
      </c>
      <c r="B262" s="16"/>
      <c r="C262" s="16"/>
      <c r="D262" s="16"/>
    </row>
    <row r="263" spans="1:4" x14ac:dyDescent="0.25">
      <c r="A263" s="15" t="s">
        <v>198</v>
      </c>
      <c r="B263" s="16"/>
      <c r="C263" s="16"/>
      <c r="D263" s="16"/>
    </row>
    <row r="264" spans="1:4" x14ac:dyDescent="0.25">
      <c r="A264" s="17" t="s">
        <v>16</v>
      </c>
      <c r="B264" s="16">
        <v>14.232904236937712</v>
      </c>
      <c r="C264" s="16">
        <v>26.235727272727274</v>
      </c>
      <c r="D264" s="16">
        <v>1.518</v>
      </c>
    </row>
    <row r="265" spans="1:4" x14ac:dyDescent="0.25">
      <c r="A265" s="17" t="s">
        <v>17</v>
      </c>
      <c r="B265" s="16">
        <v>14.402741512932669</v>
      </c>
      <c r="C265" s="16">
        <v>19.927916666666665</v>
      </c>
      <c r="D265" s="16">
        <v>1.7989999999999999</v>
      </c>
    </row>
    <row r="266" spans="1:4" x14ac:dyDescent="0.25">
      <c r="A266" s="15" t="s">
        <v>199</v>
      </c>
      <c r="B266" s="16"/>
      <c r="C266" s="16"/>
      <c r="D266" s="16"/>
    </row>
    <row r="267" spans="1:4" x14ac:dyDescent="0.25">
      <c r="A267" s="15" t="s">
        <v>200</v>
      </c>
      <c r="B267" s="16"/>
      <c r="C267" s="16"/>
      <c r="D267" s="16"/>
    </row>
    <row r="268" spans="1:4" x14ac:dyDescent="0.25">
      <c r="A268" s="15" t="s">
        <v>201</v>
      </c>
      <c r="B268" s="16"/>
      <c r="C268" s="16"/>
      <c r="D268" s="16"/>
    </row>
    <row r="269" spans="1:4" x14ac:dyDescent="0.25">
      <c r="A269" s="15" t="s">
        <v>202</v>
      </c>
      <c r="B269" s="16"/>
      <c r="C269" s="16"/>
      <c r="D269" s="16"/>
    </row>
    <row r="270" spans="1:4" x14ac:dyDescent="0.25">
      <c r="A270" s="17" t="s">
        <v>18</v>
      </c>
      <c r="B270" s="16">
        <v>11.552146178123509</v>
      </c>
      <c r="C270" s="16">
        <v>27.208409090909093</v>
      </c>
      <c r="D270" s="16">
        <v>0.104</v>
      </c>
    </row>
    <row r="271" spans="1:4" x14ac:dyDescent="0.25">
      <c r="A271" s="15" t="s">
        <v>203</v>
      </c>
      <c r="B271" s="16"/>
      <c r="C271" s="16"/>
      <c r="D271" s="16"/>
    </row>
    <row r="272" spans="1:4" x14ac:dyDescent="0.25">
      <c r="A272" s="15" t="s">
        <v>204</v>
      </c>
      <c r="B272" s="16"/>
      <c r="C272" s="16"/>
      <c r="D272" s="16"/>
    </row>
    <row r="273" spans="1:4" x14ac:dyDescent="0.25">
      <c r="A273" s="17" t="s">
        <v>19</v>
      </c>
      <c r="B273" s="16">
        <v>14.336088473172943</v>
      </c>
      <c r="C273" s="16">
        <v>21.815250000000002</v>
      </c>
      <c r="D273" s="16">
        <v>1.6830000000000001</v>
      </c>
    </row>
    <row r="274" spans="1:4" x14ac:dyDescent="0.25">
      <c r="A274" s="17" t="s">
        <v>20</v>
      </c>
      <c r="B274" s="16">
        <v>13.560618308335483</v>
      </c>
      <c r="C274" s="16">
        <v>31.339866666666662</v>
      </c>
      <c r="D274" s="16">
        <v>0.77500000000000002</v>
      </c>
    </row>
    <row r="275" spans="1:4" x14ac:dyDescent="0.25">
      <c r="A275" s="15" t="s">
        <v>205</v>
      </c>
      <c r="B275" s="16"/>
      <c r="C275" s="16"/>
      <c r="D275" s="16"/>
    </row>
    <row r="276" spans="1:4" x14ac:dyDescent="0.25">
      <c r="A276" s="15" t="s">
        <v>206</v>
      </c>
      <c r="B276" s="16"/>
      <c r="C276" s="16"/>
      <c r="D276" s="16"/>
    </row>
    <row r="277" spans="1:4" x14ac:dyDescent="0.25">
      <c r="A277" s="15" t="s">
        <v>207</v>
      </c>
      <c r="B277" s="16"/>
      <c r="C277" s="16"/>
      <c r="D277" s="16"/>
    </row>
    <row r="278" spans="1:4" x14ac:dyDescent="0.25">
      <c r="A278" s="15" t="s">
        <v>208</v>
      </c>
      <c r="B278" s="16"/>
      <c r="C278" s="16"/>
      <c r="D278" s="16"/>
    </row>
    <row r="279" spans="1:4" x14ac:dyDescent="0.25">
      <c r="A279" s="17" t="s">
        <v>21</v>
      </c>
      <c r="B279" s="16">
        <v>12.694652660348845</v>
      </c>
      <c r="C279" s="16">
        <v>44.697954545454543</v>
      </c>
      <c r="D279" s="16">
        <v>0.32600000000000001</v>
      </c>
    </row>
    <row r="280" spans="1:4" x14ac:dyDescent="0.25">
      <c r="A280" s="15" t="s">
        <v>209</v>
      </c>
      <c r="B280" s="16"/>
      <c r="C280" s="16"/>
      <c r="D280" s="16"/>
    </row>
    <row r="281" spans="1:4" x14ac:dyDescent="0.25">
      <c r="A281" s="15" t="s">
        <v>210</v>
      </c>
      <c r="B281" s="16"/>
      <c r="C281" s="16"/>
      <c r="D281" s="16"/>
    </row>
    <row r="282" spans="1:4" x14ac:dyDescent="0.25">
      <c r="A282" s="15" t="s">
        <v>211</v>
      </c>
      <c r="B282" s="16"/>
      <c r="C282" s="16"/>
      <c r="D282" s="16"/>
    </row>
    <row r="283" spans="1:4" x14ac:dyDescent="0.25">
      <c r="A283" s="15" t="s">
        <v>212</v>
      </c>
      <c r="B283" s="16"/>
      <c r="C283" s="16"/>
      <c r="D283" s="16"/>
    </row>
    <row r="284" spans="1:4" x14ac:dyDescent="0.25">
      <c r="A284" s="15" t="s">
        <v>213</v>
      </c>
      <c r="B284" s="16"/>
      <c r="C284" s="16"/>
      <c r="D284" s="16"/>
    </row>
    <row r="285" spans="1:4" x14ac:dyDescent="0.25">
      <c r="A285" s="15" t="s">
        <v>214</v>
      </c>
      <c r="B285" s="16"/>
      <c r="C285" s="16"/>
      <c r="D285" s="16"/>
    </row>
    <row r="286" spans="1:4" x14ac:dyDescent="0.25">
      <c r="A286" s="15" t="s">
        <v>215</v>
      </c>
      <c r="B286" s="16"/>
      <c r="C286" s="16"/>
      <c r="D286" s="16"/>
    </row>
    <row r="287" spans="1:4" x14ac:dyDescent="0.25">
      <c r="A287" s="17" t="s">
        <v>22</v>
      </c>
      <c r="B287" s="16">
        <v>14.823833375284924</v>
      </c>
      <c r="C287" s="16">
        <v>28.061772727272725</v>
      </c>
      <c r="D287" s="16">
        <v>2.7410000000000001</v>
      </c>
    </row>
    <row r="288" spans="1:4" x14ac:dyDescent="0.25">
      <c r="A288" s="15" t="s">
        <v>216</v>
      </c>
      <c r="B288" s="16"/>
      <c r="C288" s="16"/>
      <c r="D288" s="16"/>
    </row>
    <row r="289" spans="1:4" x14ac:dyDescent="0.25">
      <c r="A289" s="15" t="s">
        <v>217</v>
      </c>
      <c r="B289" s="16"/>
      <c r="C289" s="16"/>
      <c r="D289" s="16"/>
    </row>
    <row r="290" spans="1:4" x14ac:dyDescent="0.25">
      <c r="A290" s="15" t="s">
        <v>218</v>
      </c>
      <c r="B290" s="16"/>
      <c r="C290" s="16"/>
      <c r="D290" s="16"/>
    </row>
    <row r="291" spans="1:4" x14ac:dyDescent="0.25">
      <c r="A291" s="15" t="s">
        <v>219</v>
      </c>
      <c r="B291" s="16"/>
      <c r="C291" s="16"/>
      <c r="D291" s="16"/>
    </row>
    <row r="292" spans="1:4" x14ac:dyDescent="0.25">
      <c r="A292" s="17" t="s">
        <v>23</v>
      </c>
      <c r="B292" s="16">
        <v>11.561715629139661</v>
      </c>
      <c r="C292" s="16">
        <v>86.998409090909092</v>
      </c>
      <c r="D292" s="16">
        <v>0.105</v>
      </c>
    </row>
    <row r="293" spans="1:4" x14ac:dyDescent="0.25">
      <c r="A293" s="15" t="s">
        <v>220</v>
      </c>
      <c r="B293" s="16"/>
      <c r="C293" s="16"/>
      <c r="D293" s="16"/>
    </row>
    <row r="294" spans="1:4" x14ac:dyDescent="0.25">
      <c r="A294" s="15" t="s">
        <v>221</v>
      </c>
      <c r="B294" s="16"/>
      <c r="C294" s="16"/>
      <c r="D294" s="16"/>
    </row>
    <row r="295" spans="1:4" x14ac:dyDescent="0.25">
      <c r="A295" s="15" t="s">
        <v>222</v>
      </c>
      <c r="B295" s="16"/>
      <c r="C295" s="16"/>
      <c r="D295" s="16"/>
    </row>
    <row r="296" spans="1:4" x14ac:dyDescent="0.25">
      <c r="A296" s="15" t="s">
        <v>223</v>
      </c>
      <c r="B296" s="16"/>
      <c r="C296" s="16"/>
      <c r="D296" s="16"/>
    </row>
    <row r="297" spans="1:4" x14ac:dyDescent="0.25">
      <c r="A297" s="17" t="s">
        <v>24</v>
      </c>
      <c r="B297" s="16">
        <v>14.617512143436301</v>
      </c>
      <c r="C297" s="16">
        <v>38.223357142857147</v>
      </c>
      <c r="D297" s="16">
        <v>2.23</v>
      </c>
    </row>
    <row r="298" spans="1:4" x14ac:dyDescent="0.25">
      <c r="A298" s="15" t="s">
        <v>224</v>
      </c>
      <c r="B298" s="16"/>
      <c r="C298" s="16"/>
      <c r="D298" s="16"/>
    </row>
    <row r="299" spans="1:4" x14ac:dyDescent="0.25">
      <c r="A299" s="17" t="s">
        <v>25</v>
      </c>
      <c r="B299" s="16">
        <v>14.478713862151148</v>
      </c>
      <c r="C299" s="16">
        <v>47.289681818181812</v>
      </c>
      <c r="D299" s="16">
        <v>1.9410000000000001</v>
      </c>
    </row>
    <row r="300" spans="1:4" x14ac:dyDescent="0.25">
      <c r="A300" s="15" t="s">
        <v>225</v>
      </c>
      <c r="B300" s="16"/>
      <c r="C300" s="16"/>
      <c r="D300" s="16"/>
    </row>
    <row r="301" spans="1:4" x14ac:dyDescent="0.25">
      <c r="A301" s="15" t="s">
        <v>226</v>
      </c>
      <c r="B301" s="16"/>
      <c r="C301" s="16"/>
      <c r="D301" s="16"/>
    </row>
    <row r="302" spans="1:4" x14ac:dyDescent="0.25">
      <c r="A302" s="15" t="s">
        <v>227</v>
      </c>
      <c r="B302" s="16"/>
      <c r="C302" s="16"/>
      <c r="D302" s="16"/>
    </row>
    <row r="303" spans="1:4" x14ac:dyDescent="0.25">
      <c r="A303" s="17" t="s">
        <v>26</v>
      </c>
      <c r="B303" s="16">
        <v>13.149978544437301</v>
      </c>
      <c r="C303" s="16">
        <v>40.230176470588233</v>
      </c>
      <c r="D303" s="16">
        <v>0.51400000000000001</v>
      </c>
    </row>
    <row r="304" spans="1:4" x14ac:dyDescent="0.25">
      <c r="A304" s="17" t="s">
        <v>143</v>
      </c>
      <c r="B304" s="16">
        <v>14.537730986009926</v>
      </c>
      <c r="C304" s="16">
        <v>34.713642857142858</v>
      </c>
      <c r="D304" s="16">
        <v>2.0590000000000002</v>
      </c>
    </row>
    <row r="305" spans="1:4" x14ac:dyDescent="0.25">
      <c r="A305" s="15" t="s">
        <v>228</v>
      </c>
      <c r="B305" s="16"/>
      <c r="C305" s="16"/>
      <c r="D305" s="16"/>
    </row>
    <row r="306" spans="1:4" x14ac:dyDescent="0.25">
      <c r="A306" s="15" t="s">
        <v>229</v>
      </c>
      <c r="B306" s="16"/>
      <c r="C306" s="16"/>
      <c r="D306" s="16"/>
    </row>
    <row r="307" spans="1:4" x14ac:dyDescent="0.25">
      <c r="A307" s="15" t="s">
        <v>230</v>
      </c>
      <c r="B307" s="16"/>
      <c r="C307" s="16"/>
      <c r="D307" s="16"/>
    </row>
    <row r="308" spans="1:4" x14ac:dyDescent="0.25">
      <c r="A308" s="17" t="s">
        <v>28</v>
      </c>
      <c r="B308" s="16">
        <v>12.691580461311874</v>
      </c>
      <c r="C308" s="16">
        <v>34.361136363636369</v>
      </c>
      <c r="D308" s="16">
        <v>0.32500000000000001</v>
      </c>
    </row>
    <row r="309" spans="1:4" x14ac:dyDescent="0.25">
      <c r="A309" s="15" t="s">
        <v>231</v>
      </c>
      <c r="B309" s="16"/>
      <c r="C309" s="16"/>
      <c r="D309" s="16"/>
    </row>
    <row r="310" spans="1:4" x14ac:dyDescent="0.25">
      <c r="A310" s="17" t="s">
        <v>29</v>
      </c>
      <c r="B310" s="16">
        <v>12.955127458028414</v>
      </c>
      <c r="C310" s="16">
        <v>44.235999999999997</v>
      </c>
      <c r="D310" s="16">
        <v>0.42299999999999999</v>
      </c>
    </row>
    <row r="311" spans="1:4" x14ac:dyDescent="0.25">
      <c r="A311" s="15" t="s">
        <v>232</v>
      </c>
      <c r="B311" s="16"/>
      <c r="C311" s="16"/>
      <c r="D311" s="16"/>
    </row>
    <row r="312" spans="1:4" x14ac:dyDescent="0.25">
      <c r="A312" s="17" t="s">
        <v>30</v>
      </c>
      <c r="B312" s="16">
        <v>14.069377281921325</v>
      </c>
      <c r="C312" s="16">
        <v>24.255916666666668</v>
      </c>
      <c r="D312" s="16">
        <v>1.2889999999999999</v>
      </c>
    </row>
    <row r="313" spans="1:4" x14ac:dyDescent="0.25">
      <c r="A313" s="15" t="s">
        <v>233</v>
      </c>
      <c r="B313" s="16"/>
      <c r="C313" s="16"/>
      <c r="D313" s="16"/>
    </row>
    <row r="314" spans="1:4" x14ac:dyDescent="0.25">
      <c r="A314" s="15" t="s">
        <v>234</v>
      </c>
      <c r="B314" s="16"/>
      <c r="C314" s="16"/>
      <c r="D314" s="16"/>
    </row>
    <row r="315" spans="1:4" x14ac:dyDescent="0.25">
      <c r="A315" s="17" t="s">
        <v>31</v>
      </c>
      <c r="B315" s="16">
        <v>14.843700382335838</v>
      </c>
      <c r="C315" s="16">
        <v>34.725318181818174</v>
      </c>
      <c r="D315" s="16">
        <v>2.7959999999999998</v>
      </c>
    </row>
    <row r="316" spans="1:4" x14ac:dyDescent="0.25">
      <c r="A316" s="17" t="s">
        <v>32</v>
      </c>
      <c r="B316" s="16">
        <v>13.337474757021274</v>
      </c>
      <c r="C316" s="16">
        <v>42.535999999999994</v>
      </c>
      <c r="D316" s="16">
        <v>0.62</v>
      </c>
    </row>
    <row r="317" spans="1:4" x14ac:dyDescent="0.25">
      <c r="A317" s="15" t="s">
        <v>235</v>
      </c>
      <c r="B317" s="16"/>
      <c r="C317" s="16"/>
      <c r="D317" s="16"/>
    </row>
    <row r="318" spans="1:4" x14ac:dyDescent="0.25">
      <c r="A318" s="15" t="s">
        <v>236</v>
      </c>
      <c r="B318" s="16"/>
      <c r="C318" s="16"/>
      <c r="D318" s="16"/>
    </row>
    <row r="319" spans="1:4" x14ac:dyDescent="0.25">
      <c r="A319" s="15" t="s">
        <v>237</v>
      </c>
      <c r="B319" s="16"/>
      <c r="C319" s="16"/>
      <c r="D319" s="16"/>
    </row>
    <row r="320" spans="1:4" x14ac:dyDescent="0.25">
      <c r="A320" s="17" t="s">
        <v>33</v>
      </c>
      <c r="B320" s="16">
        <v>14.575381370567127</v>
      </c>
      <c r="C320" s="16">
        <v>31.48718181818181</v>
      </c>
      <c r="D320" s="16">
        <v>2.1379999999999999</v>
      </c>
    </row>
    <row r="321" spans="1:4" x14ac:dyDescent="0.25">
      <c r="A321" s="15" t="s">
        <v>238</v>
      </c>
      <c r="B321" s="16"/>
      <c r="C321" s="16"/>
      <c r="D321" s="16"/>
    </row>
    <row r="322" spans="1:4" x14ac:dyDescent="0.25">
      <c r="A322" s="15" t="s">
        <v>239</v>
      </c>
      <c r="B322" s="16"/>
      <c r="C322" s="16"/>
      <c r="D322" s="16"/>
    </row>
    <row r="323" spans="1:4" x14ac:dyDescent="0.25">
      <c r="A323" s="15" t="s">
        <v>240</v>
      </c>
      <c r="B323" s="16"/>
      <c r="C323" s="16"/>
      <c r="D323" s="16"/>
    </row>
    <row r="324" spans="1:4" x14ac:dyDescent="0.25">
      <c r="A324" s="15" t="s">
        <v>241</v>
      </c>
      <c r="B324" s="16"/>
      <c r="C324" s="16"/>
      <c r="D324" s="16"/>
    </row>
    <row r="325" spans="1:4" x14ac:dyDescent="0.25">
      <c r="A325" s="15" t="s">
        <v>242</v>
      </c>
      <c r="B325" s="16"/>
      <c r="C325" s="16"/>
      <c r="D325" s="16"/>
    </row>
    <row r="326" spans="1:4" x14ac:dyDescent="0.25">
      <c r="A326" s="15" t="s">
        <v>243</v>
      </c>
      <c r="B326" s="16"/>
      <c r="C326" s="16"/>
      <c r="D326" s="16"/>
    </row>
    <row r="327" spans="1:4" x14ac:dyDescent="0.25">
      <c r="A327" s="15" t="s">
        <v>244</v>
      </c>
      <c r="B327" s="16"/>
      <c r="C327" s="16"/>
      <c r="D327" s="16"/>
    </row>
    <row r="328" spans="1:4" x14ac:dyDescent="0.25">
      <c r="A328" s="15" t="s">
        <v>245</v>
      </c>
      <c r="B328" s="16"/>
      <c r="C328" s="16"/>
      <c r="D328" s="16"/>
    </row>
    <row r="329" spans="1:4" x14ac:dyDescent="0.25">
      <c r="A329" s="15" t="s">
        <v>246</v>
      </c>
      <c r="B329" s="16"/>
      <c r="C329" s="16"/>
      <c r="D329" s="16"/>
    </row>
    <row r="330" spans="1:4" x14ac:dyDescent="0.25">
      <c r="A330" s="15" t="s">
        <v>247</v>
      </c>
      <c r="B330" s="16"/>
      <c r="C330" s="16"/>
      <c r="D330" s="16"/>
    </row>
    <row r="331" spans="1:4" x14ac:dyDescent="0.25">
      <c r="A331" s="15" t="s">
        <v>248</v>
      </c>
      <c r="B331" s="16"/>
      <c r="C331" s="16"/>
      <c r="D331" s="16"/>
    </row>
    <row r="332" spans="1:4" x14ac:dyDescent="0.25">
      <c r="A332" s="15" t="s">
        <v>249</v>
      </c>
      <c r="B332" s="16"/>
      <c r="C332" s="16"/>
      <c r="D332" s="16"/>
    </row>
    <row r="333" spans="1:4" x14ac:dyDescent="0.25">
      <c r="A333" s="15" t="s">
        <v>250</v>
      </c>
      <c r="B333" s="16"/>
      <c r="C333" s="16"/>
      <c r="D333" s="16"/>
    </row>
    <row r="334" spans="1:4" x14ac:dyDescent="0.25">
      <c r="A334" s="15" t="s">
        <v>251</v>
      </c>
      <c r="B334" s="16"/>
      <c r="C334" s="16"/>
      <c r="D334" s="16"/>
    </row>
    <row r="335" spans="1:4" x14ac:dyDescent="0.25">
      <c r="A335" s="15" t="s">
        <v>252</v>
      </c>
      <c r="B335" s="16"/>
      <c r="C335" s="16"/>
      <c r="D335" s="16"/>
    </row>
    <row r="336" spans="1:4" x14ac:dyDescent="0.25">
      <c r="A336" s="15" t="s">
        <v>253</v>
      </c>
      <c r="B336" s="16"/>
      <c r="C336" s="16"/>
      <c r="D336" s="16"/>
    </row>
    <row r="337" spans="1:4" x14ac:dyDescent="0.25">
      <c r="A337" s="17" t="s">
        <v>34</v>
      </c>
      <c r="B337" s="16">
        <v>14.385359522179726</v>
      </c>
      <c r="C337" s="16">
        <v>35.709454545454534</v>
      </c>
      <c r="D337" s="16">
        <v>1.768</v>
      </c>
    </row>
    <row r="338" spans="1:4" x14ac:dyDescent="0.25">
      <c r="A338" s="15" t="s">
        <v>254</v>
      </c>
      <c r="B338" s="16"/>
      <c r="C338" s="16"/>
      <c r="D338" s="16"/>
    </row>
    <row r="339" spans="1:4" x14ac:dyDescent="0.25">
      <c r="A339" s="15" t="s">
        <v>255</v>
      </c>
      <c r="B339" s="16"/>
      <c r="C339" s="16"/>
      <c r="D339" s="16"/>
    </row>
    <row r="340" spans="1:4" x14ac:dyDescent="0.25">
      <c r="A340" s="15" t="s">
        <v>256</v>
      </c>
      <c r="B340" s="16"/>
      <c r="C340" s="16"/>
      <c r="D340" s="16"/>
    </row>
    <row r="341" spans="1:4" x14ac:dyDescent="0.25">
      <c r="A341" s="17" t="s">
        <v>35</v>
      </c>
      <c r="B341" s="16">
        <v>12.117241431823558</v>
      </c>
      <c r="C341" s="16">
        <v>36.593142857142865</v>
      </c>
      <c r="D341" s="16">
        <v>0.183</v>
      </c>
    </row>
    <row r="342" spans="1:4" x14ac:dyDescent="0.25">
      <c r="A342" s="17" t="s">
        <v>36</v>
      </c>
      <c r="B342" s="16">
        <v>12.037653993905211</v>
      </c>
      <c r="C342" s="16">
        <v>41.88816666666667</v>
      </c>
      <c r="D342" s="16">
        <v>0.16900000000000001</v>
      </c>
    </row>
    <row r="343" spans="1:4" x14ac:dyDescent="0.25">
      <c r="A343" s="15" t="s">
        <v>257</v>
      </c>
      <c r="B343" s="16"/>
      <c r="C343" s="16"/>
      <c r="D343" s="16"/>
    </row>
    <row r="344" spans="1:4" x14ac:dyDescent="0.25">
      <c r="A344" s="15" t="s">
        <v>258</v>
      </c>
      <c r="B344" s="16"/>
      <c r="C344" s="16"/>
      <c r="D344" s="16"/>
    </row>
    <row r="345" spans="1:4" x14ac:dyDescent="0.25">
      <c r="A345" s="15" t="s">
        <v>259</v>
      </c>
      <c r="B345" s="16"/>
      <c r="C345" s="16"/>
      <c r="D345" s="16"/>
    </row>
    <row r="346" spans="1:4" x14ac:dyDescent="0.25">
      <c r="A346" s="17" t="s">
        <v>37</v>
      </c>
      <c r="B346" s="16">
        <v>11.418614785498987</v>
      </c>
      <c r="C346" s="16">
        <v>48.812090909090905</v>
      </c>
      <c r="D346" s="16">
        <v>9.0999999999999998E-2</v>
      </c>
    </row>
    <row r="347" spans="1:4" x14ac:dyDescent="0.25">
      <c r="A347" s="15" t="s">
        <v>260</v>
      </c>
      <c r="B347" s="16"/>
      <c r="C347" s="16"/>
      <c r="D347" s="16"/>
    </row>
    <row r="348" spans="1:4" x14ac:dyDescent="0.25">
      <c r="A348" s="15" t="s">
        <v>261</v>
      </c>
      <c r="B348" s="16"/>
      <c r="C348" s="16"/>
      <c r="D348" s="16"/>
    </row>
    <row r="349" spans="1:4" x14ac:dyDescent="0.25">
      <c r="A349" s="15" t="s">
        <v>262</v>
      </c>
      <c r="B349" s="16"/>
      <c r="C349" s="16"/>
      <c r="D349" s="16"/>
    </row>
    <row r="350" spans="1:4" x14ac:dyDescent="0.25">
      <c r="A350" s="17" t="s">
        <v>38</v>
      </c>
      <c r="B350" s="16">
        <v>14.519102996385758</v>
      </c>
      <c r="C350" s="16">
        <v>42.394705882352945</v>
      </c>
      <c r="D350" s="16">
        <v>2.0209999999999999</v>
      </c>
    </row>
    <row r="351" spans="1:4" x14ac:dyDescent="0.25">
      <c r="A351" s="17" t="s">
        <v>39</v>
      </c>
      <c r="B351" s="16">
        <v>13.199324418540456</v>
      </c>
      <c r="C351" s="16">
        <v>34.603272727272731</v>
      </c>
      <c r="D351" s="16">
        <v>0.54</v>
      </c>
    </row>
    <row r="352" spans="1:4" x14ac:dyDescent="0.25">
      <c r="A352" s="15" t="s">
        <v>263</v>
      </c>
      <c r="B352" s="16"/>
      <c r="C352" s="16"/>
      <c r="D352" s="16"/>
    </row>
    <row r="353" spans="1:4" x14ac:dyDescent="0.25">
      <c r="A353" s="15" t="s">
        <v>264</v>
      </c>
      <c r="B353" s="16"/>
      <c r="C353" s="16"/>
      <c r="D353" s="16"/>
    </row>
    <row r="354" spans="1:4" x14ac:dyDescent="0.25">
      <c r="A354" s="15" t="s">
        <v>265</v>
      </c>
      <c r="B354" s="16"/>
      <c r="C354" s="16"/>
      <c r="D354" s="16"/>
    </row>
    <row r="355" spans="1:4" x14ac:dyDescent="0.25">
      <c r="A355" s="17" t="s">
        <v>40</v>
      </c>
      <c r="B355" s="16">
        <v>10.933106969717286</v>
      </c>
      <c r="C355" s="16">
        <v>30.039181818181817</v>
      </c>
      <c r="D355" s="16">
        <v>5.6000000000000001E-2</v>
      </c>
    </row>
    <row r="356" spans="1:4" x14ac:dyDescent="0.25">
      <c r="A356" s="17" t="s">
        <v>41</v>
      </c>
      <c r="B356" s="16">
        <v>12.025749091398891</v>
      </c>
      <c r="C356" s="16">
        <v>27.618681818181816</v>
      </c>
      <c r="D356" s="16">
        <v>0.16700000000000001</v>
      </c>
    </row>
    <row r="357" spans="1:4" x14ac:dyDescent="0.25">
      <c r="A357" s="17" t="s">
        <v>42</v>
      </c>
      <c r="B357" s="16">
        <v>11.608235644774552</v>
      </c>
      <c r="C357" s="16">
        <v>27.696636363636369</v>
      </c>
      <c r="D357" s="16">
        <v>0.11</v>
      </c>
    </row>
    <row r="358" spans="1:4" x14ac:dyDescent="0.25">
      <c r="A358" s="15" t="s">
        <v>266</v>
      </c>
      <c r="B358" s="16"/>
      <c r="C358" s="16"/>
      <c r="D358" s="16"/>
    </row>
    <row r="359" spans="1:4" x14ac:dyDescent="0.25">
      <c r="A359" s="17" t="s">
        <v>43</v>
      </c>
      <c r="B359" s="16">
        <v>13.188151117942333</v>
      </c>
      <c r="C359" s="16">
        <v>31.401045454545454</v>
      </c>
      <c r="D359" s="16">
        <v>0.53400000000000003</v>
      </c>
    </row>
    <row r="360" spans="1:4" x14ac:dyDescent="0.25">
      <c r="A360" s="17" t="s">
        <v>44</v>
      </c>
      <c r="B360" s="16">
        <v>13.977629407440709</v>
      </c>
      <c r="C360" s="16">
        <v>29.289636363636358</v>
      </c>
      <c r="D360" s="16">
        <v>1.1759999999999999</v>
      </c>
    </row>
    <row r="361" spans="1:4" x14ac:dyDescent="0.25">
      <c r="A361" s="15" t="s">
        <v>267</v>
      </c>
      <c r="B361" s="16"/>
      <c r="C361" s="16"/>
      <c r="D361" s="16"/>
    </row>
    <row r="362" spans="1:4" x14ac:dyDescent="0.25">
      <c r="A362" s="15" t="s">
        <v>268</v>
      </c>
      <c r="B362" s="16"/>
      <c r="C362" s="16"/>
      <c r="D362" s="16"/>
    </row>
    <row r="363" spans="1:4" x14ac:dyDescent="0.25">
      <c r="A363" s="15" t="s">
        <v>269</v>
      </c>
      <c r="B363" s="16"/>
      <c r="C363" s="16"/>
      <c r="D363" s="16"/>
    </row>
    <row r="364" spans="1:4" x14ac:dyDescent="0.25">
      <c r="A364" s="15" t="s">
        <v>270</v>
      </c>
      <c r="B364" s="16"/>
      <c r="C364" s="16"/>
      <c r="D364" s="16"/>
    </row>
    <row r="365" spans="1:4" x14ac:dyDescent="0.25">
      <c r="A365" s="15" t="s">
        <v>271</v>
      </c>
      <c r="B365" s="16"/>
      <c r="C365" s="16"/>
      <c r="D365" s="16"/>
    </row>
    <row r="366" spans="1:4" x14ac:dyDescent="0.25">
      <c r="A366" s="15" t="s">
        <v>272</v>
      </c>
      <c r="B366" s="16"/>
      <c r="C366" s="16"/>
      <c r="D366" s="16"/>
    </row>
    <row r="367" spans="1:4" x14ac:dyDescent="0.25">
      <c r="A367" s="15" t="s">
        <v>273</v>
      </c>
      <c r="B367" s="16"/>
      <c r="C367" s="16"/>
      <c r="D367" s="16"/>
    </row>
    <row r="368" spans="1:4" x14ac:dyDescent="0.25">
      <c r="A368" s="17" t="s">
        <v>134</v>
      </c>
      <c r="B368" s="16">
        <v>13.904436767158675</v>
      </c>
      <c r="C368" s="16">
        <v>18.495416666666664</v>
      </c>
      <c r="D368" s="16">
        <v>1.093</v>
      </c>
    </row>
    <row r="369" spans="1:4" x14ac:dyDescent="0.25">
      <c r="A369" s="15" t="s">
        <v>274</v>
      </c>
      <c r="B369" s="16"/>
      <c r="C369" s="16"/>
      <c r="D369" s="16"/>
    </row>
    <row r="370" spans="1:4" x14ac:dyDescent="0.25">
      <c r="A370" s="15" t="s">
        <v>46</v>
      </c>
      <c r="B370" s="16"/>
      <c r="C370" s="16"/>
      <c r="D370" s="16"/>
    </row>
    <row r="371" spans="1:4" x14ac:dyDescent="0.25">
      <c r="A371" s="17" t="s">
        <v>47</v>
      </c>
      <c r="B371" s="16">
        <v>14.095412443097093</v>
      </c>
      <c r="C371" s="16">
        <v>30.581461538461536</v>
      </c>
      <c r="D371" s="16">
        <v>1.323</v>
      </c>
    </row>
    <row r="372" spans="1:4" x14ac:dyDescent="0.25">
      <c r="A372" s="15" t="s">
        <v>275</v>
      </c>
      <c r="B372" s="16"/>
      <c r="C372" s="16"/>
      <c r="D372" s="16"/>
    </row>
    <row r="373" spans="1:4" x14ac:dyDescent="0.25">
      <c r="A373" s="15" t="s">
        <v>276</v>
      </c>
      <c r="B373" s="16"/>
      <c r="C373" s="16"/>
      <c r="D373" s="16"/>
    </row>
    <row r="374" spans="1:4" x14ac:dyDescent="0.25">
      <c r="A374" s="15" t="s">
        <v>277</v>
      </c>
      <c r="B374" s="16"/>
      <c r="C374" s="16"/>
      <c r="D374" s="16"/>
    </row>
    <row r="375" spans="1:4" x14ac:dyDescent="0.25">
      <c r="A375" s="15" t="s">
        <v>48</v>
      </c>
      <c r="B375" s="16"/>
      <c r="C375" s="16"/>
      <c r="D375" s="16"/>
    </row>
    <row r="376" spans="1:4" x14ac:dyDescent="0.25">
      <c r="A376" s="15" t="s">
        <v>278</v>
      </c>
      <c r="B376" s="16"/>
      <c r="C376" s="16"/>
      <c r="D376" s="16"/>
    </row>
    <row r="377" spans="1:4" x14ac:dyDescent="0.25">
      <c r="A377" s="15" t="s">
        <v>279</v>
      </c>
      <c r="B377" s="16"/>
      <c r="C377" s="16"/>
      <c r="D377" s="16"/>
    </row>
    <row r="378" spans="1:4" x14ac:dyDescent="0.25">
      <c r="A378" s="15" t="s">
        <v>280</v>
      </c>
      <c r="B378" s="16"/>
      <c r="C378" s="16"/>
      <c r="D378" s="16"/>
    </row>
    <row r="379" spans="1:4" x14ac:dyDescent="0.25">
      <c r="A379" s="15" t="s">
        <v>281</v>
      </c>
      <c r="B379" s="16"/>
      <c r="C379" s="16"/>
      <c r="D379" s="16"/>
    </row>
    <row r="380" spans="1:4" x14ac:dyDescent="0.25">
      <c r="A380" s="15" t="s">
        <v>123</v>
      </c>
      <c r="B380" s="16"/>
      <c r="C380" s="16"/>
      <c r="D380" s="16"/>
    </row>
    <row r="381" spans="1:4" x14ac:dyDescent="0.25">
      <c r="A381" s="15" t="s">
        <v>282</v>
      </c>
      <c r="B381" s="16"/>
      <c r="C381" s="16"/>
      <c r="D381" s="16"/>
    </row>
    <row r="382" spans="1:4" x14ac:dyDescent="0.25">
      <c r="A382" s="15" t="s">
        <v>283</v>
      </c>
      <c r="B382" s="16"/>
      <c r="C382" s="16"/>
      <c r="D382" s="16"/>
    </row>
    <row r="383" spans="1:4" x14ac:dyDescent="0.25">
      <c r="A383" s="17" t="s">
        <v>49</v>
      </c>
      <c r="B383" s="16">
        <v>12.409013489526863</v>
      </c>
      <c r="C383" s="16">
        <v>24.868666666666666</v>
      </c>
      <c r="D383" s="16">
        <v>0.245</v>
      </c>
    </row>
    <row r="384" spans="1:4" x14ac:dyDescent="0.25">
      <c r="A384" s="15" t="s">
        <v>284</v>
      </c>
      <c r="B384" s="16"/>
      <c r="C384" s="16"/>
      <c r="D384" s="16"/>
    </row>
    <row r="385" spans="1:4" x14ac:dyDescent="0.25">
      <c r="A385" s="15" t="s">
        <v>285</v>
      </c>
      <c r="B385" s="16"/>
      <c r="C385" s="16"/>
      <c r="D385" s="16"/>
    </row>
    <row r="386" spans="1:4" x14ac:dyDescent="0.25">
      <c r="A386" s="15" t="s">
        <v>286</v>
      </c>
      <c r="B386" s="16"/>
      <c r="C386" s="16"/>
      <c r="D386" s="16"/>
    </row>
    <row r="387" spans="1:4" x14ac:dyDescent="0.25">
      <c r="A387" s="15" t="s">
        <v>287</v>
      </c>
      <c r="B387" s="16"/>
      <c r="C387" s="16"/>
      <c r="D387" s="16"/>
    </row>
    <row r="388" spans="1:4" x14ac:dyDescent="0.25">
      <c r="A388" s="15" t="s">
        <v>288</v>
      </c>
      <c r="B388" s="16"/>
      <c r="C388" s="16"/>
      <c r="D388" s="16"/>
    </row>
    <row r="389" spans="1:4" x14ac:dyDescent="0.25">
      <c r="A389" s="19" t="s">
        <v>289</v>
      </c>
      <c r="B389" s="20"/>
      <c r="C389" s="20"/>
      <c r="D389" s="21"/>
    </row>
    <row r="390" spans="1:4" x14ac:dyDescent="0.25">
      <c r="A390" s="22" t="s">
        <v>290</v>
      </c>
      <c r="B390" s="23">
        <v>14.843700382335838</v>
      </c>
      <c r="C390" s="23">
        <v>86.998409090909092</v>
      </c>
      <c r="D390" s="24">
        <v>2.7959999999999998</v>
      </c>
    </row>
    <row r="391" spans="1:4" x14ac:dyDescent="0.25">
      <c r="A391" s="22" t="s">
        <v>291</v>
      </c>
      <c r="B391" s="23">
        <v>3.4830015322076617</v>
      </c>
      <c r="C391" s="23">
        <v>8.9979574595299194</v>
      </c>
      <c r="D391" s="24">
        <v>0.24338251366120212</v>
      </c>
    </row>
    <row r="392" spans="1:4" x14ac:dyDescent="0.25">
      <c r="A392" s="25" t="s">
        <v>292</v>
      </c>
      <c r="B392" s="26">
        <v>5.8674332197973538</v>
      </c>
      <c r="C392" s="26">
        <v>16.059070588501655</v>
      </c>
      <c r="D392" s="27">
        <v>0.56425978022976053</v>
      </c>
    </row>
  </sheetData>
  <mergeCells count="1">
    <mergeCell ref="E35:F35"/>
  </mergeCell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75777" r:id="rId3" name="Drop Down 1">
              <controlPr defaultSize="0" autoLine="0" autoPict="0">
                <anchor moveWithCells="1">
                  <from>
                    <xdr:col>1</xdr:col>
                    <xdr:colOff>76200</xdr:colOff>
                    <xdr:row>1</xdr:row>
                    <xdr:rowOff>38100</xdr:rowOff>
                  </from>
                  <to>
                    <xdr:col>2</xdr:col>
                    <xdr:colOff>714375</xdr:colOff>
                    <xdr:row>2</xdr:row>
                    <xdr:rowOff>123825</xdr:rowOff>
                  </to>
                </anchor>
              </controlPr>
            </control>
          </mc:Choice>
        </mc:AlternateContent>
        <mc:AlternateContent xmlns:mc="http://schemas.openxmlformats.org/markup-compatibility/2006">
          <mc:Choice Requires="x14">
            <control shapeId="75778" r:id="rId4" name="Drop Down 2">
              <controlPr defaultSize="0" autoLine="0" autoPict="0">
                <anchor moveWithCells="1">
                  <from>
                    <xdr:col>1</xdr:col>
                    <xdr:colOff>66675</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75779" r:id="rId5" name="Button 3">
              <controlPr defaultSize="0" print="0" autoFill="0" autoPict="0" macro="[3]!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75780" r:id="rId6" name="Drop Down 4">
              <controlPr defaultSize="0" autoLine="0" autoPict="0">
                <anchor moveWithCells="1">
                  <from>
                    <xdr:col>1</xdr:col>
                    <xdr:colOff>66675</xdr:colOff>
                    <xdr:row>7</xdr:row>
                    <xdr:rowOff>85725</xdr:rowOff>
                  </from>
                  <to>
                    <xdr:col>2</xdr:col>
                    <xdr:colOff>695325</xdr:colOff>
                    <xdr:row>8</xdr:row>
                    <xdr:rowOff>180975</xdr:rowOff>
                  </to>
                </anchor>
              </controlPr>
            </control>
          </mc:Choice>
        </mc:AlternateContent>
        <mc:AlternateContent xmlns:mc="http://schemas.openxmlformats.org/markup-compatibility/2006">
          <mc:Choice Requires="x14">
            <control shapeId="75781" r:id="rId7" name="Group Box 5">
              <controlPr defaultSize="0" autoFill="0" autoPict="0">
                <anchor moveWithCells="1">
                  <from>
                    <xdr:col>3</xdr:col>
                    <xdr:colOff>2047875</xdr:colOff>
                    <xdr:row>0</xdr:row>
                    <xdr:rowOff>142875</xdr:rowOff>
                  </from>
                  <to>
                    <xdr:col>9</xdr:col>
                    <xdr:colOff>66675</xdr:colOff>
                    <xdr:row>4</xdr:row>
                    <xdr:rowOff>180975</xdr:rowOff>
                  </to>
                </anchor>
              </controlPr>
            </control>
          </mc:Choice>
        </mc:AlternateContent>
        <mc:AlternateContent xmlns:mc="http://schemas.openxmlformats.org/markup-compatibility/2006">
          <mc:Choice Requires="x14">
            <control shapeId="75782" r:id="rId8" name="Check Box 6">
              <controlPr defaultSize="0" autoFill="0" autoLine="0" autoPict="0" macro="[3]!small">
                <anchor moveWithCells="1">
                  <from>
                    <xdr:col>5</xdr:col>
                    <xdr:colOff>381000</xdr:colOff>
                    <xdr:row>2</xdr:row>
                    <xdr:rowOff>180975</xdr:rowOff>
                  </from>
                  <to>
                    <xdr:col>6</xdr:col>
                    <xdr:colOff>123825</xdr:colOff>
                    <xdr:row>4</xdr:row>
                    <xdr:rowOff>38100</xdr:rowOff>
                  </to>
                </anchor>
              </controlPr>
            </control>
          </mc:Choice>
        </mc:AlternateContent>
        <mc:AlternateContent xmlns:mc="http://schemas.openxmlformats.org/markup-compatibility/2006">
          <mc:Choice Requires="x14">
            <control shapeId="75783" r:id="rId9" name="Button 7">
              <controlPr defaultSize="0" print="0" autoFill="0" autoPict="0" macro="[3]!ajusta_mas">
                <anchor moveWithCells="1" sizeWithCells="1">
                  <from>
                    <xdr:col>9</xdr:col>
                    <xdr:colOff>28575</xdr:colOff>
                    <xdr:row>11</xdr:row>
                    <xdr:rowOff>104775</xdr:rowOff>
                  </from>
                  <to>
                    <xdr:col>11</xdr:col>
                    <xdr:colOff>9525</xdr:colOff>
                    <xdr:row>13</xdr:row>
                    <xdr:rowOff>85725</xdr:rowOff>
                  </to>
                </anchor>
              </controlPr>
            </control>
          </mc:Choice>
        </mc:AlternateContent>
        <mc:AlternateContent xmlns:mc="http://schemas.openxmlformats.org/markup-compatibility/2006">
          <mc:Choice Requires="x14">
            <control shapeId="75784" r:id="rId10" name="Button 8">
              <controlPr defaultSize="0" print="0" autoFill="0" autoPict="0" macro="[3]!Two_dim">
                <anchor moveWithCells="1" sizeWithCells="1">
                  <from>
                    <xdr:col>11</xdr:col>
                    <xdr:colOff>333375</xdr:colOff>
                    <xdr:row>11</xdr:row>
                    <xdr:rowOff>104775</xdr:rowOff>
                  </from>
                  <to>
                    <xdr:col>13</xdr:col>
                    <xdr:colOff>314325</xdr:colOff>
                    <xdr:row>13</xdr:row>
                    <xdr:rowOff>76200</xdr:rowOff>
                  </to>
                </anchor>
              </controlPr>
            </control>
          </mc:Choice>
        </mc:AlternateContent>
      </controls>
    </mc:Choice>
  </mc:AlternateContent>
  <extLst>
    <ext xmlns:mx="http://schemas.microsoft.com/office/mac/excel/2008/main" uri="{64002731-A6B0-56B0-2670-7721B7C09600}">
      <mx:PLV Mode="0" OnePage="0" WScale="0"/>
    </ext>
  </extLst>
</worksheet>
</file>

<file path=xl/worksheets/sheet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C195"/>
  <sheetViews>
    <sheetView zoomScale="85" zoomScaleNormal="85" zoomScalePageLayoutView="85" workbookViewId="0">
      <pane xSplit="5" ySplit="1" topLeftCell="F10" activePane="bottomRight" state="frozen"/>
      <selection activeCell="B35" sqref="B35"/>
      <selection pane="topRight" activeCell="B35" sqref="B35"/>
      <selection pane="bottomLeft" activeCell="B35" sqref="B35"/>
      <selection pane="bottomRight" activeCell="F10" sqref="F10:F136"/>
    </sheetView>
  </sheetViews>
  <sheetFormatPr defaultColWidth="8.85546875" defaultRowHeight="15" x14ac:dyDescent="0.25"/>
  <cols>
    <col min="1" max="1" width="19.7109375" style="57" customWidth="1"/>
    <col min="2" max="4" width="8.85546875" style="57"/>
    <col min="5" max="5" width="10" style="57" customWidth="1"/>
    <col min="6" max="30" width="12.7109375" style="57" customWidth="1"/>
    <col min="31" max="16384" width="8.85546875" style="57"/>
  </cols>
  <sheetData>
    <row r="1" spans="1:29" ht="120" x14ac:dyDescent="0.25">
      <c r="A1" s="45" t="s">
        <v>50</v>
      </c>
      <c r="B1" s="45" t="s">
        <v>60</v>
      </c>
      <c r="C1" s="46" t="s">
        <v>754</v>
      </c>
      <c r="D1" s="46" t="s">
        <v>711</v>
      </c>
      <c r="E1" s="46" t="s">
        <v>755</v>
      </c>
      <c r="F1" s="46" t="str">
        <f>+'[5]GCI_data_platform-33'!C2</f>
        <v>1st pillar: Institutions, 1-7 (best)</v>
      </c>
      <c r="G1" s="46" t="str">
        <f>+'[5]GCI_data_platform-34'!$C$2</f>
        <v>1.A. Public institutions, 1-7 (best)</v>
      </c>
      <c r="H1" s="46" t="str">
        <f>+'[5]GCI_data_platform-35'!$C$2</f>
        <v>1.01 Property rights, 1-7 (best)</v>
      </c>
      <c r="I1" s="46" t="str">
        <f>+'[5]GCI_data_platform-36'!$C$2</f>
        <v>1.02 Intellectual property protection, 1-7 (best)</v>
      </c>
      <c r="J1" s="46" t="str">
        <f>+'[5]GCI_data_platform-37'!$C$2</f>
        <v>1.03 Diversion of public funds, 1-7 (best)</v>
      </c>
      <c r="K1" s="46" t="str">
        <f>+'[5]GCI_data_platform-38'!$C$2</f>
        <v>1.04 Public trust in politicians, 1-7 (best)</v>
      </c>
      <c r="L1" s="46" t="str">
        <f>+'[5]GCI_data_platform-39'!$C$2</f>
        <v>1.05 Irregular payments and bribes, 1-7 (best)</v>
      </c>
      <c r="M1" s="46" t="str">
        <f>+'[5]GCI_data_platform-40'!$C$2</f>
        <v>1.06 Judicial independence, 1-7 (best)</v>
      </c>
      <c r="N1" s="46" t="str">
        <f>+'[5]GCI_data_platform-41'!$C$2</f>
        <v>1.07 Favoritism in decisions of government officials, 1-7 (best)</v>
      </c>
      <c r="O1" s="46" t="str">
        <f>+'[5]GCI_data_platform-42'!$C$2</f>
        <v>1.08 Wastefulness of government spending, 1-7 (best)</v>
      </c>
      <c r="P1" s="46" t="str">
        <f>+'[5]GCI_data_platform-43'!$C$2</f>
        <v>1.09 Burden of government regulation, 1-7 (best)</v>
      </c>
      <c r="Q1" s="46" t="str">
        <f>+'[5]GCI_data_platform-44'!$C$2</f>
        <v>1.10 Efficiency of legal framework in settling disputes, 1-7 (best)</v>
      </c>
      <c r="R1" s="46" t="str">
        <f>+'[5]GCI_data_platform-45'!$C$2</f>
        <v>1.11 Efficiency of legal framework in challenging regs., 1-7 (best)</v>
      </c>
      <c r="S1" s="46" t="str">
        <f>+'[5]GCI_data_platform-46'!$C$2</f>
        <v>1.12 Transparency of government policymaking, 1-7 (best)</v>
      </c>
      <c r="T1" s="46" t="str">
        <f>+'[5]GCI_data_platform-47'!$C$2</f>
        <v>1.13 Business costs of terrorism, 1-7 (best)</v>
      </c>
      <c r="U1" s="46" t="str">
        <f>+'[5]GCI_data_platform-48'!$C$2</f>
        <v>1.14 Business costs of crime and violence, 1-7 (best)</v>
      </c>
      <c r="V1" s="46" t="str">
        <f>+'[5]GCI_data_platform-49'!$C$2</f>
        <v>1.15 Organized crime, 1-7 (best)</v>
      </c>
      <c r="W1" s="46" t="str">
        <f>+'[5]GCI_data_platform-50'!$C$2</f>
        <v>1.16 Reliability of police services, 1-7 (best)</v>
      </c>
      <c r="X1" s="46" t="str">
        <f>+'[5]GCI_data_platform-51'!$C$2</f>
        <v>1.B. Private institutions, 1-7 (best)</v>
      </c>
      <c r="Y1" s="46" t="str">
        <f>+'[5]GCI_data_platform-52'!$C$2</f>
        <v>1.17 Ethical behavior of firms, 1-7 (best)</v>
      </c>
      <c r="Z1" s="46" t="str">
        <f>+'[5]GCI_data_platform-53'!$C$2</f>
        <v>1.18 Strength of auditing and reporting standards, 1-7 (best)</v>
      </c>
      <c r="AA1" s="46" t="str">
        <f>+'[5]GCI_data_platform-54'!$C$2</f>
        <v>1.19 Efficacy of corporate boards, 1-7 (best)</v>
      </c>
      <c r="AB1" s="46" t="str">
        <f>+'[5]GCI_data_platform-55'!$C$2</f>
        <v>1.20 Protection of minority shareholders’ interests, 1-7 (best)</v>
      </c>
      <c r="AC1" s="46" t="str">
        <f>+'[5]GCI_data_platform-56'!$C$2</f>
        <v>1.21 Strength of investor protection, 0–10 (best)</v>
      </c>
    </row>
    <row r="2" spans="1:29" x14ac:dyDescent="0.25">
      <c r="A2" s="57" t="s">
        <v>154</v>
      </c>
      <c r="B2" s="57" t="s">
        <v>338</v>
      </c>
      <c r="C2" s="57">
        <v>30</v>
      </c>
      <c r="F2" s="57">
        <f>+VLOOKUP(B2,'[5]GCI_data_platform-33'!$F$1:$G$149,2,FALSE)</f>
        <v>3.3195687990625</v>
      </c>
      <c r="G2" s="57">
        <f>+VLOOKUP(B2,'[5]GCI_data_platform-34'!$F$1:$G$149,2,FALSE)</f>
        <v>3.1604384883333299</v>
      </c>
      <c r="H2" s="57">
        <f>+VLOOKUP(B2,'[5]GCI_data_platform-35'!$F$1:$G$149,2,FALSE)</f>
        <v>2.8453669000000001</v>
      </c>
      <c r="I2" s="57">
        <f>+VLOOKUP(B2,'[5]GCI_data_platform-36'!$F$1:$G$149,2,FALSE)</f>
        <v>2.8846443000000002</v>
      </c>
      <c r="J2" s="57">
        <f>+VLOOKUP(B2,'[5]GCI_data_platform-37'!$F$1:$G$149,2,FALSE)</f>
        <v>2.5420752000000002</v>
      </c>
      <c r="K2" s="57">
        <f>+VLOOKUP(B2,'[5]GCI_data_platform-38'!$F$1:$G$149,2,FALSE)</f>
        <v>2.3574009500000002</v>
      </c>
      <c r="L2" s="57">
        <f>+VLOOKUP(B2,'[5]GCI_data_platform-39'!$F$1:$G$149,2,FALSE)</f>
        <v>3.0666663700000001</v>
      </c>
      <c r="M2" s="57">
        <f>+VLOOKUP(B2,'[5]GCI_data_platform-40'!$F$1:$G$149,2,FALSE)</f>
        <v>2.3321727499999998</v>
      </c>
      <c r="N2" s="57">
        <f>+VLOOKUP(B2,'[5]GCI_data_platform-41'!$F$1:$G$149,2,FALSE)</f>
        <v>2.7009572999999998</v>
      </c>
      <c r="O2" s="57">
        <f>+VLOOKUP(B2,'[5]GCI_data_platform-42'!$F$1:$G$149,2,FALSE)</f>
        <v>3.0830373500000001</v>
      </c>
      <c r="P2" s="57">
        <f>+VLOOKUP(B2,'[5]GCI_data_platform-43'!$F$1:$G$149,2,FALSE)</f>
        <v>3.9089166</v>
      </c>
      <c r="Q2" s="57">
        <f>+VLOOKUP(B2,'[5]GCI_data_platform-44'!$F$1:$G$149,2,FALSE)</f>
        <v>2.95043765</v>
      </c>
      <c r="R2" s="57">
        <f>+VLOOKUP(B2,'[5]GCI_data_platform-45'!$F$1:$G$149,2,FALSE)</f>
        <v>2.9247629000000002</v>
      </c>
      <c r="S2" s="57">
        <f>+VLOOKUP(B2,'[5]GCI_data_platform-46'!$F$1:$G$149,2,FALSE)</f>
        <v>4.1166903000000001</v>
      </c>
      <c r="T2" s="57">
        <f>+VLOOKUP(B2,'[5]GCI_data_platform-47'!$F$1:$G$149,2,FALSE)</f>
        <v>5.17505565</v>
      </c>
      <c r="U2" s="57">
        <f>+VLOOKUP(B2,'[5]GCI_data_platform-48'!$F$1:$G$149,2,FALSE)</f>
        <v>4.2509893500000002</v>
      </c>
      <c r="V2" s="57">
        <f>+VLOOKUP(B2,'[5]GCI_data_platform-49'!$F$1:$G$149,2,FALSE)</f>
        <v>4.3783931999999997</v>
      </c>
      <c r="W2" s="57">
        <f>+VLOOKUP(B2,'[5]GCI_data_platform-50'!$F$1:$G$149,2,FALSE)</f>
        <v>3.6956348000000001</v>
      </c>
      <c r="X2" s="57">
        <f>+VLOOKUP(B2,'[5]GCI_data_platform-51'!$F$1:$G$149,2,FALSE)</f>
        <v>3.7969597312499999</v>
      </c>
      <c r="Y2" s="57">
        <f>+VLOOKUP(B2,'[5]GCI_data_platform-52'!$F$1:$G$149,2,FALSE)</f>
        <v>3.2519772499999999</v>
      </c>
      <c r="Z2" s="57">
        <f>+VLOOKUP(B2,'[5]GCI_data_platform-53'!$F$1:$G$149,2,FALSE)</f>
        <v>3.7925494999999998</v>
      </c>
      <c r="AA2" s="57">
        <f>+VLOOKUP(B2,'[5]GCI_data_platform-54'!$F$1:$G$149,2,FALSE)</f>
        <v>4.3824731000000003</v>
      </c>
      <c r="AB2" s="57">
        <f>+VLOOKUP(B2,'[5]GCI_data_platform-55'!$F$1:$G$149,2,FALSE)</f>
        <v>3.81274625</v>
      </c>
      <c r="AC2" s="57">
        <f>+VLOOKUP(B2,'[5]GCI_data_platform-56'!$F$1:$G$149,2,FALSE)</f>
        <v>7.3</v>
      </c>
    </row>
    <row r="3" spans="1:29" x14ac:dyDescent="0.25">
      <c r="A3" s="57" t="s">
        <v>155</v>
      </c>
      <c r="B3" s="57" t="s">
        <v>343</v>
      </c>
      <c r="C3" s="57">
        <v>30</v>
      </c>
      <c r="F3" s="57">
        <f>+VLOOKUP(B3,'[5]GCI_data_platform-33'!$F$1:$G$149,2,FALSE)</f>
        <v>3.0391009869681098</v>
      </c>
      <c r="G3" s="57">
        <f>+VLOOKUP(B3,'[5]GCI_data_platform-34'!$F$1:$G$149,2,FALSE)</f>
        <v>2.9658504779047599</v>
      </c>
      <c r="H3" s="57">
        <f>+VLOOKUP(B3,'[5]GCI_data_platform-35'!$F$1:$G$149,2,FALSE)</f>
        <v>3.2241646459183699</v>
      </c>
      <c r="I3" s="57">
        <f>+VLOOKUP(B3,'[5]GCI_data_platform-36'!$F$1:$G$149,2,FALSE)</f>
        <v>2.17527704285714</v>
      </c>
      <c r="J3" s="57">
        <f>+VLOOKUP(B3,'[5]GCI_data_platform-37'!$F$1:$G$149,2,FALSE)</f>
        <v>2.2722576622449</v>
      </c>
      <c r="K3" s="57">
        <f>+VLOOKUP(B3,'[5]GCI_data_platform-38'!$F$1:$G$149,2,FALSE)</f>
        <v>2.2839026846938801</v>
      </c>
      <c r="L3" s="57">
        <f>+VLOOKUP(B3,'[5]GCI_data_platform-39'!$F$1:$G$149,2,FALSE)</f>
        <v>2.6314122312244899</v>
      </c>
      <c r="M3" s="57">
        <f>+VLOOKUP(B3,'[5]GCI_data_platform-40'!$F$1:$G$149,2,FALSE)</f>
        <v>3.2141131265306102</v>
      </c>
      <c r="N3" s="57">
        <f>+VLOOKUP(B3,'[5]GCI_data_platform-41'!$F$1:$G$149,2,FALSE)</f>
        <v>2.5982887795918401</v>
      </c>
      <c r="O3" s="57">
        <f>+VLOOKUP(B3,'[5]GCI_data_platform-42'!$F$1:$G$149,2,FALSE)</f>
        <v>2.8035357214285699</v>
      </c>
      <c r="P3" s="57">
        <f>+VLOOKUP(B3,'[5]GCI_data_platform-43'!$F$1:$G$149,2,FALSE)</f>
        <v>2.5040833571428598</v>
      </c>
      <c r="Q3" s="57">
        <f>+VLOOKUP(B3,'[5]GCI_data_platform-44'!$F$1:$G$149,2,FALSE)</f>
        <v>3.0534885846938802</v>
      </c>
      <c r="R3" s="57">
        <f>+VLOOKUP(B3,'[5]GCI_data_platform-45'!$F$1:$G$149,2,FALSE)</f>
        <v>2.3144430102040801</v>
      </c>
      <c r="S3" s="57">
        <f>+VLOOKUP(B3,'[5]GCI_data_platform-46'!$F$1:$G$149,2,FALSE)</f>
        <v>3.4368135571428602</v>
      </c>
      <c r="T3" s="57">
        <f>+VLOOKUP(B3,'[5]GCI_data_platform-47'!$F$1:$G$149,2,FALSE)</f>
        <v>3.7127957030612202</v>
      </c>
      <c r="U3" s="57">
        <f>+VLOOKUP(B3,'[5]GCI_data_platform-48'!$F$1:$G$149,2,FALSE)</f>
        <v>4.0621330469387704</v>
      </c>
      <c r="V3" s="57">
        <f>+VLOOKUP(B3,'[5]GCI_data_platform-49'!$F$1:$G$149,2,FALSE)</f>
        <v>3.7993041489795898</v>
      </c>
      <c r="W3" s="57">
        <f>+VLOOKUP(B3,'[5]GCI_data_platform-50'!$F$1:$G$149,2,FALSE)</f>
        <v>3.74650957857143</v>
      </c>
      <c r="X3" s="57">
        <f>+VLOOKUP(B3,'[5]GCI_data_platform-51'!$F$1:$G$149,2,FALSE)</f>
        <v>3.2588525141581601</v>
      </c>
      <c r="Y3" s="57">
        <f>+VLOOKUP(B3,'[5]GCI_data_platform-52'!$F$1:$G$149,2,FALSE)</f>
        <v>3.0767510071428599</v>
      </c>
      <c r="Z3" s="57">
        <f>+VLOOKUP(B3,'[5]GCI_data_platform-53'!$F$1:$G$149,2,FALSE)</f>
        <v>3.02804577142857</v>
      </c>
      <c r="AA3" s="57">
        <f>+VLOOKUP(B3,'[5]GCI_data_platform-54'!$F$1:$G$149,2,FALSE)</f>
        <v>3.51945762040816</v>
      </c>
      <c r="AB3" s="57">
        <f>+VLOOKUP(B3,'[5]GCI_data_platform-55'!$F$1:$G$149,2,FALSE)</f>
        <v>3.0363126928571398</v>
      </c>
      <c r="AC3" s="57">
        <f>+VLOOKUP(B3,'[5]GCI_data_platform-56'!$F$1:$G$149,2,FALSE)</f>
        <v>5.3</v>
      </c>
    </row>
    <row r="4" spans="1:29" x14ac:dyDescent="0.25">
      <c r="A4" s="57" t="s">
        <v>156</v>
      </c>
      <c r="B4" s="57" t="s">
        <v>353</v>
      </c>
      <c r="C4" s="57">
        <v>30</v>
      </c>
      <c r="F4" s="57">
        <f>+VLOOKUP(B4,'[5]GCI_data_platform-33'!$F$1:$G$149,2,FALSE)</f>
        <v>2.7598933412500002</v>
      </c>
      <c r="G4" s="57">
        <f>+VLOOKUP(B4,'[5]GCI_data_platform-34'!$F$1:$G$149,2,FALSE)</f>
        <v>2.7013808300000002</v>
      </c>
      <c r="H4" s="57">
        <f>+VLOOKUP(B4,'[5]GCI_data_platform-35'!$F$1:$G$149,2,FALSE)</f>
        <v>2.7647059999999999</v>
      </c>
      <c r="I4" s="57">
        <f>+VLOOKUP(B4,'[5]GCI_data_platform-36'!$F$1:$G$149,2,FALSE)</f>
        <v>2.3823530000000002</v>
      </c>
      <c r="J4" s="57">
        <f>+VLOOKUP(B4,'[5]GCI_data_platform-37'!$F$1:$G$149,2,FALSE)</f>
        <v>2.15625</v>
      </c>
      <c r="K4" s="57">
        <f>+VLOOKUP(B4,'[5]GCI_data_platform-38'!$F$1:$G$149,2,FALSE)</f>
        <v>2.0857139999999998</v>
      </c>
      <c r="L4" s="57">
        <f>+VLOOKUP(B4,'[5]GCI_data_platform-39'!$F$1:$G$149,2,FALSE)</f>
        <v>2.4118602</v>
      </c>
      <c r="M4" s="57">
        <f>+VLOOKUP(B4,'[5]GCI_data_platform-40'!$F$1:$G$149,2,FALSE)</f>
        <v>2.441176</v>
      </c>
      <c r="N4" s="57">
        <f>+VLOOKUP(B4,'[5]GCI_data_platform-41'!$F$1:$G$149,2,FALSE)</f>
        <v>2.1764709999999998</v>
      </c>
      <c r="O4" s="57">
        <f>+VLOOKUP(B4,'[5]GCI_data_platform-42'!$F$1:$G$149,2,FALSE)</f>
        <v>2.424242</v>
      </c>
      <c r="P4" s="57">
        <f>+VLOOKUP(B4,'[5]GCI_data_platform-43'!$F$1:$G$149,2,FALSE)</f>
        <v>2.7647059999999999</v>
      </c>
      <c r="Q4" s="57">
        <f>+VLOOKUP(B4,'[5]GCI_data_platform-44'!$F$1:$G$149,2,FALSE)</f>
        <v>2.7352940000000001</v>
      </c>
      <c r="R4" s="57">
        <f>+VLOOKUP(B4,'[5]GCI_data_platform-45'!$F$1:$G$149,2,FALSE)</f>
        <v>2.21875</v>
      </c>
      <c r="S4" s="57">
        <f>+VLOOKUP(B4,'[5]GCI_data_platform-46'!$F$1:$G$149,2,FALSE)</f>
        <v>2.8571430000000002</v>
      </c>
      <c r="T4" s="57">
        <f>+VLOOKUP(B4,'[5]GCI_data_platform-47'!$F$1:$G$149,2,FALSE)</f>
        <v>4.6666670000000003</v>
      </c>
      <c r="U4" s="57">
        <f>+VLOOKUP(B4,'[5]GCI_data_platform-48'!$F$1:$G$149,2,FALSE)</f>
        <v>3.393939</v>
      </c>
      <c r="V4" s="57">
        <f>+VLOOKUP(B4,'[5]GCI_data_platform-49'!$F$1:$G$149,2,FALSE)</f>
        <v>3.9393940000000001</v>
      </c>
      <c r="W4" s="57">
        <f>+VLOOKUP(B4,'[5]GCI_data_platform-50'!$F$1:$G$149,2,FALSE)</f>
        <v>2.9714290000000001</v>
      </c>
      <c r="X4" s="57">
        <f>+VLOOKUP(B4,'[5]GCI_data_platform-51'!$F$1:$G$149,2,FALSE)</f>
        <v>2.9354308750000002</v>
      </c>
      <c r="Y4" s="57">
        <f>+VLOOKUP(B4,'[5]GCI_data_platform-52'!$F$1:$G$149,2,FALSE)</f>
        <v>2.84375</v>
      </c>
      <c r="Z4" s="57">
        <f>+VLOOKUP(B4,'[5]GCI_data_platform-53'!$F$1:$G$149,2,FALSE)</f>
        <v>2.3333330000000001</v>
      </c>
      <c r="AA4" s="57">
        <f>+VLOOKUP(B4,'[5]GCI_data_platform-54'!$F$1:$G$149,2,FALSE)</f>
        <v>2.6363639999999999</v>
      </c>
      <c r="AB4" s="57">
        <f>+VLOOKUP(B4,'[5]GCI_data_platform-55'!$F$1:$G$149,2,FALSE)</f>
        <v>2.71875</v>
      </c>
      <c r="AC4" s="57">
        <f>+VLOOKUP(B4,'[5]GCI_data_platform-56'!$F$1:$G$149,2,FALSE)</f>
        <v>5.7</v>
      </c>
    </row>
    <row r="5" spans="1:29" x14ac:dyDescent="0.25">
      <c r="A5" s="57" t="s">
        <v>157</v>
      </c>
      <c r="B5" s="57" t="s">
        <v>356</v>
      </c>
      <c r="C5" s="57">
        <v>30</v>
      </c>
      <c r="F5" s="57">
        <f>+VLOOKUP(B5,'[5]GCI_data_platform-33'!$F$1:$G$149,2,FALSE)</f>
        <v>2.79488031512048</v>
      </c>
      <c r="G5" s="57">
        <f>+VLOOKUP(B5,'[5]GCI_data_platform-34'!$F$1:$G$149,2,FALSE)</f>
        <v>2.61639675192911</v>
      </c>
      <c r="H5" s="57">
        <f>+VLOOKUP(B5,'[5]GCI_data_platform-35'!$F$1:$G$149,2,FALSE)</f>
        <v>2.4711859674208099</v>
      </c>
      <c r="I5" s="57">
        <f>+VLOOKUP(B5,'[5]GCI_data_platform-36'!$F$1:$G$149,2,FALSE)</f>
        <v>2.3346124144796399</v>
      </c>
      <c r="J5" s="57">
        <f>+VLOOKUP(B5,'[5]GCI_data_platform-37'!$F$1:$G$149,2,FALSE)</f>
        <v>1.78507182533937</v>
      </c>
      <c r="K5" s="57">
        <f>+VLOOKUP(B5,'[5]GCI_data_platform-38'!$F$1:$G$149,2,FALSE)</f>
        <v>1.49321717511312</v>
      </c>
      <c r="L5" s="57">
        <f>+VLOOKUP(B5,'[5]GCI_data_platform-39'!$F$1:$G$149,2,FALSE)</f>
        <v>2.8347530247058801</v>
      </c>
      <c r="M5" s="57">
        <f>+VLOOKUP(B5,'[5]GCI_data_platform-40'!$F$1:$G$149,2,FALSE)</f>
        <v>2.3763348981900498</v>
      </c>
      <c r="N5" s="57">
        <f>+VLOOKUP(B5,'[5]GCI_data_platform-41'!$F$1:$G$149,2,FALSE)</f>
        <v>1.76031174570136</v>
      </c>
      <c r="O5" s="57">
        <f>+VLOOKUP(B5,'[5]GCI_data_platform-42'!$F$1:$G$149,2,FALSE)</f>
        <v>1.7042047529411799</v>
      </c>
      <c r="P5" s="57">
        <f>+VLOOKUP(B5,'[5]GCI_data_platform-43'!$F$1:$G$149,2,FALSE)</f>
        <v>2.31869683167421</v>
      </c>
      <c r="Q5" s="57">
        <f>+VLOOKUP(B5,'[5]GCI_data_platform-44'!$F$1:$G$149,2,FALSE)</f>
        <v>2.6291709239819001</v>
      </c>
      <c r="R5" s="57">
        <f>+VLOOKUP(B5,'[5]GCI_data_platform-45'!$F$1:$G$149,2,FALSE)</f>
        <v>1.8882575131221699</v>
      </c>
      <c r="S5" s="57">
        <f>+VLOOKUP(B5,'[5]GCI_data_platform-46'!$F$1:$G$149,2,FALSE)</f>
        <v>3.0063747864253401</v>
      </c>
      <c r="T5" s="57">
        <f>+VLOOKUP(B5,'[5]GCI_data_platform-47'!$F$1:$G$149,2,FALSE)</f>
        <v>6.1988752484162903</v>
      </c>
      <c r="U5" s="57">
        <f>+VLOOKUP(B5,'[5]GCI_data_platform-48'!$F$1:$G$149,2,FALSE)</f>
        <v>3.61843357918552</v>
      </c>
      <c r="V5" s="57">
        <f>+VLOOKUP(B5,'[5]GCI_data_platform-49'!$F$1:$G$149,2,FALSE)</f>
        <v>4.38732637375566</v>
      </c>
      <c r="W5" s="57">
        <f>+VLOOKUP(B5,'[5]GCI_data_platform-50'!$F$1:$G$149,2,FALSE)</f>
        <v>2.7592742036199098</v>
      </c>
      <c r="X5" s="57">
        <f>+VLOOKUP(B5,'[5]GCI_data_platform-51'!$F$1:$G$149,2,FALSE)</f>
        <v>3.3303310046945702</v>
      </c>
      <c r="Y5" s="57">
        <f>+VLOOKUP(B5,'[5]GCI_data_platform-52'!$F$1:$G$149,2,FALSE)</f>
        <v>2.9168797493212701</v>
      </c>
      <c r="Z5" s="57">
        <f>+VLOOKUP(B5,'[5]GCI_data_platform-53'!$F$1:$G$149,2,FALSE)</f>
        <v>3.7631736239819</v>
      </c>
      <c r="AA5" s="57">
        <f>+VLOOKUP(B5,'[5]GCI_data_platform-54'!$F$1:$G$149,2,FALSE)</f>
        <v>4.0567522719457001</v>
      </c>
      <c r="AB5" s="57">
        <f>+VLOOKUP(B5,'[5]GCI_data_platform-55'!$F$1:$G$149,2,FALSE)</f>
        <v>3.3352031443438901</v>
      </c>
      <c r="AC5" s="57">
        <f>+VLOOKUP(B5,'[5]GCI_data_platform-56'!$F$1:$G$149,2,FALSE)</f>
        <v>4.7</v>
      </c>
    </row>
    <row r="6" spans="1:29" x14ac:dyDescent="0.25">
      <c r="A6" s="57" t="s">
        <v>158</v>
      </c>
      <c r="B6" s="57" t="s">
        <v>357</v>
      </c>
      <c r="C6" s="57">
        <v>30</v>
      </c>
      <c r="F6" s="57">
        <f>+VLOOKUP(B6,'[5]GCI_data_platform-33'!$F$1:$G$149,2,FALSE)</f>
        <v>3.9764885243269199</v>
      </c>
      <c r="G6" s="57">
        <f>+VLOOKUP(B6,'[5]GCI_data_platform-34'!$F$1:$G$149,2,FALSE)</f>
        <v>3.94065484418803</v>
      </c>
      <c r="H6" s="57">
        <f>+VLOOKUP(B6,'[5]GCI_data_platform-35'!$F$1:$G$149,2,FALSE)</f>
        <v>4.55545359487179</v>
      </c>
      <c r="I6" s="57">
        <f>+VLOOKUP(B6,'[5]GCI_data_platform-36'!$F$1:$G$149,2,FALSE)</f>
        <v>3.60131822051282</v>
      </c>
      <c r="J6" s="57">
        <f>+VLOOKUP(B6,'[5]GCI_data_platform-37'!$F$1:$G$149,2,FALSE)</f>
        <v>3.06097947179487</v>
      </c>
      <c r="K6" s="57">
        <f>+VLOOKUP(B6,'[5]GCI_data_platform-38'!$F$1:$G$149,2,FALSE)</f>
        <v>3.0227146307692299</v>
      </c>
      <c r="L6" s="57">
        <f>+VLOOKUP(B6,'[5]GCI_data_platform-39'!$F$1:$G$149,2,FALSE)</f>
        <v>3.79632060923077</v>
      </c>
      <c r="M6" s="57">
        <f>+VLOOKUP(B6,'[5]GCI_data_platform-40'!$F$1:$G$149,2,FALSE)</f>
        <v>2.9506772666666699</v>
      </c>
      <c r="N6" s="57">
        <f>+VLOOKUP(B6,'[5]GCI_data_platform-41'!$F$1:$G$149,2,FALSE)</f>
        <v>3.1037561999999999</v>
      </c>
      <c r="O6" s="57">
        <f>+VLOOKUP(B6,'[5]GCI_data_platform-42'!$F$1:$G$149,2,FALSE)</f>
        <v>3.3595628512820501</v>
      </c>
      <c r="P6" s="57">
        <f>+VLOOKUP(B6,'[5]GCI_data_platform-43'!$F$1:$G$149,2,FALSE)</f>
        <v>3.8599790205128199</v>
      </c>
      <c r="Q6" s="57">
        <f>+VLOOKUP(B6,'[5]GCI_data_platform-44'!$F$1:$G$149,2,FALSE)</f>
        <v>3.6500024256410302</v>
      </c>
      <c r="R6" s="57">
        <f>+VLOOKUP(B6,'[5]GCI_data_platform-45'!$F$1:$G$149,2,FALSE)</f>
        <v>3.3790299948717899</v>
      </c>
      <c r="S6" s="57">
        <f>+VLOOKUP(B6,'[5]GCI_data_platform-46'!$F$1:$G$149,2,FALSE)</f>
        <v>4.9621807179487201</v>
      </c>
      <c r="T6" s="57">
        <f>+VLOOKUP(B6,'[5]GCI_data_platform-47'!$F$1:$G$149,2,FALSE)</f>
        <v>6.0574744820512798</v>
      </c>
      <c r="U6" s="57">
        <f>+VLOOKUP(B6,'[5]GCI_data_platform-48'!$F$1:$G$149,2,FALSE)</f>
        <v>5.7339023128205104</v>
      </c>
      <c r="V6" s="57">
        <f>+VLOOKUP(B6,'[5]GCI_data_platform-49'!$F$1:$G$149,2,FALSE)</f>
        <v>5.3762922717948696</v>
      </c>
      <c r="W6" s="57">
        <f>+VLOOKUP(B6,'[5]GCI_data_platform-50'!$F$1:$G$149,2,FALSE)</f>
        <v>4.0449700461538498</v>
      </c>
      <c r="X6" s="57">
        <f>+VLOOKUP(B6,'[5]GCI_data_platform-51'!$F$1:$G$149,2,FALSE)</f>
        <v>4.0839895647435904</v>
      </c>
      <c r="Y6" s="57">
        <f>+VLOOKUP(B6,'[5]GCI_data_platform-52'!$F$1:$G$149,2,FALSE)</f>
        <v>3.7897172307692299</v>
      </c>
      <c r="Z6" s="57">
        <f>+VLOOKUP(B6,'[5]GCI_data_platform-53'!$F$1:$G$149,2,FALSE)</f>
        <v>4.4204932871794904</v>
      </c>
      <c r="AA6" s="57">
        <f>+VLOOKUP(B6,'[5]GCI_data_platform-54'!$F$1:$G$149,2,FALSE)</f>
        <v>4.30388226153846</v>
      </c>
      <c r="AB6" s="57">
        <f>+VLOOKUP(B6,'[5]GCI_data_platform-55'!$F$1:$G$149,2,FALSE)</f>
        <v>3.7686720461538501</v>
      </c>
      <c r="AC6" s="57">
        <f>+VLOOKUP(B6,'[5]GCI_data_platform-56'!$F$1:$G$149,2,FALSE)</f>
        <v>6.7</v>
      </c>
    </row>
    <row r="7" spans="1:29" x14ac:dyDescent="0.25">
      <c r="A7" s="57" t="s">
        <v>159</v>
      </c>
      <c r="B7" s="57" t="s">
        <v>361</v>
      </c>
      <c r="C7" s="57">
        <v>30</v>
      </c>
      <c r="F7" s="57">
        <f>+VLOOKUP(B7,'[5]GCI_data_platform-33'!$F$1:$G$149,2,FALSE)</f>
        <v>5.0408587016600004</v>
      </c>
      <c r="G7" s="57">
        <f>+VLOOKUP(B7,'[5]GCI_data_platform-34'!$F$1:$G$149,2,FALSE)</f>
        <v>4.9485296268800001</v>
      </c>
      <c r="H7" s="57">
        <f>+VLOOKUP(B7,'[5]GCI_data_platform-35'!$F$1:$G$149,2,FALSE)</f>
        <v>5.235334688</v>
      </c>
      <c r="I7" s="57">
        <f>+VLOOKUP(B7,'[5]GCI_data_platform-36'!$F$1:$G$149,2,FALSE)</f>
        <v>5.325008736</v>
      </c>
      <c r="J7" s="57">
        <f>+VLOOKUP(B7,'[5]GCI_data_platform-37'!$F$1:$G$149,2,FALSE)</f>
        <v>5.2245328400000002</v>
      </c>
      <c r="K7" s="57">
        <f>+VLOOKUP(B7,'[5]GCI_data_platform-38'!$F$1:$G$149,2,FALSE)</f>
        <v>3.7572189439999999</v>
      </c>
      <c r="L7" s="57">
        <f>+VLOOKUP(B7,'[5]GCI_data_platform-39'!$F$1:$G$149,2,FALSE)</f>
        <v>5.7081320560000002</v>
      </c>
      <c r="M7" s="57">
        <f>+VLOOKUP(B7,'[5]GCI_data_platform-40'!$F$1:$G$149,2,FALSE)</f>
        <v>5.7409505919999999</v>
      </c>
      <c r="N7" s="57">
        <f>+VLOOKUP(B7,'[5]GCI_data_platform-41'!$F$1:$G$149,2,FALSE)</f>
        <v>4.0388433920000004</v>
      </c>
      <c r="O7" s="57">
        <f>+VLOOKUP(B7,'[5]GCI_data_platform-42'!$F$1:$G$149,2,FALSE)</f>
        <v>3.4124392399999999</v>
      </c>
      <c r="P7" s="57">
        <f>+VLOOKUP(B7,'[5]GCI_data_platform-43'!$F$1:$G$149,2,FALSE)</f>
        <v>2.7805825679999998</v>
      </c>
      <c r="Q7" s="57">
        <f>+VLOOKUP(B7,'[5]GCI_data_platform-44'!$F$1:$G$149,2,FALSE)</f>
        <v>4.597568528</v>
      </c>
      <c r="R7" s="57">
        <f>+VLOOKUP(B7,'[5]GCI_data_platform-45'!$F$1:$G$149,2,FALSE)</f>
        <v>4.3086991279999998</v>
      </c>
      <c r="S7" s="57">
        <f>+VLOOKUP(B7,'[5]GCI_data_platform-46'!$F$1:$G$149,2,FALSE)</f>
        <v>4.3734954479999999</v>
      </c>
      <c r="T7" s="57">
        <f>+VLOOKUP(B7,'[5]GCI_data_platform-47'!$F$1:$G$149,2,FALSE)</f>
        <v>5.9070241440000002</v>
      </c>
      <c r="U7" s="57">
        <f>+VLOOKUP(B7,'[5]GCI_data_platform-48'!$F$1:$G$149,2,FALSE)</f>
        <v>5.3652318799999996</v>
      </c>
      <c r="V7" s="57">
        <f>+VLOOKUP(B7,'[5]GCI_data_platform-49'!$F$1:$G$149,2,FALSE)</f>
        <v>5.9293205919999998</v>
      </c>
      <c r="W7" s="57">
        <f>+VLOOKUP(B7,'[5]GCI_data_platform-50'!$F$1:$G$149,2,FALSE)</f>
        <v>5.9837840880000002</v>
      </c>
      <c r="X7" s="57">
        <f>+VLOOKUP(B7,'[5]GCI_data_platform-51'!$F$1:$G$149,2,FALSE)</f>
        <v>5.3178459260000004</v>
      </c>
      <c r="Y7" s="57">
        <f>+VLOOKUP(B7,'[5]GCI_data_platform-52'!$F$1:$G$149,2,FALSE)</f>
        <v>5.4521512799999998</v>
      </c>
      <c r="Z7" s="57">
        <f>+VLOOKUP(B7,'[5]GCI_data_platform-53'!$F$1:$G$149,2,FALSE)</f>
        <v>5.8394210800000002</v>
      </c>
      <c r="AA7" s="57">
        <f>+VLOOKUP(B7,'[5]GCI_data_platform-54'!$F$1:$G$149,2,FALSE)</f>
        <v>5.5342923759999998</v>
      </c>
      <c r="AB7" s="57">
        <f>+VLOOKUP(B7,'[5]GCI_data_platform-55'!$F$1:$G$149,2,FALSE)</f>
        <v>4.9404488320000004</v>
      </c>
      <c r="AC7" s="57">
        <f>+VLOOKUP(B7,'[5]GCI_data_platform-56'!$F$1:$G$149,2,FALSE)</f>
        <v>5.7</v>
      </c>
    </row>
    <row r="8" spans="1:29" x14ac:dyDescent="0.25">
      <c r="A8" s="57" t="s">
        <v>160</v>
      </c>
      <c r="B8" s="57" t="s">
        <v>363</v>
      </c>
      <c r="C8" s="57">
        <v>30</v>
      </c>
      <c r="F8" s="57">
        <f>+VLOOKUP(B8,'[5]GCI_data_platform-33'!$F$1:$G$149,2,FALSE)</f>
        <v>5.0731834978989001</v>
      </c>
      <c r="G8" s="57">
        <f>+VLOOKUP(B8,'[5]GCI_data_platform-34'!$F$1:$G$149,2,FALSE)</f>
        <v>5.0188595589019602</v>
      </c>
      <c r="H8" s="57">
        <f>+VLOOKUP(B8,'[5]GCI_data_platform-35'!$F$1:$G$149,2,FALSE)</f>
        <v>5.8879109573529398</v>
      </c>
      <c r="I8" s="57">
        <f>+VLOOKUP(B8,'[5]GCI_data_platform-36'!$F$1:$G$149,2,FALSE)</f>
        <v>5.4836899470588198</v>
      </c>
      <c r="J8" s="57">
        <f>+VLOOKUP(B8,'[5]GCI_data_platform-37'!$F$1:$G$149,2,FALSE)</f>
        <v>4.4738499529411797</v>
      </c>
      <c r="K8" s="57">
        <f>+VLOOKUP(B8,'[5]GCI_data_platform-38'!$F$1:$G$149,2,FALSE)</f>
        <v>3.32098568529412</v>
      </c>
      <c r="L8" s="57">
        <f>+VLOOKUP(B8,'[5]GCI_data_platform-39'!$F$1:$G$149,2,FALSE)</f>
        <v>5.3910985488235301</v>
      </c>
      <c r="M8" s="57">
        <f>+VLOOKUP(B8,'[5]GCI_data_platform-40'!$F$1:$G$149,2,FALSE)</f>
        <v>5.10270338970588</v>
      </c>
      <c r="N8" s="57">
        <f>+VLOOKUP(B8,'[5]GCI_data_platform-41'!$F$1:$G$149,2,FALSE)</f>
        <v>3.8718086941176502</v>
      </c>
      <c r="O8" s="57">
        <f>+VLOOKUP(B8,'[5]GCI_data_platform-42'!$F$1:$G$149,2,FALSE)</f>
        <v>3.55233069705882</v>
      </c>
      <c r="P8" s="57">
        <f>+VLOOKUP(B8,'[5]GCI_data_platform-43'!$F$1:$G$149,2,FALSE)</f>
        <v>3.35133208529412</v>
      </c>
      <c r="Q8" s="57">
        <f>+VLOOKUP(B8,'[5]GCI_data_platform-44'!$F$1:$G$149,2,FALSE)</f>
        <v>4.7741246691176498</v>
      </c>
      <c r="R8" s="57">
        <f>+VLOOKUP(B8,'[5]GCI_data_platform-45'!$F$1:$G$149,2,FALSE)</f>
        <v>4.3680619676470602</v>
      </c>
      <c r="S8" s="57">
        <f>+VLOOKUP(B8,'[5]GCI_data_platform-46'!$F$1:$G$149,2,FALSE)</f>
        <v>5.0471224426470602</v>
      </c>
      <c r="T8" s="57">
        <f>+VLOOKUP(B8,'[5]GCI_data_platform-47'!$F$1:$G$149,2,FALSE)</f>
        <v>6.5849350338235304</v>
      </c>
      <c r="U8" s="57">
        <f>+VLOOKUP(B8,'[5]GCI_data_platform-48'!$F$1:$G$149,2,FALSE)</f>
        <v>5.9940916058823497</v>
      </c>
      <c r="V8" s="57">
        <f>+VLOOKUP(B8,'[5]GCI_data_platform-49'!$F$1:$G$149,2,FALSE)</f>
        <v>6.4532559911764702</v>
      </c>
      <c r="W8" s="57">
        <f>+VLOOKUP(B8,'[5]GCI_data_platform-50'!$F$1:$G$149,2,FALSE)</f>
        <v>5.9275788250000003</v>
      </c>
      <c r="X8" s="57">
        <f>+VLOOKUP(B8,'[5]GCI_data_platform-51'!$F$1:$G$149,2,FALSE)</f>
        <v>5.23615531488971</v>
      </c>
      <c r="Y8" s="57">
        <f>+VLOOKUP(B8,'[5]GCI_data_platform-52'!$F$1:$G$149,2,FALSE)</f>
        <v>5.5629703220588196</v>
      </c>
      <c r="Z8" s="57">
        <f>+VLOOKUP(B8,'[5]GCI_data_platform-53'!$F$1:$G$149,2,FALSE)</f>
        <v>5.6725238500000001</v>
      </c>
      <c r="AA8" s="57">
        <f>+VLOOKUP(B8,'[5]GCI_data_platform-54'!$F$1:$G$149,2,FALSE)</f>
        <v>4.9704935205882403</v>
      </c>
      <c r="AB8" s="57">
        <f>+VLOOKUP(B8,'[5]GCI_data_platform-55'!$F$1:$G$149,2,FALSE)</f>
        <v>4.9943438602941201</v>
      </c>
      <c r="AC8" s="57">
        <f>+VLOOKUP(B8,'[5]GCI_data_platform-56'!$F$1:$G$149,2,FALSE)</f>
        <v>5</v>
      </c>
    </row>
    <row r="9" spans="1:29" x14ac:dyDescent="0.25">
      <c r="A9" s="57" t="s">
        <v>161</v>
      </c>
      <c r="B9" s="57" t="s">
        <v>365</v>
      </c>
      <c r="C9" s="57">
        <v>30</v>
      </c>
      <c r="F9" s="57">
        <f>+VLOOKUP(B9,'[5]GCI_data_platform-33'!$F$1:$G$149,2,FALSE)</f>
        <v>4.0633366995451397</v>
      </c>
      <c r="G9" s="57">
        <f>+VLOOKUP(B9,'[5]GCI_data_platform-34'!$F$1:$G$149,2,FALSE)</f>
        <v>4.0108941830740701</v>
      </c>
      <c r="H9" s="57">
        <f>+VLOOKUP(B9,'[5]GCI_data_platform-35'!$F$1:$G$149,2,FALSE)</f>
        <v>3.9787093611111102</v>
      </c>
      <c r="I9" s="57">
        <f>+VLOOKUP(B9,'[5]GCI_data_platform-36'!$F$1:$G$149,2,FALSE)</f>
        <v>3.7112035083333299</v>
      </c>
      <c r="J9" s="57">
        <f>+VLOOKUP(B9,'[5]GCI_data_platform-37'!$F$1:$G$149,2,FALSE)</f>
        <v>3.0821248888888899</v>
      </c>
      <c r="K9" s="57">
        <f>+VLOOKUP(B9,'[5]GCI_data_platform-38'!$F$1:$G$149,2,FALSE)</f>
        <v>3.40020708055556</v>
      </c>
      <c r="L9" s="57">
        <f>+VLOOKUP(B9,'[5]GCI_data_platform-39'!$F$1:$G$149,2,FALSE)</f>
        <v>3.63131379944444</v>
      </c>
      <c r="M9" s="57">
        <f>+VLOOKUP(B9,'[5]GCI_data_platform-40'!$F$1:$G$149,2,FALSE)</f>
        <v>3.28228273888889</v>
      </c>
      <c r="N9" s="57">
        <f>+VLOOKUP(B9,'[5]GCI_data_platform-41'!$F$1:$G$149,2,FALSE)</f>
        <v>3.6099069666666699</v>
      </c>
      <c r="O9" s="57">
        <f>+VLOOKUP(B9,'[5]GCI_data_platform-42'!$F$1:$G$149,2,FALSE)</f>
        <v>3.6652561972222202</v>
      </c>
      <c r="P9" s="57">
        <f>+VLOOKUP(B9,'[5]GCI_data_platform-43'!$F$1:$G$149,2,FALSE)</f>
        <v>4.1666326944444396</v>
      </c>
      <c r="Q9" s="57">
        <f>+VLOOKUP(B9,'[5]GCI_data_platform-44'!$F$1:$G$149,2,FALSE)</f>
        <v>3.8389035333333301</v>
      </c>
      <c r="R9" s="57">
        <f>+VLOOKUP(B9,'[5]GCI_data_platform-45'!$F$1:$G$149,2,FALSE)</f>
        <v>3.7210007222222199</v>
      </c>
      <c r="S9" s="57">
        <f>+VLOOKUP(B9,'[5]GCI_data_platform-46'!$F$1:$G$149,2,FALSE)</f>
        <v>4.4950078749999998</v>
      </c>
      <c r="T9" s="57">
        <f>+VLOOKUP(B9,'[5]GCI_data_platform-47'!$F$1:$G$149,2,FALSE)</f>
        <v>5.80948846388889</v>
      </c>
      <c r="U9" s="57">
        <f>+VLOOKUP(B9,'[5]GCI_data_platform-48'!$F$1:$G$149,2,FALSE)</f>
        <v>5.7262720805555603</v>
      </c>
      <c r="V9" s="57">
        <f>+VLOOKUP(B9,'[5]GCI_data_platform-49'!$F$1:$G$149,2,FALSE)</f>
        <v>5.6238266972222197</v>
      </c>
      <c r="W9" s="57">
        <f>+VLOOKUP(B9,'[5]GCI_data_platform-50'!$F$1:$G$149,2,FALSE)</f>
        <v>4.3214521916666699</v>
      </c>
      <c r="X9" s="57">
        <f>+VLOOKUP(B9,'[5]GCI_data_platform-51'!$F$1:$G$149,2,FALSE)</f>
        <v>4.2206642489583297</v>
      </c>
      <c r="Y9" s="57">
        <f>+VLOOKUP(B9,'[5]GCI_data_platform-52'!$F$1:$G$149,2,FALSE)</f>
        <v>4.0135718888888903</v>
      </c>
      <c r="Z9" s="57">
        <f>+VLOOKUP(B9,'[5]GCI_data_platform-53'!$F$1:$G$149,2,FALSE)</f>
        <v>4.17111828055556</v>
      </c>
      <c r="AA9" s="57">
        <f>+VLOOKUP(B9,'[5]GCI_data_platform-54'!$F$1:$G$149,2,FALSE)</f>
        <v>4.59194422222222</v>
      </c>
      <c r="AB9" s="57">
        <f>+VLOOKUP(B9,'[5]GCI_data_platform-55'!$F$1:$G$149,2,FALSE)</f>
        <v>3.9279639333333298</v>
      </c>
      <c r="AC9" s="57">
        <f>+VLOOKUP(B9,'[5]GCI_data_platform-56'!$F$1:$G$149,2,FALSE)</f>
        <v>6.7</v>
      </c>
    </row>
    <row r="10" spans="1:29" x14ac:dyDescent="0.25">
      <c r="A10" s="57" t="s">
        <v>2</v>
      </c>
      <c r="B10" s="57" t="s">
        <v>71</v>
      </c>
      <c r="C10" s="57">
        <v>20</v>
      </c>
      <c r="D10" s="57">
        <v>1</v>
      </c>
      <c r="E10" s="57">
        <v>22</v>
      </c>
      <c r="F10" s="57">
        <f>+VLOOKUP(B10,'[5]GCI_data_platform-33'!$F$1:$G$149,2,FALSE)</f>
        <v>4.7661606015589602</v>
      </c>
      <c r="G10" s="57">
        <f>+VLOOKUP(B10,'[5]GCI_data_platform-34'!$F$1:$G$149,2,FALSE)</f>
        <v>4.6998338141855296</v>
      </c>
      <c r="H10" s="57">
        <f>+VLOOKUP(B10,'[5]GCI_data_platform-35'!$F$1:$G$149,2,FALSE)</f>
        <v>5.50898860471698</v>
      </c>
      <c r="I10" s="57">
        <f>+VLOOKUP(B10,'[5]GCI_data_platform-36'!$F$1:$G$149,2,FALSE)</f>
        <v>4.7630418820754699</v>
      </c>
      <c r="J10" s="57">
        <f>+VLOOKUP(B10,'[5]GCI_data_platform-37'!$F$1:$G$149,2,FALSE)</f>
        <v>4.5290214094339598</v>
      </c>
      <c r="K10" s="57">
        <f>+VLOOKUP(B10,'[5]GCI_data_platform-38'!$F$1:$G$149,2,FALSE)</f>
        <v>3.8432225283018902</v>
      </c>
      <c r="L10" s="57">
        <f>+VLOOKUP(B10,'[5]GCI_data_platform-39'!$F$1:$G$149,2,FALSE)</f>
        <v>5.4590058383018896</v>
      </c>
      <c r="M10" s="57">
        <f>+VLOOKUP(B10,'[5]GCI_data_platform-40'!$F$1:$G$149,2,FALSE)</f>
        <v>4.5145404433962302</v>
      </c>
      <c r="N10" s="57">
        <f>+VLOOKUP(B10,'[5]GCI_data_platform-41'!$F$1:$G$149,2,FALSE)</f>
        <v>4.0105014688679201</v>
      </c>
      <c r="O10" s="57">
        <f>+VLOOKUP(B10,'[5]GCI_data_platform-42'!$F$1:$G$149,2,FALSE)</f>
        <v>4.3453685679245302</v>
      </c>
      <c r="P10" s="57">
        <f>+VLOOKUP(B10,'[5]GCI_data_platform-43'!$F$1:$G$149,2,FALSE)</f>
        <v>4.40125066792453</v>
      </c>
      <c r="Q10" s="57">
        <f>+VLOOKUP(B10,'[5]GCI_data_platform-44'!$F$1:$G$149,2,FALSE)</f>
        <v>4.2247958962264196</v>
      </c>
      <c r="R10" s="57">
        <f>+VLOOKUP(B10,'[5]GCI_data_platform-45'!$F$1:$G$149,2,FALSE)</f>
        <v>3.8831088839622598</v>
      </c>
      <c r="S10" s="57">
        <f>+VLOOKUP(B10,'[5]GCI_data_platform-46'!$F$1:$G$149,2,FALSE)</f>
        <v>4.9766467641509404</v>
      </c>
      <c r="T10" s="57">
        <f>+VLOOKUP(B10,'[5]GCI_data_platform-47'!$F$1:$G$149,2,FALSE)</f>
        <v>4.3896675811320804</v>
      </c>
      <c r="U10" s="57">
        <f>+VLOOKUP(B10,'[5]GCI_data_platform-48'!$F$1:$G$149,2,FALSE)</f>
        <v>4.4506994933962298</v>
      </c>
      <c r="V10" s="57">
        <f>+VLOOKUP(B10,'[5]GCI_data_platform-49'!$F$1:$G$149,2,FALSE)</f>
        <v>6.1663358283018903</v>
      </c>
      <c r="W10" s="57">
        <f>+VLOOKUP(B10,'[5]GCI_data_platform-50'!$F$1:$G$149,2,FALSE)</f>
        <v>4.9919277754716997</v>
      </c>
      <c r="X10" s="57">
        <f>+VLOOKUP(B10,'[5]GCI_data_platform-51'!$F$1:$G$149,2,FALSE)</f>
        <v>4.9651409636792403</v>
      </c>
      <c r="Y10" s="57">
        <f>+VLOOKUP(B10,'[5]GCI_data_platform-52'!$F$1:$G$149,2,FALSE)</f>
        <v>4.9640795405660398</v>
      </c>
      <c r="Z10" s="57">
        <f>+VLOOKUP(B10,'[5]GCI_data_platform-53'!$F$1:$G$149,2,FALSE)</f>
        <v>5.7787924160377404</v>
      </c>
      <c r="AA10" s="57">
        <f>+VLOOKUP(B10,'[5]GCI_data_platform-54'!$F$1:$G$149,2,FALSE)</f>
        <v>4.7411962905660401</v>
      </c>
      <c r="AB10" s="57">
        <f>+VLOOKUP(B10,'[5]GCI_data_platform-55'!$F$1:$G$149,2,FALSE)</f>
        <v>5.1648208405660396</v>
      </c>
      <c r="AC10" s="57">
        <f>+VLOOKUP(B10,'[5]GCI_data_platform-56'!$F$1:$G$149,2,FALSE)</f>
        <v>5.3</v>
      </c>
    </row>
    <row r="11" spans="1:29" x14ac:dyDescent="0.25">
      <c r="A11" s="57" t="s">
        <v>162</v>
      </c>
      <c r="B11" s="57" t="s">
        <v>367</v>
      </c>
      <c r="C11" s="57">
        <v>30</v>
      </c>
      <c r="F11" s="57">
        <f>+VLOOKUP(B11,'[5]GCI_data_platform-33'!$F$1:$G$149,2,FALSE)</f>
        <v>3.0760308440398099</v>
      </c>
      <c r="G11" s="57">
        <f>+VLOOKUP(B11,'[5]GCI_data_platform-34'!$F$1:$G$149,2,FALSE)</f>
        <v>2.97923009900637</v>
      </c>
      <c r="H11" s="57">
        <f>+VLOOKUP(B11,'[5]GCI_data_platform-35'!$F$1:$G$149,2,FALSE)</f>
        <v>3.3551610917197499</v>
      </c>
      <c r="I11" s="57">
        <f>+VLOOKUP(B11,'[5]GCI_data_platform-36'!$F$1:$G$149,2,FALSE)</f>
        <v>2.6078746624203801</v>
      </c>
      <c r="J11" s="57">
        <f>+VLOOKUP(B11,'[5]GCI_data_platform-37'!$F$1:$G$149,2,FALSE)</f>
        <v>2.7190889197452202</v>
      </c>
      <c r="K11" s="57">
        <f>+VLOOKUP(B11,'[5]GCI_data_platform-38'!$F$1:$G$149,2,FALSE)</f>
        <v>1.9350313108280299</v>
      </c>
      <c r="L11" s="57">
        <f>+VLOOKUP(B11,'[5]GCI_data_platform-39'!$F$1:$G$149,2,FALSE)</f>
        <v>2.23261821095541</v>
      </c>
      <c r="M11" s="57">
        <f>+VLOOKUP(B11,'[5]GCI_data_platform-40'!$F$1:$G$149,2,FALSE)</f>
        <v>2.4351361299363101</v>
      </c>
      <c r="N11" s="57">
        <f>+VLOOKUP(B11,'[5]GCI_data_platform-41'!$F$1:$G$149,2,FALSE)</f>
        <v>2.2452527515923602</v>
      </c>
      <c r="O11" s="57">
        <f>+VLOOKUP(B11,'[5]GCI_data_platform-42'!$F$1:$G$149,2,FALSE)</f>
        <v>2.8949953184713402</v>
      </c>
      <c r="P11" s="57">
        <f>+VLOOKUP(B11,'[5]GCI_data_platform-43'!$F$1:$G$149,2,FALSE)</f>
        <v>3.2021068101910801</v>
      </c>
      <c r="Q11" s="57">
        <f>+VLOOKUP(B11,'[5]GCI_data_platform-44'!$F$1:$G$149,2,FALSE)</f>
        <v>3.1113577592356698</v>
      </c>
      <c r="R11" s="57">
        <f>+VLOOKUP(B11,'[5]GCI_data_platform-45'!$F$1:$G$149,2,FALSE)</f>
        <v>3.3217536636942699</v>
      </c>
      <c r="S11" s="57">
        <f>+VLOOKUP(B11,'[5]GCI_data_platform-46'!$F$1:$G$149,2,FALSE)</f>
        <v>3.8639068076433101</v>
      </c>
      <c r="T11" s="57">
        <f>+VLOOKUP(B11,'[5]GCI_data_platform-47'!$F$1:$G$149,2,FALSE)</f>
        <v>4.5774815082802496</v>
      </c>
      <c r="U11" s="57">
        <f>+VLOOKUP(B11,'[5]GCI_data_platform-48'!$F$1:$G$149,2,FALSE)</f>
        <v>3.8647415847133799</v>
      </c>
      <c r="V11" s="57">
        <f>+VLOOKUP(B11,'[5]GCI_data_platform-49'!$F$1:$G$149,2,FALSE)</f>
        <v>4.4301937324840797</v>
      </c>
      <c r="W11" s="57">
        <f>+VLOOKUP(B11,'[5]GCI_data_platform-50'!$F$1:$G$149,2,FALSE)</f>
        <v>2.6295307210191101</v>
      </c>
      <c r="X11" s="57">
        <f>+VLOOKUP(B11,'[5]GCI_data_platform-51'!$F$1:$G$149,2,FALSE)</f>
        <v>3.3664330791401298</v>
      </c>
      <c r="Y11" s="57">
        <f>+VLOOKUP(B11,'[5]GCI_data_platform-52'!$F$1:$G$149,2,FALSE)</f>
        <v>2.8401675885350302</v>
      </c>
      <c r="Z11" s="57">
        <f>+VLOOKUP(B11,'[5]GCI_data_platform-53'!$F$1:$G$149,2,FALSE)</f>
        <v>3.55376154904459</v>
      </c>
      <c r="AA11" s="57">
        <f>+VLOOKUP(B11,'[5]GCI_data_platform-54'!$F$1:$G$149,2,FALSE)</f>
        <v>3.8649270191082801</v>
      </c>
      <c r="AB11" s="57">
        <f>+VLOOKUP(B11,'[5]GCI_data_platform-55'!$F$1:$G$149,2,FALSE)</f>
        <v>3.1321057108280299</v>
      </c>
      <c r="AC11" s="57">
        <f>+VLOOKUP(B11,'[5]GCI_data_platform-56'!$F$1:$G$149,2,FALSE)</f>
        <v>6.7</v>
      </c>
    </row>
    <row r="12" spans="1:29" x14ac:dyDescent="0.25">
      <c r="A12" s="57" t="s">
        <v>3</v>
      </c>
      <c r="B12" s="57" t="s">
        <v>72</v>
      </c>
      <c r="C12" s="57">
        <v>10</v>
      </c>
      <c r="D12" s="57">
        <v>1</v>
      </c>
      <c r="E12" s="57">
        <v>11</v>
      </c>
      <c r="F12" s="57">
        <f>+VLOOKUP(B12,'[5]GCI_data_platform-33'!$F$1:$G$149,2,FALSE)</f>
        <v>4.7966471793963397</v>
      </c>
      <c r="G12" s="57">
        <f>+VLOOKUP(B12,'[5]GCI_data_platform-34'!$F$1:$G$149,2,FALSE)</f>
        <v>4.7909356089105701</v>
      </c>
      <c r="H12" s="57">
        <f>+VLOOKUP(B12,'[5]GCI_data_platform-35'!$F$1:$G$149,2,FALSE)</f>
        <v>5.0373325853658502</v>
      </c>
      <c r="I12" s="57">
        <f>+VLOOKUP(B12,'[5]GCI_data_platform-36'!$F$1:$G$149,2,FALSE)</f>
        <v>4.5123547853658499</v>
      </c>
      <c r="J12" s="57">
        <f>+VLOOKUP(B12,'[5]GCI_data_platform-37'!$F$1:$G$149,2,FALSE)</f>
        <v>4.7676125853658498</v>
      </c>
      <c r="K12" s="57">
        <f>+VLOOKUP(B12,'[5]GCI_data_platform-38'!$F$1:$G$149,2,FALSE)</f>
        <v>4.1869610048780501</v>
      </c>
      <c r="L12" s="57">
        <f>+VLOOKUP(B12,'[5]GCI_data_platform-39'!$F$1:$G$149,2,FALSE)</f>
        <v>5.0857465014634098</v>
      </c>
      <c r="M12" s="57">
        <f>+VLOOKUP(B12,'[5]GCI_data_platform-40'!$F$1:$G$149,2,FALSE)</f>
        <v>5.5069033024390199</v>
      </c>
      <c r="N12" s="57">
        <f>+VLOOKUP(B12,'[5]GCI_data_platform-41'!$F$1:$G$149,2,FALSE)</f>
        <v>3.5543718243902398</v>
      </c>
      <c r="O12" s="57">
        <f>+VLOOKUP(B12,'[5]GCI_data_platform-42'!$F$1:$G$149,2,FALSE)</f>
        <v>3.9068971853658501</v>
      </c>
      <c r="P12" s="57">
        <f>+VLOOKUP(B12,'[5]GCI_data_platform-43'!$F$1:$G$149,2,FALSE)</f>
        <v>4.1766927170731698</v>
      </c>
      <c r="Q12" s="57">
        <f>+VLOOKUP(B12,'[5]GCI_data_platform-44'!$F$1:$G$149,2,FALSE)</f>
        <v>4.4923426829268296</v>
      </c>
      <c r="R12" s="57">
        <f>+VLOOKUP(B12,'[5]GCI_data_platform-45'!$F$1:$G$149,2,FALSE)</f>
        <v>4.2364987024390199</v>
      </c>
      <c r="S12" s="57">
        <f>+VLOOKUP(B12,'[5]GCI_data_platform-46'!$F$1:$G$149,2,FALSE)</f>
        <v>4.7233313024390204</v>
      </c>
      <c r="T12" s="57">
        <f>+VLOOKUP(B12,'[5]GCI_data_platform-47'!$F$1:$G$149,2,FALSE)</f>
        <v>5.9892233024390196</v>
      </c>
      <c r="U12" s="57">
        <f>+VLOOKUP(B12,'[5]GCI_data_platform-48'!$F$1:$G$149,2,FALSE)</f>
        <v>4.4328380731707302</v>
      </c>
      <c r="V12" s="57">
        <f>+VLOOKUP(B12,'[5]GCI_data_platform-49'!$F$1:$G$149,2,FALSE)</f>
        <v>6.2001383902439002</v>
      </c>
      <c r="W12" s="57">
        <f>+VLOOKUP(B12,'[5]GCI_data_platform-50'!$F$1:$G$149,2,FALSE)</f>
        <v>5.6755653560975601</v>
      </c>
      <c r="X12" s="57">
        <f>+VLOOKUP(B12,'[5]GCI_data_platform-51'!$F$1:$G$149,2,FALSE)</f>
        <v>4.8137818908536598</v>
      </c>
      <c r="Y12" s="57">
        <f>+VLOOKUP(B12,'[5]GCI_data_platform-52'!$F$1:$G$149,2,FALSE)</f>
        <v>5.1129327073170696</v>
      </c>
      <c r="Z12" s="57">
        <f>+VLOOKUP(B12,'[5]GCI_data_platform-53'!$F$1:$G$149,2,FALSE)</f>
        <v>5.6354628975609797</v>
      </c>
      <c r="AA12" s="57">
        <f>+VLOOKUP(B12,'[5]GCI_data_platform-54'!$F$1:$G$149,2,FALSE)</f>
        <v>4.9930000048780503</v>
      </c>
      <c r="AB12" s="57">
        <f>+VLOOKUP(B12,'[5]GCI_data_platform-55'!$F$1:$G$149,2,FALSE)</f>
        <v>4.6300613951219498</v>
      </c>
      <c r="AC12" s="57">
        <f>+VLOOKUP(B12,'[5]GCI_data_platform-56'!$F$1:$G$149,2,FALSE)</f>
        <v>3</v>
      </c>
    </row>
    <row r="13" spans="1:29" x14ac:dyDescent="0.25">
      <c r="A13" s="57" t="s">
        <v>164</v>
      </c>
      <c r="B13" s="57" t="s">
        <v>369</v>
      </c>
      <c r="C13" s="57">
        <v>30</v>
      </c>
      <c r="F13" s="57">
        <f>+VLOOKUP(B13,'[5]GCI_data_platform-33'!$F$1:$G$149,2,FALSE)</f>
        <v>5.0007202956397903</v>
      </c>
      <c r="G13" s="57">
        <f>+VLOOKUP(B13,'[5]GCI_data_platform-34'!$F$1:$G$149,2,FALSE)</f>
        <v>4.9139344768540401</v>
      </c>
      <c r="H13" s="57">
        <f>+VLOOKUP(B13,'[5]GCI_data_platform-35'!$F$1:$G$149,2,FALSE)</f>
        <v>5.4107992408283998</v>
      </c>
      <c r="I13" s="57">
        <f>+VLOOKUP(B13,'[5]GCI_data_platform-36'!$F$1:$G$149,2,FALSE)</f>
        <v>5.2433725195266296</v>
      </c>
      <c r="J13" s="57">
        <f>+VLOOKUP(B13,'[5]GCI_data_platform-37'!$F$1:$G$149,2,FALSE)</f>
        <v>5.2322492301775201</v>
      </c>
      <c r="K13" s="57">
        <f>+VLOOKUP(B13,'[5]GCI_data_platform-38'!$F$1:$G$149,2,FALSE)</f>
        <v>3.9359225147929</v>
      </c>
      <c r="L13" s="57">
        <f>+VLOOKUP(B13,'[5]GCI_data_platform-39'!$F$1:$G$149,2,FALSE)</f>
        <v>5.6074550691124303</v>
      </c>
      <c r="M13" s="57">
        <f>+VLOOKUP(B13,'[5]GCI_data_platform-40'!$F$1:$G$149,2,FALSE)</f>
        <v>5.4264777905325401</v>
      </c>
      <c r="N13" s="57">
        <f>+VLOOKUP(B13,'[5]GCI_data_platform-41'!$F$1:$G$149,2,FALSE)</f>
        <v>4.0439409923076903</v>
      </c>
      <c r="O13" s="57">
        <f>+VLOOKUP(B13,'[5]GCI_data_platform-42'!$F$1:$G$149,2,FALSE)</f>
        <v>3.4965007644970401</v>
      </c>
      <c r="P13" s="57">
        <f>+VLOOKUP(B13,'[5]GCI_data_platform-43'!$F$1:$G$149,2,FALSE)</f>
        <v>2.6491124331360898</v>
      </c>
      <c r="Q13" s="57">
        <f>+VLOOKUP(B13,'[5]GCI_data_platform-44'!$F$1:$G$149,2,FALSE)</f>
        <v>4.2316170893491103</v>
      </c>
      <c r="R13" s="57">
        <f>+VLOOKUP(B13,'[5]GCI_data_platform-45'!$F$1:$G$149,2,FALSE)</f>
        <v>4.0461524153846202</v>
      </c>
      <c r="S13" s="57">
        <f>+VLOOKUP(B13,'[5]GCI_data_platform-46'!$F$1:$G$149,2,FALSE)</f>
        <v>4.2793916242603496</v>
      </c>
      <c r="T13" s="57">
        <f>+VLOOKUP(B13,'[5]GCI_data_platform-47'!$F$1:$G$149,2,FALSE)</f>
        <v>6.0974054349112397</v>
      </c>
      <c r="U13" s="57">
        <f>+VLOOKUP(B13,'[5]GCI_data_platform-48'!$F$1:$G$149,2,FALSE)</f>
        <v>5.5348633059171597</v>
      </c>
      <c r="V13" s="57">
        <f>+VLOOKUP(B13,'[5]GCI_data_platform-49'!$F$1:$G$149,2,FALSE)</f>
        <v>5.9887243538461501</v>
      </c>
      <c r="W13" s="57">
        <f>+VLOOKUP(B13,'[5]GCI_data_platform-50'!$F$1:$G$149,2,FALSE)</f>
        <v>5.6338423284023698</v>
      </c>
      <c r="X13" s="57">
        <f>+VLOOKUP(B13,'[5]GCI_data_platform-51'!$F$1:$G$149,2,FALSE)</f>
        <v>5.26107775199704</v>
      </c>
      <c r="Y13" s="57">
        <f>+VLOOKUP(B13,'[5]GCI_data_platform-52'!$F$1:$G$149,2,FALSE)</f>
        <v>5.3403537508875702</v>
      </c>
      <c r="Z13" s="57">
        <f>+VLOOKUP(B13,'[5]GCI_data_platform-53'!$F$1:$G$149,2,FALSE)</f>
        <v>5.4145756165680501</v>
      </c>
      <c r="AA13" s="57">
        <f>+VLOOKUP(B13,'[5]GCI_data_platform-54'!$F$1:$G$149,2,FALSE)</f>
        <v>5.3245269917159801</v>
      </c>
      <c r="AB13" s="57">
        <f>+VLOOKUP(B13,'[5]GCI_data_platform-55'!$F$1:$G$149,2,FALSE)</f>
        <v>4.7881044041420102</v>
      </c>
      <c r="AC13" s="57">
        <f>+VLOOKUP(B13,'[5]GCI_data_platform-56'!$F$1:$G$149,2,FALSE)</f>
        <v>7</v>
      </c>
    </row>
    <row r="14" spans="1:29" x14ac:dyDescent="0.25">
      <c r="A14" s="57" t="s">
        <v>165</v>
      </c>
      <c r="B14" s="57" t="s">
        <v>370</v>
      </c>
      <c r="C14" s="57">
        <v>30</v>
      </c>
      <c r="F14" s="57">
        <f>+VLOOKUP(B14,'[5]GCI_data_platform-33'!$F$1:$G$149,2,FALSE)</f>
        <v>3.3568012926937199</v>
      </c>
      <c r="G14" s="57">
        <f>+VLOOKUP(B14,'[5]GCI_data_platform-34'!$F$1:$G$149,2,FALSE)</f>
        <v>3.2516496495951102</v>
      </c>
      <c r="H14" s="57">
        <f>+VLOOKUP(B14,'[5]GCI_data_platform-35'!$F$1:$G$149,2,FALSE)</f>
        <v>3.43977070994764</v>
      </c>
      <c r="I14" s="57">
        <f>+VLOOKUP(B14,'[5]GCI_data_platform-36'!$F$1:$G$149,2,FALSE)</f>
        <v>3.14886796230366</v>
      </c>
      <c r="J14" s="57">
        <f>+VLOOKUP(B14,'[5]GCI_data_platform-37'!$F$1:$G$149,2,FALSE)</f>
        <v>2.41389701151832</v>
      </c>
      <c r="K14" s="57">
        <f>+VLOOKUP(B14,'[5]GCI_data_platform-38'!$F$1:$G$149,2,FALSE)</f>
        <v>2.2858327947644002</v>
      </c>
      <c r="L14" s="57">
        <f>+VLOOKUP(B14,'[5]GCI_data_platform-39'!$F$1:$G$149,2,FALSE)</f>
        <v>2.4688525086911</v>
      </c>
      <c r="M14" s="57">
        <f>+VLOOKUP(B14,'[5]GCI_data_platform-40'!$F$1:$G$149,2,FALSE)</f>
        <v>2.7378391905759201</v>
      </c>
      <c r="N14" s="57">
        <f>+VLOOKUP(B14,'[5]GCI_data_platform-41'!$F$1:$G$149,2,FALSE)</f>
        <v>2.7613990387434599</v>
      </c>
      <c r="O14" s="57">
        <f>+VLOOKUP(B14,'[5]GCI_data_platform-42'!$F$1:$G$149,2,FALSE)</f>
        <v>3.2195783298429301</v>
      </c>
      <c r="P14" s="57">
        <f>+VLOOKUP(B14,'[5]GCI_data_platform-43'!$F$1:$G$149,2,FALSE)</f>
        <v>2.83756702094241</v>
      </c>
      <c r="Q14" s="57">
        <f>+VLOOKUP(B14,'[5]GCI_data_platform-44'!$F$1:$G$149,2,FALSE)</f>
        <v>3.2807512544502599</v>
      </c>
      <c r="R14" s="57">
        <f>+VLOOKUP(B14,'[5]GCI_data_platform-45'!$F$1:$G$149,2,FALSE)</f>
        <v>3.2266471570680602</v>
      </c>
      <c r="S14" s="57">
        <f>+VLOOKUP(B14,'[5]GCI_data_platform-46'!$F$1:$G$149,2,FALSE)</f>
        <v>3.5835793465968599</v>
      </c>
      <c r="T14" s="57">
        <f>+VLOOKUP(B14,'[5]GCI_data_platform-47'!$F$1:$G$149,2,FALSE)</f>
        <v>4.9676887214659704</v>
      </c>
      <c r="U14" s="57">
        <f>+VLOOKUP(B14,'[5]GCI_data_platform-48'!$F$1:$G$149,2,FALSE)</f>
        <v>4.1764331518324598</v>
      </c>
      <c r="V14" s="57">
        <f>+VLOOKUP(B14,'[5]GCI_data_platform-49'!$F$1:$G$149,2,FALSE)</f>
        <v>4.6344614303664899</v>
      </c>
      <c r="W14" s="57">
        <f>+VLOOKUP(B14,'[5]GCI_data_platform-50'!$F$1:$G$149,2,FALSE)</f>
        <v>4.4081124795811499</v>
      </c>
      <c r="X14" s="57">
        <f>+VLOOKUP(B14,'[5]GCI_data_platform-51'!$F$1:$G$149,2,FALSE)</f>
        <v>3.6722562219895298</v>
      </c>
      <c r="Y14" s="57">
        <f>+VLOOKUP(B14,'[5]GCI_data_platform-52'!$F$1:$G$149,2,FALSE)</f>
        <v>3.67552988795812</v>
      </c>
      <c r="Z14" s="57">
        <f>+VLOOKUP(B14,'[5]GCI_data_platform-53'!$F$1:$G$149,2,FALSE)</f>
        <v>3.7924054502617799</v>
      </c>
      <c r="AA14" s="57">
        <f>+VLOOKUP(B14,'[5]GCI_data_platform-54'!$F$1:$G$149,2,FALSE)</f>
        <v>4.4881848272251297</v>
      </c>
      <c r="AB14" s="57">
        <f>+VLOOKUP(B14,'[5]GCI_data_platform-55'!$F$1:$G$149,2,FALSE)</f>
        <v>3.4153399465968599</v>
      </c>
      <c r="AC14" s="57">
        <f>+VLOOKUP(B14,'[5]GCI_data_platform-56'!$F$1:$G$149,2,FALSE)</f>
        <v>3.3</v>
      </c>
    </row>
    <row r="15" spans="1:29" x14ac:dyDescent="0.25">
      <c r="A15" s="57" t="s">
        <v>5</v>
      </c>
      <c r="B15" s="57" t="s">
        <v>74</v>
      </c>
      <c r="C15" s="57">
        <v>20</v>
      </c>
      <c r="D15" s="57">
        <v>1</v>
      </c>
      <c r="E15" s="57">
        <v>22</v>
      </c>
      <c r="F15" s="57">
        <f>+VLOOKUP(B15,'[5]GCI_data_platform-33'!$F$1:$G$149,2,FALSE)</f>
        <v>4.4030509674999996</v>
      </c>
      <c r="G15" s="57">
        <f>+VLOOKUP(B15,'[5]GCI_data_platform-34'!$F$1:$G$149,2,FALSE)</f>
        <v>4.4378255400000004</v>
      </c>
      <c r="H15" s="57">
        <f>+VLOOKUP(B15,'[5]GCI_data_platform-35'!$F$1:$G$149,2,FALSE)</f>
        <v>4.3235359999999998</v>
      </c>
      <c r="I15" s="57">
        <f>+VLOOKUP(B15,'[5]GCI_data_platform-36'!$F$1:$G$149,2,FALSE)</f>
        <v>4.1128080000000002</v>
      </c>
      <c r="J15" s="57">
        <f>+VLOOKUP(B15,'[5]GCI_data_platform-37'!$F$1:$G$149,2,FALSE)</f>
        <v>4.4813150000000004</v>
      </c>
      <c r="K15" s="57">
        <f>+VLOOKUP(B15,'[5]GCI_data_platform-38'!$F$1:$G$149,2,FALSE)</f>
        <v>4.1686500000000004</v>
      </c>
      <c r="L15" s="57">
        <f>+VLOOKUP(B15,'[5]GCI_data_platform-39'!$F$1:$G$149,2,FALSE)</f>
        <v>4.6108164</v>
      </c>
      <c r="M15" s="57">
        <f>+VLOOKUP(B15,'[5]GCI_data_platform-40'!$F$1:$G$149,2,FALSE)</f>
        <v>4.8025359999999999</v>
      </c>
      <c r="N15" s="57">
        <f>+VLOOKUP(B15,'[5]GCI_data_platform-41'!$F$1:$G$149,2,FALSE)</f>
        <v>3.8896549999999999</v>
      </c>
      <c r="O15" s="57">
        <f>+VLOOKUP(B15,'[5]GCI_data_platform-42'!$F$1:$G$149,2,FALSE)</f>
        <v>4.513242</v>
      </c>
      <c r="P15" s="57">
        <f>+VLOOKUP(B15,'[5]GCI_data_platform-43'!$F$1:$G$149,2,FALSE)</f>
        <v>3.536645</v>
      </c>
      <c r="Q15" s="57">
        <f>+VLOOKUP(B15,'[5]GCI_data_platform-44'!$F$1:$G$149,2,FALSE)</f>
        <v>4.0150569999999997</v>
      </c>
      <c r="R15" s="57">
        <f>+VLOOKUP(B15,'[5]GCI_data_platform-45'!$F$1:$G$149,2,FALSE)</f>
        <v>3.2593969999999999</v>
      </c>
      <c r="S15" s="57">
        <f>+VLOOKUP(B15,'[5]GCI_data_platform-46'!$F$1:$G$149,2,FALSE)</f>
        <v>3.7296860000000001</v>
      </c>
      <c r="T15" s="57">
        <f>+VLOOKUP(B15,'[5]GCI_data_platform-47'!$F$1:$G$149,2,FALSE)</f>
        <v>5.4071959999999999</v>
      </c>
      <c r="U15" s="57">
        <f>+VLOOKUP(B15,'[5]GCI_data_platform-48'!$F$1:$G$149,2,FALSE)</f>
        <v>5.2340939999999998</v>
      </c>
      <c r="V15" s="57">
        <f>+VLOOKUP(B15,'[5]GCI_data_platform-49'!$F$1:$G$149,2,FALSE)</f>
        <v>5.863067</v>
      </c>
      <c r="W15" s="57">
        <f>+VLOOKUP(B15,'[5]GCI_data_platform-50'!$F$1:$G$149,2,FALSE)</f>
        <v>4.9303350000000004</v>
      </c>
      <c r="X15" s="57">
        <f>+VLOOKUP(B15,'[5]GCI_data_platform-51'!$F$1:$G$149,2,FALSE)</f>
        <v>4.2987272499999998</v>
      </c>
      <c r="Y15" s="57">
        <f>+VLOOKUP(B15,'[5]GCI_data_platform-52'!$F$1:$G$149,2,FALSE)</f>
        <v>4.3983280000000002</v>
      </c>
      <c r="Z15" s="57">
        <f>+VLOOKUP(B15,'[5]GCI_data_platform-53'!$F$1:$G$149,2,FALSE)</f>
        <v>4.7184720000000002</v>
      </c>
      <c r="AA15" s="57">
        <f>+VLOOKUP(B15,'[5]GCI_data_platform-54'!$F$1:$G$149,2,FALSE)</f>
        <v>4.724151</v>
      </c>
      <c r="AB15" s="57">
        <f>+VLOOKUP(B15,'[5]GCI_data_platform-55'!$F$1:$G$149,2,FALSE)</f>
        <v>4.133883</v>
      </c>
      <c r="AC15" s="57">
        <f>+VLOOKUP(B15,'[5]GCI_data_platform-56'!$F$1:$G$149,2,FALSE)</f>
        <v>3.7</v>
      </c>
    </row>
    <row r="16" spans="1:29" x14ac:dyDescent="0.25">
      <c r="A16" s="57" t="s">
        <v>166</v>
      </c>
      <c r="B16" s="57" t="s">
        <v>372</v>
      </c>
      <c r="C16" s="57">
        <v>30</v>
      </c>
      <c r="F16" s="57">
        <f>+VLOOKUP(B16,'[5]GCI_data_platform-33'!$F$1:$G$149,2,FALSE)</f>
        <v>3.4007886148116402</v>
      </c>
      <c r="G16" s="57">
        <f>+VLOOKUP(B16,'[5]GCI_data_platform-34'!$F$1:$G$149,2,FALSE)</f>
        <v>3.3054295678082202</v>
      </c>
      <c r="H16" s="57">
        <f>+VLOOKUP(B16,'[5]GCI_data_platform-35'!$F$1:$G$149,2,FALSE)</f>
        <v>3.2133700958904101</v>
      </c>
      <c r="I16" s="57">
        <f>+VLOOKUP(B16,'[5]GCI_data_platform-36'!$F$1:$G$149,2,FALSE)</f>
        <v>3.1742603726027401</v>
      </c>
      <c r="J16" s="57">
        <f>+VLOOKUP(B16,'[5]GCI_data_platform-37'!$F$1:$G$149,2,FALSE)</f>
        <v>3.22955805479452</v>
      </c>
      <c r="K16" s="57">
        <f>+VLOOKUP(B16,'[5]GCI_data_platform-38'!$F$1:$G$149,2,FALSE)</f>
        <v>3.1703199013698602</v>
      </c>
      <c r="L16" s="57">
        <f>+VLOOKUP(B16,'[5]GCI_data_platform-39'!$F$1:$G$149,2,FALSE)</f>
        <v>2.3959068564383599</v>
      </c>
      <c r="M16" s="57">
        <f>+VLOOKUP(B16,'[5]GCI_data_platform-40'!$F$1:$G$149,2,FALSE)</f>
        <v>3.10432950410959</v>
      </c>
      <c r="N16" s="57">
        <f>+VLOOKUP(B16,'[5]GCI_data_platform-41'!$F$1:$G$149,2,FALSE)</f>
        <v>3.4381387095890399</v>
      </c>
      <c r="O16" s="57">
        <f>+VLOOKUP(B16,'[5]GCI_data_platform-42'!$F$1:$G$149,2,FALSE)</f>
        <v>3.2243343589041098</v>
      </c>
      <c r="P16" s="57">
        <f>+VLOOKUP(B16,'[5]GCI_data_platform-43'!$F$1:$G$149,2,FALSE)</f>
        <v>3.6323555013698599</v>
      </c>
      <c r="Q16" s="57">
        <f>+VLOOKUP(B16,'[5]GCI_data_platform-44'!$F$1:$G$149,2,FALSE)</f>
        <v>3.5536635753424699</v>
      </c>
      <c r="R16" s="57">
        <f>+VLOOKUP(B16,'[5]GCI_data_platform-45'!$F$1:$G$149,2,FALSE)</f>
        <v>3.2580305835616401</v>
      </c>
      <c r="S16" s="57">
        <f>+VLOOKUP(B16,'[5]GCI_data_platform-46'!$F$1:$G$149,2,FALSE)</f>
        <v>3.48481836164384</v>
      </c>
      <c r="T16" s="57">
        <f>+VLOOKUP(B16,'[5]GCI_data_platform-47'!$F$1:$G$149,2,FALSE)</f>
        <v>4.1280728575342502</v>
      </c>
      <c r="U16" s="57">
        <f>+VLOOKUP(B16,'[5]GCI_data_platform-48'!$F$1:$G$149,2,FALSE)</f>
        <v>3.7761678301369899</v>
      </c>
      <c r="V16" s="57">
        <f>+VLOOKUP(B16,'[5]GCI_data_platform-49'!$F$1:$G$149,2,FALSE)</f>
        <v>3.67404692054795</v>
      </c>
      <c r="W16" s="57">
        <f>+VLOOKUP(B16,'[5]GCI_data_platform-50'!$F$1:$G$149,2,FALSE)</f>
        <v>3.19375824657534</v>
      </c>
      <c r="X16" s="57">
        <f>+VLOOKUP(B16,'[5]GCI_data_platform-51'!$F$1:$G$149,2,FALSE)</f>
        <v>3.6868657558219202</v>
      </c>
      <c r="Y16" s="57">
        <f>+VLOOKUP(B16,'[5]GCI_data_platform-52'!$F$1:$G$149,2,FALSE)</f>
        <v>3.6134446958904101</v>
      </c>
      <c r="Z16" s="57">
        <f>+VLOOKUP(B16,'[5]GCI_data_platform-53'!$F$1:$G$149,2,FALSE)</f>
        <v>3.6908280109588998</v>
      </c>
      <c r="AA16" s="57">
        <f>+VLOOKUP(B16,'[5]GCI_data_platform-54'!$F$1:$G$149,2,FALSE)</f>
        <v>4.0956774136986303</v>
      </c>
      <c r="AB16" s="57">
        <f>+VLOOKUP(B16,'[5]GCI_data_platform-55'!$F$1:$G$149,2,FALSE)</f>
        <v>3.85464183835616</v>
      </c>
      <c r="AC16" s="57">
        <f>+VLOOKUP(B16,'[5]GCI_data_platform-56'!$F$1:$G$149,2,FALSE)</f>
        <v>4</v>
      </c>
    </row>
    <row r="17" spans="1:29" x14ac:dyDescent="0.25">
      <c r="A17" s="57" t="s">
        <v>167</v>
      </c>
      <c r="B17" s="57" t="s">
        <v>373</v>
      </c>
      <c r="C17" s="57">
        <v>30</v>
      </c>
      <c r="F17" s="57">
        <f>+VLOOKUP(B17,'[5]GCI_data_platform-33'!$F$1:$G$149,2,FALSE)</f>
        <v>3.8660947987499998</v>
      </c>
      <c r="G17" s="57">
        <f>+VLOOKUP(B17,'[5]GCI_data_platform-34'!$F$1:$G$149,2,FALSE)</f>
        <v>3.9593264399999999</v>
      </c>
      <c r="H17" s="57">
        <f>+VLOOKUP(B17,'[5]GCI_data_platform-35'!$F$1:$G$149,2,FALSE)</f>
        <v>3.679192</v>
      </c>
      <c r="I17" s="57">
        <f>+VLOOKUP(B17,'[5]GCI_data_platform-36'!$F$1:$G$149,2,FALSE)</f>
        <v>2.4691540000000001</v>
      </c>
      <c r="J17" s="57">
        <f>+VLOOKUP(B17,'[5]GCI_data_platform-37'!$F$1:$G$149,2,FALSE)</f>
        <v>3.9098000000000002</v>
      </c>
      <c r="K17" s="57">
        <f>+VLOOKUP(B17,'[5]GCI_data_platform-38'!$F$1:$G$149,2,FALSE)</f>
        <v>2.6207240000000001</v>
      </c>
      <c r="L17" s="57">
        <f>+VLOOKUP(B17,'[5]GCI_data_platform-39'!$F$1:$G$149,2,FALSE)</f>
        <v>4.5223598000000003</v>
      </c>
      <c r="M17" s="57">
        <f>+VLOOKUP(B17,'[5]GCI_data_platform-40'!$F$1:$G$149,2,FALSE)</f>
        <v>3.8735719999999998</v>
      </c>
      <c r="N17" s="57">
        <f>+VLOOKUP(B17,'[5]GCI_data_platform-41'!$F$1:$G$149,2,FALSE)</f>
        <v>3.0509729999999999</v>
      </c>
      <c r="O17" s="57">
        <f>+VLOOKUP(B17,'[5]GCI_data_platform-42'!$F$1:$G$149,2,FALSE)</f>
        <v>1.7472570000000001</v>
      </c>
      <c r="P17" s="57">
        <f>+VLOOKUP(B17,'[5]GCI_data_platform-43'!$F$1:$G$149,2,FALSE)</f>
        <v>3.575253</v>
      </c>
      <c r="Q17" s="57">
        <f>+VLOOKUP(B17,'[5]GCI_data_platform-44'!$F$1:$G$149,2,FALSE)</f>
        <v>3.5060859999999998</v>
      </c>
      <c r="R17" s="57">
        <f>+VLOOKUP(B17,'[5]GCI_data_platform-45'!$F$1:$G$149,2,FALSE)</f>
        <v>3.695541</v>
      </c>
      <c r="S17" s="57">
        <f>+VLOOKUP(B17,'[5]GCI_data_platform-46'!$F$1:$G$149,2,FALSE)</f>
        <v>4.2008559999999999</v>
      </c>
      <c r="T17" s="57">
        <f>+VLOOKUP(B17,'[5]GCI_data_platform-47'!$F$1:$G$149,2,FALSE)</f>
        <v>6.4811529999999999</v>
      </c>
      <c r="U17" s="57">
        <f>+VLOOKUP(B17,'[5]GCI_data_platform-48'!$F$1:$G$149,2,FALSE)</f>
        <v>6.2206539999999997</v>
      </c>
      <c r="V17" s="57">
        <f>+VLOOKUP(B17,'[5]GCI_data_platform-49'!$F$1:$G$149,2,FALSE)</f>
        <v>6.0373950000000001</v>
      </c>
      <c r="W17" s="57">
        <f>+VLOOKUP(B17,'[5]GCI_data_platform-50'!$F$1:$G$149,2,FALSE)</f>
        <v>5.3776799999999998</v>
      </c>
      <c r="X17" s="57">
        <f>+VLOOKUP(B17,'[5]GCI_data_platform-51'!$F$1:$G$149,2,FALSE)</f>
        <v>3.5863998750000001</v>
      </c>
      <c r="Y17" s="57">
        <f>+VLOOKUP(B17,'[5]GCI_data_platform-52'!$F$1:$G$149,2,FALSE)</f>
        <v>3.1909909999999999</v>
      </c>
      <c r="Z17" s="57">
        <f>+VLOOKUP(B17,'[5]GCI_data_platform-53'!$F$1:$G$149,2,FALSE)</f>
        <v>3.9259680000000001</v>
      </c>
      <c r="AA17" s="57">
        <f>+VLOOKUP(B17,'[5]GCI_data_platform-54'!$F$1:$G$149,2,FALSE)</f>
        <v>4.7078569999999997</v>
      </c>
      <c r="AB17" s="57">
        <f>+VLOOKUP(B17,'[5]GCI_data_platform-55'!$F$1:$G$149,2,FALSE)</f>
        <v>3.2934100000000002</v>
      </c>
      <c r="AC17" s="57">
        <f>+VLOOKUP(B17,'[5]GCI_data_platform-56'!$F$1:$G$149,2,FALSE)</f>
        <v>5</v>
      </c>
    </row>
    <row r="18" spans="1:29" x14ac:dyDescent="0.25">
      <c r="A18" s="57" t="s">
        <v>6</v>
      </c>
      <c r="B18" s="57" t="s">
        <v>75</v>
      </c>
      <c r="C18" s="57">
        <v>20</v>
      </c>
      <c r="D18" s="57">
        <v>1</v>
      </c>
      <c r="E18" s="57">
        <v>22</v>
      </c>
      <c r="F18" s="57">
        <f>+VLOOKUP(B18,'[5]GCI_data_platform-33'!$F$1:$G$149,2,FALSE)</f>
        <v>4.6717980173487996</v>
      </c>
      <c r="G18" s="57">
        <f>+VLOOKUP(B18,'[5]GCI_data_platform-34'!$F$1:$G$149,2,FALSE)</f>
        <v>4.6743292956367304</v>
      </c>
      <c r="H18" s="57">
        <f>+VLOOKUP(B18,'[5]GCI_data_platform-35'!$F$1:$G$149,2,FALSE)</f>
        <v>4.9430025556886203</v>
      </c>
      <c r="I18" s="57">
        <f>+VLOOKUP(B18,'[5]GCI_data_platform-36'!$F$1:$G$149,2,FALSE)</f>
        <v>4.0609685592814397</v>
      </c>
      <c r="J18" s="57">
        <f>+VLOOKUP(B18,'[5]GCI_data_platform-37'!$F$1:$G$149,2,FALSE)</f>
        <v>4.5455419317365298</v>
      </c>
      <c r="K18" s="57">
        <f>+VLOOKUP(B18,'[5]GCI_data_platform-38'!$F$1:$G$149,2,FALSE)</f>
        <v>3.8711368598802398</v>
      </c>
      <c r="L18" s="57">
        <f>+VLOOKUP(B18,'[5]GCI_data_platform-39'!$F$1:$G$149,2,FALSE)</f>
        <v>4.9596653856287398</v>
      </c>
      <c r="M18" s="57">
        <f>+VLOOKUP(B18,'[5]GCI_data_platform-40'!$F$1:$G$149,2,FALSE)</f>
        <v>5.3049833568862299</v>
      </c>
      <c r="N18" s="57">
        <f>+VLOOKUP(B18,'[5]GCI_data_platform-41'!$F$1:$G$149,2,FALSE)</f>
        <v>3.7568629077844302</v>
      </c>
      <c r="O18" s="57">
        <f>+VLOOKUP(B18,'[5]GCI_data_platform-42'!$F$1:$G$149,2,FALSE)</f>
        <v>4.2683861329341299</v>
      </c>
      <c r="P18" s="57">
        <f>+VLOOKUP(B18,'[5]GCI_data_platform-43'!$F$1:$G$149,2,FALSE)</f>
        <v>3.7931719365269498</v>
      </c>
      <c r="Q18" s="57">
        <f>+VLOOKUP(B18,'[5]GCI_data_platform-44'!$F$1:$G$149,2,FALSE)</f>
        <v>4.7523122766467099</v>
      </c>
      <c r="R18" s="57">
        <f>+VLOOKUP(B18,'[5]GCI_data_platform-45'!$F$1:$G$149,2,FALSE)</f>
        <v>4.3843399652694597</v>
      </c>
      <c r="S18" s="57">
        <f>+VLOOKUP(B18,'[5]GCI_data_platform-46'!$F$1:$G$149,2,FALSE)</f>
        <v>4.4888086898203596</v>
      </c>
      <c r="T18" s="57">
        <f>+VLOOKUP(B18,'[5]GCI_data_platform-47'!$F$1:$G$149,2,FALSE)</f>
        <v>6.3161757461077803</v>
      </c>
      <c r="U18" s="57">
        <f>+VLOOKUP(B18,'[5]GCI_data_platform-48'!$F$1:$G$149,2,FALSE)</f>
        <v>4.6882297377245497</v>
      </c>
      <c r="V18" s="57">
        <f>+VLOOKUP(B18,'[5]GCI_data_platform-49'!$F$1:$G$149,2,FALSE)</f>
        <v>6.1372621281437096</v>
      </c>
      <c r="W18" s="57">
        <f>+VLOOKUP(B18,'[5]GCI_data_platform-50'!$F$1:$G$149,2,FALSE)</f>
        <v>4.4405201065868303</v>
      </c>
      <c r="X18" s="57">
        <f>+VLOOKUP(B18,'[5]GCI_data_platform-51'!$F$1:$G$149,2,FALSE)</f>
        <v>4.6642041824850304</v>
      </c>
      <c r="Y18" s="57">
        <f>+VLOOKUP(B18,'[5]GCI_data_platform-52'!$F$1:$G$149,2,FALSE)</f>
        <v>4.6166965413173697</v>
      </c>
      <c r="Z18" s="57">
        <f>+VLOOKUP(B18,'[5]GCI_data_platform-53'!$F$1:$G$149,2,FALSE)</f>
        <v>4.9793516047904198</v>
      </c>
      <c r="AA18" s="57">
        <f>+VLOOKUP(B18,'[5]GCI_data_platform-54'!$F$1:$G$149,2,FALSE)</f>
        <v>4.8008293724550901</v>
      </c>
      <c r="AB18" s="57">
        <f>+VLOOKUP(B18,'[5]GCI_data_platform-55'!$F$1:$G$149,2,FALSE)</f>
        <v>4.4666663173652701</v>
      </c>
      <c r="AC18" s="57">
        <f>+VLOOKUP(B18,'[5]GCI_data_platform-56'!$F$1:$G$149,2,FALSE)</f>
        <v>6</v>
      </c>
    </row>
    <row r="19" spans="1:29" x14ac:dyDescent="0.25">
      <c r="A19" s="57" t="s">
        <v>169</v>
      </c>
      <c r="B19" s="57" t="s">
        <v>374</v>
      </c>
      <c r="C19" s="57">
        <v>30</v>
      </c>
      <c r="F19" s="57">
        <f>+VLOOKUP(B19,'[5]GCI_data_platform-33'!$F$1:$G$149,2,FALSE)</f>
        <v>3.7298196144445002</v>
      </c>
      <c r="G19" s="57">
        <f>+VLOOKUP(B19,'[5]GCI_data_platform-34'!$F$1:$G$149,2,FALSE)</f>
        <v>3.5453691601825699</v>
      </c>
      <c r="H19" s="57">
        <f>+VLOOKUP(B19,'[5]GCI_data_platform-35'!$F$1:$G$149,2,FALSE)</f>
        <v>4.5984124082987599</v>
      </c>
      <c r="I19" s="57">
        <f>+VLOOKUP(B19,'[5]GCI_data_platform-36'!$F$1:$G$149,2,FALSE)</f>
        <v>3.5398639585062202</v>
      </c>
      <c r="J19" s="57">
        <f>+VLOOKUP(B19,'[5]GCI_data_platform-37'!$F$1:$G$149,2,FALSE)</f>
        <v>2.2512560485477202</v>
      </c>
      <c r="K19" s="57">
        <f>+VLOOKUP(B19,'[5]GCI_data_platform-38'!$F$1:$G$149,2,FALSE)</f>
        <v>1.86854127717842</v>
      </c>
      <c r="L19" s="57">
        <f>+VLOOKUP(B19,'[5]GCI_data_platform-39'!$F$1:$G$149,2,FALSE)</f>
        <v>3.87153469784232</v>
      </c>
      <c r="M19" s="57">
        <f>+VLOOKUP(B19,'[5]GCI_data_platform-40'!$F$1:$G$149,2,FALSE)</f>
        <v>3.8672258033195002</v>
      </c>
      <c r="N19" s="57">
        <f>+VLOOKUP(B19,'[5]GCI_data_platform-41'!$F$1:$G$149,2,FALSE)</f>
        <v>2.8984942771784201</v>
      </c>
      <c r="O19" s="57">
        <f>+VLOOKUP(B19,'[5]GCI_data_platform-42'!$F$1:$G$149,2,FALSE)</f>
        <v>2.1728484618257302</v>
      </c>
      <c r="P19" s="57">
        <f>+VLOOKUP(B19,'[5]GCI_data_platform-43'!$F$1:$G$149,2,FALSE)</f>
        <v>1.9951108601659799</v>
      </c>
      <c r="Q19" s="57">
        <f>+VLOOKUP(B19,'[5]GCI_data_platform-44'!$F$1:$G$149,2,FALSE)</f>
        <v>3.3016201829875498</v>
      </c>
      <c r="R19" s="57">
        <f>+VLOOKUP(B19,'[5]GCI_data_platform-45'!$F$1:$G$149,2,FALSE)</f>
        <v>3.5091443763485501</v>
      </c>
      <c r="S19" s="57">
        <f>+VLOOKUP(B19,'[5]GCI_data_platform-46'!$F$1:$G$149,2,FALSE)</f>
        <v>3.6786785369294601</v>
      </c>
      <c r="T19" s="57">
        <f>+VLOOKUP(B19,'[5]GCI_data_platform-47'!$F$1:$G$149,2,FALSE)</f>
        <v>6.2849471858921202</v>
      </c>
      <c r="U19" s="57">
        <f>+VLOOKUP(B19,'[5]GCI_data_platform-48'!$F$1:$G$149,2,FALSE)</f>
        <v>3.40218707302905</v>
      </c>
      <c r="V19" s="57">
        <f>+VLOOKUP(B19,'[5]GCI_data_platform-49'!$F$1:$G$149,2,FALSE)</f>
        <v>3.9951951867219901</v>
      </c>
      <c r="W19" s="57">
        <f>+VLOOKUP(B19,'[5]GCI_data_platform-50'!$F$1:$G$149,2,FALSE)</f>
        <v>4.3303305975103701</v>
      </c>
      <c r="X19" s="57">
        <f>+VLOOKUP(B19,'[5]GCI_data_platform-51'!$F$1:$G$149,2,FALSE)</f>
        <v>4.2831709772302897</v>
      </c>
      <c r="Y19" s="57">
        <f>+VLOOKUP(B19,'[5]GCI_data_platform-52'!$F$1:$G$149,2,FALSE)</f>
        <v>3.74716073941909</v>
      </c>
      <c r="Z19" s="57">
        <f>+VLOOKUP(B19,'[5]GCI_data_platform-53'!$F$1:$G$149,2,FALSE)</f>
        <v>5.3324209825726099</v>
      </c>
      <c r="AA19" s="57">
        <f>+VLOOKUP(B19,'[5]GCI_data_platform-54'!$F$1:$G$149,2,FALSE)</f>
        <v>4.8418648929460604</v>
      </c>
      <c r="AB19" s="57">
        <f>+VLOOKUP(B19,'[5]GCI_data_platform-55'!$F$1:$G$149,2,FALSE)</f>
        <v>4.9224389846473002</v>
      </c>
      <c r="AC19" s="57">
        <f>+VLOOKUP(B19,'[5]GCI_data_platform-56'!$F$1:$G$149,2,FALSE)</f>
        <v>5.3</v>
      </c>
    </row>
    <row r="20" spans="1:29" x14ac:dyDescent="0.25">
      <c r="A20" s="57" t="s">
        <v>7</v>
      </c>
      <c r="B20" s="57" t="s">
        <v>76</v>
      </c>
      <c r="C20" s="57">
        <v>20</v>
      </c>
      <c r="D20" s="57">
        <v>1</v>
      </c>
      <c r="E20" s="57">
        <v>22</v>
      </c>
      <c r="F20" s="57">
        <f>+VLOOKUP(B20,'[5]GCI_data_platform-33'!$F$1:$G$149,2,FALSE)</f>
        <v>4.9558264294871801</v>
      </c>
      <c r="G20" s="57">
        <f>+VLOOKUP(B20,'[5]GCI_data_platform-34'!$F$1:$G$149,2,FALSE)</f>
        <v>5.00450325384615</v>
      </c>
      <c r="H20" s="57">
        <f>+VLOOKUP(B20,'[5]GCI_data_platform-35'!$F$1:$G$149,2,FALSE)</f>
        <v>4.5797383128205098</v>
      </c>
      <c r="I20" s="57">
        <f>+VLOOKUP(B20,'[5]GCI_data_platform-36'!$F$1:$G$149,2,FALSE)</f>
        <v>4.4047603897435899</v>
      </c>
      <c r="J20" s="57">
        <f>+VLOOKUP(B20,'[5]GCI_data_platform-37'!$F$1:$G$149,2,FALSE)</f>
        <v>5.3842373846153802</v>
      </c>
      <c r="K20" s="57">
        <f>+VLOOKUP(B20,'[5]GCI_data_platform-38'!$F$1:$G$149,2,FALSE)</f>
        <v>4.9374106564102602</v>
      </c>
      <c r="L20" s="57">
        <f>+VLOOKUP(B20,'[5]GCI_data_platform-39'!$F$1:$G$149,2,FALSE)</f>
        <v>5.7649383928205102</v>
      </c>
      <c r="M20" s="57">
        <f>+VLOOKUP(B20,'[5]GCI_data_platform-40'!$F$1:$G$149,2,FALSE)</f>
        <v>5.0395349589743601</v>
      </c>
      <c r="N20" s="57">
        <f>+VLOOKUP(B20,'[5]GCI_data_platform-41'!$F$1:$G$149,2,FALSE)</f>
        <v>4.4218401589743603</v>
      </c>
      <c r="O20" s="57">
        <f>+VLOOKUP(B20,'[5]GCI_data_platform-42'!$F$1:$G$149,2,FALSE)</f>
        <v>4.5740888256410299</v>
      </c>
      <c r="P20" s="57">
        <f>+VLOOKUP(B20,'[5]GCI_data_platform-43'!$F$1:$G$149,2,FALSE)</f>
        <v>4.2695652307692296</v>
      </c>
      <c r="Q20" s="57">
        <f>+VLOOKUP(B20,'[5]GCI_data_platform-44'!$F$1:$G$149,2,FALSE)</f>
        <v>4.9544015128205103</v>
      </c>
      <c r="R20" s="57">
        <f>+VLOOKUP(B20,'[5]GCI_data_platform-45'!$F$1:$G$149,2,FALSE)</f>
        <v>3.3220184564102602</v>
      </c>
      <c r="S20" s="57">
        <f>+VLOOKUP(B20,'[5]GCI_data_platform-46'!$F$1:$G$149,2,FALSE)</f>
        <v>4.3825654820512803</v>
      </c>
      <c r="T20" s="57">
        <f>+VLOOKUP(B20,'[5]GCI_data_platform-47'!$F$1:$G$149,2,FALSE)</f>
        <v>6.4791461641025601</v>
      </c>
      <c r="U20" s="57">
        <f>+VLOOKUP(B20,'[5]GCI_data_platform-48'!$F$1:$G$149,2,FALSE)</f>
        <v>6.1682101076923104</v>
      </c>
      <c r="V20" s="57">
        <f>+VLOOKUP(B20,'[5]GCI_data_platform-49'!$F$1:$G$149,2,FALSE)</f>
        <v>6.4654942769230797</v>
      </c>
      <c r="W20" s="57">
        <f>+VLOOKUP(B20,'[5]GCI_data_platform-50'!$F$1:$G$149,2,FALSE)</f>
        <v>5.3179214205128202</v>
      </c>
      <c r="X20" s="57">
        <f>+VLOOKUP(B20,'[5]GCI_data_platform-51'!$F$1:$G$149,2,FALSE)</f>
        <v>4.8097959564102597</v>
      </c>
      <c r="Y20" s="57">
        <f>+VLOOKUP(B20,'[5]GCI_data_platform-52'!$F$1:$G$149,2,FALSE)</f>
        <v>5.0050983794871797</v>
      </c>
      <c r="Z20" s="57">
        <f>+VLOOKUP(B20,'[5]GCI_data_platform-53'!$F$1:$G$149,2,FALSE)</f>
        <v>4.9955403282051298</v>
      </c>
      <c r="AA20" s="57">
        <f>+VLOOKUP(B20,'[5]GCI_data_platform-54'!$F$1:$G$149,2,FALSE)</f>
        <v>4.9497218871794901</v>
      </c>
      <c r="AB20" s="57">
        <f>+VLOOKUP(B20,'[5]GCI_data_platform-55'!$F$1:$G$149,2,FALSE)</f>
        <v>4.6927119179487198</v>
      </c>
      <c r="AC20" s="57">
        <f>+VLOOKUP(B20,'[5]GCI_data_platform-56'!$F$1:$G$149,2,FALSE)</f>
        <v>4.7</v>
      </c>
    </row>
    <row r="21" spans="1:29" x14ac:dyDescent="0.25">
      <c r="A21" s="57" t="s">
        <v>172</v>
      </c>
      <c r="B21" s="57" t="s">
        <v>375</v>
      </c>
      <c r="C21" s="57">
        <v>30</v>
      </c>
      <c r="F21" s="57">
        <f>+VLOOKUP(B21,'[5]GCI_data_platform-33'!$F$1:$G$149,2,FALSE)</f>
        <v>3.37658505203731</v>
      </c>
      <c r="G21" s="57">
        <f>+VLOOKUP(B21,'[5]GCI_data_platform-34'!$F$1:$G$149,2,FALSE)</f>
        <v>3.2075816405273598</v>
      </c>
      <c r="H21" s="57">
        <f>+VLOOKUP(B21,'[5]GCI_data_platform-35'!$F$1:$G$149,2,FALSE)</f>
        <v>3.53799129850746</v>
      </c>
      <c r="I21" s="57">
        <f>+VLOOKUP(B21,'[5]GCI_data_platform-36'!$F$1:$G$149,2,FALSE)</f>
        <v>3.0430946238806</v>
      </c>
      <c r="J21" s="57">
        <f>+VLOOKUP(B21,'[5]GCI_data_platform-37'!$F$1:$G$149,2,FALSE)</f>
        <v>2.72853086865672</v>
      </c>
      <c r="K21" s="57">
        <f>+VLOOKUP(B21,'[5]GCI_data_platform-38'!$F$1:$G$149,2,FALSE)</f>
        <v>2.3758579701492502</v>
      </c>
      <c r="L21" s="57">
        <f>+VLOOKUP(B21,'[5]GCI_data_platform-39'!$F$1:$G$149,2,FALSE)</f>
        <v>4.0945322770149302</v>
      </c>
      <c r="M21" s="57">
        <f>+VLOOKUP(B21,'[5]GCI_data_platform-40'!$F$1:$G$149,2,FALSE)</f>
        <v>2.6009163104477602</v>
      </c>
      <c r="N21" s="57">
        <f>+VLOOKUP(B21,'[5]GCI_data_platform-41'!$F$1:$G$149,2,FALSE)</f>
        <v>2.4827333253731299</v>
      </c>
      <c r="O21" s="57">
        <f>+VLOOKUP(B21,'[5]GCI_data_platform-42'!$F$1:$G$149,2,FALSE)</f>
        <v>2.97299471940299</v>
      </c>
      <c r="P21" s="57">
        <f>+VLOOKUP(B21,'[5]GCI_data_platform-43'!$F$1:$G$149,2,FALSE)</f>
        <v>3.0595717074626898</v>
      </c>
      <c r="Q21" s="57">
        <f>+VLOOKUP(B21,'[5]GCI_data_platform-44'!$F$1:$G$149,2,FALSE)</f>
        <v>2.85627778208955</v>
      </c>
      <c r="R21" s="57">
        <f>+VLOOKUP(B21,'[5]GCI_data_platform-45'!$F$1:$G$149,2,FALSE)</f>
        <v>2.7932301910447799</v>
      </c>
      <c r="S21" s="57">
        <f>+VLOOKUP(B21,'[5]GCI_data_platform-46'!$F$1:$G$149,2,FALSE)</f>
        <v>3.5571046029850701</v>
      </c>
      <c r="T21" s="57">
        <f>+VLOOKUP(B21,'[5]GCI_data_platform-47'!$F$1:$G$149,2,FALSE)</f>
        <v>4.9074149970149303</v>
      </c>
      <c r="U21" s="57">
        <f>+VLOOKUP(B21,'[5]GCI_data_platform-48'!$F$1:$G$149,2,FALSE)</f>
        <v>3.91274974626866</v>
      </c>
      <c r="V21" s="57">
        <f>+VLOOKUP(B21,'[5]GCI_data_platform-49'!$F$1:$G$149,2,FALSE)</f>
        <v>3.83275493432836</v>
      </c>
      <c r="W21" s="57">
        <f>+VLOOKUP(B21,'[5]GCI_data_platform-50'!$F$1:$G$149,2,FALSE)</f>
        <v>3.3827395432835798</v>
      </c>
      <c r="X21" s="57">
        <f>+VLOOKUP(B21,'[5]GCI_data_platform-51'!$F$1:$G$149,2,FALSE)</f>
        <v>3.8835952865671599</v>
      </c>
      <c r="Y21" s="57">
        <f>+VLOOKUP(B21,'[5]GCI_data_platform-52'!$F$1:$G$149,2,FALSE)</f>
        <v>3.55224776119403</v>
      </c>
      <c r="Z21" s="57">
        <f>+VLOOKUP(B21,'[5]GCI_data_platform-53'!$F$1:$G$149,2,FALSE)</f>
        <v>4.5264626417910403</v>
      </c>
      <c r="AA21" s="57">
        <f>+VLOOKUP(B21,'[5]GCI_data_platform-54'!$F$1:$G$149,2,FALSE)</f>
        <v>3.9619961850746299</v>
      </c>
      <c r="AB21" s="57">
        <f>+VLOOKUP(B21,'[5]GCI_data_platform-55'!$F$1:$G$149,2,FALSE)</f>
        <v>3.7713124208955202</v>
      </c>
      <c r="AC21" s="57">
        <f>+VLOOKUP(B21,'[5]GCI_data_platform-56'!$F$1:$G$149,2,FALSE)</f>
        <v>6</v>
      </c>
    </row>
    <row r="22" spans="1:29" x14ac:dyDescent="0.25">
      <c r="A22" s="57" t="s">
        <v>174</v>
      </c>
      <c r="B22" s="57" t="s">
        <v>376</v>
      </c>
      <c r="C22" s="57">
        <v>30</v>
      </c>
      <c r="F22" s="57">
        <f>+VLOOKUP(B22,'[5]GCI_data_platform-33'!$F$1:$G$149,2,FALSE)</f>
        <v>3.3370184707895398</v>
      </c>
      <c r="G22" s="57">
        <f>+VLOOKUP(B22,'[5]GCI_data_platform-34'!$F$1:$G$149,2,FALSE)</f>
        <v>3.2043249283571398</v>
      </c>
      <c r="H22" s="57">
        <f>+VLOOKUP(B22,'[5]GCI_data_platform-35'!$F$1:$G$149,2,FALSE)</f>
        <v>3.6707859142857102</v>
      </c>
      <c r="I22" s="57">
        <f>+VLOOKUP(B22,'[5]GCI_data_platform-36'!$F$1:$G$149,2,FALSE)</f>
        <v>3.4051600520408201</v>
      </c>
      <c r="J22" s="57">
        <f>+VLOOKUP(B22,'[5]GCI_data_platform-37'!$F$1:$G$149,2,FALSE)</f>
        <v>2.1183562857142899</v>
      </c>
      <c r="K22" s="57">
        <f>+VLOOKUP(B22,'[5]GCI_data_platform-38'!$F$1:$G$149,2,FALSE)</f>
        <v>2.3885147285714301</v>
      </c>
      <c r="L22" s="57">
        <f>+VLOOKUP(B22,'[5]GCI_data_platform-39'!$F$1:$G$149,2,FALSE)</f>
        <v>2.8511972995918402</v>
      </c>
      <c r="M22" s="57">
        <f>+VLOOKUP(B22,'[5]GCI_data_platform-40'!$F$1:$G$149,2,FALSE)</f>
        <v>2.0964494336734698</v>
      </c>
      <c r="N22" s="57">
        <f>+VLOOKUP(B22,'[5]GCI_data_platform-41'!$F$1:$G$149,2,FALSE)</f>
        <v>2.7745112877551001</v>
      </c>
      <c r="O22" s="57">
        <f>+VLOOKUP(B22,'[5]GCI_data_platform-42'!$F$1:$G$149,2,FALSE)</f>
        <v>2.81464240510204</v>
      </c>
      <c r="P22" s="57">
        <f>+VLOOKUP(B22,'[5]GCI_data_platform-43'!$F$1:$G$149,2,FALSE)</f>
        <v>3.7176919704081599</v>
      </c>
      <c r="Q22" s="57">
        <f>+VLOOKUP(B22,'[5]GCI_data_platform-44'!$F$1:$G$149,2,FALSE)</f>
        <v>3.2989888204081601</v>
      </c>
      <c r="R22" s="57">
        <f>+VLOOKUP(B22,'[5]GCI_data_platform-45'!$F$1:$G$149,2,FALSE)</f>
        <v>3.0235271387755098</v>
      </c>
      <c r="S22" s="57">
        <f>+VLOOKUP(B22,'[5]GCI_data_platform-46'!$F$1:$G$149,2,FALSE)</f>
        <v>3.6737673132653099</v>
      </c>
      <c r="T22" s="57">
        <f>+VLOOKUP(B22,'[5]GCI_data_platform-47'!$F$1:$G$149,2,FALSE)</f>
        <v>4.3719451846938799</v>
      </c>
      <c r="U22" s="57">
        <f>+VLOOKUP(B22,'[5]GCI_data_platform-48'!$F$1:$G$149,2,FALSE)</f>
        <v>3.9149363040816301</v>
      </c>
      <c r="V22" s="57">
        <f>+VLOOKUP(B22,'[5]GCI_data_platform-49'!$F$1:$G$149,2,FALSE)</f>
        <v>4.6310400571428598</v>
      </c>
      <c r="W22" s="57">
        <f>+VLOOKUP(B22,'[5]GCI_data_platform-50'!$F$1:$G$149,2,FALSE)</f>
        <v>4.0640278673469403</v>
      </c>
      <c r="X22" s="57">
        <f>+VLOOKUP(B22,'[5]GCI_data_platform-51'!$F$1:$G$149,2,FALSE)</f>
        <v>3.7350990980867298</v>
      </c>
      <c r="Y22" s="57">
        <f>+VLOOKUP(B22,'[5]GCI_data_platform-52'!$F$1:$G$149,2,FALSE)</f>
        <v>3.5900538816326502</v>
      </c>
      <c r="Z22" s="57">
        <f>+VLOOKUP(B22,'[5]GCI_data_platform-53'!$F$1:$G$149,2,FALSE)</f>
        <v>4.1249294979591804</v>
      </c>
      <c r="AA22" s="57">
        <f>+VLOOKUP(B22,'[5]GCI_data_platform-54'!$F$1:$G$149,2,FALSE)</f>
        <v>4.6143068183673499</v>
      </c>
      <c r="AB22" s="57">
        <f>+VLOOKUP(B22,'[5]GCI_data_platform-55'!$F$1:$G$149,2,FALSE)</f>
        <v>3.5613409418367299</v>
      </c>
      <c r="AC22" s="57">
        <f>+VLOOKUP(B22,'[5]GCI_data_platform-56'!$F$1:$G$149,2,FALSE)</f>
        <v>3.7</v>
      </c>
    </row>
    <row r="23" spans="1:29" x14ac:dyDescent="0.25">
      <c r="A23" s="57" t="s">
        <v>175</v>
      </c>
      <c r="B23" s="57" t="s">
        <v>377</v>
      </c>
      <c r="C23" s="57">
        <v>30</v>
      </c>
      <c r="F23" s="57">
        <f>+VLOOKUP(B23,'[5]GCI_data_platform-33'!$F$1:$G$149,2,FALSE)</f>
        <v>2.7790254081732702</v>
      </c>
      <c r="G23" s="57">
        <f>+VLOOKUP(B23,'[5]GCI_data_platform-34'!$F$1:$G$149,2,FALSE)</f>
        <v>2.63645022492409</v>
      </c>
      <c r="H23" s="57">
        <f>+VLOOKUP(B23,'[5]GCI_data_platform-35'!$F$1:$G$149,2,FALSE)</f>
        <v>2.6654437999999998</v>
      </c>
      <c r="I23" s="57">
        <f>+VLOOKUP(B23,'[5]GCI_data_platform-36'!$F$1:$G$149,2,FALSE)</f>
        <v>2.3033348970296998</v>
      </c>
      <c r="J23" s="57">
        <f>+VLOOKUP(B23,'[5]GCI_data_platform-37'!$F$1:$G$149,2,FALSE)</f>
        <v>2.1935918257425699</v>
      </c>
      <c r="K23" s="57">
        <f>+VLOOKUP(B23,'[5]GCI_data_platform-38'!$F$1:$G$149,2,FALSE)</f>
        <v>2.2871583663366302</v>
      </c>
      <c r="L23" s="57">
        <f>+VLOOKUP(B23,'[5]GCI_data_platform-39'!$F$1:$G$149,2,FALSE)</f>
        <v>2.5060395156435602</v>
      </c>
      <c r="M23" s="57">
        <f>+VLOOKUP(B23,'[5]GCI_data_platform-40'!$F$1:$G$149,2,FALSE)</f>
        <v>1.66729921980198</v>
      </c>
      <c r="N23" s="57">
        <f>+VLOOKUP(B23,'[5]GCI_data_platform-41'!$F$1:$G$149,2,FALSE)</f>
        <v>2.4067522653465399</v>
      </c>
      <c r="O23" s="57">
        <f>+VLOOKUP(B23,'[5]GCI_data_platform-42'!$F$1:$G$149,2,FALSE)</f>
        <v>2.2447904475247502</v>
      </c>
      <c r="P23" s="57">
        <f>+VLOOKUP(B23,'[5]GCI_data_platform-43'!$F$1:$G$149,2,FALSE)</f>
        <v>2.9098729326732702</v>
      </c>
      <c r="Q23" s="57">
        <f>+VLOOKUP(B23,'[5]GCI_data_platform-44'!$F$1:$G$149,2,FALSE)</f>
        <v>2.55420031485149</v>
      </c>
      <c r="R23" s="57">
        <f>+VLOOKUP(B23,'[5]GCI_data_platform-45'!$F$1:$G$149,2,FALSE)</f>
        <v>2.48314320792079</v>
      </c>
      <c r="S23" s="57">
        <f>+VLOOKUP(B23,'[5]GCI_data_platform-46'!$F$1:$G$149,2,FALSE)</f>
        <v>3.2869784217821798</v>
      </c>
      <c r="T23" s="57">
        <f>+VLOOKUP(B23,'[5]GCI_data_platform-47'!$F$1:$G$149,2,FALSE)</f>
        <v>4.4219854891089101</v>
      </c>
      <c r="U23" s="57">
        <f>+VLOOKUP(B23,'[5]GCI_data_platform-48'!$F$1:$G$149,2,FALSE)</f>
        <v>3.75881991485149</v>
      </c>
      <c r="V23" s="57">
        <f>+VLOOKUP(B23,'[5]GCI_data_platform-49'!$F$1:$G$149,2,FALSE)</f>
        <v>4.0274866594059402</v>
      </c>
      <c r="W23" s="57">
        <f>+VLOOKUP(B23,'[5]GCI_data_platform-50'!$F$1:$G$149,2,FALSE)</f>
        <v>2.0947382653465398</v>
      </c>
      <c r="X23" s="57">
        <f>+VLOOKUP(B23,'[5]GCI_data_platform-51'!$F$1:$G$149,2,FALSE)</f>
        <v>3.2067509579207898</v>
      </c>
      <c r="Y23" s="57">
        <f>+VLOOKUP(B23,'[5]GCI_data_platform-52'!$F$1:$G$149,2,FALSE)</f>
        <v>2.8241862732673302</v>
      </c>
      <c r="Z23" s="57">
        <f>+VLOOKUP(B23,'[5]GCI_data_platform-53'!$F$1:$G$149,2,FALSE)</f>
        <v>2.9195905960395998</v>
      </c>
      <c r="AA23" s="57">
        <f>+VLOOKUP(B23,'[5]GCI_data_platform-54'!$F$1:$G$149,2,FALSE)</f>
        <v>3.88474628712871</v>
      </c>
      <c r="AB23" s="57">
        <f>+VLOOKUP(B23,'[5]GCI_data_platform-55'!$F$1:$G$149,2,FALSE)</f>
        <v>2.95292568712871</v>
      </c>
      <c r="AC23" s="57">
        <f>+VLOOKUP(B23,'[5]GCI_data_platform-56'!$F$1:$G$149,2,FALSE)</f>
        <v>6</v>
      </c>
    </row>
    <row r="24" spans="1:29" x14ac:dyDescent="0.25">
      <c r="A24" s="57" t="s">
        <v>176</v>
      </c>
      <c r="B24" s="57" t="s">
        <v>378</v>
      </c>
      <c r="C24" s="57">
        <v>30</v>
      </c>
      <c r="F24" s="57">
        <f>+VLOOKUP(B24,'[5]GCI_data_platform-33'!$F$1:$G$149,2,FALSE)</f>
        <v>3.60987453452206</v>
      </c>
      <c r="G24" s="57">
        <f>+VLOOKUP(B24,'[5]GCI_data_platform-34'!$F$1:$G$149,2,FALSE)</f>
        <v>3.4911974087745099</v>
      </c>
      <c r="H24" s="57">
        <f>+VLOOKUP(B24,'[5]GCI_data_platform-35'!$F$1:$G$149,2,FALSE)</f>
        <v>3.6432531323529398</v>
      </c>
      <c r="I24" s="57">
        <f>+VLOOKUP(B24,'[5]GCI_data_platform-36'!$F$1:$G$149,2,FALSE)</f>
        <v>3.1700929117647099</v>
      </c>
      <c r="J24" s="57">
        <f>+VLOOKUP(B24,'[5]GCI_data_platform-37'!$F$1:$G$149,2,FALSE)</f>
        <v>3.1220430147058802</v>
      </c>
      <c r="K24" s="57">
        <f>+VLOOKUP(B24,'[5]GCI_data_platform-38'!$F$1:$G$149,2,FALSE)</f>
        <v>3.1187641470588199</v>
      </c>
      <c r="L24" s="57">
        <f>+VLOOKUP(B24,'[5]GCI_data_platform-39'!$F$1:$G$149,2,FALSE)</f>
        <v>2.8591675352941199</v>
      </c>
      <c r="M24" s="57">
        <f>+VLOOKUP(B24,'[5]GCI_data_platform-40'!$F$1:$G$149,2,FALSE)</f>
        <v>2.76722213235294</v>
      </c>
      <c r="N24" s="57">
        <f>+VLOOKUP(B24,'[5]GCI_data_platform-41'!$F$1:$G$149,2,FALSE)</f>
        <v>3.0847367647058799</v>
      </c>
      <c r="O24" s="57">
        <f>+VLOOKUP(B24,'[5]GCI_data_platform-42'!$F$1:$G$149,2,FALSE)</f>
        <v>3.18912825</v>
      </c>
      <c r="P24" s="57">
        <f>+VLOOKUP(B24,'[5]GCI_data_platform-43'!$F$1:$G$149,2,FALSE)</f>
        <v>3.5104271911764702</v>
      </c>
      <c r="Q24" s="57">
        <f>+VLOOKUP(B24,'[5]GCI_data_platform-44'!$F$1:$G$149,2,FALSE)</f>
        <v>3.5457765441176501</v>
      </c>
      <c r="R24" s="57">
        <f>+VLOOKUP(B24,'[5]GCI_data_platform-45'!$F$1:$G$149,2,FALSE)</f>
        <v>3.4713690441176501</v>
      </c>
      <c r="S24" s="57">
        <f>+VLOOKUP(B24,'[5]GCI_data_platform-46'!$F$1:$G$149,2,FALSE)</f>
        <v>3.6281447500000001</v>
      </c>
      <c r="T24" s="57">
        <f>+VLOOKUP(B24,'[5]GCI_data_platform-47'!$F$1:$G$149,2,FALSE)</f>
        <v>5.2547315294117602</v>
      </c>
      <c r="U24" s="57">
        <f>+VLOOKUP(B24,'[5]GCI_data_platform-48'!$F$1:$G$149,2,FALSE)</f>
        <v>4.5465960441176501</v>
      </c>
      <c r="V24" s="57">
        <f>+VLOOKUP(B24,'[5]GCI_data_platform-49'!$F$1:$G$149,2,FALSE)</f>
        <v>5.0692607647058798</v>
      </c>
      <c r="W24" s="57">
        <f>+VLOOKUP(B24,'[5]GCI_data_platform-50'!$F$1:$G$149,2,FALSE)</f>
        <v>3.2981335882352898</v>
      </c>
      <c r="X24" s="57">
        <f>+VLOOKUP(B24,'[5]GCI_data_platform-51'!$F$1:$G$149,2,FALSE)</f>
        <v>3.9659059117647102</v>
      </c>
      <c r="Y24" s="57">
        <f>+VLOOKUP(B24,'[5]GCI_data_platform-52'!$F$1:$G$149,2,FALSE)</f>
        <v>3.80333235294118</v>
      </c>
      <c r="Z24" s="57">
        <f>+VLOOKUP(B24,'[5]GCI_data_platform-53'!$F$1:$G$149,2,FALSE)</f>
        <v>3.8916829852941199</v>
      </c>
      <c r="AA24" s="57">
        <f>+VLOOKUP(B24,'[5]GCI_data_platform-54'!$F$1:$G$149,2,FALSE)</f>
        <v>4.5194414411764701</v>
      </c>
      <c r="AB24" s="57">
        <f>+VLOOKUP(B24,'[5]GCI_data_platform-55'!$F$1:$G$149,2,FALSE)</f>
        <v>3.9227934558823501</v>
      </c>
      <c r="AC24" s="57">
        <f>+VLOOKUP(B24,'[5]GCI_data_platform-56'!$F$1:$G$149,2,FALSE)</f>
        <v>5.3</v>
      </c>
    </row>
    <row r="25" spans="1:29" x14ac:dyDescent="0.25">
      <c r="A25" s="57" t="s">
        <v>177</v>
      </c>
      <c r="B25" s="57" t="s">
        <v>379</v>
      </c>
      <c r="C25" s="57">
        <v>30</v>
      </c>
      <c r="F25" s="57">
        <f>+VLOOKUP(B25,'[5]GCI_data_platform-33'!$F$1:$G$149,2,FALSE)</f>
        <v>3.34882241760315</v>
      </c>
      <c r="G25" s="57">
        <f>+VLOOKUP(B25,'[5]GCI_data_platform-34'!$F$1:$G$149,2,FALSE)</f>
        <v>3.2239718762097902</v>
      </c>
      <c r="H25" s="57">
        <f>+VLOOKUP(B25,'[5]GCI_data_platform-35'!$F$1:$G$149,2,FALSE)</f>
        <v>3.8497155888111898</v>
      </c>
      <c r="I25" s="57">
        <f>+VLOOKUP(B25,'[5]GCI_data_platform-36'!$F$1:$G$149,2,FALSE)</f>
        <v>3.1567951342657299</v>
      </c>
      <c r="J25" s="57">
        <f>+VLOOKUP(B25,'[5]GCI_data_platform-37'!$F$1:$G$149,2,FALSE)</f>
        <v>2.0190368153846201</v>
      </c>
      <c r="K25" s="57">
        <f>+VLOOKUP(B25,'[5]GCI_data_platform-38'!$F$1:$G$149,2,FALSE)</f>
        <v>2.0947919454545501</v>
      </c>
      <c r="L25" s="57">
        <f>+VLOOKUP(B25,'[5]GCI_data_platform-39'!$F$1:$G$149,2,FALSE)</f>
        <v>2.7965582993006999</v>
      </c>
      <c r="M25" s="57">
        <f>+VLOOKUP(B25,'[5]GCI_data_platform-40'!$F$1:$G$149,2,FALSE)</f>
        <v>2.2807443552447602</v>
      </c>
      <c r="N25" s="57">
        <f>+VLOOKUP(B25,'[5]GCI_data_platform-41'!$F$1:$G$149,2,FALSE)</f>
        <v>2.44618812307692</v>
      </c>
      <c r="O25" s="57">
        <f>+VLOOKUP(B25,'[5]GCI_data_platform-42'!$F$1:$G$149,2,FALSE)</f>
        <v>2.4162523762237802</v>
      </c>
      <c r="P25" s="57">
        <f>+VLOOKUP(B25,'[5]GCI_data_platform-43'!$F$1:$G$149,2,FALSE)</f>
        <v>3.4346776251748201</v>
      </c>
      <c r="Q25" s="57">
        <f>+VLOOKUP(B25,'[5]GCI_data_platform-44'!$F$1:$G$149,2,FALSE)</f>
        <v>3.30015857202797</v>
      </c>
      <c r="R25" s="57">
        <f>+VLOOKUP(B25,'[5]GCI_data_platform-45'!$F$1:$G$149,2,FALSE)</f>
        <v>3.04610557482517</v>
      </c>
      <c r="S25" s="57">
        <f>+VLOOKUP(B25,'[5]GCI_data_platform-46'!$F$1:$G$149,2,FALSE)</f>
        <v>4.3351355874125899</v>
      </c>
      <c r="T25" s="57">
        <f>+VLOOKUP(B25,'[5]GCI_data_platform-47'!$F$1:$G$149,2,FALSE)</f>
        <v>5.01559338741259</v>
      </c>
      <c r="U25" s="57">
        <f>+VLOOKUP(B25,'[5]GCI_data_platform-48'!$F$1:$G$149,2,FALSE)</f>
        <v>4.2517962741258701</v>
      </c>
      <c r="V25" s="57">
        <f>+VLOOKUP(B25,'[5]GCI_data_platform-49'!$F$1:$G$149,2,FALSE)</f>
        <v>4.5856207734265704</v>
      </c>
      <c r="W25" s="57">
        <f>+VLOOKUP(B25,'[5]GCI_data_platform-50'!$F$1:$G$149,2,FALSE)</f>
        <v>4.2578805146853096</v>
      </c>
      <c r="X25" s="57">
        <f>+VLOOKUP(B25,'[5]GCI_data_platform-51'!$F$1:$G$149,2,FALSE)</f>
        <v>3.7233740417832202</v>
      </c>
      <c r="Y25" s="57">
        <f>+VLOOKUP(B25,'[5]GCI_data_platform-52'!$F$1:$G$149,2,FALSE)</f>
        <v>3.45839459160839</v>
      </c>
      <c r="Z25" s="57">
        <f>+VLOOKUP(B25,'[5]GCI_data_platform-53'!$F$1:$G$149,2,FALSE)</f>
        <v>3.65299977062937</v>
      </c>
      <c r="AA25" s="57">
        <f>+VLOOKUP(B25,'[5]GCI_data_platform-54'!$F$1:$G$149,2,FALSE)</f>
        <v>4.7517268699300699</v>
      </c>
      <c r="AB25" s="57">
        <f>+VLOOKUP(B25,'[5]GCI_data_platform-55'!$F$1:$G$149,2,FALSE)</f>
        <v>3.9686873272727299</v>
      </c>
      <c r="AC25" s="57">
        <f>+VLOOKUP(B25,'[5]GCI_data_platform-56'!$F$1:$G$149,2,FALSE)</f>
        <v>4.3</v>
      </c>
    </row>
    <row r="26" spans="1:29" x14ac:dyDescent="0.25">
      <c r="A26" s="57" t="s">
        <v>178</v>
      </c>
      <c r="B26" s="57" t="s">
        <v>380</v>
      </c>
      <c r="C26" s="57">
        <v>30</v>
      </c>
      <c r="F26" s="57">
        <f>+VLOOKUP(B26,'[5]GCI_data_platform-33'!$F$1:$G$149,2,FALSE)</f>
        <v>5.3824166903495803</v>
      </c>
      <c r="G26" s="57">
        <f>+VLOOKUP(B26,'[5]GCI_data_platform-34'!$F$1:$G$149,2,FALSE)</f>
        <v>5.2802074014336204</v>
      </c>
      <c r="H26" s="57">
        <f>+VLOOKUP(B26,'[5]GCI_data_platform-35'!$F$1:$G$149,2,FALSE)</f>
        <v>6.0346167258474601</v>
      </c>
      <c r="I26" s="57">
        <f>+VLOOKUP(B26,'[5]GCI_data_platform-36'!$F$1:$G$149,2,FALSE)</f>
        <v>5.5684072042372899</v>
      </c>
      <c r="J26" s="57">
        <f>+VLOOKUP(B26,'[5]GCI_data_platform-37'!$F$1:$G$149,2,FALSE)</f>
        <v>5.31886616949153</v>
      </c>
      <c r="K26" s="57">
        <f>+VLOOKUP(B26,'[5]GCI_data_platform-38'!$F$1:$G$149,2,FALSE)</f>
        <v>4.5454828686440703</v>
      </c>
      <c r="L26" s="57">
        <f>+VLOOKUP(B26,'[5]GCI_data_platform-39'!$F$1:$G$149,2,FALSE)</f>
        <v>5.7654317320338997</v>
      </c>
      <c r="M26" s="57">
        <f>+VLOOKUP(B26,'[5]GCI_data_platform-40'!$F$1:$G$149,2,FALSE)</f>
        <v>6.15010237457627</v>
      </c>
      <c r="N26" s="57">
        <f>+VLOOKUP(B26,'[5]GCI_data_platform-41'!$F$1:$G$149,2,FALSE)</f>
        <v>4.2198398139830502</v>
      </c>
      <c r="O26" s="57">
        <f>+VLOOKUP(B26,'[5]GCI_data_platform-42'!$F$1:$G$149,2,FALSE)</f>
        <v>4.1478688313559298</v>
      </c>
      <c r="P26" s="57">
        <f>+VLOOKUP(B26,'[5]GCI_data_platform-43'!$F$1:$G$149,2,FALSE)</f>
        <v>3.6692176427966099</v>
      </c>
      <c r="Q26" s="57">
        <f>+VLOOKUP(B26,'[5]GCI_data_platform-44'!$F$1:$G$149,2,FALSE)</f>
        <v>5.4075048703389799</v>
      </c>
      <c r="R26" s="57">
        <f>+VLOOKUP(B26,'[5]GCI_data_platform-45'!$F$1:$G$149,2,FALSE)</f>
        <v>4.7824279275423702</v>
      </c>
      <c r="S26" s="57">
        <f>+VLOOKUP(B26,'[5]GCI_data_platform-46'!$F$1:$G$149,2,FALSE)</f>
        <v>5.1168570432203397</v>
      </c>
      <c r="T26" s="57">
        <f>+VLOOKUP(B26,'[5]GCI_data_platform-47'!$F$1:$G$149,2,FALSE)</f>
        <v>5.2238121004237303</v>
      </c>
      <c r="U26" s="57">
        <f>+VLOOKUP(B26,'[5]GCI_data_platform-48'!$F$1:$G$149,2,FALSE)</f>
        <v>5.2984403334745798</v>
      </c>
      <c r="V26" s="57">
        <f>+VLOOKUP(B26,'[5]GCI_data_platform-49'!$F$1:$G$149,2,FALSE)</f>
        <v>5.4588845449152599</v>
      </c>
      <c r="W26" s="57">
        <f>+VLOOKUP(B26,'[5]GCI_data_platform-50'!$F$1:$G$149,2,FALSE)</f>
        <v>6.0274637190678</v>
      </c>
      <c r="X26" s="57">
        <f>+VLOOKUP(B26,'[5]GCI_data_platform-51'!$F$1:$G$149,2,FALSE)</f>
        <v>5.6890445570974597</v>
      </c>
      <c r="Y26" s="57">
        <f>+VLOOKUP(B26,'[5]GCI_data_platform-52'!$F$1:$G$149,2,FALSE)</f>
        <v>5.6873367944915296</v>
      </c>
      <c r="Z26" s="57">
        <f>+VLOOKUP(B26,'[5]GCI_data_platform-53'!$F$1:$G$149,2,FALSE)</f>
        <v>6.0174585843220401</v>
      </c>
      <c r="AA26" s="57">
        <f>+VLOOKUP(B26,'[5]GCI_data_platform-54'!$F$1:$G$149,2,FALSE)</f>
        <v>5.3287172775423697</v>
      </c>
      <c r="AB26" s="57">
        <f>+VLOOKUP(B26,'[5]GCI_data_platform-55'!$F$1:$G$149,2,FALSE)</f>
        <v>5.1968334169491497</v>
      </c>
      <c r="AC26" s="57">
        <f>+VLOOKUP(B26,'[5]GCI_data_platform-56'!$F$1:$G$149,2,FALSE)</f>
        <v>8.6999999999999993</v>
      </c>
    </row>
    <row r="27" spans="1:29" x14ac:dyDescent="0.25">
      <c r="A27" s="57" t="s">
        <v>8</v>
      </c>
      <c r="B27" s="57" t="s">
        <v>77</v>
      </c>
      <c r="C27" s="57">
        <v>20</v>
      </c>
      <c r="D27" s="57">
        <v>1</v>
      </c>
      <c r="E27" s="57">
        <v>21</v>
      </c>
      <c r="F27" s="57">
        <f>+VLOOKUP(B27,'[5]GCI_data_platform-33'!$F$1:$G$149,2,FALSE)</f>
        <v>3.9270466534095698</v>
      </c>
      <c r="G27" s="57">
        <f>+VLOOKUP(B27,'[5]GCI_data_platform-34'!$F$1:$G$149,2,FALSE)</f>
        <v>3.9102997728085098</v>
      </c>
      <c r="H27" s="57">
        <f>+VLOOKUP(B27,'[5]GCI_data_platform-35'!$F$1:$G$149,2,FALSE)</f>
        <v>3.8749895574468098</v>
      </c>
      <c r="I27" s="57">
        <f>+VLOOKUP(B27,'[5]GCI_data_platform-36'!$F$1:$G$149,2,FALSE)</f>
        <v>3.0235474638297899</v>
      </c>
      <c r="J27" s="57">
        <f>+VLOOKUP(B27,'[5]GCI_data_platform-37'!$F$1:$G$149,2,FALSE)</f>
        <v>3.9182288021276599</v>
      </c>
      <c r="K27" s="57">
        <f>+VLOOKUP(B27,'[5]GCI_data_platform-38'!$F$1:$G$149,2,FALSE)</f>
        <v>3.6312863957446799</v>
      </c>
      <c r="L27" s="57">
        <f>+VLOOKUP(B27,'[5]GCI_data_platform-39'!$F$1:$G$149,2,FALSE)</f>
        <v>4.61872155106383</v>
      </c>
      <c r="M27" s="57">
        <f>+VLOOKUP(B27,'[5]GCI_data_platform-40'!$F$1:$G$149,2,FALSE)</f>
        <v>4.12148582553192</v>
      </c>
      <c r="N27" s="57">
        <f>+VLOOKUP(B27,'[5]GCI_data_platform-41'!$F$1:$G$149,2,FALSE)</f>
        <v>3.2547939276595699</v>
      </c>
      <c r="O27" s="57">
        <f>+VLOOKUP(B27,'[5]GCI_data_platform-42'!$F$1:$G$149,2,FALSE)</f>
        <v>3.3521677468085098</v>
      </c>
      <c r="P27" s="57">
        <f>+VLOOKUP(B27,'[5]GCI_data_platform-43'!$F$1:$G$149,2,FALSE)</f>
        <v>3.7265482106382999</v>
      </c>
      <c r="Q27" s="57">
        <f>+VLOOKUP(B27,'[5]GCI_data_platform-44'!$F$1:$G$149,2,FALSE)</f>
        <v>3.6605483425531902</v>
      </c>
      <c r="R27" s="57">
        <f>+VLOOKUP(B27,'[5]GCI_data_platform-45'!$F$1:$G$149,2,FALSE)</f>
        <v>3.5257310170212799</v>
      </c>
      <c r="S27" s="57">
        <f>+VLOOKUP(B27,'[5]GCI_data_platform-46'!$F$1:$G$149,2,FALSE)</f>
        <v>4.1615528382978697</v>
      </c>
      <c r="T27" s="57">
        <f>+VLOOKUP(B27,'[5]GCI_data_platform-47'!$F$1:$G$149,2,FALSE)</f>
        <v>5.4650336574468099</v>
      </c>
      <c r="U27" s="57">
        <f>+VLOOKUP(B27,'[5]GCI_data_platform-48'!$F$1:$G$149,2,FALSE)</f>
        <v>3.8940250425531899</v>
      </c>
      <c r="V27" s="57">
        <f>+VLOOKUP(B27,'[5]GCI_data_platform-49'!$F$1:$G$149,2,FALSE)</f>
        <v>4.4101755276595798</v>
      </c>
      <c r="W27" s="57">
        <f>+VLOOKUP(B27,'[5]GCI_data_platform-50'!$F$1:$G$149,2,FALSE)</f>
        <v>4.3539454276595704</v>
      </c>
      <c r="X27" s="57">
        <f>+VLOOKUP(B27,'[5]GCI_data_platform-51'!$F$1:$G$149,2,FALSE)</f>
        <v>3.9772872952127698</v>
      </c>
      <c r="Y27" s="57">
        <f>+VLOOKUP(B27,'[5]GCI_data_platform-52'!$F$1:$G$149,2,FALSE)</f>
        <v>4.1971536489361698</v>
      </c>
      <c r="Z27" s="57">
        <f>+VLOOKUP(B27,'[5]GCI_data_platform-53'!$F$1:$G$149,2,FALSE)</f>
        <v>3.8403154148936198</v>
      </c>
      <c r="AA27" s="57">
        <f>+VLOOKUP(B27,'[5]GCI_data_platform-54'!$F$1:$G$149,2,FALSE)</f>
        <v>4.0170033340425499</v>
      </c>
      <c r="AB27" s="57">
        <f>+VLOOKUP(B27,'[5]GCI_data_platform-55'!$F$1:$G$149,2,FALSE)</f>
        <v>3.7723650170212801</v>
      </c>
      <c r="AC27" s="57">
        <f>+VLOOKUP(B27,'[5]GCI_data_platform-56'!$F$1:$G$149,2,FALSE)</f>
        <v>4</v>
      </c>
    </row>
    <row r="28" spans="1:29" x14ac:dyDescent="0.25">
      <c r="A28" s="57" t="s">
        <v>180</v>
      </c>
      <c r="B28" s="57" t="s">
        <v>384</v>
      </c>
      <c r="C28" s="57">
        <v>30</v>
      </c>
      <c r="F28" s="57">
        <f>+VLOOKUP(B28,'[5]GCI_data_platform-33'!$F$1:$G$149,2,FALSE)</f>
        <v>2.5440033609583299</v>
      </c>
      <c r="G28" s="57">
        <f>+VLOOKUP(B28,'[5]GCI_data_platform-34'!$F$1:$G$149,2,FALSE)</f>
        <v>2.4101937763864698</v>
      </c>
      <c r="H28" s="57">
        <f>+VLOOKUP(B28,'[5]GCI_data_platform-35'!$F$1:$G$149,2,FALSE)</f>
        <v>2.4255229608695701</v>
      </c>
      <c r="I28" s="57">
        <f>+VLOOKUP(B28,'[5]GCI_data_platform-36'!$F$1:$G$149,2,FALSE)</f>
        <v>2.1805937333333301</v>
      </c>
      <c r="J28" s="57">
        <f>+VLOOKUP(B28,'[5]GCI_data_platform-37'!$F$1:$G$149,2,FALSE)</f>
        <v>1.7528713840579699</v>
      </c>
      <c r="K28" s="57">
        <f>+VLOOKUP(B28,'[5]GCI_data_platform-38'!$F$1:$G$149,2,FALSE)</f>
        <v>2.1699269478260899</v>
      </c>
      <c r="L28" s="57">
        <f>+VLOOKUP(B28,'[5]GCI_data_platform-39'!$F$1:$G$149,2,FALSE)</f>
        <v>2.1551702197101501</v>
      </c>
      <c r="M28" s="57">
        <f>+VLOOKUP(B28,'[5]GCI_data_platform-40'!$F$1:$G$149,2,FALSE)</f>
        <v>2.0244326666666699</v>
      </c>
      <c r="N28" s="57">
        <f>+VLOOKUP(B28,'[5]GCI_data_platform-41'!$F$1:$G$149,2,FALSE)</f>
        <v>2.1966097420289898</v>
      </c>
      <c r="O28" s="57">
        <f>+VLOOKUP(B28,'[5]GCI_data_platform-42'!$F$1:$G$149,2,FALSE)</f>
        <v>2.13489506956522</v>
      </c>
      <c r="P28" s="57">
        <f>+VLOOKUP(B28,'[5]GCI_data_platform-43'!$F$1:$G$149,2,FALSE)</f>
        <v>3.0446879623188399</v>
      </c>
      <c r="Q28" s="57">
        <f>+VLOOKUP(B28,'[5]GCI_data_platform-44'!$F$1:$G$149,2,FALSE)</f>
        <v>2.4098975173913</v>
      </c>
      <c r="R28" s="57">
        <f>+VLOOKUP(B28,'[5]GCI_data_platform-45'!$F$1:$G$149,2,FALSE)</f>
        <v>2.1728463449275401</v>
      </c>
      <c r="S28" s="57">
        <f>+VLOOKUP(B28,'[5]GCI_data_platform-46'!$F$1:$G$149,2,FALSE)</f>
        <v>2.7535095405797101</v>
      </c>
      <c r="T28" s="57">
        <f>+VLOOKUP(B28,'[5]GCI_data_platform-47'!$F$1:$G$149,2,FALSE)</f>
        <v>3.59807874347826</v>
      </c>
      <c r="U28" s="57">
        <f>+VLOOKUP(B28,'[5]GCI_data_platform-48'!$F$1:$G$149,2,FALSE)</f>
        <v>3.0682698449275398</v>
      </c>
      <c r="V28" s="57">
        <f>+VLOOKUP(B28,'[5]GCI_data_platform-49'!$F$1:$G$149,2,FALSE)</f>
        <v>3.29682020869565</v>
      </c>
      <c r="W28" s="57">
        <f>+VLOOKUP(B28,'[5]GCI_data_platform-50'!$F$1:$G$149,2,FALSE)</f>
        <v>2.3064751565217398</v>
      </c>
      <c r="X28" s="57">
        <f>+VLOOKUP(B28,'[5]GCI_data_platform-51'!$F$1:$G$149,2,FALSE)</f>
        <v>2.9454321146739102</v>
      </c>
      <c r="Y28" s="57">
        <f>+VLOOKUP(B28,'[5]GCI_data_platform-52'!$F$1:$G$149,2,FALSE)</f>
        <v>2.9115777884058001</v>
      </c>
      <c r="Z28" s="57">
        <f>+VLOOKUP(B28,'[5]GCI_data_platform-53'!$F$1:$G$149,2,FALSE)</f>
        <v>3.2062507884058</v>
      </c>
      <c r="AA28" s="57">
        <f>+VLOOKUP(B28,'[5]GCI_data_platform-54'!$F$1:$G$149,2,FALSE)</f>
        <v>3.1802219782608701</v>
      </c>
      <c r="AB28" s="57">
        <f>+VLOOKUP(B28,'[5]GCI_data_platform-55'!$F$1:$G$149,2,FALSE)</f>
        <v>2.5506729971014499</v>
      </c>
      <c r="AC28" s="57">
        <f>+VLOOKUP(B28,'[5]GCI_data_platform-56'!$F$1:$G$149,2,FALSE)</f>
        <v>3.3</v>
      </c>
    </row>
    <row r="29" spans="1:29" x14ac:dyDescent="0.25">
      <c r="A29" s="57" t="s">
        <v>181</v>
      </c>
      <c r="B29" s="57" t="s">
        <v>387</v>
      </c>
      <c r="C29" s="57">
        <v>30</v>
      </c>
      <c r="F29" s="57">
        <f>+VLOOKUP(B29,'[5]GCI_data_platform-33'!$F$1:$G$149,2,FALSE)</f>
        <v>4.8806444991718703</v>
      </c>
      <c r="G29" s="57">
        <f>+VLOOKUP(B29,'[5]GCI_data_platform-34'!$F$1:$G$149,2,FALSE)</f>
        <v>4.8536208692083296</v>
      </c>
      <c r="H29" s="57">
        <f>+VLOOKUP(B29,'[5]GCI_data_platform-35'!$F$1:$G$149,2,FALSE)</f>
        <v>5.1048019</v>
      </c>
      <c r="I29" s="57">
        <f>+VLOOKUP(B29,'[5]GCI_data_platform-36'!$F$1:$G$149,2,FALSE)</f>
        <v>3.8355863625</v>
      </c>
      <c r="J29" s="57">
        <f>+VLOOKUP(B29,'[5]GCI_data_platform-37'!$F$1:$G$149,2,FALSE)</f>
        <v>5.1233879125000001</v>
      </c>
      <c r="K29" s="57">
        <f>+VLOOKUP(B29,'[5]GCI_data_platform-38'!$F$1:$G$149,2,FALSE)</f>
        <v>3.7811481625000001</v>
      </c>
      <c r="L29" s="57">
        <f>+VLOOKUP(B29,'[5]GCI_data_platform-39'!$F$1:$G$149,2,FALSE)</f>
        <v>5.6573262174999996</v>
      </c>
      <c r="M29" s="57">
        <f>+VLOOKUP(B29,'[5]GCI_data_platform-40'!$F$1:$G$149,2,FALSE)</f>
        <v>5.2887643500000001</v>
      </c>
      <c r="N29" s="57">
        <f>+VLOOKUP(B29,'[5]GCI_data_platform-41'!$F$1:$G$149,2,FALSE)</f>
        <v>4.1167609875000002</v>
      </c>
      <c r="O29" s="57">
        <f>+VLOOKUP(B29,'[5]GCI_data_platform-42'!$F$1:$G$149,2,FALSE)</f>
        <v>4.5997008125000001</v>
      </c>
      <c r="P29" s="57">
        <f>+VLOOKUP(B29,'[5]GCI_data_platform-43'!$F$1:$G$149,2,FALSE)</f>
        <v>4.0646104000000003</v>
      </c>
      <c r="Q29" s="57">
        <f>+VLOOKUP(B29,'[5]GCI_data_platform-44'!$F$1:$G$149,2,FALSE)</f>
        <v>4.6713965374999997</v>
      </c>
      <c r="R29" s="57">
        <f>+VLOOKUP(B29,'[5]GCI_data_platform-45'!$F$1:$G$149,2,FALSE)</f>
        <v>4.3806920250000001</v>
      </c>
      <c r="S29" s="57">
        <f>+VLOOKUP(B29,'[5]GCI_data_platform-46'!$F$1:$G$149,2,FALSE)</f>
        <v>5.1183380874999997</v>
      </c>
      <c r="T29" s="57">
        <f>+VLOOKUP(B29,'[5]GCI_data_platform-47'!$F$1:$G$149,2,FALSE)</f>
        <v>5.5680126249999997</v>
      </c>
      <c r="U29" s="57">
        <f>+VLOOKUP(B29,'[5]GCI_data_platform-48'!$F$1:$G$149,2,FALSE)</f>
        <v>4.7148719000000003</v>
      </c>
      <c r="V29" s="57">
        <f>+VLOOKUP(B29,'[5]GCI_data_platform-49'!$F$1:$G$149,2,FALSE)</f>
        <v>5.4008760000000002</v>
      </c>
      <c r="W29" s="57">
        <f>+VLOOKUP(B29,'[5]GCI_data_platform-50'!$F$1:$G$149,2,FALSE)</f>
        <v>6.1670792875</v>
      </c>
      <c r="X29" s="57">
        <f>+VLOOKUP(B29,'[5]GCI_data_platform-51'!$F$1:$G$149,2,FALSE)</f>
        <v>4.9617153890625003</v>
      </c>
      <c r="Y29" s="57">
        <f>+VLOOKUP(B29,'[5]GCI_data_platform-52'!$F$1:$G$149,2,FALSE)</f>
        <v>5.1044113500000003</v>
      </c>
      <c r="Z29" s="57">
        <f>+VLOOKUP(B29,'[5]GCI_data_platform-53'!$F$1:$G$149,2,FALSE)</f>
        <v>4.9956727374999996</v>
      </c>
      <c r="AA29" s="57">
        <f>+VLOOKUP(B29,'[5]GCI_data_platform-54'!$F$1:$G$149,2,FALSE)</f>
        <v>5.0303565375000003</v>
      </c>
      <c r="AB29" s="57">
        <f>+VLOOKUP(B29,'[5]GCI_data_platform-55'!$F$1:$G$149,2,FALSE)</f>
        <v>4.4700484375</v>
      </c>
      <c r="AC29" s="57">
        <f>+VLOOKUP(B29,'[5]GCI_data_platform-56'!$F$1:$G$149,2,FALSE)</f>
        <v>6.3</v>
      </c>
    </row>
    <row r="30" spans="1:29" x14ac:dyDescent="0.25">
      <c r="A30" s="57" t="s">
        <v>182</v>
      </c>
      <c r="B30" s="57" t="s">
        <v>388</v>
      </c>
      <c r="C30" s="57">
        <v>30</v>
      </c>
      <c r="F30" s="57">
        <f>+VLOOKUP(B30,'[5]GCI_data_platform-33'!$F$1:$G$149,2,FALSE)</f>
        <v>4.23925279735119</v>
      </c>
      <c r="G30" s="57">
        <f>+VLOOKUP(B30,'[5]GCI_data_platform-34'!$F$1:$G$149,2,FALSE)</f>
        <v>4.2508340145238099</v>
      </c>
      <c r="H30" s="57">
        <f>+VLOOKUP(B30,'[5]GCI_data_platform-35'!$F$1:$G$149,2,FALSE)</f>
        <v>4.6222450000000004</v>
      </c>
      <c r="I30" s="57">
        <f>+VLOOKUP(B30,'[5]GCI_data_platform-36'!$F$1:$G$149,2,FALSE)</f>
        <v>3.9439545952380999</v>
      </c>
      <c r="J30" s="57">
        <f>+VLOOKUP(B30,'[5]GCI_data_platform-37'!$F$1:$G$149,2,FALSE)</f>
        <v>3.9289376666666702</v>
      </c>
      <c r="K30" s="57">
        <f>+VLOOKUP(B30,'[5]GCI_data_platform-38'!$F$1:$G$149,2,FALSE)</f>
        <v>4.0585237857142902</v>
      </c>
      <c r="L30" s="57">
        <f>+VLOOKUP(B30,'[5]GCI_data_platform-39'!$F$1:$G$149,2,FALSE)</f>
        <v>3.9905592380952402</v>
      </c>
      <c r="M30" s="57">
        <f>+VLOOKUP(B30,'[5]GCI_data_platform-40'!$F$1:$G$149,2,FALSE)</f>
        <v>4.00758764285714</v>
      </c>
      <c r="N30" s="57">
        <f>+VLOOKUP(B30,'[5]GCI_data_platform-41'!$F$1:$G$149,2,FALSE)</f>
        <v>3.9974503095238099</v>
      </c>
      <c r="O30" s="57">
        <f>+VLOOKUP(B30,'[5]GCI_data_platform-42'!$F$1:$G$149,2,FALSE)</f>
        <v>3.8665447380952398</v>
      </c>
      <c r="P30" s="57">
        <f>+VLOOKUP(B30,'[5]GCI_data_platform-43'!$F$1:$G$149,2,FALSE)</f>
        <v>4.2767433571428599</v>
      </c>
      <c r="Q30" s="57">
        <f>+VLOOKUP(B30,'[5]GCI_data_platform-44'!$F$1:$G$149,2,FALSE)</f>
        <v>4.2003380714285701</v>
      </c>
      <c r="R30" s="57">
        <f>+VLOOKUP(B30,'[5]GCI_data_platform-45'!$F$1:$G$149,2,FALSE)</f>
        <v>3.8290503809523799</v>
      </c>
      <c r="S30" s="57">
        <f>+VLOOKUP(B30,'[5]GCI_data_platform-46'!$F$1:$G$149,2,FALSE)</f>
        <v>4.4180931904761902</v>
      </c>
      <c r="T30" s="57">
        <f>+VLOOKUP(B30,'[5]GCI_data_platform-47'!$F$1:$G$149,2,FALSE)</f>
        <v>5.0355054285714296</v>
      </c>
      <c r="U30" s="57">
        <f>+VLOOKUP(B30,'[5]GCI_data_platform-48'!$F$1:$G$149,2,FALSE)</f>
        <v>4.8255677380952404</v>
      </c>
      <c r="V30" s="57">
        <f>+VLOOKUP(B30,'[5]GCI_data_platform-49'!$F$1:$G$149,2,FALSE)</f>
        <v>4.7022946190476196</v>
      </c>
      <c r="W30" s="57">
        <f>+VLOOKUP(B30,'[5]GCI_data_platform-50'!$F$1:$G$149,2,FALSE)</f>
        <v>4.4153337619047601</v>
      </c>
      <c r="X30" s="57">
        <f>+VLOOKUP(B30,'[5]GCI_data_platform-51'!$F$1:$G$149,2,FALSE)</f>
        <v>4.2045091458333301</v>
      </c>
      <c r="Y30" s="57">
        <f>+VLOOKUP(B30,'[5]GCI_data_platform-52'!$F$1:$G$149,2,FALSE)</f>
        <v>4.1665574047618996</v>
      </c>
      <c r="Z30" s="57">
        <f>+VLOOKUP(B30,'[5]GCI_data_platform-53'!$F$1:$G$149,2,FALSE)</f>
        <v>4.4846613095238101</v>
      </c>
      <c r="AA30" s="57">
        <f>+VLOOKUP(B30,'[5]GCI_data_platform-54'!$F$1:$G$149,2,FALSE)</f>
        <v>4.4170529047619098</v>
      </c>
      <c r="AB30" s="57">
        <f>+VLOOKUP(B30,'[5]GCI_data_platform-55'!$F$1:$G$149,2,FALSE)</f>
        <v>4.0681293333333297</v>
      </c>
      <c r="AC30" s="57">
        <f>+VLOOKUP(B30,'[5]GCI_data_platform-56'!$F$1:$G$149,2,FALSE)</f>
        <v>5</v>
      </c>
    </row>
    <row r="31" spans="1:29" x14ac:dyDescent="0.25">
      <c r="A31" s="57" t="s">
        <v>183</v>
      </c>
      <c r="B31" s="57" t="s">
        <v>389</v>
      </c>
      <c r="C31" s="57">
        <v>30</v>
      </c>
      <c r="F31" s="57">
        <f>+VLOOKUP(B31,'[5]GCI_data_platform-33'!$F$1:$G$149,2,FALSE)</f>
        <v>3.3545481792908198</v>
      </c>
      <c r="G31" s="57">
        <f>+VLOOKUP(B31,'[5]GCI_data_platform-34'!$F$1:$G$149,2,FALSE)</f>
        <v>3.0742825973877599</v>
      </c>
      <c r="H31" s="57">
        <f>+VLOOKUP(B31,'[5]GCI_data_platform-35'!$F$1:$G$149,2,FALSE)</f>
        <v>3.83541624693878</v>
      </c>
      <c r="I31" s="57">
        <f>+VLOOKUP(B31,'[5]GCI_data_platform-36'!$F$1:$G$149,2,FALSE)</f>
        <v>3.22613030612245</v>
      </c>
      <c r="J31" s="57">
        <f>+VLOOKUP(B31,'[5]GCI_data_platform-37'!$F$1:$G$149,2,FALSE)</f>
        <v>2.2905482918367301</v>
      </c>
      <c r="K31" s="57">
        <f>+VLOOKUP(B31,'[5]GCI_data_platform-38'!$F$1:$G$149,2,FALSE)</f>
        <v>2.03698178571429</v>
      </c>
      <c r="L31" s="57">
        <f>+VLOOKUP(B31,'[5]GCI_data_platform-39'!$F$1:$G$149,2,FALSE)</f>
        <v>3.4087374673469402</v>
      </c>
      <c r="M31" s="57">
        <f>+VLOOKUP(B31,'[5]GCI_data_platform-40'!$F$1:$G$149,2,FALSE)</f>
        <v>3.0436613918367299</v>
      </c>
      <c r="N31" s="57">
        <f>+VLOOKUP(B31,'[5]GCI_data_platform-41'!$F$1:$G$149,2,FALSE)</f>
        <v>2.6103808204081602</v>
      </c>
      <c r="O31" s="57">
        <f>+VLOOKUP(B31,'[5]GCI_data_platform-42'!$F$1:$G$149,2,FALSE)</f>
        <v>2.6765450102040802</v>
      </c>
      <c r="P31" s="57">
        <f>+VLOOKUP(B31,'[5]GCI_data_platform-43'!$F$1:$G$149,2,FALSE)</f>
        <v>2.9273775714285701</v>
      </c>
      <c r="Q31" s="57">
        <f>+VLOOKUP(B31,'[5]GCI_data_platform-44'!$F$1:$G$149,2,FALSE)</f>
        <v>3.36678181428571</v>
      </c>
      <c r="R31" s="57">
        <f>+VLOOKUP(B31,'[5]GCI_data_platform-45'!$F$1:$G$149,2,FALSE)</f>
        <v>3.2011163081632699</v>
      </c>
      <c r="S31" s="57">
        <f>+VLOOKUP(B31,'[5]GCI_data_platform-46'!$F$1:$G$149,2,FALSE)</f>
        <v>4.0815699244898003</v>
      </c>
      <c r="T31" s="57">
        <f>+VLOOKUP(B31,'[5]GCI_data_platform-47'!$F$1:$G$149,2,FALSE)</f>
        <v>2.6903939551020399</v>
      </c>
      <c r="U31" s="57">
        <f>+VLOOKUP(B31,'[5]GCI_data_platform-48'!$F$1:$G$149,2,FALSE)</f>
        <v>2.6795033367346899</v>
      </c>
      <c r="V31" s="57">
        <f>+VLOOKUP(B31,'[5]GCI_data_platform-49'!$F$1:$G$149,2,FALSE)</f>
        <v>2.8059597163265302</v>
      </c>
      <c r="W31" s="57">
        <f>+VLOOKUP(B31,'[5]GCI_data_platform-50'!$F$1:$G$149,2,FALSE)</f>
        <v>4.1546908857142899</v>
      </c>
      <c r="X31" s="57">
        <f>+VLOOKUP(B31,'[5]GCI_data_platform-51'!$F$1:$G$149,2,FALSE)</f>
        <v>4.1953449249999997</v>
      </c>
      <c r="Y31" s="57">
        <f>+VLOOKUP(B31,'[5]GCI_data_platform-52'!$F$1:$G$149,2,FALSE)</f>
        <v>3.5703582428571399</v>
      </c>
      <c r="Z31" s="57">
        <f>+VLOOKUP(B31,'[5]GCI_data_platform-53'!$F$1:$G$149,2,FALSE)</f>
        <v>4.4652586163265298</v>
      </c>
      <c r="AA31" s="57">
        <f>+VLOOKUP(B31,'[5]GCI_data_platform-54'!$F$1:$G$149,2,FALSE)</f>
        <v>4.7702425551020404</v>
      </c>
      <c r="AB31" s="57">
        <f>+VLOOKUP(B31,'[5]GCI_data_platform-55'!$F$1:$G$149,2,FALSE)</f>
        <v>4.0658252571428601</v>
      </c>
      <c r="AC31" s="57">
        <f>+VLOOKUP(B31,'[5]GCI_data_platform-56'!$F$1:$G$149,2,FALSE)</f>
        <v>8.3000000000000007</v>
      </c>
    </row>
    <row r="32" spans="1:29" x14ac:dyDescent="0.25">
      <c r="A32" s="57" t="s">
        <v>186</v>
      </c>
      <c r="B32" s="57" t="s">
        <v>393</v>
      </c>
      <c r="C32" s="57">
        <v>30</v>
      </c>
      <c r="F32" s="57">
        <f>+VLOOKUP(B32,'[5]GCI_data_platform-33'!$F$1:$G$149,2,FALSE)</f>
        <v>4.2046505299522101</v>
      </c>
      <c r="G32" s="57">
        <f>+VLOOKUP(B32,'[5]GCI_data_platform-34'!$F$1:$G$149,2,FALSE)</f>
        <v>4.1381464854019603</v>
      </c>
      <c r="H32" s="57">
        <f>+VLOOKUP(B32,'[5]GCI_data_platform-35'!$F$1:$G$149,2,FALSE)</f>
        <v>4.5740361735294099</v>
      </c>
      <c r="I32" s="57">
        <f>+VLOOKUP(B32,'[5]GCI_data_platform-36'!$F$1:$G$149,2,FALSE)</f>
        <v>3.8469110852941202</v>
      </c>
      <c r="J32" s="57">
        <f>+VLOOKUP(B32,'[5]GCI_data_platform-37'!$F$1:$G$149,2,FALSE)</f>
        <v>3.6762130460784301</v>
      </c>
      <c r="K32" s="57">
        <f>+VLOOKUP(B32,'[5]GCI_data_platform-38'!$F$1:$G$149,2,FALSE)</f>
        <v>2.8044683333333298</v>
      </c>
      <c r="L32" s="57">
        <f>+VLOOKUP(B32,'[5]GCI_data_platform-39'!$F$1:$G$149,2,FALSE)</f>
        <v>4.4238367294117698</v>
      </c>
      <c r="M32" s="57">
        <f>+VLOOKUP(B32,'[5]GCI_data_platform-40'!$F$1:$G$149,2,FALSE)</f>
        <v>4.8186705715686298</v>
      </c>
      <c r="N32" s="57">
        <f>+VLOOKUP(B32,'[5]GCI_data_platform-41'!$F$1:$G$149,2,FALSE)</f>
        <v>3.3593510294117599</v>
      </c>
      <c r="O32" s="57">
        <f>+VLOOKUP(B32,'[5]GCI_data_platform-42'!$F$1:$G$149,2,FALSE)</f>
        <v>2.5082155549019598</v>
      </c>
      <c r="P32" s="57">
        <f>+VLOOKUP(B32,'[5]GCI_data_platform-43'!$F$1:$G$149,2,FALSE)</f>
        <v>3.3125545862745098</v>
      </c>
      <c r="Q32" s="57">
        <f>+VLOOKUP(B32,'[5]GCI_data_platform-44'!$F$1:$G$149,2,FALSE)</f>
        <v>3.73988416470588</v>
      </c>
      <c r="R32" s="57">
        <f>+VLOOKUP(B32,'[5]GCI_data_platform-45'!$F$1:$G$149,2,FALSE)</f>
        <v>4.0048163686274503</v>
      </c>
      <c r="S32" s="57">
        <f>+VLOOKUP(B32,'[5]GCI_data_platform-46'!$F$1:$G$149,2,FALSE)</f>
        <v>4.4007749372548997</v>
      </c>
      <c r="T32" s="57">
        <f>+VLOOKUP(B32,'[5]GCI_data_platform-47'!$F$1:$G$149,2,FALSE)</f>
        <v>6.0953366745097997</v>
      </c>
      <c r="U32" s="57">
        <f>+VLOOKUP(B32,'[5]GCI_data_platform-48'!$F$1:$G$149,2,FALSE)</f>
        <v>3.9337703882352901</v>
      </c>
      <c r="V32" s="57">
        <f>+VLOOKUP(B32,'[5]GCI_data_platform-49'!$F$1:$G$149,2,FALSE)</f>
        <v>5.2699570647058804</v>
      </c>
      <c r="W32" s="57">
        <f>+VLOOKUP(B32,'[5]GCI_data_platform-50'!$F$1:$G$149,2,FALSE)</f>
        <v>4.86882383431373</v>
      </c>
      <c r="X32" s="57">
        <f>+VLOOKUP(B32,'[5]GCI_data_platform-51'!$F$1:$G$149,2,FALSE)</f>
        <v>4.4041626636029401</v>
      </c>
      <c r="Y32" s="57">
        <f>+VLOOKUP(B32,'[5]GCI_data_platform-52'!$F$1:$G$149,2,FALSE)</f>
        <v>4.4915701666666701</v>
      </c>
      <c r="Z32" s="57">
        <f>+VLOOKUP(B32,'[5]GCI_data_platform-53'!$F$1:$G$149,2,FALSE)</f>
        <v>5.0000827049019598</v>
      </c>
      <c r="AA32" s="57">
        <f>+VLOOKUP(B32,'[5]GCI_data_platform-54'!$F$1:$G$149,2,FALSE)</f>
        <v>4.8213267578431402</v>
      </c>
      <c r="AB32" s="57">
        <f>+VLOOKUP(B32,'[5]GCI_data_platform-55'!$F$1:$G$149,2,FALSE)</f>
        <v>4.6456111794117598</v>
      </c>
      <c r="AC32" s="57">
        <f>+VLOOKUP(B32,'[5]GCI_data_platform-56'!$F$1:$G$149,2,FALSE)</f>
        <v>3</v>
      </c>
    </row>
    <row r="33" spans="1:29" x14ac:dyDescent="0.25">
      <c r="A33" s="57" t="s">
        <v>187</v>
      </c>
      <c r="B33" s="57" t="s">
        <v>394</v>
      </c>
      <c r="C33" s="57">
        <v>30</v>
      </c>
      <c r="F33" s="57">
        <f>+VLOOKUP(B33,'[5]GCI_data_platform-33'!$F$1:$G$149,2,FALSE)</f>
        <v>3.4025489034898801</v>
      </c>
      <c r="G33" s="57">
        <f>+VLOOKUP(B33,'[5]GCI_data_platform-34'!$F$1:$G$149,2,FALSE)</f>
        <v>3.2448566925626201</v>
      </c>
      <c r="H33" s="57">
        <f>+VLOOKUP(B33,'[5]GCI_data_platform-35'!$F$1:$G$149,2,FALSE)</f>
        <v>3.4206625768786099</v>
      </c>
      <c r="I33" s="57">
        <f>+VLOOKUP(B33,'[5]GCI_data_platform-36'!$F$1:$G$149,2,FALSE)</f>
        <v>2.7175661213872799</v>
      </c>
      <c r="J33" s="57">
        <f>+VLOOKUP(B33,'[5]GCI_data_platform-37'!$F$1:$G$149,2,FALSE)</f>
        <v>2.63640432254335</v>
      </c>
      <c r="K33" s="57">
        <f>+VLOOKUP(B33,'[5]GCI_data_platform-38'!$F$1:$G$149,2,FALSE)</f>
        <v>2.6168590416185</v>
      </c>
      <c r="L33" s="57">
        <f>+VLOOKUP(B33,'[5]GCI_data_platform-39'!$F$1:$G$149,2,FALSE)</f>
        <v>3.3992382871676301</v>
      </c>
      <c r="M33" s="57">
        <f>+VLOOKUP(B33,'[5]GCI_data_platform-40'!$F$1:$G$149,2,FALSE)</f>
        <v>2.4387008716762999</v>
      </c>
      <c r="N33" s="57">
        <f>+VLOOKUP(B33,'[5]GCI_data_platform-41'!$F$1:$G$149,2,FALSE)</f>
        <v>2.9390661745664701</v>
      </c>
      <c r="O33" s="57">
        <f>+VLOOKUP(B33,'[5]GCI_data_platform-42'!$F$1:$G$149,2,FALSE)</f>
        <v>3.3651301236994202</v>
      </c>
      <c r="P33" s="57">
        <f>+VLOOKUP(B33,'[5]GCI_data_platform-43'!$F$1:$G$149,2,FALSE)</f>
        <v>3.7663408104046199</v>
      </c>
      <c r="Q33" s="57">
        <f>+VLOOKUP(B33,'[5]GCI_data_platform-44'!$F$1:$G$149,2,FALSE)</f>
        <v>3.4364584867052002</v>
      </c>
      <c r="R33" s="57">
        <f>+VLOOKUP(B33,'[5]GCI_data_platform-45'!$F$1:$G$149,2,FALSE)</f>
        <v>3.1669972161849702</v>
      </c>
      <c r="S33" s="57">
        <f>+VLOOKUP(B33,'[5]GCI_data_platform-46'!$F$1:$G$149,2,FALSE)</f>
        <v>3.93738924855491</v>
      </c>
      <c r="T33" s="57">
        <f>+VLOOKUP(B33,'[5]GCI_data_platform-47'!$F$1:$G$149,2,FALSE)</f>
        <v>5.14073347976879</v>
      </c>
      <c r="U33" s="57">
        <f>+VLOOKUP(B33,'[5]GCI_data_platform-48'!$F$1:$G$149,2,FALSE)</f>
        <v>3.2363674531791902</v>
      </c>
      <c r="V33" s="57">
        <f>+VLOOKUP(B33,'[5]GCI_data_platform-49'!$F$1:$G$149,2,FALSE)</f>
        <v>4.0341437757225398</v>
      </c>
      <c r="W33" s="57">
        <f>+VLOOKUP(B33,'[5]GCI_data_platform-50'!$F$1:$G$149,2,FALSE)</f>
        <v>3.3106451063583799</v>
      </c>
      <c r="X33" s="57">
        <f>+VLOOKUP(B33,'[5]GCI_data_platform-51'!$F$1:$G$149,2,FALSE)</f>
        <v>3.8756255362716798</v>
      </c>
      <c r="Y33" s="57">
        <f>+VLOOKUP(B33,'[5]GCI_data_platform-52'!$F$1:$G$149,2,FALSE)</f>
        <v>3.6983130462427698</v>
      </c>
      <c r="Z33" s="57">
        <f>+VLOOKUP(B33,'[5]GCI_data_platform-53'!$F$1:$G$149,2,FALSE)</f>
        <v>4.2521426601156103</v>
      </c>
      <c r="AA33" s="57">
        <f>+VLOOKUP(B33,'[5]GCI_data_platform-54'!$F$1:$G$149,2,FALSE)</f>
        <v>4.8289920763005796</v>
      </c>
      <c r="AB33" s="57">
        <f>+VLOOKUP(B33,'[5]GCI_data_platform-55'!$F$1:$G$149,2,FALSE)</f>
        <v>4.1506173687861301</v>
      </c>
      <c r="AC33" s="57">
        <f>+VLOOKUP(B33,'[5]GCI_data_platform-56'!$F$1:$G$149,2,FALSE)</f>
        <v>3.3</v>
      </c>
    </row>
    <row r="34" spans="1:29" x14ac:dyDescent="0.25">
      <c r="A34" s="57" t="s">
        <v>188</v>
      </c>
      <c r="B34" s="57" t="s">
        <v>395</v>
      </c>
      <c r="C34" s="57">
        <v>30</v>
      </c>
      <c r="F34" s="57">
        <f>+VLOOKUP(B34,'[5]GCI_data_platform-33'!$F$1:$G$149,2,FALSE)</f>
        <v>3.5992192583288798</v>
      </c>
      <c r="G34" s="57">
        <f>+VLOOKUP(B34,'[5]GCI_data_platform-34'!$F$1:$G$149,2,FALSE)</f>
        <v>3.5129366884670201</v>
      </c>
      <c r="H34" s="57">
        <f>+VLOOKUP(B34,'[5]GCI_data_platform-35'!$F$1:$G$149,2,FALSE)</f>
        <v>3.79237055294118</v>
      </c>
      <c r="I34" s="57">
        <f>+VLOOKUP(B34,'[5]GCI_data_platform-36'!$F$1:$G$149,2,FALSE)</f>
        <v>3.5276528454545502</v>
      </c>
      <c r="J34" s="57">
        <f>+VLOOKUP(B34,'[5]GCI_data_platform-37'!$F$1:$G$149,2,FALSE)</f>
        <v>3.0131656679144401</v>
      </c>
      <c r="K34" s="57">
        <f>+VLOOKUP(B34,'[5]GCI_data_platform-38'!$F$1:$G$149,2,FALSE)</f>
        <v>2.1822369641711199</v>
      </c>
      <c r="L34" s="57">
        <f>+VLOOKUP(B34,'[5]GCI_data_platform-39'!$F$1:$G$149,2,FALSE)</f>
        <v>3.6769257805347602</v>
      </c>
      <c r="M34" s="57">
        <f>+VLOOKUP(B34,'[5]GCI_data_platform-40'!$F$1:$G$149,2,FALSE)</f>
        <v>2.96855910802139</v>
      </c>
      <c r="N34" s="57">
        <f>+VLOOKUP(B34,'[5]GCI_data_platform-41'!$F$1:$G$149,2,FALSE)</f>
        <v>2.5747091786096301</v>
      </c>
      <c r="O34" s="57">
        <f>+VLOOKUP(B34,'[5]GCI_data_platform-42'!$F$1:$G$149,2,FALSE)</f>
        <v>2.4041345133689802</v>
      </c>
      <c r="P34" s="57">
        <f>+VLOOKUP(B34,'[5]GCI_data_platform-43'!$F$1:$G$149,2,FALSE)</f>
        <v>2.2776623176470601</v>
      </c>
      <c r="Q34" s="57">
        <f>+VLOOKUP(B34,'[5]GCI_data_platform-44'!$F$1:$G$149,2,FALSE)</f>
        <v>2.48469572139037</v>
      </c>
      <c r="R34" s="57">
        <f>+VLOOKUP(B34,'[5]GCI_data_platform-45'!$F$1:$G$149,2,FALSE)</f>
        <v>2.5169225133689799</v>
      </c>
      <c r="S34" s="57">
        <f>+VLOOKUP(B34,'[5]GCI_data_platform-46'!$F$1:$G$149,2,FALSE)</f>
        <v>3.7431236181818202</v>
      </c>
      <c r="T34" s="57">
        <f>+VLOOKUP(B34,'[5]GCI_data_platform-47'!$F$1:$G$149,2,FALSE)</f>
        <v>6.38204286363636</v>
      </c>
      <c r="U34" s="57">
        <f>+VLOOKUP(B34,'[5]GCI_data_platform-48'!$F$1:$G$149,2,FALSE)</f>
        <v>5.3101644443850304</v>
      </c>
      <c r="V34" s="57">
        <f>+VLOOKUP(B34,'[5]GCI_data_platform-49'!$F$1:$G$149,2,FALSE)</f>
        <v>5.5245922385026702</v>
      </c>
      <c r="W34" s="57">
        <f>+VLOOKUP(B34,'[5]GCI_data_platform-50'!$F$1:$G$149,2,FALSE)</f>
        <v>4.5678702171122998</v>
      </c>
      <c r="X34" s="57">
        <f>+VLOOKUP(B34,'[5]GCI_data_platform-51'!$F$1:$G$149,2,FALSE)</f>
        <v>3.8580669679144401</v>
      </c>
      <c r="Y34" s="57">
        <f>+VLOOKUP(B34,'[5]GCI_data_platform-52'!$F$1:$G$149,2,FALSE)</f>
        <v>3.86319286470588</v>
      </c>
      <c r="Z34" s="57">
        <f>+VLOOKUP(B34,'[5]GCI_data_platform-53'!$F$1:$G$149,2,FALSE)</f>
        <v>4.2720264508021399</v>
      </c>
      <c r="AA34" s="57">
        <f>+VLOOKUP(B34,'[5]GCI_data_platform-54'!$F$1:$G$149,2,FALSE)</f>
        <v>4.1575808315508</v>
      </c>
      <c r="AB34" s="57">
        <f>+VLOOKUP(B34,'[5]GCI_data_platform-55'!$F$1:$G$149,2,FALSE)</f>
        <v>3.5821570021390401</v>
      </c>
      <c r="AC34" s="57">
        <f>+VLOOKUP(B34,'[5]GCI_data_platform-56'!$F$1:$G$149,2,FALSE)</f>
        <v>4</v>
      </c>
    </row>
    <row r="35" spans="1:29" x14ac:dyDescent="0.25">
      <c r="A35" s="57" t="s">
        <v>10</v>
      </c>
      <c r="B35" s="57" t="s">
        <v>79</v>
      </c>
      <c r="C35" s="57">
        <v>20</v>
      </c>
      <c r="D35" s="57">
        <v>1</v>
      </c>
      <c r="E35" s="57">
        <v>21</v>
      </c>
      <c r="F35" s="57">
        <f>+VLOOKUP(B35,'[5]GCI_data_platform-33'!$F$1:$G$149,2,FALSE)</f>
        <v>4.4736312380281698</v>
      </c>
      <c r="G35" s="57">
        <f>+VLOOKUP(B35,'[5]GCI_data_platform-34'!$F$1:$G$149,2,FALSE)</f>
        <v>4.4722890575704204</v>
      </c>
      <c r="H35" s="57">
        <f>+VLOOKUP(B35,'[5]GCI_data_platform-35'!$F$1:$G$149,2,FALSE)</f>
        <v>4.7416788943662</v>
      </c>
      <c r="I35" s="57">
        <f>+VLOOKUP(B35,'[5]GCI_data_platform-36'!$F$1:$G$149,2,FALSE)</f>
        <v>4.3813506098591501</v>
      </c>
      <c r="J35" s="57">
        <f>+VLOOKUP(B35,'[5]GCI_data_platform-37'!$F$1:$G$149,2,FALSE)</f>
        <v>4.4959785112676096</v>
      </c>
      <c r="K35" s="57">
        <f>+VLOOKUP(B35,'[5]GCI_data_platform-38'!$F$1:$G$149,2,FALSE)</f>
        <v>3.2520868246478898</v>
      </c>
      <c r="L35" s="57">
        <f>+VLOOKUP(B35,'[5]GCI_data_platform-39'!$F$1:$G$149,2,FALSE)</f>
        <v>5.0115544146478896</v>
      </c>
      <c r="M35" s="57">
        <f>+VLOOKUP(B35,'[5]GCI_data_platform-40'!$F$1:$G$149,2,FALSE)</f>
        <v>4.4744918302816901</v>
      </c>
      <c r="N35" s="57">
        <f>+VLOOKUP(B35,'[5]GCI_data_platform-41'!$F$1:$G$149,2,FALSE)</f>
        <v>3.2522587035211301</v>
      </c>
      <c r="O35" s="57">
        <f>+VLOOKUP(B35,'[5]GCI_data_platform-42'!$F$1:$G$149,2,FALSE)</f>
        <v>3.2120733640845098</v>
      </c>
      <c r="P35" s="57">
        <f>+VLOOKUP(B35,'[5]GCI_data_platform-43'!$F$1:$G$149,2,FALSE)</f>
        <v>4.12717368732394</v>
      </c>
      <c r="Q35" s="57">
        <f>+VLOOKUP(B35,'[5]GCI_data_platform-44'!$F$1:$G$149,2,FALSE)</f>
        <v>4.20536287535211</v>
      </c>
      <c r="R35" s="57">
        <f>+VLOOKUP(B35,'[5]GCI_data_platform-45'!$F$1:$G$149,2,FALSE)</f>
        <v>4.3611694774647898</v>
      </c>
      <c r="S35" s="57">
        <f>+VLOOKUP(B35,'[5]GCI_data_platform-46'!$F$1:$G$149,2,FALSE)</f>
        <v>4.7627891394366202</v>
      </c>
      <c r="T35" s="57">
        <f>+VLOOKUP(B35,'[5]GCI_data_platform-47'!$F$1:$G$149,2,FALSE)</f>
        <v>5.9679596661971797</v>
      </c>
      <c r="U35" s="57">
        <f>+VLOOKUP(B35,'[5]GCI_data_platform-48'!$F$1:$G$149,2,FALSE)</f>
        <v>5.4895066507042296</v>
      </c>
      <c r="V35" s="57">
        <f>+VLOOKUP(B35,'[5]GCI_data_platform-49'!$F$1:$G$149,2,FALSE)</f>
        <v>5.7193251154929596</v>
      </c>
      <c r="W35" s="57">
        <f>+VLOOKUP(B35,'[5]GCI_data_platform-50'!$F$1:$G$149,2,FALSE)</f>
        <v>4.7815296176056297</v>
      </c>
      <c r="X35" s="57">
        <f>+VLOOKUP(B35,'[5]GCI_data_platform-51'!$F$1:$G$149,2,FALSE)</f>
        <v>4.4776577794014099</v>
      </c>
      <c r="Y35" s="57">
        <f>+VLOOKUP(B35,'[5]GCI_data_platform-52'!$F$1:$G$149,2,FALSE)</f>
        <v>4.30199129647887</v>
      </c>
      <c r="Z35" s="57">
        <f>+VLOOKUP(B35,'[5]GCI_data_platform-53'!$F$1:$G$149,2,FALSE)</f>
        <v>5.2339749683098598</v>
      </c>
      <c r="AA35" s="57">
        <f>+VLOOKUP(B35,'[5]GCI_data_platform-54'!$F$1:$G$149,2,FALSE)</f>
        <v>4.1052789049295804</v>
      </c>
      <c r="AB35" s="57">
        <f>+VLOOKUP(B35,'[5]GCI_data_platform-55'!$F$1:$G$149,2,FALSE)</f>
        <v>4.4940431760563397</v>
      </c>
      <c r="AC35" s="57">
        <f>+VLOOKUP(B35,'[5]GCI_data_platform-56'!$F$1:$G$149,2,FALSE)</f>
        <v>6.3</v>
      </c>
    </row>
    <row r="36" spans="1:29" x14ac:dyDescent="0.25">
      <c r="A36" s="57" t="s">
        <v>189</v>
      </c>
      <c r="B36" s="57" t="s">
        <v>399</v>
      </c>
      <c r="C36" s="57">
        <v>30</v>
      </c>
      <c r="F36" s="57">
        <f>+VLOOKUP(B36,'[5]GCI_data_platform-33'!$F$1:$G$149,2,FALSE)</f>
        <v>3.6374488805639702</v>
      </c>
      <c r="G36" s="57">
        <f>+VLOOKUP(B36,'[5]GCI_data_platform-34'!$F$1:$G$149,2,FALSE)</f>
        <v>3.5457810454663501</v>
      </c>
      <c r="H36" s="57">
        <f>+VLOOKUP(B36,'[5]GCI_data_platform-35'!$F$1:$G$149,2,FALSE)</f>
        <v>3.8871767413145499</v>
      </c>
      <c r="I36" s="57">
        <f>+VLOOKUP(B36,'[5]GCI_data_platform-36'!$F$1:$G$149,2,FALSE)</f>
        <v>3.8196237103286399</v>
      </c>
      <c r="J36" s="57">
        <f>+VLOOKUP(B36,'[5]GCI_data_platform-37'!$F$1:$G$149,2,FALSE)</f>
        <v>2.4431160375586898</v>
      </c>
      <c r="K36" s="57">
        <f>+VLOOKUP(B36,'[5]GCI_data_platform-38'!$F$1:$G$149,2,FALSE)</f>
        <v>1.54314014319249</v>
      </c>
      <c r="L36" s="57">
        <f>+VLOOKUP(B36,'[5]GCI_data_platform-39'!$F$1:$G$149,2,FALSE)</f>
        <v>3.6938407441314598</v>
      </c>
      <c r="M36" s="57">
        <f>+VLOOKUP(B36,'[5]GCI_data_platform-40'!$F$1:$G$149,2,FALSE)</f>
        <v>3.7892300661971801</v>
      </c>
      <c r="N36" s="57">
        <f>+VLOOKUP(B36,'[5]GCI_data_platform-41'!$F$1:$G$149,2,FALSE)</f>
        <v>2.4189940830985899</v>
      </c>
      <c r="O36" s="57">
        <f>+VLOOKUP(B36,'[5]GCI_data_platform-42'!$F$1:$G$149,2,FALSE)</f>
        <v>3.4446400225352098</v>
      </c>
      <c r="P36" s="57">
        <f>+VLOOKUP(B36,'[5]GCI_data_platform-43'!$F$1:$G$149,2,FALSE)</f>
        <v>2.63480850892019</v>
      </c>
      <c r="Q36" s="57">
        <f>+VLOOKUP(B36,'[5]GCI_data_platform-44'!$F$1:$G$149,2,FALSE)</f>
        <v>3.0654223901408399</v>
      </c>
      <c r="R36" s="57">
        <f>+VLOOKUP(B36,'[5]GCI_data_platform-45'!$F$1:$G$149,2,FALSE)</f>
        <v>2.69093794460094</v>
      </c>
      <c r="S36" s="57">
        <f>+VLOOKUP(B36,'[5]GCI_data_platform-46'!$F$1:$G$149,2,FALSE)</f>
        <v>3.81460269671362</v>
      </c>
      <c r="T36" s="57">
        <f>+VLOOKUP(B36,'[5]GCI_data_platform-47'!$F$1:$G$149,2,FALSE)</f>
        <v>6.3797836802816903</v>
      </c>
      <c r="U36" s="57">
        <f>+VLOOKUP(B36,'[5]GCI_data_platform-48'!$F$1:$G$149,2,FALSE)</f>
        <v>5.0053456469483599</v>
      </c>
      <c r="V36" s="57">
        <f>+VLOOKUP(B36,'[5]GCI_data_platform-49'!$F$1:$G$149,2,FALSE)</f>
        <v>5.0025214028168996</v>
      </c>
      <c r="W36" s="57">
        <f>+VLOOKUP(B36,'[5]GCI_data_platform-50'!$F$1:$G$149,2,FALSE)</f>
        <v>3.8924271399061001</v>
      </c>
      <c r="X36" s="57">
        <f>+VLOOKUP(B36,'[5]GCI_data_platform-51'!$F$1:$G$149,2,FALSE)</f>
        <v>3.9124523858568101</v>
      </c>
      <c r="Y36" s="57">
        <f>+VLOOKUP(B36,'[5]GCI_data_platform-52'!$F$1:$G$149,2,FALSE)</f>
        <v>3.5540712253521098</v>
      </c>
      <c r="Z36" s="57">
        <f>+VLOOKUP(B36,'[5]GCI_data_platform-53'!$F$1:$G$149,2,FALSE)</f>
        <v>4.7517088516431896</v>
      </c>
      <c r="AA36" s="57">
        <f>+VLOOKUP(B36,'[5]GCI_data_platform-54'!$F$1:$G$149,2,FALSE)</f>
        <v>4.3829427976525803</v>
      </c>
      <c r="AB36" s="57">
        <f>+VLOOKUP(B36,'[5]GCI_data_platform-55'!$F$1:$G$149,2,FALSE)</f>
        <v>3.9486825361502298</v>
      </c>
      <c r="AC36" s="57">
        <f>+VLOOKUP(B36,'[5]GCI_data_platform-56'!$F$1:$G$149,2,FALSE)</f>
        <v>5</v>
      </c>
    </row>
    <row r="37" spans="1:29" x14ac:dyDescent="0.25">
      <c r="A37" s="57" t="s">
        <v>190</v>
      </c>
      <c r="B37" s="57" t="s">
        <v>400</v>
      </c>
      <c r="C37" s="57">
        <v>30</v>
      </c>
      <c r="F37" s="57">
        <f>+VLOOKUP(B37,'[5]GCI_data_platform-33'!$F$1:$G$149,2,FALSE)</f>
        <v>5.2089685487749202</v>
      </c>
      <c r="G37" s="57">
        <f>+VLOOKUP(B37,'[5]GCI_data_platform-34'!$F$1:$G$149,2,FALSE)</f>
        <v>5.0963708267441898</v>
      </c>
      <c r="H37" s="57">
        <f>+VLOOKUP(B37,'[5]GCI_data_platform-35'!$F$1:$G$149,2,FALSE)</f>
        <v>5.4371827760797302</v>
      </c>
      <c r="I37" s="57">
        <f>+VLOOKUP(B37,'[5]GCI_data_platform-36'!$F$1:$G$149,2,FALSE)</f>
        <v>5.0110697335548204</v>
      </c>
      <c r="J37" s="57">
        <f>+VLOOKUP(B37,'[5]GCI_data_platform-37'!$F$1:$G$149,2,FALSE)</f>
        <v>6.2993462684385397</v>
      </c>
      <c r="K37" s="57">
        <f>+VLOOKUP(B37,'[5]GCI_data_platform-38'!$F$1:$G$149,2,FALSE)</f>
        <v>4.5162874465116296</v>
      </c>
      <c r="L37" s="57">
        <f>+VLOOKUP(B37,'[5]GCI_data_platform-39'!$F$1:$G$149,2,FALSE)</f>
        <v>6.0805790535548203</v>
      </c>
      <c r="M37" s="57">
        <f>+VLOOKUP(B37,'[5]GCI_data_platform-40'!$F$1:$G$149,2,FALSE)</f>
        <v>6.1570601754152801</v>
      </c>
      <c r="N37" s="57">
        <f>+VLOOKUP(B37,'[5]GCI_data_platform-41'!$F$1:$G$149,2,FALSE)</f>
        <v>4.4192355295681098</v>
      </c>
      <c r="O37" s="57">
        <f>+VLOOKUP(B37,'[5]GCI_data_platform-42'!$F$1:$G$149,2,FALSE)</f>
        <v>3.5935826970099698</v>
      </c>
      <c r="P37" s="57">
        <f>+VLOOKUP(B37,'[5]GCI_data_platform-43'!$F$1:$G$149,2,FALSE)</f>
        <v>3.1597833063122902</v>
      </c>
      <c r="Q37" s="57">
        <f>+VLOOKUP(B37,'[5]GCI_data_platform-44'!$F$1:$G$149,2,FALSE)</f>
        <v>4.8657546916943497</v>
      </c>
      <c r="R37" s="57">
        <f>+VLOOKUP(B37,'[5]GCI_data_platform-45'!$F$1:$G$149,2,FALSE)</f>
        <v>3.9948505282391999</v>
      </c>
      <c r="S37" s="57">
        <f>+VLOOKUP(B37,'[5]GCI_data_platform-46'!$F$1:$G$149,2,FALSE)</f>
        <v>4.3427911315614596</v>
      </c>
      <c r="T37" s="57">
        <f>+VLOOKUP(B37,'[5]GCI_data_platform-47'!$F$1:$G$149,2,FALSE)</f>
        <v>4.9012308086378704</v>
      </c>
      <c r="U37" s="57">
        <f>+VLOOKUP(B37,'[5]GCI_data_platform-48'!$F$1:$G$149,2,FALSE)</f>
        <v>4.5665116877076404</v>
      </c>
      <c r="V37" s="57">
        <f>+VLOOKUP(B37,'[5]GCI_data_platform-49'!$F$1:$G$149,2,FALSE)</f>
        <v>5.5417557415282399</v>
      </c>
      <c r="W37" s="57">
        <f>+VLOOKUP(B37,'[5]GCI_data_platform-50'!$F$1:$G$149,2,FALSE)</f>
        <v>6.0910529308970096</v>
      </c>
      <c r="X37" s="57">
        <f>+VLOOKUP(B37,'[5]GCI_data_platform-51'!$F$1:$G$149,2,FALSE)</f>
        <v>5.5467617148671096</v>
      </c>
      <c r="Y37" s="57">
        <f>+VLOOKUP(B37,'[5]GCI_data_platform-52'!$F$1:$G$149,2,FALSE)</f>
        <v>6.1482644026578104</v>
      </c>
      <c r="Z37" s="57">
        <f>+VLOOKUP(B37,'[5]GCI_data_platform-53'!$F$1:$G$149,2,FALSE)</f>
        <v>5.1545738385382096</v>
      </c>
      <c r="AA37" s="57">
        <f>+VLOOKUP(B37,'[5]GCI_data_platform-54'!$F$1:$G$149,2,FALSE)</f>
        <v>5.21717228637874</v>
      </c>
      <c r="AB37" s="57">
        <f>+VLOOKUP(B37,'[5]GCI_data_platform-55'!$F$1:$G$149,2,FALSE)</f>
        <v>4.6292899833887002</v>
      </c>
      <c r="AC37" s="57">
        <f>+VLOOKUP(B37,'[5]GCI_data_platform-56'!$F$1:$G$149,2,FALSE)</f>
        <v>6.3</v>
      </c>
    </row>
    <row r="38" spans="1:29" x14ac:dyDescent="0.25">
      <c r="A38" s="57" t="s">
        <v>191</v>
      </c>
      <c r="B38" s="57" t="s">
        <v>401</v>
      </c>
      <c r="C38" s="57">
        <v>30</v>
      </c>
      <c r="F38" s="57">
        <f>+VLOOKUP(B38,'[5]GCI_data_platform-33'!$F$1:$G$149,2,FALSE)</f>
        <v>3.2327128223333301</v>
      </c>
      <c r="G38" s="57">
        <f>+VLOOKUP(B38,'[5]GCI_data_platform-34'!$F$1:$G$149,2,FALSE)</f>
        <v>2.9951560468412701</v>
      </c>
      <c r="H38" s="57">
        <f>+VLOOKUP(B38,'[5]GCI_data_platform-35'!$F$1:$G$149,2,FALSE)</f>
        <v>3.8284089809523798</v>
      </c>
      <c r="I38" s="57">
        <f>+VLOOKUP(B38,'[5]GCI_data_platform-36'!$F$1:$G$149,2,FALSE)</f>
        <v>2.9550728285714301</v>
      </c>
      <c r="J38" s="57">
        <f>+VLOOKUP(B38,'[5]GCI_data_platform-37'!$F$1:$G$149,2,FALSE)</f>
        <v>1.8625142666666701</v>
      </c>
      <c r="K38" s="57">
        <f>+VLOOKUP(B38,'[5]GCI_data_platform-38'!$F$1:$G$149,2,FALSE)</f>
        <v>1.66482955714286</v>
      </c>
      <c r="L38" s="57">
        <f>+VLOOKUP(B38,'[5]GCI_data_platform-39'!$F$1:$G$149,2,FALSE)</f>
        <v>3.1973823904761902</v>
      </c>
      <c r="M38" s="57">
        <f>+VLOOKUP(B38,'[5]GCI_data_platform-40'!$F$1:$G$149,2,FALSE)</f>
        <v>2.3793137380952398</v>
      </c>
      <c r="N38" s="57">
        <f>+VLOOKUP(B38,'[5]GCI_data_platform-41'!$F$1:$G$149,2,FALSE)</f>
        <v>1.9114023285714301</v>
      </c>
      <c r="O38" s="57">
        <f>+VLOOKUP(B38,'[5]GCI_data_platform-42'!$F$1:$G$149,2,FALSE)</f>
        <v>2.1139571523809502</v>
      </c>
      <c r="P38" s="57">
        <f>+VLOOKUP(B38,'[5]GCI_data_platform-43'!$F$1:$G$149,2,FALSE)</f>
        <v>3.5119517238095201</v>
      </c>
      <c r="Q38" s="57">
        <f>+VLOOKUP(B38,'[5]GCI_data_platform-44'!$F$1:$G$149,2,FALSE)</f>
        <v>3.3511218761904802</v>
      </c>
      <c r="R38" s="57">
        <f>+VLOOKUP(B38,'[5]GCI_data_platform-45'!$F$1:$G$149,2,FALSE)</f>
        <v>3.01251709047619</v>
      </c>
      <c r="S38" s="57">
        <f>+VLOOKUP(B38,'[5]GCI_data_platform-46'!$F$1:$G$149,2,FALSE)</f>
        <v>4.1559341238095202</v>
      </c>
      <c r="T38" s="57">
        <f>+VLOOKUP(B38,'[5]GCI_data_platform-47'!$F$1:$G$149,2,FALSE)</f>
        <v>5.5125551238095198</v>
      </c>
      <c r="U38" s="57">
        <f>+VLOOKUP(B38,'[5]GCI_data_platform-48'!$F$1:$G$149,2,FALSE)</f>
        <v>3.2176970380952401</v>
      </c>
      <c r="V38" s="57">
        <f>+VLOOKUP(B38,'[5]GCI_data_platform-49'!$F$1:$G$149,2,FALSE)</f>
        <v>4.2266254904761897</v>
      </c>
      <c r="W38" s="57">
        <f>+VLOOKUP(B38,'[5]GCI_data_platform-50'!$F$1:$G$149,2,FALSE)</f>
        <v>2.3329362380952401</v>
      </c>
      <c r="X38" s="57">
        <f>+VLOOKUP(B38,'[5]GCI_data_platform-51'!$F$1:$G$149,2,FALSE)</f>
        <v>3.9453831488095199</v>
      </c>
      <c r="Y38" s="57">
        <f>+VLOOKUP(B38,'[5]GCI_data_platform-52'!$F$1:$G$149,2,FALSE)</f>
        <v>3.5301654761904802</v>
      </c>
      <c r="Z38" s="57">
        <f>+VLOOKUP(B38,'[5]GCI_data_platform-53'!$F$1:$G$149,2,FALSE)</f>
        <v>4.7096166857142903</v>
      </c>
      <c r="AA38" s="57">
        <f>+VLOOKUP(B38,'[5]GCI_data_platform-54'!$F$1:$G$149,2,FALSE)</f>
        <v>4.5024962428571396</v>
      </c>
      <c r="AB38" s="57">
        <f>+VLOOKUP(B38,'[5]GCI_data_platform-55'!$F$1:$G$149,2,FALSE)</f>
        <v>4.2302903571428603</v>
      </c>
      <c r="AC38" s="57">
        <f>+VLOOKUP(B38,'[5]GCI_data_platform-56'!$F$1:$G$149,2,FALSE)</f>
        <v>5</v>
      </c>
    </row>
    <row r="39" spans="1:29" x14ac:dyDescent="0.25">
      <c r="A39" s="57" t="s">
        <v>192</v>
      </c>
      <c r="B39" s="57" t="s">
        <v>402</v>
      </c>
      <c r="C39" s="57">
        <v>30</v>
      </c>
      <c r="F39" s="57">
        <f>+VLOOKUP(B39,'[5]GCI_data_platform-33'!$F$1:$G$149,2,FALSE)</f>
        <v>3.60804524613591</v>
      </c>
      <c r="G39" s="57">
        <f>+VLOOKUP(B39,'[5]GCI_data_platform-34'!$F$1:$G$149,2,FALSE)</f>
        <v>3.54703682675926</v>
      </c>
      <c r="H39" s="57">
        <f>+VLOOKUP(B39,'[5]GCI_data_platform-35'!$F$1:$G$149,2,FALSE)</f>
        <v>3.7860547039682499</v>
      </c>
      <c r="I39" s="57">
        <f>+VLOOKUP(B39,'[5]GCI_data_platform-36'!$F$1:$G$149,2,FALSE)</f>
        <v>3.5520096674603199</v>
      </c>
      <c r="J39" s="57">
        <f>+VLOOKUP(B39,'[5]GCI_data_platform-37'!$F$1:$G$149,2,FALSE)</f>
        <v>3.2321579134920602</v>
      </c>
      <c r="K39" s="57">
        <f>+VLOOKUP(B39,'[5]GCI_data_platform-38'!$F$1:$G$149,2,FALSE)</f>
        <v>3.1482119952380998</v>
      </c>
      <c r="L39" s="57">
        <f>+VLOOKUP(B39,'[5]GCI_data_platform-39'!$F$1:$G$149,2,FALSE)</f>
        <v>3.5604469042857101</v>
      </c>
      <c r="M39" s="57">
        <f>+VLOOKUP(B39,'[5]GCI_data_platform-40'!$F$1:$G$149,2,FALSE)</f>
        <v>3.1589180484127</v>
      </c>
      <c r="N39" s="57">
        <f>+VLOOKUP(B39,'[5]GCI_data_platform-41'!$F$1:$G$149,2,FALSE)</f>
        <v>3.4098510865079401</v>
      </c>
      <c r="O39" s="57">
        <f>+VLOOKUP(B39,'[5]GCI_data_platform-42'!$F$1:$G$149,2,FALSE)</f>
        <v>3.64436827301587</v>
      </c>
      <c r="P39" s="57">
        <f>+VLOOKUP(B39,'[5]GCI_data_platform-43'!$F$1:$G$149,2,FALSE)</f>
        <v>3.5214494531746001</v>
      </c>
      <c r="Q39" s="57">
        <f>+VLOOKUP(B39,'[5]GCI_data_platform-44'!$F$1:$G$149,2,FALSE)</f>
        <v>3.3569135253968301</v>
      </c>
      <c r="R39" s="57">
        <f>+VLOOKUP(B39,'[5]GCI_data_platform-45'!$F$1:$G$149,2,FALSE)</f>
        <v>3.06986842936508</v>
      </c>
      <c r="S39" s="57">
        <f>+VLOOKUP(B39,'[5]GCI_data_platform-46'!$F$1:$G$149,2,FALSE)</f>
        <v>4.1018899666666702</v>
      </c>
      <c r="T39" s="57">
        <f>+VLOOKUP(B39,'[5]GCI_data_platform-47'!$F$1:$G$149,2,FALSE)</f>
        <v>4.4656433079365101</v>
      </c>
      <c r="U39" s="57">
        <f>+VLOOKUP(B39,'[5]GCI_data_platform-48'!$F$1:$G$149,2,FALSE)</f>
        <v>3.5331356785714298</v>
      </c>
      <c r="V39" s="57">
        <f>+VLOOKUP(B39,'[5]GCI_data_platform-49'!$F$1:$G$149,2,FALSE)</f>
        <v>3.9139481460317498</v>
      </c>
      <c r="W39" s="57">
        <f>+VLOOKUP(B39,'[5]GCI_data_platform-50'!$F$1:$G$149,2,FALSE)</f>
        <v>3.6482982301587299</v>
      </c>
      <c r="X39" s="57">
        <f>+VLOOKUP(B39,'[5]GCI_data_platform-51'!$F$1:$G$149,2,FALSE)</f>
        <v>3.7910705042658699</v>
      </c>
      <c r="Y39" s="57">
        <f>+VLOOKUP(B39,'[5]GCI_data_platform-52'!$F$1:$G$149,2,FALSE)</f>
        <v>3.5606241420634901</v>
      </c>
      <c r="Z39" s="57">
        <f>+VLOOKUP(B39,'[5]GCI_data_platform-53'!$F$1:$G$149,2,FALSE)</f>
        <v>4.3314928888888904</v>
      </c>
      <c r="AA39" s="57">
        <f>+VLOOKUP(B39,'[5]GCI_data_platform-54'!$F$1:$G$149,2,FALSE)</f>
        <v>4.4468809420634896</v>
      </c>
      <c r="AB39" s="57">
        <f>+VLOOKUP(B39,'[5]GCI_data_platform-55'!$F$1:$G$149,2,FALSE)</f>
        <v>3.9076936349206299</v>
      </c>
      <c r="AC39" s="57">
        <f>+VLOOKUP(B39,'[5]GCI_data_platform-56'!$F$1:$G$149,2,FALSE)</f>
        <v>4</v>
      </c>
    </row>
    <row r="40" spans="1:29" x14ac:dyDescent="0.25">
      <c r="A40" s="57" t="s">
        <v>193</v>
      </c>
      <c r="B40" s="57" t="s">
        <v>404</v>
      </c>
      <c r="C40" s="57">
        <v>30</v>
      </c>
      <c r="F40" s="57">
        <f>+VLOOKUP(B40,'[5]GCI_data_platform-33'!$F$1:$G$149,2,FALSE)</f>
        <v>3.32779679007895</v>
      </c>
      <c r="G40" s="57">
        <f>+VLOOKUP(B40,'[5]GCI_data_platform-34'!$F$1:$G$149,2,FALSE)</f>
        <v>3.1143582394035101</v>
      </c>
      <c r="H40" s="57">
        <f>+VLOOKUP(B40,'[5]GCI_data_platform-35'!$F$1:$G$149,2,FALSE)</f>
        <v>3.71852158496241</v>
      </c>
      <c r="I40" s="57">
        <f>+VLOOKUP(B40,'[5]GCI_data_platform-36'!$F$1:$G$149,2,FALSE)</f>
        <v>3.22935204962406</v>
      </c>
      <c r="J40" s="57">
        <f>+VLOOKUP(B40,'[5]GCI_data_platform-37'!$F$1:$G$149,2,FALSE)</f>
        <v>2.4833254503759399</v>
      </c>
      <c r="K40" s="57">
        <f>+VLOOKUP(B40,'[5]GCI_data_platform-38'!$F$1:$G$149,2,FALSE)</f>
        <v>2.7640782278195499</v>
      </c>
      <c r="L40" s="57">
        <f>+VLOOKUP(B40,'[5]GCI_data_platform-39'!$F$1:$G$149,2,FALSE)</f>
        <v>3.3533176123308301</v>
      </c>
      <c r="M40" s="57">
        <f>+VLOOKUP(B40,'[5]GCI_data_platform-40'!$F$1:$G$149,2,FALSE)</f>
        <v>3.4557561127819501</v>
      </c>
      <c r="N40" s="57">
        <f>+VLOOKUP(B40,'[5]GCI_data_platform-41'!$F$1:$G$149,2,FALSE)</f>
        <v>2.95296021052632</v>
      </c>
      <c r="O40" s="57">
        <f>+VLOOKUP(B40,'[5]GCI_data_platform-42'!$F$1:$G$149,2,FALSE)</f>
        <v>2.1473094789473701</v>
      </c>
      <c r="P40" s="57">
        <f>+VLOOKUP(B40,'[5]GCI_data_platform-43'!$F$1:$G$149,2,FALSE)</f>
        <v>3.21540429022556</v>
      </c>
      <c r="Q40" s="57">
        <f>+VLOOKUP(B40,'[5]GCI_data_platform-44'!$F$1:$G$149,2,FALSE)</f>
        <v>3.2115452924811998</v>
      </c>
      <c r="R40" s="57">
        <f>+VLOOKUP(B40,'[5]GCI_data_platform-45'!$F$1:$G$149,2,FALSE)</f>
        <v>3.1947754443609</v>
      </c>
      <c r="S40" s="57">
        <f>+VLOOKUP(B40,'[5]GCI_data_platform-46'!$F$1:$G$149,2,FALSE)</f>
        <v>3.9094805368421</v>
      </c>
      <c r="T40" s="57">
        <f>+VLOOKUP(B40,'[5]GCI_data_platform-47'!$F$1:$G$149,2,FALSE)</f>
        <v>2.6016249646616498</v>
      </c>
      <c r="U40" s="57">
        <f>+VLOOKUP(B40,'[5]GCI_data_platform-48'!$F$1:$G$149,2,FALSE)</f>
        <v>2.3357154037594001</v>
      </c>
      <c r="V40" s="57">
        <f>+VLOOKUP(B40,'[5]GCI_data_platform-49'!$F$1:$G$149,2,FALSE)</f>
        <v>3.3871466390977401</v>
      </c>
      <c r="W40" s="57">
        <f>+VLOOKUP(B40,'[5]GCI_data_platform-50'!$F$1:$G$149,2,FALSE)</f>
        <v>2.9129444195488698</v>
      </c>
      <c r="X40" s="57">
        <f>+VLOOKUP(B40,'[5]GCI_data_platform-51'!$F$1:$G$149,2,FALSE)</f>
        <v>3.96811244210526</v>
      </c>
      <c r="Y40" s="57">
        <f>+VLOOKUP(B40,'[5]GCI_data_platform-52'!$F$1:$G$149,2,FALSE)</f>
        <v>4.0881671030075202</v>
      </c>
      <c r="Z40" s="57">
        <f>+VLOOKUP(B40,'[5]GCI_data_platform-53'!$F$1:$G$149,2,FALSE)</f>
        <v>3.8082420977443601</v>
      </c>
      <c r="AA40" s="57">
        <f>+VLOOKUP(B40,'[5]GCI_data_platform-54'!$F$1:$G$149,2,FALSE)</f>
        <v>3.6254653939849599</v>
      </c>
      <c r="AB40" s="57">
        <f>+VLOOKUP(B40,'[5]GCI_data_platform-55'!$F$1:$G$149,2,FALSE)</f>
        <v>3.7785236330827101</v>
      </c>
      <c r="AC40" s="57">
        <f>+VLOOKUP(B40,'[5]GCI_data_platform-56'!$F$1:$G$149,2,FALSE)</f>
        <v>5.3</v>
      </c>
    </row>
    <row r="41" spans="1:29" x14ac:dyDescent="0.25">
      <c r="A41" s="57" t="s">
        <v>194</v>
      </c>
      <c r="B41" s="57" t="s">
        <v>405</v>
      </c>
      <c r="C41" s="57">
        <v>30</v>
      </c>
      <c r="F41" s="57">
        <f>+VLOOKUP(B41,'[5]GCI_data_platform-33'!$F$1:$G$149,2,FALSE)</f>
        <v>3.0767108607051301</v>
      </c>
      <c r="G41" s="57">
        <f>+VLOOKUP(B41,'[5]GCI_data_platform-34'!$F$1:$G$149,2,FALSE)</f>
        <v>2.96481424333333</v>
      </c>
      <c r="H41" s="57">
        <f>+VLOOKUP(B41,'[5]GCI_data_platform-35'!$F$1:$G$149,2,FALSE)</f>
        <v>3.5361790384615399</v>
      </c>
      <c r="I41" s="57">
        <f>+VLOOKUP(B41,'[5]GCI_data_platform-36'!$F$1:$G$149,2,FALSE)</f>
        <v>2.8942116615384599</v>
      </c>
      <c r="J41" s="57">
        <f>+VLOOKUP(B41,'[5]GCI_data_platform-37'!$F$1:$G$149,2,FALSE)</f>
        <v>2.8599939307692299</v>
      </c>
      <c r="K41" s="57">
        <f>+VLOOKUP(B41,'[5]GCI_data_platform-38'!$F$1:$G$149,2,FALSE)</f>
        <v>2.3230007641025598</v>
      </c>
      <c r="L41" s="57">
        <f>+VLOOKUP(B41,'[5]GCI_data_platform-39'!$F$1:$G$149,2,FALSE)</f>
        <v>3.0806519266666701</v>
      </c>
      <c r="M41" s="57">
        <f>+VLOOKUP(B41,'[5]GCI_data_platform-40'!$F$1:$G$149,2,FALSE)</f>
        <v>3.0476846128205102</v>
      </c>
      <c r="N41" s="57">
        <f>+VLOOKUP(B41,'[5]GCI_data_platform-41'!$F$1:$G$149,2,FALSE)</f>
        <v>2.36089984615385</v>
      </c>
      <c r="O41" s="57">
        <f>+VLOOKUP(B41,'[5]GCI_data_platform-42'!$F$1:$G$149,2,FALSE)</f>
        <v>2.5051136897435899</v>
      </c>
      <c r="P41" s="57">
        <f>+VLOOKUP(B41,'[5]GCI_data_platform-43'!$F$1:$G$149,2,FALSE)</f>
        <v>3.4269535897435901</v>
      </c>
      <c r="Q41" s="57">
        <f>+VLOOKUP(B41,'[5]GCI_data_platform-44'!$F$1:$G$149,2,FALSE)</f>
        <v>2.7973422846153801</v>
      </c>
      <c r="R41" s="57">
        <f>+VLOOKUP(B41,'[5]GCI_data_platform-45'!$F$1:$G$149,2,FALSE)</f>
        <v>2.9783670487179501</v>
      </c>
      <c r="S41" s="57">
        <f>+VLOOKUP(B41,'[5]GCI_data_platform-46'!$F$1:$G$149,2,FALSE)</f>
        <v>3.4050672230769199</v>
      </c>
      <c r="T41" s="57">
        <f>+VLOOKUP(B41,'[5]GCI_data_platform-47'!$F$1:$G$149,2,FALSE)</f>
        <v>4.1095665666666701</v>
      </c>
      <c r="U41" s="57">
        <f>+VLOOKUP(B41,'[5]GCI_data_platform-48'!$F$1:$G$149,2,FALSE)</f>
        <v>2.39520283846154</v>
      </c>
      <c r="V41" s="57">
        <f>+VLOOKUP(B41,'[5]GCI_data_platform-49'!$F$1:$G$149,2,FALSE)</f>
        <v>2.4580912512820499</v>
      </c>
      <c r="W41" s="57">
        <f>+VLOOKUP(B41,'[5]GCI_data_platform-50'!$F$1:$G$149,2,FALSE)</f>
        <v>3.1190250769230801</v>
      </c>
      <c r="X41" s="57">
        <f>+VLOOKUP(B41,'[5]GCI_data_platform-51'!$F$1:$G$149,2,FALSE)</f>
        <v>3.4124007128205101</v>
      </c>
      <c r="Y41" s="57">
        <f>+VLOOKUP(B41,'[5]GCI_data_platform-52'!$F$1:$G$149,2,FALSE)</f>
        <v>3.3783333333333299</v>
      </c>
      <c r="Z41" s="57">
        <f>+VLOOKUP(B41,'[5]GCI_data_platform-53'!$F$1:$G$149,2,FALSE)</f>
        <v>3.7278624666666702</v>
      </c>
      <c r="AA41" s="57">
        <f>+VLOOKUP(B41,'[5]GCI_data_platform-54'!$F$1:$G$149,2,FALSE)</f>
        <v>4.2563173435897399</v>
      </c>
      <c r="AB41" s="57">
        <f>+VLOOKUP(B41,'[5]GCI_data_platform-55'!$F$1:$G$149,2,FALSE)</f>
        <v>3.0016925589743599</v>
      </c>
      <c r="AC41" s="57">
        <f>+VLOOKUP(B41,'[5]GCI_data_platform-56'!$F$1:$G$149,2,FALSE)</f>
        <v>3</v>
      </c>
    </row>
    <row r="42" spans="1:29" x14ac:dyDescent="0.25">
      <c r="A42" s="57" t="s">
        <v>14</v>
      </c>
      <c r="B42" s="57" t="s">
        <v>83</v>
      </c>
      <c r="C42" s="57">
        <v>20</v>
      </c>
      <c r="D42" s="57">
        <v>1</v>
      </c>
      <c r="E42" s="57">
        <v>22</v>
      </c>
      <c r="F42" s="57">
        <f>+VLOOKUP(B42,'[5]GCI_data_platform-33'!$F$1:$G$149,2,FALSE)</f>
        <v>4.8953225467500001</v>
      </c>
      <c r="G42" s="57">
        <f>+VLOOKUP(B42,'[5]GCI_data_platform-34'!$F$1:$G$149,2,FALSE)</f>
        <v>4.9306772880866303</v>
      </c>
      <c r="H42" s="57">
        <f>+VLOOKUP(B42,'[5]GCI_data_platform-35'!$F$1:$G$149,2,FALSE)</f>
        <v>5.1363255661016902</v>
      </c>
      <c r="I42" s="57">
        <f>+VLOOKUP(B42,'[5]GCI_data_platform-36'!$F$1:$G$149,2,FALSE)</f>
        <v>4.8067078779661001</v>
      </c>
      <c r="J42" s="57">
        <f>+VLOOKUP(B42,'[5]GCI_data_platform-37'!$F$1:$G$149,2,FALSE)</f>
        <v>4.5382451288135597</v>
      </c>
      <c r="K42" s="57">
        <f>+VLOOKUP(B42,'[5]GCI_data_platform-38'!$F$1:$G$149,2,FALSE)</f>
        <v>3.4992372389830502</v>
      </c>
      <c r="L42" s="57">
        <f>+VLOOKUP(B42,'[5]GCI_data_platform-39'!$F$1:$G$149,2,FALSE)</f>
        <v>5.5824983848587602</v>
      </c>
      <c r="M42" s="57">
        <f>+VLOOKUP(B42,'[5]GCI_data_platform-40'!$F$1:$G$149,2,FALSE)</f>
        <v>5.5154075666666698</v>
      </c>
      <c r="N42" s="57">
        <f>+VLOOKUP(B42,'[5]GCI_data_platform-41'!$F$1:$G$149,2,FALSE)</f>
        <v>4.07874508418079</v>
      </c>
      <c r="O42" s="57">
        <f>+VLOOKUP(B42,'[5]GCI_data_platform-42'!$F$1:$G$149,2,FALSE)</f>
        <v>3.9696291299434998</v>
      </c>
      <c r="P42" s="57">
        <f>+VLOOKUP(B42,'[5]GCI_data_platform-43'!$F$1:$G$149,2,FALSE)</f>
        <v>4.33188631412429</v>
      </c>
      <c r="Q42" s="57">
        <f>+VLOOKUP(B42,'[5]GCI_data_platform-44'!$F$1:$G$149,2,FALSE)</f>
        <v>4.2814562254237298</v>
      </c>
      <c r="R42" s="57">
        <f>+VLOOKUP(B42,'[5]GCI_data_platform-45'!$F$1:$G$149,2,FALSE)</f>
        <v>4.2285363757062102</v>
      </c>
      <c r="S42" s="57">
        <f>+VLOOKUP(B42,'[5]GCI_data_platform-46'!$F$1:$G$149,2,FALSE)</f>
        <v>5.0215703672316403</v>
      </c>
      <c r="T42" s="57">
        <f>+VLOOKUP(B42,'[5]GCI_data_platform-47'!$F$1:$G$149,2,FALSE)</f>
        <v>6.4172338553672299</v>
      </c>
      <c r="U42" s="57">
        <f>+VLOOKUP(B42,'[5]GCI_data_platform-48'!$F$1:$G$149,2,FALSE)</f>
        <v>5.6080830028248601</v>
      </c>
      <c r="V42" s="57">
        <f>+VLOOKUP(B42,'[5]GCI_data_platform-49'!$F$1:$G$149,2,FALSE)</f>
        <v>6.3510686542372898</v>
      </c>
      <c r="W42" s="57">
        <f>+VLOOKUP(B42,'[5]GCI_data_platform-50'!$F$1:$G$149,2,FALSE)</f>
        <v>5.3166058672316403</v>
      </c>
      <c r="X42" s="57">
        <f>+VLOOKUP(B42,'[5]GCI_data_platform-51'!$F$1:$G$149,2,FALSE)</f>
        <v>4.7892583227401104</v>
      </c>
      <c r="Y42" s="57">
        <f>+VLOOKUP(B42,'[5]GCI_data_platform-52'!$F$1:$G$149,2,FALSE)</f>
        <v>4.8005794734463301</v>
      </c>
      <c r="Z42" s="57">
        <f>+VLOOKUP(B42,'[5]GCI_data_platform-53'!$F$1:$G$149,2,FALSE)</f>
        <v>5.4748460898305096</v>
      </c>
      <c r="AA42" s="57">
        <f>+VLOOKUP(B42,'[5]GCI_data_platform-54'!$F$1:$G$149,2,FALSE)</f>
        <v>4.9737616960451998</v>
      </c>
      <c r="AB42" s="57">
        <f>+VLOOKUP(B42,'[5]GCI_data_platform-55'!$F$1:$G$149,2,FALSE)</f>
        <v>4.2431409022598903</v>
      </c>
      <c r="AC42" s="57">
        <f>+VLOOKUP(B42,'[5]GCI_data_platform-56'!$F$1:$G$149,2,FALSE)</f>
        <v>5.7</v>
      </c>
    </row>
    <row r="43" spans="1:29" x14ac:dyDescent="0.25">
      <c r="A43" s="57" t="s">
        <v>196</v>
      </c>
      <c r="B43" s="57" t="s">
        <v>407</v>
      </c>
      <c r="C43" s="57">
        <v>30</v>
      </c>
      <c r="F43" s="57">
        <f>+VLOOKUP(B43,'[5]GCI_data_platform-33'!$F$1:$G$149,2,FALSE)</f>
        <v>3.5783726499493702</v>
      </c>
      <c r="G43" s="57">
        <f>+VLOOKUP(B43,'[5]GCI_data_platform-34'!$F$1:$G$149,2,FALSE)</f>
        <v>3.6144356849535901</v>
      </c>
      <c r="H43" s="57">
        <f>+VLOOKUP(B43,'[5]GCI_data_platform-35'!$F$1:$G$149,2,FALSE)</f>
        <v>3.6977551139240501</v>
      </c>
      <c r="I43" s="57">
        <f>+VLOOKUP(B43,'[5]GCI_data_platform-36'!$F$1:$G$149,2,FALSE)</f>
        <v>3.4867091898734199</v>
      </c>
      <c r="J43" s="57">
        <f>+VLOOKUP(B43,'[5]GCI_data_platform-37'!$F$1:$G$149,2,FALSE)</f>
        <v>3.2309903215189899</v>
      </c>
      <c r="K43" s="57">
        <f>+VLOOKUP(B43,'[5]GCI_data_platform-38'!$F$1:$G$149,2,FALSE)</f>
        <v>3.0761906835442998</v>
      </c>
      <c r="L43" s="57">
        <f>+VLOOKUP(B43,'[5]GCI_data_platform-39'!$F$1:$G$149,2,FALSE)</f>
        <v>3.13303224050633</v>
      </c>
      <c r="M43" s="57">
        <f>+VLOOKUP(B43,'[5]GCI_data_platform-40'!$F$1:$G$149,2,FALSE)</f>
        <v>2.8566782556961998</v>
      </c>
      <c r="N43" s="57">
        <f>+VLOOKUP(B43,'[5]GCI_data_platform-41'!$F$1:$G$149,2,FALSE)</f>
        <v>2.7619993848101299</v>
      </c>
      <c r="O43" s="57">
        <f>+VLOOKUP(B43,'[5]GCI_data_platform-42'!$F$1:$G$149,2,FALSE)</f>
        <v>3.5927328278481001</v>
      </c>
      <c r="P43" s="57">
        <f>+VLOOKUP(B43,'[5]GCI_data_platform-43'!$F$1:$G$149,2,FALSE)</f>
        <v>3.3734034936708901</v>
      </c>
      <c r="Q43" s="57">
        <f>+VLOOKUP(B43,'[5]GCI_data_platform-44'!$F$1:$G$149,2,FALSE)</f>
        <v>3.5640809974683498</v>
      </c>
      <c r="R43" s="57">
        <f>+VLOOKUP(B43,'[5]GCI_data_platform-45'!$F$1:$G$149,2,FALSE)</f>
        <v>2.8622106784810102</v>
      </c>
      <c r="S43" s="57">
        <f>+VLOOKUP(B43,'[5]GCI_data_platform-46'!$F$1:$G$149,2,FALSE)</f>
        <v>3.4885143594936698</v>
      </c>
      <c r="T43" s="57">
        <f>+VLOOKUP(B43,'[5]GCI_data_platform-47'!$F$1:$G$149,2,FALSE)</f>
        <v>5.3553203848101303</v>
      </c>
      <c r="U43" s="57">
        <f>+VLOOKUP(B43,'[5]GCI_data_platform-48'!$F$1:$G$149,2,FALSE)</f>
        <v>5.3899585974683504</v>
      </c>
      <c r="V43" s="57">
        <f>+VLOOKUP(B43,'[5]GCI_data_platform-49'!$F$1:$G$149,2,FALSE)</f>
        <v>5.7627200354430403</v>
      </c>
      <c r="W43" s="57">
        <f>+VLOOKUP(B43,'[5]GCI_data_platform-50'!$F$1:$G$149,2,FALSE)</f>
        <v>3.9420286303797498</v>
      </c>
      <c r="X43" s="57">
        <f>+VLOOKUP(B43,'[5]GCI_data_platform-51'!$F$1:$G$149,2,FALSE)</f>
        <v>3.47018354493671</v>
      </c>
      <c r="Y43" s="57">
        <f>+VLOOKUP(B43,'[5]GCI_data_platform-52'!$F$1:$G$149,2,FALSE)</f>
        <v>3.1635195569620298</v>
      </c>
      <c r="Z43" s="57">
        <f>+VLOOKUP(B43,'[5]GCI_data_platform-53'!$F$1:$G$149,2,FALSE)</f>
        <v>3.9596365949367098</v>
      </c>
      <c r="AA43" s="57">
        <f>+VLOOKUP(B43,'[5]GCI_data_platform-54'!$F$1:$G$149,2,FALSE)</f>
        <v>3.6533736481012702</v>
      </c>
      <c r="AB43" s="57">
        <f>+VLOOKUP(B43,'[5]GCI_data_platform-55'!$F$1:$G$149,2,FALSE)</f>
        <v>3.91437988860759</v>
      </c>
      <c r="AC43" s="57">
        <f>+VLOOKUP(B43,'[5]GCI_data_platform-56'!$F$1:$G$149,2,FALSE)</f>
        <v>4.3</v>
      </c>
    </row>
    <row r="44" spans="1:29" x14ac:dyDescent="0.25">
      <c r="A44" s="57" t="s">
        <v>197</v>
      </c>
      <c r="B44" s="57" t="s">
        <v>410</v>
      </c>
      <c r="C44" s="57">
        <v>30</v>
      </c>
      <c r="F44" s="57">
        <f>+VLOOKUP(B44,'[5]GCI_data_platform-33'!$F$1:$G$149,2,FALSE)</f>
        <v>6.0978252370657904</v>
      </c>
      <c r="G44" s="57">
        <f>+VLOOKUP(B44,'[5]GCI_data_platform-34'!$F$1:$G$149,2,FALSE)</f>
        <v>6.1055552095087702</v>
      </c>
      <c r="H44" s="57">
        <f>+VLOOKUP(B44,'[5]GCI_data_platform-35'!$F$1:$G$149,2,FALSE)</f>
        <v>6.37897552105263</v>
      </c>
      <c r="I44" s="57">
        <f>+VLOOKUP(B44,'[5]GCI_data_platform-36'!$F$1:$G$149,2,FALSE)</f>
        <v>6.24106994210526</v>
      </c>
      <c r="J44" s="57">
        <f>+VLOOKUP(B44,'[5]GCI_data_platform-37'!$F$1:$G$149,2,FALSE)</f>
        <v>6.1440973842105304</v>
      </c>
      <c r="K44" s="57">
        <f>+VLOOKUP(B44,'[5]GCI_data_platform-38'!$F$1:$G$149,2,FALSE)</f>
        <v>5.4994115473684202</v>
      </c>
      <c r="L44" s="57">
        <f>+VLOOKUP(B44,'[5]GCI_data_platform-39'!$F$1:$G$149,2,FALSE)</f>
        <v>6.6469537010526301</v>
      </c>
      <c r="M44" s="57">
        <f>+VLOOKUP(B44,'[5]GCI_data_platform-40'!$F$1:$G$149,2,FALSE)</f>
        <v>6.59396244736842</v>
      </c>
      <c r="N44" s="57">
        <f>+VLOOKUP(B44,'[5]GCI_data_platform-41'!$F$1:$G$149,2,FALSE)</f>
        <v>5.2702831105263197</v>
      </c>
      <c r="O44" s="57">
        <f>+VLOOKUP(B44,'[5]GCI_data_platform-42'!$F$1:$G$149,2,FALSE)</f>
        <v>5.1093544210526298</v>
      </c>
      <c r="P44" s="57">
        <f>+VLOOKUP(B44,'[5]GCI_data_platform-43'!$F$1:$G$149,2,FALSE)</f>
        <v>4.9516926368421101</v>
      </c>
      <c r="Q44" s="57">
        <f>+VLOOKUP(B44,'[5]GCI_data_platform-44'!$F$1:$G$149,2,FALSE)</f>
        <v>6.0723374684210496</v>
      </c>
      <c r="R44" s="57">
        <f>+VLOOKUP(B44,'[5]GCI_data_platform-45'!$F$1:$G$149,2,FALSE)</f>
        <v>5.8614990210526301</v>
      </c>
      <c r="S44" s="57">
        <f>+VLOOKUP(B44,'[5]GCI_data_platform-46'!$F$1:$G$149,2,FALSE)</f>
        <v>6.0703178684210499</v>
      </c>
      <c r="T44" s="57">
        <f>+VLOOKUP(B44,'[5]GCI_data_platform-47'!$F$1:$G$149,2,FALSE)</f>
        <v>6.6648113842105303</v>
      </c>
      <c r="U44" s="57">
        <f>+VLOOKUP(B44,'[5]GCI_data_platform-48'!$F$1:$G$149,2,FALSE)</f>
        <v>6.2828828368421101</v>
      </c>
      <c r="V44" s="57">
        <f>+VLOOKUP(B44,'[5]GCI_data_platform-49'!$F$1:$G$149,2,FALSE)</f>
        <v>6.5704515631578904</v>
      </c>
      <c r="W44" s="57">
        <f>+VLOOKUP(B44,'[5]GCI_data_platform-50'!$F$1:$G$149,2,FALSE)</f>
        <v>6.6929946684210497</v>
      </c>
      <c r="X44" s="57">
        <f>+VLOOKUP(B44,'[5]GCI_data_platform-51'!$F$1:$G$149,2,FALSE)</f>
        <v>6.0746353197368403</v>
      </c>
      <c r="Y44" s="57">
        <f>+VLOOKUP(B44,'[5]GCI_data_platform-52'!$F$1:$G$149,2,FALSE)</f>
        <v>6.44283742105263</v>
      </c>
      <c r="Z44" s="57">
        <f>+VLOOKUP(B44,'[5]GCI_data_platform-53'!$F$1:$G$149,2,FALSE)</f>
        <v>6.4274475999999998</v>
      </c>
      <c r="AA44" s="57">
        <f>+VLOOKUP(B44,'[5]GCI_data_platform-54'!$F$1:$G$149,2,FALSE)</f>
        <v>5.7690483947368403</v>
      </c>
      <c r="AB44" s="57">
        <f>+VLOOKUP(B44,'[5]GCI_data_platform-55'!$F$1:$G$149,2,FALSE)</f>
        <v>6.2092368789473698</v>
      </c>
      <c r="AC44" s="57">
        <f>+VLOOKUP(B44,'[5]GCI_data_platform-56'!$F$1:$G$149,2,FALSE)</f>
        <v>5.7</v>
      </c>
    </row>
    <row r="45" spans="1:29" x14ac:dyDescent="0.25">
      <c r="A45" s="57" t="s">
        <v>198</v>
      </c>
      <c r="B45" s="57" t="s">
        <v>411</v>
      </c>
      <c r="C45" s="57">
        <v>30</v>
      </c>
      <c r="F45" s="57">
        <f>+VLOOKUP(B45,'[5]GCI_data_platform-33'!$F$1:$G$149,2,FALSE)</f>
        <v>4.79432631122069</v>
      </c>
      <c r="G45" s="57">
        <f>+VLOOKUP(B45,'[5]GCI_data_platform-34'!$F$1:$G$149,2,FALSE)</f>
        <v>4.7187023061690603</v>
      </c>
      <c r="H45" s="57">
        <f>+VLOOKUP(B45,'[5]GCI_data_platform-35'!$F$1:$G$149,2,FALSE)</f>
        <v>5.6703569377990402</v>
      </c>
      <c r="I45" s="57">
        <f>+VLOOKUP(B45,'[5]GCI_data_platform-36'!$F$1:$G$149,2,FALSE)</f>
        <v>5.6790871124401896</v>
      </c>
      <c r="J45" s="57">
        <f>+VLOOKUP(B45,'[5]GCI_data_platform-37'!$F$1:$G$149,2,FALSE)</f>
        <v>4.8021292985645898</v>
      </c>
      <c r="K45" s="57">
        <f>+VLOOKUP(B45,'[5]GCI_data_platform-38'!$F$1:$G$149,2,FALSE)</f>
        <v>3.5848196296650698</v>
      </c>
      <c r="L45" s="57">
        <f>+VLOOKUP(B45,'[5]GCI_data_platform-39'!$F$1:$G$149,2,FALSE)</f>
        <v>5.3995893443062197</v>
      </c>
      <c r="M45" s="57">
        <f>+VLOOKUP(B45,'[5]GCI_data_platform-40'!$F$1:$G$149,2,FALSE)</f>
        <v>5.0575342598086097</v>
      </c>
      <c r="N45" s="57">
        <f>+VLOOKUP(B45,'[5]GCI_data_platform-41'!$F$1:$G$149,2,FALSE)</f>
        <v>3.8512213095693801</v>
      </c>
      <c r="O45" s="57">
        <f>+VLOOKUP(B45,'[5]GCI_data_platform-42'!$F$1:$G$149,2,FALSE)</f>
        <v>3.0267112832535901</v>
      </c>
      <c r="P45" s="57">
        <f>+VLOOKUP(B45,'[5]GCI_data_platform-43'!$F$1:$G$149,2,FALSE)</f>
        <v>2.7369440741626798</v>
      </c>
      <c r="Q45" s="57">
        <f>+VLOOKUP(B45,'[5]GCI_data_platform-44'!$F$1:$G$149,2,FALSE)</f>
        <v>4.0843623009569399</v>
      </c>
      <c r="R45" s="57">
        <f>+VLOOKUP(B45,'[5]GCI_data_platform-45'!$F$1:$G$149,2,FALSE)</f>
        <v>4.2958098406698602</v>
      </c>
      <c r="S45" s="57">
        <f>+VLOOKUP(B45,'[5]GCI_data_platform-46'!$F$1:$G$149,2,FALSE)</f>
        <v>4.2532076172248798</v>
      </c>
      <c r="T45" s="57">
        <f>+VLOOKUP(B45,'[5]GCI_data_platform-47'!$F$1:$G$149,2,FALSE)</f>
        <v>5.0921517593301404</v>
      </c>
      <c r="U45" s="57">
        <f>+VLOOKUP(B45,'[5]GCI_data_platform-48'!$F$1:$G$149,2,FALSE)</f>
        <v>4.9156072622009601</v>
      </c>
      <c r="V45" s="57">
        <f>+VLOOKUP(B45,'[5]GCI_data_platform-49'!$F$1:$G$149,2,FALSE)</f>
        <v>5.5030101578947397</v>
      </c>
      <c r="W45" s="57">
        <f>+VLOOKUP(B45,'[5]GCI_data_platform-50'!$F$1:$G$149,2,FALSE)</f>
        <v>5.2530186980861204</v>
      </c>
      <c r="X45" s="57">
        <f>+VLOOKUP(B45,'[5]GCI_data_platform-51'!$F$1:$G$149,2,FALSE)</f>
        <v>5.0211983263756004</v>
      </c>
      <c r="Y45" s="57">
        <f>+VLOOKUP(B45,'[5]GCI_data_platform-52'!$F$1:$G$149,2,FALSE)</f>
        <v>5.2231895899521499</v>
      </c>
      <c r="Z45" s="57">
        <f>+VLOOKUP(B45,'[5]GCI_data_platform-53'!$F$1:$G$149,2,FALSE)</f>
        <v>5.3008178741626804</v>
      </c>
      <c r="AA45" s="57">
        <f>+VLOOKUP(B45,'[5]GCI_data_platform-54'!$F$1:$G$149,2,FALSE)</f>
        <v>5.2804403612440201</v>
      </c>
      <c r="AB45" s="57">
        <f>+VLOOKUP(B45,'[5]GCI_data_platform-55'!$F$1:$G$149,2,FALSE)</f>
        <v>4.5155700157894696</v>
      </c>
      <c r="AC45" s="57">
        <f>+VLOOKUP(B45,'[5]GCI_data_platform-56'!$F$1:$G$149,2,FALSE)</f>
        <v>5.3</v>
      </c>
    </row>
    <row r="46" spans="1:29" x14ac:dyDescent="0.25">
      <c r="A46" s="57" t="s">
        <v>16</v>
      </c>
      <c r="B46" s="57" t="s">
        <v>85</v>
      </c>
      <c r="C46" s="57">
        <v>20</v>
      </c>
      <c r="D46" s="57">
        <v>1</v>
      </c>
      <c r="E46" s="57">
        <v>22</v>
      </c>
      <c r="F46" s="57">
        <f>+VLOOKUP(B46,'[5]GCI_data_platform-33'!$F$1:$G$149,2,FALSE)</f>
        <v>3.7244762522570101</v>
      </c>
      <c r="G46" s="57">
        <f>+VLOOKUP(B46,'[5]GCI_data_platform-34'!$F$1:$G$149,2,FALSE)</f>
        <v>3.5851016972461101</v>
      </c>
      <c r="H46" s="57">
        <f>+VLOOKUP(B46,'[5]GCI_data_platform-35'!$F$1:$G$149,2,FALSE)</f>
        <v>4.1308150336448604</v>
      </c>
      <c r="I46" s="57">
        <f>+VLOOKUP(B46,'[5]GCI_data_platform-36'!$F$1:$G$149,2,FALSE)</f>
        <v>2.6076119476635502</v>
      </c>
      <c r="J46" s="57">
        <f>+VLOOKUP(B46,'[5]GCI_data_platform-37'!$F$1:$G$149,2,FALSE)</f>
        <v>2.7927200803738299</v>
      </c>
      <c r="K46" s="57">
        <f>+VLOOKUP(B46,'[5]GCI_data_platform-38'!$F$1:$G$149,2,FALSE)</f>
        <v>2.9391743121495302</v>
      </c>
      <c r="L46" s="57">
        <f>+VLOOKUP(B46,'[5]GCI_data_platform-39'!$F$1:$G$149,2,FALSE)</f>
        <v>3.88533247775701</v>
      </c>
      <c r="M46" s="57">
        <f>+VLOOKUP(B46,'[5]GCI_data_platform-40'!$F$1:$G$149,2,FALSE)</f>
        <v>2.6476934429906498</v>
      </c>
      <c r="N46" s="57">
        <f>+VLOOKUP(B46,'[5]GCI_data_platform-41'!$F$1:$G$149,2,FALSE)</f>
        <v>3.09204845794393</v>
      </c>
      <c r="O46" s="57">
        <f>+VLOOKUP(B46,'[5]GCI_data_platform-42'!$F$1:$G$149,2,FALSE)</f>
        <v>3.22858748598131</v>
      </c>
      <c r="P46" s="57">
        <f>+VLOOKUP(B46,'[5]GCI_data_platform-43'!$F$1:$G$149,2,FALSE)</f>
        <v>3.7066825121495302</v>
      </c>
      <c r="Q46" s="57">
        <f>+VLOOKUP(B46,'[5]GCI_data_platform-44'!$F$1:$G$149,2,FALSE)</f>
        <v>3.4881531981308398</v>
      </c>
      <c r="R46" s="57">
        <f>+VLOOKUP(B46,'[5]GCI_data_platform-45'!$F$1:$G$149,2,FALSE)</f>
        <v>3.2636834186915902</v>
      </c>
      <c r="S46" s="57">
        <f>+VLOOKUP(B46,'[5]GCI_data_platform-46'!$F$1:$G$149,2,FALSE)</f>
        <v>4.1501428953271002</v>
      </c>
      <c r="T46" s="57">
        <f>+VLOOKUP(B46,'[5]GCI_data_platform-47'!$F$1:$G$149,2,FALSE)</f>
        <v>5.6306298915887796</v>
      </c>
      <c r="U46" s="57">
        <f>+VLOOKUP(B46,'[5]GCI_data_platform-48'!$F$1:$G$149,2,FALSE)</f>
        <v>4.61050705981308</v>
      </c>
      <c r="V46" s="57">
        <f>+VLOOKUP(B46,'[5]GCI_data_platform-49'!$F$1:$G$149,2,FALSE)</f>
        <v>4.9254518934579403</v>
      </c>
      <c r="W46" s="57">
        <f>+VLOOKUP(B46,'[5]GCI_data_platform-50'!$F$1:$G$149,2,FALSE)</f>
        <v>3.4708698429906502</v>
      </c>
      <c r="X46" s="57">
        <f>+VLOOKUP(B46,'[5]GCI_data_platform-51'!$F$1:$G$149,2,FALSE)</f>
        <v>4.1425999172897203</v>
      </c>
      <c r="Y46" s="57">
        <f>+VLOOKUP(B46,'[5]GCI_data_platform-52'!$F$1:$G$149,2,FALSE)</f>
        <v>4.2776673196261701</v>
      </c>
      <c r="Z46" s="57">
        <f>+VLOOKUP(B46,'[5]GCI_data_platform-53'!$F$1:$G$149,2,FALSE)</f>
        <v>4.4914245289719599</v>
      </c>
      <c r="AA46" s="57">
        <f>+VLOOKUP(B46,'[5]GCI_data_platform-54'!$F$1:$G$149,2,FALSE)</f>
        <v>4.8123128560747697</v>
      </c>
      <c r="AB46" s="57">
        <f>+VLOOKUP(B46,'[5]GCI_data_platform-55'!$F$1:$G$149,2,FALSE)</f>
        <v>3.7463926747663598</v>
      </c>
      <c r="AC46" s="57">
        <f>+VLOOKUP(B46,'[5]GCI_data_platform-56'!$F$1:$G$149,2,FALSE)</f>
        <v>3.3</v>
      </c>
    </row>
    <row r="47" spans="1:29" x14ac:dyDescent="0.25">
      <c r="A47" s="57" t="s">
        <v>142</v>
      </c>
      <c r="B47" s="57" t="s">
        <v>86</v>
      </c>
      <c r="C47" s="57">
        <v>20</v>
      </c>
      <c r="D47" s="57">
        <v>1</v>
      </c>
      <c r="E47" s="57">
        <v>22</v>
      </c>
      <c r="F47" s="57">
        <f>+VLOOKUP(B47,'[5]GCI_data_platform-33'!$F$1:$G$149,2,FALSE)</f>
        <v>4.4156406315743899</v>
      </c>
      <c r="G47" s="57">
        <f>+VLOOKUP(B47,'[5]GCI_data_platform-34'!$F$1:$G$149,2,FALSE)</f>
        <v>4.4276573628813898</v>
      </c>
      <c r="H47" s="57">
        <f>+VLOOKUP(B47,'[5]GCI_data_platform-35'!$F$1:$G$149,2,FALSE)</f>
        <v>4.3618674092024499</v>
      </c>
      <c r="I47" s="57">
        <f>+VLOOKUP(B47,'[5]GCI_data_platform-36'!$F$1:$G$149,2,FALSE)</f>
        <v>4.1905030361963203</v>
      </c>
      <c r="J47" s="57">
        <f>+VLOOKUP(B47,'[5]GCI_data_platform-37'!$F$1:$G$149,2,FALSE)</f>
        <v>4.28562422392638</v>
      </c>
      <c r="K47" s="57">
        <f>+VLOOKUP(B47,'[5]GCI_data_platform-38'!$F$1:$G$149,2,FALSE)</f>
        <v>4.0531420251533703</v>
      </c>
      <c r="L47" s="57">
        <f>+VLOOKUP(B47,'[5]GCI_data_platform-39'!$F$1:$G$149,2,FALSE)</f>
        <v>4.1186461758282196</v>
      </c>
      <c r="M47" s="57">
        <f>+VLOOKUP(B47,'[5]GCI_data_platform-40'!$F$1:$G$149,2,FALSE)</f>
        <v>3.9687524969325199</v>
      </c>
      <c r="N47" s="57">
        <f>+VLOOKUP(B47,'[5]GCI_data_platform-41'!$F$1:$G$149,2,FALSE)</f>
        <v>3.9193369840490799</v>
      </c>
      <c r="O47" s="57">
        <f>+VLOOKUP(B47,'[5]GCI_data_platform-42'!$F$1:$G$149,2,FALSE)</f>
        <v>4.3409420049079799</v>
      </c>
      <c r="P47" s="57">
        <f>+VLOOKUP(B47,'[5]GCI_data_platform-43'!$F$1:$G$149,2,FALSE)</f>
        <v>4.1689701429447803</v>
      </c>
      <c r="Q47" s="57">
        <f>+VLOOKUP(B47,'[5]GCI_data_platform-44'!$F$1:$G$149,2,FALSE)</f>
        <v>4.51486061840491</v>
      </c>
      <c r="R47" s="57">
        <f>+VLOOKUP(B47,'[5]GCI_data_platform-45'!$F$1:$G$149,2,FALSE)</f>
        <v>3.8604586116564401</v>
      </c>
      <c r="S47" s="57">
        <f>+VLOOKUP(B47,'[5]GCI_data_platform-46'!$F$1:$G$149,2,FALSE)</f>
        <v>4.5275087331288404</v>
      </c>
      <c r="T47" s="57">
        <f>+VLOOKUP(B47,'[5]GCI_data_platform-47'!$F$1:$G$149,2,FALSE)</f>
        <v>5.8803293907975496</v>
      </c>
      <c r="U47" s="57">
        <f>+VLOOKUP(B47,'[5]GCI_data_platform-48'!$F$1:$G$149,2,FALSE)</f>
        <v>5.4015292539877304</v>
      </c>
      <c r="V47" s="57">
        <f>+VLOOKUP(B47,'[5]GCI_data_platform-49'!$F$1:$G$149,2,FALSE)</f>
        <v>5.8963200159509199</v>
      </c>
      <c r="W47" s="57">
        <f>+VLOOKUP(B47,'[5]GCI_data_platform-50'!$F$1:$G$149,2,FALSE)</f>
        <v>4.63973050674847</v>
      </c>
      <c r="X47" s="57">
        <f>+VLOOKUP(B47,'[5]GCI_data_platform-51'!$F$1:$G$149,2,FALSE)</f>
        <v>4.3795904376533796</v>
      </c>
      <c r="Y47" s="57">
        <f>+VLOOKUP(B47,'[5]GCI_data_platform-52'!$F$1:$G$149,2,FALSE)</f>
        <v>4.63476414539877</v>
      </c>
      <c r="Z47" s="57">
        <f>+VLOOKUP(B47,'[5]GCI_data_platform-53'!$F$1:$G$149,2,FALSE)</f>
        <v>4.6261504515337402</v>
      </c>
      <c r="AA47" s="57">
        <f>+VLOOKUP(B47,'[5]GCI_data_platform-54'!$F$1:$G$149,2,FALSE)</f>
        <v>4.8447859251533698</v>
      </c>
      <c r="AB47" s="57">
        <f>+VLOOKUP(B47,'[5]GCI_data_platform-55'!$F$1:$G$149,2,FALSE)</f>
        <v>4.4067305429447901</v>
      </c>
      <c r="AC47" s="57">
        <f>+VLOOKUP(B47,'[5]GCI_data_platform-56'!$F$1:$G$149,2,FALSE)</f>
        <v>2.7</v>
      </c>
    </row>
    <row r="48" spans="1:29" x14ac:dyDescent="0.25">
      <c r="A48" s="57" t="s">
        <v>199</v>
      </c>
      <c r="B48" s="57" t="s">
        <v>414</v>
      </c>
      <c r="C48" s="57">
        <v>30</v>
      </c>
      <c r="F48" s="57">
        <f>+VLOOKUP(B48,'[5]GCI_data_platform-33'!$F$1:$G$149,2,FALSE)</f>
        <v>3.99989931297337</v>
      </c>
      <c r="G48" s="57">
        <f>+VLOOKUP(B48,'[5]GCI_data_platform-34'!$F$1:$G$149,2,FALSE)</f>
        <v>3.9519335932347102</v>
      </c>
      <c r="H48" s="57">
        <f>+VLOOKUP(B48,'[5]GCI_data_platform-35'!$F$1:$G$149,2,FALSE)</f>
        <v>3.4051211656804701</v>
      </c>
      <c r="I48" s="57">
        <f>+VLOOKUP(B48,'[5]GCI_data_platform-36'!$F$1:$G$149,2,FALSE)</f>
        <v>2.71416890177515</v>
      </c>
      <c r="J48" s="57">
        <f>+VLOOKUP(B48,'[5]GCI_data_platform-37'!$F$1:$G$149,2,FALSE)</f>
        <v>4.5032401420118404</v>
      </c>
      <c r="K48" s="57">
        <f>+VLOOKUP(B48,'[5]GCI_data_platform-38'!$F$1:$G$149,2,FALSE)</f>
        <v>2.8601199011834302</v>
      </c>
      <c r="L48" s="57">
        <f>+VLOOKUP(B48,'[5]GCI_data_platform-39'!$F$1:$G$149,2,FALSE)</f>
        <v>5.4711128024852096</v>
      </c>
      <c r="M48" s="57">
        <f>+VLOOKUP(B48,'[5]GCI_data_platform-40'!$F$1:$G$149,2,FALSE)</f>
        <v>3.3127285970414202</v>
      </c>
      <c r="N48" s="57">
        <f>+VLOOKUP(B48,'[5]GCI_data_platform-41'!$F$1:$G$149,2,FALSE)</f>
        <v>3.36831759053254</v>
      </c>
      <c r="O48" s="57">
        <f>+VLOOKUP(B48,'[5]GCI_data_platform-42'!$F$1:$G$149,2,FALSE)</f>
        <v>3.3737539142011799</v>
      </c>
      <c r="P48" s="57">
        <f>+VLOOKUP(B48,'[5]GCI_data_platform-43'!$F$1:$G$149,2,FALSE)</f>
        <v>4.3827103562130203</v>
      </c>
      <c r="Q48" s="57">
        <f>+VLOOKUP(B48,'[5]GCI_data_platform-44'!$F$1:$G$149,2,FALSE)</f>
        <v>3.4209444627218901</v>
      </c>
      <c r="R48" s="57">
        <f>+VLOOKUP(B48,'[5]GCI_data_platform-45'!$F$1:$G$149,2,FALSE)</f>
        <v>3.0300400999999999</v>
      </c>
      <c r="S48" s="57">
        <f>+VLOOKUP(B48,'[5]GCI_data_platform-46'!$F$1:$G$149,2,FALSE)</f>
        <v>4.6578659733727799</v>
      </c>
      <c r="T48" s="57">
        <f>+VLOOKUP(B48,'[5]GCI_data_platform-47'!$F$1:$G$149,2,FALSE)</f>
        <v>5.3751001875739703</v>
      </c>
      <c r="U48" s="57">
        <f>+VLOOKUP(B48,'[5]GCI_data_platform-48'!$F$1:$G$149,2,FALSE)</f>
        <v>5.0243083047337302</v>
      </c>
      <c r="V48" s="57">
        <f>+VLOOKUP(B48,'[5]GCI_data_platform-49'!$F$1:$G$149,2,FALSE)</f>
        <v>5.2141467792899396</v>
      </c>
      <c r="W48" s="57">
        <f>+VLOOKUP(B48,'[5]GCI_data_platform-50'!$F$1:$G$149,2,FALSE)</f>
        <v>5.1589269343195303</v>
      </c>
      <c r="X48" s="57">
        <f>+VLOOKUP(B48,'[5]GCI_data_platform-51'!$F$1:$G$149,2,FALSE)</f>
        <v>4.1437964721893499</v>
      </c>
      <c r="Y48" s="57">
        <f>+VLOOKUP(B48,'[5]GCI_data_platform-52'!$F$1:$G$149,2,FALSE)</f>
        <v>4.0064088609467499</v>
      </c>
      <c r="Z48" s="57">
        <f>+VLOOKUP(B48,'[5]GCI_data_platform-53'!$F$1:$G$149,2,FALSE)</f>
        <v>4.3733209124260402</v>
      </c>
      <c r="AA48" s="57">
        <f>+VLOOKUP(B48,'[5]GCI_data_platform-54'!$F$1:$G$149,2,FALSE)</f>
        <v>4.1117607621301797</v>
      </c>
      <c r="AB48" s="57">
        <f>+VLOOKUP(B48,'[5]GCI_data_platform-55'!$F$1:$G$149,2,FALSE)</f>
        <v>3.4396546591716</v>
      </c>
      <c r="AC48" s="57">
        <f>+VLOOKUP(B48,'[5]GCI_data_platform-56'!$F$1:$G$149,2,FALSE)</f>
        <v>7</v>
      </c>
    </row>
    <row r="49" spans="1:29" x14ac:dyDescent="0.25">
      <c r="A49" s="57" t="s">
        <v>200</v>
      </c>
      <c r="B49" s="57" t="s">
        <v>415</v>
      </c>
      <c r="C49" s="57">
        <v>30</v>
      </c>
      <c r="F49" s="57">
        <f>+VLOOKUP(B49,'[5]GCI_data_platform-33'!$F$1:$G$149,2,FALSE)</f>
        <v>5.3038888999019402</v>
      </c>
      <c r="G49" s="57">
        <f>+VLOOKUP(B49,'[5]GCI_data_platform-34'!$F$1:$G$149,2,FALSE)</f>
        <v>5.3149019795970798</v>
      </c>
      <c r="H49" s="57">
        <f>+VLOOKUP(B49,'[5]GCI_data_platform-35'!$F$1:$G$149,2,FALSE)</f>
        <v>5.84045707878788</v>
      </c>
      <c r="I49" s="57">
        <f>+VLOOKUP(B49,'[5]GCI_data_platform-36'!$F$1:$G$149,2,FALSE)</f>
        <v>5.5551162377104397</v>
      </c>
      <c r="J49" s="57">
        <f>+VLOOKUP(B49,'[5]GCI_data_platform-37'!$F$1:$G$149,2,FALSE)</f>
        <v>5.3896138794612796</v>
      </c>
      <c r="K49" s="57">
        <f>+VLOOKUP(B49,'[5]GCI_data_platform-38'!$F$1:$G$149,2,FALSE)</f>
        <v>4.39265451919192</v>
      </c>
      <c r="L49" s="57">
        <f>+VLOOKUP(B49,'[5]GCI_data_platform-39'!$F$1:$G$149,2,FALSE)</f>
        <v>5.6711089255218896</v>
      </c>
      <c r="M49" s="57">
        <f>+VLOOKUP(B49,'[5]GCI_data_platform-40'!$F$1:$G$149,2,FALSE)</f>
        <v>6.0283285946127902</v>
      </c>
      <c r="N49" s="57">
        <f>+VLOOKUP(B49,'[5]GCI_data_platform-41'!$F$1:$G$149,2,FALSE)</f>
        <v>4.6286056622895604</v>
      </c>
      <c r="O49" s="57">
        <f>+VLOOKUP(B49,'[5]GCI_data_platform-42'!$F$1:$G$149,2,FALSE)</f>
        <v>4.1763648838383798</v>
      </c>
      <c r="P49" s="57">
        <f>+VLOOKUP(B49,'[5]GCI_data_platform-43'!$F$1:$G$149,2,FALSE)</f>
        <v>3.6345380831649798</v>
      </c>
      <c r="Q49" s="57">
        <f>+VLOOKUP(B49,'[5]GCI_data_platform-44'!$F$1:$G$149,2,FALSE)</f>
        <v>5.2418766542087498</v>
      </c>
      <c r="R49" s="57">
        <f>+VLOOKUP(B49,'[5]GCI_data_platform-45'!$F$1:$G$149,2,FALSE)</f>
        <v>4.9092380747474804</v>
      </c>
      <c r="S49" s="57">
        <f>+VLOOKUP(B49,'[5]GCI_data_platform-46'!$F$1:$G$149,2,FALSE)</f>
        <v>4.9754132097643096</v>
      </c>
      <c r="T49" s="57">
        <f>+VLOOKUP(B49,'[5]GCI_data_platform-47'!$F$1:$G$149,2,FALSE)</f>
        <v>5.7442964632996603</v>
      </c>
      <c r="U49" s="57">
        <f>+VLOOKUP(B49,'[5]GCI_data_platform-48'!$F$1:$G$149,2,FALSE)</f>
        <v>5.5575034592592596</v>
      </c>
      <c r="V49" s="57">
        <f>+VLOOKUP(B49,'[5]GCI_data_platform-49'!$F$1:$G$149,2,FALSE)</f>
        <v>5.7796675508417499</v>
      </c>
      <c r="W49" s="57">
        <f>+VLOOKUP(B49,'[5]GCI_data_platform-50'!$F$1:$G$149,2,FALSE)</f>
        <v>5.9668819208754202</v>
      </c>
      <c r="X49" s="57">
        <f>+VLOOKUP(B49,'[5]GCI_data_platform-51'!$F$1:$G$149,2,FALSE)</f>
        <v>5.2708496608165003</v>
      </c>
      <c r="Y49" s="57">
        <f>+VLOOKUP(B49,'[5]GCI_data_platform-52'!$F$1:$G$149,2,FALSE)</f>
        <v>5.6651430804713803</v>
      </c>
      <c r="Z49" s="57">
        <f>+VLOOKUP(B49,'[5]GCI_data_platform-53'!$F$1:$G$149,2,FALSE)</f>
        <v>5.5427811161616196</v>
      </c>
      <c r="AA49" s="57">
        <f>+VLOOKUP(B49,'[5]GCI_data_platform-54'!$F$1:$G$149,2,FALSE)</f>
        <v>5.1695648191919199</v>
      </c>
      <c r="AB49" s="57">
        <f>+VLOOKUP(B49,'[5]GCI_data_platform-55'!$F$1:$G$149,2,FALSE)</f>
        <v>4.7938790292929303</v>
      </c>
      <c r="AC49" s="57">
        <f>+VLOOKUP(B49,'[5]GCI_data_platform-56'!$F$1:$G$149,2,FALSE)</f>
        <v>5</v>
      </c>
    </row>
    <row r="50" spans="1:29" x14ac:dyDescent="0.25">
      <c r="A50" s="57" t="s">
        <v>201</v>
      </c>
      <c r="B50" s="57" t="s">
        <v>416</v>
      </c>
      <c r="C50" s="57">
        <v>30</v>
      </c>
      <c r="F50" s="57">
        <f>+VLOOKUP(B50,'[5]GCI_data_platform-33'!$F$1:$G$149,2,FALSE)</f>
        <v>3.8891183475251698</v>
      </c>
      <c r="G50" s="57">
        <f>+VLOOKUP(B50,'[5]GCI_data_platform-34'!$F$1:$G$149,2,FALSE)</f>
        <v>3.8192881975950801</v>
      </c>
      <c r="H50" s="57">
        <f>+VLOOKUP(B50,'[5]GCI_data_platform-35'!$F$1:$G$149,2,FALSE)</f>
        <v>4.2385811275167802</v>
      </c>
      <c r="I50" s="57">
        <f>+VLOOKUP(B50,'[5]GCI_data_platform-36'!$F$1:$G$149,2,FALSE)</f>
        <v>3.88512352080537</v>
      </c>
      <c r="J50" s="57">
        <f>+VLOOKUP(B50,'[5]GCI_data_platform-37'!$F$1:$G$149,2,FALSE)</f>
        <v>3.1463357093959701</v>
      </c>
      <c r="K50" s="57">
        <f>+VLOOKUP(B50,'[5]GCI_data_platform-38'!$F$1:$G$149,2,FALSE)</f>
        <v>2.8650951550335599</v>
      </c>
      <c r="L50" s="57">
        <f>+VLOOKUP(B50,'[5]GCI_data_platform-39'!$F$1:$G$149,2,FALSE)</f>
        <v>3.2890948130201298</v>
      </c>
      <c r="M50" s="57">
        <f>+VLOOKUP(B50,'[5]GCI_data_platform-40'!$F$1:$G$149,2,FALSE)</f>
        <v>4.4055772006711402</v>
      </c>
      <c r="N50" s="57">
        <f>+VLOOKUP(B50,'[5]GCI_data_platform-41'!$F$1:$G$149,2,FALSE)</f>
        <v>2.9131214114094002</v>
      </c>
      <c r="O50" s="57">
        <f>+VLOOKUP(B50,'[5]GCI_data_platform-42'!$F$1:$G$149,2,FALSE)</f>
        <v>3.3902514604026801</v>
      </c>
      <c r="P50" s="57">
        <f>+VLOOKUP(B50,'[5]GCI_data_platform-43'!$F$1:$G$149,2,FALSE)</f>
        <v>3.4975436167785201</v>
      </c>
      <c r="Q50" s="57">
        <f>+VLOOKUP(B50,'[5]GCI_data_platform-44'!$F$1:$G$149,2,FALSE)</f>
        <v>4.0670842483221499</v>
      </c>
      <c r="R50" s="57">
        <f>+VLOOKUP(B50,'[5]GCI_data_platform-45'!$F$1:$G$149,2,FALSE)</f>
        <v>3.5243701657718098</v>
      </c>
      <c r="S50" s="57">
        <f>+VLOOKUP(B50,'[5]GCI_data_platform-46'!$F$1:$G$149,2,FALSE)</f>
        <v>4.0865115832214798</v>
      </c>
      <c r="T50" s="57">
        <f>+VLOOKUP(B50,'[5]GCI_data_platform-47'!$F$1:$G$149,2,FALSE)</f>
        <v>4.6296845919463099</v>
      </c>
      <c r="U50" s="57">
        <f>+VLOOKUP(B50,'[5]GCI_data_platform-48'!$F$1:$G$149,2,FALSE)</f>
        <v>4.2388510147650997</v>
      </c>
      <c r="V50" s="57">
        <f>+VLOOKUP(B50,'[5]GCI_data_platform-49'!$F$1:$G$149,2,FALSE)</f>
        <v>4.6201943046979901</v>
      </c>
      <c r="W50" s="57">
        <f>+VLOOKUP(B50,'[5]GCI_data_platform-50'!$F$1:$G$149,2,FALSE)</f>
        <v>4.5232793523489896</v>
      </c>
      <c r="X50" s="57">
        <f>+VLOOKUP(B50,'[5]GCI_data_platform-51'!$F$1:$G$149,2,FALSE)</f>
        <v>4.0986087973154399</v>
      </c>
      <c r="Y50" s="57">
        <f>+VLOOKUP(B50,'[5]GCI_data_platform-52'!$F$1:$G$149,2,FALSE)</f>
        <v>3.7310359798657702</v>
      </c>
      <c r="Z50" s="57">
        <f>+VLOOKUP(B50,'[5]GCI_data_platform-53'!$F$1:$G$149,2,FALSE)</f>
        <v>4.51063449328859</v>
      </c>
      <c r="AA50" s="57">
        <f>+VLOOKUP(B50,'[5]GCI_data_platform-54'!$F$1:$G$149,2,FALSE)</f>
        <v>4.36505525033557</v>
      </c>
      <c r="AB50" s="57">
        <f>+VLOOKUP(B50,'[5]GCI_data_platform-55'!$F$1:$G$149,2,FALSE)</f>
        <v>4.38903671543624</v>
      </c>
      <c r="AC50" s="57">
        <f>+VLOOKUP(B50,'[5]GCI_data_platform-56'!$F$1:$G$149,2,FALSE)</f>
        <v>6</v>
      </c>
    </row>
    <row r="51" spans="1:29" x14ac:dyDescent="0.25">
      <c r="A51" s="57" t="s">
        <v>202</v>
      </c>
      <c r="B51" s="57" t="s">
        <v>417</v>
      </c>
      <c r="C51" s="57">
        <v>30</v>
      </c>
      <c r="F51" s="57">
        <f>+VLOOKUP(B51,'[5]GCI_data_platform-33'!$F$1:$G$149,2,FALSE)</f>
        <v>3.4858548312701099</v>
      </c>
      <c r="G51" s="57">
        <f>+VLOOKUP(B51,'[5]GCI_data_platform-34'!$F$1:$G$149,2,FALSE)</f>
        <v>3.3898785301992298</v>
      </c>
      <c r="H51" s="57">
        <f>+VLOOKUP(B51,'[5]GCI_data_platform-35'!$F$1:$G$149,2,FALSE)</f>
        <v>3.8918837850574701</v>
      </c>
      <c r="I51" s="57">
        <f>+VLOOKUP(B51,'[5]GCI_data_platform-36'!$F$1:$G$149,2,FALSE)</f>
        <v>3.7001157097701101</v>
      </c>
      <c r="J51" s="57">
        <f>+VLOOKUP(B51,'[5]GCI_data_platform-37'!$F$1:$G$149,2,FALSE)</f>
        <v>2.7317910155172398</v>
      </c>
      <c r="K51" s="57">
        <f>+VLOOKUP(B51,'[5]GCI_data_platform-38'!$F$1:$G$149,2,FALSE)</f>
        <v>1.8508939965517199</v>
      </c>
      <c r="L51" s="57">
        <f>+VLOOKUP(B51,'[5]GCI_data_platform-39'!$F$1:$G$149,2,FALSE)</f>
        <v>3.56747856724138</v>
      </c>
      <c r="M51" s="57">
        <f>+VLOOKUP(B51,'[5]GCI_data_platform-40'!$F$1:$G$149,2,FALSE)</f>
        <v>3.4136115362069002</v>
      </c>
      <c r="N51" s="57">
        <f>+VLOOKUP(B51,'[5]GCI_data_platform-41'!$F$1:$G$149,2,FALSE)</f>
        <v>2.5505099103448301</v>
      </c>
      <c r="O51" s="57">
        <f>+VLOOKUP(B51,'[5]GCI_data_platform-42'!$F$1:$G$149,2,FALSE)</f>
        <v>1.9782784873563199</v>
      </c>
      <c r="P51" s="57">
        <f>+VLOOKUP(B51,'[5]GCI_data_platform-43'!$F$1:$G$149,2,FALSE)</f>
        <v>2.2497370477011498</v>
      </c>
      <c r="Q51" s="57">
        <f>+VLOOKUP(B51,'[5]GCI_data_platform-44'!$F$1:$G$149,2,FALSE)</f>
        <v>2.5188976632183899</v>
      </c>
      <c r="R51" s="57">
        <f>+VLOOKUP(B51,'[5]GCI_data_platform-45'!$F$1:$G$149,2,FALSE)</f>
        <v>2.5968466114942501</v>
      </c>
      <c r="S51" s="57">
        <f>+VLOOKUP(B51,'[5]GCI_data_platform-46'!$F$1:$G$149,2,FALSE)</f>
        <v>3.5803878522988501</v>
      </c>
      <c r="T51" s="57">
        <f>+VLOOKUP(B51,'[5]GCI_data_platform-47'!$F$1:$G$149,2,FALSE)</f>
        <v>5.2618075304597696</v>
      </c>
      <c r="U51" s="57">
        <f>+VLOOKUP(B51,'[5]GCI_data_platform-48'!$F$1:$G$149,2,FALSE)</f>
        <v>4.66160801666667</v>
      </c>
      <c r="V51" s="57">
        <f>+VLOOKUP(B51,'[5]GCI_data_platform-49'!$F$1:$G$149,2,FALSE)</f>
        <v>5.3832998994252899</v>
      </c>
      <c r="W51" s="57">
        <f>+VLOOKUP(B51,'[5]GCI_data_platform-50'!$F$1:$G$149,2,FALSE)</f>
        <v>4.0445649890804596</v>
      </c>
      <c r="X51" s="57">
        <f>+VLOOKUP(B51,'[5]GCI_data_platform-51'!$F$1:$G$149,2,FALSE)</f>
        <v>3.7737837344827598</v>
      </c>
      <c r="Y51" s="57">
        <f>+VLOOKUP(B51,'[5]GCI_data_platform-52'!$F$1:$G$149,2,FALSE)</f>
        <v>3.4830769948275901</v>
      </c>
      <c r="Z51" s="57">
        <f>+VLOOKUP(B51,'[5]GCI_data_platform-53'!$F$1:$G$149,2,FALSE)</f>
        <v>4.2692274879310297</v>
      </c>
      <c r="AA51" s="57">
        <f>+VLOOKUP(B51,'[5]GCI_data_platform-54'!$F$1:$G$149,2,FALSE)</f>
        <v>4.0099090344827601</v>
      </c>
      <c r="AB51" s="57">
        <f>+VLOOKUP(B51,'[5]GCI_data_platform-55'!$F$1:$G$149,2,FALSE)</f>
        <v>4.1588253741379297</v>
      </c>
      <c r="AC51" s="57">
        <f>+VLOOKUP(B51,'[5]GCI_data_platform-56'!$F$1:$G$149,2,FALSE)</f>
        <v>4.7</v>
      </c>
    </row>
    <row r="52" spans="1:29" x14ac:dyDescent="0.25">
      <c r="A52" s="57" t="s">
        <v>203</v>
      </c>
      <c r="B52" s="57" t="s">
        <v>422</v>
      </c>
      <c r="C52" s="57">
        <v>30</v>
      </c>
      <c r="F52" s="57">
        <f>+VLOOKUP(B52,'[5]GCI_data_platform-33'!$F$1:$G$149,2,FALSE)</f>
        <v>3.3519293693217498</v>
      </c>
      <c r="G52" s="57">
        <f>+VLOOKUP(B52,'[5]GCI_data_platform-34'!$F$1:$G$149,2,FALSE)</f>
        <v>3.1197724167633099</v>
      </c>
      <c r="H52" s="57">
        <f>+VLOOKUP(B52,'[5]GCI_data_platform-35'!$F$1:$G$149,2,FALSE)</f>
        <v>3.8312396804733702</v>
      </c>
      <c r="I52" s="57">
        <f>+VLOOKUP(B52,'[5]GCI_data_platform-36'!$F$1:$G$149,2,FALSE)</f>
        <v>2.8942682491124301</v>
      </c>
      <c r="J52" s="57">
        <f>+VLOOKUP(B52,'[5]GCI_data_platform-37'!$F$1:$G$149,2,FALSE)</f>
        <v>2.2988596650887598</v>
      </c>
      <c r="K52" s="57">
        <f>+VLOOKUP(B52,'[5]GCI_data_platform-38'!$F$1:$G$149,2,FALSE)</f>
        <v>1.9541001769230799</v>
      </c>
      <c r="L52" s="57">
        <f>+VLOOKUP(B52,'[5]GCI_data_platform-39'!$F$1:$G$149,2,FALSE)</f>
        <v>3.8728132560946702</v>
      </c>
      <c r="M52" s="57">
        <f>+VLOOKUP(B52,'[5]GCI_data_platform-40'!$F$1:$G$149,2,FALSE)</f>
        <v>3.0268887260355002</v>
      </c>
      <c r="N52" s="57">
        <f>+VLOOKUP(B52,'[5]GCI_data_platform-41'!$F$1:$G$149,2,FALSE)</f>
        <v>2.77362703491124</v>
      </c>
      <c r="O52" s="57">
        <f>+VLOOKUP(B52,'[5]GCI_data_platform-42'!$F$1:$G$149,2,FALSE)</f>
        <v>2.36860518579882</v>
      </c>
      <c r="P52" s="57">
        <f>+VLOOKUP(B52,'[5]GCI_data_platform-43'!$F$1:$G$149,2,FALSE)</f>
        <v>3.5324841917159802</v>
      </c>
      <c r="Q52" s="57">
        <f>+VLOOKUP(B52,'[5]GCI_data_platform-44'!$F$1:$G$149,2,FALSE)</f>
        <v>3.3358974816567999</v>
      </c>
      <c r="R52" s="57">
        <f>+VLOOKUP(B52,'[5]GCI_data_platform-45'!$F$1:$G$149,2,FALSE)</f>
        <v>3.4550450502958601</v>
      </c>
      <c r="S52" s="57">
        <f>+VLOOKUP(B52,'[5]GCI_data_platform-46'!$F$1:$G$149,2,FALSE)</f>
        <v>4.5428464331360896</v>
      </c>
      <c r="T52" s="57">
        <f>+VLOOKUP(B52,'[5]GCI_data_platform-47'!$F$1:$G$149,2,FALSE)</f>
        <v>4.9614943775147902</v>
      </c>
      <c r="U52" s="57">
        <f>+VLOOKUP(B52,'[5]GCI_data_platform-48'!$F$1:$G$149,2,FALSE)</f>
        <v>1.9657151408283999</v>
      </c>
      <c r="V52" s="57">
        <f>+VLOOKUP(B52,'[5]GCI_data_platform-49'!$F$1:$G$149,2,FALSE)</f>
        <v>2.3732328159763298</v>
      </c>
      <c r="W52" s="57">
        <f>+VLOOKUP(B52,'[5]GCI_data_platform-50'!$F$1:$G$149,2,FALSE)</f>
        <v>2.7960441940828402</v>
      </c>
      <c r="X52" s="57">
        <f>+VLOOKUP(B52,'[5]GCI_data_platform-51'!$F$1:$G$149,2,FALSE)</f>
        <v>4.0484002269970398</v>
      </c>
      <c r="Y52" s="57">
        <f>+VLOOKUP(B52,'[5]GCI_data_platform-52'!$F$1:$G$149,2,FALSE)</f>
        <v>3.90818933372781</v>
      </c>
      <c r="Z52" s="57">
        <f>+VLOOKUP(B52,'[5]GCI_data_platform-53'!$F$1:$G$149,2,FALSE)</f>
        <v>4.7255421289940802</v>
      </c>
      <c r="AA52" s="57">
        <f>+VLOOKUP(B52,'[5]GCI_data_platform-54'!$F$1:$G$149,2,FALSE)</f>
        <v>5.0455324940828401</v>
      </c>
      <c r="AB52" s="57">
        <f>+VLOOKUP(B52,'[5]GCI_data_platform-55'!$F$1:$G$149,2,FALSE)</f>
        <v>4.0033698579881696</v>
      </c>
      <c r="AC52" s="57">
        <f>+VLOOKUP(B52,'[5]GCI_data_platform-56'!$F$1:$G$149,2,FALSE)</f>
        <v>3.3</v>
      </c>
    </row>
    <row r="53" spans="1:29" x14ac:dyDescent="0.25">
      <c r="A53" s="57" t="s">
        <v>204</v>
      </c>
      <c r="B53" s="57" t="s">
        <v>423</v>
      </c>
      <c r="C53" s="57">
        <v>30</v>
      </c>
      <c r="F53" s="57">
        <f>+VLOOKUP(B53,'[5]GCI_data_platform-33'!$F$1:$G$149,2,FALSE)</f>
        <v>3.0601073562112102</v>
      </c>
      <c r="G53" s="57">
        <f>+VLOOKUP(B53,'[5]GCI_data_platform-34'!$F$1:$G$149,2,FALSE)</f>
        <v>2.9543738362988501</v>
      </c>
      <c r="H53" s="57">
        <f>+VLOOKUP(B53,'[5]GCI_data_platform-35'!$F$1:$G$149,2,FALSE)</f>
        <v>2.9901227517241402</v>
      </c>
      <c r="I53" s="57">
        <f>+VLOOKUP(B53,'[5]GCI_data_platform-36'!$F$1:$G$149,2,FALSE)</f>
        <v>2.22172533793103</v>
      </c>
      <c r="J53" s="57">
        <f>+VLOOKUP(B53,'[5]GCI_data_platform-37'!$F$1:$G$149,2,FALSE)</f>
        <v>2.4992834275862101</v>
      </c>
      <c r="K53" s="57">
        <f>+VLOOKUP(B53,'[5]GCI_data_platform-38'!$F$1:$G$149,2,FALSE)</f>
        <v>2.4796468862069001</v>
      </c>
      <c r="L53" s="57">
        <f>+VLOOKUP(B53,'[5]GCI_data_platform-39'!$F$1:$G$149,2,FALSE)</f>
        <v>2.1985526668965498</v>
      </c>
      <c r="M53" s="57">
        <f>+VLOOKUP(B53,'[5]GCI_data_platform-40'!$F$1:$G$149,2,FALSE)</f>
        <v>2.2388189275862098</v>
      </c>
      <c r="N53" s="57">
        <f>+VLOOKUP(B53,'[5]GCI_data_platform-41'!$F$1:$G$149,2,FALSE)</f>
        <v>2.6687577241379299</v>
      </c>
      <c r="O53" s="57">
        <f>+VLOOKUP(B53,'[5]GCI_data_platform-42'!$F$1:$G$149,2,FALSE)</f>
        <v>3.3519555379310302</v>
      </c>
      <c r="P53" s="57">
        <f>+VLOOKUP(B53,'[5]GCI_data_platform-43'!$F$1:$G$149,2,FALSE)</f>
        <v>3.69286315517241</v>
      </c>
      <c r="Q53" s="57">
        <f>+VLOOKUP(B53,'[5]GCI_data_platform-44'!$F$1:$G$149,2,FALSE)</f>
        <v>2.4902235275862101</v>
      </c>
      <c r="R53" s="57">
        <f>+VLOOKUP(B53,'[5]GCI_data_platform-45'!$F$1:$G$149,2,FALSE)</f>
        <v>2.8553500551724098</v>
      </c>
      <c r="S53" s="57">
        <f>+VLOOKUP(B53,'[5]GCI_data_platform-46'!$F$1:$G$149,2,FALSE)</f>
        <v>3.47837248275862</v>
      </c>
      <c r="T53" s="57">
        <f>+VLOOKUP(B53,'[5]GCI_data_platform-47'!$F$1:$G$149,2,FALSE)</f>
        <v>5.3035448724137897</v>
      </c>
      <c r="U53" s="57">
        <f>+VLOOKUP(B53,'[5]GCI_data_platform-48'!$F$1:$G$149,2,FALSE)</f>
        <v>3.41544619655172</v>
      </c>
      <c r="V53" s="57">
        <f>+VLOOKUP(B53,'[5]GCI_data_platform-49'!$F$1:$G$149,2,FALSE)</f>
        <v>4.1342982724137904</v>
      </c>
      <c r="W53" s="57">
        <f>+VLOOKUP(B53,'[5]GCI_data_platform-50'!$F$1:$G$149,2,FALSE)</f>
        <v>3.2180838448275901</v>
      </c>
      <c r="X53" s="57">
        <f>+VLOOKUP(B53,'[5]GCI_data_platform-51'!$F$1:$G$149,2,FALSE)</f>
        <v>3.3773079159482799</v>
      </c>
      <c r="Y53" s="57">
        <f>+VLOOKUP(B53,'[5]GCI_data_platform-52'!$F$1:$G$149,2,FALSE)</f>
        <v>3.25569439655172</v>
      </c>
      <c r="Z53" s="57">
        <f>+VLOOKUP(B53,'[5]GCI_data_platform-53'!$F$1:$G$149,2,FALSE)</f>
        <v>3.1305163551724098</v>
      </c>
      <c r="AA53" s="57">
        <f>+VLOOKUP(B53,'[5]GCI_data_platform-54'!$F$1:$G$149,2,FALSE)</f>
        <v>4.5270912827586196</v>
      </c>
      <c r="AB53" s="57">
        <f>+VLOOKUP(B53,'[5]GCI_data_platform-55'!$F$1:$G$149,2,FALSE)</f>
        <v>3.7180781034482799</v>
      </c>
      <c r="AC53" s="57">
        <f>+VLOOKUP(B53,'[5]GCI_data_platform-56'!$F$1:$G$149,2,FALSE)</f>
        <v>2.7</v>
      </c>
    </row>
    <row r="54" spans="1:29" x14ac:dyDescent="0.25">
      <c r="A54" s="57" t="s">
        <v>20</v>
      </c>
      <c r="B54" s="57" t="s">
        <v>89</v>
      </c>
      <c r="C54" s="57">
        <v>10</v>
      </c>
      <c r="D54" s="57">
        <v>1</v>
      </c>
      <c r="E54" s="57">
        <v>12</v>
      </c>
      <c r="F54" s="57">
        <f>+VLOOKUP(B54,'[5]GCI_data_platform-33'!$F$1:$G$149,2,FALSE)</f>
        <v>3.63691862994613</v>
      </c>
      <c r="G54" s="57">
        <f>+VLOOKUP(B54,'[5]GCI_data_platform-34'!$F$1:$G$149,2,FALSE)</f>
        <v>3.4933337788324099</v>
      </c>
      <c r="H54" s="57">
        <f>+VLOOKUP(B54,'[5]GCI_data_platform-35'!$F$1:$G$149,2,FALSE)</f>
        <v>3.8841473038674001</v>
      </c>
      <c r="I54" s="57">
        <f>+VLOOKUP(B54,'[5]GCI_data_platform-36'!$F$1:$G$149,2,FALSE)</f>
        <v>3.50533151933702</v>
      </c>
      <c r="J54" s="57">
        <f>+VLOOKUP(B54,'[5]GCI_data_platform-37'!$F$1:$G$149,2,FALSE)</f>
        <v>2.7474197806629799</v>
      </c>
      <c r="K54" s="57">
        <f>+VLOOKUP(B54,'[5]GCI_data_platform-38'!$F$1:$G$149,2,FALSE)</f>
        <v>3.1010882917127098</v>
      </c>
      <c r="L54" s="57">
        <f>+VLOOKUP(B54,'[5]GCI_data_platform-39'!$F$1:$G$149,2,FALSE)</f>
        <v>2.9964309832044198</v>
      </c>
      <c r="M54" s="57">
        <f>+VLOOKUP(B54,'[5]GCI_data_platform-40'!$F$1:$G$149,2,FALSE)</f>
        <v>3.4965947381215501</v>
      </c>
      <c r="N54" s="57">
        <f>+VLOOKUP(B54,'[5]GCI_data_platform-41'!$F$1:$G$149,2,FALSE)</f>
        <v>2.42670167900553</v>
      </c>
      <c r="O54" s="57">
        <f>+VLOOKUP(B54,'[5]GCI_data_platform-42'!$F$1:$G$149,2,FALSE)</f>
        <v>2.9466426906077401</v>
      </c>
      <c r="P54" s="57">
        <f>+VLOOKUP(B54,'[5]GCI_data_platform-43'!$F$1:$G$149,2,FALSE)</f>
        <v>3.7728668110497199</v>
      </c>
      <c r="Q54" s="57">
        <f>+VLOOKUP(B54,'[5]GCI_data_platform-44'!$F$1:$G$149,2,FALSE)</f>
        <v>3.6539744519337001</v>
      </c>
      <c r="R54" s="57">
        <f>+VLOOKUP(B54,'[5]GCI_data_platform-45'!$F$1:$G$149,2,FALSE)</f>
        <v>3.5846285900552499</v>
      </c>
      <c r="S54" s="57">
        <f>+VLOOKUP(B54,'[5]GCI_data_platform-46'!$F$1:$G$149,2,FALSE)</f>
        <v>4.2297703414364598</v>
      </c>
      <c r="T54" s="57">
        <f>+VLOOKUP(B54,'[5]GCI_data_platform-47'!$F$1:$G$149,2,FALSE)</f>
        <v>5.2047529331491704</v>
      </c>
      <c r="U54" s="57">
        <f>+VLOOKUP(B54,'[5]GCI_data_platform-48'!$F$1:$G$149,2,FALSE)</f>
        <v>4.0033370839779003</v>
      </c>
      <c r="V54" s="57">
        <f>+VLOOKUP(B54,'[5]GCI_data_platform-49'!$F$1:$G$149,2,FALSE)</f>
        <v>4.6361549093922703</v>
      </c>
      <c r="W54" s="57">
        <f>+VLOOKUP(B54,'[5]GCI_data_platform-50'!$F$1:$G$149,2,FALSE)</f>
        <v>2.8007779309392302</v>
      </c>
      <c r="X54" s="57">
        <f>+VLOOKUP(B54,'[5]GCI_data_platform-51'!$F$1:$G$149,2,FALSE)</f>
        <v>4.0676731832872903</v>
      </c>
      <c r="Y54" s="57">
        <f>+VLOOKUP(B54,'[5]GCI_data_platform-52'!$F$1:$G$149,2,FALSE)</f>
        <v>3.9626744999999999</v>
      </c>
      <c r="Z54" s="57">
        <f>+VLOOKUP(B54,'[5]GCI_data_platform-53'!$F$1:$G$149,2,FALSE)</f>
        <v>4.0684706337016596</v>
      </c>
      <c r="AA54" s="57">
        <f>+VLOOKUP(B54,'[5]GCI_data_platform-54'!$F$1:$G$149,2,FALSE)</f>
        <v>4.5525850756906099</v>
      </c>
      <c r="AB54" s="57">
        <f>+VLOOKUP(B54,'[5]GCI_data_platform-55'!$F$1:$G$149,2,FALSE)</f>
        <v>3.8896317569060801</v>
      </c>
      <c r="AC54" s="57">
        <f>+VLOOKUP(B54,'[5]GCI_data_platform-56'!$F$1:$G$149,2,FALSE)</f>
        <v>5.3</v>
      </c>
    </row>
    <row r="55" spans="1:29" x14ac:dyDescent="0.25">
      <c r="A55" s="57" t="s">
        <v>205</v>
      </c>
      <c r="B55" s="57" t="s">
        <v>424</v>
      </c>
      <c r="C55" s="57">
        <v>30</v>
      </c>
      <c r="F55" s="57">
        <f>+VLOOKUP(B55,'[5]GCI_data_platform-33'!$F$1:$G$149,2,FALSE)</f>
        <v>2.7462205245176601</v>
      </c>
      <c r="G55" s="57">
        <f>+VLOOKUP(B55,'[5]GCI_data_platform-34'!$F$1:$G$149,2,FALSE)</f>
        <v>2.6326924874003601</v>
      </c>
      <c r="H55" s="57">
        <f>+VLOOKUP(B55,'[5]GCI_data_platform-35'!$F$1:$G$149,2,FALSE)</f>
        <v>2.1318389706521699</v>
      </c>
      <c r="I55" s="57">
        <f>+VLOOKUP(B55,'[5]GCI_data_platform-36'!$F$1:$G$149,2,FALSE)</f>
        <v>1.98581655326087</v>
      </c>
      <c r="J55" s="57">
        <f>+VLOOKUP(B55,'[5]GCI_data_platform-37'!$F$1:$G$149,2,FALSE)</f>
        <v>2.33813125</v>
      </c>
      <c r="K55" s="57">
        <f>+VLOOKUP(B55,'[5]GCI_data_platform-38'!$F$1:$G$149,2,FALSE)</f>
        <v>1.89151342771739</v>
      </c>
      <c r="L55" s="57">
        <f>+VLOOKUP(B55,'[5]GCI_data_platform-39'!$F$1:$G$149,2,FALSE)</f>
        <v>2.96413031956522</v>
      </c>
      <c r="M55" s="57">
        <f>+VLOOKUP(B55,'[5]GCI_data_platform-40'!$F$1:$G$149,2,FALSE)</f>
        <v>2.0354572146739098</v>
      </c>
      <c r="N55" s="57">
        <f>+VLOOKUP(B55,'[5]GCI_data_platform-41'!$F$1:$G$149,2,FALSE)</f>
        <v>2.4676756603260901</v>
      </c>
      <c r="O55" s="57">
        <f>+VLOOKUP(B55,'[5]GCI_data_platform-42'!$F$1:$G$149,2,FALSE)</f>
        <v>2.4246385755434798</v>
      </c>
      <c r="P55" s="57">
        <f>+VLOOKUP(B55,'[5]GCI_data_platform-43'!$F$1:$G$149,2,FALSE)</f>
        <v>3.3728422516304302</v>
      </c>
      <c r="Q55" s="57">
        <f>+VLOOKUP(B55,'[5]GCI_data_platform-44'!$F$1:$G$149,2,FALSE)</f>
        <v>2.2321971635869602</v>
      </c>
      <c r="R55" s="57">
        <f>+VLOOKUP(B55,'[5]GCI_data_platform-45'!$F$1:$G$149,2,FALSE)</f>
        <v>2.3006305494565198</v>
      </c>
      <c r="S55" s="57">
        <f>+VLOOKUP(B55,'[5]GCI_data_platform-46'!$F$1:$G$149,2,FALSE)</f>
        <v>2.63711753586957</v>
      </c>
      <c r="T55" s="57">
        <f>+VLOOKUP(B55,'[5]GCI_data_platform-47'!$F$1:$G$149,2,FALSE)</f>
        <v>5.3193236586956498</v>
      </c>
      <c r="U55" s="57">
        <f>+VLOOKUP(B55,'[5]GCI_data_platform-48'!$F$1:$G$149,2,FALSE)</f>
        <v>2.9180265027173902</v>
      </c>
      <c r="V55" s="57">
        <f>+VLOOKUP(B55,'[5]GCI_data_platform-49'!$F$1:$G$149,2,FALSE)</f>
        <v>4.1497080548912999</v>
      </c>
      <c r="W55" s="57">
        <f>+VLOOKUP(B55,'[5]GCI_data_platform-50'!$F$1:$G$149,2,FALSE)</f>
        <v>2.96222559836957</v>
      </c>
      <c r="X55" s="57">
        <f>+VLOOKUP(B55,'[5]GCI_data_platform-51'!$F$1:$G$149,2,FALSE)</f>
        <v>3.08680463586956</v>
      </c>
      <c r="Y55" s="57">
        <f>+VLOOKUP(B55,'[5]GCI_data_platform-52'!$F$1:$G$149,2,FALSE)</f>
        <v>2.9962058467391302</v>
      </c>
      <c r="Z55" s="57">
        <f>+VLOOKUP(B55,'[5]GCI_data_platform-53'!$F$1:$G$149,2,FALSE)</f>
        <v>3.1666129206521698</v>
      </c>
      <c r="AA55" s="57">
        <f>+VLOOKUP(B55,'[5]GCI_data_platform-54'!$F$1:$G$149,2,FALSE)</f>
        <v>3.8933157288043501</v>
      </c>
      <c r="AB55" s="57">
        <f>+VLOOKUP(B55,'[5]GCI_data_platform-55'!$F$1:$G$149,2,FALSE)</f>
        <v>2.8496850505434801</v>
      </c>
      <c r="AC55" s="57">
        <f>+VLOOKUP(B55,'[5]GCI_data_platform-56'!$F$1:$G$149,2,FALSE)</f>
        <v>3</v>
      </c>
    </row>
    <row r="56" spans="1:29" x14ac:dyDescent="0.25">
      <c r="A56" s="57" t="s">
        <v>206</v>
      </c>
      <c r="B56" s="57" t="s">
        <v>425</v>
      </c>
      <c r="C56" s="57">
        <v>30</v>
      </c>
      <c r="F56" s="57">
        <f>+VLOOKUP(B56,'[5]GCI_data_platform-33'!$F$1:$G$149,2,FALSE)</f>
        <v>3.0521015036152499</v>
      </c>
      <c r="G56" s="57">
        <f>+VLOOKUP(B56,'[5]GCI_data_platform-34'!$F$1:$G$149,2,FALSE)</f>
        <v>2.8098441107896002</v>
      </c>
      <c r="H56" s="57">
        <f>+VLOOKUP(B56,'[5]GCI_data_platform-35'!$F$1:$G$149,2,FALSE)</f>
        <v>3.3781838624113498</v>
      </c>
      <c r="I56" s="57">
        <f>+VLOOKUP(B56,'[5]GCI_data_platform-36'!$F$1:$G$149,2,FALSE)</f>
        <v>3.0558821035461001</v>
      </c>
      <c r="J56" s="57">
        <f>+VLOOKUP(B56,'[5]GCI_data_platform-37'!$F$1:$G$149,2,FALSE)</f>
        <v>2.1563777446808499</v>
      </c>
      <c r="K56" s="57">
        <f>+VLOOKUP(B56,'[5]GCI_data_platform-38'!$F$1:$G$149,2,FALSE)</f>
        <v>1.8795940851063799</v>
      </c>
      <c r="L56" s="57">
        <f>+VLOOKUP(B56,'[5]GCI_data_platform-39'!$F$1:$G$149,2,FALSE)</f>
        <v>3.3190427764538999</v>
      </c>
      <c r="M56" s="57">
        <f>+VLOOKUP(B56,'[5]GCI_data_platform-40'!$F$1:$G$149,2,FALSE)</f>
        <v>2.9688681673758901</v>
      </c>
      <c r="N56" s="57">
        <f>+VLOOKUP(B56,'[5]GCI_data_platform-41'!$F$1:$G$149,2,FALSE)</f>
        <v>2.2432576893617</v>
      </c>
      <c r="O56" s="57">
        <f>+VLOOKUP(B56,'[5]GCI_data_platform-42'!$F$1:$G$149,2,FALSE)</f>
        <v>1.7871326978723401</v>
      </c>
      <c r="P56" s="57">
        <f>+VLOOKUP(B56,'[5]GCI_data_platform-43'!$F$1:$G$149,2,FALSE)</f>
        <v>3.0221812439716298</v>
      </c>
      <c r="Q56" s="57">
        <f>+VLOOKUP(B56,'[5]GCI_data_platform-44'!$F$1:$G$149,2,FALSE)</f>
        <v>3.1693153645390102</v>
      </c>
      <c r="R56" s="57">
        <f>+VLOOKUP(B56,'[5]GCI_data_platform-45'!$F$1:$G$149,2,FALSE)</f>
        <v>3.14634220425532</v>
      </c>
      <c r="S56" s="57">
        <f>+VLOOKUP(B56,'[5]GCI_data_platform-46'!$F$1:$G$149,2,FALSE)</f>
        <v>3.6608072297872298</v>
      </c>
      <c r="T56" s="57">
        <f>+VLOOKUP(B56,'[5]GCI_data_platform-47'!$F$1:$G$149,2,FALSE)</f>
        <v>4.2807055390070898</v>
      </c>
      <c r="U56" s="57">
        <f>+VLOOKUP(B56,'[5]GCI_data_platform-48'!$F$1:$G$149,2,FALSE)</f>
        <v>1.88678241276596</v>
      </c>
      <c r="V56" s="57">
        <f>+VLOOKUP(B56,'[5]GCI_data_platform-49'!$F$1:$G$149,2,FALSE)</f>
        <v>2.53612515602837</v>
      </c>
      <c r="W56" s="57">
        <f>+VLOOKUP(B56,'[5]GCI_data_platform-50'!$F$1:$G$149,2,FALSE)</f>
        <v>2.3507084893617001</v>
      </c>
      <c r="X56" s="57">
        <f>+VLOOKUP(B56,'[5]GCI_data_platform-51'!$F$1:$G$149,2,FALSE)</f>
        <v>3.7788736820922</v>
      </c>
      <c r="Y56" s="57">
        <f>+VLOOKUP(B56,'[5]GCI_data_platform-52'!$F$1:$G$149,2,FALSE)</f>
        <v>3.59456631347518</v>
      </c>
      <c r="Z56" s="57">
        <f>+VLOOKUP(B56,'[5]GCI_data_platform-53'!$F$1:$G$149,2,FALSE)</f>
        <v>4.5896529446808501</v>
      </c>
      <c r="AA56" s="57">
        <f>+VLOOKUP(B56,'[5]GCI_data_platform-54'!$F$1:$G$149,2,FALSE)</f>
        <v>4.5655643645390098</v>
      </c>
      <c r="AB56" s="57">
        <f>+VLOOKUP(B56,'[5]GCI_data_platform-55'!$F$1:$G$149,2,FALSE)</f>
        <v>3.8975068936170199</v>
      </c>
      <c r="AC56" s="57">
        <f>+VLOOKUP(B56,'[5]GCI_data_platform-56'!$F$1:$G$149,2,FALSE)</f>
        <v>3</v>
      </c>
    </row>
    <row r="57" spans="1:29" x14ac:dyDescent="0.25">
      <c r="A57" s="57" t="s">
        <v>207</v>
      </c>
      <c r="B57" s="57" t="s">
        <v>427</v>
      </c>
      <c r="C57" s="57">
        <v>30</v>
      </c>
      <c r="F57" s="57">
        <f>+VLOOKUP(B57,'[5]GCI_data_platform-33'!$F$1:$G$149,2,FALSE)</f>
        <v>5.6068356464709304</v>
      </c>
      <c r="G57" s="57">
        <f>+VLOOKUP(B57,'[5]GCI_data_platform-34'!$F$1:$G$149,2,FALSE)</f>
        <v>5.5605575191317804</v>
      </c>
      <c r="H57" s="57">
        <f>+VLOOKUP(B57,'[5]GCI_data_platform-35'!$F$1:$G$149,2,FALSE)</f>
        <v>6.1000737744186004</v>
      </c>
      <c r="I57" s="57">
        <f>+VLOOKUP(B57,'[5]GCI_data_platform-36'!$F$1:$G$149,2,FALSE)</f>
        <v>5.7429561069767399</v>
      </c>
      <c r="J57" s="57">
        <f>+VLOOKUP(B57,'[5]GCI_data_platform-37'!$F$1:$G$149,2,FALSE)</f>
        <v>5.7687785837209304</v>
      </c>
      <c r="K57" s="57">
        <f>+VLOOKUP(B57,'[5]GCI_data_platform-38'!$F$1:$G$149,2,FALSE)</f>
        <v>4.4270678232558103</v>
      </c>
      <c r="L57" s="57">
        <f>+VLOOKUP(B57,'[5]GCI_data_platform-39'!$F$1:$G$149,2,FALSE)</f>
        <v>6.1066406200000003</v>
      </c>
      <c r="M57" s="57">
        <f>+VLOOKUP(B57,'[5]GCI_data_platform-40'!$F$1:$G$149,2,FALSE)</f>
        <v>6.2854378558139503</v>
      </c>
      <c r="N57" s="57">
        <f>+VLOOKUP(B57,'[5]GCI_data_platform-41'!$F$1:$G$149,2,FALSE)</f>
        <v>4.0510546999999999</v>
      </c>
      <c r="O57" s="57">
        <f>+VLOOKUP(B57,'[5]GCI_data_platform-42'!$F$1:$G$149,2,FALSE)</f>
        <v>4.6146228162790699</v>
      </c>
      <c r="P57" s="57">
        <f>+VLOOKUP(B57,'[5]GCI_data_platform-43'!$F$1:$G$149,2,FALSE)</f>
        <v>4.9239662744186097</v>
      </c>
      <c r="Q57" s="57">
        <f>+VLOOKUP(B57,'[5]GCI_data_platform-44'!$F$1:$G$149,2,FALSE)</f>
        <v>5.8181504255813996</v>
      </c>
      <c r="R57" s="57">
        <f>+VLOOKUP(B57,'[5]GCI_data_platform-45'!$F$1:$G$149,2,FALSE)</f>
        <v>5.5912726790697702</v>
      </c>
      <c r="S57" s="57">
        <f>+VLOOKUP(B57,'[5]GCI_data_platform-46'!$F$1:$G$149,2,FALSE)</f>
        <v>5.9188262883720899</v>
      </c>
      <c r="T57" s="57">
        <f>+VLOOKUP(B57,'[5]GCI_data_platform-47'!$F$1:$G$149,2,FALSE)</f>
        <v>5.6674102953488399</v>
      </c>
      <c r="U57" s="57">
        <f>+VLOOKUP(B57,'[5]GCI_data_platform-48'!$F$1:$G$149,2,FALSE)</f>
        <v>5.6807211279069803</v>
      </c>
      <c r="V57" s="57">
        <f>+VLOOKUP(B57,'[5]GCI_data_platform-49'!$F$1:$G$149,2,FALSE)</f>
        <v>5.7632455627906998</v>
      </c>
      <c r="W57" s="57">
        <f>+VLOOKUP(B57,'[5]GCI_data_platform-50'!$F$1:$G$149,2,FALSE)</f>
        <v>6.2725299209302303</v>
      </c>
      <c r="X57" s="57">
        <f>+VLOOKUP(B57,'[5]GCI_data_platform-51'!$F$1:$G$149,2,FALSE)</f>
        <v>5.7456700284883704</v>
      </c>
      <c r="Y57" s="57">
        <f>+VLOOKUP(B57,'[5]GCI_data_platform-52'!$F$1:$G$149,2,FALSE)</f>
        <v>5.61708212790698</v>
      </c>
      <c r="Z57" s="57">
        <f>+VLOOKUP(B57,'[5]GCI_data_platform-53'!$F$1:$G$149,2,FALSE)</f>
        <v>6.1307307465116301</v>
      </c>
      <c r="AA57" s="57">
        <f>+VLOOKUP(B57,'[5]GCI_data_platform-54'!$F$1:$G$149,2,FALSE)</f>
        <v>5.3151596046511598</v>
      </c>
      <c r="AB57" s="57">
        <f>+VLOOKUP(B57,'[5]GCI_data_platform-55'!$F$1:$G$149,2,FALSE)</f>
        <v>5.6511413651162803</v>
      </c>
      <c r="AC57" s="57">
        <f>+VLOOKUP(B57,'[5]GCI_data_platform-56'!$F$1:$G$149,2,FALSE)</f>
        <v>9</v>
      </c>
    </row>
    <row r="58" spans="1:29" x14ac:dyDescent="0.25">
      <c r="A58" s="57" t="s">
        <v>208</v>
      </c>
      <c r="B58" s="57" t="s">
        <v>428</v>
      </c>
      <c r="C58" s="57">
        <v>30</v>
      </c>
      <c r="F58" s="57">
        <f>+VLOOKUP(B58,'[5]GCI_data_platform-33'!$F$1:$G$149,2,FALSE)</f>
        <v>3.6661766330405801</v>
      </c>
      <c r="G58" s="57">
        <f>+VLOOKUP(B58,'[5]GCI_data_platform-34'!$F$1:$G$149,2,FALSE)</f>
        <v>3.5692634553542799</v>
      </c>
      <c r="H58" s="57">
        <f>+VLOOKUP(B58,'[5]GCI_data_platform-35'!$F$1:$G$149,2,FALSE)</f>
        <v>3.70091498638743</v>
      </c>
      <c r="I58" s="57">
        <f>+VLOOKUP(B58,'[5]GCI_data_platform-36'!$F$1:$G$149,2,FALSE)</f>
        <v>3.8511810230366499</v>
      </c>
      <c r="J58" s="57">
        <f>+VLOOKUP(B58,'[5]GCI_data_platform-37'!$F$1:$G$149,2,FALSE)</f>
        <v>2.5827803795811501</v>
      </c>
      <c r="K58" s="57">
        <f>+VLOOKUP(B58,'[5]GCI_data_platform-38'!$F$1:$G$149,2,FALSE)</f>
        <v>1.9929754303664899</v>
      </c>
      <c r="L58" s="57">
        <f>+VLOOKUP(B58,'[5]GCI_data_platform-39'!$F$1:$G$149,2,FALSE)</f>
        <v>4.3348314161256498</v>
      </c>
      <c r="M58" s="57">
        <f>+VLOOKUP(B58,'[5]GCI_data_platform-40'!$F$1:$G$149,2,FALSE)</f>
        <v>3.8582673937172798</v>
      </c>
      <c r="N58" s="57">
        <f>+VLOOKUP(B58,'[5]GCI_data_platform-41'!$F$1:$G$149,2,FALSE)</f>
        <v>2.48924241832461</v>
      </c>
      <c r="O58" s="57">
        <f>+VLOOKUP(B58,'[5]GCI_data_platform-42'!$F$1:$G$149,2,FALSE)</f>
        <v>2.64058356806283</v>
      </c>
      <c r="P58" s="57">
        <f>+VLOOKUP(B58,'[5]GCI_data_platform-43'!$F$1:$G$149,2,FALSE)</f>
        <v>2.4414328780104699</v>
      </c>
      <c r="Q58" s="57">
        <f>+VLOOKUP(B58,'[5]GCI_data_platform-44'!$F$1:$G$149,2,FALSE)</f>
        <v>3.1183691586387399</v>
      </c>
      <c r="R58" s="57">
        <f>+VLOOKUP(B58,'[5]GCI_data_platform-45'!$F$1:$G$149,2,FALSE)</f>
        <v>2.3741158424083801</v>
      </c>
      <c r="S58" s="57">
        <f>+VLOOKUP(B58,'[5]GCI_data_platform-46'!$F$1:$G$149,2,FALSE)</f>
        <v>3.4485203675392699</v>
      </c>
      <c r="T58" s="57">
        <f>+VLOOKUP(B58,'[5]GCI_data_platform-47'!$F$1:$G$149,2,FALSE)</f>
        <v>6.4386419083769599</v>
      </c>
      <c r="U58" s="57">
        <f>+VLOOKUP(B58,'[5]GCI_data_platform-48'!$F$1:$G$149,2,FALSE)</f>
        <v>4.8565889486911002</v>
      </c>
      <c r="V58" s="57">
        <f>+VLOOKUP(B58,'[5]GCI_data_platform-49'!$F$1:$G$149,2,FALSE)</f>
        <v>5.08392282198953</v>
      </c>
      <c r="W58" s="57">
        <f>+VLOOKUP(B58,'[5]GCI_data_platform-50'!$F$1:$G$149,2,FALSE)</f>
        <v>4.2078807230366504</v>
      </c>
      <c r="X58" s="57">
        <f>+VLOOKUP(B58,'[5]GCI_data_platform-51'!$F$1:$G$149,2,FALSE)</f>
        <v>3.95691616609948</v>
      </c>
      <c r="Y58" s="57">
        <f>+VLOOKUP(B58,'[5]GCI_data_platform-52'!$F$1:$G$149,2,FALSE)</f>
        <v>3.72832900680628</v>
      </c>
      <c r="Z58" s="57">
        <f>+VLOOKUP(B58,'[5]GCI_data_platform-53'!$F$1:$G$149,2,FALSE)</f>
        <v>5.1620842198952896</v>
      </c>
      <c r="AA58" s="57">
        <f>+VLOOKUP(B58,'[5]GCI_data_platform-54'!$F$1:$G$149,2,FALSE)</f>
        <v>4.0230635832460697</v>
      </c>
      <c r="AB58" s="57">
        <f>+VLOOKUP(B58,'[5]GCI_data_platform-55'!$F$1:$G$149,2,FALSE)</f>
        <v>3.9768654984293201</v>
      </c>
      <c r="AC58" s="57">
        <f>+VLOOKUP(B58,'[5]GCI_data_platform-56'!$F$1:$G$149,2,FALSE)</f>
        <v>4.3</v>
      </c>
    </row>
    <row r="59" spans="1:29" x14ac:dyDescent="0.25">
      <c r="A59" s="57" t="s">
        <v>21</v>
      </c>
      <c r="B59" s="57" t="s">
        <v>90</v>
      </c>
      <c r="C59" s="57">
        <v>20</v>
      </c>
      <c r="D59" s="57">
        <v>1</v>
      </c>
      <c r="E59" s="57">
        <v>22</v>
      </c>
      <c r="F59" s="57">
        <f>+VLOOKUP(B59,'[5]GCI_data_platform-33'!$F$1:$G$149,2,FALSE)</f>
        <v>5.05406305084239</v>
      </c>
      <c r="G59" s="57">
        <f>+VLOOKUP(B59,'[5]GCI_data_platform-34'!$F$1:$G$149,2,FALSE)</f>
        <v>5.0470190839583298</v>
      </c>
      <c r="H59" s="57">
        <f>+VLOOKUP(B59,'[5]GCI_data_platform-35'!$F$1:$G$149,2,FALSE)</f>
        <v>5.1802276157608702</v>
      </c>
      <c r="I59" s="57">
        <f>+VLOOKUP(B59,'[5]GCI_data_platform-36'!$F$1:$G$149,2,FALSE)</f>
        <v>4.8258495103260897</v>
      </c>
      <c r="J59" s="57">
        <f>+VLOOKUP(B59,'[5]GCI_data_platform-37'!$F$1:$G$149,2,FALSE)</f>
        <v>5.1258587875000003</v>
      </c>
      <c r="K59" s="57">
        <f>+VLOOKUP(B59,'[5]GCI_data_platform-38'!$F$1:$G$149,2,FALSE)</f>
        <v>3.3326438842391299</v>
      </c>
      <c r="L59" s="57">
        <f>+VLOOKUP(B59,'[5]GCI_data_platform-39'!$F$1:$G$149,2,FALSE)</f>
        <v>6.2739853983695699</v>
      </c>
      <c r="M59" s="57">
        <f>+VLOOKUP(B59,'[5]GCI_data_platform-40'!$F$1:$G$149,2,FALSE)</f>
        <v>5.5588843766304299</v>
      </c>
      <c r="N59" s="57">
        <f>+VLOOKUP(B59,'[5]GCI_data_platform-41'!$F$1:$G$149,2,FALSE)</f>
        <v>3.6123821456521701</v>
      </c>
      <c r="O59" s="57">
        <f>+VLOOKUP(B59,'[5]GCI_data_platform-42'!$F$1:$G$149,2,FALSE)</f>
        <v>3.7690291190217402</v>
      </c>
      <c r="P59" s="57">
        <f>+VLOOKUP(B59,'[5]GCI_data_platform-43'!$F$1:$G$149,2,FALSE)</f>
        <v>3.93495645</v>
      </c>
      <c r="Q59" s="57">
        <f>+VLOOKUP(B59,'[5]GCI_data_platform-44'!$F$1:$G$149,2,FALSE)</f>
        <v>4.7156317184782601</v>
      </c>
      <c r="R59" s="57">
        <f>+VLOOKUP(B59,'[5]GCI_data_platform-45'!$F$1:$G$149,2,FALSE)</f>
        <v>4.4882294059782604</v>
      </c>
      <c r="S59" s="57">
        <f>+VLOOKUP(B59,'[5]GCI_data_platform-46'!$F$1:$G$149,2,FALSE)</f>
        <v>4.8804735619565198</v>
      </c>
      <c r="T59" s="57">
        <f>+VLOOKUP(B59,'[5]GCI_data_platform-47'!$F$1:$G$149,2,FALSE)</f>
        <v>6.6383071478260902</v>
      </c>
      <c r="U59" s="57">
        <f>+VLOOKUP(B59,'[5]GCI_data_platform-48'!$F$1:$G$149,2,FALSE)</f>
        <v>6.13135841467391</v>
      </c>
      <c r="V59" s="57">
        <f>+VLOOKUP(B59,'[5]GCI_data_platform-49'!$F$1:$G$149,2,FALSE)</f>
        <v>6.3940621326086999</v>
      </c>
      <c r="W59" s="57">
        <f>+VLOOKUP(B59,'[5]GCI_data_platform-50'!$F$1:$G$149,2,FALSE)</f>
        <v>6.1117409858695604</v>
      </c>
      <c r="X59" s="57">
        <f>+VLOOKUP(B59,'[5]GCI_data_platform-51'!$F$1:$G$149,2,FALSE)</f>
        <v>5.07519495149457</v>
      </c>
      <c r="Y59" s="57">
        <f>+VLOOKUP(B59,'[5]GCI_data_platform-52'!$F$1:$G$149,2,FALSE)</f>
        <v>5.4661137021739101</v>
      </c>
      <c r="Z59" s="57">
        <f>+VLOOKUP(B59,'[5]GCI_data_platform-53'!$F$1:$G$149,2,FALSE)</f>
        <v>4.8103029086956504</v>
      </c>
      <c r="AA59" s="57">
        <f>+VLOOKUP(B59,'[5]GCI_data_platform-54'!$F$1:$G$149,2,FALSE)</f>
        <v>5.0086889978260896</v>
      </c>
      <c r="AB59" s="57">
        <f>+VLOOKUP(B59,'[5]GCI_data_platform-55'!$F$1:$G$149,2,FALSE)</f>
        <v>4.3181128967391302</v>
      </c>
      <c r="AC59" s="57">
        <f>+VLOOKUP(B59,'[5]GCI_data_platform-56'!$F$1:$G$149,2,FALSE)</f>
        <v>6</v>
      </c>
    </row>
    <row r="60" spans="1:29" x14ac:dyDescent="0.25">
      <c r="A60" s="57" t="s">
        <v>209</v>
      </c>
      <c r="B60" s="57" t="s">
        <v>429</v>
      </c>
      <c r="C60" s="57">
        <v>30</v>
      </c>
      <c r="F60" s="57">
        <f>+VLOOKUP(B60,'[5]GCI_data_platform-33'!$F$1:$G$149,2,FALSE)</f>
        <v>3.8604843441594201</v>
      </c>
      <c r="G60" s="57">
        <f>+VLOOKUP(B60,'[5]GCI_data_platform-34'!$F$1:$G$149,2,FALSE)</f>
        <v>3.7495786552560402</v>
      </c>
      <c r="H60" s="57">
        <f>+VLOOKUP(B60,'[5]GCI_data_platform-35'!$F$1:$G$149,2,FALSE)</f>
        <v>4.3766420570048297</v>
      </c>
      <c r="I60" s="57">
        <f>+VLOOKUP(B60,'[5]GCI_data_platform-36'!$F$1:$G$149,2,FALSE)</f>
        <v>3.6785871487922699</v>
      </c>
      <c r="J60" s="57">
        <f>+VLOOKUP(B60,'[5]GCI_data_platform-37'!$F$1:$G$149,2,FALSE)</f>
        <v>2.7835331642512098</v>
      </c>
      <c r="K60" s="57">
        <f>+VLOOKUP(B60,'[5]GCI_data_platform-38'!$F$1:$G$149,2,FALSE)</f>
        <v>2.17670527826087</v>
      </c>
      <c r="L60" s="57">
        <f>+VLOOKUP(B60,'[5]GCI_data_platform-39'!$F$1:$G$149,2,FALSE)</f>
        <v>3.2240326813526599</v>
      </c>
      <c r="M60" s="57">
        <f>+VLOOKUP(B60,'[5]GCI_data_platform-40'!$F$1:$G$149,2,FALSE)</f>
        <v>4.7436933671497599</v>
      </c>
      <c r="N60" s="57">
        <f>+VLOOKUP(B60,'[5]GCI_data_platform-41'!$F$1:$G$149,2,FALSE)</f>
        <v>2.7908479555555599</v>
      </c>
      <c r="O60" s="57">
        <f>+VLOOKUP(B60,'[5]GCI_data_platform-42'!$F$1:$G$149,2,FALSE)</f>
        <v>2.95863943671498</v>
      </c>
      <c r="P60" s="57">
        <f>+VLOOKUP(B60,'[5]GCI_data_platform-43'!$F$1:$G$149,2,FALSE)</f>
        <v>3.08139188502415</v>
      </c>
      <c r="Q60" s="57">
        <f>+VLOOKUP(B60,'[5]GCI_data_platform-44'!$F$1:$G$149,2,FALSE)</f>
        <v>3.8448692057970999</v>
      </c>
      <c r="R60" s="57">
        <f>+VLOOKUP(B60,'[5]GCI_data_platform-45'!$F$1:$G$149,2,FALSE)</f>
        <v>3.75148761352657</v>
      </c>
      <c r="S60" s="57">
        <f>+VLOOKUP(B60,'[5]GCI_data_platform-46'!$F$1:$G$149,2,FALSE)</f>
        <v>4.2429984618357501</v>
      </c>
      <c r="T60" s="57">
        <f>+VLOOKUP(B60,'[5]GCI_data_platform-47'!$F$1:$G$149,2,FALSE)</f>
        <v>4.7323093603864699</v>
      </c>
      <c r="U60" s="57">
        <f>+VLOOKUP(B60,'[5]GCI_data_platform-48'!$F$1:$G$149,2,FALSE)</f>
        <v>4.6500079371980698</v>
      </c>
      <c r="V60" s="57">
        <f>+VLOOKUP(B60,'[5]GCI_data_platform-49'!$F$1:$G$149,2,FALSE)</f>
        <v>4.7757444309178698</v>
      </c>
      <c r="W60" s="57">
        <f>+VLOOKUP(B60,'[5]GCI_data_platform-50'!$F$1:$G$149,2,FALSE)</f>
        <v>3.9727296000000001</v>
      </c>
      <c r="X60" s="57">
        <f>+VLOOKUP(B60,'[5]GCI_data_platform-51'!$F$1:$G$149,2,FALSE)</f>
        <v>4.1932014108695599</v>
      </c>
      <c r="Y60" s="57">
        <f>+VLOOKUP(B60,'[5]GCI_data_platform-52'!$F$1:$G$149,2,FALSE)</f>
        <v>3.7476344859903401</v>
      </c>
      <c r="Z60" s="57">
        <f>+VLOOKUP(B60,'[5]GCI_data_platform-53'!$F$1:$G$149,2,FALSE)</f>
        <v>4.9281817826087</v>
      </c>
      <c r="AA60" s="57">
        <f>+VLOOKUP(B60,'[5]GCI_data_platform-54'!$F$1:$G$149,2,FALSE)</f>
        <v>4.5969016376811602</v>
      </c>
      <c r="AB60" s="57">
        <f>+VLOOKUP(B60,'[5]GCI_data_platform-55'!$F$1:$G$149,2,FALSE)</f>
        <v>4.4299899227053103</v>
      </c>
      <c r="AC60" s="57">
        <f>+VLOOKUP(B60,'[5]GCI_data_platform-56'!$F$1:$G$149,2,FALSE)</f>
        <v>6</v>
      </c>
    </row>
    <row r="61" spans="1:29" x14ac:dyDescent="0.25">
      <c r="A61" s="57" t="s">
        <v>210</v>
      </c>
      <c r="B61" s="57" t="s">
        <v>430</v>
      </c>
      <c r="C61" s="57">
        <v>30</v>
      </c>
      <c r="F61" s="57">
        <f>+VLOOKUP(B61,'[5]GCI_data_platform-33'!$F$1:$G$149,2,FALSE)</f>
        <v>3.96729490815</v>
      </c>
      <c r="G61" s="57">
        <f>+VLOOKUP(B61,'[5]GCI_data_platform-34'!$F$1:$G$149,2,FALSE)</f>
        <v>3.8451621106285701</v>
      </c>
      <c r="H61" s="57">
        <f>+VLOOKUP(B61,'[5]GCI_data_platform-35'!$F$1:$G$149,2,FALSE)</f>
        <v>4.0661850857142898</v>
      </c>
      <c r="I61" s="57">
        <f>+VLOOKUP(B61,'[5]GCI_data_platform-36'!$F$1:$G$149,2,FALSE)</f>
        <v>3.90362760571429</v>
      </c>
      <c r="J61" s="57">
        <f>+VLOOKUP(B61,'[5]GCI_data_platform-37'!$F$1:$G$149,2,FALSE)</f>
        <v>3.3846537371428602</v>
      </c>
      <c r="K61" s="57">
        <f>+VLOOKUP(B61,'[5]GCI_data_platform-38'!$F$1:$G$149,2,FALSE)</f>
        <v>3.2305953771428602</v>
      </c>
      <c r="L61" s="57">
        <f>+VLOOKUP(B61,'[5]GCI_data_platform-39'!$F$1:$G$149,2,FALSE)</f>
        <v>3.3114458777142901</v>
      </c>
      <c r="M61" s="57">
        <f>+VLOOKUP(B61,'[5]GCI_data_platform-40'!$F$1:$G$149,2,FALSE)</f>
        <v>3.6574901542857101</v>
      </c>
      <c r="N61" s="57">
        <f>+VLOOKUP(B61,'[5]GCI_data_platform-41'!$F$1:$G$149,2,FALSE)</f>
        <v>3.7119124742857101</v>
      </c>
      <c r="O61" s="57">
        <f>+VLOOKUP(B61,'[5]GCI_data_platform-42'!$F$1:$G$149,2,FALSE)</f>
        <v>3.7893999771428599</v>
      </c>
      <c r="P61" s="57">
        <f>+VLOOKUP(B61,'[5]GCI_data_platform-43'!$F$1:$G$149,2,FALSE)</f>
        <v>3.9299566285714298</v>
      </c>
      <c r="Q61" s="57">
        <f>+VLOOKUP(B61,'[5]GCI_data_platform-44'!$F$1:$G$149,2,FALSE)</f>
        <v>4.0770734514285696</v>
      </c>
      <c r="R61" s="57">
        <f>+VLOOKUP(B61,'[5]GCI_data_platform-45'!$F$1:$G$149,2,FALSE)</f>
        <v>3.7461549828571399</v>
      </c>
      <c r="S61" s="57">
        <f>+VLOOKUP(B61,'[5]GCI_data_platform-46'!$F$1:$G$149,2,FALSE)</f>
        <v>4.18643829142857</v>
      </c>
      <c r="T61" s="57">
        <f>+VLOOKUP(B61,'[5]GCI_data_platform-47'!$F$1:$G$149,2,FALSE)</f>
        <v>4.5643188171428601</v>
      </c>
      <c r="U61" s="57">
        <f>+VLOOKUP(B61,'[5]GCI_data_platform-48'!$F$1:$G$149,2,FALSE)</f>
        <v>4.3794302914285703</v>
      </c>
      <c r="V61" s="57">
        <f>+VLOOKUP(B61,'[5]GCI_data_platform-49'!$F$1:$G$149,2,FALSE)</f>
        <v>4.1315719885714302</v>
      </c>
      <c r="W61" s="57">
        <f>+VLOOKUP(B61,'[5]GCI_data_platform-50'!$F$1:$G$149,2,FALSE)</f>
        <v>4.0223068342857102</v>
      </c>
      <c r="X61" s="57">
        <f>+VLOOKUP(B61,'[5]GCI_data_platform-51'!$F$1:$G$149,2,FALSE)</f>
        <v>4.3336933007142902</v>
      </c>
      <c r="Y61" s="57">
        <f>+VLOOKUP(B61,'[5]GCI_data_platform-52'!$F$1:$G$149,2,FALSE)</f>
        <v>4.0307105085714303</v>
      </c>
      <c r="Z61" s="57">
        <f>+VLOOKUP(B61,'[5]GCI_data_platform-53'!$F$1:$G$149,2,FALSE)</f>
        <v>4.6230431542857104</v>
      </c>
      <c r="AA61" s="57">
        <f>+VLOOKUP(B61,'[5]GCI_data_platform-54'!$F$1:$G$149,2,FALSE)</f>
        <v>4.79293535428571</v>
      </c>
      <c r="AB61" s="57">
        <f>+VLOOKUP(B61,'[5]GCI_data_platform-55'!$F$1:$G$149,2,FALSE)</f>
        <v>4.5307258628571399</v>
      </c>
      <c r="AC61" s="57">
        <f>+VLOOKUP(B61,'[5]GCI_data_platform-56'!$F$1:$G$149,2,FALSE)</f>
        <v>6</v>
      </c>
    </row>
    <row r="62" spans="1:29" x14ac:dyDescent="0.25">
      <c r="A62" s="57" t="s">
        <v>431</v>
      </c>
      <c r="B62" s="57" t="s">
        <v>432</v>
      </c>
      <c r="C62" s="57">
        <v>30</v>
      </c>
      <c r="F62" s="57">
        <f>+VLOOKUP(B62,'[5]GCI_data_platform-33'!$F$1:$G$149,2,FALSE)</f>
        <v>3.6824712884509601</v>
      </c>
      <c r="G62" s="57">
        <f>+VLOOKUP(B62,'[5]GCI_data_platform-34'!$F$1:$G$149,2,FALSE)</f>
        <v>3.6530929256482501</v>
      </c>
      <c r="H62" s="57">
        <f>+VLOOKUP(B62,'[5]GCI_data_platform-35'!$F$1:$G$149,2,FALSE)</f>
        <v>4.3081376966005704</v>
      </c>
      <c r="I62" s="57">
        <f>+VLOOKUP(B62,'[5]GCI_data_platform-36'!$F$1:$G$149,2,FALSE)</f>
        <v>2.7709679793201101</v>
      </c>
      <c r="J62" s="57">
        <f>+VLOOKUP(B62,'[5]GCI_data_platform-37'!$F$1:$G$149,2,FALSE)</f>
        <v>3.1589306216713902</v>
      </c>
      <c r="K62" s="57">
        <f>+VLOOKUP(B62,'[5]GCI_data_platform-38'!$F$1:$G$149,2,FALSE)</f>
        <v>3.33300059235127</v>
      </c>
      <c r="L62" s="57">
        <f>+VLOOKUP(B62,'[5]GCI_data_platform-39'!$F$1:$G$149,2,FALSE)</f>
        <v>3.8419007774504199</v>
      </c>
      <c r="M62" s="57">
        <f>+VLOOKUP(B62,'[5]GCI_data_platform-40'!$F$1:$G$149,2,FALSE)</f>
        <v>3.6705135484419298</v>
      </c>
      <c r="N62" s="57">
        <f>+VLOOKUP(B62,'[5]GCI_data_platform-41'!$F$1:$G$149,2,FALSE)</f>
        <v>3.3583895481586401</v>
      </c>
      <c r="O62" s="57">
        <f>+VLOOKUP(B62,'[5]GCI_data_platform-42'!$F$1:$G$149,2,FALSE)</f>
        <v>3.16257296175637</v>
      </c>
      <c r="P62" s="57">
        <f>+VLOOKUP(B62,'[5]GCI_data_platform-43'!$F$1:$G$149,2,FALSE)</f>
        <v>2.84018112082153</v>
      </c>
      <c r="Q62" s="57">
        <f>+VLOOKUP(B62,'[5]GCI_data_platform-44'!$F$1:$G$149,2,FALSE)</f>
        <v>3.42114558668555</v>
      </c>
      <c r="R62" s="57">
        <f>+VLOOKUP(B62,'[5]GCI_data_platform-45'!$F$1:$G$149,2,FALSE)</f>
        <v>2.7336884885269099</v>
      </c>
      <c r="S62" s="57">
        <f>+VLOOKUP(B62,'[5]GCI_data_platform-46'!$F$1:$G$149,2,FALSE)</f>
        <v>3.4502419705382401</v>
      </c>
      <c r="T62" s="57">
        <f>+VLOOKUP(B62,'[5]GCI_data_platform-47'!$F$1:$G$149,2,FALSE)</f>
        <v>4.6118706106232299</v>
      </c>
      <c r="U62" s="57">
        <f>+VLOOKUP(B62,'[5]GCI_data_platform-48'!$F$1:$G$149,2,FALSE)</f>
        <v>4.2265962021246501</v>
      </c>
      <c r="V62" s="57">
        <f>+VLOOKUP(B62,'[5]GCI_data_platform-49'!$F$1:$G$149,2,FALSE)</f>
        <v>4.4080555922096298</v>
      </c>
      <c r="W62" s="57">
        <f>+VLOOKUP(B62,'[5]GCI_data_platform-50'!$F$1:$G$149,2,FALSE)</f>
        <v>4.30983199348442</v>
      </c>
      <c r="X62" s="57">
        <f>+VLOOKUP(B62,'[5]GCI_data_platform-51'!$F$1:$G$149,2,FALSE)</f>
        <v>3.7706063768590599</v>
      </c>
      <c r="Y62" s="57">
        <f>+VLOOKUP(B62,'[5]GCI_data_platform-52'!$F$1:$G$149,2,FALSE)</f>
        <v>3.7892514674220998</v>
      </c>
      <c r="Z62" s="57">
        <f>+VLOOKUP(B62,'[5]GCI_data_platform-53'!$F$1:$G$149,2,FALSE)</f>
        <v>4.0318434958923497</v>
      </c>
      <c r="AA62" s="57">
        <f>+VLOOKUP(B62,'[5]GCI_data_platform-54'!$F$1:$G$149,2,FALSE)</f>
        <v>4.0370555512747899</v>
      </c>
      <c r="AB62" s="57">
        <f>+VLOOKUP(B62,'[5]GCI_data_platform-55'!$F$1:$G$149,2,FALSE)</f>
        <v>3.7189460980170002</v>
      </c>
      <c r="AC62" s="57">
        <f>+VLOOKUP(B62,'[5]GCI_data_platform-56'!$F$1:$G$149,2,FALSE)</f>
        <v>3.7</v>
      </c>
    </row>
    <row r="63" spans="1:29" x14ac:dyDescent="0.25">
      <c r="A63" s="57" t="s">
        <v>213</v>
      </c>
      <c r="B63" s="57" t="s">
        <v>434</v>
      </c>
      <c r="C63" s="57">
        <v>30</v>
      </c>
      <c r="F63" s="57">
        <f>+VLOOKUP(B63,'[5]GCI_data_platform-33'!$F$1:$G$149,2,FALSE)</f>
        <v>5.2689584951196604</v>
      </c>
      <c r="G63" s="57">
        <f>+VLOOKUP(B63,'[5]GCI_data_platform-34'!$F$1:$G$149,2,FALSE)</f>
        <v>5.2661687849458696</v>
      </c>
      <c r="H63" s="57">
        <f>+VLOOKUP(B63,'[5]GCI_data_platform-35'!$F$1:$G$149,2,FALSE)</f>
        <v>5.7234319025640996</v>
      </c>
      <c r="I63" s="57">
        <f>+VLOOKUP(B63,'[5]GCI_data_platform-36'!$F$1:$G$149,2,FALSE)</f>
        <v>5.4473437965812002</v>
      </c>
      <c r="J63" s="57">
        <f>+VLOOKUP(B63,'[5]GCI_data_platform-37'!$F$1:$G$149,2,FALSE)</f>
        <v>5.5646734051282101</v>
      </c>
      <c r="K63" s="57">
        <f>+VLOOKUP(B63,'[5]GCI_data_platform-38'!$F$1:$G$149,2,FALSE)</f>
        <v>3.9398570427350399</v>
      </c>
      <c r="L63" s="57">
        <f>+VLOOKUP(B63,'[5]GCI_data_platform-39'!$F$1:$G$149,2,FALSE)</f>
        <v>6.1388483620512799</v>
      </c>
      <c r="M63" s="57">
        <f>+VLOOKUP(B63,'[5]GCI_data_platform-40'!$F$1:$G$149,2,FALSE)</f>
        <v>6.3515474170940198</v>
      </c>
      <c r="N63" s="57">
        <f>+VLOOKUP(B63,'[5]GCI_data_platform-41'!$F$1:$G$149,2,FALSE)</f>
        <v>4.1248691794871801</v>
      </c>
      <c r="O63" s="57">
        <f>+VLOOKUP(B63,'[5]GCI_data_platform-42'!$F$1:$G$149,2,FALSE)</f>
        <v>3.4337629333333299</v>
      </c>
      <c r="P63" s="57">
        <f>+VLOOKUP(B63,'[5]GCI_data_platform-43'!$F$1:$G$149,2,FALSE)</f>
        <v>3.9494719025640999</v>
      </c>
      <c r="Q63" s="57">
        <f>+VLOOKUP(B63,'[5]GCI_data_platform-44'!$F$1:$G$149,2,FALSE)</f>
        <v>4.8480063931623896</v>
      </c>
      <c r="R63" s="57">
        <f>+VLOOKUP(B63,'[5]GCI_data_platform-45'!$F$1:$G$149,2,FALSE)</f>
        <v>4.5644866256410301</v>
      </c>
      <c r="S63" s="57">
        <f>+VLOOKUP(B63,'[5]GCI_data_platform-46'!$F$1:$G$149,2,FALSE)</f>
        <v>4.9594414461538499</v>
      </c>
      <c r="T63" s="57">
        <f>+VLOOKUP(B63,'[5]GCI_data_platform-47'!$F$1:$G$149,2,FALSE)</f>
        <v>6.0966241247863202</v>
      </c>
      <c r="U63" s="57">
        <f>+VLOOKUP(B63,'[5]GCI_data_platform-48'!$F$1:$G$149,2,FALSE)</f>
        <v>5.4822551948717901</v>
      </c>
      <c r="V63" s="57">
        <f>+VLOOKUP(B63,'[5]GCI_data_platform-49'!$F$1:$G$149,2,FALSE)</f>
        <v>5.8879882854700902</v>
      </c>
      <c r="W63" s="57">
        <f>+VLOOKUP(B63,'[5]GCI_data_platform-50'!$F$1:$G$149,2,FALSE)</f>
        <v>6.1160909111111099</v>
      </c>
      <c r="X63" s="57">
        <f>+VLOOKUP(B63,'[5]GCI_data_platform-51'!$F$1:$G$149,2,FALSE)</f>
        <v>5.2773276256410302</v>
      </c>
      <c r="Y63" s="57">
        <f>+VLOOKUP(B63,'[5]GCI_data_platform-52'!$F$1:$G$149,2,FALSE)</f>
        <v>5.4194107965812002</v>
      </c>
      <c r="Z63" s="57">
        <f>+VLOOKUP(B63,'[5]GCI_data_platform-53'!$F$1:$G$149,2,FALSE)</f>
        <v>4.8137109333333301</v>
      </c>
      <c r="AA63" s="57">
        <f>+VLOOKUP(B63,'[5]GCI_data_platform-54'!$F$1:$G$149,2,FALSE)</f>
        <v>5.0060245333333304</v>
      </c>
      <c r="AB63" s="57">
        <f>+VLOOKUP(B63,'[5]GCI_data_platform-55'!$F$1:$G$149,2,FALSE)</f>
        <v>4.7412423521367497</v>
      </c>
      <c r="AC63" s="57">
        <f>+VLOOKUP(B63,'[5]GCI_data_platform-56'!$F$1:$G$149,2,FALSE)</f>
        <v>8.3000000000000007</v>
      </c>
    </row>
    <row r="64" spans="1:29" x14ac:dyDescent="0.25">
      <c r="A64" s="57" t="s">
        <v>214</v>
      </c>
      <c r="B64" s="57" t="s">
        <v>437</v>
      </c>
      <c r="C64" s="57">
        <v>30</v>
      </c>
      <c r="F64" s="57">
        <f>+VLOOKUP(B64,'[5]GCI_data_platform-33'!$F$1:$G$149,2,FALSE)</f>
        <v>4.5612594720743198</v>
      </c>
      <c r="G64" s="57">
        <f>+VLOOKUP(B64,'[5]GCI_data_platform-34'!$F$1:$G$149,2,FALSE)</f>
        <v>4.4184963080360404</v>
      </c>
      <c r="H64" s="57">
        <f>+VLOOKUP(B64,'[5]GCI_data_platform-35'!$F$1:$G$149,2,FALSE)</f>
        <v>4.9831478432432403</v>
      </c>
      <c r="I64" s="57">
        <f>+VLOOKUP(B64,'[5]GCI_data_platform-36'!$F$1:$G$149,2,FALSE)</f>
        <v>4.6499965189189201</v>
      </c>
      <c r="J64" s="57">
        <f>+VLOOKUP(B64,'[5]GCI_data_platform-37'!$F$1:$G$149,2,FALSE)</f>
        <v>4.5122404891891899</v>
      </c>
      <c r="K64" s="57">
        <f>+VLOOKUP(B64,'[5]GCI_data_platform-38'!$F$1:$G$149,2,FALSE)</f>
        <v>3.0374175648648598</v>
      </c>
      <c r="L64" s="57">
        <f>+VLOOKUP(B64,'[5]GCI_data_platform-39'!$F$1:$G$149,2,FALSE)</f>
        <v>5.3892439270270298</v>
      </c>
      <c r="M64" s="57">
        <f>+VLOOKUP(B64,'[5]GCI_data_platform-40'!$F$1:$G$149,2,FALSE)</f>
        <v>5.7656644594594599</v>
      </c>
      <c r="N64" s="57">
        <f>+VLOOKUP(B64,'[5]GCI_data_platform-41'!$F$1:$G$149,2,FALSE)</f>
        <v>3.3202123081081099</v>
      </c>
      <c r="O64" s="57">
        <f>+VLOOKUP(B64,'[5]GCI_data_platform-42'!$F$1:$G$149,2,FALSE)</f>
        <v>3.1222625486486502</v>
      </c>
      <c r="P64" s="57">
        <f>+VLOOKUP(B64,'[5]GCI_data_platform-43'!$F$1:$G$149,2,FALSE)</f>
        <v>3.02544797567568</v>
      </c>
      <c r="Q64" s="57">
        <f>+VLOOKUP(B64,'[5]GCI_data_platform-44'!$F$1:$G$149,2,FALSE)</f>
        <v>4.2001096918918899</v>
      </c>
      <c r="R64" s="57">
        <f>+VLOOKUP(B64,'[5]GCI_data_platform-45'!$F$1:$G$149,2,FALSE)</f>
        <v>4.0980989405405399</v>
      </c>
      <c r="S64" s="57">
        <f>+VLOOKUP(B64,'[5]GCI_data_platform-46'!$F$1:$G$149,2,FALSE)</f>
        <v>4.06558494054054</v>
      </c>
      <c r="T64" s="57">
        <f>+VLOOKUP(B64,'[5]GCI_data_platform-47'!$F$1:$G$149,2,FALSE)</f>
        <v>3.8573796540540499</v>
      </c>
      <c r="U64" s="57">
        <f>+VLOOKUP(B64,'[5]GCI_data_platform-48'!$F$1:$G$149,2,FALSE)</f>
        <v>5.1211160081081104</v>
      </c>
      <c r="V64" s="57">
        <f>+VLOOKUP(B64,'[5]GCI_data_platform-49'!$F$1:$G$149,2,FALSE)</f>
        <v>5.2016227162162201</v>
      </c>
      <c r="W64" s="57">
        <f>+VLOOKUP(B64,'[5]GCI_data_platform-50'!$F$1:$G$149,2,FALSE)</f>
        <v>4.4685920540540502</v>
      </c>
      <c r="X64" s="57">
        <f>+VLOOKUP(B64,'[5]GCI_data_platform-51'!$F$1:$G$149,2,FALSE)</f>
        <v>4.9895489641891899</v>
      </c>
      <c r="Y64" s="57">
        <f>+VLOOKUP(B64,'[5]GCI_data_platform-52'!$F$1:$G$149,2,FALSE)</f>
        <v>4.8832928729729703</v>
      </c>
      <c r="Z64" s="57">
        <f>+VLOOKUP(B64,'[5]GCI_data_platform-53'!$F$1:$G$149,2,FALSE)</f>
        <v>5.29205127027027</v>
      </c>
      <c r="AA64" s="57">
        <f>+VLOOKUP(B64,'[5]GCI_data_platform-54'!$F$1:$G$149,2,FALSE)</f>
        <v>4.5673292405405403</v>
      </c>
      <c r="AB64" s="57">
        <f>+VLOOKUP(B64,'[5]GCI_data_platform-55'!$F$1:$G$149,2,FALSE)</f>
        <v>4.5438397108108104</v>
      </c>
      <c r="AC64" s="57">
        <f>+VLOOKUP(B64,'[5]GCI_data_platform-56'!$F$1:$G$149,2,FALSE)</f>
        <v>8.3000000000000007</v>
      </c>
    </row>
    <row r="65" spans="1:29" x14ac:dyDescent="0.25">
      <c r="A65" s="57" t="s">
        <v>215</v>
      </c>
      <c r="B65" s="57" t="s">
        <v>438</v>
      </c>
      <c r="C65" s="57">
        <v>30</v>
      </c>
      <c r="F65" s="57">
        <f>+VLOOKUP(B65,'[5]GCI_data_platform-33'!$F$1:$G$149,2,FALSE)</f>
        <v>3.49978569208576</v>
      </c>
      <c r="G65" s="57">
        <f>+VLOOKUP(B65,'[5]GCI_data_platform-34'!$F$1:$G$149,2,FALSE)</f>
        <v>3.4112390351356598</v>
      </c>
      <c r="H65" s="57">
        <f>+VLOOKUP(B65,'[5]GCI_data_platform-35'!$F$1:$G$149,2,FALSE)</f>
        <v>4.2628414924418596</v>
      </c>
      <c r="I65" s="57">
        <f>+VLOOKUP(B65,'[5]GCI_data_platform-36'!$F$1:$G$149,2,FALSE)</f>
        <v>3.72469664883721</v>
      </c>
      <c r="J65" s="57">
        <f>+VLOOKUP(B65,'[5]GCI_data_platform-37'!$F$1:$G$149,2,FALSE)</f>
        <v>2.8439181488372101</v>
      </c>
      <c r="K65" s="57">
        <f>+VLOOKUP(B65,'[5]GCI_data_platform-38'!$F$1:$G$149,2,FALSE)</f>
        <v>1.81644520581395</v>
      </c>
      <c r="L65" s="57">
        <f>+VLOOKUP(B65,'[5]GCI_data_platform-39'!$F$1:$G$149,2,FALSE)</f>
        <v>3.8393383304651199</v>
      </c>
      <c r="M65" s="57">
        <f>+VLOOKUP(B65,'[5]GCI_data_platform-40'!$F$1:$G$149,2,FALSE)</f>
        <v>3.7148075529069802</v>
      </c>
      <c r="N65" s="57">
        <f>+VLOOKUP(B65,'[5]GCI_data_platform-41'!$F$1:$G$149,2,FALSE)</f>
        <v>2.3709079598837199</v>
      </c>
      <c r="O65" s="57">
        <f>+VLOOKUP(B65,'[5]GCI_data_platform-42'!$F$1:$G$149,2,FALSE)</f>
        <v>2.0226114372092998</v>
      </c>
      <c r="P65" s="57">
        <f>+VLOOKUP(B65,'[5]GCI_data_platform-43'!$F$1:$G$149,2,FALSE)</f>
        <v>2.1579402337209301</v>
      </c>
      <c r="Q65" s="57">
        <f>+VLOOKUP(B65,'[5]GCI_data_platform-44'!$F$1:$G$149,2,FALSE)</f>
        <v>2.3301960267441899</v>
      </c>
      <c r="R65" s="57">
        <f>+VLOOKUP(B65,'[5]GCI_data_platform-45'!$F$1:$G$149,2,FALSE)</f>
        <v>2.4869883511627902</v>
      </c>
      <c r="S65" s="57">
        <f>+VLOOKUP(B65,'[5]GCI_data_platform-46'!$F$1:$G$149,2,FALSE)</f>
        <v>3.0261720011627902</v>
      </c>
      <c r="T65" s="57">
        <f>+VLOOKUP(B65,'[5]GCI_data_platform-47'!$F$1:$G$149,2,FALSE)</f>
        <v>5.6619793517441899</v>
      </c>
      <c r="U65" s="57">
        <f>+VLOOKUP(B65,'[5]GCI_data_platform-48'!$F$1:$G$149,2,FALSE)</f>
        <v>4.4993542284883699</v>
      </c>
      <c r="V65" s="57">
        <f>+VLOOKUP(B65,'[5]GCI_data_platform-49'!$F$1:$G$149,2,FALSE)</f>
        <v>3.5960708633720899</v>
      </c>
      <c r="W65" s="57">
        <f>+VLOOKUP(B65,'[5]GCI_data_platform-50'!$F$1:$G$149,2,FALSE)</f>
        <v>5.0100437017441903</v>
      </c>
      <c r="X65" s="57">
        <f>+VLOOKUP(B65,'[5]GCI_data_platform-51'!$F$1:$G$149,2,FALSE)</f>
        <v>3.7654256629360501</v>
      </c>
      <c r="Y65" s="57">
        <f>+VLOOKUP(B65,'[5]GCI_data_platform-52'!$F$1:$G$149,2,FALSE)</f>
        <v>3.6272926255814002</v>
      </c>
      <c r="Z65" s="57">
        <f>+VLOOKUP(B65,'[5]GCI_data_platform-53'!$F$1:$G$149,2,FALSE)</f>
        <v>3.9901824901162799</v>
      </c>
      <c r="AA65" s="57">
        <f>+VLOOKUP(B65,'[5]GCI_data_platform-54'!$F$1:$G$149,2,FALSE)</f>
        <v>3.7691535697674401</v>
      </c>
      <c r="AB65" s="57">
        <f>+VLOOKUP(B65,'[5]GCI_data_platform-55'!$F$1:$G$149,2,FALSE)</f>
        <v>3.25489874127907</v>
      </c>
      <c r="AC65" s="57">
        <f>+VLOOKUP(B65,'[5]GCI_data_platform-56'!$F$1:$G$149,2,FALSE)</f>
        <v>6</v>
      </c>
    </row>
    <row r="66" spans="1:29" x14ac:dyDescent="0.25">
      <c r="A66" s="57" t="s">
        <v>22</v>
      </c>
      <c r="B66" s="57" t="s">
        <v>91</v>
      </c>
      <c r="C66" s="57">
        <v>10</v>
      </c>
      <c r="D66" s="57">
        <v>1</v>
      </c>
      <c r="E66" s="57">
        <v>11</v>
      </c>
      <c r="F66" s="57">
        <f>+VLOOKUP(B66,'[5]GCI_data_platform-33'!$F$1:$G$149,2,FALSE)</f>
        <v>3.6647916576856598</v>
      </c>
      <c r="G66" s="57">
        <f>+VLOOKUP(B66,'[5]GCI_data_platform-34'!$F$1:$G$149,2,FALSE)</f>
        <v>3.4993460668652001</v>
      </c>
      <c r="H66" s="57">
        <f>+VLOOKUP(B66,'[5]GCI_data_platform-35'!$F$1:$G$149,2,FALSE)</f>
        <v>4.3101362639705902</v>
      </c>
      <c r="I66" s="57">
        <f>+VLOOKUP(B66,'[5]GCI_data_platform-36'!$F$1:$G$149,2,FALSE)</f>
        <v>3.5120068345588198</v>
      </c>
      <c r="J66" s="57">
        <f>+VLOOKUP(B66,'[5]GCI_data_platform-37'!$F$1:$G$149,2,FALSE)</f>
        <v>2.9793624441176498</v>
      </c>
      <c r="K66" s="57">
        <f>+VLOOKUP(B66,'[5]GCI_data_platform-38'!$F$1:$G$149,2,FALSE)</f>
        <v>2.2052054882352898</v>
      </c>
      <c r="L66" s="57">
        <f>+VLOOKUP(B66,'[5]GCI_data_platform-39'!$F$1:$G$149,2,FALSE)</f>
        <v>3.7306017002941201</v>
      </c>
      <c r="M66" s="57">
        <f>+VLOOKUP(B66,'[5]GCI_data_platform-40'!$F$1:$G$149,2,FALSE)</f>
        <v>4.4311746911764702</v>
      </c>
      <c r="N66" s="57">
        <f>+VLOOKUP(B66,'[5]GCI_data_platform-41'!$F$1:$G$149,2,FALSE)</f>
        <v>2.6489988183823501</v>
      </c>
      <c r="O66" s="57">
        <f>+VLOOKUP(B66,'[5]GCI_data_platform-42'!$F$1:$G$149,2,FALSE)</f>
        <v>2.4979150470588198</v>
      </c>
      <c r="P66" s="57">
        <f>+VLOOKUP(B66,'[5]GCI_data_platform-43'!$F$1:$G$149,2,FALSE)</f>
        <v>2.80571007279412</v>
      </c>
      <c r="Q66" s="57">
        <f>+VLOOKUP(B66,'[5]GCI_data_platform-44'!$F$1:$G$149,2,FALSE)</f>
        <v>3.3923955352941202</v>
      </c>
      <c r="R66" s="57">
        <f>+VLOOKUP(B66,'[5]GCI_data_platform-45'!$F$1:$G$149,2,FALSE)</f>
        <v>3.3511014595588202</v>
      </c>
      <c r="S66" s="57">
        <f>+VLOOKUP(B66,'[5]GCI_data_platform-46'!$F$1:$G$149,2,FALSE)</f>
        <v>3.8018100941176498</v>
      </c>
      <c r="T66" s="57">
        <f>+VLOOKUP(B66,'[5]GCI_data_platform-47'!$F$1:$G$149,2,FALSE)</f>
        <v>5.9725011522058802</v>
      </c>
      <c r="U66" s="57">
        <f>+VLOOKUP(B66,'[5]GCI_data_platform-48'!$F$1:$G$149,2,FALSE)</f>
        <v>2.3132300323529398</v>
      </c>
      <c r="V66" s="57">
        <f>+VLOOKUP(B66,'[5]GCI_data_platform-49'!$F$1:$G$149,2,FALSE)</f>
        <v>3.1467240095588198</v>
      </c>
      <c r="W66" s="57">
        <f>+VLOOKUP(B66,'[5]GCI_data_platform-50'!$F$1:$G$149,2,FALSE)</f>
        <v>3.6517080301470601</v>
      </c>
      <c r="X66" s="57">
        <f>+VLOOKUP(B66,'[5]GCI_data_platform-51'!$F$1:$G$149,2,FALSE)</f>
        <v>4.1611284301470599</v>
      </c>
      <c r="Y66" s="57">
        <f>+VLOOKUP(B66,'[5]GCI_data_platform-52'!$F$1:$G$149,2,FALSE)</f>
        <v>3.68777422720588</v>
      </c>
      <c r="Z66" s="57">
        <f>+VLOOKUP(B66,'[5]GCI_data_platform-53'!$F$1:$G$149,2,FALSE)</f>
        <v>5.2959275485294102</v>
      </c>
      <c r="AA66" s="57">
        <f>+VLOOKUP(B66,'[5]GCI_data_platform-54'!$F$1:$G$149,2,FALSE)</f>
        <v>4.6178581441176503</v>
      </c>
      <c r="AB66" s="57">
        <f>+VLOOKUP(B66,'[5]GCI_data_platform-55'!$F$1:$G$149,2,FALSE)</f>
        <v>4.4441448397058796</v>
      </c>
      <c r="AC66" s="57">
        <f>+VLOOKUP(B66,'[5]GCI_data_platform-56'!$F$1:$G$149,2,FALSE)</f>
        <v>5.3</v>
      </c>
    </row>
    <row r="67" spans="1:29" x14ac:dyDescent="0.25">
      <c r="A67" s="57" t="s">
        <v>216</v>
      </c>
      <c r="B67" s="57" t="s">
        <v>439</v>
      </c>
      <c r="C67" s="57">
        <v>30</v>
      </c>
      <c r="F67" s="57">
        <f>+VLOOKUP(B67,'[5]GCI_data_platform-33'!$F$1:$G$149,2,FALSE)</f>
        <v>5.2544221423495596</v>
      </c>
      <c r="G67" s="57">
        <f>+VLOOKUP(B67,'[5]GCI_data_platform-34'!$F$1:$G$149,2,FALSE)</f>
        <v>5.1587189728008802</v>
      </c>
      <c r="H67" s="57">
        <f>+VLOOKUP(B67,'[5]GCI_data_platform-35'!$F$1:$G$149,2,FALSE)</f>
        <v>5.8144369168141603</v>
      </c>
      <c r="I67" s="57">
        <f>+VLOOKUP(B67,'[5]GCI_data_platform-36'!$F$1:$G$149,2,FALSE)</f>
        <v>5.7334508464601797</v>
      </c>
      <c r="J67" s="57">
        <f>+VLOOKUP(B67,'[5]GCI_data_platform-37'!$F$1:$G$149,2,FALSE)</f>
        <v>5.3877961778761101</v>
      </c>
      <c r="K67" s="57">
        <f>+VLOOKUP(B67,'[5]GCI_data_platform-38'!$F$1:$G$149,2,FALSE)</f>
        <v>3.80274782212389</v>
      </c>
      <c r="L67" s="57">
        <f>+VLOOKUP(B67,'[5]GCI_data_platform-39'!$F$1:$G$149,2,FALSE)</f>
        <v>6.1290862689380496</v>
      </c>
      <c r="M67" s="57">
        <f>+VLOOKUP(B67,'[5]GCI_data_platform-40'!$F$1:$G$149,2,FALSE)</f>
        <v>5.9617747420354004</v>
      </c>
      <c r="N67" s="57">
        <f>+VLOOKUP(B67,'[5]GCI_data_platform-41'!$F$1:$G$149,2,FALSE)</f>
        <v>4.7996318641592897</v>
      </c>
      <c r="O67" s="57">
        <f>+VLOOKUP(B67,'[5]GCI_data_platform-42'!$F$1:$G$149,2,FALSE)</f>
        <v>3.46199965840708</v>
      </c>
      <c r="P67" s="57">
        <f>+VLOOKUP(B67,'[5]GCI_data_platform-43'!$F$1:$G$149,2,FALSE)</f>
        <v>3.3921174831858401</v>
      </c>
      <c r="Q67" s="57">
        <f>+VLOOKUP(B67,'[5]GCI_data_platform-44'!$F$1:$G$149,2,FALSE)</f>
        <v>4.7094174238938002</v>
      </c>
      <c r="R67" s="57">
        <f>+VLOOKUP(B67,'[5]GCI_data_platform-45'!$F$1:$G$149,2,FALSE)</f>
        <v>4.0786704092920401</v>
      </c>
      <c r="S67" s="57">
        <f>+VLOOKUP(B67,'[5]GCI_data_platform-46'!$F$1:$G$149,2,FALSE)</f>
        <v>5.1749387703539798</v>
      </c>
      <c r="T67" s="57">
        <f>+VLOOKUP(B67,'[5]GCI_data_platform-47'!$F$1:$G$149,2,FALSE)</f>
        <v>5.1967181752212399</v>
      </c>
      <c r="U67" s="57">
        <f>+VLOOKUP(B67,'[5]GCI_data_platform-48'!$F$1:$G$149,2,FALSE)</f>
        <v>5.2195398641592901</v>
      </c>
      <c r="V67" s="57">
        <f>+VLOOKUP(B67,'[5]GCI_data_platform-49'!$F$1:$G$149,2,FALSE)</f>
        <v>5.2420714619469004</v>
      </c>
      <c r="W67" s="57">
        <f>+VLOOKUP(B67,'[5]GCI_data_platform-50'!$F$1:$G$149,2,FALSE)</f>
        <v>5.7635818141592896</v>
      </c>
      <c r="X67" s="57">
        <f>+VLOOKUP(B67,'[5]GCI_data_platform-51'!$F$1:$G$149,2,FALSE)</f>
        <v>5.5415316509955703</v>
      </c>
      <c r="Y67" s="57">
        <f>+VLOOKUP(B67,'[5]GCI_data_platform-52'!$F$1:$G$149,2,FALSE)</f>
        <v>5.8096780889380497</v>
      </c>
      <c r="Z67" s="57">
        <f>+VLOOKUP(B67,'[5]GCI_data_platform-53'!$F$1:$G$149,2,FALSE)</f>
        <v>5.5073398641592899</v>
      </c>
      <c r="AA67" s="57">
        <f>+VLOOKUP(B67,'[5]GCI_data_platform-54'!$F$1:$G$149,2,FALSE)</f>
        <v>5.2554374836283202</v>
      </c>
      <c r="AB67" s="57">
        <f>+VLOOKUP(B67,'[5]GCI_data_platform-55'!$F$1:$G$149,2,FALSE)</f>
        <v>5.1307635044247801</v>
      </c>
      <c r="AC67" s="57">
        <f>+VLOOKUP(B67,'[5]GCI_data_platform-56'!$F$1:$G$149,2,FALSE)</f>
        <v>7</v>
      </c>
    </row>
    <row r="68" spans="1:29" x14ac:dyDescent="0.25">
      <c r="A68" s="57" t="s">
        <v>217</v>
      </c>
      <c r="B68" s="57" t="s">
        <v>440</v>
      </c>
      <c r="C68" s="57">
        <v>30</v>
      </c>
      <c r="F68" s="57">
        <f>+VLOOKUP(B68,'[5]GCI_data_platform-33'!$F$1:$G$149,2,FALSE)</f>
        <v>4.59772368375</v>
      </c>
      <c r="G68" s="57">
        <f>+VLOOKUP(B68,'[5]GCI_data_platform-34'!$F$1:$G$149,2,FALSE)</f>
        <v>4.6677891200000001</v>
      </c>
      <c r="H68" s="57">
        <f>+VLOOKUP(B68,'[5]GCI_data_platform-35'!$F$1:$G$149,2,FALSE)</f>
        <v>5.3273659999999996</v>
      </c>
      <c r="I68" s="57">
        <f>+VLOOKUP(B68,'[5]GCI_data_platform-36'!$F$1:$G$149,2,FALSE)</f>
        <v>4.5616659999999998</v>
      </c>
      <c r="J68" s="57">
        <f>+VLOOKUP(B68,'[5]GCI_data_platform-37'!$F$1:$G$149,2,FALSE)</f>
        <v>3.8896660000000001</v>
      </c>
      <c r="K68" s="57">
        <f>+VLOOKUP(B68,'[5]GCI_data_platform-38'!$F$1:$G$149,2,FALSE)</f>
        <v>3.539501</v>
      </c>
      <c r="L68" s="57">
        <f>+VLOOKUP(B68,'[5]GCI_data_platform-39'!$F$1:$G$149,2,FALSE)</f>
        <v>4.9360989999999996</v>
      </c>
      <c r="M68" s="57">
        <f>+VLOOKUP(B68,'[5]GCI_data_platform-40'!$F$1:$G$149,2,FALSE)</f>
        <v>4.4336840000000004</v>
      </c>
      <c r="N68" s="57">
        <f>+VLOOKUP(B68,'[5]GCI_data_platform-41'!$F$1:$G$149,2,FALSE)</f>
        <v>3.7784119999999999</v>
      </c>
      <c r="O68" s="57">
        <f>+VLOOKUP(B68,'[5]GCI_data_platform-42'!$F$1:$G$149,2,FALSE)</f>
        <v>3.7540460000000002</v>
      </c>
      <c r="P68" s="57">
        <f>+VLOOKUP(B68,'[5]GCI_data_platform-43'!$F$1:$G$149,2,FALSE)</f>
        <v>3.8210419999999998</v>
      </c>
      <c r="Q68" s="57">
        <f>+VLOOKUP(B68,'[5]GCI_data_platform-44'!$F$1:$G$149,2,FALSE)</f>
        <v>4.3473879999999996</v>
      </c>
      <c r="R68" s="57">
        <f>+VLOOKUP(B68,'[5]GCI_data_platform-45'!$F$1:$G$149,2,FALSE)</f>
        <v>4.3591179999999996</v>
      </c>
      <c r="S68" s="57">
        <f>+VLOOKUP(B68,'[5]GCI_data_platform-46'!$F$1:$G$149,2,FALSE)</f>
        <v>4.5307890000000004</v>
      </c>
      <c r="T68" s="57">
        <f>+VLOOKUP(B68,'[5]GCI_data_platform-47'!$F$1:$G$149,2,FALSE)</f>
        <v>5.7673579999999998</v>
      </c>
      <c r="U68" s="57">
        <f>+VLOOKUP(B68,'[5]GCI_data_platform-48'!$F$1:$G$149,2,FALSE)</f>
        <v>5.8740639999999997</v>
      </c>
      <c r="V68" s="57">
        <f>+VLOOKUP(B68,'[5]GCI_data_platform-49'!$F$1:$G$149,2,FALSE)</f>
        <v>6.3329449999999996</v>
      </c>
      <c r="W68" s="57">
        <f>+VLOOKUP(B68,'[5]GCI_data_platform-50'!$F$1:$G$149,2,FALSE)</f>
        <v>5.531765</v>
      </c>
      <c r="X68" s="57">
        <f>+VLOOKUP(B68,'[5]GCI_data_platform-51'!$F$1:$G$149,2,FALSE)</f>
        <v>4.3875273750000003</v>
      </c>
      <c r="Y68" s="57">
        <f>+VLOOKUP(B68,'[5]GCI_data_platform-52'!$F$1:$G$149,2,FALSE)</f>
        <v>4.4177840000000002</v>
      </c>
      <c r="Z68" s="57">
        <f>+VLOOKUP(B68,'[5]GCI_data_platform-53'!$F$1:$G$149,2,FALSE)</f>
        <v>4.852582</v>
      </c>
      <c r="AA68" s="57">
        <f>+VLOOKUP(B68,'[5]GCI_data_platform-54'!$F$1:$G$149,2,FALSE)</f>
        <v>4.1926550000000002</v>
      </c>
      <c r="AB68" s="57">
        <f>+VLOOKUP(B68,'[5]GCI_data_platform-55'!$F$1:$G$149,2,FALSE)</f>
        <v>4.8038460000000001</v>
      </c>
      <c r="AC68" s="57">
        <f>+VLOOKUP(B68,'[5]GCI_data_platform-56'!$F$1:$G$149,2,FALSE)</f>
        <v>4.3</v>
      </c>
    </row>
    <row r="69" spans="1:29" x14ac:dyDescent="0.25">
      <c r="A69" s="57" t="s">
        <v>218</v>
      </c>
      <c r="B69" s="57" t="s">
        <v>441</v>
      </c>
      <c r="C69" s="57">
        <v>30</v>
      </c>
      <c r="F69" s="57">
        <f>+VLOOKUP(B69,'[5]GCI_data_platform-33'!$F$1:$G$149,2,FALSE)</f>
        <v>4.0920757549017903</v>
      </c>
      <c r="G69" s="57">
        <f>+VLOOKUP(B69,'[5]GCI_data_platform-34'!$F$1:$G$149,2,FALSE)</f>
        <v>3.96832033738889</v>
      </c>
      <c r="H69" s="57">
        <f>+VLOOKUP(B69,'[5]GCI_data_platform-35'!$F$1:$G$149,2,FALSE)</f>
        <v>4.2569527642857103</v>
      </c>
      <c r="I69" s="57">
        <f>+VLOOKUP(B69,'[5]GCI_data_platform-36'!$F$1:$G$149,2,FALSE)</f>
        <v>3.6212604023809498</v>
      </c>
      <c r="J69" s="57">
        <f>+VLOOKUP(B69,'[5]GCI_data_platform-37'!$F$1:$G$149,2,FALSE)</f>
        <v>3.2706514452381001</v>
      </c>
      <c r="K69" s="57">
        <f>+VLOOKUP(B69,'[5]GCI_data_platform-38'!$F$1:$G$149,2,FALSE)</f>
        <v>3.7661839809523801</v>
      </c>
      <c r="L69" s="57">
        <f>+VLOOKUP(B69,'[5]GCI_data_platform-39'!$F$1:$G$149,2,FALSE)</f>
        <v>4.0579151261904798</v>
      </c>
      <c r="M69" s="57">
        <f>+VLOOKUP(B69,'[5]GCI_data_platform-40'!$F$1:$G$149,2,FALSE)</f>
        <v>3.3869923261904802</v>
      </c>
      <c r="N69" s="57">
        <f>+VLOOKUP(B69,'[5]GCI_data_platform-41'!$F$1:$G$149,2,FALSE)</f>
        <v>3.0100423071428599</v>
      </c>
      <c r="O69" s="57">
        <f>+VLOOKUP(B69,'[5]GCI_data_platform-42'!$F$1:$G$149,2,FALSE)</f>
        <v>3.8414729785714301</v>
      </c>
      <c r="P69" s="57">
        <f>+VLOOKUP(B69,'[5]GCI_data_platform-43'!$F$1:$G$149,2,FALSE)</f>
        <v>3.6634561333333302</v>
      </c>
      <c r="Q69" s="57">
        <f>+VLOOKUP(B69,'[5]GCI_data_platform-44'!$F$1:$G$149,2,FALSE)</f>
        <v>3.9328224785714299</v>
      </c>
      <c r="R69" s="57">
        <f>+VLOOKUP(B69,'[5]GCI_data_platform-45'!$F$1:$G$149,2,FALSE)</f>
        <v>3.5661945261904799</v>
      </c>
      <c r="S69" s="57">
        <f>+VLOOKUP(B69,'[5]GCI_data_platform-46'!$F$1:$G$149,2,FALSE)</f>
        <v>4.7211763428571398</v>
      </c>
      <c r="T69" s="57">
        <f>+VLOOKUP(B69,'[5]GCI_data_platform-47'!$F$1:$G$149,2,FALSE)</f>
        <v>5.5413401714285699</v>
      </c>
      <c r="U69" s="57">
        <f>+VLOOKUP(B69,'[5]GCI_data_platform-48'!$F$1:$G$149,2,FALSE)</f>
        <v>5.1969135023809496</v>
      </c>
      <c r="V69" s="57">
        <f>+VLOOKUP(B69,'[5]GCI_data_platform-49'!$F$1:$G$149,2,FALSE)</f>
        <v>5.1533192619047599</v>
      </c>
      <c r="W69" s="57">
        <f>+VLOOKUP(B69,'[5]GCI_data_platform-50'!$F$1:$G$149,2,FALSE)</f>
        <v>3.9274445999999998</v>
      </c>
      <c r="X69" s="57">
        <f>+VLOOKUP(B69,'[5]GCI_data_platform-51'!$F$1:$G$149,2,FALSE)</f>
        <v>4.4633420074404802</v>
      </c>
      <c r="Y69" s="57">
        <f>+VLOOKUP(B69,'[5]GCI_data_platform-52'!$F$1:$G$149,2,FALSE)</f>
        <v>4.1130140619047602</v>
      </c>
      <c r="Z69" s="57">
        <f>+VLOOKUP(B69,'[5]GCI_data_platform-53'!$F$1:$G$149,2,FALSE)</f>
        <v>4.5794020904761901</v>
      </c>
      <c r="AA69" s="57">
        <f>+VLOOKUP(B69,'[5]GCI_data_platform-54'!$F$1:$G$149,2,FALSE)</f>
        <v>4.78256813571429</v>
      </c>
      <c r="AB69" s="57">
        <f>+VLOOKUP(B69,'[5]GCI_data_platform-55'!$F$1:$G$149,2,FALSE)</f>
        <v>4.0927095857142897</v>
      </c>
      <c r="AC69" s="57">
        <f>+VLOOKUP(B69,'[5]GCI_data_platform-56'!$F$1:$G$149,2,FALSE)</f>
        <v>8</v>
      </c>
    </row>
    <row r="70" spans="1:29" x14ac:dyDescent="0.25">
      <c r="A70" s="57" t="s">
        <v>219</v>
      </c>
      <c r="B70" s="57" t="s">
        <v>442</v>
      </c>
      <c r="C70" s="57">
        <v>30</v>
      </c>
      <c r="F70" s="57">
        <f>+VLOOKUP(B70,'[5]GCI_data_platform-33'!$F$1:$G$149,2,FALSE)</f>
        <v>3.62399466743868</v>
      </c>
      <c r="G70" s="57">
        <f>+VLOOKUP(B70,'[5]GCI_data_platform-34'!$F$1:$G$149,2,FALSE)</f>
        <v>3.49339642623899</v>
      </c>
      <c r="H70" s="57">
        <f>+VLOOKUP(B70,'[5]GCI_data_platform-35'!$F$1:$G$149,2,FALSE)</f>
        <v>3.9115148943396201</v>
      </c>
      <c r="I70" s="57">
        <f>+VLOOKUP(B70,'[5]GCI_data_platform-36'!$F$1:$G$149,2,FALSE)</f>
        <v>3.4472399811320802</v>
      </c>
      <c r="J70" s="57">
        <f>+VLOOKUP(B70,'[5]GCI_data_platform-37'!$F$1:$G$149,2,FALSE)</f>
        <v>3.0159717056603799</v>
      </c>
      <c r="K70" s="57">
        <f>+VLOOKUP(B70,'[5]GCI_data_platform-38'!$F$1:$G$149,2,FALSE)</f>
        <v>2.74610806037736</v>
      </c>
      <c r="L70" s="57">
        <f>+VLOOKUP(B70,'[5]GCI_data_platform-39'!$F$1:$G$149,2,FALSE)</f>
        <v>3.1706405328301899</v>
      </c>
      <c r="M70" s="57">
        <f>+VLOOKUP(B70,'[5]GCI_data_platform-40'!$F$1:$G$149,2,FALSE)</f>
        <v>3.9705263245282998</v>
      </c>
      <c r="N70" s="57">
        <f>+VLOOKUP(B70,'[5]GCI_data_platform-41'!$F$1:$G$149,2,FALSE)</f>
        <v>2.7560677320754698</v>
      </c>
      <c r="O70" s="57">
        <f>+VLOOKUP(B70,'[5]GCI_data_platform-42'!$F$1:$G$149,2,FALSE)</f>
        <v>3.3093756000000001</v>
      </c>
      <c r="P70" s="57">
        <f>+VLOOKUP(B70,'[5]GCI_data_platform-43'!$F$1:$G$149,2,FALSE)</f>
        <v>3.58903186415094</v>
      </c>
      <c r="Q70" s="57">
        <f>+VLOOKUP(B70,'[5]GCI_data_platform-44'!$F$1:$G$149,2,FALSE)</f>
        <v>3.88949117358491</v>
      </c>
      <c r="R70" s="57">
        <f>+VLOOKUP(B70,'[5]GCI_data_platform-45'!$F$1:$G$149,2,FALSE)</f>
        <v>3.6624582000000001</v>
      </c>
      <c r="S70" s="57">
        <f>+VLOOKUP(B70,'[5]GCI_data_platform-46'!$F$1:$G$149,2,FALSE)</f>
        <v>3.9330631094339599</v>
      </c>
      <c r="T70" s="57">
        <f>+VLOOKUP(B70,'[5]GCI_data_platform-47'!$F$1:$G$149,2,FALSE)</f>
        <v>3.5723715509434002</v>
      </c>
      <c r="U70" s="57">
        <f>+VLOOKUP(B70,'[5]GCI_data_platform-48'!$F$1:$G$149,2,FALSE)</f>
        <v>3.3684591245283002</v>
      </c>
      <c r="V70" s="57">
        <f>+VLOOKUP(B70,'[5]GCI_data_platform-49'!$F$1:$G$149,2,FALSE)</f>
        <v>4.1447267622641499</v>
      </c>
      <c r="W70" s="57">
        <f>+VLOOKUP(B70,'[5]GCI_data_platform-50'!$F$1:$G$149,2,FALSE)</f>
        <v>3.6851269245283</v>
      </c>
      <c r="X70" s="57">
        <f>+VLOOKUP(B70,'[5]GCI_data_platform-51'!$F$1:$G$149,2,FALSE)</f>
        <v>4.0157893910377398</v>
      </c>
      <c r="Y70" s="57">
        <f>+VLOOKUP(B70,'[5]GCI_data_platform-52'!$F$1:$G$149,2,FALSE)</f>
        <v>3.8073413358490602</v>
      </c>
      <c r="Z70" s="57">
        <f>+VLOOKUP(B70,'[5]GCI_data_platform-53'!$F$1:$G$149,2,FALSE)</f>
        <v>4.4253543924528298</v>
      </c>
      <c r="AA70" s="57">
        <f>+VLOOKUP(B70,'[5]GCI_data_platform-54'!$F$1:$G$149,2,FALSE)</f>
        <v>4.5060329018867904</v>
      </c>
      <c r="AB70" s="57">
        <f>+VLOOKUP(B70,'[5]GCI_data_platform-55'!$F$1:$G$149,2,FALSE)</f>
        <v>3.96556249056604</v>
      </c>
      <c r="AC70" s="57">
        <f>+VLOOKUP(B70,'[5]GCI_data_platform-56'!$F$1:$G$149,2,FALSE)</f>
        <v>5</v>
      </c>
    </row>
    <row r="71" spans="1:29" x14ac:dyDescent="0.25">
      <c r="A71" s="57" t="s">
        <v>445</v>
      </c>
      <c r="B71" s="57" t="s">
        <v>446</v>
      </c>
      <c r="C71" s="57">
        <v>30</v>
      </c>
      <c r="F71" s="57">
        <f>+VLOOKUP(B71,'[5]GCI_data_platform-33'!$F$1:$G$149,2,FALSE)</f>
        <v>3.8422223002262599</v>
      </c>
      <c r="G71" s="57">
        <f>+VLOOKUP(B71,'[5]GCI_data_platform-34'!$F$1:$G$149,2,FALSE)</f>
        <v>3.8116529136163901</v>
      </c>
      <c r="H71" s="57">
        <f>+VLOOKUP(B71,'[5]GCI_data_platform-35'!$F$1:$G$149,2,FALSE)</f>
        <v>4.5473146458100597</v>
      </c>
      <c r="I71" s="57">
        <f>+VLOOKUP(B71,'[5]GCI_data_platform-36'!$F$1:$G$149,2,FALSE)</f>
        <v>4.0252839653631298</v>
      </c>
      <c r="J71" s="57">
        <f>+VLOOKUP(B71,'[5]GCI_data_platform-37'!$F$1:$G$149,2,FALSE)</f>
        <v>3.3159925608938599</v>
      </c>
      <c r="K71" s="57">
        <f>+VLOOKUP(B71,'[5]GCI_data_platform-38'!$F$1:$G$149,2,FALSE)</f>
        <v>2.2127505620111698</v>
      </c>
      <c r="L71" s="57">
        <f>+VLOOKUP(B71,'[5]GCI_data_platform-39'!$F$1:$G$149,2,FALSE)</f>
        <v>4.3523503506145298</v>
      </c>
      <c r="M71" s="57">
        <f>+VLOOKUP(B71,'[5]GCI_data_platform-40'!$F$1:$G$149,2,FALSE)</f>
        <v>3.5418673553072599</v>
      </c>
      <c r="N71" s="57">
        <f>+VLOOKUP(B71,'[5]GCI_data_platform-41'!$F$1:$G$149,2,FALSE)</f>
        <v>2.9578190256983201</v>
      </c>
      <c r="O71" s="57">
        <f>+VLOOKUP(B71,'[5]GCI_data_platform-42'!$F$1:$G$149,2,FALSE)</f>
        <v>3.0439137999999999</v>
      </c>
      <c r="P71" s="57">
        <f>+VLOOKUP(B71,'[5]GCI_data_platform-43'!$F$1:$G$149,2,FALSE)</f>
        <v>3.2462520592178801</v>
      </c>
      <c r="Q71" s="57">
        <f>+VLOOKUP(B71,'[5]GCI_data_platform-44'!$F$1:$G$149,2,FALSE)</f>
        <v>3.5283372078212301</v>
      </c>
      <c r="R71" s="57">
        <f>+VLOOKUP(B71,'[5]GCI_data_platform-45'!$F$1:$G$149,2,FALSE)</f>
        <v>3.0492625106145299</v>
      </c>
      <c r="S71" s="57">
        <f>+VLOOKUP(B71,'[5]GCI_data_platform-46'!$F$1:$G$149,2,FALSE)</f>
        <v>3.3953366569832402</v>
      </c>
      <c r="T71" s="57">
        <f>+VLOOKUP(B71,'[5]GCI_data_platform-47'!$F$1:$G$149,2,FALSE)</f>
        <v>4.9429845128491596</v>
      </c>
      <c r="U71" s="57">
        <f>+VLOOKUP(B71,'[5]GCI_data_platform-48'!$F$1:$G$149,2,FALSE)</f>
        <v>4.8815730804469304</v>
      </c>
      <c r="V71" s="57">
        <f>+VLOOKUP(B71,'[5]GCI_data_platform-49'!$F$1:$G$149,2,FALSE)</f>
        <v>4.97717898100559</v>
      </c>
      <c r="W71" s="57">
        <f>+VLOOKUP(B71,'[5]GCI_data_platform-50'!$F$1:$G$149,2,FALSE)</f>
        <v>4.7534581743016799</v>
      </c>
      <c r="X71" s="57">
        <f>+VLOOKUP(B71,'[5]GCI_data_platform-51'!$F$1:$G$149,2,FALSE)</f>
        <v>3.93393046005587</v>
      </c>
      <c r="Y71" s="57">
        <f>+VLOOKUP(B71,'[5]GCI_data_platform-52'!$F$1:$G$149,2,FALSE)</f>
        <v>3.8072784357541898</v>
      </c>
      <c r="Z71" s="57">
        <f>+VLOOKUP(B71,'[5]GCI_data_platform-53'!$F$1:$G$149,2,FALSE)</f>
        <v>4.28602949162011</v>
      </c>
      <c r="AA71" s="57">
        <f>+VLOOKUP(B71,'[5]GCI_data_platform-54'!$F$1:$G$149,2,FALSE)</f>
        <v>3.8999670513966498</v>
      </c>
      <c r="AB71" s="57">
        <f>+VLOOKUP(B71,'[5]GCI_data_platform-55'!$F$1:$G$149,2,FALSE)</f>
        <v>3.4563333944134098</v>
      </c>
      <c r="AC71" s="57">
        <f>+VLOOKUP(B71,'[5]GCI_data_platform-56'!$F$1:$G$149,2,FALSE)</f>
        <v>6</v>
      </c>
    </row>
    <row r="72" spans="1:29" x14ac:dyDescent="0.25">
      <c r="A72" s="57" t="s">
        <v>221</v>
      </c>
      <c r="B72" s="57" t="s">
        <v>449</v>
      </c>
      <c r="C72" s="57">
        <v>30</v>
      </c>
      <c r="F72" s="57">
        <f>+VLOOKUP(B72,'[5]GCI_data_platform-33'!$F$1:$G$149,2,FALSE)</f>
        <v>4.2056041417263499</v>
      </c>
      <c r="G72" s="57">
        <f>+VLOOKUP(B72,'[5]GCI_data_platform-34'!$F$1:$G$149,2,FALSE)</f>
        <v>4.2002002095765798</v>
      </c>
      <c r="H72" s="57">
        <f>+VLOOKUP(B72,'[5]GCI_data_platform-35'!$F$1:$G$149,2,FALSE)</f>
        <v>5.0176145081081103</v>
      </c>
      <c r="I72" s="57">
        <f>+VLOOKUP(B72,'[5]GCI_data_platform-36'!$F$1:$G$149,2,FALSE)</f>
        <v>3.7910764567567599</v>
      </c>
      <c r="J72" s="57">
        <f>+VLOOKUP(B72,'[5]GCI_data_platform-37'!$F$1:$G$149,2,FALSE)</f>
        <v>3.5487157378378398</v>
      </c>
      <c r="K72" s="57">
        <f>+VLOOKUP(B72,'[5]GCI_data_platform-38'!$F$1:$G$149,2,FALSE)</f>
        <v>3.17559055135135</v>
      </c>
      <c r="L72" s="57">
        <f>+VLOOKUP(B72,'[5]GCI_data_platform-39'!$F$1:$G$149,2,FALSE)</f>
        <v>4.4469710756756804</v>
      </c>
      <c r="M72" s="57">
        <f>+VLOOKUP(B72,'[5]GCI_data_platform-40'!$F$1:$G$149,2,FALSE)</f>
        <v>4.9549906135135098</v>
      </c>
      <c r="N72" s="57">
        <f>+VLOOKUP(B72,'[5]GCI_data_platform-41'!$F$1:$G$149,2,FALSE)</f>
        <v>2.7517227810810798</v>
      </c>
      <c r="O72" s="57">
        <f>+VLOOKUP(B72,'[5]GCI_data_platform-42'!$F$1:$G$149,2,FALSE)</f>
        <v>2.7976471432432399</v>
      </c>
      <c r="P72" s="57">
        <f>+VLOOKUP(B72,'[5]GCI_data_platform-43'!$F$1:$G$149,2,FALSE)</f>
        <v>2.1900312540540501</v>
      </c>
      <c r="Q72" s="57">
        <f>+VLOOKUP(B72,'[5]GCI_data_platform-44'!$F$1:$G$149,2,FALSE)</f>
        <v>3.7791393594594598</v>
      </c>
      <c r="R72" s="57">
        <f>+VLOOKUP(B72,'[5]GCI_data_platform-45'!$F$1:$G$149,2,FALSE)</f>
        <v>3.7503915540540498</v>
      </c>
      <c r="S72" s="57">
        <f>+VLOOKUP(B72,'[5]GCI_data_platform-46'!$F$1:$G$149,2,FALSE)</f>
        <v>3.6774892945945901</v>
      </c>
      <c r="T72" s="57">
        <f>+VLOOKUP(B72,'[5]GCI_data_platform-47'!$F$1:$G$149,2,FALSE)</f>
        <v>5.71328816756757</v>
      </c>
      <c r="U72" s="57">
        <f>+VLOOKUP(B72,'[5]GCI_data_platform-48'!$F$1:$G$149,2,FALSE)</f>
        <v>5.9196387432432402</v>
      </c>
      <c r="V72" s="57">
        <f>+VLOOKUP(B72,'[5]GCI_data_platform-49'!$F$1:$G$149,2,FALSE)</f>
        <v>5.9132045027027003</v>
      </c>
      <c r="W72" s="57">
        <f>+VLOOKUP(B72,'[5]GCI_data_platform-50'!$F$1:$G$149,2,FALSE)</f>
        <v>4.7585766540540497</v>
      </c>
      <c r="X72" s="57">
        <f>+VLOOKUP(B72,'[5]GCI_data_platform-51'!$F$1:$G$149,2,FALSE)</f>
        <v>4.2218159381756797</v>
      </c>
      <c r="Y72" s="57">
        <f>+VLOOKUP(B72,'[5]GCI_data_platform-52'!$F$1:$G$149,2,FALSE)</f>
        <v>3.94787549459459</v>
      </c>
      <c r="Z72" s="57">
        <f>+VLOOKUP(B72,'[5]GCI_data_platform-53'!$F$1:$G$149,2,FALSE)</f>
        <v>4.8518444243243204</v>
      </c>
      <c r="AA72" s="57">
        <f>+VLOOKUP(B72,'[5]GCI_data_platform-54'!$F$1:$G$149,2,FALSE)</f>
        <v>4.0603603000000001</v>
      </c>
      <c r="AB72" s="57">
        <f>+VLOOKUP(B72,'[5]GCI_data_platform-55'!$F$1:$G$149,2,FALSE)</f>
        <v>4.2908208027026999</v>
      </c>
      <c r="AC72" s="57">
        <f>+VLOOKUP(B72,'[5]GCI_data_platform-56'!$F$1:$G$149,2,FALSE)</f>
        <v>6.3</v>
      </c>
    </row>
    <row r="73" spans="1:29" x14ac:dyDescent="0.25">
      <c r="A73" s="57" t="s">
        <v>222</v>
      </c>
      <c r="B73" s="57" t="s">
        <v>450</v>
      </c>
      <c r="C73" s="57">
        <v>30</v>
      </c>
      <c r="F73" s="57">
        <f>+VLOOKUP(B73,'[5]GCI_data_platform-33'!$F$1:$G$149,2,FALSE)</f>
        <v>3.05417405744062</v>
      </c>
      <c r="G73" s="57">
        <f>+VLOOKUP(B73,'[5]GCI_data_platform-34'!$F$1:$G$149,2,FALSE)</f>
        <v>2.8409951089833299</v>
      </c>
      <c r="H73" s="57">
        <f>+VLOOKUP(B73,'[5]GCI_data_platform-35'!$F$1:$G$149,2,FALSE)</f>
        <v>2.8970118249999999</v>
      </c>
      <c r="I73" s="57">
        <f>+VLOOKUP(B73,'[5]GCI_data_platform-36'!$F$1:$G$149,2,FALSE)</f>
        <v>2.3316740425</v>
      </c>
      <c r="J73" s="57">
        <f>+VLOOKUP(B73,'[5]GCI_data_platform-37'!$F$1:$G$149,2,FALSE)</f>
        <v>2.3666735550000002</v>
      </c>
      <c r="K73" s="57">
        <f>+VLOOKUP(B73,'[5]GCI_data_platform-38'!$F$1:$G$149,2,FALSE)</f>
        <v>2.0125405275000001</v>
      </c>
      <c r="L73" s="57">
        <f>+VLOOKUP(B73,'[5]GCI_data_platform-39'!$F$1:$G$149,2,FALSE)</f>
        <v>2.5971903635000002</v>
      </c>
      <c r="M73" s="57">
        <f>+VLOOKUP(B73,'[5]GCI_data_platform-40'!$F$1:$G$149,2,FALSE)</f>
        <v>2.1904905824999998</v>
      </c>
      <c r="N73" s="57">
        <f>+VLOOKUP(B73,'[5]GCI_data_platform-41'!$F$1:$G$149,2,FALSE)</f>
        <v>2.35990118</v>
      </c>
      <c r="O73" s="57">
        <f>+VLOOKUP(B73,'[5]GCI_data_platform-42'!$F$1:$G$149,2,FALSE)</f>
        <v>2.3562866124999999</v>
      </c>
      <c r="P73" s="57">
        <f>+VLOOKUP(B73,'[5]GCI_data_platform-43'!$F$1:$G$149,2,FALSE)</f>
        <v>3.1715341750000001</v>
      </c>
      <c r="Q73" s="57">
        <f>+VLOOKUP(B73,'[5]GCI_data_platform-44'!$F$1:$G$149,2,FALSE)</f>
        <v>2.6451432425000001</v>
      </c>
      <c r="R73" s="57">
        <f>+VLOOKUP(B73,'[5]GCI_data_platform-45'!$F$1:$G$149,2,FALSE)</f>
        <v>2.51333077</v>
      </c>
      <c r="S73" s="57">
        <f>+VLOOKUP(B73,'[5]GCI_data_platform-46'!$F$1:$G$149,2,FALSE)</f>
        <v>3.8221741749999998</v>
      </c>
      <c r="T73" s="57">
        <f>+VLOOKUP(B73,'[5]GCI_data_platform-47'!$F$1:$G$149,2,FALSE)</f>
        <v>4.7004777674999998</v>
      </c>
      <c r="U73" s="57">
        <f>+VLOOKUP(B73,'[5]GCI_data_platform-48'!$F$1:$G$149,2,FALSE)</f>
        <v>4.2140434574999999</v>
      </c>
      <c r="V73" s="57">
        <f>+VLOOKUP(B73,'[5]GCI_data_platform-49'!$F$1:$G$149,2,FALSE)</f>
        <v>4.1049821800000004</v>
      </c>
      <c r="W73" s="57">
        <f>+VLOOKUP(B73,'[5]GCI_data_platform-50'!$F$1:$G$149,2,FALSE)</f>
        <v>2.956703885</v>
      </c>
      <c r="X73" s="57">
        <f>+VLOOKUP(B73,'[5]GCI_data_platform-51'!$F$1:$G$149,2,FALSE)</f>
        <v>3.6937109028125001</v>
      </c>
      <c r="Y73" s="57">
        <f>+VLOOKUP(B73,'[5]GCI_data_platform-52'!$F$1:$G$149,2,FALSE)</f>
        <v>3.1855430375</v>
      </c>
      <c r="Z73" s="57">
        <f>+VLOOKUP(B73,'[5]GCI_data_platform-53'!$F$1:$G$149,2,FALSE)</f>
        <v>3.7854849824999999</v>
      </c>
      <c r="AA73" s="57">
        <f>+VLOOKUP(B73,'[5]GCI_data_platform-54'!$F$1:$G$149,2,FALSE)</f>
        <v>3.93268971</v>
      </c>
      <c r="AB73" s="57">
        <f>+VLOOKUP(B73,'[5]GCI_data_platform-55'!$F$1:$G$149,2,FALSE)</f>
        <v>3.4693403799999998</v>
      </c>
      <c r="AC73" s="57">
        <f>+VLOOKUP(B73,'[5]GCI_data_platform-56'!$F$1:$G$149,2,FALSE)</f>
        <v>7.7</v>
      </c>
    </row>
    <row r="74" spans="1:29" x14ac:dyDescent="0.25">
      <c r="A74" s="57" t="s">
        <v>223</v>
      </c>
      <c r="B74" s="57" t="s">
        <v>451</v>
      </c>
      <c r="C74" s="57">
        <v>30</v>
      </c>
      <c r="F74" s="57">
        <f>+VLOOKUP(B74,'[5]GCI_data_platform-33'!$F$1:$G$149,2,FALSE)</f>
        <v>4.0033390449999997</v>
      </c>
      <c r="G74" s="57">
        <f>+VLOOKUP(B74,'[5]GCI_data_platform-34'!$F$1:$G$149,2,FALSE)</f>
        <v>4.05363247666667</v>
      </c>
      <c r="H74" s="57">
        <f>+VLOOKUP(B74,'[5]GCI_data_platform-35'!$F$1:$G$149,2,FALSE)</f>
        <v>3.9230849999999999</v>
      </c>
      <c r="I74" s="57">
        <f>+VLOOKUP(B74,'[5]GCI_data_platform-36'!$F$1:$G$149,2,FALSE)</f>
        <v>3.7741730000000002</v>
      </c>
      <c r="J74" s="57">
        <f>+VLOOKUP(B74,'[5]GCI_data_platform-37'!$F$1:$G$149,2,FALSE)</f>
        <v>3.6991079999999998</v>
      </c>
      <c r="K74" s="57">
        <f>+VLOOKUP(B74,'[5]GCI_data_platform-38'!$F$1:$G$149,2,FALSE)</f>
        <v>4.1765499999999998</v>
      </c>
      <c r="L74" s="57">
        <f>+VLOOKUP(B74,'[5]GCI_data_platform-39'!$F$1:$G$149,2,FALSE)</f>
        <v>3.6573682000000001</v>
      </c>
      <c r="M74" s="57">
        <f>+VLOOKUP(B74,'[5]GCI_data_platform-40'!$F$1:$G$149,2,FALSE)</f>
        <v>4.0560450000000001</v>
      </c>
      <c r="N74" s="57">
        <f>+VLOOKUP(B74,'[5]GCI_data_platform-41'!$F$1:$G$149,2,FALSE)</f>
        <v>3.5058910000000001</v>
      </c>
      <c r="O74" s="57">
        <f>+VLOOKUP(B74,'[5]GCI_data_platform-42'!$F$1:$G$149,2,FALSE)</f>
        <v>4.6947890000000001</v>
      </c>
      <c r="P74" s="57">
        <f>+VLOOKUP(B74,'[5]GCI_data_platform-43'!$F$1:$G$149,2,FALSE)</f>
        <v>3.6554259999999998</v>
      </c>
      <c r="Q74" s="57">
        <f>+VLOOKUP(B74,'[5]GCI_data_platform-44'!$F$1:$G$149,2,FALSE)</f>
        <v>4.4778089999999997</v>
      </c>
      <c r="R74" s="57">
        <f>+VLOOKUP(B74,'[5]GCI_data_platform-45'!$F$1:$G$149,2,FALSE)</f>
        <v>2.9033500000000001</v>
      </c>
      <c r="S74" s="57">
        <f>+VLOOKUP(B74,'[5]GCI_data_platform-46'!$F$1:$G$149,2,FALSE)</f>
        <v>3.7597429999999998</v>
      </c>
      <c r="T74" s="57">
        <f>+VLOOKUP(B74,'[5]GCI_data_platform-47'!$F$1:$G$149,2,FALSE)</f>
        <v>5.5035170000000004</v>
      </c>
      <c r="U74" s="57">
        <f>+VLOOKUP(B74,'[5]GCI_data_platform-48'!$F$1:$G$149,2,FALSE)</f>
        <v>5.0024290000000002</v>
      </c>
      <c r="V74" s="57">
        <f>+VLOOKUP(B74,'[5]GCI_data_platform-49'!$F$1:$G$149,2,FALSE)</f>
        <v>4.7014399999999998</v>
      </c>
      <c r="W74" s="57">
        <f>+VLOOKUP(B74,'[5]GCI_data_platform-50'!$F$1:$G$149,2,FALSE)</f>
        <v>4.2773389999999996</v>
      </c>
      <c r="X74" s="57">
        <f>+VLOOKUP(B74,'[5]GCI_data_platform-51'!$F$1:$G$149,2,FALSE)</f>
        <v>3.8524587499999998</v>
      </c>
      <c r="Y74" s="57">
        <f>+VLOOKUP(B74,'[5]GCI_data_platform-52'!$F$1:$G$149,2,FALSE)</f>
        <v>4.0541219999999996</v>
      </c>
      <c r="Z74" s="57">
        <f>+VLOOKUP(B74,'[5]GCI_data_platform-53'!$F$1:$G$149,2,FALSE)</f>
        <v>3.7242419999999998</v>
      </c>
      <c r="AA74" s="57">
        <f>+VLOOKUP(B74,'[5]GCI_data_platform-54'!$F$1:$G$149,2,FALSE)</f>
        <v>4.7237410000000004</v>
      </c>
      <c r="AB74" s="57">
        <f>+VLOOKUP(B74,'[5]GCI_data_platform-55'!$F$1:$G$149,2,FALSE)</f>
        <v>4.1351990000000001</v>
      </c>
      <c r="AC74" s="57">
        <f>+VLOOKUP(B74,'[5]GCI_data_platform-56'!$F$1:$G$149,2,FALSE)</f>
        <v>1.7</v>
      </c>
    </row>
    <row r="75" spans="1:29" x14ac:dyDescent="0.25">
      <c r="A75" s="57" t="s">
        <v>24</v>
      </c>
      <c r="B75" s="57" t="s">
        <v>93</v>
      </c>
      <c r="C75" s="57">
        <v>20</v>
      </c>
      <c r="D75" s="57">
        <v>1</v>
      </c>
      <c r="E75" s="57">
        <v>22</v>
      </c>
      <c r="F75" s="57">
        <f>+VLOOKUP(B75,'[5]GCI_data_platform-33'!$F$1:$G$149,2,FALSE)</f>
        <v>4.0776398838846202</v>
      </c>
      <c r="G75" s="57">
        <f>+VLOOKUP(B75,'[5]GCI_data_platform-34'!$F$1:$G$149,2,FALSE)</f>
        <v>4.0046383426153804</v>
      </c>
      <c r="H75" s="57">
        <f>+VLOOKUP(B75,'[5]GCI_data_platform-35'!$F$1:$G$149,2,FALSE)</f>
        <v>4.3445212820512804</v>
      </c>
      <c r="I75" s="57">
        <f>+VLOOKUP(B75,'[5]GCI_data_platform-36'!$F$1:$G$149,2,FALSE)</f>
        <v>3.95645173333333</v>
      </c>
      <c r="J75" s="57">
        <f>+VLOOKUP(B75,'[5]GCI_data_platform-37'!$F$1:$G$149,2,FALSE)</f>
        <v>3.3358472769230798</v>
      </c>
      <c r="K75" s="57">
        <f>+VLOOKUP(B75,'[5]GCI_data_platform-38'!$F$1:$G$149,2,FALSE)</f>
        <v>2.5464448717948698</v>
      </c>
      <c r="L75" s="57">
        <f>+VLOOKUP(B75,'[5]GCI_data_platform-39'!$F$1:$G$149,2,FALSE)</f>
        <v>4.43977647384615</v>
      </c>
      <c r="M75" s="57">
        <f>+VLOOKUP(B75,'[5]GCI_data_platform-40'!$F$1:$G$149,2,FALSE)</f>
        <v>3.9113603230769201</v>
      </c>
      <c r="N75" s="57">
        <f>+VLOOKUP(B75,'[5]GCI_data_platform-41'!$F$1:$G$149,2,FALSE)</f>
        <v>3.1487031692307701</v>
      </c>
      <c r="O75" s="57">
        <f>+VLOOKUP(B75,'[5]GCI_data_platform-42'!$F$1:$G$149,2,FALSE)</f>
        <v>2.9792819128205101</v>
      </c>
      <c r="P75" s="57">
        <f>+VLOOKUP(B75,'[5]GCI_data_platform-43'!$F$1:$G$149,2,FALSE)</f>
        <v>3.4026549282051302</v>
      </c>
      <c r="Q75" s="57">
        <f>+VLOOKUP(B75,'[5]GCI_data_platform-44'!$F$1:$G$149,2,FALSE)</f>
        <v>2.9993445230769198</v>
      </c>
      <c r="R75" s="57">
        <f>+VLOOKUP(B75,'[5]GCI_data_platform-45'!$F$1:$G$149,2,FALSE)</f>
        <v>3.1355518102564099</v>
      </c>
      <c r="S75" s="57">
        <f>+VLOOKUP(B75,'[5]GCI_data_platform-46'!$F$1:$G$149,2,FALSE)</f>
        <v>4.4825380564102604</v>
      </c>
      <c r="T75" s="57">
        <f>+VLOOKUP(B75,'[5]GCI_data_platform-47'!$F$1:$G$149,2,FALSE)</f>
        <v>6.18871578461538</v>
      </c>
      <c r="U75" s="57">
        <f>+VLOOKUP(B75,'[5]GCI_data_platform-48'!$F$1:$G$149,2,FALSE)</f>
        <v>5.4413289230769202</v>
      </c>
      <c r="V75" s="57">
        <f>+VLOOKUP(B75,'[5]GCI_data_platform-49'!$F$1:$G$149,2,FALSE)</f>
        <v>5.7428187948717904</v>
      </c>
      <c r="W75" s="57">
        <f>+VLOOKUP(B75,'[5]GCI_data_platform-50'!$F$1:$G$149,2,FALSE)</f>
        <v>4.3768621538461501</v>
      </c>
      <c r="X75" s="57">
        <f>+VLOOKUP(B75,'[5]GCI_data_platform-51'!$F$1:$G$149,2,FALSE)</f>
        <v>4.2966445076923101</v>
      </c>
      <c r="Y75" s="57">
        <f>+VLOOKUP(B75,'[5]GCI_data_platform-52'!$F$1:$G$149,2,FALSE)</f>
        <v>4.0721207641025599</v>
      </c>
      <c r="Z75" s="57">
        <f>+VLOOKUP(B75,'[5]GCI_data_platform-53'!$F$1:$G$149,2,FALSE)</f>
        <v>4.9651805128205098</v>
      </c>
      <c r="AA75" s="57">
        <f>+VLOOKUP(B75,'[5]GCI_data_platform-54'!$F$1:$G$149,2,FALSE)</f>
        <v>4.7857492256410303</v>
      </c>
      <c r="AB75" s="57">
        <f>+VLOOKUP(B75,'[5]GCI_data_platform-55'!$F$1:$G$149,2,FALSE)</f>
        <v>3.9137432666666698</v>
      </c>
      <c r="AC75" s="57">
        <f>+VLOOKUP(B75,'[5]GCI_data_platform-56'!$F$1:$G$149,2,FALSE)</f>
        <v>5.7</v>
      </c>
    </row>
    <row r="76" spans="1:29" x14ac:dyDescent="0.25">
      <c r="A76" s="57" t="s">
        <v>224</v>
      </c>
      <c r="B76" s="57" t="s">
        <v>452</v>
      </c>
      <c r="C76" s="57">
        <v>30</v>
      </c>
      <c r="F76" s="57">
        <f>+VLOOKUP(B76,'[5]GCI_data_platform-33'!$F$1:$G$149,2,FALSE)</f>
        <v>2.9827653348603902</v>
      </c>
      <c r="G76" s="57">
        <f>+VLOOKUP(B76,'[5]GCI_data_platform-34'!$F$1:$G$149,2,FALSE)</f>
        <v>2.7871794258095202</v>
      </c>
      <c r="H76" s="57">
        <f>+VLOOKUP(B76,'[5]GCI_data_platform-35'!$F$1:$G$149,2,FALSE)</f>
        <v>3.9237465974025998</v>
      </c>
      <c r="I76" s="57">
        <f>+VLOOKUP(B76,'[5]GCI_data_platform-36'!$F$1:$G$149,2,FALSE)</f>
        <v>2.40592598181818</v>
      </c>
      <c r="J76" s="57">
        <f>+VLOOKUP(B76,'[5]GCI_data_platform-37'!$F$1:$G$149,2,FALSE)</f>
        <v>2.2171118571428599</v>
      </c>
      <c r="K76" s="57">
        <f>+VLOOKUP(B76,'[5]GCI_data_platform-38'!$F$1:$G$149,2,FALSE)</f>
        <v>1.39838258701299</v>
      </c>
      <c r="L76" s="57">
        <f>+VLOOKUP(B76,'[5]GCI_data_platform-39'!$F$1:$G$149,2,FALSE)</f>
        <v>2.4930238914285701</v>
      </c>
      <c r="M76" s="57">
        <f>+VLOOKUP(B76,'[5]GCI_data_platform-40'!$F$1:$G$149,2,FALSE)</f>
        <v>2.3134696805194799</v>
      </c>
      <c r="N76" s="57">
        <f>+VLOOKUP(B76,'[5]GCI_data_platform-41'!$F$1:$G$149,2,FALSE)</f>
        <v>1.7467155272727299</v>
      </c>
      <c r="O76" s="57">
        <f>+VLOOKUP(B76,'[5]GCI_data_platform-42'!$F$1:$G$149,2,FALSE)</f>
        <v>1.81218114545455</v>
      </c>
      <c r="P76" s="57">
        <f>+VLOOKUP(B76,'[5]GCI_data_platform-43'!$F$1:$G$149,2,FALSE)</f>
        <v>2.92449972727273</v>
      </c>
      <c r="Q76" s="57">
        <f>+VLOOKUP(B76,'[5]GCI_data_platform-44'!$F$1:$G$149,2,FALSE)</f>
        <v>2.7167864285714298</v>
      </c>
      <c r="R76" s="57">
        <f>+VLOOKUP(B76,'[5]GCI_data_platform-45'!$F$1:$G$149,2,FALSE)</f>
        <v>2.2672181116883099</v>
      </c>
      <c r="S76" s="57">
        <f>+VLOOKUP(B76,'[5]GCI_data_platform-46'!$F$1:$G$149,2,FALSE)</f>
        <v>3.2757964207792201</v>
      </c>
      <c r="T76" s="57">
        <f>+VLOOKUP(B76,'[5]GCI_data_platform-47'!$F$1:$G$149,2,FALSE)</f>
        <v>3.2195991012987002</v>
      </c>
      <c r="U76" s="57">
        <f>+VLOOKUP(B76,'[5]GCI_data_platform-48'!$F$1:$G$149,2,FALSE)</f>
        <v>4.2162493584415603</v>
      </c>
      <c r="V76" s="57">
        <f>+VLOOKUP(B76,'[5]GCI_data_platform-49'!$F$1:$G$149,2,FALSE)</f>
        <v>4.8124771792207799</v>
      </c>
      <c r="W76" s="57">
        <f>+VLOOKUP(B76,'[5]GCI_data_platform-50'!$F$1:$G$149,2,FALSE)</f>
        <v>3.1617903116883102</v>
      </c>
      <c r="X76" s="57">
        <f>+VLOOKUP(B76,'[5]GCI_data_platform-51'!$F$1:$G$149,2,FALSE)</f>
        <v>3.5695230620129901</v>
      </c>
      <c r="Y76" s="57">
        <f>+VLOOKUP(B76,'[5]GCI_data_platform-52'!$F$1:$G$149,2,FALSE)</f>
        <v>3.1917782675324702</v>
      </c>
      <c r="Z76" s="57">
        <f>+VLOOKUP(B76,'[5]GCI_data_platform-53'!$F$1:$G$149,2,FALSE)</f>
        <v>4.2058686129870102</v>
      </c>
      <c r="AA76" s="57">
        <f>+VLOOKUP(B76,'[5]GCI_data_platform-54'!$F$1:$G$149,2,FALSE)</f>
        <v>3.8669987038960998</v>
      </c>
      <c r="AB76" s="57">
        <f>+VLOOKUP(B76,'[5]GCI_data_platform-55'!$F$1:$G$149,2,FALSE)</f>
        <v>3.7162041090909099</v>
      </c>
      <c r="AC76" s="57">
        <f>+VLOOKUP(B76,'[5]GCI_data_platform-56'!$F$1:$G$149,2,FALSE)</f>
        <v>5</v>
      </c>
    </row>
    <row r="77" spans="1:29" x14ac:dyDescent="0.25">
      <c r="A77" s="57" t="s">
        <v>25</v>
      </c>
      <c r="B77" s="57" t="s">
        <v>94</v>
      </c>
      <c r="C77" s="57">
        <v>20</v>
      </c>
      <c r="D77" s="57">
        <v>1</v>
      </c>
      <c r="E77" s="57">
        <v>22</v>
      </c>
      <c r="F77" s="57">
        <f>+VLOOKUP(B77,'[5]GCI_data_platform-33'!$F$1:$G$149,2,FALSE)</f>
        <v>3.61254994136022</v>
      </c>
      <c r="G77" s="57">
        <f>+VLOOKUP(B77,'[5]GCI_data_platform-34'!$F$1:$G$149,2,FALSE)</f>
        <v>3.5878509185430101</v>
      </c>
      <c r="H77" s="57">
        <f>+VLOOKUP(B77,'[5]GCI_data_platform-35'!$F$1:$G$149,2,FALSE)</f>
        <v>3.2756078349462401</v>
      </c>
      <c r="I77" s="57">
        <f>+VLOOKUP(B77,'[5]GCI_data_platform-36'!$F$1:$G$149,2,FALSE)</f>
        <v>3.2557799075268798</v>
      </c>
      <c r="J77" s="57">
        <f>+VLOOKUP(B77,'[5]GCI_data_platform-37'!$F$1:$G$149,2,FALSE)</f>
        <v>3.2562346602150498</v>
      </c>
      <c r="K77" s="57">
        <f>+VLOOKUP(B77,'[5]GCI_data_platform-38'!$F$1:$G$149,2,FALSE)</f>
        <v>3.1334492903225799</v>
      </c>
      <c r="L77" s="57">
        <f>+VLOOKUP(B77,'[5]GCI_data_platform-39'!$F$1:$G$149,2,FALSE)</f>
        <v>4.0180070707526898</v>
      </c>
      <c r="M77" s="57">
        <f>+VLOOKUP(B77,'[5]GCI_data_platform-40'!$F$1:$G$149,2,FALSE)</f>
        <v>3.4898262026881701</v>
      </c>
      <c r="N77" s="57">
        <f>+VLOOKUP(B77,'[5]GCI_data_platform-41'!$F$1:$G$149,2,FALSE)</f>
        <v>3.20129860268817</v>
      </c>
      <c r="O77" s="57">
        <f>+VLOOKUP(B77,'[5]GCI_data_platform-42'!$F$1:$G$149,2,FALSE)</f>
        <v>3.2693412999999998</v>
      </c>
      <c r="P77" s="57">
        <f>+VLOOKUP(B77,'[5]GCI_data_platform-43'!$F$1:$G$149,2,FALSE)</f>
        <v>3.7809636419354802</v>
      </c>
      <c r="Q77" s="57">
        <f>+VLOOKUP(B77,'[5]GCI_data_platform-44'!$F$1:$G$149,2,FALSE)</f>
        <v>3.58277276666667</v>
      </c>
      <c r="R77" s="57">
        <f>+VLOOKUP(B77,'[5]GCI_data_platform-45'!$F$1:$G$149,2,FALSE)</f>
        <v>3.3967033118279599</v>
      </c>
      <c r="S77" s="57">
        <f>+VLOOKUP(B77,'[5]GCI_data_platform-46'!$F$1:$G$149,2,FALSE)</f>
        <v>3.7033995763440899</v>
      </c>
      <c r="T77" s="57">
        <f>+VLOOKUP(B77,'[5]GCI_data_platform-47'!$F$1:$G$149,2,FALSE)</f>
        <v>5.3518125645161296</v>
      </c>
      <c r="U77" s="57">
        <f>+VLOOKUP(B77,'[5]GCI_data_platform-48'!$F$1:$G$149,2,FALSE)</f>
        <v>3.4574139548387102</v>
      </c>
      <c r="V77" s="57">
        <f>+VLOOKUP(B77,'[5]GCI_data_platform-49'!$F$1:$G$149,2,FALSE)</f>
        <v>4.5469333758064501</v>
      </c>
      <c r="W77" s="57">
        <f>+VLOOKUP(B77,'[5]GCI_data_platform-50'!$F$1:$G$149,2,FALSE)</f>
        <v>3.8791489225806499</v>
      </c>
      <c r="X77" s="57">
        <f>+VLOOKUP(B77,'[5]GCI_data_platform-51'!$F$1:$G$149,2,FALSE)</f>
        <v>3.6866470098118298</v>
      </c>
      <c r="Y77" s="57">
        <f>+VLOOKUP(B77,'[5]GCI_data_platform-52'!$F$1:$G$149,2,FALSE)</f>
        <v>3.6647563704301098</v>
      </c>
      <c r="Z77" s="57">
        <f>+VLOOKUP(B77,'[5]GCI_data_platform-53'!$F$1:$G$149,2,FALSE)</f>
        <v>3.2564020344086</v>
      </c>
      <c r="AA77" s="57">
        <f>+VLOOKUP(B77,'[5]GCI_data_platform-54'!$F$1:$G$149,2,FALSE)</f>
        <v>4.0845847467741896</v>
      </c>
      <c r="AB77" s="57">
        <f>+VLOOKUP(B77,'[5]GCI_data_platform-55'!$F$1:$G$149,2,FALSE)</f>
        <v>3.4931638155914002</v>
      </c>
      <c r="AC77" s="57">
        <f>+VLOOKUP(B77,'[5]GCI_data_platform-56'!$F$1:$G$149,2,FALSE)</f>
        <v>5</v>
      </c>
    </row>
    <row r="78" spans="1:29" x14ac:dyDescent="0.25">
      <c r="A78" s="57" t="s">
        <v>225</v>
      </c>
      <c r="B78" s="57" t="s">
        <v>453</v>
      </c>
      <c r="C78" s="57">
        <v>30</v>
      </c>
      <c r="F78" s="57">
        <f>+VLOOKUP(B78,'[5]GCI_data_platform-33'!$F$1:$G$149,2,FALSE)</f>
        <v>3.79554367758108</v>
      </c>
      <c r="G78" s="57">
        <f>+VLOOKUP(B78,'[5]GCI_data_platform-34'!$F$1:$G$149,2,FALSE)</f>
        <v>3.7814142270900901</v>
      </c>
      <c r="H78" s="57">
        <f>+VLOOKUP(B78,'[5]GCI_data_platform-35'!$F$1:$G$149,2,FALSE)</f>
        <v>3.7618943756756802</v>
      </c>
      <c r="I78" s="57">
        <f>+VLOOKUP(B78,'[5]GCI_data_platform-36'!$F$1:$G$149,2,FALSE)</f>
        <v>3.7144813459459498</v>
      </c>
      <c r="J78" s="57">
        <f>+VLOOKUP(B78,'[5]GCI_data_platform-37'!$F$1:$G$149,2,FALSE)</f>
        <v>3.64118273243243</v>
      </c>
      <c r="K78" s="57">
        <f>+VLOOKUP(B78,'[5]GCI_data_platform-38'!$F$1:$G$149,2,FALSE)</f>
        <v>3.2811039540540499</v>
      </c>
      <c r="L78" s="57">
        <f>+VLOOKUP(B78,'[5]GCI_data_platform-39'!$F$1:$G$149,2,FALSE)</f>
        <v>3.3566366751351402</v>
      </c>
      <c r="M78" s="57">
        <f>+VLOOKUP(B78,'[5]GCI_data_platform-40'!$F$1:$G$149,2,FALSE)</f>
        <v>3.4272727540540502</v>
      </c>
      <c r="N78" s="57">
        <f>+VLOOKUP(B78,'[5]GCI_data_platform-41'!$F$1:$G$149,2,FALSE)</f>
        <v>3.3769175756756802</v>
      </c>
      <c r="O78" s="57">
        <f>+VLOOKUP(B78,'[5]GCI_data_platform-42'!$F$1:$G$149,2,FALSE)</f>
        <v>3.8609936054054099</v>
      </c>
      <c r="P78" s="57">
        <f>+VLOOKUP(B78,'[5]GCI_data_platform-43'!$F$1:$G$149,2,FALSE)</f>
        <v>4.1450483</v>
      </c>
      <c r="Q78" s="57">
        <f>+VLOOKUP(B78,'[5]GCI_data_platform-44'!$F$1:$G$149,2,FALSE)</f>
        <v>3.7680701108108101</v>
      </c>
      <c r="R78" s="57">
        <f>+VLOOKUP(B78,'[5]GCI_data_platform-45'!$F$1:$G$149,2,FALSE)</f>
        <v>3.6540053324324302</v>
      </c>
      <c r="S78" s="57">
        <f>+VLOOKUP(B78,'[5]GCI_data_platform-46'!$F$1:$G$149,2,FALSE)</f>
        <v>4.2645496324324297</v>
      </c>
      <c r="T78" s="57">
        <f>+VLOOKUP(B78,'[5]GCI_data_platform-47'!$F$1:$G$149,2,FALSE)</f>
        <v>5.0473830135135103</v>
      </c>
      <c r="U78" s="57">
        <f>+VLOOKUP(B78,'[5]GCI_data_platform-48'!$F$1:$G$149,2,FALSE)</f>
        <v>4.1578318891891897</v>
      </c>
      <c r="V78" s="57">
        <f>+VLOOKUP(B78,'[5]GCI_data_platform-49'!$F$1:$G$149,2,FALSE)</f>
        <v>4.7152941243243198</v>
      </c>
      <c r="W78" s="57">
        <f>+VLOOKUP(B78,'[5]GCI_data_platform-50'!$F$1:$G$149,2,FALSE)</f>
        <v>3.65566999189189</v>
      </c>
      <c r="X78" s="57">
        <f>+VLOOKUP(B78,'[5]GCI_data_platform-51'!$F$1:$G$149,2,FALSE)</f>
        <v>3.8379320290540502</v>
      </c>
      <c r="Y78" s="57">
        <f>+VLOOKUP(B78,'[5]GCI_data_platform-52'!$F$1:$G$149,2,FALSE)</f>
        <v>3.8112096243243201</v>
      </c>
      <c r="Z78" s="57">
        <f>+VLOOKUP(B78,'[5]GCI_data_platform-53'!$F$1:$G$149,2,FALSE)</f>
        <v>4.0388174567567603</v>
      </c>
      <c r="AA78" s="57">
        <f>+VLOOKUP(B78,'[5]GCI_data_platform-54'!$F$1:$G$149,2,FALSE)</f>
        <v>4.2759212162162203</v>
      </c>
      <c r="AB78" s="57">
        <f>+VLOOKUP(B78,'[5]GCI_data_platform-55'!$F$1:$G$149,2,FALSE)</f>
        <v>3.9238790621621602</v>
      </c>
      <c r="AC78" s="57">
        <f>+VLOOKUP(B78,'[5]GCI_data_platform-56'!$F$1:$G$149,2,FALSE)</f>
        <v>3.7</v>
      </c>
    </row>
    <row r="79" spans="1:29" x14ac:dyDescent="0.25">
      <c r="A79" s="57" t="s">
        <v>226</v>
      </c>
      <c r="B79" s="57" t="s">
        <v>454</v>
      </c>
      <c r="C79" s="57">
        <v>30</v>
      </c>
      <c r="F79" s="57">
        <f>+VLOOKUP(B79,'[5]GCI_data_platform-33'!$F$1:$G$149,2,FALSE)</f>
        <v>3.21956810527778</v>
      </c>
      <c r="G79" s="57">
        <f>+VLOOKUP(B79,'[5]GCI_data_platform-34'!$F$1:$G$149,2,FALSE)</f>
        <v>3.2285079811111101</v>
      </c>
      <c r="H79" s="57">
        <f>+VLOOKUP(B79,'[5]GCI_data_platform-35'!$F$1:$G$149,2,FALSE)</f>
        <v>3.4422110666666699</v>
      </c>
      <c r="I79" s="57">
        <f>+VLOOKUP(B79,'[5]GCI_data_platform-36'!$F$1:$G$149,2,FALSE)</f>
        <v>2.173384</v>
      </c>
      <c r="J79" s="57">
        <f>+VLOOKUP(B79,'[5]GCI_data_platform-37'!$F$1:$G$149,2,FALSE)</f>
        <v>2.43601466666667</v>
      </c>
      <c r="K79" s="57">
        <f>+VLOOKUP(B79,'[5]GCI_data_platform-38'!$F$1:$G$149,2,FALSE)</f>
        <v>3.0520290000000001</v>
      </c>
      <c r="L79" s="57">
        <f>+VLOOKUP(B79,'[5]GCI_data_platform-39'!$F$1:$G$149,2,FALSE)</f>
        <v>3.34433346666667</v>
      </c>
      <c r="M79" s="57">
        <f>+VLOOKUP(B79,'[5]GCI_data_platform-40'!$F$1:$G$149,2,FALSE)</f>
        <v>3.2005264666666702</v>
      </c>
      <c r="N79" s="57">
        <f>+VLOOKUP(B79,'[5]GCI_data_platform-41'!$F$1:$G$149,2,FALSE)</f>
        <v>2.8971580000000001</v>
      </c>
      <c r="O79" s="57">
        <f>+VLOOKUP(B79,'[5]GCI_data_platform-42'!$F$1:$G$149,2,FALSE)</f>
        <v>2.8040529333333302</v>
      </c>
      <c r="P79" s="57">
        <f>+VLOOKUP(B79,'[5]GCI_data_platform-43'!$F$1:$G$149,2,FALSE)</f>
        <v>2.8602734000000001</v>
      </c>
      <c r="Q79" s="57">
        <f>+VLOOKUP(B79,'[5]GCI_data_platform-44'!$F$1:$G$149,2,FALSE)</f>
        <v>2.8915639333333298</v>
      </c>
      <c r="R79" s="57">
        <f>+VLOOKUP(B79,'[5]GCI_data_platform-45'!$F$1:$G$149,2,FALSE)</f>
        <v>2.88809846666667</v>
      </c>
      <c r="S79" s="57">
        <f>+VLOOKUP(B79,'[5]GCI_data_platform-46'!$F$1:$G$149,2,FALSE)</f>
        <v>3.53066193333333</v>
      </c>
      <c r="T79" s="57">
        <f>+VLOOKUP(B79,'[5]GCI_data_platform-47'!$F$1:$G$149,2,FALSE)</f>
        <v>4.0664768000000002</v>
      </c>
      <c r="U79" s="57">
        <f>+VLOOKUP(B79,'[5]GCI_data_platform-48'!$F$1:$G$149,2,FALSE)</f>
        <v>4.2722579333333304</v>
      </c>
      <c r="V79" s="57">
        <f>+VLOOKUP(B79,'[5]GCI_data_platform-49'!$F$1:$G$149,2,FALSE)</f>
        <v>5.4658947333333296</v>
      </c>
      <c r="W79" s="57">
        <f>+VLOOKUP(B79,'[5]GCI_data_platform-50'!$F$1:$G$149,2,FALSE)</f>
        <v>2.736863</v>
      </c>
      <c r="X79" s="57">
        <f>+VLOOKUP(B79,'[5]GCI_data_platform-51'!$F$1:$G$149,2,FALSE)</f>
        <v>3.1927484777777799</v>
      </c>
      <c r="Y79" s="57">
        <f>+VLOOKUP(B79,'[5]GCI_data_platform-52'!$F$1:$G$149,2,FALSE)</f>
        <v>3.6342882666666698</v>
      </c>
      <c r="Z79" s="57">
        <f>+VLOOKUP(B79,'[5]GCI_data_platform-53'!$F$1:$G$149,2,FALSE)</f>
        <v>2.5532962000000001</v>
      </c>
      <c r="AA79" s="57">
        <f>+VLOOKUP(B79,'[5]GCI_data_platform-54'!$F$1:$G$149,2,FALSE)</f>
        <v>3.0617737333333301</v>
      </c>
      <c r="AB79" s="57">
        <f>+VLOOKUP(B79,'[5]GCI_data_platform-55'!$F$1:$G$149,2,FALSE)</f>
        <v>2.6385561333333301</v>
      </c>
      <c r="AC79" s="57">
        <f>+VLOOKUP(B79,'[5]GCI_data_platform-56'!$F$1:$G$149,2,FALSE)</f>
        <v>0</v>
      </c>
    </row>
    <row r="80" spans="1:29" x14ac:dyDescent="0.25">
      <c r="A80" s="57" t="s">
        <v>227</v>
      </c>
      <c r="B80" s="57" t="s">
        <v>457</v>
      </c>
      <c r="C80" s="57">
        <v>30</v>
      </c>
      <c r="F80" s="57">
        <f>+VLOOKUP(B80,'[5]GCI_data_platform-33'!$F$1:$G$149,2,FALSE)</f>
        <v>4.0446325881989802</v>
      </c>
      <c r="G80" s="57">
        <f>+VLOOKUP(B80,'[5]GCI_data_platform-34'!$F$1:$G$149,2,FALSE)</f>
        <v>3.92624737627211</v>
      </c>
      <c r="H80" s="57">
        <f>+VLOOKUP(B80,'[5]GCI_data_platform-35'!$F$1:$G$149,2,FALSE)</f>
        <v>4.2434303030612197</v>
      </c>
      <c r="I80" s="57">
        <f>+VLOOKUP(B80,'[5]GCI_data_platform-36'!$F$1:$G$149,2,FALSE)</f>
        <v>3.7429814918367299</v>
      </c>
      <c r="J80" s="57">
        <f>+VLOOKUP(B80,'[5]GCI_data_platform-37'!$F$1:$G$149,2,FALSE)</f>
        <v>3.2269983795918402</v>
      </c>
      <c r="K80" s="57">
        <f>+VLOOKUP(B80,'[5]GCI_data_platform-38'!$F$1:$G$149,2,FALSE)</f>
        <v>2.4022381826530599</v>
      </c>
      <c r="L80" s="57">
        <f>+VLOOKUP(B80,'[5]GCI_data_platform-39'!$F$1:$G$149,2,FALSE)</f>
        <v>4.58001074897959</v>
      </c>
      <c r="M80" s="57">
        <f>+VLOOKUP(B80,'[5]GCI_data_platform-40'!$F$1:$G$149,2,FALSE)</f>
        <v>3.7094312071428601</v>
      </c>
      <c r="N80" s="57">
        <f>+VLOOKUP(B80,'[5]GCI_data_platform-41'!$F$1:$G$149,2,FALSE)</f>
        <v>3.1498200928571398</v>
      </c>
      <c r="O80" s="57">
        <f>+VLOOKUP(B80,'[5]GCI_data_platform-42'!$F$1:$G$149,2,FALSE)</f>
        <v>2.8882787561224501</v>
      </c>
      <c r="P80" s="57">
        <f>+VLOOKUP(B80,'[5]GCI_data_platform-43'!$F$1:$G$149,2,FALSE)</f>
        <v>3.0471203795918398</v>
      </c>
      <c r="Q80" s="57">
        <f>+VLOOKUP(B80,'[5]GCI_data_platform-44'!$F$1:$G$149,2,FALSE)</f>
        <v>3.36450295306122</v>
      </c>
      <c r="R80" s="57">
        <f>+VLOOKUP(B80,'[5]GCI_data_platform-45'!$F$1:$G$149,2,FALSE)</f>
        <v>3.2324950234693901</v>
      </c>
      <c r="S80" s="57">
        <f>+VLOOKUP(B80,'[5]GCI_data_platform-46'!$F$1:$G$149,2,FALSE)</f>
        <v>4.6549359816326499</v>
      </c>
      <c r="T80" s="57">
        <f>+VLOOKUP(B80,'[5]GCI_data_platform-47'!$F$1:$G$149,2,FALSE)</f>
        <v>6.2625758969387704</v>
      </c>
      <c r="U80" s="57">
        <f>+VLOOKUP(B80,'[5]GCI_data_platform-48'!$F$1:$G$149,2,FALSE)</f>
        <v>5.1252555836734697</v>
      </c>
      <c r="V80" s="57">
        <f>+VLOOKUP(B80,'[5]GCI_data_platform-49'!$F$1:$G$149,2,FALSE)</f>
        <v>5.5121070785714297</v>
      </c>
      <c r="W80" s="57">
        <f>+VLOOKUP(B80,'[5]GCI_data_platform-50'!$F$1:$G$149,2,FALSE)</f>
        <v>4.2378540122448998</v>
      </c>
      <c r="X80" s="57">
        <f>+VLOOKUP(B80,'[5]GCI_data_platform-51'!$F$1:$G$149,2,FALSE)</f>
        <v>4.3997882239795896</v>
      </c>
      <c r="Y80" s="57">
        <f>+VLOOKUP(B80,'[5]GCI_data_platform-52'!$F$1:$G$149,2,FALSE)</f>
        <v>4.2627453234693897</v>
      </c>
      <c r="Z80" s="57">
        <f>+VLOOKUP(B80,'[5]GCI_data_platform-53'!$F$1:$G$149,2,FALSE)</f>
        <v>4.8605534867346902</v>
      </c>
      <c r="AA80" s="57">
        <f>+VLOOKUP(B80,'[5]GCI_data_platform-54'!$F$1:$G$149,2,FALSE)</f>
        <v>4.9947505989795902</v>
      </c>
      <c r="AB80" s="57">
        <f>+VLOOKUP(B80,'[5]GCI_data_platform-55'!$F$1:$G$149,2,FALSE)</f>
        <v>3.8720204122449</v>
      </c>
      <c r="AC80" s="57">
        <f>+VLOOKUP(B80,'[5]GCI_data_platform-56'!$F$1:$G$149,2,FALSE)</f>
        <v>5.7</v>
      </c>
    </row>
    <row r="81" spans="1:29" x14ac:dyDescent="0.25">
      <c r="A81" s="57" t="s">
        <v>26</v>
      </c>
      <c r="B81" s="57" t="s">
        <v>95</v>
      </c>
      <c r="C81" s="57">
        <v>20</v>
      </c>
      <c r="D81" s="57">
        <v>1</v>
      </c>
      <c r="E81" s="57">
        <v>21</v>
      </c>
      <c r="F81" s="57">
        <f>+VLOOKUP(B81,'[5]GCI_data_platform-33'!$F$1:$G$149,2,FALSE)</f>
        <v>5.5904232965919096</v>
      </c>
      <c r="G81" s="57">
        <f>+VLOOKUP(B81,'[5]GCI_data_platform-34'!$F$1:$G$149,2,FALSE)</f>
        <v>5.6071201901862704</v>
      </c>
      <c r="H81" s="57">
        <f>+VLOOKUP(B81,'[5]GCI_data_platform-35'!$F$1:$G$149,2,FALSE)</f>
        <v>6.0252078441176504</v>
      </c>
      <c r="I81" s="57">
        <f>+VLOOKUP(B81,'[5]GCI_data_platform-36'!$F$1:$G$149,2,FALSE)</f>
        <v>5.9439212499999998</v>
      </c>
      <c r="J81" s="57">
        <f>+VLOOKUP(B81,'[5]GCI_data_platform-37'!$F$1:$G$149,2,FALSE)</f>
        <v>5.9629608970588199</v>
      </c>
      <c r="K81" s="57">
        <f>+VLOOKUP(B81,'[5]GCI_data_platform-38'!$F$1:$G$149,2,FALSE)</f>
        <v>5.2657647235294096</v>
      </c>
      <c r="L81" s="57">
        <f>+VLOOKUP(B81,'[5]GCI_data_platform-39'!$F$1:$G$149,2,FALSE)</f>
        <v>6.2402332364705897</v>
      </c>
      <c r="M81" s="57">
        <f>+VLOOKUP(B81,'[5]GCI_data_platform-40'!$F$1:$G$149,2,FALSE)</f>
        <v>5.6626800735294101</v>
      </c>
      <c r="N81" s="57">
        <f>+VLOOKUP(B81,'[5]GCI_data_platform-41'!$F$1:$G$149,2,FALSE)</f>
        <v>4.4404037882352902</v>
      </c>
      <c r="O81" s="57">
        <f>+VLOOKUP(B81,'[5]GCI_data_platform-42'!$F$1:$G$149,2,FALSE)</f>
        <v>4.3514541352941203</v>
      </c>
      <c r="P81" s="57">
        <f>+VLOOKUP(B81,'[5]GCI_data_platform-43'!$F$1:$G$149,2,FALSE)</f>
        <v>4.2177687205882304</v>
      </c>
      <c r="Q81" s="57">
        <f>+VLOOKUP(B81,'[5]GCI_data_platform-44'!$F$1:$G$149,2,FALSE)</f>
        <v>5.2049424264705904</v>
      </c>
      <c r="R81" s="57">
        <f>+VLOOKUP(B81,'[5]GCI_data_platform-45'!$F$1:$G$149,2,FALSE)</f>
        <v>5.1568819000000001</v>
      </c>
      <c r="S81" s="57">
        <f>+VLOOKUP(B81,'[5]GCI_data_platform-46'!$F$1:$G$149,2,FALSE)</f>
        <v>5.5076020764705902</v>
      </c>
      <c r="T81" s="57">
        <f>+VLOOKUP(B81,'[5]GCI_data_platform-47'!$F$1:$G$149,2,FALSE)</f>
        <v>6.3195467647058798</v>
      </c>
      <c r="U81" s="57">
        <f>+VLOOKUP(B81,'[5]GCI_data_platform-48'!$F$1:$G$149,2,FALSE)</f>
        <v>6.2500421294117601</v>
      </c>
      <c r="V81" s="57">
        <f>+VLOOKUP(B81,'[5]GCI_data_platform-49'!$F$1:$G$149,2,FALSE)</f>
        <v>6.5123096352941197</v>
      </c>
      <c r="W81" s="57">
        <f>+VLOOKUP(B81,'[5]GCI_data_platform-50'!$F$1:$G$149,2,FALSE)</f>
        <v>6.0190237499999997</v>
      </c>
      <c r="X81" s="57">
        <f>+VLOOKUP(B81,'[5]GCI_data_platform-51'!$F$1:$G$149,2,FALSE)</f>
        <v>5.5403326158088202</v>
      </c>
      <c r="Y81" s="57">
        <f>+VLOOKUP(B81,'[5]GCI_data_platform-52'!$F$1:$G$149,2,FALSE)</f>
        <v>5.9206340970588203</v>
      </c>
      <c r="Z81" s="57">
        <f>+VLOOKUP(B81,'[5]GCI_data_platform-53'!$F$1:$G$149,2,FALSE)</f>
        <v>6.1181814470588201</v>
      </c>
      <c r="AA81" s="57">
        <f>+VLOOKUP(B81,'[5]GCI_data_platform-54'!$F$1:$G$149,2,FALSE)</f>
        <v>5.4894690382352902</v>
      </c>
      <c r="AB81" s="57">
        <f>+VLOOKUP(B81,'[5]GCI_data_platform-55'!$F$1:$G$149,2,FALSE)</f>
        <v>5.4524740529411799</v>
      </c>
      <c r="AC81" s="57">
        <f>+VLOOKUP(B81,'[5]GCI_data_platform-56'!$F$1:$G$149,2,FALSE)</f>
        <v>4.3</v>
      </c>
    </row>
    <row r="82" spans="1:29" x14ac:dyDescent="0.25">
      <c r="A82" s="57" t="s">
        <v>460</v>
      </c>
      <c r="B82" s="57" t="s">
        <v>96</v>
      </c>
      <c r="C82" s="57">
        <v>20</v>
      </c>
      <c r="D82" s="57">
        <v>1</v>
      </c>
      <c r="E82" s="57">
        <v>22</v>
      </c>
      <c r="F82" s="57">
        <f>+VLOOKUP(B82,'[5]GCI_data_platform-33'!$F$1:$G$149,2,FALSE)</f>
        <v>4.04770256236257</v>
      </c>
      <c r="G82" s="57">
        <f>+VLOOKUP(B82,'[5]GCI_data_platform-34'!$F$1:$G$149,2,FALSE)</f>
        <v>3.9862855619025299</v>
      </c>
      <c r="H82" s="57">
        <f>+VLOOKUP(B82,'[5]GCI_data_platform-35'!$F$1:$G$149,2,FALSE)</f>
        <v>4.4618598561403502</v>
      </c>
      <c r="I82" s="57">
        <f>+VLOOKUP(B82,'[5]GCI_data_platform-36'!$F$1:$G$149,2,FALSE)</f>
        <v>3.9107756052631601</v>
      </c>
      <c r="J82" s="57">
        <f>+VLOOKUP(B82,'[5]GCI_data_platform-37'!$F$1:$G$149,2,FALSE)</f>
        <v>3.8379132514619898</v>
      </c>
      <c r="K82" s="57">
        <f>+VLOOKUP(B82,'[5]GCI_data_platform-38'!$F$1:$G$149,2,FALSE)</f>
        <v>3.0371283760233898</v>
      </c>
      <c r="L82" s="57">
        <f>+VLOOKUP(B82,'[5]GCI_data_platform-39'!$F$1:$G$149,2,FALSE)</f>
        <v>4.6181985280701801</v>
      </c>
      <c r="M82" s="57">
        <f>+VLOOKUP(B82,'[5]GCI_data_platform-40'!$F$1:$G$149,2,FALSE)</f>
        <v>3.1743911467836301</v>
      </c>
      <c r="N82" s="57">
        <f>+VLOOKUP(B82,'[5]GCI_data_platform-41'!$F$1:$G$149,2,FALSE)</f>
        <v>3.39735605146199</v>
      </c>
      <c r="O82" s="57">
        <f>+VLOOKUP(B82,'[5]GCI_data_platform-42'!$F$1:$G$149,2,FALSE)</f>
        <v>3.6121929549707601</v>
      </c>
      <c r="P82" s="57">
        <f>+VLOOKUP(B82,'[5]GCI_data_platform-43'!$F$1:$G$149,2,FALSE)</f>
        <v>3.8084136830409401</v>
      </c>
      <c r="Q82" s="57">
        <f>+VLOOKUP(B82,'[5]GCI_data_platform-44'!$F$1:$G$149,2,FALSE)</f>
        <v>3.46463743625731</v>
      </c>
      <c r="R82" s="57">
        <f>+VLOOKUP(B82,'[5]GCI_data_platform-45'!$F$1:$G$149,2,FALSE)</f>
        <v>2.9259050929824602</v>
      </c>
      <c r="S82" s="57">
        <f>+VLOOKUP(B82,'[5]GCI_data_platform-46'!$F$1:$G$149,2,FALSE)</f>
        <v>4.4155674280701804</v>
      </c>
      <c r="T82" s="57">
        <f>+VLOOKUP(B82,'[5]GCI_data_platform-47'!$F$1:$G$149,2,FALSE)</f>
        <v>5.6890358058479498</v>
      </c>
      <c r="U82" s="57">
        <f>+VLOOKUP(B82,'[5]GCI_data_platform-48'!$F$1:$G$149,2,FALSE)</f>
        <v>4.9102771380116996</v>
      </c>
      <c r="V82" s="57">
        <f>+VLOOKUP(B82,'[5]GCI_data_platform-49'!$F$1:$G$149,2,FALSE)</f>
        <v>4.5666878397660797</v>
      </c>
      <c r="W82" s="57">
        <f>+VLOOKUP(B82,'[5]GCI_data_platform-50'!$F$1:$G$149,2,FALSE)</f>
        <v>4.3978621508771898</v>
      </c>
      <c r="X82" s="57">
        <f>+VLOOKUP(B82,'[5]GCI_data_platform-51'!$F$1:$G$149,2,FALSE)</f>
        <v>4.2319535637426897</v>
      </c>
      <c r="Y82" s="57">
        <f>+VLOOKUP(B82,'[5]GCI_data_platform-52'!$F$1:$G$149,2,FALSE)</f>
        <v>3.9193016122806998</v>
      </c>
      <c r="Z82" s="57">
        <f>+VLOOKUP(B82,'[5]GCI_data_platform-53'!$F$1:$G$149,2,FALSE)</f>
        <v>4.6890035964912302</v>
      </c>
      <c r="AA82" s="57">
        <f>+VLOOKUP(B82,'[5]GCI_data_platform-54'!$F$1:$G$149,2,FALSE)</f>
        <v>4.2937102461988301</v>
      </c>
      <c r="AB82" s="57">
        <f>+VLOOKUP(B82,'[5]GCI_data_platform-55'!$F$1:$G$149,2,FALSE)</f>
        <v>3.9957082181286601</v>
      </c>
      <c r="AC82" s="57">
        <f>+VLOOKUP(B82,'[5]GCI_data_platform-56'!$F$1:$G$149,2,FALSE)</f>
        <v>7</v>
      </c>
    </row>
    <row r="83" spans="1:29" x14ac:dyDescent="0.25">
      <c r="A83" s="57" t="s">
        <v>228</v>
      </c>
      <c r="B83" s="57" t="s">
        <v>461</v>
      </c>
      <c r="C83" s="57">
        <v>30</v>
      </c>
      <c r="F83" s="57">
        <f>+VLOOKUP(B83,'[5]GCI_data_platform-33'!$F$1:$G$149,2,FALSE)</f>
        <v>3.09471348032229</v>
      </c>
      <c r="G83" s="57">
        <f>+VLOOKUP(B83,'[5]GCI_data_platform-34'!$F$1:$G$149,2,FALSE)</f>
        <v>2.9143029072637199</v>
      </c>
      <c r="H83" s="57">
        <f>+VLOOKUP(B83,'[5]GCI_data_platform-35'!$F$1:$G$149,2,FALSE)</f>
        <v>2.9481298353413701</v>
      </c>
      <c r="I83" s="57">
        <f>+VLOOKUP(B83,'[5]GCI_data_platform-36'!$F$1:$G$149,2,FALSE)</f>
        <v>2.90948957188755</v>
      </c>
      <c r="J83" s="57">
        <f>+VLOOKUP(B83,'[5]GCI_data_platform-37'!$F$1:$G$149,2,FALSE)</f>
        <v>2.2563044843373499</v>
      </c>
      <c r="K83" s="57">
        <f>+VLOOKUP(B83,'[5]GCI_data_platform-38'!$F$1:$G$149,2,FALSE)</f>
        <v>2.0280785742971901</v>
      </c>
      <c r="L83" s="57">
        <f>+VLOOKUP(B83,'[5]GCI_data_platform-39'!$F$1:$G$149,2,FALSE)</f>
        <v>3.0003251673895601</v>
      </c>
      <c r="M83" s="57">
        <f>+VLOOKUP(B83,'[5]GCI_data_platform-40'!$F$1:$G$149,2,FALSE)</f>
        <v>2.1403731510040198</v>
      </c>
      <c r="N83" s="57">
        <f>+VLOOKUP(B83,'[5]GCI_data_platform-41'!$F$1:$G$149,2,FALSE)</f>
        <v>2.8717459566265102</v>
      </c>
      <c r="O83" s="57">
        <f>+VLOOKUP(B83,'[5]GCI_data_platform-42'!$F$1:$G$149,2,FALSE)</f>
        <v>2.4060800048192799</v>
      </c>
      <c r="P83" s="57">
        <f>+VLOOKUP(B83,'[5]GCI_data_platform-43'!$F$1:$G$149,2,FALSE)</f>
        <v>3.3132403927710801</v>
      </c>
      <c r="Q83" s="57">
        <f>+VLOOKUP(B83,'[5]GCI_data_platform-44'!$F$1:$G$149,2,FALSE)</f>
        <v>2.9365498080321299</v>
      </c>
      <c r="R83" s="57">
        <f>+VLOOKUP(B83,'[5]GCI_data_platform-45'!$F$1:$G$149,2,FALSE)</f>
        <v>2.7986172827309201</v>
      </c>
      <c r="S83" s="57">
        <f>+VLOOKUP(B83,'[5]GCI_data_platform-46'!$F$1:$G$149,2,FALSE)</f>
        <v>2.9774694032128499</v>
      </c>
      <c r="T83" s="57">
        <f>+VLOOKUP(B83,'[5]GCI_data_platform-47'!$F$1:$G$149,2,FALSE)</f>
        <v>4.78946757108434</v>
      </c>
      <c r="U83" s="57">
        <f>+VLOOKUP(B83,'[5]GCI_data_platform-48'!$F$1:$G$149,2,FALSE)</f>
        <v>3.53072459518072</v>
      </c>
      <c r="V83" s="57">
        <f>+VLOOKUP(B83,'[5]GCI_data_platform-49'!$F$1:$G$149,2,FALSE)</f>
        <v>4.1735570305220904</v>
      </c>
      <c r="W83" s="57">
        <f>+VLOOKUP(B83,'[5]GCI_data_platform-50'!$F$1:$G$149,2,FALSE)</f>
        <v>2.7685619285140599</v>
      </c>
      <c r="X83" s="57">
        <f>+VLOOKUP(B83,'[5]GCI_data_platform-51'!$F$1:$G$149,2,FALSE)</f>
        <v>3.6359451994979901</v>
      </c>
      <c r="Y83" s="57">
        <f>+VLOOKUP(B83,'[5]GCI_data_platform-52'!$F$1:$G$149,2,FALSE)</f>
        <v>3.21786548674699</v>
      </c>
      <c r="Z83" s="57">
        <f>+VLOOKUP(B83,'[5]GCI_data_platform-53'!$F$1:$G$149,2,FALSE)</f>
        <v>3.9424837293172699</v>
      </c>
      <c r="AA83" s="57">
        <f>+VLOOKUP(B83,'[5]GCI_data_platform-54'!$F$1:$G$149,2,FALSE)</f>
        <v>4.3852840634538204</v>
      </c>
      <c r="AB83" s="57">
        <f>+VLOOKUP(B83,'[5]GCI_data_platform-55'!$F$1:$G$149,2,FALSE)</f>
        <v>3.4683318562248999</v>
      </c>
      <c r="AC83" s="57">
        <f>+VLOOKUP(B83,'[5]GCI_data_platform-56'!$F$1:$G$149,2,FALSE)</f>
        <v>5.7</v>
      </c>
    </row>
    <row r="84" spans="1:29" x14ac:dyDescent="0.25">
      <c r="A84" s="57" t="s">
        <v>229</v>
      </c>
      <c r="B84" s="57" t="s">
        <v>462</v>
      </c>
      <c r="C84" s="57">
        <v>30</v>
      </c>
      <c r="F84" s="57">
        <f>+VLOOKUP(B84,'[5]GCI_data_platform-33'!$F$1:$G$149,2,FALSE)</f>
        <v>3.80882893945043</v>
      </c>
      <c r="G84" s="57">
        <f>+VLOOKUP(B84,'[5]GCI_data_platform-34'!$F$1:$G$149,2,FALSE)</f>
        <v>3.7124903413936798</v>
      </c>
      <c r="H84" s="57">
        <f>+VLOOKUP(B84,'[5]GCI_data_platform-35'!$F$1:$G$149,2,FALSE)</f>
        <v>3.8266272129310299</v>
      </c>
      <c r="I84" s="57">
        <f>+VLOOKUP(B84,'[5]GCI_data_platform-36'!$F$1:$G$149,2,FALSE)</f>
        <v>3.3997645155172398</v>
      </c>
      <c r="J84" s="57">
        <f>+VLOOKUP(B84,'[5]GCI_data_platform-37'!$F$1:$G$149,2,FALSE)</f>
        <v>3.1470134922413799</v>
      </c>
      <c r="K84" s="57">
        <f>+VLOOKUP(B84,'[5]GCI_data_platform-38'!$F$1:$G$149,2,FALSE)</f>
        <v>2.8052343396551702</v>
      </c>
      <c r="L84" s="57">
        <f>+VLOOKUP(B84,'[5]GCI_data_platform-39'!$F$1:$G$149,2,FALSE)</f>
        <v>3.3402204908620701</v>
      </c>
      <c r="M84" s="57">
        <f>+VLOOKUP(B84,'[5]GCI_data_platform-40'!$F$1:$G$149,2,FALSE)</f>
        <v>3.9762803224137899</v>
      </c>
      <c r="N84" s="57">
        <f>+VLOOKUP(B84,'[5]GCI_data_platform-41'!$F$1:$G$149,2,FALSE)</f>
        <v>2.8482491129310299</v>
      </c>
      <c r="O84" s="57">
        <f>+VLOOKUP(B84,'[5]GCI_data_platform-42'!$F$1:$G$149,2,FALSE)</f>
        <v>2.95846383103448</v>
      </c>
      <c r="P84" s="57">
        <f>+VLOOKUP(B84,'[5]GCI_data_platform-43'!$F$1:$G$149,2,FALSE)</f>
        <v>3.7011467163793101</v>
      </c>
      <c r="Q84" s="57">
        <f>+VLOOKUP(B84,'[5]GCI_data_platform-44'!$F$1:$G$149,2,FALSE)</f>
        <v>3.8931791232758601</v>
      </c>
      <c r="R84" s="57">
        <f>+VLOOKUP(B84,'[5]GCI_data_platform-45'!$F$1:$G$149,2,FALSE)</f>
        <v>3.8778206094827601</v>
      </c>
      <c r="S84" s="57">
        <f>+VLOOKUP(B84,'[5]GCI_data_platform-46'!$F$1:$G$149,2,FALSE)</f>
        <v>3.85285708706897</v>
      </c>
      <c r="T84" s="57">
        <f>+VLOOKUP(B84,'[5]GCI_data_platform-47'!$F$1:$G$149,2,FALSE)</f>
        <v>5.6814185422413797</v>
      </c>
      <c r="U84" s="57">
        <f>+VLOOKUP(B84,'[5]GCI_data_platform-48'!$F$1:$G$149,2,FALSE)</f>
        <v>3.8630760612068999</v>
      </c>
      <c r="V84" s="57">
        <f>+VLOOKUP(B84,'[5]GCI_data_platform-49'!$F$1:$G$149,2,FALSE)</f>
        <v>5.36411544655172</v>
      </c>
      <c r="W84" s="57">
        <f>+VLOOKUP(B84,'[5]GCI_data_platform-50'!$F$1:$G$149,2,FALSE)</f>
        <v>3.9380476612069</v>
      </c>
      <c r="X84" s="57">
        <f>+VLOOKUP(B84,'[5]GCI_data_platform-51'!$F$1:$G$149,2,FALSE)</f>
        <v>4.0978447336206898</v>
      </c>
      <c r="Y84" s="57">
        <f>+VLOOKUP(B84,'[5]GCI_data_platform-52'!$F$1:$G$149,2,FALSE)</f>
        <v>3.7683885827586199</v>
      </c>
      <c r="Z84" s="57">
        <f>+VLOOKUP(B84,'[5]GCI_data_platform-53'!$F$1:$G$149,2,FALSE)</f>
        <v>4.7041503241379301</v>
      </c>
      <c r="AA84" s="57">
        <f>+VLOOKUP(B84,'[5]GCI_data_platform-54'!$F$1:$G$149,2,FALSE)</f>
        <v>4.4617699577586203</v>
      </c>
      <c r="AB84" s="57">
        <f>+VLOOKUP(B84,'[5]GCI_data_platform-55'!$F$1:$G$149,2,FALSE)</f>
        <v>4.3632832560344799</v>
      </c>
      <c r="AC84" s="57">
        <f>+VLOOKUP(B84,'[5]GCI_data_platform-56'!$F$1:$G$149,2,FALSE)</f>
        <v>5.3</v>
      </c>
    </row>
    <row r="85" spans="1:29" x14ac:dyDescent="0.25">
      <c r="A85" s="57" t="s">
        <v>230</v>
      </c>
      <c r="B85" s="57" t="s">
        <v>463</v>
      </c>
      <c r="C85" s="57">
        <v>30</v>
      </c>
      <c r="F85" s="57">
        <f>+VLOOKUP(B85,'[5]GCI_data_platform-33'!$F$1:$G$149,2,FALSE)</f>
        <v>4.8494473286824302</v>
      </c>
      <c r="G85" s="57">
        <f>+VLOOKUP(B85,'[5]GCI_data_platform-34'!$F$1:$G$149,2,FALSE)</f>
        <v>4.7101552443243202</v>
      </c>
      <c r="H85" s="57">
        <f>+VLOOKUP(B85,'[5]GCI_data_platform-35'!$F$1:$G$149,2,FALSE)</f>
        <v>5.1998029108108099</v>
      </c>
      <c r="I85" s="57">
        <f>+VLOOKUP(B85,'[5]GCI_data_platform-36'!$F$1:$G$149,2,FALSE)</f>
        <v>4.8144195891891899</v>
      </c>
      <c r="J85" s="57">
        <f>+VLOOKUP(B85,'[5]GCI_data_platform-37'!$F$1:$G$149,2,FALSE)</f>
        <v>4.2304451108108099</v>
      </c>
      <c r="K85" s="57">
        <f>+VLOOKUP(B85,'[5]GCI_data_platform-38'!$F$1:$G$149,2,FALSE)</f>
        <v>4.34733631891892</v>
      </c>
      <c r="L85" s="57">
        <f>+VLOOKUP(B85,'[5]GCI_data_platform-39'!$F$1:$G$149,2,FALSE)</f>
        <v>4.6962660983783797</v>
      </c>
      <c r="M85" s="57">
        <f>+VLOOKUP(B85,'[5]GCI_data_platform-40'!$F$1:$G$149,2,FALSE)</f>
        <v>4.5477408459459499</v>
      </c>
      <c r="N85" s="57">
        <f>+VLOOKUP(B85,'[5]GCI_data_platform-41'!$F$1:$G$149,2,FALSE)</f>
        <v>4.0479086135135098</v>
      </c>
      <c r="O85" s="57">
        <f>+VLOOKUP(B85,'[5]GCI_data_platform-42'!$F$1:$G$149,2,FALSE)</f>
        <v>4.3297257945945899</v>
      </c>
      <c r="P85" s="57">
        <f>+VLOOKUP(B85,'[5]GCI_data_platform-43'!$F$1:$G$149,2,FALSE)</f>
        <v>4.6264977702702703</v>
      </c>
      <c r="Q85" s="57">
        <f>+VLOOKUP(B85,'[5]GCI_data_platform-44'!$F$1:$G$149,2,FALSE)</f>
        <v>5.0796540729729696</v>
      </c>
      <c r="R85" s="57">
        <f>+VLOOKUP(B85,'[5]GCI_data_platform-45'!$F$1:$G$149,2,FALSE)</f>
        <v>4.7146380810810804</v>
      </c>
      <c r="S85" s="57">
        <f>+VLOOKUP(B85,'[5]GCI_data_platform-46'!$F$1:$G$149,2,FALSE)</f>
        <v>5.0062692972973002</v>
      </c>
      <c r="T85" s="57">
        <f>+VLOOKUP(B85,'[5]GCI_data_platform-47'!$F$1:$G$149,2,FALSE)</f>
        <v>5.3030906189189198</v>
      </c>
      <c r="U85" s="57">
        <f>+VLOOKUP(B85,'[5]GCI_data_platform-48'!$F$1:$G$149,2,FALSE)</f>
        <v>4.5910663648648704</v>
      </c>
      <c r="V85" s="57">
        <f>+VLOOKUP(B85,'[5]GCI_data_platform-49'!$F$1:$G$149,2,FALSE)</f>
        <v>5.2161098297297297</v>
      </c>
      <c r="W85" s="57">
        <f>+VLOOKUP(B85,'[5]GCI_data_platform-50'!$F$1:$G$149,2,FALSE)</f>
        <v>4.9120138891891898</v>
      </c>
      <c r="X85" s="57">
        <f>+VLOOKUP(B85,'[5]GCI_data_platform-51'!$F$1:$G$149,2,FALSE)</f>
        <v>5.2673235817567603</v>
      </c>
      <c r="Y85" s="57">
        <f>+VLOOKUP(B85,'[5]GCI_data_platform-52'!$F$1:$G$149,2,FALSE)</f>
        <v>5.0059083189189204</v>
      </c>
      <c r="Z85" s="57">
        <f>+VLOOKUP(B85,'[5]GCI_data_platform-53'!$F$1:$G$149,2,FALSE)</f>
        <v>5.44684047297297</v>
      </c>
      <c r="AA85" s="57">
        <f>+VLOOKUP(B85,'[5]GCI_data_platform-54'!$F$1:$G$149,2,FALSE)</f>
        <v>5.34983224594595</v>
      </c>
      <c r="AB85" s="57">
        <f>+VLOOKUP(B85,'[5]GCI_data_platform-55'!$F$1:$G$149,2,FALSE)</f>
        <v>5.0982826594594597</v>
      </c>
      <c r="AC85" s="57">
        <f>+VLOOKUP(B85,'[5]GCI_data_platform-56'!$F$1:$G$149,2,FALSE)</f>
        <v>8.6999999999999993</v>
      </c>
    </row>
    <row r="86" spans="1:29" x14ac:dyDescent="0.25">
      <c r="A86" s="57" t="s">
        <v>231</v>
      </c>
      <c r="B86" s="57" t="s">
        <v>464</v>
      </c>
      <c r="C86" s="57">
        <v>30</v>
      </c>
      <c r="F86" s="57">
        <f>+VLOOKUP(B86,'[5]GCI_data_platform-33'!$F$1:$G$149,2,FALSE)</f>
        <v>3.0239606727512802</v>
      </c>
      <c r="G86" s="57">
        <f>+VLOOKUP(B86,'[5]GCI_data_platform-34'!$F$1:$G$149,2,FALSE)</f>
        <v>2.8871763742551</v>
      </c>
      <c r="H86" s="57">
        <f>+VLOOKUP(B86,'[5]GCI_data_platform-35'!$F$1:$G$149,2,FALSE)</f>
        <v>3.2650212622449</v>
      </c>
      <c r="I86" s="57">
        <f>+VLOOKUP(B86,'[5]GCI_data_platform-36'!$F$1:$G$149,2,FALSE)</f>
        <v>2.7009822469387799</v>
      </c>
      <c r="J86" s="57">
        <f>+VLOOKUP(B86,'[5]GCI_data_platform-37'!$F$1:$G$149,2,FALSE)</f>
        <v>2.2867655540816298</v>
      </c>
      <c r="K86" s="57">
        <f>+VLOOKUP(B86,'[5]GCI_data_platform-38'!$F$1:$G$149,2,FALSE)</f>
        <v>2.2819542275510201</v>
      </c>
      <c r="L86" s="57">
        <f>+VLOOKUP(B86,'[5]GCI_data_platform-39'!$F$1:$G$149,2,FALSE)</f>
        <v>2.2798345616326499</v>
      </c>
      <c r="M86" s="57">
        <f>+VLOOKUP(B86,'[5]GCI_data_platform-40'!$F$1:$G$149,2,FALSE)</f>
        <v>2.62939697653061</v>
      </c>
      <c r="N86" s="57">
        <f>+VLOOKUP(B86,'[5]GCI_data_platform-41'!$F$1:$G$149,2,FALSE)</f>
        <v>2.46438400714286</v>
      </c>
      <c r="O86" s="57">
        <f>+VLOOKUP(B86,'[5]GCI_data_platform-42'!$F$1:$G$149,2,FALSE)</f>
        <v>2.8426054275510202</v>
      </c>
      <c r="P86" s="57">
        <f>+VLOOKUP(B86,'[5]GCI_data_platform-43'!$F$1:$G$149,2,FALSE)</f>
        <v>3.3512844163265298</v>
      </c>
      <c r="Q86" s="57">
        <f>+VLOOKUP(B86,'[5]GCI_data_platform-44'!$F$1:$G$149,2,FALSE)</f>
        <v>3.1485000918367301</v>
      </c>
      <c r="R86" s="57">
        <f>+VLOOKUP(B86,'[5]GCI_data_platform-45'!$F$1:$G$149,2,FALSE)</f>
        <v>3.31207615918367</v>
      </c>
      <c r="S86" s="57">
        <f>+VLOOKUP(B86,'[5]GCI_data_platform-46'!$F$1:$G$149,2,FALSE)</f>
        <v>3.43471700102041</v>
      </c>
      <c r="T86" s="57">
        <f>+VLOOKUP(B86,'[5]GCI_data_platform-47'!$F$1:$G$149,2,FALSE)</f>
        <v>2.8628570255102002</v>
      </c>
      <c r="U86" s="57">
        <f>+VLOOKUP(B86,'[5]GCI_data_platform-48'!$F$1:$G$149,2,FALSE)</f>
        <v>3.2692603204081601</v>
      </c>
      <c r="V86" s="57">
        <f>+VLOOKUP(B86,'[5]GCI_data_platform-49'!$F$1:$G$149,2,FALSE)</f>
        <v>3.6451068969387799</v>
      </c>
      <c r="W86" s="57">
        <f>+VLOOKUP(B86,'[5]GCI_data_platform-50'!$F$1:$G$149,2,FALSE)</f>
        <v>3.46795597857143</v>
      </c>
      <c r="X86" s="57">
        <f>+VLOOKUP(B86,'[5]GCI_data_platform-51'!$F$1:$G$149,2,FALSE)</f>
        <v>3.4343135682398001</v>
      </c>
      <c r="Y86" s="57">
        <f>+VLOOKUP(B86,'[5]GCI_data_platform-52'!$F$1:$G$149,2,FALSE)</f>
        <v>3.4612611897959198</v>
      </c>
      <c r="Z86" s="57">
        <f>+VLOOKUP(B86,'[5]GCI_data_platform-53'!$F$1:$G$149,2,FALSE)</f>
        <v>3.1431525377551002</v>
      </c>
      <c r="AA86" s="57">
        <f>+VLOOKUP(B86,'[5]GCI_data_platform-54'!$F$1:$G$149,2,FALSE)</f>
        <v>3.5790081377551002</v>
      </c>
      <c r="AB86" s="57">
        <f>+VLOOKUP(B86,'[5]GCI_data_platform-55'!$F$1:$G$149,2,FALSE)</f>
        <v>3.6873031112244901</v>
      </c>
      <c r="AC86" s="57">
        <f>+VLOOKUP(B86,'[5]GCI_data_platform-56'!$F$1:$G$149,2,FALSE)</f>
        <v>3.7</v>
      </c>
    </row>
    <row r="87" spans="1:29" x14ac:dyDescent="0.25">
      <c r="A87" s="57" t="s">
        <v>29</v>
      </c>
      <c r="B87" s="57" t="s">
        <v>98</v>
      </c>
      <c r="C87" s="57">
        <v>20</v>
      </c>
      <c r="D87" s="57">
        <v>1</v>
      </c>
      <c r="E87" s="57">
        <v>21</v>
      </c>
      <c r="F87" s="57">
        <f>+VLOOKUP(B87,'[5]GCI_data_platform-33'!$F$1:$G$149,2,FALSE)</f>
        <v>4.6068722230999999</v>
      </c>
      <c r="G87" s="57">
        <f>+VLOOKUP(B87,'[5]GCI_data_platform-34'!$F$1:$G$149,2,FALSE)</f>
        <v>4.5671784691333297</v>
      </c>
      <c r="H87" s="57">
        <f>+VLOOKUP(B87,'[5]GCI_data_platform-35'!$F$1:$G$149,2,FALSE)</f>
        <v>5.5317717499999999</v>
      </c>
      <c r="I87" s="57">
        <f>+VLOOKUP(B87,'[5]GCI_data_platform-36'!$F$1:$G$149,2,FALSE)</f>
        <v>4.8765673899999999</v>
      </c>
      <c r="J87" s="57">
        <f>+VLOOKUP(B87,'[5]GCI_data_platform-37'!$F$1:$G$149,2,FALSE)</f>
        <v>4.3246681799999998</v>
      </c>
      <c r="K87" s="57">
        <f>+VLOOKUP(B87,'[5]GCI_data_platform-38'!$F$1:$G$149,2,FALSE)</f>
        <v>3.3985584900000001</v>
      </c>
      <c r="L87" s="57">
        <f>+VLOOKUP(B87,'[5]GCI_data_platform-39'!$F$1:$G$149,2,FALSE)</f>
        <v>4.1794790759999998</v>
      </c>
      <c r="M87" s="57">
        <f>+VLOOKUP(B87,'[5]GCI_data_platform-40'!$F$1:$G$149,2,FALSE)</f>
        <v>4.7822054400000003</v>
      </c>
      <c r="N87" s="57">
        <f>+VLOOKUP(B87,'[5]GCI_data_platform-41'!$F$1:$G$149,2,FALSE)</f>
        <v>3.19141846</v>
      </c>
      <c r="O87" s="57">
        <f>+VLOOKUP(B87,'[5]GCI_data_platform-42'!$F$1:$G$149,2,FALSE)</f>
        <v>3.80071549</v>
      </c>
      <c r="P87" s="57">
        <f>+VLOOKUP(B87,'[5]GCI_data_platform-43'!$F$1:$G$149,2,FALSE)</f>
        <v>3.3656634900000002</v>
      </c>
      <c r="Q87" s="57">
        <f>+VLOOKUP(B87,'[5]GCI_data_platform-44'!$F$1:$G$149,2,FALSE)</f>
        <v>4.1873751800000001</v>
      </c>
      <c r="R87" s="57">
        <f>+VLOOKUP(B87,'[5]GCI_data_platform-45'!$F$1:$G$149,2,FALSE)</f>
        <v>3.68490137</v>
      </c>
      <c r="S87" s="57">
        <f>+VLOOKUP(B87,'[5]GCI_data_platform-46'!$F$1:$G$149,2,FALSE)</f>
        <v>4.2446876800000002</v>
      </c>
      <c r="T87" s="57">
        <f>+VLOOKUP(B87,'[5]GCI_data_platform-47'!$F$1:$G$149,2,FALSE)</f>
        <v>5.8353207600000001</v>
      </c>
      <c r="U87" s="57">
        <f>+VLOOKUP(B87,'[5]GCI_data_platform-48'!$F$1:$G$149,2,FALSE)</f>
        <v>5.7686897100000003</v>
      </c>
      <c r="V87" s="57">
        <f>+VLOOKUP(B87,'[5]GCI_data_platform-49'!$F$1:$G$149,2,FALSE)</f>
        <v>5.9588825500000002</v>
      </c>
      <c r="W87" s="57">
        <f>+VLOOKUP(B87,'[5]GCI_data_platform-50'!$F$1:$G$149,2,FALSE)</f>
        <v>5.2829984799999998</v>
      </c>
      <c r="X87" s="57">
        <f>+VLOOKUP(B87,'[5]GCI_data_platform-51'!$F$1:$G$149,2,FALSE)</f>
        <v>4.7259534849999998</v>
      </c>
      <c r="Y87" s="57">
        <f>+VLOOKUP(B87,'[5]GCI_data_platform-52'!$F$1:$G$149,2,FALSE)</f>
        <v>4.4318328500000002</v>
      </c>
      <c r="Z87" s="57">
        <f>+VLOOKUP(B87,'[5]GCI_data_platform-53'!$F$1:$G$149,2,FALSE)</f>
        <v>5.8871844600000003</v>
      </c>
      <c r="AA87" s="57">
        <f>+VLOOKUP(B87,'[5]GCI_data_platform-54'!$F$1:$G$149,2,FALSE)</f>
        <v>4.6151560399999996</v>
      </c>
      <c r="AB87" s="57">
        <f>+VLOOKUP(B87,'[5]GCI_data_platform-55'!$F$1:$G$149,2,FALSE)</f>
        <v>5.1579559799999997</v>
      </c>
      <c r="AC87" s="57">
        <f>+VLOOKUP(B87,'[5]GCI_data_platform-56'!$F$1:$G$149,2,FALSE)</f>
        <v>5.7</v>
      </c>
    </row>
    <row r="88" spans="1:29" x14ac:dyDescent="0.25">
      <c r="A88" s="57" t="s">
        <v>232</v>
      </c>
      <c r="B88" s="57" t="s">
        <v>466</v>
      </c>
      <c r="C88" s="57">
        <v>30</v>
      </c>
      <c r="F88" s="57">
        <f>+VLOOKUP(B88,'[5]GCI_data_platform-33'!$F$1:$G$149,2,FALSE)</f>
        <v>2.9467985989705898</v>
      </c>
      <c r="G88" s="57">
        <f>+VLOOKUP(B88,'[5]GCI_data_platform-34'!$F$1:$G$149,2,FALSE)</f>
        <v>2.9644297250980398</v>
      </c>
      <c r="H88" s="57">
        <f>+VLOOKUP(B88,'[5]GCI_data_platform-35'!$F$1:$G$149,2,FALSE)</f>
        <v>2.7712928529411802</v>
      </c>
      <c r="I88" s="57">
        <f>+VLOOKUP(B88,'[5]GCI_data_platform-36'!$F$1:$G$149,2,FALSE)</f>
        <v>2.5267013823529401</v>
      </c>
      <c r="J88" s="57">
        <f>+VLOOKUP(B88,'[5]GCI_data_platform-37'!$F$1:$G$149,2,FALSE)</f>
        <v>2.4086302058823499</v>
      </c>
      <c r="K88" s="57">
        <f>+VLOOKUP(B88,'[5]GCI_data_platform-38'!$F$1:$G$149,2,FALSE)</f>
        <v>2.3297613235294099</v>
      </c>
      <c r="L88" s="57">
        <f>+VLOOKUP(B88,'[5]GCI_data_platform-39'!$F$1:$G$149,2,FALSE)</f>
        <v>2.5596534058823499</v>
      </c>
      <c r="M88" s="57">
        <f>+VLOOKUP(B88,'[5]GCI_data_platform-40'!$F$1:$G$149,2,FALSE)</f>
        <v>2.4152353235294099</v>
      </c>
      <c r="N88" s="57">
        <f>+VLOOKUP(B88,'[5]GCI_data_platform-41'!$F$1:$G$149,2,FALSE)</f>
        <v>2.08820458823529</v>
      </c>
      <c r="O88" s="57">
        <f>+VLOOKUP(B88,'[5]GCI_data_platform-42'!$F$1:$G$149,2,FALSE)</f>
        <v>2.28206132352941</v>
      </c>
      <c r="P88" s="57">
        <f>+VLOOKUP(B88,'[5]GCI_data_platform-43'!$F$1:$G$149,2,FALSE)</f>
        <v>3.3421530294117598</v>
      </c>
      <c r="Q88" s="57">
        <f>+VLOOKUP(B88,'[5]GCI_data_platform-44'!$F$1:$G$149,2,FALSE)</f>
        <v>2.7953254411764701</v>
      </c>
      <c r="R88" s="57">
        <f>+VLOOKUP(B88,'[5]GCI_data_platform-45'!$F$1:$G$149,2,FALSE)</f>
        <v>2.82069873529412</v>
      </c>
      <c r="S88" s="57">
        <f>+VLOOKUP(B88,'[5]GCI_data_platform-46'!$F$1:$G$149,2,FALSE)</f>
        <v>2.8473174999999999</v>
      </c>
      <c r="T88" s="57">
        <f>+VLOOKUP(B88,'[5]GCI_data_platform-47'!$F$1:$G$149,2,FALSE)</f>
        <v>4.8452458235294102</v>
      </c>
      <c r="U88" s="57">
        <f>+VLOOKUP(B88,'[5]GCI_data_platform-48'!$F$1:$G$149,2,FALSE)</f>
        <v>5.32762305882353</v>
      </c>
      <c r="V88" s="57">
        <f>+VLOOKUP(B88,'[5]GCI_data_platform-49'!$F$1:$G$149,2,FALSE)</f>
        <v>5.3835009117647097</v>
      </c>
      <c r="W88" s="57">
        <f>+VLOOKUP(B88,'[5]GCI_data_platform-50'!$F$1:$G$149,2,FALSE)</f>
        <v>2.96552402941176</v>
      </c>
      <c r="X88" s="57">
        <f>+VLOOKUP(B88,'[5]GCI_data_platform-51'!$F$1:$G$149,2,FALSE)</f>
        <v>2.8939052205882398</v>
      </c>
      <c r="Y88" s="57">
        <f>+VLOOKUP(B88,'[5]GCI_data_platform-52'!$F$1:$G$149,2,FALSE)</f>
        <v>2.76491132352941</v>
      </c>
      <c r="Z88" s="57">
        <f>+VLOOKUP(B88,'[5]GCI_data_platform-53'!$F$1:$G$149,2,FALSE)</f>
        <v>2.7041956470588202</v>
      </c>
      <c r="AA88" s="57">
        <f>+VLOOKUP(B88,'[5]GCI_data_platform-54'!$F$1:$G$149,2,FALSE)</f>
        <v>3.2388592941176499</v>
      </c>
      <c r="AB88" s="57">
        <f>+VLOOKUP(B88,'[5]GCI_data_platform-55'!$F$1:$G$149,2,FALSE)</f>
        <v>2.92854152941177</v>
      </c>
      <c r="AC88" s="57">
        <f>+VLOOKUP(B88,'[5]GCI_data_platform-56'!$F$1:$G$149,2,FALSE)</f>
        <v>3.7</v>
      </c>
    </row>
    <row r="89" spans="1:29" x14ac:dyDescent="0.25">
      <c r="A89" s="57" t="s">
        <v>30</v>
      </c>
      <c r="B89" s="57" t="s">
        <v>99</v>
      </c>
      <c r="C89" s="57">
        <v>20</v>
      </c>
      <c r="D89" s="57">
        <v>1</v>
      </c>
      <c r="E89" s="57">
        <v>21</v>
      </c>
      <c r="F89" s="57">
        <f>+VLOOKUP(B89,'[5]GCI_data_platform-33'!$F$1:$G$149,2,FALSE)</f>
        <v>4.5836914566562497</v>
      </c>
      <c r="G89" s="57">
        <f>+VLOOKUP(B89,'[5]GCI_data_platform-34'!$F$1:$G$149,2,FALSE)</f>
        <v>4.47833582970833</v>
      </c>
      <c r="H89" s="57">
        <f>+VLOOKUP(B89,'[5]GCI_data_platform-35'!$F$1:$G$149,2,FALSE)</f>
        <v>5.0797594458333304</v>
      </c>
      <c r="I89" s="57">
        <f>+VLOOKUP(B89,'[5]GCI_data_platform-36'!$F$1:$G$149,2,FALSE)</f>
        <v>4.0038736333333302</v>
      </c>
      <c r="J89" s="57">
        <f>+VLOOKUP(B89,'[5]GCI_data_platform-37'!$F$1:$G$149,2,FALSE)</f>
        <v>3.8009509750000001</v>
      </c>
      <c r="K89" s="57">
        <f>+VLOOKUP(B89,'[5]GCI_data_platform-38'!$F$1:$G$149,2,FALSE)</f>
        <v>3.0632787458333302</v>
      </c>
      <c r="L89" s="57">
        <f>+VLOOKUP(B89,'[5]GCI_data_platform-39'!$F$1:$G$149,2,FALSE)</f>
        <v>4.6386029741666697</v>
      </c>
      <c r="M89" s="57">
        <f>+VLOOKUP(B89,'[5]GCI_data_platform-40'!$F$1:$G$149,2,FALSE)</f>
        <v>5.0008736833333298</v>
      </c>
      <c r="N89" s="57">
        <f>+VLOOKUP(B89,'[5]GCI_data_platform-41'!$F$1:$G$149,2,FALSE)</f>
        <v>3.1225150958333301</v>
      </c>
      <c r="O89" s="57">
        <f>+VLOOKUP(B89,'[5]GCI_data_platform-42'!$F$1:$G$149,2,FALSE)</f>
        <v>3.55754797916667</v>
      </c>
      <c r="P89" s="57">
        <f>+VLOOKUP(B89,'[5]GCI_data_platform-43'!$F$1:$G$149,2,FALSE)</f>
        <v>3.8473302041666702</v>
      </c>
      <c r="Q89" s="57">
        <f>+VLOOKUP(B89,'[5]GCI_data_platform-44'!$F$1:$G$149,2,FALSE)</f>
        <v>4.8470837291666697</v>
      </c>
      <c r="R89" s="57">
        <f>+VLOOKUP(B89,'[5]GCI_data_platform-45'!$F$1:$G$149,2,FALSE)</f>
        <v>4.3951895624999997</v>
      </c>
      <c r="S89" s="57">
        <f>+VLOOKUP(B89,'[5]GCI_data_platform-46'!$F$1:$G$149,2,FALSE)</f>
        <v>4.5451160416666703</v>
      </c>
      <c r="T89" s="57">
        <f>+VLOOKUP(B89,'[5]GCI_data_platform-47'!$F$1:$G$149,2,FALSE)</f>
        <v>6.3184701916666697</v>
      </c>
      <c r="U89" s="57">
        <f>+VLOOKUP(B89,'[5]GCI_data_platform-48'!$F$1:$G$149,2,FALSE)</f>
        <v>5.1684978958333296</v>
      </c>
      <c r="V89" s="57">
        <f>+VLOOKUP(B89,'[5]GCI_data_platform-49'!$F$1:$G$149,2,FALSE)</f>
        <v>6.1053258791666698</v>
      </c>
      <c r="W89" s="57">
        <f>+VLOOKUP(B89,'[5]GCI_data_platform-50'!$F$1:$G$149,2,FALSE)</f>
        <v>4.5521974291666698</v>
      </c>
      <c r="X89" s="57">
        <f>+VLOOKUP(B89,'[5]GCI_data_platform-51'!$F$1:$G$149,2,FALSE)</f>
        <v>4.8997583374999998</v>
      </c>
      <c r="Y89" s="57">
        <f>+VLOOKUP(B89,'[5]GCI_data_platform-52'!$F$1:$G$149,2,FALSE)</f>
        <v>4.4640041916666702</v>
      </c>
      <c r="Z89" s="57">
        <f>+VLOOKUP(B89,'[5]GCI_data_platform-53'!$F$1:$G$149,2,FALSE)</f>
        <v>5.5250383083333299</v>
      </c>
      <c r="AA89" s="57">
        <f>+VLOOKUP(B89,'[5]GCI_data_platform-54'!$F$1:$G$149,2,FALSE)</f>
        <v>5.0427702041666702</v>
      </c>
      <c r="AB89" s="57">
        <f>+VLOOKUP(B89,'[5]GCI_data_platform-55'!$F$1:$G$149,2,FALSE)</f>
        <v>5.1542414208333298</v>
      </c>
      <c r="AC89" s="57">
        <f>+VLOOKUP(B89,'[5]GCI_data_platform-56'!$F$1:$G$149,2,FALSE)</f>
        <v>7.7</v>
      </c>
    </row>
    <row r="90" spans="1:29" x14ac:dyDescent="0.25">
      <c r="A90" s="57" t="s">
        <v>233</v>
      </c>
      <c r="B90" s="57" t="s">
        <v>467</v>
      </c>
      <c r="C90" s="57">
        <v>30</v>
      </c>
      <c r="F90" s="57">
        <f>+VLOOKUP(B90,'[5]GCI_data_platform-33'!$F$1:$G$149,2,FALSE)</f>
        <v>3.5565826659795099</v>
      </c>
      <c r="G90" s="57">
        <f>+VLOOKUP(B90,'[5]GCI_data_platform-34'!$F$1:$G$149,2,FALSE)</f>
        <v>3.3501414330813799</v>
      </c>
      <c r="H90" s="57">
        <f>+VLOOKUP(B90,'[5]GCI_data_platform-35'!$F$1:$G$149,2,FALSE)</f>
        <v>4.1921843729096997</v>
      </c>
      <c r="I90" s="57">
        <f>+VLOOKUP(B90,'[5]GCI_data_platform-36'!$F$1:$G$149,2,FALSE)</f>
        <v>3.5921854595317702</v>
      </c>
      <c r="J90" s="57">
        <f>+VLOOKUP(B90,'[5]GCI_data_platform-37'!$F$1:$G$149,2,FALSE)</f>
        <v>2.7293924558528402</v>
      </c>
      <c r="K90" s="57">
        <f>+VLOOKUP(B90,'[5]GCI_data_platform-38'!$F$1:$G$149,2,FALSE)</f>
        <v>2.32087855986622</v>
      </c>
      <c r="L90" s="57">
        <f>+VLOOKUP(B90,'[5]GCI_data_platform-39'!$F$1:$G$149,2,FALSE)</f>
        <v>3.5932662674916398</v>
      </c>
      <c r="M90" s="57">
        <f>+VLOOKUP(B90,'[5]GCI_data_platform-40'!$F$1:$G$149,2,FALSE)</f>
        <v>3.3480613622073601</v>
      </c>
      <c r="N90" s="57">
        <f>+VLOOKUP(B90,'[5]GCI_data_platform-41'!$F$1:$G$149,2,FALSE)</f>
        <v>2.9053848428093598</v>
      </c>
      <c r="O90" s="57">
        <f>+VLOOKUP(B90,'[5]GCI_data_platform-42'!$F$1:$G$149,2,FALSE)</f>
        <v>3.0322436946488298</v>
      </c>
      <c r="P90" s="57">
        <f>+VLOOKUP(B90,'[5]GCI_data_platform-43'!$F$1:$G$149,2,FALSE)</f>
        <v>3.01975854749164</v>
      </c>
      <c r="Q90" s="57">
        <f>+VLOOKUP(B90,'[5]GCI_data_platform-44'!$F$1:$G$149,2,FALSE)</f>
        <v>3.35113382842809</v>
      </c>
      <c r="R90" s="57">
        <f>+VLOOKUP(B90,'[5]GCI_data_platform-45'!$F$1:$G$149,2,FALSE)</f>
        <v>3.3352384418060201</v>
      </c>
      <c r="S90" s="57">
        <f>+VLOOKUP(B90,'[5]GCI_data_platform-46'!$F$1:$G$149,2,FALSE)</f>
        <v>4.1784654755852797</v>
      </c>
      <c r="T90" s="57">
        <f>+VLOOKUP(B90,'[5]GCI_data_platform-47'!$F$1:$G$149,2,FALSE)</f>
        <v>4.8151403548495004</v>
      </c>
      <c r="U90" s="57">
        <f>+VLOOKUP(B90,'[5]GCI_data_platform-48'!$F$1:$G$149,2,FALSE)</f>
        <v>2.79561460434783</v>
      </c>
      <c r="V90" s="57">
        <f>+VLOOKUP(B90,'[5]GCI_data_platform-49'!$F$1:$G$149,2,FALSE)</f>
        <v>2.8843935003344501</v>
      </c>
      <c r="W90" s="57">
        <f>+VLOOKUP(B90,'[5]GCI_data_platform-50'!$F$1:$G$149,2,FALSE)</f>
        <v>2.9738604836120399</v>
      </c>
      <c r="X90" s="57">
        <f>+VLOOKUP(B90,'[5]GCI_data_platform-51'!$F$1:$G$149,2,FALSE)</f>
        <v>4.1759063646739101</v>
      </c>
      <c r="Y90" s="57">
        <f>+VLOOKUP(B90,'[5]GCI_data_platform-52'!$F$1:$G$149,2,FALSE)</f>
        <v>3.7461787354515099</v>
      </c>
      <c r="Z90" s="57">
        <f>+VLOOKUP(B90,'[5]GCI_data_platform-53'!$F$1:$G$149,2,FALSE)</f>
        <v>4.9986365789297702</v>
      </c>
      <c r="AA90" s="57">
        <f>+VLOOKUP(B90,'[5]GCI_data_platform-54'!$F$1:$G$149,2,FALSE)</f>
        <v>4.4694182535117104</v>
      </c>
      <c r="AB90" s="57">
        <f>+VLOOKUP(B90,'[5]GCI_data_platform-55'!$F$1:$G$149,2,FALSE)</f>
        <v>4.3544811431438104</v>
      </c>
      <c r="AC90" s="57">
        <f>+VLOOKUP(B90,'[5]GCI_data_platform-56'!$F$1:$G$149,2,FALSE)</f>
        <v>6</v>
      </c>
    </row>
    <row r="91" spans="1:29" x14ac:dyDescent="0.25">
      <c r="A91" s="57" t="s">
        <v>234</v>
      </c>
      <c r="B91" s="57" t="s">
        <v>469</v>
      </c>
      <c r="C91" s="57">
        <v>30</v>
      </c>
      <c r="F91" s="57">
        <f>+VLOOKUP(B91,'[5]GCI_data_platform-33'!$F$1:$G$149,2,FALSE)</f>
        <v>3.2415634918632499</v>
      </c>
      <c r="G91" s="57">
        <f>+VLOOKUP(B91,'[5]GCI_data_platform-34'!$F$1:$G$149,2,FALSE)</f>
        <v>3.08590948202849</v>
      </c>
      <c r="H91" s="57">
        <f>+VLOOKUP(B91,'[5]GCI_data_platform-35'!$F$1:$G$149,2,FALSE)</f>
        <v>3.1717327418803398</v>
      </c>
      <c r="I91" s="57">
        <f>+VLOOKUP(B91,'[5]GCI_data_platform-36'!$F$1:$G$149,2,FALSE)</f>
        <v>2.7088831965811999</v>
      </c>
      <c r="J91" s="57">
        <f>+VLOOKUP(B91,'[5]GCI_data_platform-37'!$F$1:$G$149,2,FALSE)</f>
        <v>2.3825508683760699</v>
      </c>
      <c r="K91" s="57">
        <f>+VLOOKUP(B91,'[5]GCI_data_platform-38'!$F$1:$G$149,2,FALSE)</f>
        <v>2.1448389692307699</v>
      </c>
      <c r="L91" s="57">
        <f>+VLOOKUP(B91,'[5]GCI_data_platform-39'!$F$1:$G$149,2,FALSE)</f>
        <v>3.1565847955555602</v>
      </c>
      <c r="M91" s="57">
        <f>+VLOOKUP(B91,'[5]GCI_data_platform-40'!$F$1:$G$149,2,FALSE)</f>
        <v>1.9229715162393199</v>
      </c>
      <c r="N91" s="57">
        <f>+VLOOKUP(B91,'[5]GCI_data_platform-41'!$F$1:$G$149,2,FALSE)</f>
        <v>2.2982642512820499</v>
      </c>
      <c r="O91" s="57">
        <f>+VLOOKUP(B91,'[5]GCI_data_platform-42'!$F$1:$G$149,2,FALSE)</f>
        <v>2.6294620273504301</v>
      </c>
      <c r="P91" s="57">
        <f>+VLOOKUP(B91,'[5]GCI_data_platform-43'!$F$1:$G$149,2,FALSE)</f>
        <v>2.8418791692307699</v>
      </c>
      <c r="Q91" s="57">
        <f>+VLOOKUP(B91,'[5]GCI_data_platform-44'!$F$1:$G$149,2,FALSE)</f>
        <v>2.6487388461538499</v>
      </c>
      <c r="R91" s="57">
        <f>+VLOOKUP(B91,'[5]GCI_data_platform-45'!$F$1:$G$149,2,FALSE)</f>
        <v>2.47523661367521</v>
      </c>
      <c r="S91" s="57">
        <f>+VLOOKUP(B91,'[5]GCI_data_platform-46'!$F$1:$G$149,2,FALSE)</f>
        <v>4.00753466666667</v>
      </c>
      <c r="T91" s="57">
        <f>+VLOOKUP(B91,'[5]GCI_data_platform-47'!$F$1:$G$149,2,FALSE)</f>
        <v>6.4403100666666697</v>
      </c>
      <c r="U91" s="57">
        <f>+VLOOKUP(B91,'[5]GCI_data_platform-48'!$F$1:$G$149,2,FALSE)</f>
        <v>5.0050940341880299</v>
      </c>
      <c r="V91" s="57">
        <f>+VLOOKUP(B91,'[5]GCI_data_platform-49'!$F$1:$G$149,2,FALSE)</f>
        <v>4.7920312461538499</v>
      </c>
      <c r="W91" s="57">
        <f>+VLOOKUP(B91,'[5]GCI_data_platform-50'!$F$1:$G$149,2,FALSE)</f>
        <v>3.0409039487179501</v>
      </c>
      <c r="X91" s="57">
        <f>+VLOOKUP(B91,'[5]GCI_data_platform-51'!$F$1:$G$149,2,FALSE)</f>
        <v>3.7085255213675201</v>
      </c>
      <c r="Y91" s="57">
        <f>+VLOOKUP(B91,'[5]GCI_data_platform-52'!$F$1:$G$149,2,FALSE)</f>
        <v>3.4072933692307701</v>
      </c>
      <c r="Z91" s="57">
        <f>+VLOOKUP(B91,'[5]GCI_data_platform-53'!$F$1:$G$149,2,FALSE)</f>
        <v>4.09566834529915</v>
      </c>
      <c r="AA91" s="57">
        <f>+VLOOKUP(B91,'[5]GCI_data_platform-54'!$F$1:$G$149,2,FALSE)</f>
        <v>4.2322519555555598</v>
      </c>
      <c r="AB91" s="57">
        <f>+VLOOKUP(B91,'[5]GCI_data_platform-55'!$F$1:$G$149,2,FALSE)</f>
        <v>3.5311103931623902</v>
      </c>
      <c r="AC91" s="57">
        <f>+VLOOKUP(B91,'[5]GCI_data_platform-56'!$F$1:$G$149,2,FALSE)</f>
        <v>5.3</v>
      </c>
    </row>
    <row r="92" spans="1:29" x14ac:dyDescent="0.25">
      <c r="A92" s="57" t="s">
        <v>31</v>
      </c>
      <c r="B92" s="57" t="s">
        <v>100</v>
      </c>
      <c r="C92" s="57">
        <v>20</v>
      </c>
      <c r="D92" s="57">
        <v>1</v>
      </c>
      <c r="E92" s="57">
        <v>22</v>
      </c>
      <c r="F92" s="57">
        <f>+VLOOKUP(B92,'[5]GCI_data_platform-33'!$F$1:$G$149,2,FALSE)</f>
        <v>3.34230268761404</v>
      </c>
      <c r="G92" s="57">
        <f>+VLOOKUP(B92,'[5]GCI_data_platform-34'!$F$1:$G$149,2,FALSE)</f>
        <v>3.2241186599960998</v>
      </c>
      <c r="H92" s="57">
        <f>+VLOOKUP(B92,'[5]GCI_data_platform-35'!$F$1:$G$149,2,FALSE)</f>
        <v>3.5568545976608199</v>
      </c>
      <c r="I92" s="57">
        <f>+VLOOKUP(B92,'[5]GCI_data_platform-36'!$F$1:$G$149,2,FALSE)</f>
        <v>2.4861041134502901</v>
      </c>
      <c r="J92" s="57">
        <f>+VLOOKUP(B92,'[5]GCI_data_platform-37'!$F$1:$G$149,2,FALSE)</f>
        <v>2.4118186842105298</v>
      </c>
      <c r="K92" s="57">
        <f>+VLOOKUP(B92,'[5]GCI_data_platform-38'!$F$1:$G$149,2,FALSE)</f>
        <v>2.0647765877193001</v>
      </c>
      <c r="L92" s="57">
        <f>+VLOOKUP(B92,'[5]GCI_data_platform-39'!$F$1:$G$149,2,FALSE)</f>
        <v>3.4709668190643299</v>
      </c>
      <c r="M92" s="57">
        <f>+VLOOKUP(B92,'[5]GCI_data_platform-40'!$F$1:$G$149,2,FALSE)</f>
        <v>2.8650853058479502</v>
      </c>
      <c r="N92" s="57">
        <f>+VLOOKUP(B92,'[5]GCI_data_platform-41'!$F$1:$G$149,2,FALSE)</f>
        <v>2.29452714210526</v>
      </c>
      <c r="O92" s="57">
        <f>+VLOOKUP(B92,'[5]GCI_data_platform-42'!$F$1:$G$149,2,FALSE)</f>
        <v>2.1651925643274899</v>
      </c>
      <c r="P92" s="57">
        <f>+VLOOKUP(B92,'[5]GCI_data_platform-43'!$F$1:$G$149,2,FALSE)</f>
        <v>2.8652147578947398</v>
      </c>
      <c r="Q92" s="57">
        <f>+VLOOKUP(B92,'[5]GCI_data_platform-44'!$F$1:$G$149,2,FALSE)</f>
        <v>3.1645924368421099</v>
      </c>
      <c r="R92" s="57">
        <f>+VLOOKUP(B92,'[5]GCI_data_platform-45'!$F$1:$G$149,2,FALSE)</f>
        <v>2.60046354269006</v>
      </c>
      <c r="S92" s="57">
        <f>+VLOOKUP(B92,'[5]GCI_data_platform-46'!$F$1:$G$149,2,FALSE)</f>
        <v>3.7486298052631599</v>
      </c>
      <c r="T92" s="57">
        <f>+VLOOKUP(B92,'[5]GCI_data_platform-47'!$F$1:$G$149,2,FALSE)</f>
        <v>5.8398630497076001</v>
      </c>
      <c r="U92" s="57">
        <f>+VLOOKUP(B92,'[5]GCI_data_platform-48'!$F$1:$G$149,2,FALSE)</f>
        <v>4.7411317853801203</v>
      </c>
      <c r="V92" s="57">
        <f>+VLOOKUP(B92,'[5]GCI_data_platform-49'!$F$1:$G$149,2,FALSE)</f>
        <v>4.8230235286549696</v>
      </c>
      <c r="W92" s="57">
        <f>+VLOOKUP(B92,'[5]GCI_data_platform-50'!$F$1:$G$149,2,FALSE)</f>
        <v>3.72735492163743</v>
      </c>
      <c r="X92" s="57">
        <f>+VLOOKUP(B92,'[5]GCI_data_platform-51'!$F$1:$G$149,2,FALSE)</f>
        <v>3.6968547704678398</v>
      </c>
      <c r="Y92" s="57">
        <f>+VLOOKUP(B92,'[5]GCI_data_platform-52'!$F$1:$G$149,2,FALSE)</f>
        <v>3.4506319081871299</v>
      </c>
      <c r="Z92" s="57">
        <f>+VLOOKUP(B92,'[5]GCI_data_platform-53'!$F$1:$G$149,2,FALSE)</f>
        <v>3.3716237304093601</v>
      </c>
      <c r="AA92" s="57">
        <f>+VLOOKUP(B92,'[5]GCI_data_platform-54'!$F$1:$G$149,2,FALSE)</f>
        <v>3.7757656777777799</v>
      </c>
      <c r="AB92" s="57">
        <f>+VLOOKUP(B92,'[5]GCI_data_platform-55'!$F$1:$G$149,2,FALSE)</f>
        <v>3.6049211228070202</v>
      </c>
      <c r="AC92" s="57">
        <f>+VLOOKUP(B92,'[5]GCI_data_platform-56'!$F$1:$G$149,2,FALSE)</f>
        <v>6.7</v>
      </c>
    </row>
    <row r="93" spans="1:29" x14ac:dyDescent="0.25">
      <c r="A93" s="57" t="s">
        <v>32</v>
      </c>
      <c r="B93" s="57" t="s">
        <v>101</v>
      </c>
      <c r="C93" s="57">
        <v>20</v>
      </c>
      <c r="D93" s="57">
        <v>1</v>
      </c>
      <c r="E93" s="57">
        <v>21</v>
      </c>
      <c r="F93" s="57">
        <f>+VLOOKUP(B93,'[5]GCI_data_platform-33'!$F$1:$G$149,2,FALSE)</f>
        <v>4.15681422971429</v>
      </c>
      <c r="G93" s="57">
        <f>+VLOOKUP(B93,'[5]GCI_data_platform-34'!$F$1:$G$149,2,FALSE)</f>
        <v>4.1335571052034599</v>
      </c>
      <c r="H93" s="57">
        <f>+VLOOKUP(B93,'[5]GCI_data_platform-35'!$F$1:$G$149,2,FALSE)</f>
        <v>4.2246742415584402</v>
      </c>
      <c r="I93" s="57">
        <f>+VLOOKUP(B93,'[5]GCI_data_platform-36'!$F$1:$G$149,2,FALSE)</f>
        <v>3.6002254805194802</v>
      </c>
      <c r="J93" s="57">
        <f>+VLOOKUP(B93,'[5]GCI_data_platform-37'!$F$1:$G$149,2,FALSE)</f>
        <v>4.0803654675324701</v>
      </c>
      <c r="K93" s="57">
        <f>+VLOOKUP(B93,'[5]GCI_data_platform-38'!$F$1:$G$149,2,FALSE)</f>
        <v>3.58835014025974</v>
      </c>
      <c r="L93" s="57">
        <f>+VLOOKUP(B93,'[5]GCI_data_platform-39'!$F$1:$G$149,2,FALSE)</f>
        <v>4.1018413958441604</v>
      </c>
      <c r="M93" s="57">
        <f>+VLOOKUP(B93,'[5]GCI_data_platform-40'!$F$1:$G$149,2,FALSE)</f>
        <v>3.6420396493506502</v>
      </c>
      <c r="N93" s="57">
        <f>+VLOOKUP(B93,'[5]GCI_data_platform-41'!$F$1:$G$149,2,FALSE)</f>
        <v>3.7785329532467502</v>
      </c>
      <c r="O93" s="57">
        <f>+VLOOKUP(B93,'[5]GCI_data_platform-42'!$F$1:$G$149,2,FALSE)</f>
        <v>3.5696267870129899</v>
      </c>
      <c r="P93" s="57">
        <f>+VLOOKUP(B93,'[5]GCI_data_platform-43'!$F$1:$G$149,2,FALSE)</f>
        <v>3.5900171896103901</v>
      </c>
      <c r="Q93" s="57">
        <f>+VLOOKUP(B93,'[5]GCI_data_platform-44'!$F$1:$G$149,2,FALSE)</f>
        <v>3.8769672129870099</v>
      </c>
      <c r="R93" s="57">
        <f>+VLOOKUP(B93,'[5]GCI_data_platform-45'!$F$1:$G$149,2,FALSE)</f>
        <v>3.5388250181818202</v>
      </c>
      <c r="S93" s="57">
        <f>+VLOOKUP(B93,'[5]GCI_data_platform-46'!$F$1:$G$149,2,FALSE)</f>
        <v>4.5307166727272703</v>
      </c>
      <c r="T93" s="57">
        <f>+VLOOKUP(B93,'[5]GCI_data_platform-47'!$F$1:$G$149,2,FALSE)</f>
        <v>6.0570998961039004</v>
      </c>
      <c r="U93" s="57">
        <f>+VLOOKUP(B93,'[5]GCI_data_platform-48'!$F$1:$G$149,2,FALSE)</f>
        <v>5.1551449740259701</v>
      </c>
      <c r="V93" s="57">
        <f>+VLOOKUP(B93,'[5]GCI_data_platform-49'!$F$1:$G$149,2,FALSE)</f>
        <v>4.92122293766234</v>
      </c>
      <c r="W93" s="57">
        <f>+VLOOKUP(B93,'[5]GCI_data_platform-50'!$F$1:$G$149,2,FALSE)</f>
        <v>4.6514321636363603</v>
      </c>
      <c r="X93" s="57">
        <f>+VLOOKUP(B93,'[5]GCI_data_platform-51'!$F$1:$G$149,2,FALSE)</f>
        <v>4.2265856032467504</v>
      </c>
      <c r="Y93" s="57">
        <f>+VLOOKUP(B93,'[5]GCI_data_platform-52'!$F$1:$G$149,2,FALSE)</f>
        <v>4.0859211038960996</v>
      </c>
      <c r="Z93" s="57">
        <f>+VLOOKUP(B93,'[5]GCI_data_platform-53'!$F$1:$G$149,2,FALSE)</f>
        <v>4.2270122675324702</v>
      </c>
      <c r="AA93" s="57">
        <f>+VLOOKUP(B93,'[5]GCI_data_platform-54'!$F$1:$G$149,2,FALSE)</f>
        <v>4.3229628987012996</v>
      </c>
      <c r="AB93" s="57">
        <f>+VLOOKUP(B93,'[5]GCI_data_platform-55'!$F$1:$G$149,2,FALSE)</f>
        <v>4.1390252441558397</v>
      </c>
      <c r="AC93" s="57">
        <f>+VLOOKUP(B93,'[5]GCI_data_platform-56'!$F$1:$G$149,2,FALSE)</f>
        <v>6.3</v>
      </c>
    </row>
    <row r="94" spans="1:29" x14ac:dyDescent="0.25">
      <c r="A94" s="57" t="s">
        <v>235</v>
      </c>
      <c r="B94" s="57" t="s">
        <v>472</v>
      </c>
      <c r="C94" s="57">
        <v>30</v>
      </c>
      <c r="F94" s="57">
        <f>+VLOOKUP(B94,'[5]GCI_data_platform-33'!$F$1:$G$149,2,FALSE)</f>
        <v>4.1165967078032804</v>
      </c>
      <c r="G94" s="57">
        <f>+VLOOKUP(B94,'[5]GCI_data_platform-34'!$F$1:$G$149,2,FALSE)</f>
        <v>4.0698483552131197</v>
      </c>
      <c r="H94" s="57">
        <f>+VLOOKUP(B94,'[5]GCI_data_platform-35'!$F$1:$G$149,2,FALSE)</f>
        <v>4.8101639868852502</v>
      </c>
      <c r="I94" s="57">
        <f>+VLOOKUP(B94,'[5]GCI_data_platform-36'!$F$1:$G$149,2,FALSE)</f>
        <v>3.2899902360655702</v>
      </c>
      <c r="J94" s="57">
        <f>+VLOOKUP(B94,'[5]GCI_data_platform-37'!$F$1:$G$149,2,FALSE)</f>
        <v>3.7564292131147501</v>
      </c>
      <c r="K94" s="57">
        <f>+VLOOKUP(B94,'[5]GCI_data_platform-38'!$F$1:$G$149,2,FALSE)</f>
        <v>3.0794860131147499</v>
      </c>
      <c r="L94" s="57">
        <f>+VLOOKUP(B94,'[5]GCI_data_platform-39'!$F$1:$G$149,2,FALSE)</f>
        <v>4.3130715337704899</v>
      </c>
      <c r="M94" s="57">
        <f>+VLOOKUP(B94,'[5]GCI_data_platform-40'!$F$1:$G$149,2,FALSE)</f>
        <v>3.3906919901639299</v>
      </c>
      <c r="N94" s="57">
        <f>+VLOOKUP(B94,'[5]GCI_data_platform-41'!$F$1:$G$149,2,FALSE)</f>
        <v>3.41691607213115</v>
      </c>
      <c r="O94" s="57">
        <f>+VLOOKUP(B94,'[5]GCI_data_platform-42'!$F$1:$G$149,2,FALSE)</f>
        <v>3.5097593049180298</v>
      </c>
      <c r="P94" s="57">
        <f>+VLOOKUP(B94,'[5]GCI_data_platform-43'!$F$1:$G$149,2,FALSE)</f>
        <v>3.54061874754098</v>
      </c>
      <c r="Q94" s="57">
        <f>+VLOOKUP(B94,'[5]GCI_data_platform-44'!$F$1:$G$149,2,FALSE)</f>
        <v>3.6868040918032801</v>
      </c>
      <c r="R94" s="57">
        <f>+VLOOKUP(B94,'[5]GCI_data_platform-45'!$F$1:$G$149,2,FALSE)</f>
        <v>3.4109472721311498</v>
      </c>
      <c r="S94" s="57">
        <f>+VLOOKUP(B94,'[5]GCI_data_platform-46'!$F$1:$G$149,2,FALSE)</f>
        <v>4.1855687737704903</v>
      </c>
      <c r="T94" s="57">
        <f>+VLOOKUP(B94,'[5]GCI_data_platform-47'!$F$1:$G$149,2,FALSE)</f>
        <v>5.3432367573770501</v>
      </c>
      <c r="U94" s="57">
        <f>+VLOOKUP(B94,'[5]GCI_data_platform-48'!$F$1:$G$149,2,FALSE)</f>
        <v>5.2721675868852502</v>
      </c>
      <c r="V94" s="57">
        <f>+VLOOKUP(B94,'[5]GCI_data_platform-49'!$F$1:$G$149,2,FALSE)</f>
        <v>5.74167640983607</v>
      </c>
      <c r="W94" s="57">
        <f>+VLOOKUP(B94,'[5]GCI_data_platform-50'!$F$1:$G$149,2,FALSE)</f>
        <v>4.6786383803278699</v>
      </c>
      <c r="X94" s="57">
        <f>+VLOOKUP(B94,'[5]GCI_data_platform-51'!$F$1:$G$149,2,FALSE)</f>
        <v>4.2568417655737703</v>
      </c>
      <c r="Y94" s="57">
        <f>+VLOOKUP(B94,'[5]GCI_data_platform-52'!$F$1:$G$149,2,FALSE)</f>
        <v>4.04350975409836</v>
      </c>
      <c r="Z94" s="57">
        <f>+VLOOKUP(B94,'[5]GCI_data_platform-53'!$F$1:$G$149,2,FALSE)</f>
        <v>4.7148919737704897</v>
      </c>
      <c r="AA94" s="57">
        <f>+VLOOKUP(B94,'[5]GCI_data_platform-54'!$F$1:$G$149,2,FALSE)</f>
        <v>4.9190456459016403</v>
      </c>
      <c r="AB94" s="57">
        <f>+VLOOKUP(B94,'[5]GCI_data_platform-55'!$F$1:$G$149,2,FALSE)</f>
        <v>4.2467574885245902</v>
      </c>
      <c r="AC94" s="57">
        <f>+VLOOKUP(B94,'[5]GCI_data_platform-56'!$F$1:$G$149,2,FALSE)</f>
        <v>5</v>
      </c>
    </row>
    <row r="95" spans="1:29" x14ac:dyDescent="0.25">
      <c r="A95" s="57" t="s">
        <v>236</v>
      </c>
      <c r="B95" s="57" t="s">
        <v>473</v>
      </c>
      <c r="C95" s="57">
        <v>30</v>
      </c>
      <c r="F95" s="57">
        <f>+VLOOKUP(B95,'[5]GCI_data_platform-33'!$F$1:$G$149,2,FALSE)</f>
        <v>3.2973380911264001</v>
      </c>
      <c r="G95" s="57">
        <f>+VLOOKUP(B95,'[5]GCI_data_platform-34'!$F$1:$G$149,2,FALSE)</f>
        <v>3.1569459867640499</v>
      </c>
      <c r="H95" s="57">
        <f>+VLOOKUP(B95,'[5]GCI_data_platform-35'!$F$1:$G$149,2,FALSE)</f>
        <v>3.4595834702247199</v>
      </c>
      <c r="I95" s="57">
        <f>+VLOOKUP(B95,'[5]GCI_data_platform-36'!$F$1:$G$149,2,FALSE)</f>
        <v>2.6779062483146099</v>
      </c>
      <c r="J95" s="57">
        <f>+VLOOKUP(B95,'[5]GCI_data_platform-37'!$F$1:$G$149,2,FALSE)</f>
        <v>2.3578953617977501</v>
      </c>
      <c r="K95" s="57">
        <f>+VLOOKUP(B95,'[5]GCI_data_platform-38'!$F$1:$G$149,2,FALSE)</f>
        <v>2.3401343516853901</v>
      </c>
      <c r="L95" s="57">
        <f>+VLOOKUP(B95,'[5]GCI_data_platform-39'!$F$1:$G$149,2,FALSE)</f>
        <v>3.1665791498876401</v>
      </c>
      <c r="M95" s="57">
        <f>+VLOOKUP(B95,'[5]GCI_data_platform-40'!$F$1:$G$149,2,FALSE)</f>
        <v>2.5561016438202202</v>
      </c>
      <c r="N95" s="57">
        <f>+VLOOKUP(B95,'[5]GCI_data_platform-41'!$F$1:$G$149,2,FALSE)</f>
        <v>2.74139093876405</v>
      </c>
      <c r="O95" s="57">
        <f>+VLOOKUP(B95,'[5]GCI_data_platform-42'!$F$1:$G$149,2,FALSE)</f>
        <v>2.6476077657303398</v>
      </c>
      <c r="P95" s="57">
        <f>+VLOOKUP(B95,'[5]GCI_data_platform-43'!$F$1:$G$149,2,FALSE)</f>
        <v>3.4357699387640399</v>
      </c>
      <c r="Q95" s="57">
        <f>+VLOOKUP(B95,'[5]GCI_data_platform-44'!$F$1:$G$149,2,FALSE)</f>
        <v>3.2514304876404498</v>
      </c>
      <c r="R95" s="57">
        <f>+VLOOKUP(B95,'[5]GCI_data_platform-45'!$F$1:$G$149,2,FALSE)</f>
        <v>2.86037510842697</v>
      </c>
      <c r="S95" s="57">
        <f>+VLOOKUP(B95,'[5]GCI_data_platform-46'!$F$1:$G$149,2,FALSE)</f>
        <v>3.9757596646067399</v>
      </c>
      <c r="T95" s="57">
        <f>+VLOOKUP(B95,'[5]GCI_data_platform-47'!$F$1:$G$149,2,FALSE)</f>
        <v>5.1058091151685403</v>
      </c>
      <c r="U95" s="57">
        <f>+VLOOKUP(B95,'[5]GCI_data_platform-48'!$F$1:$G$149,2,FALSE)</f>
        <v>3.9458800382022501</v>
      </c>
      <c r="V95" s="57">
        <f>+VLOOKUP(B95,'[5]GCI_data_platform-49'!$F$1:$G$149,2,FALSE)</f>
        <v>4.1089931595505602</v>
      </c>
      <c r="W95" s="57">
        <f>+VLOOKUP(B95,'[5]GCI_data_platform-50'!$F$1:$G$149,2,FALSE)</f>
        <v>3.1642551488763999</v>
      </c>
      <c r="X95" s="57">
        <f>+VLOOKUP(B95,'[5]GCI_data_platform-51'!$F$1:$G$149,2,FALSE)</f>
        <v>3.7185144042134799</v>
      </c>
      <c r="Y95" s="57">
        <f>+VLOOKUP(B95,'[5]GCI_data_platform-52'!$F$1:$G$149,2,FALSE)</f>
        <v>3.3449973112359501</v>
      </c>
      <c r="Z95" s="57">
        <f>+VLOOKUP(B95,'[5]GCI_data_platform-53'!$F$1:$G$149,2,FALSE)</f>
        <v>3.9774008292134799</v>
      </c>
      <c r="AA95" s="57">
        <f>+VLOOKUP(B95,'[5]GCI_data_platform-54'!$F$1:$G$149,2,FALSE)</f>
        <v>4.0891836382022504</v>
      </c>
      <c r="AB95" s="57">
        <f>+VLOOKUP(B95,'[5]GCI_data_platform-55'!$F$1:$G$149,2,FALSE)</f>
        <v>3.70154152134831</v>
      </c>
      <c r="AC95" s="57">
        <f>+VLOOKUP(B95,'[5]GCI_data_platform-56'!$F$1:$G$149,2,FALSE)</f>
        <v>6</v>
      </c>
    </row>
    <row r="96" spans="1:29" x14ac:dyDescent="0.25">
      <c r="A96" s="57" t="s">
        <v>237</v>
      </c>
      <c r="B96" s="57" t="s">
        <v>474</v>
      </c>
      <c r="C96" s="57">
        <v>30</v>
      </c>
      <c r="F96" s="57">
        <f>+VLOOKUP(B96,'[5]GCI_data_platform-33'!$F$1:$G$149,2,FALSE)</f>
        <v>2.8031395691666701</v>
      </c>
      <c r="G96" s="57">
        <f>+VLOOKUP(B96,'[5]GCI_data_platform-34'!$F$1:$G$149,2,FALSE)</f>
        <v>2.6478888700000001</v>
      </c>
      <c r="H96" s="57">
        <f>+VLOOKUP(B96,'[5]GCI_data_platform-35'!$F$1:$G$149,2,FALSE)</f>
        <v>2.5091800000000002</v>
      </c>
      <c r="I96" s="57">
        <f>+VLOOKUP(B96,'[5]GCI_data_platform-36'!$F$1:$G$149,2,FALSE)</f>
        <v>2.7042380000000001</v>
      </c>
      <c r="J96" s="57">
        <f>+VLOOKUP(B96,'[5]GCI_data_platform-37'!$F$1:$G$149,2,FALSE)</f>
        <v>2.2941099999999999</v>
      </c>
      <c r="K96" s="57">
        <f>+VLOOKUP(B96,'[5]GCI_data_platform-38'!$F$1:$G$149,2,FALSE)</f>
        <v>3.1151049999999998</v>
      </c>
      <c r="L96" s="57">
        <f>+VLOOKUP(B96,'[5]GCI_data_platform-39'!$F$1:$G$149,2,FALSE)</f>
        <v>2.2666908000000001</v>
      </c>
      <c r="M96" s="57">
        <f>+VLOOKUP(B96,'[5]GCI_data_platform-40'!$F$1:$G$149,2,FALSE)</f>
        <v>2.838139</v>
      </c>
      <c r="N96" s="57">
        <f>+VLOOKUP(B96,'[5]GCI_data_platform-41'!$F$1:$G$149,2,FALSE)</f>
        <v>2.2403569999999999</v>
      </c>
      <c r="O96" s="57">
        <f>+VLOOKUP(B96,'[5]GCI_data_platform-42'!$F$1:$G$149,2,FALSE)</f>
        <v>2.9070649999999998</v>
      </c>
      <c r="P96" s="57">
        <f>+VLOOKUP(B96,'[5]GCI_data_platform-43'!$F$1:$G$149,2,FALSE)</f>
        <v>2.7092510000000001</v>
      </c>
      <c r="Q96" s="57">
        <f>+VLOOKUP(B96,'[5]GCI_data_platform-44'!$F$1:$G$149,2,FALSE)</f>
        <v>2.626703</v>
      </c>
      <c r="R96" s="57">
        <f>+VLOOKUP(B96,'[5]GCI_data_platform-45'!$F$1:$G$149,2,FALSE)</f>
        <v>2.2276060000000002</v>
      </c>
      <c r="S96" s="57">
        <f>+VLOOKUP(B96,'[5]GCI_data_platform-46'!$F$1:$G$149,2,FALSE)</f>
        <v>2.8930250000000002</v>
      </c>
      <c r="T96" s="57">
        <f>+VLOOKUP(B96,'[5]GCI_data_platform-47'!$F$1:$G$149,2,FALSE)</f>
        <v>2.712952</v>
      </c>
      <c r="U96" s="57">
        <f>+VLOOKUP(B96,'[5]GCI_data_platform-48'!$F$1:$G$149,2,FALSE)</f>
        <v>2.9771570000000001</v>
      </c>
      <c r="V96" s="57">
        <f>+VLOOKUP(B96,'[5]GCI_data_platform-49'!$F$1:$G$149,2,FALSE)</f>
        <v>2.913929</v>
      </c>
      <c r="W96" s="57">
        <f>+VLOOKUP(B96,'[5]GCI_data_platform-50'!$F$1:$G$149,2,FALSE)</f>
        <v>2.9744890000000002</v>
      </c>
      <c r="X96" s="57">
        <f>+VLOOKUP(B96,'[5]GCI_data_platform-51'!$F$1:$G$149,2,FALSE)</f>
        <v>3.2688916666666699</v>
      </c>
      <c r="Y96" s="57">
        <f>+VLOOKUP(B96,'[5]GCI_data_platform-52'!$F$1:$G$149,2,FALSE)</f>
        <v>3.3238129999999999</v>
      </c>
      <c r="Z96" s="57">
        <f>+VLOOKUP(B96,'[5]GCI_data_platform-53'!$F$1:$G$149,2,FALSE)</f>
        <v>2.290365</v>
      </c>
      <c r="AA96" s="57">
        <f>+VLOOKUP(B96,'[5]GCI_data_platform-54'!$F$1:$G$149,2,FALSE)</f>
        <v>4.3859209999999997</v>
      </c>
      <c r="AB96" s="57">
        <f>+VLOOKUP(B96,'[5]GCI_data_platform-55'!$F$1:$G$149,2,FALSE)</f>
        <v>2.9656250000000002</v>
      </c>
      <c r="AC96" s="57">
        <f>+VLOOKUP(B96,'[5]GCI_data_platform-56'!$F$1:$G$149,2,FALSE)</f>
        <v>0</v>
      </c>
    </row>
    <row r="97" spans="1:29" x14ac:dyDescent="0.25">
      <c r="A97" s="57" t="s">
        <v>33</v>
      </c>
      <c r="B97" s="57" t="s">
        <v>102</v>
      </c>
      <c r="C97" s="57">
        <v>20</v>
      </c>
      <c r="D97" s="57">
        <v>1</v>
      </c>
      <c r="E97" s="57">
        <v>22</v>
      </c>
      <c r="F97" s="57">
        <f>+VLOOKUP(B97,'[5]GCI_data_platform-33'!$F$1:$G$149,2,FALSE)</f>
        <v>4.2192597313338496</v>
      </c>
      <c r="G97" s="57">
        <f>+VLOOKUP(B97,'[5]GCI_data_platform-34'!$F$1:$G$149,2,FALSE)</f>
        <v>4.1515120349979302</v>
      </c>
      <c r="H97" s="57">
        <f>+VLOOKUP(B97,'[5]GCI_data_platform-35'!$F$1:$G$149,2,FALSE)</f>
        <v>5.0886238422360304</v>
      </c>
      <c r="I97" s="57">
        <f>+VLOOKUP(B97,'[5]GCI_data_platform-36'!$F$1:$G$149,2,FALSE)</f>
        <v>4.3153742571428602</v>
      </c>
      <c r="J97" s="57">
        <f>+VLOOKUP(B97,'[5]GCI_data_platform-37'!$F$1:$G$149,2,FALSE)</f>
        <v>3.2303761913043498</v>
      </c>
      <c r="K97" s="57">
        <f>+VLOOKUP(B97,'[5]GCI_data_platform-38'!$F$1:$G$149,2,FALSE)</f>
        <v>3.3065561540372701</v>
      </c>
      <c r="L97" s="57">
        <f>+VLOOKUP(B97,'[5]GCI_data_platform-39'!$F$1:$G$149,2,FALSE)</f>
        <v>4.0827959073291904</v>
      </c>
      <c r="M97" s="57">
        <f>+VLOOKUP(B97,'[5]GCI_data_platform-40'!$F$1:$G$149,2,FALSE)</f>
        <v>4.7098689850931699</v>
      </c>
      <c r="N97" s="57">
        <f>+VLOOKUP(B97,'[5]GCI_data_platform-41'!$F$1:$G$149,2,FALSE)</f>
        <v>2.9049694633540399</v>
      </c>
      <c r="O97" s="57">
        <f>+VLOOKUP(B97,'[5]GCI_data_platform-42'!$F$1:$G$149,2,FALSE)</f>
        <v>3.3088270260869601</v>
      </c>
      <c r="P97" s="57">
        <f>+VLOOKUP(B97,'[5]GCI_data_platform-43'!$F$1:$G$149,2,FALSE)</f>
        <v>3.5259946745341599</v>
      </c>
      <c r="Q97" s="57">
        <f>+VLOOKUP(B97,'[5]GCI_data_platform-44'!$F$1:$G$149,2,FALSE)</f>
        <v>4.54176525838509</v>
      </c>
      <c r="R97" s="57">
        <f>+VLOOKUP(B97,'[5]GCI_data_platform-45'!$F$1:$G$149,2,FALSE)</f>
        <v>3.9266382583850898</v>
      </c>
      <c r="S97" s="57">
        <f>+VLOOKUP(B97,'[5]GCI_data_platform-46'!$F$1:$G$149,2,FALSE)</f>
        <v>4.0256473813664604</v>
      </c>
      <c r="T97" s="57">
        <f>+VLOOKUP(B97,'[5]GCI_data_platform-47'!$F$1:$G$149,2,FALSE)</f>
        <v>6.02360883726708</v>
      </c>
      <c r="U97" s="57">
        <f>+VLOOKUP(B97,'[5]GCI_data_platform-48'!$F$1:$G$149,2,FALSE)</f>
        <v>3.8545032322981401</v>
      </c>
      <c r="V97" s="57">
        <f>+VLOOKUP(B97,'[5]GCI_data_platform-49'!$F$1:$G$149,2,FALSE)</f>
        <v>4.9385528795031099</v>
      </c>
      <c r="W97" s="57">
        <f>+VLOOKUP(B97,'[5]GCI_data_platform-50'!$F$1:$G$149,2,FALSE)</f>
        <v>4.0376671826086996</v>
      </c>
      <c r="X97" s="57">
        <f>+VLOOKUP(B97,'[5]GCI_data_platform-51'!$F$1:$G$149,2,FALSE)</f>
        <v>4.4225028203416104</v>
      </c>
      <c r="Y97" s="57">
        <f>+VLOOKUP(B97,'[5]GCI_data_platform-52'!$F$1:$G$149,2,FALSE)</f>
        <v>4.1689295913043498</v>
      </c>
      <c r="Z97" s="57">
        <f>+VLOOKUP(B97,'[5]GCI_data_platform-53'!$F$1:$G$149,2,FALSE)</f>
        <v>5.3753263689441004</v>
      </c>
      <c r="AA97" s="57">
        <f>+VLOOKUP(B97,'[5]GCI_data_platform-54'!$F$1:$G$149,2,FALSE)</f>
        <v>4.4276431590062097</v>
      </c>
      <c r="AB97" s="57">
        <f>+VLOOKUP(B97,'[5]GCI_data_platform-55'!$F$1:$G$149,2,FALSE)</f>
        <v>4.7213346695652199</v>
      </c>
      <c r="AC97" s="57">
        <f>+VLOOKUP(B97,'[5]GCI_data_platform-56'!$F$1:$G$149,2,FALSE)</f>
        <v>5.3</v>
      </c>
    </row>
    <row r="98" spans="1:29" x14ac:dyDescent="0.25">
      <c r="A98" s="57" t="s">
        <v>238</v>
      </c>
      <c r="B98" s="57" t="s">
        <v>475</v>
      </c>
      <c r="C98" s="57">
        <v>30</v>
      </c>
      <c r="F98" s="57">
        <f>+VLOOKUP(B98,'[5]GCI_data_platform-33'!$F$1:$G$149,2,FALSE)</f>
        <v>3.1949478393750002</v>
      </c>
      <c r="G98" s="57">
        <f>+VLOOKUP(B98,'[5]GCI_data_platform-34'!$F$1:$G$149,2,FALSE)</f>
        <v>3.0831903691666702</v>
      </c>
      <c r="H98" s="57">
        <f>+VLOOKUP(B98,'[5]GCI_data_platform-35'!$F$1:$G$149,2,FALSE)</f>
        <v>3.4607516999999999</v>
      </c>
      <c r="I98" s="57">
        <f>+VLOOKUP(B98,'[5]GCI_data_platform-36'!$F$1:$G$149,2,FALSE)</f>
        <v>2.8544567500000002</v>
      </c>
      <c r="J98" s="57">
        <f>+VLOOKUP(B98,'[5]GCI_data_platform-37'!$F$1:$G$149,2,FALSE)</f>
        <v>2.8243016500000002</v>
      </c>
      <c r="K98" s="57">
        <f>+VLOOKUP(B98,'[5]GCI_data_platform-38'!$F$1:$G$149,2,FALSE)</f>
        <v>1.76316165</v>
      </c>
      <c r="L98" s="57">
        <f>+VLOOKUP(B98,'[5]GCI_data_platform-39'!$F$1:$G$149,2,FALSE)</f>
        <v>2.8348785200000002</v>
      </c>
      <c r="M98" s="57">
        <f>+VLOOKUP(B98,'[5]GCI_data_platform-40'!$F$1:$G$149,2,FALSE)</f>
        <v>3.2997727000000001</v>
      </c>
      <c r="N98" s="57">
        <f>+VLOOKUP(B98,'[5]GCI_data_platform-41'!$F$1:$G$149,2,FALSE)</f>
        <v>2.69035475</v>
      </c>
      <c r="O98" s="57">
        <f>+VLOOKUP(B98,'[5]GCI_data_platform-42'!$F$1:$G$149,2,FALSE)</f>
        <v>2.6956072</v>
      </c>
      <c r="P98" s="57">
        <f>+VLOOKUP(B98,'[5]GCI_data_platform-43'!$F$1:$G$149,2,FALSE)</f>
        <v>3.0878027499999998</v>
      </c>
      <c r="Q98" s="57">
        <f>+VLOOKUP(B98,'[5]GCI_data_platform-44'!$F$1:$G$149,2,FALSE)</f>
        <v>2.8989159999999998</v>
      </c>
      <c r="R98" s="57">
        <f>+VLOOKUP(B98,'[5]GCI_data_platform-45'!$F$1:$G$149,2,FALSE)</f>
        <v>3.038691</v>
      </c>
      <c r="S98" s="57">
        <f>+VLOOKUP(B98,'[5]GCI_data_platform-46'!$F$1:$G$149,2,FALSE)</f>
        <v>3.7021136000000001</v>
      </c>
      <c r="T98" s="57">
        <f>+VLOOKUP(B98,'[5]GCI_data_platform-47'!$F$1:$G$149,2,FALSE)</f>
        <v>3.9724024</v>
      </c>
      <c r="U98" s="57">
        <f>+VLOOKUP(B98,'[5]GCI_data_platform-48'!$F$1:$G$149,2,FALSE)</f>
        <v>3.2559463000000002</v>
      </c>
      <c r="V98" s="57">
        <f>+VLOOKUP(B98,'[5]GCI_data_platform-49'!$F$1:$G$149,2,FALSE)</f>
        <v>3.5030260499999999</v>
      </c>
      <c r="W98" s="57">
        <f>+VLOOKUP(B98,'[5]GCI_data_platform-50'!$F$1:$G$149,2,FALSE)</f>
        <v>3.682604</v>
      </c>
      <c r="X98" s="57">
        <f>+VLOOKUP(B98,'[5]GCI_data_platform-51'!$F$1:$G$149,2,FALSE)</f>
        <v>3.5302202500000002</v>
      </c>
      <c r="Y98" s="57">
        <f>+VLOOKUP(B98,'[5]GCI_data_platform-52'!$F$1:$G$149,2,FALSE)</f>
        <v>3.2220645000000001</v>
      </c>
      <c r="Z98" s="57">
        <f>+VLOOKUP(B98,'[5]GCI_data_platform-53'!$F$1:$G$149,2,FALSE)</f>
        <v>3.8155537000000002</v>
      </c>
      <c r="AA98" s="57">
        <f>+VLOOKUP(B98,'[5]GCI_data_platform-54'!$F$1:$G$149,2,FALSE)</f>
        <v>3.9003771500000002</v>
      </c>
      <c r="AB98" s="57">
        <f>+VLOOKUP(B98,'[5]GCI_data_platform-55'!$F$1:$G$149,2,FALSE)</f>
        <v>3.45757315</v>
      </c>
      <c r="AC98" s="57">
        <f>+VLOOKUP(B98,'[5]GCI_data_platform-56'!$F$1:$G$149,2,FALSE)</f>
        <v>5.3</v>
      </c>
    </row>
    <row r="99" spans="1:29" x14ac:dyDescent="0.25">
      <c r="A99" s="57" t="s">
        <v>239</v>
      </c>
      <c r="B99" s="57" t="s">
        <v>476</v>
      </c>
      <c r="C99" s="57">
        <v>30</v>
      </c>
      <c r="F99" s="57">
        <f>+VLOOKUP(B99,'[5]GCI_data_platform-33'!$F$1:$G$149,2,FALSE)</f>
        <v>5.6176836646834296</v>
      </c>
      <c r="G99" s="57">
        <f>+VLOOKUP(B99,'[5]GCI_data_platform-34'!$F$1:$G$149,2,FALSE)</f>
        <v>5.6319350369349097</v>
      </c>
      <c r="H99" s="57">
        <f>+VLOOKUP(B99,'[5]GCI_data_platform-35'!$F$1:$G$149,2,FALSE)</f>
        <v>5.9663551704142002</v>
      </c>
      <c r="I99" s="57">
        <f>+VLOOKUP(B99,'[5]GCI_data_platform-36'!$F$1:$G$149,2,FALSE)</f>
        <v>5.7477019278106498</v>
      </c>
      <c r="J99" s="57">
        <f>+VLOOKUP(B99,'[5]GCI_data_platform-37'!$F$1:$G$149,2,FALSE)</f>
        <v>5.8009326153846104</v>
      </c>
      <c r="K99" s="57">
        <f>+VLOOKUP(B99,'[5]GCI_data_platform-38'!$F$1:$G$149,2,FALSE)</f>
        <v>5.31055263550296</v>
      </c>
      <c r="L99" s="57">
        <f>+VLOOKUP(B99,'[5]GCI_data_platform-39'!$F$1:$G$149,2,FALSE)</f>
        <v>6.0854385992899402</v>
      </c>
      <c r="M99" s="57">
        <f>+VLOOKUP(B99,'[5]GCI_data_platform-40'!$F$1:$G$149,2,FALSE)</f>
        <v>6.1776896236686403</v>
      </c>
      <c r="N99" s="57">
        <f>+VLOOKUP(B99,'[5]GCI_data_platform-41'!$F$1:$G$149,2,FALSE)</f>
        <v>5.1155078745562097</v>
      </c>
      <c r="O99" s="57">
        <f>+VLOOKUP(B99,'[5]GCI_data_platform-42'!$F$1:$G$149,2,FALSE)</f>
        <v>4.5021929846153803</v>
      </c>
      <c r="P99" s="57">
        <f>+VLOOKUP(B99,'[5]GCI_data_platform-43'!$F$1:$G$149,2,FALSE)</f>
        <v>3.9923175609467498</v>
      </c>
      <c r="Q99" s="57">
        <f>+VLOOKUP(B99,'[5]GCI_data_platform-44'!$F$1:$G$149,2,FALSE)</f>
        <v>5.5558116662721897</v>
      </c>
      <c r="R99" s="57">
        <f>+VLOOKUP(B99,'[5]GCI_data_platform-45'!$F$1:$G$149,2,FALSE)</f>
        <v>5.3510719704141998</v>
      </c>
      <c r="S99" s="57">
        <f>+VLOOKUP(B99,'[5]GCI_data_platform-46'!$F$1:$G$149,2,FALSE)</f>
        <v>5.1823768769230796</v>
      </c>
      <c r="T99" s="57">
        <f>+VLOOKUP(B99,'[5]GCI_data_platform-47'!$F$1:$G$149,2,FALSE)</f>
        <v>6.0796084816568001</v>
      </c>
      <c r="U99" s="57">
        <f>+VLOOKUP(B99,'[5]GCI_data_platform-48'!$F$1:$G$149,2,FALSE)</f>
        <v>5.4655635171597599</v>
      </c>
      <c r="V99" s="57">
        <f>+VLOOKUP(B99,'[5]GCI_data_platform-49'!$F$1:$G$149,2,FALSE)</f>
        <v>6.2401915479289896</v>
      </c>
      <c r="W99" s="57">
        <f>+VLOOKUP(B99,'[5]GCI_data_platform-50'!$F$1:$G$149,2,FALSE)</f>
        <v>6.0968105230769201</v>
      </c>
      <c r="X99" s="57">
        <f>+VLOOKUP(B99,'[5]GCI_data_platform-51'!$F$1:$G$149,2,FALSE)</f>
        <v>5.5749295479289902</v>
      </c>
      <c r="Y99" s="57">
        <f>+VLOOKUP(B99,'[5]GCI_data_platform-52'!$F$1:$G$149,2,FALSE)</f>
        <v>6.0094329325443798</v>
      </c>
      <c r="Z99" s="57">
        <f>+VLOOKUP(B99,'[5]GCI_data_platform-53'!$F$1:$G$149,2,FALSE)</f>
        <v>5.9061448449704104</v>
      </c>
      <c r="AA99" s="57">
        <f>+VLOOKUP(B99,'[5]GCI_data_platform-54'!$F$1:$G$149,2,FALSE)</f>
        <v>5.4797602213017704</v>
      </c>
      <c r="AB99" s="57">
        <f>+VLOOKUP(B99,'[5]GCI_data_platform-55'!$F$1:$G$149,2,FALSE)</f>
        <v>5.3557995869822497</v>
      </c>
      <c r="AC99" s="57">
        <f>+VLOOKUP(B99,'[5]GCI_data_platform-56'!$F$1:$G$149,2,FALSE)</f>
        <v>4.7</v>
      </c>
    </row>
    <row r="100" spans="1:29" x14ac:dyDescent="0.25">
      <c r="A100" s="57" t="s">
        <v>240</v>
      </c>
      <c r="B100" s="57" t="s">
        <v>479</v>
      </c>
      <c r="C100" s="57">
        <v>30</v>
      </c>
      <c r="F100" s="57">
        <f>+VLOOKUP(B100,'[5]GCI_data_platform-33'!$F$1:$G$149,2,FALSE)</f>
        <v>6.0711785989986398</v>
      </c>
      <c r="G100" s="57">
        <f>+VLOOKUP(B100,'[5]GCI_data_platform-34'!$F$1:$G$149,2,FALSE)</f>
        <v>5.9649222666449297</v>
      </c>
      <c r="H100" s="57">
        <f>+VLOOKUP(B100,'[5]GCI_data_platform-35'!$F$1:$G$149,2,FALSE)</f>
        <v>5.9394053989130402</v>
      </c>
      <c r="I100" s="57">
        <f>+VLOOKUP(B100,'[5]GCI_data_platform-36'!$F$1:$G$149,2,FALSE)</f>
        <v>6.0369254858695696</v>
      </c>
      <c r="J100" s="57">
        <f>+VLOOKUP(B100,'[5]GCI_data_platform-37'!$F$1:$G$149,2,FALSE)</f>
        <v>6.53423801847826</v>
      </c>
      <c r="K100" s="57">
        <f>+VLOOKUP(B100,'[5]GCI_data_platform-38'!$F$1:$G$149,2,FALSE)</f>
        <v>5.6264627913043501</v>
      </c>
      <c r="L100" s="57">
        <f>+VLOOKUP(B100,'[5]GCI_data_platform-39'!$F$1:$G$149,2,FALSE)</f>
        <v>6.6916881756521702</v>
      </c>
      <c r="M100" s="57">
        <f>+VLOOKUP(B100,'[5]GCI_data_platform-40'!$F$1:$G$149,2,FALSE)</f>
        <v>6.6782794836956496</v>
      </c>
      <c r="N100" s="57">
        <f>+VLOOKUP(B100,'[5]GCI_data_platform-41'!$F$1:$G$149,2,FALSE)</f>
        <v>5.3110008478260902</v>
      </c>
      <c r="O100" s="57">
        <f>+VLOOKUP(B100,'[5]GCI_data_platform-42'!$F$1:$G$149,2,FALSE)</f>
        <v>4.8465664510869599</v>
      </c>
      <c r="P100" s="57">
        <f>+VLOOKUP(B100,'[5]GCI_data_platform-43'!$F$1:$G$149,2,FALSE)</f>
        <v>4.2931933956521702</v>
      </c>
      <c r="Q100" s="57">
        <f>+VLOOKUP(B100,'[5]GCI_data_platform-44'!$F$1:$G$149,2,FALSE)</f>
        <v>5.7627097684782598</v>
      </c>
      <c r="R100" s="57">
        <f>+VLOOKUP(B100,'[5]GCI_data_platform-45'!$F$1:$G$149,2,FALSE)</f>
        <v>5.5562823326087001</v>
      </c>
      <c r="S100" s="57">
        <f>+VLOOKUP(B100,'[5]GCI_data_platform-46'!$F$1:$G$149,2,FALSE)</f>
        <v>5.8769240967391303</v>
      </c>
      <c r="T100" s="57">
        <f>+VLOOKUP(B100,'[5]GCI_data_platform-47'!$F$1:$G$149,2,FALSE)</f>
        <v>6.39509850869565</v>
      </c>
      <c r="U100" s="57">
        <f>+VLOOKUP(B100,'[5]GCI_data_platform-48'!$F$1:$G$149,2,FALSE)</f>
        <v>5.8378343902173899</v>
      </c>
      <c r="V100" s="57">
        <f>+VLOOKUP(B100,'[5]GCI_data_platform-49'!$F$1:$G$149,2,FALSE)</f>
        <v>6.55827404565217</v>
      </c>
      <c r="W100" s="57">
        <f>+VLOOKUP(B100,'[5]GCI_data_platform-50'!$F$1:$G$149,2,FALSE)</f>
        <v>6.4359698641304304</v>
      </c>
      <c r="X100" s="57">
        <f>+VLOOKUP(B100,'[5]GCI_data_platform-51'!$F$1:$G$149,2,FALSE)</f>
        <v>6.3899475960597796</v>
      </c>
      <c r="Y100" s="57">
        <f>+VLOOKUP(B100,'[5]GCI_data_platform-52'!$F$1:$G$149,2,FALSE)</f>
        <v>6.5654474130434801</v>
      </c>
      <c r="Z100" s="57">
        <f>+VLOOKUP(B100,'[5]GCI_data_platform-53'!$F$1:$G$149,2,FALSE)</f>
        <v>6.2432573847826101</v>
      </c>
      <c r="AA100" s="57">
        <f>+VLOOKUP(B100,'[5]GCI_data_platform-54'!$F$1:$G$149,2,FALSE)</f>
        <v>5.9189397369565198</v>
      </c>
      <c r="AB100" s="57">
        <f>+VLOOKUP(B100,'[5]GCI_data_platform-55'!$F$1:$G$149,2,FALSE)</f>
        <v>5.8755939945652198</v>
      </c>
      <c r="AC100" s="57">
        <f>+VLOOKUP(B100,'[5]GCI_data_platform-56'!$F$1:$G$149,2,FALSE)</f>
        <v>9.6999999999999993</v>
      </c>
    </row>
    <row r="101" spans="1:29" x14ac:dyDescent="0.25">
      <c r="A101" s="57" t="s">
        <v>241</v>
      </c>
      <c r="B101" s="57" t="s">
        <v>480</v>
      </c>
      <c r="C101" s="57">
        <v>30</v>
      </c>
      <c r="F101" s="57">
        <f>+VLOOKUP(B101,'[5]GCI_data_platform-33'!$F$1:$G$149,2,FALSE)</f>
        <v>3.5202171311138701</v>
      </c>
      <c r="G101" s="57">
        <f>+VLOOKUP(B101,'[5]GCI_data_platform-34'!$F$1:$G$149,2,FALSE)</f>
        <v>3.4236433225068499</v>
      </c>
      <c r="H101" s="57">
        <f>+VLOOKUP(B101,'[5]GCI_data_platform-35'!$F$1:$G$149,2,FALSE)</f>
        <v>3.3341427143835598</v>
      </c>
      <c r="I101" s="57">
        <f>+VLOOKUP(B101,'[5]GCI_data_platform-36'!$F$1:$G$149,2,FALSE)</f>
        <v>3.5195195438356199</v>
      </c>
      <c r="J101" s="57">
        <f>+VLOOKUP(B101,'[5]GCI_data_platform-37'!$F$1:$G$149,2,FALSE)</f>
        <v>2.8922160513698598</v>
      </c>
      <c r="K101" s="57">
        <f>+VLOOKUP(B101,'[5]GCI_data_platform-38'!$F$1:$G$149,2,FALSE)</f>
        <v>2.83694404178082</v>
      </c>
      <c r="L101" s="57">
        <f>+VLOOKUP(B101,'[5]GCI_data_platform-39'!$F$1:$G$149,2,FALSE)</f>
        <v>3.63241766136986</v>
      </c>
      <c r="M101" s="57">
        <f>+VLOOKUP(B101,'[5]GCI_data_platform-40'!$F$1:$G$149,2,FALSE)</f>
        <v>2.6374404027397298</v>
      </c>
      <c r="N101" s="57">
        <f>+VLOOKUP(B101,'[5]GCI_data_platform-41'!$F$1:$G$149,2,FALSE)</f>
        <v>3.1537113232876699</v>
      </c>
      <c r="O101" s="57">
        <f>+VLOOKUP(B101,'[5]GCI_data_platform-42'!$F$1:$G$149,2,FALSE)</f>
        <v>3.4374669116438401</v>
      </c>
      <c r="P101" s="57">
        <f>+VLOOKUP(B101,'[5]GCI_data_platform-43'!$F$1:$G$149,2,FALSE)</f>
        <v>3.6058514123287702</v>
      </c>
      <c r="Q101" s="57">
        <f>+VLOOKUP(B101,'[5]GCI_data_platform-44'!$F$1:$G$149,2,FALSE)</f>
        <v>3.4383019356164399</v>
      </c>
      <c r="R101" s="57">
        <f>+VLOOKUP(B101,'[5]GCI_data_platform-45'!$F$1:$G$149,2,FALSE)</f>
        <v>3.1179572356164398</v>
      </c>
      <c r="S101" s="57">
        <f>+VLOOKUP(B101,'[5]GCI_data_platform-46'!$F$1:$G$149,2,FALSE)</f>
        <v>3.89621812328767</v>
      </c>
      <c r="T101" s="57">
        <f>+VLOOKUP(B101,'[5]GCI_data_platform-47'!$F$1:$G$149,2,FALSE)</f>
        <v>4.4787306958904098</v>
      </c>
      <c r="U101" s="57">
        <f>+VLOOKUP(B101,'[5]GCI_data_platform-48'!$F$1:$G$149,2,FALSE)</f>
        <v>4.1379402513698604</v>
      </c>
      <c r="V101" s="57">
        <f>+VLOOKUP(B101,'[5]GCI_data_platform-49'!$F$1:$G$149,2,FALSE)</f>
        <v>4.3237431239725996</v>
      </c>
      <c r="W101" s="57">
        <f>+VLOOKUP(B101,'[5]GCI_data_platform-50'!$F$1:$G$149,2,FALSE)</f>
        <v>3.8876687958904101</v>
      </c>
      <c r="X101" s="57">
        <f>+VLOOKUP(B101,'[5]GCI_data_platform-51'!$F$1:$G$149,2,FALSE)</f>
        <v>3.80993855693493</v>
      </c>
      <c r="Y101" s="57">
        <f>+VLOOKUP(B101,'[5]GCI_data_platform-52'!$F$1:$G$149,2,FALSE)</f>
        <v>3.69768821917808</v>
      </c>
      <c r="Z101" s="57">
        <f>+VLOOKUP(B101,'[5]GCI_data_platform-53'!$F$1:$G$149,2,FALSE)</f>
        <v>4.1242635123287696</v>
      </c>
      <c r="AA101" s="57">
        <f>+VLOOKUP(B101,'[5]GCI_data_platform-54'!$F$1:$G$149,2,FALSE)</f>
        <v>3.97996993150685</v>
      </c>
      <c r="AB101" s="57">
        <f>+VLOOKUP(B101,'[5]GCI_data_platform-55'!$F$1:$G$149,2,FALSE)</f>
        <v>3.5845221349315102</v>
      </c>
      <c r="AC101" s="57">
        <f>+VLOOKUP(B101,'[5]GCI_data_platform-56'!$F$1:$G$149,2,FALSE)</f>
        <v>5</v>
      </c>
    </row>
    <row r="102" spans="1:29" x14ac:dyDescent="0.25">
      <c r="A102" s="57" t="s">
        <v>243</v>
      </c>
      <c r="B102" s="57" t="s">
        <v>482</v>
      </c>
      <c r="C102" s="57">
        <v>30</v>
      </c>
      <c r="F102" s="57">
        <f>+VLOOKUP(B102,'[5]GCI_data_platform-33'!$F$1:$G$149,2,FALSE)</f>
        <v>3.0789021512770001</v>
      </c>
      <c r="G102" s="57">
        <f>+VLOOKUP(B102,'[5]GCI_data_platform-34'!$F$1:$G$149,2,FALSE)</f>
        <v>2.8838998024851299</v>
      </c>
      <c r="H102" s="57">
        <f>+VLOOKUP(B102,'[5]GCI_data_platform-35'!$F$1:$G$149,2,FALSE)</f>
        <v>3.44022641314554</v>
      </c>
      <c r="I102" s="57">
        <f>+VLOOKUP(B102,'[5]GCI_data_platform-36'!$F$1:$G$149,2,FALSE)</f>
        <v>2.7897051370892001</v>
      </c>
      <c r="J102" s="57">
        <f>+VLOOKUP(B102,'[5]GCI_data_platform-37'!$F$1:$G$149,2,FALSE)</f>
        <v>1.8567560563380301</v>
      </c>
      <c r="K102" s="57">
        <f>+VLOOKUP(B102,'[5]GCI_data_platform-38'!$F$1:$G$149,2,FALSE)</f>
        <v>2.1053672525821598</v>
      </c>
      <c r="L102" s="57">
        <f>+VLOOKUP(B102,'[5]GCI_data_platform-39'!$F$1:$G$149,2,FALSE)</f>
        <v>2.5708282627229999</v>
      </c>
      <c r="M102" s="57">
        <f>+VLOOKUP(B102,'[5]GCI_data_platform-40'!$F$1:$G$149,2,FALSE)</f>
        <v>3.2095634901408499</v>
      </c>
      <c r="N102" s="57">
        <f>+VLOOKUP(B102,'[5]GCI_data_platform-41'!$F$1:$G$149,2,FALSE)</f>
        <v>2.1586133830985901</v>
      </c>
      <c r="O102" s="57">
        <f>+VLOOKUP(B102,'[5]GCI_data_platform-42'!$F$1:$G$149,2,FALSE)</f>
        <v>2.38358654929577</v>
      </c>
      <c r="P102" s="57">
        <f>+VLOOKUP(B102,'[5]GCI_data_platform-43'!$F$1:$G$149,2,FALSE)</f>
        <v>3.5453612497652598</v>
      </c>
      <c r="Q102" s="57">
        <f>+VLOOKUP(B102,'[5]GCI_data_platform-44'!$F$1:$G$149,2,FALSE)</f>
        <v>3.6017115765258199</v>
      </c>
      <c r="R102" s="57">
        <f>+VLOOKUP(B102,'[5]GCI_data_platform-45'!$F$1:$G$149,2,FALSE)</f>
        <v>3.2177261417840399</v>
      </c>
      <c r="S102" s="57">
        <f>+VLOOKUP(B102,'[5]GCI_data_platform-46'!$F$1:$G$149,2,FALSE)</f>
        <v>3.6941810638497699</v>
      </c>
      <c r="T102" s="57">
        <f>+VLOOKUP(B102,'[5]GCI_data_platform-47'!$F$1:$G$149,2,FALSE)</f>
        <v>2.8949686140845099</v>
      </c>
      <c r="U102" s="57">
        <f>+VLOOKUP(B102,'[5]GCI_data_platform-48'!$F$1:$G$149,2,FALSE)</f>
        <v>2.9356988347417801</v>
      </c>
      <c r="V102" s="57">
        <f>+VLOOKUP(B102,'[5]GCI_data_platform-49'!$F$1:$G$149,2,FALSE)</f>
        <v>3.4172750394366198</v>
      </c>
      <c r="W102" s="57">
        <f>+VLOOKUP(B102,'[5]GCI_data_platform-50'!$F$1:$G$149,2,FALSE)</f>
        <v>2.9355005032863901</v>
      </c>
      <c r="X102" s="57">
        <f>+VLOOKUP(B102,'[5]GCI_data_platform-51'!$F$1:$G$149,2,FALSE)</f>
        <v>3.6639091976525799</v>
      </c>
      <c r="Y102" s="57">
        <f>+VLOOKUP(B102,'[5]GCI_data_platform-52'!$F$1:$G$149,2,FALSE)</f>
        <v>3.2429493154929601</v>
      </c>
      <c r="Z102" s="57">
        <f>+VLOOKUP(B102,'[5]GCI_data_platform-53'!$F$1:$G$149,2,FALSE)</f>
        <v>4.00903463286385</v>
      </c>
      <c r="AA102" s="57">
        <f>+VLOOKUP(B102,'[5]GCI_data_platform-54'!$F$1:$G$149,2,FALSE)</f>
        <v>4.1495254910798103</v>
      </c>
      <c r="AB102" s="57">
        <f>+VLOOKUP(B102,'[5]GCI_data_platform-55'!$F$1:$G$149,2,FALSE)</f>
        <v>3.76091619530516</v>
      </c>
      <c r="AC102" s="57">
        <f>+VLOOKUP(B102,'[5]GCI_data_platform-56'!$F$1:$G$149,2,FALSE)</f>
        <v>5.7</v>
      </c>
    </row>
    <row r="103" spans="1:29" x14ac:dyDescent="0.25">
      <c r="A103" s="57" t="s">
        <v>244</v>
      </c>
      <c r="B103" s="57" t="s">
        <v>485</v>
      </c>
      <c r="C103" s="57">
        <v>30</v>
      </c>
      <c r="F103" s="57">
        <f>+VLOOKUP(B103,'[5]GCI_data_platform-33'!$F$1:$G$149,2,FALSE)</f>
        <v>5.7023644954230797</v>
      </c>
      <c r="G103" s="57">
        <f>+VLOOKUP(B103,'[5]GCI_data_platform-34'!$F$1:$G$149,2,FALSE)</f>
        <v>5.6169032202960398</v>
      </c>
      <c r="H103" s="57">
        <f>+VLOOKUP(B103,'[5]GCI_data_platform-35'!$F$1:$G$149,2,FALSE)</f>
        <v>5.9630561034965002</v>
      </c>
      <c r="I103" s="57">
        <f>+VLOOKUP(B103,'[5]GCI_data_platform-36'!$F$1:$G$149,2,FALSE)</f>
        <v>5.5240900881118904</v>
      </c>
      <c r="J103" s="57">
        <f>+VLOOKUP(B103,'[5]GCI_data_platform-37'!$F$1:$G$149,2,FALSE)</f>
        <v>5.84457678181818</v>
      </c>
      <c r="K103" s="57">
        <f>+VLOOKUP(B103,'[5]GCI_data_platform-38'!$F$1:$G$149,2,FALSE)</f>
        <v>5.6690572377622397</v>
      </c>
      <c r="L103" s="57">
        <f>+VLOOKUP(B103,'[5]GCI_data_platform-39'!$F$1:$G$149,2,FALSE)</f>
        <v>6.29155553006993</v>
      </c>
      <c r="M103" s="57">
        <f>+VLOOKUP(B103,'[5]GCI_data_platform-40'!$F$1:$G$149,2,FALSE)</f>
        <v>6.25452167762238</v>
      </c>
      <c r="N103" s="57">
        <f>+VLOOKUP(B103,'[5]GCI_data_platform-41'!$F$1:$G$149,2,FALSE)</f>
        <v>4.9901543958041996</v>
      </c>
      <c r="O103" s="57">
        <f>+VLOOKUP(B103,'[5]GCI_data_platform-42'!$F$1:$G$149,2,FALSE)</f>
        <v>4.5730679209790202</v>
      </c>
      <c r="P103" s="57">
        <f>+VLOOKUP(B103,'[5]GCI_data_platform-43'!$F$1:$G$149,2,FALSE)</f>
        <v>3.5705866853146899</v>
      </c>
      <c r="Q103" s="57">
        <f>+VLOOKUP(B103,'[5]GCI_data_platform-44'!$F$1:$G$149,2,FALSE)</f>
        <v>5.5854258748251704</v>
      </c>
      <c r="R103" s="57">
        <f>+VLOOKUP(B103,'[5]GCI_data_platform-45'!$F$1:$G$149,2,FALSE)</f>
        <v>5.1126467048951003</v>
      </c>
      <c r="S103" s="57">
        <f>+VLOOKUP(B103,'[5]GCI_data_platform-46'!$F$1:$G$149,2,FALSE)</f>
        <v>5.0957071258741298</v>
      </c>
      <c r="T103" s="57">
        <f>+VLOOKUP(B103,'[5]GCI_data_platform-47'!$F$1:$G$149,2,FALSE)</f>
        <v>5.7468149069930101</v>
      </c>
      <c r="U103" s="57">
        <f>+VLOOKUP(B103,'[5]GCI_data_platform-48'!$F$1:$G$149,2,FALSE)</f>
        <v>5.6648120804195798</v>
      </c>
      <c r="V103" s="57">
        <f>+VLOOKUP(B103,'[5]GCI_data_platform-49'!$F$1:$G$149,2,FALSE)</f>
        <v>6.2359950699300697</v>
      </c>
      <c r="W103" s="57">
        <f>+VLOOKUP(B103,'[5]GCI_data_platform-50'!$F$1:$G$149,2,FALSE)</f>
        <v>6.0439536258741304</v>
      </c>
      <c r="X103" s="57">
        <f>+VLOOKUP(B103,'[5]GCI_data_platform-51'!$F$1:$G$149,2,FALSE)</f>
        <v>5.9587483208042</v>
      </c>
      <c r="Y103" s="57">
        <f>+VLOOKUP(B103,'[5]GCI_data_platform-52'!$F$1:$G$149,2,FALSE)</f>
        <v>6.1899300132867099</v>
      </c>
      <c r="Z103" s="57">
        <f>+VLOOKUP(B103,'[5]GCI_data_platform-53'!$F$1:$G$149,2,FALSE)</f>
        <v>6.1331228671328697</v>
      </c>
      <c r="AA103" s="57">
        <f>+VLOOKUP(B103,'[5]GCI_data_platform-54'!$F$1:$G$149,2,FALSE)</f>
        <v>5.8935772181818198</v>
      </c>
      <c r="AB103" s="57">
        <f>+VLOOKUP(B103,'[5]GCI_data_platform-55'!$F$1:$G$149,2,FALSE)</f>
        <v>5.8635664279720299</v>
      </c>
      <c r="AC103" s="57">
        <f>+VLOOKUP(B103,'[5]GCI_data_platform-56'!$F$1:$G$149,2,FALSE)</f>
        <v>6.7</v>
      </c>
    </row>
    <row r="104" spans="1:29" x14ac:dyDescent="0.25">
      <c r="A104" s="57" t="s">
        <v>245</v>
      </c>
      <c r="B104" s="57" t="s">
        <v>486</v>
      </c>
      <c r="C104" s="57">
        <v>30</v>
      </c>
      <c r="F104" s="57">
        <f>+VLOOKUP(B104,'[5]GCI_data_platform-33'!$F$1:$G$149,2,FALSE)</f>
        <v>5.3923794599999999</v>
      </c>
      <c r="G104" s="57">
        <f>+VLOOKUP(B104,'[5]GCI_data_platform-34'!$F$1:$G$149,2,FALSE)</f>
        <v>5.4496604466666696</v>
      </c>
      <c r="H104" s="57">
        <f>+VLOOKUP(B104,'[5]GCI_data_platform-35'!$F$1:$G$149,2,FALSE)</f>
        <v>5.6024570000000002</v>
      </c>
      <c r="I104" s="57">
        <f>+VLOOKUP(B104,'[5]GCI_data_platform-36'!$F$1:$G$149,2,FALSE)</f>
        <v>5.2050070000000002</v>
      </c>
      <c r="J104" s="57">
        <f>+VLOOKUP(B104,'[5]GCI_data_platform-37'!$F$1:$G$149,2,FALSE)</f>
        <v>5.4232680000000002</v>
      </c>
      <c r="K104" s="57">
        <f>+VLOOKUP(B104,'[5]GCI_data_platform-38'!$F$1:$G$149,2,FALSE)</f>
        <v>5.1364020000000004</v>
      </c>
      <c r="L104" s="57">
        <f>+VLOOKUP(B104,'[5]GCI_data_platform-39'!$F$1:$G$149,2,FALSE)</f>
        <v>5.7886430000000004</v>
      </c>
      <c r="M104" s="57">
        <f>+VLOOKUP(B104,'[5]GCI_data_platform-40'!$F$1:$G$149,2,FALSE)</f>
        <v>5.2820729999999996</v>
      </c>
      <c r="N104" s="57">
        <f>+VLOOKUP(B104,'[5]GCI_data_platform-41'!$F$1:$G$149,2,FALSE)</f>
        <v>4.6323109999999996</v>
      </c>
      <c r="O104" s="57">
        <f>+VLOOKUP(B104,'[5]GCI_data_platform-42'!$F$1:$G$149,2,FALSE)</f>
        <v>5.4061620000000001</v>
      </c>
      <c r="P104" s="57">
        <f>+VLOOKUP(B104,'[5]GCI_data_platform-43'!$F$1:$G$149,2,FALSE)</f>
        <v>4.7130039999999997</v>
      </c>
      <c r="Q104" s="57">
        <f>+VLOOKUP(B104,'[5]GCI_data_platform-44'!$F$1:$G$149,2,FALSE)</f>
        <v>5.239655</v>
      </c>
      <c r="R104" s="57">
        <f>+VLOOKUP(B104,'[5]GCI_data_platform-45'!$F$1:$G$149,2,FALSE)</f>
        <v>4.6525160000000003</v>
      </c>
      <c r="S104" s="57">
        <f>+VLOOKUP(B104,'[5]GCI_data_platform-46'!$F$1:$G$149,2,FALSE)</f>
        <v>4.9991950000000003</v>
      </c>
      <c r="T104" s="57">
        <f>+VLOOKUP(B104,'[5]GCI_data_platform-47'!$F$1:$G$149,2,FALSE)</f>
        <v>6.6388350000000003</v>
      </c>
      <c r="U104" s="57">
        <f>+VLOOKUP(B104,'[5]GCI_data_platform-48'!$F$1:$G$149,2,FALSE)</f>
        <v>6.2543420000000003</v>
      </c>
      <c r="V104" s="57">
        <f>+VLOOKUP(B104,'[5]GCI_data_platform-49'!$F$1:$G$149,2,FALSE)</f>
        <v>6.805161</v>
      </c>
      <c r="W104" s="57">
        <f>+VLOOKUP(B104,'[5]GCI_data_platform-50'!$F$1:$G$149,2,FALSE)</f>
        <v>5.7800320000000003</v>
      </c>
      <c r="X104" s="57">
        <f>+VLOOKUP(B104,'[5]GCI_data_platform-51'!$F$1:$G$149,2,FALSE)</f>
        <v>5.2205364999999997</v>
      </c>
      <c r="Y104" s="57">
        <f>+VLOOKUP(B104,'[5]GCI_data_platform-52'!$F$1:$G$149,2,FALSE)</f>
        <v>5.4503259999999996</v>
      </c>
      <c r="Z104" s="57">
        <f>+VLOOKUP(B104,'[5]GCI_data_platform-53'!$F$1:$G$149,2,FALSE)</f>
        <v>5.6037119999999998</v>
      </c>
      <c r="AA104" s="57">
        <f>+VLOOKUP(B104,'[5]GCI_data_platform-54'!$F$1:$G$149,2,FALSE)</f>
        <v>5.0263390000000001</v>
      </c>
      <c r="AB104" s="57">
        <f>+VLOOKUP(B104,'[5]GCI_data_platform-55'!$F$1:$G$149,2,FALSE)</f>
        <v>5.3329370000000003</v>
      </c>
      <c r="AC104" s="57">
        <f>+VLOOKUP(B104,'[5]GCI_data_platform-56'!$F$1:$G$149,2,FALSE)</f>
        <v>5</v>
      </c>
    </row>
    <row r="105" spans="1:29" x14ac:dyDescent="0.25">
      <c r="A105" s="57" t="s">
        <v>246</v>
      </c>
      <c r="B105" s="57" t="s">
        <v>487</v>
      </c>
      <c r="C105" s="57">
        <v>30</v>
      </c>
      <c r="F105" s="57">
        <f>+VLOOKUP(B105,'[5]GCI_data_platform-33'!$F$1:$G$149,2,FALSE)</f>
        <v>3.2340878148750001</v>
      </c>
      <c r="G105" s="57">
        <f>+VLOOKUP(B105,'[5]GCI_data_platform-34'!$F$1:$G$149,2,FALSE)</f>
        <v>3.00458356115278</v>
      </c>
      <c r="H105" s="57">
        <f>+VLOOKUP(B105,'[5]GCI_data_platform-35'!$F$1:$G$149,2,FALSE)</f>
        <v>3.3437723875000001</v>
      </c>
      <c r="I105" s="57">
        <f>+VLOOKUP(B105,'[5]GCI_data_platform-36'!$F$1:$G$149,2,FALSE)</f>
        <v>2.90042505833333</v>
      </c>
      <c r="J105" s="57">
        <f>+VLOOKUP(B105,'[5]GCI_data_platform-37'!$F$1:$G$149,2,FALSE)</f>
        <v>2.7322606958333302</v>
      </c>
      <c r="K105" s="57">
        <f>+VLOOKUP(B105,'[5]GCI_data_platform-38'!$F$1:$G$149,2,FALSE)</f>
        <v>2.2263380833333302</v>
      </c>
      <c r="L105" s="57">
        <f>+VLOOKUP(B105,'[5]GCI_data_platform-39'!$F$1:$G$149,2,FALSE)</f>
        <v>2.8983830291666699</v>
      </c>
      <c r="M105" s="57">
        <f>+VLOOKUP(B105,'[5]GCI_data_platform-40'!$F$1:$G$149,2,FALSE)</f>
        <v>4.0615170333333301</v>
      </c>
      <c r="N105" s="57">
        <f>+VLOOKUP(B105,'[5]GCI_data_platform-41'!$F$1:$G$149,2,FALSE)</f>
        <v>2.33974809166667</v>
      </c>
      <c r="O105" s="57">
        <f>+VLOOKUP(B105,'[5]GCI_data_platform-42'!$F$1:$G$149,2,FALSE)</f>
        <v>2.5008614333333301</v>
      </c>
      <c r="P105" s="57">
        <f>+VLOOKUP(B105,'[5]GCI_data_platform-43'!$F$1:$G$149,2,FALSE)</f>
        <v>3.3891554458333299</v>
      </c>
      <c r="Q105" s="57">
        <f>+VLOOKUP(B105,'[5]GCI_data_platform-44'!$F$1:$G$149,2,FALSE)</f>
        <v>3.14835597916667</v>
      </c>
      <c r="R105" s="57">
        <f>+VLOOKUP(B105,'[5]GCI_data_platform-45'!$F$1:$G$149,2,FALSE)</f>
        <v>3.0026474749999998</v>
      </c>
      <c r="S105" s="57">
        <f>+VLOOKUP(B105,'[5]GCI_data_platform-46'!$F$1:$G$149,2,FALSE)</f>
        <v>3.6715508083333299</v>
      </c>
      <c r="T105" s="57">
        <f>+VLOOKUP(B105,'[5]GCI_data_platform-47'!$F$1:$G$149,2,FALSE)</f>
        <v>2.7351769749999999</v>
      </c>
      <c r="U105" s="57">
        <f>+VLOOKUP(B105,'[5]GCI_data_platform-48'!$F$1:$G$149,2,FALSE)</f>
        <v>2.8150788874999999</v>
      </c>
      <c r="V105" s="57">
        <f>+VLOOKUP(B105,'[5]GCI_data_platform-49'!$F$1:$G$149,2,FALSE)</f>
        <v>3.10815329583333</v>
      </c>
      <c r="W105" s="57">
        <f>+VLOOKUP(B105,'[5]GCI_data_platform-50'!$F$1:$G$149,2,FALSE)</f>
        <v>2.8007393791666702</v>
      </c>
      <c r="X105" s="57">
        <f>+VLOOKUP(B105,'[5]GCI_data_platform-51'!$F$1:$G$149,2,FALSE)</f>
        <v>3.92260057604167</v>
      </c>
      <c r="Y105" s="57">
        <f>+VLOOKUP(B105,'[5]GCI_data_platform-52'!$F$1:$G$149,2,FALSE)</f>
        <v>3.51767752916667</v>
      </c>
      <c r="Z105" s="57">
        <f>+VLOOKUP(B105,'[5]GCI_data_platform-53'!$F$1:$G$149,2,FALSE)</f>
        <v>4.4015201041666696</v>
      </c>
      <c r="AA105" s="57">
        <f>+VLOOKUP(B105,'[5]GCI_data_platform-54'!$F$1:$G$149,2,FALSE)</f>
        <v>3.9985168416666701</v>
      </c>
      <c r="AB105" s="57">
        <f>+VLOOKUP(B105,'[5]GCI_data_platform-55'!$F$1:$G$149,2,FALSE)</f>
        <v>4.1300575458333304</v>
      </c>
      <c r="AC105" s="57">
        <f>+VLOOKUP(B105,'[5]GCI_data_platform-56'!$F$1:$G$149,2,FALSE)</f>
        <v>6.3</v>
      </c>
    </row>
    <row r="106" spans="1:29" x14ac:dyDescent="0.25">
      <c r="A106" s="57" t="s">
        <v>247</v>
      </c>
      <c r="B106" s="57" t="s">
        <v>489</v>
      </c>
      <c r="C106" s="57">
        <v>30</v>
      </c>
      <c r="F106" s="57">
        <f>+VLOOKUP(B106,'[5]GCI_data_platform-33'!$F$1:$G$149,2,FALSE)</f>
        <v>3.9729741409239598</v>
      </c>
      <c r="G106" s="57">
        <f>+VLOOKUP(B106,'[5]GCI_data_platform-34'!$F$1:$G$149,2,FALSE)</f>
        <v>3.8551820960735101</v>
      </c>
      <c r="H106" s="57">
        <f>+VLOOKUP(B106,'[5]GCI_data_platform-35'!$F$1:$G$149,2,FALSE)</f>
        <v>4.8369497676806104</v>
      </c>
      <c r="I106" s="57">
        <f>+VLOOKUP(B106,'[5]GCI_data_platform-36'!$F$1:$G$149,2,FALSE)</f>
        <v>4.6335795730038001</v>
      </c>
      <c r="J106" s="57">
        <f>+VLOOKUP(B106,'[5]GCI_data_platform-37'!$F$1:$G$149,2,FALSE)</f>
        <v>3.0162821673003801</v>
      </c>
      <c r="K106" s="57">
        <f>+VLOOKUP(B106,'[5]GCI_data_platform-38'!$F$1:$G$149,2,FALSE)</f>
        <v>2.40701088250951</v>
      </c>
      <c r="L106" s="57">
        <f>+VLOOKUP(B106,'[5]GCI_data_platform-39'!$F$1:$G$149,2,FALSE)</f>
        <v>3.9970734529277601</v>
      </c>
      <c r="M106" s="57">
        <f>+VLOOKUP(B106,'[5]GCI_data_platform-40'!$F$1:$G$149,2,FALSE)</f>
        <v>2.69664686920152</v>
      </c>
      <c r="N106" s="57">
        <f>+VLOOKUP(B106,'[5]GCI_data_platform-41'!$F$1:$G$149,2,FALSE)</f>
        <v>2.9046592988593201</v>
      </c>
      <c r="O106" s="57">
        <f>+VLOOKUP(B106,'[5]GCI_data_platform-42'!$F$1:$G$149,2,FALSE)</f>
        <v>3.7236337741444898</v>
      </c>
      <c r="P106" s="57">
        <f>+VLOOKUP(B106,'[5]GCI_data_platform-43'!$F$1:$G$149,2,FALSE)</f>
        <v>4.0505068133079796</v>
      </c>
      <c r="Q106" s="57">
        <f>+VLOOKUP(B106,'[5]GCI_data_platform-44'!$F$1:$G$149,2,FALSE)</f>
        <v>3.8636253171102699</v>
      </c>
      <c r="R106" s="57">
        <f>+VLOOKUP(B106,'[5]GCI_data_platform-45'!$F$1:$G$149,2,FALSE)</f>
        <v>3.6014128593155901</v>
      </c>
      <c r="S106" s="57">
        <f>+VLOOKUP(B106,'[5]GCI_data_platform-46'!$F$1:$G$149,2,FALSE)</f>
        <v>4.6807370665399199</v>
      </c>
      <c r="T106" s="57">
        <f>+VLOOKUP(B106,'[5]GCI_data_platform-47'!$F$1:$G$149,2,FALSE)</f>
        <v>5.3381684212927798</v>
      </c>
      <c r="U106" s="57">
        <f>+VLOOKUP(B106,'[5]GCI_data_platform-48'!$F$1:$G$149,2,FALSE)</f>
        <v>3.6775672984790901</v>
      </c>
      <c r="V106" s="57">
        <f>+VLOOKUP(B106,'[5]GCI_data_platform-49'!$F$1:$G$149,2,FALSE)</f>
        <v>4.60240766844107</v>
      </c>
      <c r="W106" s="57">
        <f>+VLOOKUP(B106,'[5]GCI_data_platform-50'!$F$1:$G$149,2,FALSE)</f>
        <v>4.7098260513307997</v>
      </c>
      <c r="X106" s="57">
        <f>+VLOOKUP(B106,'[5]GCI_data_platform-51'!$F$1:$G$149,2,FALSE)</f>
        <v>4.3263502754752796</v>
      </c>
      <c r="Y106" s="57">
        <f>+VLOOKUP(B106,'[5]GCI_data_platform-52'!$F$1:$G$149,2,FALSE)</f>
        <v>3.9586565133079898</v>
      </c>
      <c r="Z106" s="57">
        <f>+VLOOKUP(B106,'[5]GCI_data_platform-53'!$F$1:$G$149,2,FALSE)</f>
        <v>5.3025582034220502</v>
      </c>
      <c r="AA106" s="57">
        <f>+VLOOKUP(B106,'[5]GCI_data_platform-54'!$F$1:$G$149,2,FALSE)</f>
        <v>4.5577622015209096</v>
      </c>
      <c r="AB106" s="57">
        <f>+VLOOKUP(B106,'[5]GCI_data_platform-55'!$F$1:$G$149,2,FALSE)</f>
        <v>4.7358557456273802</v>
      </c>
      <c r="AC106" s="57">
        <f>+VLOOKUP(B106,'[5]GCI_data_platform-56'!$F$1:$G$149,2,FALSE)</f>
        <v>5.3</v>
      </c>
    </row>
    <row r="107" spans="1:29" x14ac:dyDescent="0.25">
      <c r="A107" s="57" t="s">
        <v>249</v>
      </c>
      <c r="B107" s="57" t="s">
        <v>491</v>
      </c>
      <c r="C107" s="57">
        <v>30</v>
      </c>
      <c r="F107" s="57">
        <f>+VLOOKUP(B107,'[5]GCI_data_platform-33'!$F$1:$G$149,2,FALSE)</f>
        <v>2.9058807821884098</v>
      </c>
      <c r="G107" s="57">
        <f>+VLOOKUP(B107,'[5]GCI_data_platform-34'!$F$1:$G$149,2,FALSE)</f>
        <v>2.7097288999227098</v>
      </c>
      <c r="H107" s="57">
        <f>+VLOOKUP(B107,'[5]GCI_data_platform-35'!$F$1:$G$149,2,FALSE)</f>
        <v>3.0627770028985499</v>
      </c>
      <c r="I107" s="57">
        <f>+VLOOKUP(B107,'[5]GCI_data_platform-36'!$F$1:$G$149,2,FALSE)</f>
        <v>2.3081686724637702</v>
      </c>
      <c r="J107" s="57">
        <f>+VLOOKUP(B107,'[5]GCI_data_platform-37'!$F$1:$G$149,2,FALSE)</f>
        <v>1.9778057942028999</v>
      </c>
      <c r="K107" s="57">
        <f>+VLOOKUP(B107,'[5]GCI_data_platform-38'!$F$1:$G$149,2,FALSE)</f>
        <v>1.54768657101449</v>
      </c>
      <c r="L107" s="57">
        <f>+VLOOKUP(B107,'[5]GCI_data_platform-39'!$F$1:$G$149,2,FALSE)</f>
        <v>2.8286965849275401</v>
      </c>
      <c r="M107" s="57">
        <f>+VLOOKUP(B107,'[5]GCI_data_platform-40'!$F$1:$G$149,2,FALSE)</f>
        <v>1.7134469420289899</v>
      </c>
      <c r="N107" s="57">
        <f>+VLOOKUP(B107,'[5]GCI_data_platform-41'!$F$1:$G$149,2,FALSE)</f>
        <v>2.0509390637681202</v>
      </c>
      <c r="O107" s="57">
        <f>+VLOOKUP(B107,'[5]GCI_data_platform-42'!$F$1:$G$149,2,FALSE)</f>
        <v>1.95426822028986</v>
      </c>
      <c r="P107" s="57">
        <f>+VLOOKUP(B107,'[5]GCI_data_platform-43'!$F$1:$G$149,2,FALSE)</f>
        <v>3.7914228550724598</v>
      </c>
      <c r="Q107" s="57">
        <f>+VLOOKUP(B107,'[5]GCI_data_platform-44'!$F$1:$G$149,2,FALSE)</f>
        <v>2.4727242782608698</v>
      </c>
      <c r="R107" s="57">
        <f>+VLOOKUP(B107,'[5]GCI_data_platform-45'!$F$1:$G$149,2,FALSE)</f>
        <v>3.0945611246376798</v>
      </c>
      <c r="S107" s="57">
        <f>+VLOOKUP(B107,'[5]GCI_data_platform-46'!$F$1:$G$149,2,FALSE)</f>
        <v>3.9585465884058002</v>
      </c>
      <c r="T107" s="57">
        <f>+VLOOKUP(B107,'[5]GCI_data_platform-47'!$F$1:$G$149,2,FALSE)</f>
        <v>4.9798440057970996</v>
      </c>
      <c r="U107" s="57">
        <f>+VLOOKUP(B107,'[5]GCI_data_platform-48'!$F$1:$G$149,2,FALSE)</f>
        <v>3.4263414289855101</v>
      </c>
      <c r="V107" s="57">
        <f>+VLOOKUP(B107,'[5]GCI_data_platform-49'!$F$1:$G$149,2,FALSE)</f>
        <v>4.1206917536231904</v>
      </c>
      <c r="W107" s="57">
        <f>+VLOOKUP(B107,'[5]GCI_data_platform-50'!$F$1:$G$149,2,FALSE)</f>
        <v>2.2044948405797098</v>
      </c>
      <c r="X107" s="57">
        <f>+VLOOKUP(B107,'[5]GCI_data_platform-51'!$F$1:$G$149,2,FALSE)</f>
        <v>3.4943364289855099</v>
      </c>
      <c r="Y107" s="57">
        <f>+VLOOKUP(B107,'[5]GCI_data_platform-52'!$F$1:$G$149,2,FALSE)</f>
        <v>2.9600497159420298</v>
      </c>
      <c r="Z107" s="57">
        <f>+VLOOKUP(B107,'[5]GCI_data_platform-53'!$F$1:$G$149,2,FALSE)</f>
        <v>3.9968421768115898</v>
      </c>
      <c r="AA107" s="57">
        <f>+VLOOKUP(B107,'[5]GCI_data_platform-54'!$F$1:$G$149,2,FALSE)</f>
        <v>4.1718410608695704</v>
      </c>
      <c r="AB107" s="57">
        <f>+VLOOKUP(B107,'[5]GCI_data_platform-55'!$F$1:$G$149,2,FALSE)</f>
        <v>3.5258093304347802</v>
      </c>
      <c r="AC107" s="57">
        <f>+VLOOKUP(B107,'[5]GCI_data_platform-56'!$F$1:$G$149,2,FALSE)</f>
        <v>5.7</v>
      </c>
    </row>
    <row r="108" spans="1:29" x14ac:dyDescent="0.25">
      <c r="A108" s="57" t="s">
        <v>250</v>
      </c>
      <c r="B108" s="57" t="s">
        <v>492</v>
      </c>
      <c r="C108" s="57">
        <v>30</v>
      </c>
      <c r="F108" s="57">
        <f>+VLOOKUP(B108,'[5]GCI_data_platform-33'!$F$1:$G$149,2,FALSE)</f>
        <v>3.3556090277384301</v>
      </c>
      <c r="G108" s="57">
        <f>+VLOOKUP(B108,'[5]GCI_data_platform-34'!$F$1:$G$149,2,FALSE)</f>
        <v>3.0761615526481498</v>
      </c>
      <c r="H108" s="57">
        <f>+VLOOKUP(B108,'[5]GCI_data_platform-35'!$F$1:$G$149,2,FALSE)</f>
        <v>3.7011147703703702</v>
      </c>
      <c r="I108" s="57">
        <f>+VLOOKUP(B108,'[5]GCI_data_platform-36'!$F$1:$G$149,2,FALSE)</f>
        <v>2.7999675728395101</v>
      </c>
      <c r="J108" s="57">
        <f>+VLOOKUP(B108,'[5]GCI_data_platform-37'!$F$1:$G$149,2,FALSE)</f>
        <v>2.5741304901234598</v>
      </c>
      <c r="K108" s="57">
        <f>+VLOOKUP(B108,'[5]GCI_data_platform-38'!$F$1:$G$149,2,FALSE)</f>
        <v>1.9531036425925901</v>
      </c>
      <c r="L108" s="57">
        <f>+VLOOKUP(B108,'[5]GCI_data_platform-39'!$F$1:$G$149,2,FALSE)</f>
        <v>3.6625275040740699</v>
      </c>
      <c r="M108" s="57">
        <f>+VLOOKUP(B108,'[5]GCI_data_platform-40'!$F$1:$G$149,2,FALSE)</f>
        <v>2.5384613074074101</v>
      </c>
      <c r="N108" s="57">
        <f>+VLOOKUP(B108,'[5]GCI_data_platform-41'!$F$1:$G$149,2,FALSE)</f>
        <v>2.9100625135802498</v>
      </c>
      <c r="O108" s="57">
        <f>+VLOOKUP(B108,'[5]GCI_data_platform-42'!$F$1:$G$149,2,FALSE)</f>
        <v>2.8982411790123499</v>
      </c>
      <c r="P108" s="57">
        <f>+VLOOKUP(B108,'[5]GCI_data_platform-43'!$F$1:$G$149,2,FALSE)</f>
        <v>2.9357690586419798</v>
      </c>
      <c r="Q108" s="57">
        <f>+VLOOKUP(B108,'[5]GCI_data_platform-44'!$F$1:$G$149,2,FALSE)</f>
        <v>3.19266956172839</v>
      </c>
      <c r="R108" s="57">
        <f>+VLOOKUP(B108,'[5]GCI_data_platform-45'!$F$1:$G$149,2,FALSE)</f>
        <v>3.0008387111111099</v>
      </c>
      <c r="S108" s="57">
        <f>+VLOOKUP(B108,'[5]GCI_data_platform-46'!$F$1:$G$149,2,FALSE)</f>
        <v>3.9161849092592602</v>
      </c>
      <c r="T108" s="57">
        <f>+VLOOKUP(B108,'[5]GCI_data_platform-47'!$F$1:$G$149,2,FALSE)</f>
        <v>3.9845311598765401</v>
      </c>
      <c r="U108" s="57">
        <f>+VLOOKUP(B108,'[5]GCI_data_platform-48'!$F$1:$G$149,2,FALSE)</f>
        <v>3.1645982845679002</v>
      </c>
      <c r="V108" s="57">
        <f>+VLOOKUP(B108,'[5]GCI_data_platform-49'!$F$1:$G$149,2,FALSE)</f>
        <v>3.4118948740740702</v>
      </c>
      <c r="W108" s="57">
        <f>+VLOOKUP(B108,'[5]GCI_data_platform-50'!$F$1:$G$149,2,FALSE)</f>
        <v>2.7875846895061702</v>
      </c>
      <c r="X108" s="57">
        <f>+VLOOKUP(B108,'[5]GCI_data_platform-51'!$F$1:$G$149,2,FALSE)</f>
        <v>4.1939514530092596</v>
      </c>
      <c r="Y108" s="57">
        <f>+VLOOKUP(B108,'[5]GCI_data_platform-52'!$F$1:$G$149,2,FALSE)</f>
        <v>3.4781439660493798</v>
      </c>
      <c r="Z108" s="57">
        <f>+VLOOKUP(B108,'[5]GCI_data_platform-53'!$F$1:$G$149,2,FALSE)</f>
        <v>4.8795120506172802</v>
      </c>
      <c r="AA108" s="57">
        <f>+VLOOKUP(B108,'[5]GCI_data_platform-54'!$F$1:$G$149,2,FALSE)</f>
        <v>4.9833543876543196</v>
      </c>
      <c r="AB108" s="57">
        <f>+VLOOKUP(B108,'[5]GCI_data_platform-55'!$F$1:$G$149,2,FALSE)</f>
        <v>4.1561693216049402</v>
      </c>
      <c r="AC108" s="57">
        <f>+VLOOKUP(B108,'[5]GCI_data_platform-56'!$F$1:$G$149,2,FALSE)</f>
        <v>7.7</v>
      </c>
    </row>
    <row r="109" spans="1:29" x14ac:dyDescent="0.25">
      <c r="A109" s="57" t="s">
        <v>251</v>
      </c>
      <c r="B109" s="57" t="s">
        <v>493</v>
      </c>
      <c r="C109" s="57">
        <v>30</v>
      </c>
      <c r="F109" s="57">
        <f>+VLOOKUP(B109,'[5]GCI_data_platform-33'!$F$1:$G$149,2,FALSE)</f>
        <v>3.7564407727378901</v>
      </c>
      <c r="G109" s="57">
        <f>+VLOOKUP(B109,'[5]GCI_data_platform-34'!$F$1:$G$149,2,FALSE)</f>
        <v>3.5904870869251102</v>
      </c>
      <c r="H109" s="57">
        <f>+VLOOKUP(B109,'[5]GCI_data_platform-35'!$F$1:$G$149,2,FALSE)</f>
        <v>4.34527261585903</v>
      </c>
      <c r="I109" s="57">
        <f>+VLOOKUP(B109,'[5]GCI_data_platform-36'!$F$1:$G$149,2,FALSE)</f>
        <v>3.5905698105726902</v>
      </c>
      <c r="J109" s="57">
        <f>+VLOOKUP(B109,'[5]GCI_data_platform-37'!$F$1:$G$149,2,FALSE)</f>
        <v>3.14030504669604</v>
      </c>
      <c r="K109" s="57">
        <f>+VLOOKUP(B109,'[5]GCI_data_platform-38'!$F$1:$G$149,2,FALSE)</f>
        <v>2.5010937048458199</v>
      </c>
      <c r="L109" s="57">
        <f>+VLOOKUP(B109,'[5]GCI_data_platform-39'!$F$1:$G$149,2,FALSE)</f>
        <v>3.3115512160352401</v>
      </c>
      <c r="M109" s="57">
        <f>+VLOOKUP(B109,'[5]GCI_data_platform-40'!$F$1:$G$149,2,FALSE)</f>
        <v>3.16607705726872</v>
      </c>
      <c r="N109" s="57">
        <f>+VLOOKUP(B109,'[5]GCI_data_platform-41'!$F$1:$G$149,2,FALSE)</f>
        <v>3.0341979779735699</v>
      </c>
      <c r="O109" s="57">
        <f>+VLOOKUP(B109,'[5]GCI_data_platform-42'!$F$1:$G$149,2,FALSE)</f>
        <v>3.3404005066079301</v>
      </c>
      <c r="P109" s="57">
        <f>+VLOOKUP(B109,'[5]GCI_data_platform-43'!$F$1:$G$149,2,FALSE)</f>
        <v>3.1964228519823799</v>
      </c>
      <c r="Q109" s="57">
        <f>+VLOOKUP(B109,'[5]GCI_data_platform-44'!$F$1:$G$149,2,FALSE)</f>
        <v>3.6058669462555102</v>
      </c>
      <c r="R109" s="57">
        <f>+VLOOKUP(B109,'[5]GCI_data_platform-45'!$F$1:$G$149,2,FALSE)</f>
        <v>3.4819266519823802</v>
      </c>
      <c r="S109" s="57">
        <f>+VLOOKUP(B109,'[5]GCI_data_platform-46'!$F$1:$G$149,2,FALSE)</f>
        <v>3.8959485207048501</v>
      </c>
      <c r="T109" s="57">
        <f>+VLOOKUP(B109,'[5]GCI_data_platform-47'!$F$1:$G$149,2,FALSE)</f>
        <v>4.4180798916299597</v>
      </c>
      <c r="U109" s="57">
        <f>+VLOOKUP(B109,'[5]GCI_data_platform-48'!$F$1:$G$149,2,FALSE)</f>
        <v>4.1248242343612302</v>
      </c>
      <c r="V109" s="57">
        <f>+VLOOKUP(B109,'[5]GCI_data_platform-49'!$F$1:$G$149,2,FALSE)</f>
        <v>4.7706004616740101</v>
      </c>
      <c r="W109" s="57">
        <f>+VLOOKUP(B109,'[5]GCI_data_platform-50'!$F$1:$G$149,2,FALSE)</f>
        <v>3.7671480185021999</v>
      </c>
      <c r="X109" s="57">
        <f>+VLOOKUP(B109,'[5]GCI_data_platform-51'!$F$1:$G$149,2,FALSE)</f>
        <v>4.2543018301762103</v>
      </c>
      <c r="Y109" s="57">
        <f>+VLOOKUP(B109,'[5]GCI_data_platform-52'!$F$1:$G$149,2,FALSE)</f>
        <v>3.97814495066079</v>
      </c>
      <c r="Z109" s="57">
        <f>+VLOOKUP(B109,'[5]GCI_data_platform-53'!$F$1:$G$149,2,FALSE)</f>
        <v>5.2235603973568301</v>
      </c>
      <c r="AA109" s="57">
        <f>+VLOOKUP(B109,'[5]GCI_data_platform-54'!$F$1:$G$149,2,FALSE)</f>
        <v>4.8189975700440497</v>
      </c>
      <c r="AB109" s="57">
        <f>+VLOOKUP(B109,'[5]GCI_data_platform-55'!$F$1:$G$149,2,FALSE)</f>
        <v>4.4992768713656401</v>
      </c>
      <c r="AC109" s="57">
        <f>+VLOOKUP(B109,'[5]GCI_data_platform-56'!$F$1:$G$149,2,FALSE)</f>
        <v>4.3</v>
      </c>
    </row>
    <row r="110" spans="1:29" x14ac:dyDescent="0.25">
      <c r="A110" s="57" t="s">
        <v>252</v>
      </c>
      <c r="B110" s="57" t="s">
        <v>494</v>
      </c>
      <c r="C110" s="57">
        <v>30</v>
      </c>
      <c r="F110" s="57">
        <f>+VLOOKUP(B110,'[5]GCI_data_platform-33'!$F$1:$G$149,2,FALSE)</f>
        <v>4.0124199293363496</v>
      </c>
      <c r="G110" s="57">
        <f>+VLOOKUP(B110,'[5]GCI_data_platform-34'!$F$1:$G$149,2,FALSE)</f>
        <v>3.9312900418727899</v>
      </c>
      <c r="H110" s="57">
        <f>+VLOOKUP(B110,'[5]GCI_data_platform-35'!$F$1:$G$149,2,FALSE)</f>
        <v>4.2915842140096601</v>
      </c>
      <c r="I110" s="57">
        <f>+VLOOKUP(B110,'[5]GCI_data_platform-36'!$F$1:$G$149,2,FALSE)</f>
        <v>3.6532823463768098</v>
      </c>
      <c r="J110" s="57">
        <f>+VLOOKUP(B110,'[5]GCI_data_platform-37'!$F$1:$G$149,2,FALSE)</f>
        <v>3.7410845555555601</v>
      </c>
      <c r="K110" s="57">
        <f>+VLOOKUP(B110,'[5]GCI_data_platform-38'!$F$1:$G$149,2,FALSE)</f>
        <v>2.3509036787439599</v>
      </c>
      <c r="L110" s="57">
        <f>+VLOOKUP(B110,'[5]GCI_data_platform-39'!$F$1:$G$149,2,FALSE)</f>
        <v>4.7587621416425101</v>
      </c>
      <c r="M110" s="57">
        <f>+VLOOKUP(B110,'[5]GCI_data_platform-40'!$F$1:$G$149,2,FALSE)</f>
        <v>4.0904133483091796</v>
      </c>
      <c r="N110" s="57">
        <f>+VLOOKUP(B110,'[5]GCI_data_platform-41'!$F$1:$G$149,2,FALSE)</f>
        <v>3.1277226468599002</v>
      </c>
      <c r="O110" s="57">
        <f>+VLOOKUP(B110,'[5]GCI_data_platform-42'!$F$1:$G$149,2,FALSE)</f>
        <v>2.8946758560386501</v>
      </c>
      <c r="P110" s="57">
        <f>+VLOOKUP(B110,'[5]GCI_data_platform-43'!$F$1:$G$149,2,FALSE)</f>
        <v>2.6638035357487899</v>
      </c>
      <c r="Q110" s="57">
        <f>+VLOOKUP(B110,'[5]GCI_data_platform-44'!$F$1:$G$149,2,FALSE)</f>
        <v>2.9517382753623198</v>
      </c>
      <c r="R110" s="57">
        <f>+VLOOKUP(B110,'[5]GCI_data_platform-45'!$F$1:$G$149,2,FALSE)</f>
        <v>2.9351831705314</v>
      </c>
      <c r="S110" s="57">
        <f>+VLOOKUP(B110,'[5]GCI_data_platform-46'!$F$1:$G$149,2,FALSE)</f>
        <v>3.5857979144927499</v>
      </c>
      <c r="T110" s="57">
        <f>+VLOOKUP(B110,'[5]GCI_data_platform-47'!$F$1:$G$149,2,FALSE)</f>
        <v>6.1779147743961396</v>
      </c>
      <c r="U110" s="57">
        <f>+VLOOKUP(B110,'[5]GCI_data_platform-48'!$F$1:$G$149,2,FALSE)</f>
        <v>5.4050520454106303</v>
      </c>
      <c r="V110" s="57">
        <f>+VLOOKUP(B110,'[5]GCI_data_platform-49'!$F$1:$G$149,2,FALSE)</f>
        <v>5.7240496357487904</v>
      </c>
      <c r="W110" s="57">
        <f>+VLOOKUP(B110,'[5]GCI_data_platform-50'!$F$1:$G$149,2,FALSE)</f>
        <v>4.0746185227053102</v>
      </c>
      <c r="X110" s="57">
        <f>+VLOOKUP(B110,'[5]GCI_data_platform-51'!$F$1:$G$149,2,FALSE)</f>
        <v>4.2558095917270498</v>
      </c>
      <c r="Y110" s="57">
        <f>+VLOOKUP(B110,'[5]GCI_data_platform-52'!$F$1:$G$149,2,FALSE)</f>
        <v>4.0754153188405802</v>
      </c>
      <c r="Z110" s="57">
        <f>+VLOOKUP(B110,'[5]GCI_data_platform-53'!$F$1:$G$149,2,FALSE)</f>
        <v>4.9698449830917903</v>
      </c>
      <c r="AA110" s="57">
        <f>+VLOOKUP(B110,'[5]GCI_data_platform-54'!$F$1:$G$149,2,FALSE)</f>
        <v>4.3058591173913001</v>
      </c>
      <c r="AB110" s="57">
        <f>+VLOOKUP(B110,'[5]GCI_data_platform-55'!$F$1:$G$149,2,FALSE)</f>
        <v>3.8691113579710099</v>
      </c>
      <c r="AC110" s="57">
        <f>+VLOOKUP(B110,'[5]GCI_data_platform-56'!$F$1:$G$149,2,FALSE)</f>
        <v>6</v>
      </c>
    </row>
    <row r="111" spans="1:29" x14ac:dyDescent="0.25">
      <c r="A111" s="57" t="s">
        <v>253</v>
      </c>
      <c r="B111" s="57" t="s">
        <v>495</v>
      </c>
      <c r="C111" s="57">
        <v>30</v>
      </c>
      <c r="F111" s="57">
        <f>+VLOOKUP(B111,'[5]GCI_data_platform-33'!$F$1:$G$149,2,FALSE)</f>
        <v>4.3177515124244197</v>
      </c>
      <c r="G111" s="57">
        <f>+VLOOKUP(B111,'[5]GCI_data_platform-34'!$F$1:$G$149,2,FALSE)</f>
        <v>4.2732582774186003</v>
      </c>
      <c r="H111" s="57">
        <f>+VLOOKUP(B111,'[5]GCI_data_platform-35'!$F$1:$G$149,2,FALSE)</f>
        <v>4.8460992790697697</v>
      </c>
      <c r="I111" s="57">
        <f>+VLOOKUP(B111,'[5]GCI_data_platform-36'!$F$1:$G$149,2,FALSE)</f>
        <v>4.4975095186046499</v>
      </c>
      <c r="J111" s="57">
        <f>+VLOOKUP(B111,'[5]GCI_data_platform-37'!$F$1:$G$149,2,FALSE)</f>
        <v>3.9145010744186002</v>
      </c>
      <c r="K111" s="57">
        <f>+VLOOKUP(B111,'[5]GCI_data_platform-38'!$F$1:$G$149,2,FALSE)</f>
        <v>2.82466928372093</v>
      </c>
      <c r="L111" s="57">
        <f>+VLOOKUP(B111,'[5]GCI_data_platform-39'!$F$1:$G$149,2,FALSE)</f>
        <v>5.1621255013953498</v>
      </c>
      <c r="M111" s="57">
        <f>+VLOOKUP(B111,'[5]GCI_data_platform-40'!$F$1:$G$149,2,FALSE)</f>
        <v>4.1777851674418596</v>
      </c>
      <c r="N111" s="57">
        <f>+VLOOKUP(B111,'[5]GCI_data_platform-41'!$F$1:$G$149,2,FALSE)</f>
        <v>3.0521999441860501</v>
      </c>
      <c r="O111" s="57">
        <f>+VLOOKUP(B111,'[5]GCI_data_platform-42'!$F$1:$G$149,2,FALSE)</f>
        <v>2.4325554023255802</v>
      </c>
      <c r="P111" s="57">
        <f>+VLOOKUP(B111,'[5]GCI_data_platform-43'!$F$1:$G$149,2,FALSE)</f>
        <v>2.6813340325581398</v>
      </c>
      <c r="Q111" s="57">
        <f>+VLOOKUP(B111,'[5]GCI_data_platform-44'!$F$1:$G$149,2,FALSE)</f>
        <v>2.90792993488372</v>
      </c>
      <c r="R111" s="57">
        <f>+VLOOKUP(B111,'[5]GCI_data_platform-45'!$F$1:$G$149,2,FALSE)</f>
        <v>3.2665909813953502</v>
      </c>
      <c r="S111" s="57">
        <f>+VLOOKUP(B111,'[5]GCI_data_platform-46'!$F$1:$G$149,2,FALSE)</f>
        <v>4.0549304744186001</v>
      </c>
      <c r="T111" s="57">
        <f>+VLOOKUP(B111,'[5]GCI_data_platform-47'!$F$1:$G$149,2,FALSE)</f>
        <v>6.5383126976744199</v>
      </c>
      <c r="U111" s="57">
        <f>+VLOOKUP(B111,'[5]GCI_data_platform-48'!$F$1:$G$149,2,FALSE)</f>
        <v>5.9462408511627904</v>
      </c>
      <c r="V111" s="57">
        <f>+VLOOKUP(B111,'[5]GCI_data_platform-49'!$F$1:$G$149,2,FALSE)</f>
        <v>6.2106053720930197</v>
      </c>
      <c r="W111" s="57">
        <f>+VLOOKUP(B111,'[5]GCI_data_platform-50'!$F$1:$G$149,2,FALSE)</f>
        <v>5.2473584953488404</v>
      </c>
      <c r="X111" s="57">
        <f>+VLOOKUP(B111,'[5]GCI_data_platform-51'!$F$1:$G$149,2,FALSE)</f>
        <v>4.45123121744186</v>
      </c>
      <c r="Y111" s="57">
        <f>+VLOOKUP(B111,'[5]GCI_data_platform-52'!$F$1:$G$149,2,FALSE)</f>
        <v>4.3933681232558097</v>
      </c>
      <c r="Z111" s="57">
        <f>+VLOOKUP(B111,'[5]GCI_data_platform-53'!$F$1:$G$149,2,FALSE)</f>
        <v>4.7958401186046498</v>
      </c>
      <c r="AA111" s="57">
        <f>+VLOOKUP(B111,'[5]GCI_data_platform-54'!$F$1:$G$149,2,FALSE)</f>
        <v>4.4009389604651199</v>
      </c>
      <c r="AB111" s="57">
        <f>+VLOOKUP(B111,'[5]GCI_data_platform-55'!$F$1:$G$149,2,FALSE)</f>
        <v>4.2395981674418604</v>
      </c>
      <c r="AC111" s="57">
        <f>+VLOOKUP(B111,'[5]GCI_data_platform-56'!$F$1:$G$149,2,FALSE)</f>
        <v>6</v>
      </c>
    </row>
    <row r="112" spans="1:29" x14ac:dyDescent="0.25">
      <c r="A112" s="57" t="s">
        <v>320</v>
      </c>
      <c r="B112" s="57" t="s">
        <v>496</v>
      </c>
      <c r="C112" s="57">
        <v>30</v>
      </c>
      <c r="F112" s="57">
        <f>+VLOOKUP(B112,'[5]GCI_data_platform-33'!$F$1:$G$149,2,FALSE)</f>
        <v>4.7009207761484397</v>
      </c>
      <c r="G112" s="57">
        <f>+VLOOKUP(B112,'[5]GCI_data_platform-34'!$F$1:$G$149,2,FALSE)</f>
        <v>4.53275208239062</v>
      </c>
      <c r="H112" s="57">
        <f>+VLOOKUP(B112,'[5]GCI_data_platform-35'!$F$1:$G$149,2,FALSE)</f>
        <v>5.9602252968749996</v>
      </c>
      <c r="I112" s="57">
        <f>+VLOOKUP(B112,'[5]GCI_data_platform-36'!$F$1:$G$149,2,FALSE)</f>
        <v>5.9284557179687498</v>
      </c>
      <c r="J112" s="57">
        <f>+VLOOKUP(B112,'[5]GCI_data_platform-37'!$F$1:$G$149,2,FALSE)</f>
        <v>3.9056530703124999</v>
      </c>
      <c r="K112" s="57">
        <f>+VLOOKUP(B112,'[5]GCI_data_platform-38'!$F$1:$G$149,2,FALSE)</f>
        <v>3.0173146046874999</v>
      </c>
      <c r="L112" s="57">
        <f>+VLOOKUP(B112,'[5]GCI_data_platform-39'!$F$1:$G$149,2,FALSE)</f>
        <v>4.7940256237499996</v>
      </c>
      <c r="M112" s="57">
        <f>+VLOOKUP(B112,'[5]GCI_data_platform-40'!$F$1:$G$149,2,FALSE)</f>
        <v>4.6599965976562503</v>
      </c>
      <c r="N112" s="57">
        <f>+VLOOKUP(B112,'[5]GCI_data_platform-41'!$F$1:$G$149,2,FALSE)</f>
        <v>2.9930523273437499</v>
      </c>
      <c r="O112" s="57">
        <f>+VLOOKUP(B112,'[5]GCI_data_platform-42'!$F$1:$G$149,2,FALSE)</f>
        <v>3.0318000265624998</v>
      </c>
      <c r="P112" s="57">
        <f>+VLOOKUP(B112,'[5]GCI_data_platform-43'!$F$1:$G$149,2,FALSE)</f>
        <v>2.9016832984374998</v>
      </c>
      <c r="Q112" s="57">
        <f>+VLOOKUP(B112,'[5]GCI_data_platform-44'!$F$1:$G$149,2,FALSE)</f>
        <v>5.1643049257812503</v>
      </c>
      <c r="R112" s="57">
        <f>+VLOOKUP(B112,'[5]GCI_data_platform-45'!$F$1:$G$149,2,FALSE)</f>
        <v>4.7917727281250002</v>
      </c>
      <c r="S112" s="57">
        <f>+VLOOKUP(B112,'[5]GCI_data_platform-46'!$F$1:$G$149,2,FALSE)</f>
        <v>4.3021578609375002</v>
      </c>
      <c r="T112" s="57">
        <f>+VLOOKUP(B112,'[5]GCI_data_platform-47'!$F$1:$G$149,2,FALSE)</f>
        <v>5.9872403078124998</v>
      </c>
      <c r="U112" s="57">
        <f>+VLOOKUP(B112,'[5]GCI_data_platform-48'!$F$1:$G$149,2,FALSE)</f>
        <v>3.6636695359375002</v>
      </c>
      <c r="V112" s="57">
        <f>+VLOOKUP(B112,'[5]GCI_data_platform-49'!$F$1:$G$149,2,FALSE)</f>
        <v>5.35127711015625</v>
      </c>
      <c r="W112" s="57">
        <f>+VLOOKUP(B112,'[5]GCI_data_platform-50'!$F$1:$G$149,2,FALSE)</f>
        <v>4.7721822914062502</v>
      </c>
      <c r="X112" s="57">
        <f>+VLOOKUP(B112,'[5]GCI_data_platform-51'!$F$1:$G$149,2,FALSE)</f>
        <v>5.2054268574218696</v>
      </c>
      <c r="Y112" s="57">
        <f>+VLOOKUP(B112,'[5]GCI_data_platform-52'!$F$1:$G$149,2,FALSE)</f>
        <v>4.7776708406250004</v>
      </c>
      <c r="Z112" s="57">
        <f>+VLOOKUP(B112,'[5]GCI_data_platform-53'!$F$1:$G$149,2,FALSE)</f>
        <v>5.9712286367187497</v>
      </c>
      <c r="AA112" s="57">
        <f>+VLOOKUP(B112,'[5]GCI_data_platform-54'!$F$1:$G$149,2,FALSE)</f>
        <v>5.3686784750000003</v>
      </c>
      <c r="AB112" s="57">
        <f>+VLOOKUP(B112,'[5]GCI_data_platform-55'!$F$1:$G$149,2,FALSE)</f>
        <v>5.9928243851562497</v>
      </c>
      <c r="AC112" s="57">
        <f>+VLOOKUP(B112,'[5]GCI_data_platform-56'!$F$1:$G$149,2,FALSE)</f>
        <v>7</v>
      </c>
    </row>
    <row r="113" spans="1:29" x14ac:dyDescent="0.25">
      <c r="A113" s="57" t="s">
        <v>34</v>
      </c>
      <c r="B113" s="57" t="s">
        <v>103</v>
      </c>
      <c r="C113" s="57">
        <v>20</v>
      </c>
      <c r="D113" s="57">
        <v>1</v>
      </c>
      <c r="E113" s="57">
        <v>22</v>
      </c>
      <c r="F113" s="57">
        <f>+VLOOKUP(B113,'[5]GCI_data_platform-33'!$F$1:$G$149,2,FALSE)</f>
        <v>5.9454938045371204</v>
      </c>
      <c r="G113" s="57">
        <f>+VLOOKUP(B113,'[5]GCI_data_platform-34'!$F$1:$G$149,2,FALSE)</f>
        <v>6.02454719742504</v>
      </c>
      <c r="H113" s="57">
        <f>+VLOOKUP(B113,'[5]GCI_data_platform-35'!$F$1:$G$149,2,FALSE)</f>
        <v>5.9791496305676901</v>
      </c>
      <c r="I113" s="57">
        <f>+VLOOKUP(B113,'[5]GCI_data_platform-36'!$F$1:$G$149,2,FALSE)</f>
        <v>5.9835596209607003</v>
      </c>
      <c r="J113" s="57">
        <f>+VLOOKUP(B113,'[5]GCI_data_platform-37'!$F$1:$G$149,2,FALSE)</f>
        <v>6.2574969882096099</v>
      </c>
      <c r="K113" s="57">
        <f>+VLOOKUP(B113,'[5]GCI_data_platform-38'!$F$1:$G$149,2,FALSE)</f>
        <v>6.1391563231441104</v>
      </c>
      <c r="L113" s="57">
        <f>+VLOOKUP(B113,'[5]GCI_data_platform-39'!$F$1:$G$149,2,FALSE)</f>
        <v>6.5066237201746704</v>
      </c>
      <c r="M113" s="57">
        <f>+VLOOKUP(B113,'[5]GCI_data_platform-40'!$F$1:$G$149,2,FALSE)</f>
        <v>6.0804058694323198</v>
      </c>
      <c r="N113" s="57">
        <f>+VLOOKUP(B113,'[5]GCI_data_platform-41'!$F$1:$G$149,2,FALSE)</f>
        <v>5.1833259205240196</v>
      </c>
      <c r="O113" s="57">
        <f>+VLOOKUP(B113,'[5]GCI_data_platform-42'!$F$1:$G$149,2,FALSE)</f>
        <v>6.0019633209606997</v>
      </c>
      <c r="P113" s="57">
        <f>+VLOOKUP(B113,'[5]GCI_data_platform-43'!$F$1:$G$149,2,FALSE)</f>
        <v>5.2026338240174699</v>
      </c>
      <c r="Q113" s="57">
        <f>+VLOOKUP(B113,'[5]GCI_data_platform-44'!$F$1:$G$149,2,FALSE)</f>
        <v>5.4328858703056797</v>
      </c>
      <c r="R113" s="57">
        <f>+VLOOKUP(B113,'[5]GCI_data_platform-45'!$F$1:$G$149,2,FALSE)</f>
        <v>5.2447283489082999</v>
      </c>
      <c r="S113" s="57">
        <f>+VLOOKUP(B113,'[5]GCI_data_platform-46'!$F$1:$G$149,2,FALSE)</f>
        <v>5.8179203218340598</v>
      </c>
      <c r="T113" s="57">
        <f>+VLOOKUP(B113,'[5]GCI_data_platform-47'!$F$1:$G$149,2,FALSE)</f>
        <v>6.68866357816594</v>
      </c>
      <c r="U113" s="57">
        <f>+VLOOKUP(B113,'[5]GCI_data_platform-48'!$F$1:$G$149,2,FALSE)</f>
        <v>6.80356452401747</v>
      </c>
      <c r="V113" s="57">
        <f>+VLOOKUP(B113,'[5]GCI_data_platform-49'!$F$1:$G$149,2,FALSE)</f>
        <v>6.8613643170305698</v>
      </c>
      <c r="W113" s="57">
        <f>+VLOOKUP(B113,'[5]GCI_data_platform-50'!$F$1:$G$149,2,FALSE)</f>
        <v>6.3229347157205202</v>
      </c>
      <c r="X113" s="57">
        <f>+VLOOKUP(B113,'[5]GCI_data_platform-51'!$F$1:$G$149,2,FALSE)</f>
        <v>5.7083336258733599</v>
      </c>
      <c r="Y113" s="57">
        <f>+VLOOKUP(B113,'[5]GCI_data_platform-52'!$F$1:$G$149,2,FALSE)</f>
        <v>6.0177676205240198</v>
      </c>
      <c r="Z113" s="57">
        <f>+VLOOKUP(B113,'[5]GCI_data_platform-53'!$F$1:$G$149,2,FALSE)</f>
        <v>6.0759116205240202</v>
      </c>
      <c r="AA113" s="57">
        <f>+VLOOKUP(B113,'[5]GCI_data_platform-54'!$F$1:$G$149,2,FALSE)</f>
        <v>5.4801195423580804</v>
      </c>
      <c r="AB113" s="57">
        <f>+VLOOKUP(B113,'[5]GCI_data_platform-55'!$F$1:$G$149,2,FALSE)</f>
        <v>6.0395673620087296</v>
      </c>
      <c r="AC113" s="57">
        <f>+VLOOKUP(B113,'[5]GCI_data_platform-56'!$F$1:$G$149,2,FALSE)</f>
        <v>5</v>
      </c>
    </row>
    <row r="114" spans="1:29" x14ac:dyDescent="0.25">
      <c r="A114" s="57" t="s">
        <v>254</v>
      </c>
      <c r="B114" s="57" t="s">
        <v>756</v>
      </c>
      <c r="C114" s="57">
        <v>30</v>
      </c>
      <c r="F114" s="57">
        <f>+VLOOKUP(B114,'[5]GCI_data_platform-33'!$F$1:$G$149,2,FALSE)</f>
        <v>3.3388256204614399</v>
      </c>
      <c r="G114" s="57">
        <f>+VLOOKUP(B114,'[5]GCI_data_platform-34'!$F$1:$G$149,2,FALSE)</f>
        <v>3.2760531483847402</v>
      </c>
      <c r="H114" s="57">
        <f>+VLOOKUP(B114,'[5]GCI_data_platform-35'!$F$1:$G$149,2,FALSE)</f>
        <v>3.9425351233830801</v>
      </c>
      <c r="I114" s="57">
        <f>+VLOOKUP(B114,'[5]GCI_data_platform-36'!$F$1:$G$149,2,FALSE)</f>
        <v>2.8987534875621899</v>
      </c>
      <c r="J114" s="57">
        <f>+VLOOKUP(B114,'[5]GCI_data_platform-37'!$F$1:$G$149,2,FALSE)</f>
        <v>2.5128740865671602</v>
      </c>
      <c r="K114" s="57">
        <f>+VLOOKUP(B114,'[5]GCI_data_platform-38'!$F$1:$G$149,2,FALSE)</f>
        <v>1.79750291343284</v>
      </c>
      <c r="L114" s="57">
        <f>+VLOOKUP(B114,'[5]GCI_data_platform-39'!$F$1:$G$149,2,FALSE)</f>
        <v>3.7857393789054701</v>
      </c>
      <c r="M114" s="57">
        <f>+VLOOKUP(B114,'[5]GCI_data_platform-40'!$F$1:$G$149,2,FALSE)</f>
        <v>2.8331265830845802</v>
      </c>
      <c r="N114" s="57">
        <f>+VLOOKUP(B114,'[5]GCI_data_platform-41'!$F$1:$G$149,2,FALSE)</f>
        <v>2.2354697004975099</v>
      </c>
      <c r="O114" s="57">
        <f>+VLOOKUP(B114,'[5]GCI_data_platform-42'!$F$1:$G$149,2,FALSE)</f>
        <v>2.1557134587064701</v>
      </c>
      <c r="P114" s="57">
        <f>+VLOOKUP(B114,'[5]GCI_data_platform-43'!$F$1:$G$149,2,FALSE)</f>
        <v>2.8001875601989998</v>
      </c>
      <c r="Q114" s="57">
        <f>+VLOOKUP(B114,'[5]GCI_data_platform-44'!$F$1:$G$149,2,FALSE)</f>
        <v>2.7846581034825899</v>
      </c>
      <c r="R114" s="57">
        <f>+VLOOKUP(B114,'[5]GCI_data_platform-45'!$F$1:$G$149,2,FALSE)</f>
        <v>2.6086038835820902</v>
      </c>
      <c r="S114" s="57">
        <f>+VLOOKUP(B114,'[5]GCI_data_platform-46'!$F$1:$G$149,2,FALSE)</f>
        <v>3.6716462537313399</v>
      </c>
      <c r="T114" s="57">
        <f>+VLOOKUP(B114,'[5]GCI_data_platform-47'!$F$1:$G$149,2,FALSE)</f>
        <v>5.5921102706467698</v>
      </c>
      <c r="U114" s="57">
        <f>+VLOOKUP(B114,'[5]GCI_data_platform-48'!$F$1:$G$149,2,FALSE)</f>
        <v>5.0578406786069703</v>
      </c>
      <c r="V114" s="57">
        <f>+VLOOKUP(B114,'[5]GCI_data_platform-49'!$F$1:$G$149,2,FALSE)</f>
        <v>4.7005252328358198</v>
      </c>
      <c r="W114" s="57">
        <f>+VLOOKUP(B114,'[5]GCI_data_platform-50'!$F$1:$G$149,2,FALSE)</f>
        <v>3.6434933263681599</v>
      </c>
      <c r="X114" s="57">
        <f>+VLOOKUP(B114,'[5]GCI_data_platform-51'!$F$1:$G$149,2,FALSE)</f>
        <v>3.5271430366915402</v>
      </c>
      <c r="Y114" s="57">
        <f>+VLOOKUP(B114,'[5]GCI_data_platform-52'!$F$1:$G$149,2,FALSE)</f>
        <v>3.07557128955224</v>
      </c>
      <c r="Z114" s="57">
        <f>+VLOOKUP(B114,'[5]GCI_data_platform-53'!$F$1:$G$149,2,FALSE)</f>
        <v>3.9970586457711401</v>
      </c>
      <c r="AA114" s="57">
        <f>+VLOOKUP(B114,'[5]GCI_data_platform-54'!$F$1:$G$149,2,FALSE)</f>
        <v>3.9759975532338299</v>
      </c>
      <c r="AB114" s="57">
        <f>+VLOOKUP(B114,'[5]GCI_data_platform-55'!$F$1:$G$149,2,FALSE)</f>
        <v>3.3418029363184099</v>
      </c>
      <c r="AC114" s="57">
        <f>+VLOOKUP(B114,'[5]GCI_data_platform-56'!$F$1:$G$149,2,FALSE)</f>
        <v>6</v>
      </c>
    </row>
    <row r="115" spans="1:29" x14ac:dyDescent="0.25">
      <c r="A115" s="57" t="s">
        <v>498</v>
      </c>
      <c r="B115" s="57" t="s">
        <v>499</v>
      </c>
      <c r="C115" s="57">
        <v>30</v>
      </c>
      <c r="F115" s="57">
        <f>+VLOOKUP(B115,'[5]GCI_data_platform-33'!$F$1:$G$149,2,FALSE)</f>
        <v>3.2781659666705498</v>
      </c>
      <c r="G115" s="57">
        <f>+VLOOKUP(B115,'[5]GCI_data_platform-34'!$F$1:$G$149,2,FALSE)</f>
        <v>3.1214720992401102</v>
      </c>
      <c r="H115" s="57">
        <f>+VLOOKUP(B115,'[5]GCI_data_platform-35'!$F$1:$G$149,2,FALSE)</f>
        <v>3.0329135389830499</v>
      </c>
      <c r="I115" s="57">
        <f>+VLOOKUP(B115,'[5]GCI_data_platform-36'!$F$1:$G$149,2,FALSE)</f>
        <v>2.8857566762711899</v>
      </c>
      <c r="J115" s="57">
        <f>+VLOOKUP(B115,'[5]GCI_data_platform-37'!$F$1:$G$149,2,FALSE)</f>
        <v>2.5277517322033898</v>
      </c>
      <c r="K115" s="57">
        <f>+VLOOKUP(B115,'[5]GCI_data_platform-38'!$F$1:$G$149,2,FALSE)</f>
        <v>2.6964620228813598</v>
      </c>
      <c r="L115" s="57">
        <f>+VLOOKUP(B115,'[5]GCI_data_platform-39'!$F$1:$G$149,2,FALSE)</f>
        <v>3.2352990037288101</v>
      </c>
      <c r="M115" s="57">
        <f>+VLOOKUP(B115,'[5]GCI_data_platform-40'!$F$1:$G$149,2,FALSE)</f>
        <v>2.6770785593220299</v>
      </c>
      <c r="N115" s="57">
        <f>+VLOOKUP(B115,'[5]GCI_data_platform-41'!$F$1:$G$149,2,FALSE)</f>
        <v>2.58687761440678</v>
      </c>
      <c r="O115" s="57">
        <f>+VLOOKUP(B115,'[5]GCI_data_platform-42'!$F$1:$G$149,2,FALSE)</f>
        <v>2.80523785762712</v>
      </c>
      <c r="P115" s="57">
        <f>+VLOOKUP(B115,'[5]GCI_data_platform-43'!$F$1:$G$149,2,FALSE)</f>
        <v>2.8605438093220301</v>
      </c>
      <c r="Q115" s="57">
        <f>+VLOOKUP(B115,'[5]GCI_data_platform-44'!$F$1:$G$149,2,FALSE)</f>
        <v>2.9892615728813601</v>
      </c>
      <c r="R115" s="57">
        <f>+VLOOKUP(B115,'[5]GCI_data_platform-45'!$F$1:$G$149,2,FALSE)</f>
        <v>2.8057686296610198</v>
      </c>
      <c r="S115" s="57">
        <f>+VLOOKUP(B115,'[5]GCI_data_platform-46'!$F$1:$G$149,2,FALSE)</f>
        <v>3.7780383288135599</v>
      </c>
      <c r="T115" s="57">
        <f>+VLOOKUP(B115,'[5]GCI_data_platform-47'!$F$1:$G$149,2,FALSE)</f>
        <v>4.7353625211864401</v>
      </c>
      <c r="U115" s="57">
        <f>+VLOOKUP(B115,'[5]GCI_data_platform-48'!$F$1:$G$149,2,FALSE)</f>
        <v>4.5064442983050803</v>
      </c>
      <c r="V115" s="57">
        <f>+VLOOKUP(B115,'[5]GCI_data_platform-49'!$F$1:$G$149,2,FALSE)</f>
        <v>4.2067605322033899</v>
      </c>
      <c r="W115" s="57">
        <f>+VLOOKUP(B115,'[5]GCI_data_platform-50'!$F$1:$G$149,2,FALSE)</f>
        <v>3.0470867762711902</v>
      </c>
      <c r="X115" s="57">
        <f>+VLOOKUP(B115,'[5]GCI_data_platform-51'!$F$1:$G$149,2,FALSE)</f>
        <v>3.74824756896186</v>
      </c>
      <c r="Y115" s="57">
        <f>+VLOOKUP(B115,'[5]GCI_data_platform-52'!$F$1:$G$149,2,FALSE)</f>
        <v>3.6550269177966102</v>
      </c>
      <c r="Z115" s="57">
        <f>+VLOOKUP(B115,'[5]GCI_data_platform-53'!$F$1:$G$149,2,FALSE)</f>
        <v>4.0083321033898303</v>
      </c>
      <c r="AA115" s="57">
        <f>+VLOOKUP(B115,'[5]GCI_data_platform-54'!$F$1:$G$149,2,FALSE)</f>
        <v>4.2775273449152502</v>
      </c>
      <c r="AB115" s="57">
        <f>+VLOOKUP(B115,'[5]GCI_data_platform-55'!$F$1:$G$149,2,FALSE)</f>
        <v>3.2600134322033898</v>
      </c>
      <c r="AC115" s="57">
        <f>+VLOOKUP(B115,'[5]GCI_data_platform-56'!$F$1:$G$149,2,FALSE)</f>
        <v>4.7</v>
      </c>
    </row>
    <row r="116" spans="1:29" x14ac:dyDescent="0.25">
      <c r="A116" s="57" t="s">
        <v>256</v>
      </c>
      <c r="B116" s="57" t="s">
        <v>500</v>
      </c>
      <c r="C116" s="57">
        <v>30</v>
      </c>
      <c r="F116" s="57">
        <f>+VLOOKUP(B116,'[5]GCI_data_platform-33'!$F$1:$G$149,2,FALSE)</f>
        <v>5.2022449369483503</v>
      </c>
      <c r="G116" s="57">
        <f>+VLOOKUP(B116,'[5]GCI_data_platform-34'!$F$1:$G$149,2,FALSE)</f>
        <v>5.2726035435482101</v>
      </c>
      <c r="H116" s="57">
        <f>+VLOOKUP(B116,'[5]GCI_data_platform-35'!$F$1:$G$149,2,FALSE)</f>
        <v>5.2394928462809904</v>
      </c>
      <c r="I116" s="57">
        <f>+VLOOKUP(B116,'[5]GCI_data_platform-36'!$F$1:$G$149,2,FALSE)</f>
        <v>4.70862065785124</v>
      </c>
      <c r="J116" s="57">
        <f>+VLOOKUP(B116,'[5]GCI_data_platform-37'!$F$1:$G$149,2,FALSE)</f>
        <v>4.97751623305785</v>
      </c>
      <c r="K116" s="57">
        <f>+VLOOKUP(B116,'[5]GCI_data_platform-38'!$F$1:$G$149,2,FALSE)</f>
        <v>5.4168860066115698</v>
      </c>
      <c r="L116" s="57">
        <f>+VLOOKUP(B116,'[5]GCI_data_platform-39'!$F$1:$G$149,2,FALSE)</f>
        <v>5.59334010809917</v>
      </c>
      <c r="M116" s="57">
        <f>+VLOOKUP(B116,'[5]GCI_data_platform-40'!$F$1:$G$149,2,FALSE)</f>
        <v>5.0411728396694198</v>
      </c>
      <c r="N116" s="57">
        <f>+VLOOKUP(B116,'[5]GCI_data_platform-41'!$F$1:$G$149,2,FALSE)</f>
        <v>4.7327181024793399</v>
      </c>
      <c r="O116" s="57">
        <f>+VLOOKUP(B116,'[5]GCI_data_platform-42'!$F$1:$G$149,2,FALSE)</f>
        <v>5.6527510975206603</v>
      </c>
      <c r="P116" s="57">
        <f>+VLOOKUP(B116,'[5]GCI_data_platform-43'!$F$1:$G$149,2,FALSE)</f>
        <v>4.9790083917355403</v>
      </c>
      <c r="Q116" s="57">
        <f>+VLOOKUP(B116,'[5]GCI_data_platform-44'!$F$1:$G$149,2,FALSE)</f>
        <v>5.1370931586776898</v>
      </c>
      <c r="R116" s="57">
        <f>+VLOOKUP(B116,'[5]GCI_data_platform-45'!$F$1:$G$149,2,FALSE)</f>
        <v>4.4928266876033103</v>
      </c>
      <c r="S116" s="57">
        <f>+VLOOKUP(B116,'[5]GCI_data_platform-46'!$F$1:$G$149,2,FALSE)</f>
        <v>5.4937824049586803</v>
      </c>
      <c r="T116" s="57">
        <f>+VLOOKUP(B116,'[5]GCI_data_platform-47'!$F$1:$G$149,2,FALSE)</f>
        <v>5.7591462082644602</v>
      </c>
      <c r="U116" s="57">
        <f>+VLOOKUP(B116,'[5]GCI_data_platform-48'!$F$1:$G$149,2,FALSE)</f>
        <v>5.9456456826446296</v>
      </c>
      <c r="V116" s="57">
        <f>+VLOOKUP(B116,'[5]GCI_data_platform-49'!$F$1:$G$149,2,FALSE)</f>
        <v>6.19304757355372</v>
      </c>
      <c r="W116" s="57">
        <f>+VLOOKUP(B116,'[5]GCI_data_platform-50'!$F$1:$G$149,2,FALSE)</f>
        <v>5.8349485322314001</v>
      </c>
      <c r="X116" s="57">
        <f>+VLOOKUP(B116,'[5]GCI_data_platform-51'!$F$1:$G$149,2,FALSE)</f>
        <v>4.9911691171487602</v>
      </c>
      <c r="Y116" s="57">
        <f>+VLOOKUP(B116,'[5]GCI_data_platform-52'!$F$1:$G$149,2,FALSE)</f>
        <v>5.1804983338842998</v>
      </c>
      <c r="Z116" s="57">
        <f>+VLOOKUP(B116,'[5]GCI_data_platform-53'!$F$1:$G$149,2,FALSE)</f>
        <v>4.7450260842975203</v>
      </c>
      <c r="AA116" s="57">
        <f>+VLOOKUP(B116,'[5]GCI_data_platform-54'!$F$1:$G$149,2,FALSE)</f>
        <v>4.9306343785123996</v>
      </c>
      <c r="AB116" s="57">
        <f>+VLOOKUP(B116,'[5]GCI_data_platform-55'!$F$1:$G$149,2,FALSE)</f>
        <v>4.7516991388429703</v>
      </c>
      <c r="AC116" s="57">
        <f>+VLOOKUP(B116,'[5]GCI_data_platform-56'!$F$1:$G$149,2,FALSE)</f>
        <v>6.3</v>
      </c>
    </row>
    <row r="117" spans="1:29" x14ac:dyDescent="0.25">
      <c r="A117" s="57" t="s">
        <v>257</v>
      </c>
      <c r="B117" s="57" t="s">
        <v>504</v>
      </c>
      <c r="C117" s="57">
        <v>30</v>
      </c>
      <c r="F117" s="57">
        <f>+VLOOKUP(B117,'[5]GCI_data_platform-33'!$F$1:$G$149,2,FALSE)</f>
        <v>5.1293994993002103</v>
      </c>
      <c r="G117" s="57">
        <f>+VLOOKUP(B117,'[5]GCI_data_platform-34'!$F$1:$G$149,2,FALSE)</f>
        <v>5.11541367485043</v>
      </c>
      <c r="H117" s="57">
        <f>+VLOOKUP(B117,'[5]GCI_data_platform-35'!$F$1:$G$149,2,FALSE)</f>
        <v>5.3372808542734997</v>
      </c>
      <c r="I117" s="57">
        <f>+VLOOKUP(B117,'[5]GCI_data_platform-36'!$F$1:$G$149,2,FALSE)</f>
        <v>4.9978484850427396</v>
      </c>
      <c r="J117" s="57">
        <f>+VLOOKUP(B117,'[5]GCI_data_platform-37'!$F$1:$G$149,2,FALSE)</f>
        <v>4.8947953782051297</v>
      </c>
      <c r="K117" s="57">
        <f>+VLOOKUP(B117,'[5]GCI_data_platform-38'!$F$1:$G$149,2,FALSE)</f>
        <v>5.3007369918803402</v>
      </c>
      <c r="L117" s="57">
        <f>+VLOOKUP(B117,'[5]GCI_data_platform-39'!$F$1:$G$149,2,FALSE)</f>
        <v>5.5208988324786299</v>
      </c>
      <c r="M117" s="57">
        <f>+VLOOKUP(B117,'[5]GCI_data_platform-40'!$F$1:$G$149,2,FALSE)</f>
        <v>5.2854507905982899</v>
      </c>
      <c r="N117" s="57">
        <f>+VLOOKUP(B117,'[5]GCI_data_platform-41'!$F$1:$G$149,2,FALSE)</f>
        <v>4.2354992952991504</v>
      </c>
      <c r="O117" s="57">
        <f>+VLOOKUP(B117,'[5]GCI_data_platform-42'!$F$1:$G$149,2,FALSE)</f>
        <v>5.0772430478632504</v>
      </c>
      <c r="P117" s="57">
        <f>+VLOOKUP(B117,'[5]GCI_data_platform-43'!$F$1:$G$149,2,FALSE)</f>
        <v>3.8172181632478601</v>
      </c>
      <c r="Q117" s="57">
        <f>+VLOOKUP(B117,'[5]GCI_data_platform-44'!$F$1:$G$149,2,FALSE)</f>
        <v>4.4742814811965799</v>
      </c>
      <c r="R117" s="57">
        <f>+VLOOKUP(B117,'[5]GCI_data_platform-45'!$F$1:$G$149,2,FALSE)</f>
        <v>4.3579835948717998</v>
      </c>
      <c r="S117" s="57">
        <f>+VLOOKUP(B117,'[5]GCI_data_platform-46'!$F$1:$G$149,2,FALSE)</f>
        <v>4.6171836764957304</v>
      </c>
      <c r="T117" s="57">
        <f>+VLOOKUP(B117,'[5]GCI_data_platform-47'!$F$1:$G$149,2,FALSE)</f>
        <v>5.8341534790598297</v>
      </c>
      <c r="U117" s="57">
        <f>+VLOOKUP(B117,'[5]GCI_data_platform-48'!$F$1:$G$149,2,FALSE)</f>
        <v>5.8776857145299104</v>
      </c>
      <c r="V117" s="57">
        <f>+VLOOKUP(B117,'[5]GCI_data_platform-49'!$F$1:$G$149,2,FALSE)</f>
        <v>6.3786899683760696</v>
      </c>
      <c r="W117" s="57">
        <f>+VLOOKUP(B117,'[5]GCI_data_platform-50'!$F$1:$G$149,2,FALSE)</f>
        <v>5.4489276641025599</v>
      </c>
      <c r="X117" s="57">
        <f>+VLOOKUP(B117,'[5]GCI_data_platform-51'!$F$1:$G$149,2,FALSE)</f>
        <v>5.1713569726495701</v>
      </c>
      <c r="Y117" s="57">
        <f>+VLOOKUP(B117,'[5]GCI_data_platform-52'!$F$1:$G$149,2,FALSE)</f>
        <v>5.10959285042735</v>
      </c>
      <c r="Z117" s="57">
        <f>+VLOOKUP(B117,'[5]GCI_data_platform-53'!$F$1:$G$149,2,FALSE)</f>
        <v>5.5500396290598299</v>
      </c>
      <c r="AA117" s="57">
        <f>+VLOOKUP(B117,'[5]GCI_data_platform-54'!$F$1:$G$149,2,FALSE)</f>
        <v>4.9739992294871804</v>
      </c>
      <c r="AB117" s="57">
        <f>+VLOOKUP(B117,'[5]GCI_data_platform-55'!$F$1:$G$149,2,FALSE)</f>
        <v>5.2084455209401703</v>
      </c>
      <c r="AC117" s="57">
        <f>+VLOOKUP(B117,'[5]GCI_data_platform-56'!$F$1:$G$149,2,FALSE)</f>
        <v>7</v>
      </c>
    </row>
    <row r="118" spans="1:29" x14ac:dyDescent="0.25">
      <c r="A118" s="57" t="s">
        <v>258</v>
      </c>
      <c r="B118" s="57" t="s">
        <v>505</v>
      </c>
      <c r="C118" s="57">
        <v>30</v>
      </c>
      <c r="F118" s="57">
        <f>+VLOOKUP(B118,'[5]GCI_data_platform-33'!$F$1:$G$149,2,FALSE)</f>
        <v>3.68537053435286</v>
      </c>
      <c r="G118" s="57">
        <f>+VLOOKUP(B118,'[5]GCI_data_platform-34'!$F$1:$G$149,2,FALSE)</f>
        <v>3.6273001601701398</v>
      </c>
      <c r="H118" s="57">
        <f>+VLOOKUP(B118,'[5]GCI_data_platform-35'!$F$1:$G$149,2,FALSE)</f>
        <v>4.00645526770833</v>
      </c>
      <c r="I118" s="57">
        <f>+VLOOKUP(B118,'[5]GCI_data_platform-36'!$F$1:$G$149,2,FALSE)</f>
        <v>3.2184659281250001</v>
      </c>
      <c r="J118" s="57">
        <f>+VLOOKUP(B118,'[5]GCI_data_platform-37'!$F$1:$G$149,2,FALSE)</f>
        <v>2.7373776677083299</v>
      </c>
      <c r="K118" s="57">
        <f>+VLOOKUP(B118,'[5]GCI_data_platform-38'!$F$1:$G$149,2,FALSE)</f>
        <v>2.6141275531249999</v>
      </c>
      <c r="L118" s="57">
        <f>+VLOOKUP(B118,'[5]GCI_data_platform-39'!$F$1:$G$149,2,FALSE)</f>
        <v>3.5814203039583301</v>
      </c>
      <c r="M118" s="57">
        <f>+VLOOKUP(B118,'[5]GCI_data_platform-40'!$F$1:$G$149,2,FALSE)</f>
        <v>3.06552213541667</v>
      </c>
      <c r="N118" s="57">
        <f>+VLOOKUP(B118,'[5]GCI_data_platform-41'!$F$1:$G$149,2,FALSE)</f>
        <v>2.9378962333333298</v>
      </c>
      <c r="O118" s="57">
        <f>+VLOOKUP(B118,'[5]GCI_data_platform-42'!$F$1:$G$149,2,FALSE)</f>
        <v>3.061114065625</v>
      </c>
      <c r="P118" s="57">
        <f>+VLOOKUP(B118,'[5]GCI_data_platform-43'!$F$1:$G$149,2,FALSE)</f>
        <v>3.6822991614583298</v>
      </c>
      <c r="Q118" s="57">
        <f>+VLOOKUP(B118,'[5]GCI_data_platform-44'!$F$1:$G$149,2,FALSE)</f>
        <v>3.9439545218749998</v>
      </c>
      <c r="R118" s="57">
        <f>+VLOOKUP(B118,'[5]GCI_data_platform-45'!$F$1:$G$149,2,FALSE)</f>
        <v>3.5903961333333299</v>
      </c>
      <c r="S118" s="57">
        <f>+VLOOKUP(B118,'[5]GCI_data_platform-46'!$F$1:$G$149,2,FALSE)</f>
        <v>4.2061586583333304</v>
      </c>
      <c r="T118" s="57">
        <f>+VLOOKUP(B118,'[5]GCI_data_platform-47'!$F$1:$G$149,2,FALSE)</f>
        <v>5.0108439520833299</v>
      </c>
      <c r="U118" s="57">
        <f>+VLOOKUP(B118,'[5]GCI_data_platform-48'!$F$1:$G$149,2,FALSE)</f>
        <v>4.7930371281250004</v>
      </c>
      <c r="V118" s="57">
        <f>+VLOOKUP(B118,'[5]GCI_data_platform-49'!$F$1:$G$149,2,FALSE)</f>
        <v>4.5254311197916701</v>
      </c>
      <c r="W118" s="57">
        <f>+VLOOKUP(B118,'[5]GCI_data_platform-50'!$F$1:$G$149,2,FALSE)</f>
        <v>4.5369802489583302</v>
      </c>
      <c r="X118" s="57">
        <f>+VLOOKUP(B118,'[5]GCI_data_platform-51'!$F$1:$G$149,2,FALSE)</f>
        <v>3.8595816569010402</v>
      </c>
      <c r="Y118" s="57">
        <f>+VLOOKUP(B118,'[5]GCI_data_platform-52'!$F$1:$G$149,2,FALSE)</f>
        <v>3.7494588281249999</v>
      </c>
      <c r="Z118" s="57">
        <f>+VLOOKUP(B118,'[5]GCI_data_platform-53'!$F$1:$G$149,2,FALSE)</f>
        <v>4.4623426531249999</v>
      </c>
      <c r="AA118" s="57">
        <f>+VLOOKUP(B118,'[5]GCI_data_platform-54'!$F$1:$G$149,2,FALSE)</f>
        <v>4.8369132927083296</v>
      </c>
      <c r="AB118" s="57">
        <f>+VLOOKUP(B118,'[5]GCI_data_platform-55'!$F$1:$G$149,2,FALSE)</f>
        <v>3.7795619968750001</v>
      </c>
      <c r="AC118" s="57">
        <f>+VLOOKUP(B118,'[5]GCI_data_platform-56'!$F$1:$G$149,2,FALSE)</f>
        <v>3</v>
      </c>
    </row>
    <row r="119" spans="1:29" x14ac:dyDescent="0.25">
      <c r="A119" s="57" t="s">
        <v>259</v>
      </c>
      <c r="B119" s="57" t="s">
        <v>506</v>
      </c>
      <c r="C119" s="57">
        <v>30</v>
      </c>
      <c r="F119" s="57">
        <f>+VLOOKUP(B119,'[5]GCI_data_platform-33'!$F$1:$G$149,2,FALSE)</f>
        <v>3.2011622721174602</v>
      </c>
      <c r="G119" s="57">
        <f>+VLOOKUP(B119,'[5]GCI_data_platform-34'!$F$1:$G$149,2,FALSE)</f>
        <v>3.1102573626348402</v>
      </c>
      <c r="H119" s="57">
        <f>+VLOOKUP(B119,'[5]GCI_data_platform-35'!$F$1:$G$149,2,FALSE)</f>
        <v>3.18106384221106</v>
      </c>
      <c r="I119" s="57">
        <f>+VLOOKUP(B119,'[5]GCI_data_platform-36'!$F$1:$G$149,2,FALSE)</f>
        <v>2.8695630175879399</v>
      </c>
      <c r="J119" s="57">
        <f>+VLOOKUP(B119,'[5]GCI_data_platform-37'!$F$1:$G$149,2,FALSE)</f>
        <v>2.8375730567839201</v>
      </c>
      <c r="K119" s="57">
        <f>+VLOOKUP(B119,'[5]GCI_data_platform-38'!$F$1:$G$149,2,FALSE)</f>
        <v>2.1151343819095501</v>
      </c>
      <c r="L119" s="57">
        <f>+VLOOKUP(B119,'[5]GCI_data_platform-39'!$F$1:$G$149,2,FALSE)</f>
        <v>3.7345238274371901</v>
      </c>
      <c r="M119" s="57">
        <f>+VLOOKUP(B119,'[5]GCI_data_platform-40'!$F$1:$G$149,2,FALSE)</f>
        <v>2.5594560743718602</v>
      </c>
      <c r="N119" s="57">
        <f>+VLOOKUP(B119,'[5]GCI_data_platform-41'!$F$1:$G$149,2,FALSE)</f>
        <v>2.3670946809045201</v>
      </c>
      <c r="O119" s="57">
        <f>+VLOOKUP(B119,'[5]GCI_data_platform-42'!$F$1:$G$149,2,FALSE)</f>
        <v>2.2586920959798999</v>
      </c>
      <c r="P119" s="57">
        <f>+VLOOKUP(B119,'[5]GCI_data_platform-43'!$F$1:$G$149,2,FALSE)</f>
        <v>2.3052848663316601</v>
      </c>
      <c r="Q119" s="57">
        <f>+VLOOKUP(B119,'[5]GCI_data_platform-44'!$F$1:$G$149,2,FALSE)</f>
        <v>2.5479304346733702</v>
      </c>
      <c r="R119" s="57">
        <f>+VLOOKUP(B119,'[5]GCI_data_platform-45'!$F$1:$G$149,2,FALSE)</f>
        <v>2.4784377487437199</v>
      </c>
      <c r="S119" s="57">
        <f>+VLOOKUP(B119,'[5]GCI_data_platform-46'!$F$1:$G$149,2,FALSE)</f>
        <v>3.6606540718592999</v>
      </c>
      <c r="T119" s="57">
        <f>+VLOOKUP(B119,'[5]GCI_data_platform-47'!$F$1:$G$149,2,FALSE)</f>
        <v>5.6049522638190998</v>
      </c>
      <c r="U119" s="57">
        <f>+VLOOKUP(B119,'[5]GCI_data_platform-48'!$F$1:$G$149,2,FALSE)</f>
        <v>4.2693998879397004</v>
      </c>
      <c r="V119" s="57">
        <f>+VLOOKUP(B119,'[5]GCI_data_platform-49'!$F$1:$G$149,2,FALSE)</f>
        <v>3.9813906065326599</v>
      </c>
      <c r="W119" s="57">
        <f>+VLOOKUP(B119,'[5]GCI_data_platform-50'!$F$1:$G$149,2,FALSE)</f>
        <v>4.0036076522613104</v>
      </c>
      <c r="X119" s="57">
        <f>+VLOOKUP(B119,'[5]GCI_data_platform-51'!$F$1:$G$149,2,FALSE)</f>
        <v>3.4738770005653299</v>
      </c>
      <c r="Y119" s="57">
        <f>+VLOOKUP(B119,'[5]GCI_data_platform-52'!$F$1:$G$149,2,FALSE)</f>
        <v>3.3201944040200999</v>
      </c>
      <c r="Z119" s="57">
        <f>+VLOOKUP(B119,'[5]GCI_data_platform-53'!$F$1:$G$149,2,FALSE)</f>
        <v>3.8662024608040202</v>
      </c>
      <c r="AA119" s="57">
        <f>+VLOOKUP(B119,'[5]GCI_data_platform-54'!$F$1:$G$149,2,FALSE)</f>
        <v>3.7219871663316599</v>
      </c>
      <c r="AB119" s="57">
        <f>+VLOOKUP(B119,'[5]GCI_data_platform-55'!$F$1:$G$149,2,FALSE)</f>
        <v>2.7420487613065299</v>
      </c>
      <c r="AC119" s="57">
        <f>+VLOOKUP(B119,'[5]GCI_data_platform-56'!$F$1:$G$149,2,FALSE)</f>
        <v>5.3</v>
      </c>
    </row>
    <row r="120" spans="1:29" x14ac:dyDescent="0.25">
      <c r="A120" s="57" t="s">
        <v>37</v>
      </c>
      <c r="B120" s="57" t="s">
        <v>106</v>
      </c>
      <c r="C120" s="57">
        <v>20</v>
      </c>
      <c r="D120" s="57">
        <v>1</v>
      </c>
      <c r="E120" s="57">
        <v>21</v>
      </c>
      <c r="F120" s="57">
        <f>+VLOOKUP(B120,'[5]GCI_data_platform-33'!$F$1:$G$149,2,FALSE)</f>
        <v>4.3342746967222201</v>
      </c>
      <c r="G120" s="57">
        <f>+VLOOKUP(B120,'[5]GCI_data_platform-34'!$F$1:$G$149,2,FALSE)</f>
        <v>4.2685020125608499</v>
      </c>
      <c r="H120" s="57">
        <f>+VLOOKUP(B120,'[5]GCI_data_platform-35'!$F$1:$G$149,2,FALSE)</f>
        <v>4.4494090444444403</v>
      </c>
      <c r="I120" s="57">
        <f>+VLOOKUP(B120,'[5]GCI_data_platform-36'!$F$1:$G$149,2,FALSE)</f>
        <v>4.0657400857142898</v>
      </c>
      <c r="J120" s="57">
        <f>+VLOOKUP(B120,'[5]GCI_data_platform-37'!$F$1:$G$149,2,FALSE)</f>
        <v>4.2508603333333301</v>
      </c>
      <c r="K120" s="57">
        <f>+VLOOKUP(B120,'[5]GCI_data_platform-38'!$F$1:$G$149,2,FALSE)</f>
        <v>3.8390137047619</v>
      </c>
      <c r="L120" s="57">
        <f>+VLOOKUP(B120,'[5]GCI_data_platform-39'!$F$1:$G$149,2,FALSE)</f>
        <v>4.5312386704761902</v>
      </c>
      <c r="M120" s="57">
        <f>+VLOOKUP(B120,'[5]GCI_data_platform-40'!$F$1:$G$149,2,FALSE)</f>
        <v>4.1288145460317498</v>
      </c>
      <c r="N120" s="57">
        <f>+VLOOKUP(B120,'[5]GCI_data_platform-41'!$F$1:$G$149,2,FALSE)</f>
        <v>3.7175244603174602</v>
      </c>
      <c r="O120" s="57">
        <f>+VLOOKUP(B120,'[5]GCI_data_platform-42'!$F$1:$G$149,2,FALSE)</f>
        <v>4.0791635873015899</v>
      </c>
      <c r="P120" s="57">
        <f>+VLOOKUP(B120,'[5]GCI_data_platform-43'!$F$1:$G$149,2,FALSE)</f>
        <v>4.0929319142857103</v>
      </c>
      <c r="Q120" s="57">
        <f>+VLOOKUP(B120,'[5]GCI_data_platform-44'!$F$1:$G$149,2,FALSE)</f>
        <v>4.094163</v>
      </c>
      <c r="R120" s="57">
        <f>+VLOOKUP(B120,'[5]GCI_data_platform-45'!$F$1:$G$149,2,FALSE)</f>
        <v>3.9634819492063502</v>
      </c>
      <c r="S120" s="57">
        <f>+VLOOKUP(B120,'[5]GCI_data_platform-46'!$F$1:$G$149,2,FALSE)</f>
        <v>4.3493894031745999</v>
      </c>
      <c r="T120" s="57">
        <f>+VLOOKUP(B120,'[5]GCI_data_platform-47'!$F$1:$G$149,2,FALSE)</f>
        <v>4.9501378666666698</v>
      </c>
      <c r="U120" s="57">
        <f>+VLOOKUP(B120,'[5]GCI_data_platform-48'!$F$1:$G$149,2,FALSE)</f>
        <v>4.4728191396825396</v>
      </c>
      <c r="V120" s="57">
        <f>+VLOOKUP(B120,'[5]GCI_data_platform-49'!$F$1:$G$149,2,FALSE)</f>
        <v>5.7495076444444404</v>
      </c>
      <c r="W120" s="57">
        <f>+VLOOKUP(B120,'[5]GCI_data_platform-50'!$F$1:$G$149,2,FALSE)</f>
        <v>3.9273658603174599</v>
      </c>
      <c r="X120" s="57">
        <f>+VLOOKUP(B120,'[5]GCI_data_platform-51'!$F$1:$G$149,2,FALSE)</f>
        <v>4.5315927492063501</v>
      </c>
      <c r="Y120" s="57">
        <f>+VLOOKUP(B120,'[5]GCI_data_platform-52'!$F$1:$G$149,2,FALSE)</f>
        <v>4.38871761904762</v>
      </c>
      <c r="Z120" s="57">
        <f>+VLOOKUP(B120,'[5]GCI_data_platform-53'!$F$1:$G$149,2,FALSE)</f>
        <v>4.8418390031746004</v>
      </c>
      <c r="AA120" s="57">
        <f>+VLOOKUP(B120,'[5]GCI_data_platform-54'!$F$1:$G$149,2,FALSE)</f>
        <v>4.8457651936507897</v>
      </c>
      <c r="AB120" s="57">
        <f>+VLOOKUP(B120,'[5]GCI_data_platform-55'!$F$1:$G$149,2,FALSE)</f>
        <v>4.5902673206349203</v>
      </c>
      <c r="AC120" s="57">
        <f>+VLOOKUP(B120,'[5]GCI_data_platform-56'!$F$1:$G$149,2,FALSE)</f>
        <v>5.7</v>
      </c>
    </row>
    <row r="121" spans="1:29" x14ac:dyDescent="0.25">
      <c r="A121" s="57" t="s">
        <v>260</v>
      </c>
      <c r="B121" s="57" t="s">
        <v>507</v>
      </c>
      <c r="C121" s="57">
        <v>30</v>
      </c>
      <c r="F121" s="57">
        <f>+VLOOKUP(B121,'[5]GCI_data_platform-33'!$F$1:$G$149,2,FALSE)</f>
        <v>3.616150910625</v>
      </c>
      <c r="G121" s="57">
        <f>+VLOOKUP(B121,'[5]GCI_data_platform-34'!$F$1:$G$149,2,FALSE)</f>
        <v>3.5014425683333301</v>
      </c>
      <c r="H121" s="57">
        <f>+VLOOKUP(B121,'[5]GCI_data_platform-35'!$F$1:$G$149,2,FALSE)</f>
        <v>3.7188878999999999</v>
      </c>
      <c r="I121" s="57">
        <f>+VLOOKUP(B121,'[5]GCI_data_platform-36'!$F$1:$G$149,2,FALSE)</f>
        <v>3.4302404000000002</v>
      </c>
      <c r="J121" s="57">
        <f>+VLOOKUP(B121,'[5]GCI_data_platform-37'!$F$1:$G$149,2,FALSE)</f>
        <v>2.6966717500000001</v>
      </c>
      <c r="K121" s="57">
        <f>+VLOOKUP(B121,'[5]GCI_data_platform-38'!$F$1:$G$149,2,FALSE)</f>
        <v>2.7713874500000002</v>
      </c>
      <c r="L121" s="57">
        <f>+VLOOKUP(B121,'[5]GCI_data_platform-39'!$F$1:$G$149,2,FALSE)</f>
        <v>2.9738799899999999</v>
      </c>
      <c r="M121" s="57">
        <f>+VLOOKUP(B121,'[5]GCI_data_platform-40'!$F$1:$G$149,2,FALSE)</f>
        <v>3.0566325000000001</v>
      </c>
      <c r="N121" s="57">
        <f>+VLOOKUP(B121,'[5]GCI_data_platform-41'!$F$1:$G$149,2,FALSE)</f>
        <v>2.6602169500000001</v>
      </c>
      <c r="O121" s="57">
        <f>+VLOOKUP(B121,'[5]GCI_data_platform-42'!$F$1:$G$149,2,FALSE)</f>
        <v>3.2595119000000001</v>
      </c>
      <c r="P121" s="57">
        <f>+VLOOKUP(B121,'[5]GCI_data_platform-43'!$F$1:$G$149,2,FALSE)</f>
        <v>3.9160282999999998</v>
      </c>
      <c r="Q121" s="57">
        <f>+VLOOKUP(B121,'[5]GCI_data_platform-44'!$F$1:$G$149,2,FALSE)</f>
        <v>3.7336736500000001</v>
      </c>
      <c r="R121" s="57">
        <f>+VLOOKUP(B121,'[5]GCI_data_platform-45'!$F$1:$G$149,2,FALSE)</f>
        <v>2.7179365</v>
      </c>
      <c r="S121" s="57">
        <f>+VLOOKUP(B121,'[5]GCI_data_platform-46'!$F$1:$G$149,2,FALSE)</f>
        <v>3.7715990000000001</v>
      </c>
      <c r="T121" s="57">
        <f>+VLOOKUP(B121,'[5]GCI_data_platform-47'!$F$1:$G$149,2,FALSE)</f>
        <v>5.8192397500000004</v>
      </c>
      <c r="U121" s="57">
        <f>+VLOOKUP(B121,'[5]GCI_data_platform-48'!$F$1:$G$149,2,FALSE)</f>
        <v>4.4605554999999999</v>
      </c>
      <c r="V121" s="57">
        <f>+VLOOKUP(B121,'[5]GCI_data_platform-49'!$F$1:$G$149,2,FALSE)</f>
        <v>4.8139228000000003</v>
      </c>
      <c r="W121" s="57">
        <f>+VLOOKUP(B121,'[5]GCI_data_platform-50'!$F$1:$G$149,2,FALSE)</f>
        <v>3.83582775</v>
      </c>
      <c r="X121" s="57">
        <f>+VLOOKUP(B121,'[5]GCI_data_platform-51'!$F$1:$G$149,2,FALSE)</f>
        <v>3.9602759375000001</v>
      </c>
      <c r="Y121" s="57">
        <f>+VLOOKUP(B121,'[5]GCI_data_platform-52'!$F$1:$G$149,2,FALSE)</f>
        <v>3.7035459999999998</v>
      </c>
      <c r="Z121" s="57">
        <f>+VLOOKUP(B121,'[5]GCI_data_platform-53'!$F$1:$G$149,2,FALSE)</f>
        <v>3.9752298000000001</v>
      </c>
      <c r="AA121" s="57">
        <f>+VLOOKUP(B121,'[5]GCI_data_platform-54'!$F$1:$G$149,2,FALSE)</f>
        <v>4.3700977500000002</v>
      </c>
      <c r="AB121" s="57">
        <f>+VLOOKUP(B121,'[5]GCI_data_platform-55'!$F$1:$G$149,2,FALSE)</f>
        <v>3.7426959499999999</v>
      </c>
      <c r="AC121" s="57">
        <f>+VLOOKUP(B121,'[5]GCI_data_platform-56'!$F$1:$G$149,2,FALSE)</f>
        <v>6.3</v>
      </c>
    </row>
    <row r="122" spans="1:29" x14ac:dyDescent="0.25">
      <c r="A122" s="57" t="s">
        <v>261</v>
      </c>
      <c r="B122" s="57" t="s">
        <v>508</v>
      </c>
      <c r="C122" s="57">
        <v>30</v>
      </c>
      <c r="F122" s="57">
        <f>+VLOOKUP(B122,'[5]GCI_data_platform-33'!$F$1:$G$149,2,FALSE)</f>
        <v>6.0374626008056396</v>
      </c>
      <c r="G122" s="57">
        <f>+VLOOKUP(B122,'[5]GCI_data_platform-34'!$F$1:$G$149,2,FALSE)</f>
        <v>5.9999699560284601</v>
      </c>
      <c r="H122" s="57">
        <f>+VLOOKUP(B122,'[5]GCI_data_platform-35'!$F$1:$G$149,2,FALSE)</f>
        <v>6.3348211018292702</v>
      </c>
      <c r="I122" s="57">
        <f>+VLOOKUP(B122,'[5]GCI_data_platform-36'!$F$1:$G$149,2,FALSE)</f>
        <v>6.1210305615853704</v>
      </c>
      <c r="J122" s="57">
        <f>+VLOOKUP(B122,'[5]GCI_data_platform-37'!$F$1:$G$149,2,FALSE)</f>
        <v>6.0587044067073199</v>
      </c>
      <c r="K122" s="57">
        <f>+VLOOKUP(B122,'[5]GCI_data_platform-38'!$F$1:$G$149,2,FALSE)</f>
        <v>6.18712716768293</v>
      </c>
      <c r="L122" s="57">
        <f>+VLOOKUP(B122,'[5]GCI_data_platform-39'!$F$1:$G$149,2,FALSE)</f>
        <v>6.5079019884146403</v>
      </c>
      <c r="M122" s="57">
        <f>+VLOOKUP(B122,'[5]GCI_data_platform-40'!$F$1:$G$149,2,FALSE)</f>
        <v>5.6769180298780499</v>
      </c>
      <c r="N122" s="57">
        <f>+VLOOKUP(B122,'[5]GCI_data_platform-41'!$F$1:$G$149,2,FALSE)</f>
        <v>5.4248801030487801</v>
      </c>
      <c r="O122" s="57">
        <f>+VLOOKUP(B122,'[5]GCI_data_platform-42'!$F$1:$G$149,2,FALSE)</f>
        <v>5.8780537792682903</v>
      </c>
      <c r="P122" s="57">
        <f>+VLOOKUP(B122,'[5]GCI_data_platform-43'!$F$1:$G$149,2,FALSE)</f>
        <v>5.4226296548780502</v>
      </c>
      <c r="Q122" s="57">
        <f>+VLOOKUP(B122,'[5]GCI_data_platform-44'!$F$1:$G$149,2,FALSE)</f>
        <v>6.1460273774390197</v>
      </c>
      <c r="R122" s="57">
        <f>+VLOOKUP(B122,'[5]GCI_data_platform-45'!$F$1:$G$149,2,FALSE)</f>
        <v>4.9009927085365899</v>
      </c>
      <c r="S122" s="57">
        <f>+VLOOKUP(B122,'[5]GCI_data_platform-46'!$F$1:$G$149,2,FALSE)</f>
        <v>6.1370496890243897</v>
      </c>
      <c r="T122" s="57">
        <f>+VLOOKUP(B122,'[5]GCI_data_platform-47'!$F$1:$G$149,2,FALSE)</f>
        <v>5.77071381280488</v>
      </c>
      <c r="U122" s="57">
        <f>+VLOOKUP(B122,'[5]GCI_data_platform-48'!$F$1:$G$149,2,FALSE)</f>
        <v>6.2487392750000001</v>
      </c>
      <c r="V122" s="57">
        <f>+VLOOKUP(B122,'[5]GCI_data_platform-49'!$F$1:$G$149,2,FALSE)</f>
        <v>6.6722050749999999</v>
      </c>
      <c r="W122" s="57">
        <f>+VLOOKUP(B122,'[5]GCI_data_platform-50'!$F$1:$G$149,2,FALSE)</f>
        <v>6.25713368719512</v>
      </c>
      <c r="X122" s="57">
        <f>+VLOOKUP(B122,'[5]GCI_data_platform-51'!$F$1:$G$149,2,FALSE)</f>
        <v>6.1499405351372003</v>
      </c>
      <c r="Y122" s="57">
        <f>+VLOOKUP(B122,'[5]GCI_data_platform-52'!$F$1:$G$149,2,FALSE)</f>
        <v>6.3310017274390296</v>
      </c>
      <c r="Z122" s="57">
        <f>+VLOOKUP(B122,'[5]GCI_data_platform-53'!$F$1:$G$149,2,FALSE)</f>
        <v>6.2021607164634096</v>
      </c>
      <c r="AA122" s="57">
        <f>+VLOOKUP(B122,'[5]GCI_data_platform-54'!$F$1:$G$149,2,FALSE)</f>
        <v>5.7181390432926804</v>
      </c>
      <c r="AB122" s="57">
        <f>+VLOOKUP(B122,'[5]GCI_data_platform-55'!$F$1:$G$149,2,FALSE)</f>
        <v>5.37521761158537</v>
      </c>
      <c r="AC122" s="57">
        <f>+VLOOKUP(B122,'[5]GCI_data_platform-56'!$F$1:$G$149,2,FALSE)</f>
        <v>9.3000000000000007</v>
      </c>
    </row>
    <row r="123" spans="1:29" x14ac:dyDescent="0.25">
      <c r="A123" s="57" t="s">
        <v>262</v>
      </c>
      <c r="B123" s="57" t="s">
        <v>511</v>
      </c>
      <c r="C123" s="57">
        <v>30</v>
      </c>
      <c r="F123" s="57">
        <f>+VLOOKUP(B123,'[5]GCI_data_platform-33'!$F$1:$G$149,2,FALSE)</f>
        <v>3.3176196035109902</v>
      </c>
      <c r="G123" s="57">
        <f>+VLOOKUP(B123,'[5]GCI_data_platform-34'!$F$1:$G$149,2,FALSE)</f>
        <v>3.1700898033992702</v>
      </c>
      <c r="H123" s="57">
        <f>+VLOOKUP(B123,'[5]GCI_data_platform-35'!$F$1:$G$149,2,FALSE)</f>
        <v>3.9368765582417602</v>
      </c>
      <c r="I123" s="57">
        <f>+VLOOKUP(B123,'[5]GCI_data_platform-36'!$F$1:$G$149,2,FALSE)</f>
        <v>3.7444118</v>
      </c>
      <c r="J123" s="57">
        <f>+VLOOKUP(B123,'[5]GCI_data_platform-37'!$F$1:$G$149,2,FALSE)</f>
        <v>2.1518320835164801</v>
      </c>
      <c r="K123" s="57">
        <f>+VLOOKUP(B123,'[5]GCI_data_platform-38'!$F$1:$G$149,2,FALSE)</f>
        <v>1.8465606153846199</v>
      </c>
      <c r="L123" s="57">
        <f>+VLOOKUP(B123,'[5]GCI_data_platform-39'!$F$1:$G$149,2,FALSE)</f>
        <v>3.39171913978022</v>
      </c>
      <c r="M123" s="57">
        <f>+VLOOKUP(B123,'[5]GCI_data_platform-40'!$F$1:$G$149,2,FALSE)</f>
        <v>2.3360542703296701</v>
      </c>
      <c r="N123" s="57">
        <f>+VLOOKUP(B123,'[5]GCI_data_platform-41'!$F$1:$G$149,2,FALSE)</f>
        <v>1.9251385999999999</v>
      </c>
      <c r="O123" s="57">
        <f>+VLOOKUP(B123,'[5]GCI_data_platform-42'!$F$1:$G$149,2,FALSE)</f>
        <v>2.1310402000000002</v>
      </c>
      <c r="P123" s="57">
        <f>+VLOOKUP(B123,'[5]GCI_data_platform-43'!$F$1:$G$149,2,FALSE)</f>
        <v>2.46349543956044</v>
      </c>
      <c r="Q123" s="57">
        <f>+VLOOKUP(B123,'[5]GCI_data_platform-44'!$F$1:$G$149,2,FALSE)</f>
        <v>2.40810345274725</v>
      </c>
      <c r="R123" s="57">
        <f>+VLOOKUP(B123,'[5]GCI_data_platform-45'!$F$1:$G$149,2,FALSE)</f>
        <v>2.2449973450549501</v>
      </c>
      <c r="S123" s="57">
        <f>+VLOOKUP(B123,'[5]GCI_data_platform-46'!$F$1:$G$149,2,FALSE)</f>
        <v>4.0089629384615399</v>
      </c>
      <c r="T123" s="57">
        <f>+VLOOKUP(B123,'[5]GCI_data_platform-47'!$F$1:$G$149,2,FALSE)</f>
        <v>6.1806967362637399</v>
      </c>
      <c r="U123" s="57">
        <f>+VLOOKUP(B123,'[5]GCI_data_platform-48'!$F$1:$G$149,2,FALSE)</f>
        <v>4.66060700659341</v>
      </c>
      <c r="V123" s="57">
        <f>+VLOOKUP(B123,'[5]GCI_data_platform-49'!$F$1:$G$149,2,FALSE)</f>
        <v>4.4755457120879099</v>
      </c>
      <c r="W123" s="57">
        <f>+VLOOKUP(B123,'[5]GCI_data_platform-50'!$F$1:$G$149,2,FALSE)</f>
        <v>3.6129123648351702</v>
      </c>
      <c r="X123" s="57">
        <f>+VLOOKUP(B123,'[5]GCI_data_platform-51'!$F$1:$G$149,2,FALSE)</f>
        <v>3.7602090038461502</v>
      </c>
      <c r="Y123" s="57">
        <f>+VLOOKUP(B123,'[5]GCI_data_platform-52'!$F$1:$G$149,2,FALSE)</f>
        <v>3.3388069340659299</v>
      </c>
      <c r="Z123" s="57">
        <f>+VLOOKUP(B123,'[5]GCI_data_platform-53'!$F$1:$G$149,2,FALSE)</f>
        <v>4.7984738813186798</v>
      </c>
      <c r="AA123" s="57">
        <f>+VLOOKUP(B123,'[5]GCI_data_platform-54'!$F$1:$G$149,2,FALSE)</f>
        <v>4.4304415098901098</v>
      </c>
      <c r="AB123" s="57">
        <f>+VLOOKUP(B123,'[5]GCI_data_platform-55'!$F$1:$G$149,2,FALSE)</f>
        <v>3.6775289032966998</v>
      </c>
      <c r="AC123" s="57">
        <f>+VLOOKUP(B123,'[5]GCI_data_platform-56'!$F$1:$G$149,2,FALSE)</f>
        <v>4.7</v>
      </c>
    </row>
    <row r="124" spans="1:29" x14ac:dyDescent="0.25">
      <c r="A124" s="57" t="s">
        <v>38</v>
      </c>
      <c r="B124" s="57" t="s">
        <v>107</v>
      </c>
      <c r="C124" s="57">
        <v>30</v>
      </c>
      <c r="F124" s="57">
        <f>+VLOOKUP(B124,'[5]GCI_data_platform-33'!$F$1:$G$149,2,FALSE)</f>
        <v>3.9399291850576899</v>
      </c>
      <c r="G124" s="57">
        <f>+VLOOKUP(B124,'[5]GCI_data_platform-34'!$F$1:$G$149,2,FALSE)</f>
        <v>3.8557983057980798</v>
      </c>
      <c r="H124" s="57">
        <f>+VLOOKUP(B124,'[5]GCI_data_platform-35'!$F$1:$G$149,2,FALSE)</f>
        <v>4.25428439423077</v>
      </c>
      <c r="I124" s="57">
        <f>+VLOOKUP(B124,'[5]GCI_data_platform-36'!$F$1:$G$149,2,FALSE)</f>
        <v>4.1908393971153801</v>
      </c>
      <c r="J124" s="57">
        <f>+VLOOKUP(B124,'[5]GCI_data_platform-37'!$F$1:$G$149,2,FALSE)</f>
        <v>3.2428149076923098</v>
      </c>
      <c r="K124" s="57">
        <f>+VLOOKUP(B124,'[5]GCI_data_platform-38'!$F$1:$G$149,2,FALSE)</f>
        <v>1.92943053269231</v>
      </c>
      <c r="L124" s="57">
        <f>+VLOOKUP(B124,'[5]GCI_data_platform-39'!$F$1:$G$149,2,FALSE)</f>
        <v>4.8111319149999998</v>
      </c>
      <c r="M124" s="57">
        <f>+VLOOKUP(B124,'[5]GCI_data_platform-40'!$F$1:$G$149,2,FALSE)</f>
        <v>3.5676322278846202</v>
      </c>
      <c r="N124" s="57">
        <f>+VLOOKUP(B124,'[5]GCI_data_platform-41'!$F$1:$G$149,2,FALSE)</f>
        <v>2.5218177105769199</v>
      </c>
      <c r="O124" s="57">
        <f>+VLOOKUP(B124,'[5]GCI_data_platform-42'!$F$1:$G$149,2,FALSE)</f>
        <v>2.2772738057692301</v>
      </c>
      <c r="P124" s="57">
        <f>+VLOOKUP(B124,'[5]GCI_data_platform-43'!$F$1:$G$149,2,FALSE)</f>
        <v>2.6329146278846198</v>
      </c>
      <c r="Q124" s="57">
        <f>+VLOOKUP(B124,'[5]GCI_data_platform-44'!$F$1:$G$149,2,FALSE)</f>
        <v>2.55769580288462</v>
      </c>
      <c r="R124" s="57">
        <f>+VLOOKUP(B124,'[5]GCI_data_platform-45'!$F$1:$G$149,2,FALSE)</f>
        <v>2.5899295625000001</v>
      </c>
      <c r="S124" s="57">
        <f>+VLOOKUP(B124,'[5]GCI_data_platform-46'!$F$1:$G$149,2,FALSE)</f>
        <v>4.3564927163461498</v>
      </c>
      <c r="T124" s="57">
        <f>+VLOOKUP(B124,'[5]GCI_data_platform-47'!$F$1:$G$149,2,FALSE)</f>
        <v>6.69428875769231</v>
      </c>
      <c r="U124" s="57">
        <f>+VLOOKUP(B124,'[5]GCI_data_platform-48'!$F$1:$G$149,2,FALSE)</f>
        <v>5.7802021961538497</v>
      </c>
      <c r="V124" s="57">
        <f>+VLOOKUP(B124,'[5]GCI_data_platform-49'!$F$1:$G$149,2,FALSE)</f>
        <v>5.7260134990384604</v>
      </c>
      <c r="W124" s="57">
        <f>+VLOOKUP(B124,'[5]GCI_data_platform-50'!$F$1:$G$149,2,FALSE)</f>
        <v>4.96140251923077</v>
      </c>
      <c r="X124" s="57">
        <f>+VLOOKUP(B124,'[5]GCI_data_platform-51'!$F$1:$G$149,2,FALSE)</f>
        <v>4.19232182283654</v>
      </c>
      <c r="Y124" s="57">
        <f>+VLOOKUP(B124,'[5]GCI_data_platform-52'!$F$1:$G$149,2,FALSE)</f>
        <v>4.0714898625</v>
      </c>
      <c r="Z124" s="57">
        <f>+VLOOKUP(B124,'[5]GCI_data_platform-53'!$F$1:$G$149,2,FALSE)</f>
        <v>4.4811266221153803</v>
      </c>
      <c r="AA124" s="57">
        <f>+VLOOKUP(B124,'[5]GCI_data_platform-54'!$F$1:$G$149,2,FALSE)</f>
        <v>3.8199961096153801</v>
      </c>
      <c r="AB124" s="57">
        <f>+VLOOKUP(B124,'[5]GCI_data_platform-55'!$F$1:$G$149,2,FALSE)</f>
        <v>3.5714924009615401</v>
      </c>
      <c r="AC124" s="57">
        <f>+VLOOKUP(B124,'[5]GCI_data_platform-56'!$F$1:$G$149,2,FALSE)</f>
        <v>7.3</v>
      </c>
    </row>
    <row r="125" spans="1:29" x14ac:dyDescent="0.25">
      <c r="A125" s="57" t="s">
        <v>263</v>
      </c>
      <c r="B125" s="57" t="s">
        <v>513</v>
      </c>
      <c r="C125" s="57">
        <v>30</v>
      </c>
      <c r="F125" s="57">
        <f>+VLOOKUP(B125,'[5]GCI_data_platform-33'!$F$1:$G$149,2,FALSE)</f>
        <v>4.5336814438002699</v>
      </c>
      <c r="G125" s="57">
        <f>+VLOOKUP(B125,'[5]GCI_data_platform-34'!$F$1:$G$149,2,FALSE)</f>
        <v>4.2253191092608704</v>
      </c>
      <c r="H125" s="57">
        <f>+VLOOKUP(B125,'[5]GCI_data_platform-35'!$F$1:$G$149,2,FALSE)</f>
        <v>5.6247137228260904</v>
      </c>
      <c r="I125" s="57">
        <f>+VLOOKUP(B125,'[5]GCI_data_platform-36'!$F$1:$G$149,2,FALSE)</f>
        <v>5.45789569782609</v>
      </c>
      <c r="J125" s="57">
        <f>+VLOOKUP(B125,'[5]GCI_data_platform-37'!$F$1:$G$149,2,FALSE)</f>
        <v>2.7727059423912999</v>
      </c>
      <c r="K125" s="57">
        <f>+VLOOKUP(B125,'[5]GCI_data_platform-38'!$F$1:$G$149,2,FALSE)</f>
        <v>2.3602248282608702</v>
      </c>
      <c r="L125" s="57">
        <f>+VLOOKUP(B125,'[5]GCI_data_platform-39'!$F$1:$G$149,2,FALSE)</f>
        <v>4.5945253232608696</v>
      </c>
      <c r="M125" s="57">
        <f>+VLOOKUP(B125,'[5]GCI_data_platform-40'!$F$1:$G$149,2,FALSE)</f>
        <v>5.4813227913043496</v>
      </c>
      <c r="N125" s="57">
        <f>+VLOOKUP(B125,'[5]GCI_data_platform-41'!$F$1:$G$149,2,FALSE)</f>
        <v>2.4605618097826101</v>
      </c>
      <c r="O125" s="57">
        <f>+VLOOKUP(B125,'[5]GCI_data_platform-42'!$F$1:$G$149,2,FALSE)</f>
        <v>3.0602217565217402</v>
      </c>
      <c r="P125" s="57">
        <f>+VLOOKUP(B125,'[5]GCI_data_platform-43'!$F$1:$G$149,2,FALSE)</f>
        <v>2.9219626369565201</v>
      </c>
      <c r="Q125" s="57">
        <f>+VLOOKUP(B125,'[5]GCI_data_platform-44'!$F$1:$G$149,2,FALSE)</f>
        <v>5.3172338673913</v>
      </c>
      <c r="R125" s="57">
        <f>+VLOOKUP(B125,'[5]GCI_data_platform-45'!$F$1:$G$149,2,FALSE)</f>
        <v>4.87148457826087</v>
      </c>
      <c r="S125" s="57">
        <f>+VLOOKUP(B125,'[5]GCI_data_platform-46'!$F$1:$G$149,2,FALSE)</f>
        <v>4.6291899804347798</v>
      </c>
      <c r="T125" s="57">
        <f>+VLOOKUP(B125,'[5]GCI_data_platform-47'!$F$1:$G$149,2,FALSE)</f>
        <v>6.1642432434782597</v>
      </c>
      <c r="U125" s="57">
        <f>+VLOOKUP(B125,'[5]GCI_data_platform-48'!$F$1:$G$149,2,FALSE)</f>
        <v>2.6510318391304399</v>
      </c>
      <c r="V125" s="57">
        <f>+VLOOKUP(B125,'[5]GCI_data_platform-49'!$F$1:$G$149,2,FALSE)</f>
        <v>4.16958584891304</v>
      </c>
      <c r="W125" s="57">
        <f>+VLOOKUP(B125,'[5]GCI_data_platform-50'!$F$1:$G$149,2,FALSE)</f>
        <v>3.7513054793478302</v>
      </c>
      <c r="X125" s="57">
        <f>+VLOOKUP(B125,'[5]GCI_data_platform-51'!$F$1:$G$149,2,FALSE)</f>
        <v>5.4587684474184801</v>
      </c>
      <c r="Y125" s="57">
        <f>+VLOOKUP(B125,'[5]GCI_data_platform-52'!$F$1:$G$149,2,FALSE)</f>
        <v>4.7251320380434798</v>
      </c>
      <c r="Z125" s="57">
        <f>+VLOOKUP(B125,'[5]GCI_data_platform-53'!$F$1:$G$149,2,FALSE)</f>
        <v>6.7269816130434803</v>
      </c>
      <c r="AA125" s="57">
        <f>+VLOOKUP(B125,'[5]GCI_data_platform-54'!$F$1:$G$149,2,FALSE)</f>
        <v>6.0209343652173901</v>
      </c>
      <c r="AB125" s="57">
        <f>+VLOOKUP(B125,'[5]GCI_data_platform-55'!$F$1:$G$149,2,FALSE)</f>
        <v>6.2217034489130398</v>
      </c>
      <c r="AC125" s="57">
        <f>+VLOOKUP(B125,'[5]GCI_data_platform-56'!$F$1:$G$149,2,FALSE)</f>
        <v>8</v>
      </c>
    </row>
    <row r="126" spans="1:29" x14ac:dyDescent="0.25">
      <c r="A126" s="57" t="s">
        <v>264</v>
      </c>
      <c r="B126" s="57" t="s">
        <v>516</v>
      </c>
      <c r="C126" s="57">
        <v>30</v>
      </c>
      <c r="F126" s="57">
        <f>+VLOOKUP(B126,'[5]GCI_data_platform-33'!$F$1:$G$149,2,FALSE)</f>
        <v>4.069202050625</v>
      </c>
      <c r="G126" s="57">
        <f>+VLOOKUP(B126,'[5]GCI_data_platform-34'!$F$1:$G$149,2,FALSE)</f>
        <v>4.03721790333333</v>
      </c>
      <c r="H126" s="57">
        <f>+VLOOKUP(B126,'[5]GCI_data_platform-35'!$F$1:$G$149,2,FALSE)</f>
        <v>4.7074231800000002</v>
      </c>
      <c r="I126" s="57">
        <f>+VLOOKUP(B126,'[5]GCI_data_platform-36'!$F$1:$G$149,2,FALSE)</f>
        <v>3.97584706</v>
      </c>
      <c r="J126" s="57">
        <f>+VLOOKUP(B126,'[5]GCI_data_platform-37'!$F$1:$G$149,2,FALSE)</f>
        <v>3.2313514200000002</v>
      </c>
      <c r="K126" s="57">
        <f>+VLOOKUP(B126,'[5]GCI_data_platform-38'!$F$1:$G$149,2,FALSE)</f>
        <v>2.3483043399999999</v>
      </c>
      <c r="L126" s="57">
        <f>+VLOOKUP(B126,'[5]GCI_data_platform-39'!$F$1:$G$149,2,FALSE)</f>
        <v>4.7455254120000001</v>
      </c>
      <c r="M126" s="57">
        <f>+VLOOKUP(B126,'[5]GCI_data_platform-40'!$F$1:$G$149,2,FALSE)</f>
        <v>3.67825786</v>
      </c>
      <c r="N126" s="57">
        <f>+VLOOKUP(B126,'[5]GCI_data_platform-41'!$F$1:$G$149,2,FALSE)</f>
        <v>3.13665708</v>
      </c>
      <c r="O126" s="57">
        <f>+VLOOKUP(B126,'[5]GCI_data_platform-42'!$F$1:$G$149,2,FALSE)</f>
        <v>2.5840078000000002</v>
      </c>
      <c r="P126" s="57">
        <f>+VLOOKUP(B126,'[5]GCI_data_platform-43'!$F$1:$G$149,2,FALSE)</f>
        <v>2.8091219199999999</v>
      </c>
      <c r="Q126" s="57">
        <f>+VLOOKUP(B126,'[5]GCI_data_platform-44'!$F$1:$G$149,2,FALSE)</f>
        <v>3.7085699000000001</v>
      </c>
      <c r="R126" s="57">
        <f>+VLOOKUP(B126,'[5]GCI_data_platform-45'!$F$1:$G$149,2,FALSE)</f>
        <v>3.4924026600000002</v>
      </c>
      <c r="S126" s="57">
        <f>+VLOOKUP(B126,'[5]GCI_data_platform-46'!$F$1:$G$149,2,FALSE)</f>
        <v>3.9323041999999999</v>
      </c>
      <c r="T126" s="57">
        <f>+VLOOKUP(B126,'[5]GCI_data_platform-47'!$F$1:$G$149,2,FALSE)</f>
        <v>5.1551006199999998</v>
      </c>
      <c r="U126" s="57">
        <f>+VLOOKUP(B126,'[5]GCI_data_platform-48'!$F$1:$G$149,2,FALSE)</f>
        <v>5.4867414999999999</v>
      </c>
      <c r="V126" s="57">
        <f>+VLOOKUP(B126,'[5]GCI_data_platform-49'!$F$1:$G$149,2,FALSE)</f>
        <v>5.6810436600000003</v>
      </c>
      <c r="W126" s="57">
        <f>+VLOOKUP(B126,'[5]GCI_data_platform-50'!$F$1:$G$149,2,FALSE)</f>
        <v>5.9493511000000003</v>
      </c>
      <c r="X126" s="57">
        <f>+VLOOKUP(B126,'[5]GCI_data_platform-51'!$F$1:$G$149,2,FALSE)</f>
        <v>4.1651544925000001</v>
      </c>
      <c r="Y126" s="57">
        <f>+VLOOKUP(B126,'[5]GCI_data_platform-52'!$F$1:$G$149,2,FALSE)</f>
        <v>4.1403984999999999</v>
      </c>
      <c r="Z126" s="57">
        <f>+VLOOKUP(B126,'[5]GCI_data_platform-53'!$F$1:$G$149,2,FALSE)</f>
        <v>4.4408021</v>
      </c>
      <c r="AA126" s="57">
        <f>+VLOOKUP(B126,'[5]GCI_data_platform-54'!$F$1:$G$149,2,FALSE)</f>
        <v>4.3382749399999998</v>
      </c>
      <c r="AB126" s="57">
        <f>+VLOOKUP(B126,'[5]GCI_data_platform-55'!$F$1:$G$149,2,FALSE)</f>
        <v>3.9805649000000001</v>
      </c>
      <c r="AC126" s="57">
        <f>+VLOOKUP(B126,'[5]GCI_data_platform-56'!$F$1:$G$149,2,FALSE)</f>
        <v>5</v>
      </c>
    </row>
    <row r="127" spans="1:29" x14ac:dyDescent="0.25">
      <c r="A127" s="57" t="s">
        <v>265</v>
      </c>
      <c r="B127" s="57" t="s">
        <v>517</v>
      </c>
      <c r="C127" s="57">
        <v>30</v>
      </c>
      <c r="F127" s="57">
        <f>+VLOOKUP(B127,'[5]GCI_data_platform-33'!$F$1:$G$149,2,FALSE)</f>
        <v>4.0925772872134099</v>
      </c>
      <c r="G127" s="57">
        <f>+VLOOKUP(B127,'[5]GCI_data_platform-34'!$F$1:$G$149,2,FALSE)</f>
        <v>3.9758452557154502</v>
      </c>
      <c r="H127" s="57">
        <f>+VLOOKUP(B127,'[5]GCI_data_platform-35'!$F$1:$G$149,2,FALSE)</f>
        <v>4.3713992341463399</v>
      </c>
      <c r="I127" s="57">
        <f>+VLOOKUP(B127,'[5]GCI_data_platform-36'!$F$1:$G$149,2,FALSE)</f>
        <v>3.7873065024390198</v>
      </c>
      <c r="J127" s="57">
        <f>+VLOOKUP(B127,'[5]GCI_data_platform-37'!$F$1:$G$149,2,FALSE)</f>
        <v>3.15665380731707</v>
      </c>
      <c r="K127" s="57">
        <f>+VLOOKUP(B127,'[5]GCI_data_platform-38'!$F$1:$G$149,2,FALSE)</f>
        <v>2.46841217317073</v>
      </c>
      <c r="L127" s="57">
        <f>+VLOOKUP(B127,'[5]GCI_data_platform-39'!$F$1:$G$149,2,FALSE)</f>
        <v>3.6927148975609798</v>
      </c>
      <c r="M127" s="57">
        <f>+VLOOKUP(B127,'[5]GCI_data_platform-40'!$F$1:$G$149,2,FALSE)</f>
        <v>3.9341575658536598</v>
      </c>
      <c r="N127" s="57">
        <f>+VLOOKUP(B127,'[5]GCI_data_platform-41'!$F$1:$G$149,2,FALSE)</f>
        <v>3.0124508609756102</v>
      </c>
      <c r="O127" s="57">
        <f>+VLOOKUP(B127,'[5]GCI_data_platform-42'!$F$1:$G$149,2,FALSE)</f>
        <v>3.7454434707317099</v>
      </c>
      <c r="P127" s="57">
        <f>+VLOOKUP(B127,'[5]GCI_data_platform-43'!$F$1:$G$149,2,FALSE)</f>
        <v>3.4493808756097599</v>
      </c>
      <c r="Q127" s="57">
        <f>+VLOOKUP(B127,'[5]GCI_data_platform-44'!$F$1:$G$149,2,FALSE)</f>
        <v>4.5611042804878004</v>
      </c>
      <c r="R127" s="57">
        <f>+VLOOKUP(B127,'[5]GCI_data_platform-45'!$F$1:$G$149,2,FALSE)</f>
        <v>3.9829788292682902</v>
      </c>
      <c r="S127" s="57">
        <f>+VLOOKUP(B127,'[5]GCI_data_platform-46'!$F$1:$G$149,2,FALSE)</f>
        <v>4.1224546024390198</v>
      </c>
      <c r="T127" s="57">
        <f>+VLOOKUP(B127,'[5]GCI_data_platform-47'!$F$1:$G$149,2,FALSE)</f>
        <v>6.1424500000000002</v>
      </c>
      <c r="U127" s="57">
        <f>+VLOOKUP(B127,'[5]GCI_data_platform-48'!$F$1:$G$149,2,FALSE)</f>
        <v>5.1965140682926796</v>
      </c>
      <c r="V127" s="57">
        <f>+VLOOKUP(B127,'[5]GCI_data_platform-49'!$F$1:$G$149,2,FALSE)</f>
        <v>5.3187813365853698</v>
      </c>
      <c r="W127" s="57">
        <f>+VLOOKUP(B127,'[5]GCI_data_platform-50'!$F$1:$G$149,2,FALSE)</f>
        <v>3.94633874390244</v>
      </c>
      <c r="X127" s="57">
        <f>+VLOOKUP(B127,'[5]GCI_data_platform-51'!$F$1:$G$149,2,FALSE)</f>
        <v>4.4427733817073198</v>
      </c>
      <c r="Y127" s="57">
        <f>+VLOOKUP(B127,'[5]GCI_data_platform-52'!$F$1:$G$149,2,FALSE)</f>
        <v>3.94423979268293</v>
      </c>
      <c r="Z127" s="57">
        <f>+VLOOKUP(B127,'[5]GCI_data_platform-53'!$F$1:$G$149,2,FALSE)</f>
        <v>5.05353131219512</v>
      </c>
      <c r="AA127" s="57">
        <f>+VLOOKUP(B127,'[5]GCI_data_platform-54'!$F$1:$G$149,2,FALSE)</f>
        <v>5.1453973585365897</v>
      </c>
      <c r="AB127" s="57">
        <f>+VLOOKUP(B127,'[5]GCI_data_platform-55'!$F$1:$G$149,2,FALSE)</f>
        <v>4.9662992121951204</v>
      </c>
      <c r="AC127" s="57">
        <f>+VLOOKUP(B127,'[5]GCI_data_platform-56'!$F$1:$G$149,2,FALSE)</f>
        <v>6</v>
      </c>
    </row>
    <row r="128" spans="1:29" x14ac:dyDescent="0.25">
      <c r="A128" s="57" t="s">
        <v>43</v>
      </c>
      <c r="B128" s="57" t="s">
        <v>112</v>
      </c>
      <c r="C128" s="57">
        <v>10</v>
      </c>
      <c r="D128" s="57">
        <v>1</v>
      </c>
      <c r="E128" s="57">
        <v>12</v>
      </c>
      <c r="F128" s="57">
        <f>+VLOOKUP(B128,'[5]GCI_data_platform-33'!$F$1:$G$149,2,FALSE)</f>
        <v>3.5392287135445399</v>
      </c>
      <c r="G128" s="57">
        <f>+VLOOKUP(B128,'[5]GCI_data_platform-34'!$F$1:$G$149,2,FALSE)</f>
        <v>3.54371501475479</v>
      </c>
      <c r="H128" s="57">
        <f>+VLOOKUP(B128,'[5]GCI_data_platform-35'!$F$1:$G$149,2,FALSE)</f>
        <v>3.5843972712643701</v>
      </c>
      <c r="I128" s="57">
        <f>+VLOOKUP(B128,'[5]GCI_data_platform-36'!$F$1:$G$149,2,FALSE)</f>
        <v>2.8521664333333301</v>
      </c>
      <c r="J128" s="57">
        <f>+VLOOKUP(B128,'[5]GCI_data_platform-37'!$F$1:$G$149,2,FALSE)</f>
        <v>3.1273535459770101</v>
      </c>
      <c r="K128" s="57">
        <f>+VLOOKUP(B128,'[5]GCI_data_platform-38'!$F$1:$G$149,2,FALSE)</f>
        <v>2.1298650908046</v>
      </c>
      <c r="L128" s="57">
        <f>+VLOOKUP(B128,'[5]GCI_data_platform-39'!$F$1:$G$149,2,FALSE)</f>
        <v>3.4469989760919502</v>
      </c>
      <c r="M128" s="57">
        <f>+VLOOKUP(B128,'[5]GCI_data_platform-40'!$F$1:$G$149,2,FALSE)</f>
        <v>4.0068299632183901</v>
      </c>
      <c r="N128" s="57">
        <f>+VLOOKUP(B128,'[5]GCI_data_platform-41'!$F$1:$G$149,2,FALSE)</f>
        <v>2.5086232781609201</v>
      </c>
      <c r="O128" s="57">
        <f>+VLOOKUP(B128,'[5]GCI_data_platform-42'!$F$1:$G$149,2,FALSE)</f>
        <v>2.8930388586206899</v>
      </c>
      <c r="P128" s="57">
        <f>+VLOOKUP(B128,'[5]GCI_data_platform-43'!$F$1:$G$149,2,FALSE)</f>
        <v>3.1828788770114902</v>
      </c>
      <c r="Q128" s="57">
        <f>+VLOOKUP(B128,'[5]GCI_data_platform-44'!$F$1:$G$149,2,FALSE)</f>
        <v>3.1837878678160898</v>
      </c>
      <c r="R128" s="57">
        <f>+VLOOKUP(B128,'[5]GCI_data_platform-45'!$F$1:$G$149,2,FALSE)</f>
        <v>3.0464086413793101</v>
      </c>
      <c r="S128" s="57">
        <f>+VLOOKUP(B128,'[5]GCI_data_platform-46'!$F$1:$G$149,2,FALSE)</f>
        <v>3.48272637701149</v>
      </c>
      <c r="T128" s="57">
        <f>+VLOOKUP(B128,'[5]GCI_data_platform-47'!$F$1:$G$149,2,FALSE)</f>
        <v>6.0731495965517199</v>
      </c>
      <c r="U128" s="57">
        <f>+VLOOKUP(B128,'[5]GCI_data_platform-48'!$F$1:$G$149,2,FALSE)</f>
        <v>4.2664597172413803</v>
      </c>
      <c r="V128" s="57">
        <f>+VLOOKUP(B128,'[5]GCI_data_platform-49'!$F$1:$G$149,2,FALSE)</f>
        <v>5.1947442057471296</v>
      </c>
      <c r="W128" s="57">
        <f>+VLOOKUP(B128,'[5]GCI_data_platform-50'!$F$1:$G$149,2,FALSE)</f>
        <v>4.7110630103448301</v>
      </c>
      <c r="X128" s="57">
        <f>+VLOOKUP(B128,'[5]GCI_data_platform-51'!$F$1:$G$149,2,FALSE)</f>
        <v>3.5257698099137902</v>
      </c>
      <c r="Y128" s="57">
        <f>+VLOOKUP(B128,'[5]GCI_data_platform-52'!$F$1:$G$149,2,FALSE)</f>
        <v>3.7250426045977001</v>
      </c>
      <c r="Z128" s="57">
        <f>+VLOOKUP(B128,'[5]GCI_data_platform-53'!$F$1:$G$149,2,FALSE)</f>
        <v>3.82648989655172</v>
      </c>
      <c r="AA128" s="57">
        <f>+VLOOKUP(B128,'[5]GCI_data_platform-54'!$F$1:$G$149,2,FALSE)</f>
        <v>4.0707782390804601</v>
      </c>
      <c r="AB128" s="57">
        <f>+VLOOKUP(B128,'[5]GCI_data_platform-55'!$F$1:$G$149,2,FALSE)</f>
        <v>3.2087199252873599</v>
      </c>
      <c r="AC128" s="57">
        <f>+VLOOKUP(B128,'[5]GCI_data_platform-56'!$F$1:$G$149,2,FALSE)</f>
        <v>2</v>
      </c>
    </row>
    <row r="129" spans="1:29" x14ac:dyDescent="0.25">
      <c r="A129" s="57" t="s">
        <v>44</v>
      </c>
      <c r="B129" s="57" t="s">
        <v>113</v>
      </c>
      <c r="C129" s="57">
        <v>20</v>
      </c>
      <c r="D129" s="57">
        <v>1</v>
      </c>
      <c r="E129" s="57">
        <v>22</v>
      </c>
      <c r="F129" s="57">
        <f>+VLOOKUP(B129,'[5]GCI_data_platform-33'!$F$1:$G$149,2,FALSE)</f>
        <v>3.8274412124774102</v>
      </c>
      <c r="G129" s="57">
        <f>+VLOOKUP(B129,'[5]GCI_data_platform-34'!$F$1:$G$149,2,FALSE)</f>
        <v>3.7708088037349401</v>
      </c>
      <c r="H129" s="57">
        <f>+VLOOKUP(B129,'[5]GCI_data_platform-35'!$F$1:$G$149,2,FALSE)</f>
        <v>4.1716856349397604</v>
      </c>
      <c r="I129" s="57">
        <f>+VLOOKUP(B129,'[5]GCI_data_platform-36'!$F$1:$G$149,2,FALSE)</f>
        <v>3.9546304686746998</v>
      </c>
      <c r="J129" s="57">
        <f>+VLOOKUP(B129,'[5]GCI_data_platform-37'!$F$1:$G$149,2,FALSE)</f>
        <v>3.1122195722891601</v>
      </c>
      <c r="K129" s="57">
        <f>+VLOOKUP(B129,'[5]GCI_data_platform-38'!$F$1:$G$149,2,FALSE)</f>
        <v>3.0342748192771101</v>
      </c>
      <c r="L129" s="57">
        <f>+VLOOKUP(B129,'[5]GCI_data_platform-39'!$F$1:$G$149,2,FALSE)</f>
        <v>3.5868977383132501</v>
      </c>
      <c r="M129" s="57">
        <f>+VLOOKUP(B129,'[5]GCI_data_platform-40'!$F$1:$G$149,2,FALSE)</f>
        <v>3.4651015409638601</v>
      </c>
      <c r="N129" s="57">
        <f>+VLOOKUP(B129,'[5]GCI_data_platform-41'!$F$1:$G$149,2,FALSE)</f>
        <v>3.0442046614457801</v>
      </c>
      <c r="O129" s="57">
        <f>+VLOOKUP(B129,'[5]GCI_data_platform-42'!$F$1:$G$149,2,FALSE)</f>
        <v>2.7219810566265101</v>
      </c>
      <c r="P129" s="57">
        <f>+VLOOKUP(B129,'[5]GCI_data_platform-43'!$F$1:$G$149,2,FALSE)</f>
        <v>3.37112579156627</v>
      </c>
      <c r="Q129" s="57">
        <f>+VLOOKUP(B129,'[5]GCI_data_platform-44'!$F$1:$G$149,2,FALSE)</f>
        <v>3.8435756024096399</v>
      </c>
      <c r="R129" s="57">
        <f>+VLOOKUP(B129,'[5]GCI_data_platform-45'!$F$1:$G$149,2,FALSE)</f>
        <v>3.4872001108433701</v>
      </c>
      <c r="S129" s="57">
        <f>+VLOOKUP(B129,'[5]GCI_data_platform-46'!$F$1:$G$149,2,FALSE)</f>
        <v>3.7868764469879501</v>
      </c>
      <c r="T129" s="57">
        <f>+VLOOKUP(B129,'[5]GCI_data_platform-47'!$F$1:$G$149,2,FALSE)</f>
        <v>5.4013738445783099</v>
      </c>
      <c r="U129" s="57">
        <f>+VLOOKUP(B129,'[5]GCI_data_platform-48'!$F$1:$G$149,2,FALSE)</f>
        <v>4.5388311265060199</v>
      </c>
      <c r="V129" s="57">
        <f>+VLOOKUP(B129,'[5]GCI_data_platform-49'!$F$1:$G$149,2,FALSE)</f>
        <v>5.0337178686747004</v>
      </c>
      <c r="W129" s="57">
        <f>+VLOOKUP(B129,'[5]GCI_data_platform-50'!$F$1:$G$149,2,FALSE)</f>
        <v>4.2798417987951796</v>
      </c>
      <c r="X129" s="57">
        <f>+VLOOKUP(B129,'[5]GCI_data_platform-51'!$F$1:$G$149,2,FALSE)</f>
        <v>3.9973384387048201</v>
      </c>
      <c r="Y129" s="57">
        <f>+VLOOKUP(B129,'[5]GCI_data_platform-52'!$F$1:$G$149,2,FALSE)</f>
        <v>3.73109514216867</v>
      </c>
      <c r="Z129" s="57">
        <f>+VLOOKUP(B129,'[5]GCI_data_platform-53'!$F$1:$G$149,2,FALSE)</f>
        <v>4.7887408530120501</v>
      </c>
      <c r="AA129" s="57">
        <f>+VLOOKUP(B129,'[5]GCI_data_platform-54'!$F$1:$G$149,2,FALSE)</f>
        <v>4.4326813481927703</v>
      </c>
      <c r="AB129" s="57">
        <f>+VLOOKUP(B129,'[5]GCI_data_platform-55'!$F$1:$G$149,2,FALSE)</f>
        <v>4.2529047397590398</v>
      </c>
      <c r="AC129" s="57">
        <f>+VLOOKUP(B129,'[5]GCI_data_platform-56'!$F$1:$G$149,2,FALSE)</f>
        <v>4.3</v>
      </c>
    </row>
    <row r="130" spans="1:29" x14ac:dyDescent="0.25">
      <c r="A130" s="57" t="s">
        <v>267</v>
      </c>
      <c r="B130" s="57" t="s">
        <v>521</v>
      </c>
      <c r="C130" s="57">
        <v>30</v>
      </c>
      <c r="F130" s="57">
        <f>+VLOOKUP(B130,'[5]GCI_data_platform-33'!$F$1:$G$149,2,FALSE)</f>
        <v>5.7177059381291002</v>
      </c>
      <c r="G130" s="57">
        <f>+VLOOKUP(B130,'[5]GCI_data_platform-34'!$F$1:$G$149,2,FALSE)</f>
        <v>5.67834913990984</v>
      </c>
      <c r="H130" s="57">
        <f>+VLOOKUP(B130,'[5]GCI_data_platform-35'!$F$1:$G$149,2,FALSE)</f>
        <v>5.8598194803278698</v>
      </c>
      <c r="I130" s="57">
        <f>+VLOOKUP(B130,'[5]GCI_data_platform-36'!$F$1:$G$149,2,FALSE)</f>
        <v>5.5237169352458997</v>
      </c>
      <c r="J130" s="57">
        <f>+VLOOKUP(B130,'[5]GCI_data_platform-37'!$F$1:$G$149,2,FALSE)</f>
        <v>5.9247077229508198</v>
      </c>
      <c r="K130" s="57">
        <f>+VLOOKUP(B130,'[5]GCI_data_platform-38'!$F$1:$G$149,2,FALSE)</f>
        <v>5.5511743147540997</v>
      </c>
      <c r="L130" s="57">
        <f>+VLOOKUP(B130,'[5]GCI_data_platform-39'!$F$1:$G$149,2,FALSE)</f>
        <v>6.1608189239344302</v>
      </c>
      <c r="M130" s="57">
        <f>+VLOOKUP(B130,'[5]GCI_data_platform-40'!$F$1:$G$149,2,FALSE)</f>
        <v>6.1527004639344298</v>
      </c>
      <c r="N130" s="57">
        <f>+VLOOKUP(B130,'[5]GCI_data_platform-41'!$F$1:$G$149,2,FALSE)</f>
        <v>5.3338463598360697</v>
      </c>
      <c r="O130" s="57">
        <f>+VLOOKUP(B130,'[5]GCI_data_platform-42'!$F$1:$G$149,2,FALSE)</f>
        <v>4.9920915450819701</v>
      </c>
      <c r="P130" s="57">
        <f>+VLOOKUP(B130,'[5]GCI_data_platform-43'!$F$1:$G$149,2,FALSE)</f>
        <v>4.1479497524590201</v>
      </c>
      <c r="Q130" s="57">
        <f>+VLOOKUP(B130,'[5]GCI_data_platform-44'!$F$1:$G$149,2,FALSE)</f>
        <v>5.74442462131148</v>
      </c>
      <c r="R130" s="57">
        <f>+VLOOKUP(B130,'[5]GCI_data_platform-45'!$F$1:$G$149,2,FALSE)</f>
        <v>5.3632246909836097</v>
      </c>
      <c r="S130" s="57">
        <f>+VLOOKUP(B130,'[5]GCI_data_platform-46'!$F$1:$G$149,2,FALSE)</f>
        <v>5.4585983565573803</v>
      </c>
      <c r="T130" s="57">
        <f>+VLOOKUP(B130,'[5]GCI_data_platform-47'!$F$1:$G$149,2,FALSE)</f>
        <v>6.1188182442622896</v>
      </c>
      <c r="U130" s="57">
        <f>+VLOOKUP(B130,'[5]GCI_data_platform-48'!$F$1:$G$149,2,FALSE)</f>
        <v>5.5160771942622997</v>
      </c>
      <c r="V130" s="57">
        <f>+VLOOKUP(B130,'[5]GCI_data_platform-49'!$F$1:$G$149,2,FALSE)</f>
        <v>5.9535381327868899</v>
      </c>
      <c r="W130" s="57">
        <f>+VLOOKUP(B130,'[5]GCI_data_platform-50'!$F$1:$G$149,2,FALSE)</f>
        <v>5.9336819295082002</v>
      </c>
      <c r="X130" s="57">
        <f>+VLOOKUP(B130,'[5]GCI_data_platform-51'!$F$1:$G$149,2,FALSE)</f>
        <v>5.8357763327868897</v>
      </c>
      <c r="Y130" s="57">
        <f>+VLOOKUP(B130,'[5]GCI_data_platform-52'!$F$1:$G$149,2,FALSE)</f>
        <v>6.1731201073770503</v>
      </c>
      <c r="Z130" s="57">
        <f>+VLOOKUP(B130,'[5]GCI_data_platform-53'!$F$1:$G$149,2,FALSE)</f>
        <v>5.9287821057377004</v>
      </c>
      <c r="AA130" s="57">
        <f>+VLOOKUP(B130,'[5]GCI_data_platform-54'!$F$1:$G$149,2,FALSE)</f>
        <v>5.6629024868852502</v>
      </c>
      <c r="AB130" s="57">
        <f>+VLOOKUP(B130,'[5]GCI_data_platform-55'!$F$1:$G$149,2,FALSE)</f>
        <v>5.6220456401639298</v>
      </c>
      <c r="AC130" s="57">
        <f>+VLOOKUP(B130,'[5]GCI_data_platform-56'!$F$1:$G$149,2,FALSE)</f>
        <v>6.3</v>
      </c>
    </row>
    <row r="131" spans="1:29" x14ac:dyDescent="0.25">
      <c r="A131" s="57" t="s">
        <v>268</v>
      </c>
      <c r="B131" s="57" t="s">
        <v>522</v>
      </c>
      <c r="C131" s="57">
        <v>30</v>
      </c>
      <c r="F131" s="57">
        <f>+VLOOKUP(B131,'[5]GCI_data_platform-33'!$F$1:$G$149,2,FALSE)</f>
        <v>5.6320380087208299</v>
      </c>
      <c r="G131" s="57">
        <f>+VLOOKUP(B131,'[5]GCI_data_platform-34'!$F$1:$G$149,2,FALSE)</f>
        <v>5.7069082364888901</v>
      </c>
      <c r="H131" s="57">
        <f>+VLOOKUP(B131,'[5]GCI_data_platform-35'!$F$1:$G$149,2,FALSE)</f>
        <v>6.2416865733333298</v>
      </c>
      <c r="I131" s="57">
        <f>+VLOOKUP(B131,'[5]GCI_data_platform-36'!$F$1:$G$149,2,FALSE)</f>
        <v>5.9788515733333298</v>
      </c>
      <c r="J131" s="57">
        <f>+VLOOKUP(B131,'[5]GCI_data_platform-37'!$F$1:$G$149,2,FALSE)</f>
        <v>5.9671124799999999</v>
      </c>
      <c r="K131" s="57">
        <f>+VLOOKUP(B131,'[5]GCI_data_platform-38'!$F$1:$G$149,2,FALSE)</f>
        <v>5.1770849999999999</v>
      </c>
      <c r="L131" s="57">
        <f>+VLOOKUP(B131,'[5]GCI_data_platform-39'!$F$1:$G$149,2,FALSE)</f>
        <v>6.1721130153333297</v>
      </c>
      <c r="M131" s="57">
        <f>+VLOOKUP(B131,'[5]GCI_data_platform-40'!$F$1:$G$149,2,FALSE)</f>
        <v>6.0822323766666697</v>
      </c>
      <c r="N131" s="57">
        <f>+VLOOKUP(B131,'[5]GCI_data_platform-41'!$F$1:$G$149,2,FALSE)</f>
        <v>4.8822467700000001</v>
      </c>
      <c r="O131" s="57">
        <f>+VLOOKUP(B131,'[5]GCI_data_platform-42'!$F$1:$G$149,2,FALSE)</f>
        <v>5.0101611400000001</v>
      </c>
      <c r="P131" s="57">
        <f>+VLOOKUP(B131,'[5]GCI_data_platform-43'!$F$1:$G$149,2,FALSE)</f>
        <v>4.2293610199999998</v>
      </c>
      <c r="Q131" s="57">
        <f>+VLOOKUP(B131,'[5]GCI_data_platform-44'!$F$1:$G$149,2,FALSE)</f>
        <v>5.6693650199999999</v>
      </c>
      <c r="R131" s="57">
        <f>+VLOOKUP(B131,'[5]GCI_data_platform-45'!$F$1:$G$149,2,FALSE)</f>
        <v>5.2903515366666696</v>
      </c>
      <c r="S131" s="57">
        <f>+VLOOKUP(B131,'[5]GCI_data_platform-46'!$F$1:$G$149,2,FALSE)</f>
        <v>5.6804860533333299</v>
      </c>
      <c r="T131" s="57">
        <f>+VLOOKUP(B131,'[5]GCI_data_platform-47'!$F$1:$G$149,2,FALSE)</f>
        <v>5.9958734900000001</v>
      </c>
      <c r="U131" s="57">
        <f>+VLOOKUP(B131,'[5]GCI_data_platform-48'!$F$1:$G$149,2,FALSE)</f>
        <v>5.6688052400000002</v>
      </c>
      <c r="V131" s="57">
        <f>+VLOOKUP(B131,'[5]GCI_data_platform-49'!$F$1:$G$149,2,FALSE)</f>
        <v>5.8823667866666698</v>
      </c>
      <c r="W131" s="57">
        <f>+VLOOKUP(B131,'[5]GCI_data_platform-50'!$F$1:$G$149,2,FALSE)</f>
        <v>6.2536674833333299</v>
      </c>
      <c r="X131" s="57">
        <f>+VLOOKUP(B131,'[5]GCI_data_platform-51'!$F$1:$G$149,2,FALSE)</f>
        <v>5.4074273254166698</v>
      </c>
      <c r="Y131" s="57">
        <f>+VLOOKUP(B131,'[5]GCI_data_platform-52'!$F$1:$G$149,2,FALSE)</f>
        <v>6.24164763666667</v>
      </c>
      <c r="Z131" s="57">
        <f>+VLOOKUP(B131,'[5]GCI_data_platform-53'!$F$1:$G$149,2,FALSE)</f>
        <v>5.5525172200000004</v>
      </c>
      <c r="AA131" s="57">
        <f>+VLOOKUP(B131,'[5]GCI_data_platform-54'!$F$1:$G$149,2,FALSE)</f>
        <v>5.3991388866666696</v>
      </c>
      <c r="AB131" s="57">
        <f>+VLOOKUP(B131,'[5]GCI_data_platform-55'!$F$1:$G$149,2,FALSE)</f>
        <v>4.5411719499999998</v>
      </c>
      <c r="AC131" s="57">
        <f>+VLOOKUP(B131,'[5]GCI_data_platform-56'!$F$1:$G$149,2,FALSE)</f>
        <v>3</v>
      </c>
    </row>
    <row r="132" spans="1:29" x14ac:dyDescent="0.25">
      <c r="A132" s="57" t="s">
        <v>697</v>
      </c>
      <c r="B132" s="57" t="s">
        <v>701</v>
      </c>
      <c r="C132" s="57">
        <v>30</v>
      </c>
      <c r="F132" s="57">
        <f>+VLOOKUP(B132,'[5]GCI_data_platform-33'!$F$1:$G$149,2,FALSE)</f>
        <v>4.94900867574645</v>
      </c>
      <c r="G132" s="57">
        <f>+VLOOKUP(B132,'[5]GCI_data_platform-34'!$F$1:$G$149,2,FALSE)</f>
        <v>4.9210770038912504</v>
      </c>
      <c r="H132" s="57">
        <f>+VLOOKUP(B132,'[5]GCI_data_platform-35'!$F$1:$G$149,2,FALSE)</f>
        <v>5.7964016808510603</v>
      </c>
      <c r="I132" s="57">
        <f>+VLOOKUP(B132,'[5]GCI_data_platform-36'!$F$1:$G$149,2,FALSE)</f>
        <v>5.2109469617021302</v>
      </c>
      <c r="J132" s="57">
        <f>+VLOOKUP(B132,'[5]GCI_data_platform-37'!$F$1:$G$149,2,FALSE)</f>
        <v>4.4494241304964497</v>
      </c>
      <c r="K132" s="57">
        <f>+VLOOKUP(B132,'[5]GCI_data_platform-38'!$F$1:$G$149,2,FALSE)</f>
        <v>4.1617218368794298</v>
      </c>
      <c r="L132" s="57">
        <f>+VLOOKUP(B132,'[5]GCI_data_platform-39'!$F$1:$G$149,2,FALSE)</f>
        <v>5.1060835001418399</v>
      </c>
      <c r="M132" s="57">
        <f>+VLOOKUP(B132,'[5]GCI_data_platform-40'!$F$1:$G$149,2,FALSE)</f>
        <v>4.5420163035460996</v>
      </c>
      <c r="N132" s="57">
        <f>+VLOOKUP(B132,'[5]GCI_data_platform-41'!$F$1:$G$149,2,FALSE)</f>
        <v>4.2270565574468097</v>
      </c>
      <c r="O132" s="57">
        <f>+VLOOKUP(B132,'[5]GCI_data_platform-42'!$F$1:$G$149,2,FALSE)</f>
        <v>3.7431589886524801</v>
      </c>
      <c r="P132" s="57">
        <f>+VLOOKUP(B132,'[5]GCI_data_platform-43'!$F$1:$G$149,2,FALSE)</f>
        <v>4.2767239262411403</v>
      </c>
      <c r="Q132" s="57">
        <f>+VLOOKUP(B132,'[5]GCI_data_platform-44'!$F$1:$G$149,2,FALSE)</f>
        <v>4.1980590794326202</v>
      </c>
      <c r="R132" s="57">
        <f>+VLOOKUP(B132,'[5]GCI_data_platform-45'!$F$1:$G$149,2,FALSE)</f>
        <v>3.7316753645390102</v>
      </c>
      <c r="S132" s="57">
        <f>+VLOOKUP(B132,'[5]GCI_data_platform-46'!$F$1:$G$149,2,FALSE)</f>
        <v>5.3703386312056702</v>
      </c>
      <c r="T132" s="57">
        <f>+VLOOKUP(B132,'[5]GCI_data_platform-47'!$F$1:$G$149,2,FALSE)</f>
        <v>6.1352283333333304</v>
      </c>
      <c r="U132" s="57">
        <f>+VLOOKUP(B132,'[5]GCI_data_platform-48'!$F$1:$G$149,2,FALSE)</f>
        <v>5.9212486964539002</v>
      </c>
      <c r="V132" s="57">
        <f>+VLOOKUP(B132,'[5]GCI_data_platform-49'!$F$1:$G$149,2,FALSE)</f>
        <v>5.9076417886524801</v>
      </c>
      <c r="W132" s="57">
        <f>+VLOOKUP(B132,'[5]GCI_data_platform-50'!$F$1:$G$149,2,FALSE)</f>
        <v>5.1686710241134799</v>
      </c>
      <c r="X132" s="57">
        <f>+VLOOKUP(B132,'[5]GCI_data_platform-51'!$F$1:$G$149,2,FALSE)</f>
        <v>5.0328036913120604</v>
      </c>
      <c r="Y132" s="57">
        <f>+VLOOKUP(B132,'[5]GCI_data_platform-52'!$F$1:$G$149,2,FALSE)</f>
        <v>4.9982560113475198</v>
      </c>
      <c r="Z132" s="57">
        <f>+VLOOKUP(B132,'[5]GCI_data_platform-53'!$F$1:$G$149,2,FALSE)</f>
        <v>5.5769036042553202</v>
      </c>
      <c r="AA132" s="57">
        <f>+VLOOKUP(B132,'[5]GCI_data_platform-54'!$F$1:$G$149,2,FALSE)</f>
        <v>4.9827029645390102</v>
      </c>
      <c r="AB132" s="57">
        <f>+VLOOKUP(B132,'[5]GCI_data_platform-55'!$F$1:$G$149,2,FALSE)</f>
        <v>4.9297989163120599</v>
      </c>
      <c r="AC132" s="57">
        <f>+VLOOKUP(B132,'[5]GCI_data_platform-56'!$F$1:$G$149,2,FALSE)</f>
        <v>6.3</v>
      </c>
    </row>
    <row r="133" spans="1:29" x14ac:dyDescent="0.25">
      <c r="A133" s="57" t="s">
        <v>272</v>
      </c>
      <c r="B133" s="57" t="s">
        <v>525</v>
      </c>
      <c r="C133" s="57">
        <v>30</v>
      </c>
      <c r="F133" s="57">
        <f>+VLOOKUP(B133,'[5]GCI_data_platform-33'!$F$1:$G$149,2,FALSE)</f>
        <v>3.5485616903272299</v>
      </c>
      <c r="G133" s="57">
        <f>+VLOOKUP(B133,'[5]GCI_data_platform-34'!$F$1:$G$149,2,FALSE)</f>
        <v>3.5155887581762699</v>
      </c>
      <c r="H133" s="57">
        <f>+VLOOKUP(B133,'[5]GCI_data_platform-35'!$F$1:$G$149,2,FALSE)</f>
        <v>3.7912581183246101</v>
      </c>
      <c r="I133" s="57">
        <f>+VLOOKUP(B133,'[5]GCI_data_platform-36'!$F$1:$G$149,2,FALSE)</f>
        <v>3.2390507675392701</v>
      </c>
      <c r="J133" s="57">
        <f>+VLOOKUP(B133,'[5]GCI_data_platform-37'!$F$1:$G$149,2,FALSE)</f>
        <v>2.8687470670157098</v>
      </c>
      <c r="K133" s="57">
        <f>+VLOOKUP(B133,'[5]GCI_data_platform-38'!$F$1:$G$149,2,FALSE)</f>
        <v>2.77208947172775</v>
      </c>
      <c r="L133" s="57">
        <f>+VLOOKUP(B133,'[5]GCI_data_platform-39'!$F$1:$G$149,2,FALSE)</f>
        <v>2.7951216108900501</v>
      </c>
      <c r="M133" s="57">
        <f>+VLOOKUP(B133,'[5]GCI_data_platform-40'!$F$1:$G$149,2,FALSE)</f>
        <v>3.23427746020942</v>
      </c>
      <c r="N133" s="57">
        <f>+VLOOKUP(B133,'[5]GCI_data_platform-41'!$F$1:$G$149,2,FALSE)</f>
        <v>3.1189094062827198</v>
      </c>
      <c r="O133" s="57">
        <f>+VLOOKUP(B133,'[5]GCI_data_platform-42'!$F$1:$G$149,2,FALSE)</f>
        <v>3.0174409842931902</v>
      </c>
      <c r="P133" s="57">
        <f>+VLOOKUP(B133,'[5]GCI_data_platform-43'!$F$1:$G$149,2,FALSE)</f>
        <v>3.6650234827225101</v>
      </c>
      <c r="Q133" s="57">
        <f>+VLOOKUP(B133,'[5]GCI_data_platform-44'!$F$1:$G$149,2,FALSE)</f>
        <v>3.6422327596858599</v>
      </c>
      <c r="R133" s="57">
        <f>+VLOOKUP(B133,'[5]GCI_data_platform-45'!$F$1:$G$149,2,FALSE)</f>
        <v>3.3199271465968598</v>
      </c>
      <c r="S133" s="57">
        <f>+VLOOKUP(B133,'[5]GCI_data_platform-46'!$F$1:$G$149,2,FALSE)</f>
        <v>3.7279419575916202</v>
      </c>
      <c r="T133" s="57">
        <f>+VLOOKUP(B133,'[5]GCI_data_platform-47'!$F$1:$G$149,2,FALSE)</f>
        <v>4.9796950874345596</v>
      </c>
      <c r="U133" s="57">
        <f>+VLOOKUP(B133,'[5]GCI_data_platform-48'!$F$1:$G$149,2,FALSE)</f>
        <v>4.58213193036649</v>
      </c>
      <c r="V133" s="57">
        <f>+VLOOKUP(B133,'[5]GCI_data_platform-49'!$F$1:$G$149,2,FALSE)</f>
        <v>4.9943882973821996</v>
      </c>
      <c r="W133" s="57">
        <f>+VLOOKUP(B133,'[5]GCI_data_platform-50'!$F$1:$G$149,2,FALSE)</f>
        <v>3.4744328455497402</v>
      </c>
      <c r="X133" s="57">
        <f>+VLOOKUP(B133,'[5]GCI_data_platform-51'!$F$1:$G$149,2,FALSE)</f>
        <v>3.6474804867801001</v>
      </c>
      <c r="Y133" s="57">
        <f>+VLOOKUP(B133,'[5]GCI_data_platform-52'!$F$1:$G$149,2,FALSE)</f>
        <v>3.38814283717277</v>
      </c>
      <c r="Z133" s="57">
        <f>+VLOOKUP(B133,'[5]GCI_data_platform-53'!$F$1:$G$149,2,FALSE)</f>
        <v>3.74914128324607</v>
      </c>
      <c r="AA133" s="57">
        <f>+VLOOKUP(B133,'[5]GCI_data_platform-54'!$F$1:$G$149,2,FALSE)</f>
        <v>4.2165427497382204</v>
      </c>
      <c r="AB133" s="57">
        <f>+VLOOKUP(B133,'[5]GCI_data_platform-55'!$F$1:$G$149,2,FALSE)</f>
        <v>3.6615885125654501</v>
      </c>
      <c r="AC133" s="57">
        <f>+VLOOKUP(B133,'[5]GCI_data_platform-56'!$F$1:$G$149,2,FALSE)</f>
        <v>5</v>
      </c>
    </row>
    <row r="134" spans="1:29" x14ac:dyDescent="0.25">
      <c r="A134" s="57" t="s">
        <v>273</v>
      </c>
      <c r="B134" s="57" t="s">
        <v>526</v>
      </c>
      <c r="C134" s="57">
        <v>30</v>
      </c>
      <c r="F134" s="57">
        <f>+VLOOKUP(B134,'[5]GCI_data_platform-33'!$F$1:$G$149,2,FALSE)</f>
        <v>3.7856114082756198</v>
      </c>
      <c r="G134" s="57">
        <f>+VLOOKUP(B134,'[5]GCI_data_platform-34'!$F$1:$G$149,2,FALSE)</f>
        <v>3.5492115779855098</v>
      </c>
      <c r="H134" s="57">
        <f>+VLOOKUP(B134,'[5]GCI_data_platform-35'!$F$1:$G$149,2,FALSE)</f>
        <v>4.0781466012422403</v>
      </c>
      <c r="I134" s="57">
        <f>+VLOOKUP(B134,'[5]GCI_data_platform-36'!$F$1:$G$149,2,FALSE)</f>
        <v>3.1322444080745302</v>
      </c>
      <c r="J134" s="57">
        <f>+VLOOKUP(B134,'[5]GCI_data_platform-37'!$F$1:$G$149,2,FALSE)</f>
        <v>2.7440960621118</v>
      </c>
      <c r="K134" s="57">
        <f>+VLOOKUP(B134,'[5]GCI_data_platform-38'!$F$1:$G$149,2,FALSE)</f>
        <v>2.0197146919254698</v>
      </c>
      <c r="L134" s="57">
        <f>+VLOOKUP(B134,'[5]GCI_data_platform-39'!$F$1:$G$149,2,FALSE)</f>
        <v>3.7566683763975202</v>
      </c>
      <c r="M134" s="57">
        <f>+VLOOKUP(B134,'[5]GCI_data_platform-40'!$F$1:$G$149,2,FALSE)</f>
        <v>3.79891671863354</v>
      </c>
      <c r="N134" s="57">
        <f>+VLOOKUP(B134,'[5]GCI_data_platform-41'!$F$1:$G$149,2,FALSE)</f>
        <v>2.8339254956521698</v>
      </c>
      <c r="O134" s="57">
        <f>+VLOOKUP(B134,'[5]GCI_data_platform-42'!$F$1:$G$149,2,FALSE)</f>
        <v>2.6580657813664601</v>
      </c>
      <c r="P134" s="57">
        <f>+VLOOKUP(B134,'[5]GCI_data_platform-43'!$F$1:$G$149,2,FALSE)</f>
        <v>3.3425777515527999</v>
      </c>
      <c r="Q134" s="57">
        <f>+VLOOKUP(B134,'[5]GCI_data_platform-44'!$F$1:$G$149,2,FALSE)</f>
        <v>3.8656177999999999</v>
      </c>
      <c r="R134" s="57">
        <f>+VLOOKUP(B134,'[5]GCI_data_platform-45'!$F$1:$G$149,2,FALSE)</f>
        <v>3.5484485658385099</v>
      </c>
      <c r="S134" s="57">
        <f>+VLOOKUP(B134,'[5]GCI_data_platform-46'!$F$1:$G$149,2,FALSE)</f>
        <v>3.88998791242236</v>
      </c>
      <c r="T134" s="57">
        <f>+VLOOKUP(B134,'[5]GCI_data_platform-47'!$F$1:$G$149,2,FALSE)</f>
        <v>4.4874585888198704</v>
      </c>
      <c r="U134" s="57">
        <f>+VLOOKUP(B134,'[5]GCI_data_platform-48'!$F$1:$G$149,2,FALSE)</f>
        <v>4.6329193801242203</v>
      </c>
      <c r="V134" s="57">
        <f>+VLOOKUP(B134,'[5]GCI_data_platform-49'!$F$1:$G$149,2,FALSE)</f>
        <v>4.8017809378881999</v>
      </c>
      <c r="W134" s="57">
        <f>+VLOOKUP(B134,'[5]GCI_data_platform-50'!$F$1:$G$149,2,FALSE)</f>
        <v>3.5406076540372702</v>
      </c>
      <c r="X134" s="57">
        <f>+VLOOKUP(B134,'[5]GCI_data_platform-51'!$F$1:$G$149,2,FALSE)</f>
        <v>4.4948108991459597</v>
      </c>
      <c r="Y134" s="57">
        <f>+VLOOKUP(B134,'[5]GCI_data_platform-52'!$F$1:$G$149,2,FALSE)</f>
        <v>3.9791728211180102</v>
      </c>
      <c r="Z134" s="57">
        <f>+VLOOKUP(B134,'[5]GCI_data_platform-53'!$F$1:$G$149,2,FALSE)</f>
        <v>5.0717117919254697</v>
      </c>
      <c r="AA134" s="57">
        <f>+VLOOKUP(B134,'[5]GCI_data_platform-54'!$F$1:$G$149,2,FALSE)</f>
        <v>4.6165176826086904</v>
      </c>
      <c r="AB134" s="57">
        <f>+VLOOKUP(B134,'[5]GCI_data_platform-55'!$F$1:$G$149,2,FALSE)</f>
        <v>4.7335664341614896</v>
      </c>
      <c r="AC134" s="57">
        <f>+VLOOKUP(B134,'[5]GCI_data_platform-56'!$F$1:$G$149,2,FALSE)</f>
        <v>7.7</v>
      </c>
    </row>
    <row r="135" spans="1:29" x14ac:dyDescent="0.25">
      <c r="A135" s="57" t="s">
        <v>757</v>
      </c>
      <c r="B135" s="57" t="s">
        <v>758</v>
      </c>
      <c r="C135" s="57">
        <v>20</v>
      </c>
      <c r="D135" s="57">
        <v>1</v>
      </c>
      <c r="E135" s="57">
        <v>22</v>
      </c>
      <c r="F135" s="57">
        <f>+VLOOKUP(B135,'[5]GCI_data_platform-33'!$F$1:$G$149,2,FALSE)</f>
        <v>3.3923755392952901</v>
      </c>
      <c r="G135" s="57">
        <f>+VLOOKUP(B135,'[5]GCI_data_platform-34'!$F$1:$G$149,2,FALSE)</f>
        <v>3.4152189699661801</v>
      </c>
      <c r="H135" s="57">
        <f>+VLOOKUP(B135,'[5]GCI_data_platform-35'!$F$1:$G$149,2,FALSE)</f>
        <v>2.8150198724637701</v>
      </c>
      <c r="I135" s="57">
        <f>+VLOOKUP(B135,'[5]GCI_data_platform-36'!$F$1:$G$149,2,FALSE)</f>
        <v>2.69077910434783</v>
      </c>
      <c r="J135" s="57">
        <f>+VLOOKUP(B135,'[5]GCI_data_platform-37'!$F$1:$G$149,2,FALSE)</f>
        <v>3.3037540347826102</v>
      </c>
      <c r="K135" s="57">
        <f>+VLOOKUP(B135,'[5]GCI_data_platform-38'!$F$1:$G$149,2,FALSE)</f>
        <v>3.15228477681159</v>
      </c>
      <c r="L135" s="57">
        <f>+VLOOKUP(B135,'[5]GCI_data_platform-39'!$F$1:$G$149,2,FALSE)</f>
        <v>3.2792742744927499</v>
      </c>
      <c r="M135" s="57">
        <f>+VLOOKUP(B135,'[5]GCI_data_platform-40'!$F$1:$G$149,2,FALSE)</f>
        <v>3.3945650507246401</v>
      </c>
      <c r="N135" s="57">
        <f>+VLOOKUP(B135,'[5]GCI_data_platform-41'!$F$1:$G$149,2,FALSE)</f>
        <v>2.9344665347826102</v>
      </c>
      <c r="O135" s="57">
        <f>+VLOOKUP(B135,'[5]GCI_data_platform-42'!$F$1:$G$149,2,FALSE)</f>
        <v>3.2019241405797101</v>
      </c>
      <c r="P135" s="57">
        <f>+VLOOKUP(B135,'[5]GCI_data_platform-43'!$F$1:$G$149,2,FALSE)</f>
        <v>3.4377712942029</v>
      </c>
      <c r="Q135" s="57">
        <f>+VLOOKUP(B135,'[5]GCI_data_platform-44'!$F$1:$G$149,2,FALSE)</f>
        <v>3.4525757000000001</v>
      </c>
      <c r="R135" s="57">
        <f>+VLOOKUP(B135,'[5]GCI_data_platform-45'!$F$1:$G$149,2,FALSE)</f>
        <v>3.2568759057971</v>
      </c>
      <c r="S135" s="57">
        <f>+VLOOKUP(B135,'[5]GCI_data_platform-46'!$F$1:$G$149,2,FALSE)</f>
        <v>3.4119601333333298</v>
      </c>
      <c r="T135" s="57">
        <f>+VLOOKUP(B135,'[5]GCI_data_platform-47'!$F$1:$G$149,2,FALSE)</f>
        <v>5.36553720434783</v>
      </c>
      <c r="U135" s="57">
        <f>+VLOOKUP(B135,'[5]GCI_data_platform-48'!$F$1:$G$149,2,FALSE)</f>
        <v>4.2173407405797096</v>
      </c>
      <c r="V135" s="57">
        <f>+VLOOKUP(B135,'[5]GCI_data_platform-49'!$F$1:$G$149,2,FALSE)</f>
        <v>4.86349005362319</v>
      </c>
      <c r="W135" s="57">
        <f>+VLOOKUP(B135,'[5]GCI_data_platform-50'!$F$1:$G$149,2,FALSE)</f>
        <v>3.7162199101449298</v>
      </c>
      <c r="X135" s="57">
        <f>+VLOOKUP(B135,'[5]GCI_data_platform-51'!$F$1:$G$149,2,FALSE)</f>
        <v>3.3238452472826099</v>
      </c>
      <c r="Y135" s="57">
        <f>+VLOOKUP(B135,'[5]GCI_data_platform-52'!$F$1:$G$149,2,FALSE)</f>
        <v>3.4000254884058001</v>
      </c>
      <c r="Z135" s="57">
        <f>+VLOOKUP(B135,'[5]GCI_data_platform-53'!$F$1:$G$149,2,FALSE)</f>
        <v>2.8411316536231901</v>
      </c>
      <c r="AA135" s="57">
        <f>+VLOOKUP(B135,'[5]GCI_data_platform-54'!$F$1:$G$149,2,FALSE)</f>
        <v>3.63218033478261</v>
      </c>
      <c r="AB135" s="57">
        <f>+VLOOKUP(B135,'[5]GCI_data_platform-55'!$F$1:$G$149,2,FALSE)</f>
        <v>3.1173480362318799</v>
      </c>
      <c r="AC135" s="57">
        <f>+VLOOKUP(B135,'[5]GCI_data_platform-56'!$F$1:$G$149,2,FALSE)</f>
        <v>4</v>
      </c>
    </row>
    <row r="136" spans="1:29" x14ac:dyDescent="0.25">
      <c r="A136" s="57" t="s">
        <v>47</v>
      </c>
      <c r="B136" s="57" t="s">
        <v>116</v>
      </c>
      <c r="C136" s="57">
        <v>10</v>
      </c>
      <c r="D136" s="57">
        <v>1</v>
      </c>
      <c r="E136" s="57">
        <v>12</v>
      </c>
      <c r="F136" s="57">
        <f>+VLOOKUP(B136,'[5]GCI_data_platform-33'!$F$1:$G$149,2,FALSE)</f>
        <v>3.5796649030397498</v>
      </c>
      <c r="G136" s="57">
        <f>+VLOOKUP(B136,'[5]GCI_data_platform-34'!$F$1:$G$149,2,FALSE)</f>
        <v>3.4923354501071899</v>
      </c>
      <c r="H136" s="57">
        <f>+VLOOKUP(B136,'[5]GCI_data_platform-35'!$F$1:$G$149,2,FALSE)</f>
        <v>4.2242211999999997</v>
      </c>
      <c r="I136" s="57">
        <f>+VLOOKUP(B136,'[5]GCI_data_platform-36'!$F$1:$G$149,2,FALSE)</f>
        <v>3.2658163067137802</v>
      </c>
      <c r="J136" s="57">
        <f>+VLOOKUP(B136,'[5]GCI_data_platform-37'!$F$1:$G$149,2,FALSE)</f>
        <v>2.9011579512367498</v>
      </c>
      <c r="K136" s="57">
        <f>+VLOOKUP(B136,'[5]GCI_data_platform-38'!$F$1:$G$149,2,FALSE)</f>
        <v>2.2164462992932901</v>
      </c>
      <c r="L136" s="57">
        <f>+VLOOKUP(B136,'[5]GCI_data_platform-39'!$F$1:$G$149,2,FALSE)</f>
        <v>3.4670867949116602</v>
      </c>
      <c r="M136" s="57">
        <f>+VLOOKUP(B136,'[5]GCI_data_platform-40'!$F$1:$G$149,2,FALSE)</f>
        <v>4.5742591339222596</v>
      </c>
      <c r="N136" s="57">
        <f>+VLOOKUP(B136,'[5]GCI_data_platform-41'!$F$1:$G$149,2,FALSE)</f>
        <v>2.3827500342756198</v>
      </c>
      <c r="O136" s="57">
        <f>+VLOOKUP(B136,'[5]GCI_data_platform-42'!$F$1:$G$149,2,FALSE)</f>
        <v>2.8821706858657201</v>
      </c>
      <c r="P136" s="57">
        <f>+VLOOKUP(B136,'[5]GCI_data_platform-43'!$F$1:$G$149,2,FALSE)</f>
        <v>3.3597274664310999</v>
      </c>
      <c r="Q136" s="57">
        <f>+VLOOKUP(B136,'[5]GCI_data_platform-44'!$F$1:$G$149,2,FALSE)</f>
        <v>3.5933006183745602</v>
      </c>
      <c r="R136" s="57">
        <f>+VLOOKUP(B136,'[5]GCI_data_platform-45'!$F$1:$G$149,2,FALSE)</f>
        <v>3.2682049565371001</v>
      </c>
      <c r="S136" s="57">
        <f>+VLOOKUP(B136,'[5]GCI_data_platform-46'!$F$1:$G$149,2,FALSE)</f>
        <v>3.8898329696113101</v>
      </c>
      <c r="T136" s="57">
        <f>+VLOOKUP(B136,'[5]GCI_data_platform-47'!$F$1:$G$149,2,FALSE)</f>
        <v>5.7701637844522997</v>
      </c>
      <c r="U136" s="57">
        <f>+VLOOKUP(B136,'[5]GCI_data_platform-48'!$F$1:$G$149,2,FALSE)</f>
        <v>2.2734838713780898</v>
      </c>
      <c r="V136" s="57">
        <f>+VLOOKUP(B136,'[5]GCI_data_platform-49'!$F$1:$G$149,2,FALSE)</f>
        <v>4.12147419293286</v>
      </c>
      <c r="W136" s="57">
        <f>+VLOOKUP(B136,'[5]GCI_data_platform-50'!$F$1:$G$149,2,FALSE)</f>
        <v>3.10771312332156</v>
      </c>
      <c r="X136" s="57">
        <f>+VLOOKUP(B136,'[5]GCI_data_platform-51'!$F$1:$G$149,2,FALSE)</f>
        <v>3.8416532618374601</v>
      </c>
      <c r="Y136" s="57">
        <f>+VLOOKUP(B136,'[5]GCI_data_platform-52'!$F$1:$G$149,2,FALSE)</f>
        <v>3.4402625954063599</v>
      </c>
      <c r="Z136" s="57">
        <f>+VLOOKUP(B136,'[5]GCI_data_platform-53'!$F$1:$G$149,2,FALSE)</f>
        <v>4.2397884183745598</v>
      </c>
      <c r="AA136" s="57">
        <f>+VLOOKUP(B136,'[5]GCI_data_platform-54'!$F$1:$G$149,2,FALSE)</f>
        <v>4.0604174208480597</v>
      </c>
      <c r="AB136" s="57">
        <f>+VLOOKUP(B136,'[5]GCI_data_platform-55'!$F$1:$G$149,2,FALSE)</f>
        <v>3.65196987385159</v>
      </c>
      <c r="AC136" s="57">
        <f>+VLOOKUP(B136,'[5]GCI_data_platform-56'!$F$1:$G$149,2,FALSE)</f>
        <v>6.7</v>
      </c>
    </row>
    <row r="137" spans="1:29" x14ac:dyDescent="0.25">
      <c r="A137" s="57" t="s">
        <v>275</v>
      </c>
      <c r="B137" s="57" t="s">
        <v>528</v>
      </c>
      <c r="C137" s="57">
        <v>30</v>
      </c>
      <c r="F137" s="57">
        <f>+VLOOKUP(B137,'[5]GCI_data_platform-33'!$F$1:$G$149,2,FALSE)</f>
        <v>3.84672326219611</v>
      </c>
      <c r="G137" s="57">
        <f>+VLOOKUP(B137,'[5]GCI_data_platform-34'!$F$1:$G$149,2,FALSE)</f>
        <v>3.7385714404131698</v>
      </c>
      <c r="H137" s="57">
        <f>+VLOOKUP(B137,'[5]GCI_data_platform-35'!$F$1:$G$149,2,FALSE)</f>
        <v>4.2510592652694603</v>
      </c>
      <c r="I137" s="57">
        <f>+VLOOKUP(B137,'[5]GCI_data_platform-36'!$F$1:$G$149,2,FALSE)</f>
        <v>3.1914582664670701</v>
      </c>
      <c r="J137" s="57">
        <f>+VLOOKUP(B137,'[5]GCI_data_platform-37'!$F$1:$G$149,2,FALSE)</f>
        <v>3.6750849988023999</v>
      </c>
      <c r="K137" s="57">
        <f>+VLOOKUP(B137,'[5]GCI_data_platform-38'!$F$1:$G$149,2,FALSE)</f>
        <v>3.2595304988024001</v>
      </c>
      <c r="L137" s="57">
        <f>+VLOOKUP(B137,'[5]GCI_data_platform-39'!$F$1:$G$149,2,FALSE)</f>
        <v>3.9256155426347301</v>
      </c>
      <c r="M137" s="57">
        <f>+VLOOKUP(B137,'[5]GCI_data_platform-40'!$F$1:$G$149,2,FALSE)</f>
        <v>3.5509275520958101</v>
      </c>
      <c r="N137" s="57">
        <f>+VLOOKUP(B137,'[5]GCI_data_platform-41'!$F$1:$G$149,2,FALSE)</f>
        <v>3.4455788407185599</v>
      </c>
      <c r="O137" s="57">
        <f>+VLOOKUP(B137,'[5]GCI_data_platform-42'!$F$1:$G$149,2,FALSE)</f>
        <v>3.5304640910179601</v>
      </c>
      <c r="P137" s="57">
        <f>+VLOOKUP(B137,'[5]GCI_data_platform-43'!$F$1:$G$149,2,FALSE)</f>
        <v>3.5076772359281398</v>
      </c>
      <c r="Q137" s="57">
        <f>+VLOOKUP(B137,'[5]GCI_data_platform-44'!$F$1:$G$149,2,FALSE)</f>
        <v>3.9016646455089798</v>
      </c>
      <c r="R137" s="57">
        <f>+VLOOKUP(B137,'[5]GCI_data_platform-45'!$F$1:$G$149,2,FALSE)</f>
        <v>3.5093328233532901</v>
      </c>
      <c r="S137" s="57">
        <f>+VLOOKUP(B137,'[5]GCI_data_platform-46'!$F$1:$G$149,2,FALSE)</f>
        <v>3.9781899820359299</v>
      </c>
      <c r="T137" s="57">
        <f>+VLOOKUP(B137,'[5]GCI_data_platform-47'!$F$1:$G$149,2,FALSE)</f>
        <v>3.8494071898203601</v>
      </c>
      <c r="U137" s="57">
        <f>+VLOOKUP(B137,'[5]GCI_data_platform-48'!$F$1:$G$149,2,FALSE)</f>
        <v>3.6423457784431101</v>
      </c>
      <c r="V137" s="57">
        <f>+VLOOKUP(B137,'[5]GCI_data_platform-49'!$F$1:$G$149,2,FALSE)</f>
        <v>4.5423778101796399</v>
      </c>
      <c r="W137" s="57">
        <f>+VLOOKUP(B137,'[5]GCI_data_platform-50'!$F$1:$G$149,2,FALSE)</f>
        <v>3.9306784389221598</v>
      </c>
      <c r="X137" s="57">
        <f>+VLOOKUP(B137,'[5]GCI_data_platform-51'!$F$1:$G$149,2,FALSE)</f>
        <v>4.1711787275449099</v>
      </c>
      <c r="Y137" s="57">
        <f>+VLOOKUP(B137,'[5]GCI_data_platform-52'!$F$1:$G$149,2,FALSE)</f>
        <v>4.0154207263473101</v>
      </c>
      <c r="Z137" s="57">
        <f>+VLOOKUP(B137,'[5]GCI_data_platform-53'!$F$1:$G$149,2,FALSE)</f>
        <v>4.45251896227545</v>
      </c>
      <c r="AA137" s="57">
        <f>+VLOOKUP(B137,'[5]GCI_data_platform-54'!$F$1:$G$149,2,FALSE)</f>
        <v>3.9964389377245499</v>
      </c>
      <c r="AB137" s="57">
        <f>+VLOOKUP(B137,'[5]GCI_data_platform-55'!$F$1:$G$149,2,FALSE)</f>
        <v>4.25878901497006</v>
      </c>
      <c r="AC137" s="57">
        <f>+VLOOKUP(B137,'[5]GCI_data_platform-56'!$F$1:$G$149,2,FALSE)</f>
        <v>6</v>
      </c>
    </row>
    <row r="138" spans="1:29" x14ac:dyDescent="0.25">
      <c r="A138" s="57" t="s">
        <v>276</v>
      </c>
      <c r="B138" s="57" t="s">
        <v>529</v>
      </c>
      <c r="C138" s="57">
        <v>30</v>
      </c>
      <c r="F138" s="57">
        <f>+VLOOKUP(B138,'[5]GCI_data_platform-33'!$F$1:$G$149,2,FALSE)</f>
        <v>4.0835363580670396</v>
      </c>
      <c r="G138" s="57">
        <f>+VLOOKUP(B138,'[5]GCI_data_platform-34'!$F$1:$G$149,2,FALSE)</f>
        <v>3.9884362852439499</v>
      </c>
      <c r="H138" s="57">
        <f>+VLOOKUP(B138,'[5]GCI_data_platform-35'!$F$1:$G$149,2,FALSE)</f>
        <v>4.6751433346368696</v>
      </c>
      <c r="I138" s="57">
        <f>+VLOOKUP(B138,'[5]GCI_data_platform-36'!$F$1:$G$149,2,FALSE)</f>
        <v>3.6120014089385499</v>
      </c>
      <c r="J138" s="57">
        <f>+VLOOKUP(B138,'[5]GCI_data_platform-37'!$F$1:$G$149,2,FALSE)</f>
        <v>3.6237608519553102</v>
      </c>
      <c r="K138" s="57">
        <f>+VLOOKUP(B138,'[5]GCI_data_platform-38'!$F$1:$G$149,2,FALSE)</f>
        <v>3.6424979564245801</v>
      </c>
      <c r="L138" s="57">
        <f>+VLOOKUP(B138,'[5]GCI_data_platform-39'!$F$1:$G$149,2,FALSE)</f>
        <v>4.4780095437988798</v>
      </c>
      <c r="M138" s="57">
        <f>+VLOOKUP(B138,'[5]GCI_data_platform-40'!$F$1:$G$149,2,FALSE)</f>
        <v>3.40571336536313</v>
      </c>
      <c r="N138" s="57">
        <f>+VLOOKUP(B138,'[5]GCI_data_platform-41'!$F$1:$G$149,2,FALSE)</f>
        <v>3.35064416368715</v>
      </c>
      <c r="O138" s="57">
        <f>+VLOOKUP(B138,'[5]GCI_data_platform-42'!$F$1:$G$149,2,FALSE)</f>
        <v>4.05564636368715</v>
      </c>
      <c r="P138" s="57">
        <f>+VLOOKUP(B138,'[5]GCI_data_platform-43'!$F$1:$G$149,2,FALSE)</f>
        <v>3.5011293122904998</v>
      </c>
      <c r="Q138" s="57">
        <f>+VLOOKUP(B138,'[5]GCI_data_platform-44'!$F$1:$G$149,2,FALSE)</f>
        <v>3.8691507050279301</v>
      </c>
      <c r="R138" s="57">
        <f>+VLOOKUP(B138,'[5]GCI_data_platform-45'!$F$1:$G$149,2,FALSE)</f>
        <v>3.8508282234636901</v>
      </c>
      <c r="S138" s="57">
        <f>+VLOOKUP(B138,'[5]GCI_data_platform-46'!$F$1:$G$149,2,FALSE)</f>
        <v>4.5849928027933</v>
      </c>
      <c r="T138" s="57">
        <f>+VLOOKUP(B138,'[5]GCI_data_platform-47'!$F$1:$G$149,2,FALSE)</f>
        <v>4.1410507843575397</v>
      </c>
      <c r="U138" s="57">
        <f>+VLOOKUP(B138,'[5]GCI_data_platform-48'!$F$1:$G$149,2,FALSE)</f>
        <v>4.6443316050279302</v>
      </c>
      <c r="V138" s="57">
        <f>+VLOOKUP(B138,'[5]GCI_data_platform-49'!$F$1:$G$149,2,FALSE)</f>
        <v>4.6241466541899401</v>
      </c>
      <c r="W138" s="57">
        <f>+VLOOKUP(B138,'[5]GCI_data_platform-50'!$F$1:$G$149,2,FALSE)</f>
        <v>4.0150084368715104</v>
      </c>
      <c r="X138" s="57">
        <f>+VLOOKUP(B138,'[5]GCI_data_platform-51'!$F$1:$G$149,2,FALSE)</f>
        <v>4.3688365765363102</v>
      </c>
      <c r="Y138" s="57">
        <f>+VLOOKUP(B138,'[5]GCI_data_platform-52'!$F$1:$G$149,2,FALSE)</f>
        <v>4.2127668826815601</v>
      </c>
      <c r="Z138" s="57">
        <f>+VLOOKUP(B138,'[5]GCI_data_platform-53'!$F$1:$G$149,2,FALSE)</f>
        <v>4.9697093452513998</v>
      </c>
      <c r="AA138" s="57">
        <f>+VLOOKUP(B138,'[5]GCI_data_platform-54'!$F$1:$G$149,2,FALSE)</f>
        <v>4.3647139145251401</v>
      </c>
      <c r="AB138" s="57">
        <f>+VLOOKUP(B138,'[5]GCI_data_platform-55'!$F$1:$G$149,2,FALSE)</f>
        <v>4.3452018217877102</v>
      </c>
      <c r="AC138" s="57">
        <f>+VLOOKUP(B138,'[5]GCI_data_platform-56'!$F$1:$G$149,2,FALSE)</f>
        <v>5.7</v>
      </c>
    </row>
    <row r="139" spans="1:29" x14ac:dyDescent="0.25">
      <c r="A139" s="57" t="s">
        <v>278</v>
      </c>
      <c r="B139" s="57" t="s">
        <v>533</v>
      </c>
      <c r="C139" s="57">
        <v>30</v>
      </c>
      <c r="F139" s="57">
        <f>+VLOOKUP(B139,'[5]GCI_data_platform-33'!$F$1:$G$149,2,FALSE)</f>
        <v>3.3295464456147501</v>
      </c>
      <c r="G139" s="57">
        <f>+VLOOKUP(B139,'[5]GCI_data_platform-34'!$F$1:$G$149,2,FALSE)</f>
        <v>3.1857701425136602</v>
      </c>
      <c r="H139" s="57">
        <f>+VLOOKUP(B139,'[5]GCI_data_platform-35'!$F$1:$G$149,2,FALSE)</f>
        <v>3.66280138688525</v>
      </c>
      <c r="I139" s="57">
        <f>+VLOOKUP(B139,'[5]GCI_data_platform-36'!$F$1:$G$149,2,FALSE)</f>
        <v>2.8085238688524599</v>
      </c>
      <c r="J139" s="57">
        <f>+VLOOKUP(B139,'[5]GCI_data_platform-37'!$F$1:$G$149,2,FALSE)</f>
        <v>1.8565298459016399</v>
      </c>
      <c r="K139" s="57">
        <f>+VLOOKUP(B139,'[5]GCI_data_platform-38'!$F$1:$G$149,2,FALSE)</f>
        <v>2.4159189672131101</v>
      </c>
      <c r="L139" s="57">
        <f>+VLOOKUP(B139,'[5]GCI_data_platform-39'!$F$1:$G$149,2,FALSE)</f>
        <v>2.8092391698360699</v>
      </c>
      <c r="M139" s="57">
        <f>+VLOOKUP(B139,'[5]GCI_data_platform-40'!$F$1:$G$149,2,FALSE)</f>
        <v>3.12443834754098</v>
      </c>
      <c r="N139" s="57">
        <f>+VLOOKUP(B139,'[5]GCI_data_platform-41'!$F$1:$G$149,2,FALSE)</f>
        <v>2.6865952852458999</v>
      </c>
      <c r="O139" s="57">
        <f>+VLOOKUP(B139,'[5]GCI_data_platform-42'!$F$1:$G$149,2,FALSE)</f>
        <v>2.28639240655738</v>
      </c>
      <c r="P139" s="57">
        <f>+VLOOKUP(B139,'[5]GCI_data_platform-43'!$F$1:$G$149,2,FALSE)</f>
        <v>3.7850946950819702</v>
      </c>
      <c r="Q139" s="57">
        <f>+VLOOKUP(B139,'[5]GCI_data_platform-44'!$F$1:$G$149,2,FALSE)</f>
        <v>3.8053416262295099</v>
      </c>
      <c r="R139" s="57">
        <f>+VLOOKUP(B139,'[5]GCI_data_platform-45'!$F$1:$G$149,2,FALSE)</f>
        <v>3.5164247737704901</v>
      </c>
      <c r="S139" s="57">
        <f>+VLOOKUP(B139,'[5]GCI_data_platform-46'!$F$1:$G$149,2,FALSE)</f>
        <v>4.0606530295081997</v>
      </c>
      <c r="T139" s="57">
        <f>+VLOOKUP(B139,'[5]GCI_data_platform-47'!$F$1:$G$149,2,FALSE)</f>
        <v>3.9125350098360698</v>
      </c>
      <c r="U139" s="57">
        <f>+VLOOKUP(B139,'[5]GCI_data_platform-48'!$F$1:$G$149,2,FALSE)</f>
        <v>3.3801164622950801</v>
      </c>
      <c r="V139" s="57">
        <f>+VLOOKUP(B139,'[5]GCI_data_platform-49'!$F$1:$G$149,2,FALSE)</f>
        <v>4.1400994557377002</v>
      </c>
      <c r="W139" s="57">
        <f>+VLOOKUP(B139,'[5]GCI_data_platform-50'!$F$1:$G$149,2,FALSE)</f>
        <v>3.74303993114754</v>
      </c>
      <c r="X139" s="57">
        <f>+VLOOKUP(B139,'[5]GCI_data_platform-51'!$F$1:$G$149,2,FALSE)</f>
        <v>3.76087535491803</v>
      </c>
      <c r="Y139" s="57">
        <f>+VLOOKUP(B139,'[5]GCI_data_platform-52'!$F$1:$G$149,2,FALSE)</f>
        <v>3.6807819639344301</v>
      </c>
      <c r="Z139" s="57">
        <f>+VLOOKUP(B139,'[5]GCI_data_platform-53'!$F$1:$G$149,2,FALSE)</f>
        <v>3.8451979409836099</v>
      </c>
      <c r="AA139" s="57">
        <f>+VLOOKUP(B139,'[5]GCI_data_platform-54'!$F$1:$G$149,2,FALSE)</f>
        <v>4.5800812852458996</v>
      </c>
      <c r="AB139" s="57">
        <f>+VLOOKUP(B139,'[5]GCI_data_platform-55'!$F$1:$G$149,2,FALSE)</f>
        <v>3.5385957573770499</v>
      </c>
      <c r="AC139" s="57">
        <f>+VLOOKUP(B139,'[5]GCI_data_platform-56'!$F$1:$G$149,2,FALSE)</f>
        <v>4</v>
      </c>
    </row>
    <row r="140" spans="1:29" x14ac:dyDescent="0.25">
      <c r="A140" s="57" t="s">
        <v>279</v>
      </c>
      <c r="B140" s="57" t="s">
        <v>534</v>
      </c>
      <c r="C140" s="57">
        <v>30</v>
      </c>
      <c r="F140" s="57">
        <f>+VLOOKUP(B140,'[5]GCI_data_platform-33'!$F$1:$G$149,2,FALSE)</f>
        <v>2.9881143080138202</v>
      </c>
      <c r="G140" s="57">
        <f>+VLOOKUP(B140,'[5]GCI_data_platform-34'!$F$1:$G$149,2,FALSE)</f>
        <v>2.8406788739723501</v>
      </c>
      <c r="H140" s="57">
        <f>+VLOOKUP(B140,'[5]GCI_data_platform-35'!$F$1:$G$149,2,FALSE)</f>
        <v>2.51090529170507</v>
      </c>
      <c r="I140" s="57">
        <f>+VLOOKUP(B140,'[5]GCI_data_platform-36'!$F$1:$G$149,2,FALSE)</f>
        <v>2.4990590377880202</v>
      </c>
      <c r="J140" s="57">
        <f>+VLOOKUP(B140,'[5]GCI_data_platform-37'!$F$1:$G$149,2,FALSE)</f>
        <v>2.39472099124424</v>
      </c>
      <c r="K140" s="57">
        <f>+VLOOKUP(B140,'[5]GCI_data_platform-38'!$F$1:$G$149,2,FALSE)</f>
        <v>2.1531140387096799</v>
      </c>
      <c r="L140" s="57">
        <f>+VLOOKUP(B140,'[5]GCI_data_platform-39'!$F$1:$G$149,2,FALSE)</f>
        <v>2.79884544728111</v>
      </c>
      <c r="M140" s="57">
        <f>+VLOOKUP(B140,'[5]GCI_data_platform-40'!$F$1:$G$149,2,FALSE)</f>
        <v>2.2186526142857099</v>
      </c>
      <c r="N140" s="57">
        <f>+VLOOKUP(B140,'[5]GCI_data_platform-41'!$F$1:$G$149,2,FALSE)</f>
        <v>2.2510484506912398</v>
      </c>
      <c r="O140" s="57">
        <f>+VLOOKUP(B140,'[5]GCI_data_platform-42'!$F$1:$G$149,2,FALSE)</f>
        <v>1.8943189327188901</v>
      </c>
      <c r="P140" s="57">
        <f>+VLOOKUP(B140,'[5]GCI_data_platform-43'!$F$1:$G$149,2,FALSE)</f>
        <v>2.58894567695853</v>
      </c>
      <c r="Q140" s="57">
        <f>+VLOOKUP(B140,'[5]GCI_data_platform-44'!$F$1:$G$149,2,FALSE)</f>
        <v>2.3499441428571402</v>
      </c>
      <c r="R140" s="57">
        <f>+VLOOKUP(B140,'[5]GCI_data_platform-45'!$F$1:$G$149,2,FALSE)</f>
        <v>2.15510527741935</v>
      </c>
      <c r="S140" s="57">
        <f>+VLOOKUP(B140,'[5]GCI_data_platform-46'!$F$1:$G$149,2,FALSE)</f>
        <v>3.4693535562212001</v>
      </c>
      <c r="T140" s="57">
        <f>+VLOOKUP(B140,'[5]GCI_data_platform-47'!$F$1:$G$149,2,FALSE)</f>
        <v>5.8541722594470098</v>
      </c>
      <c r="U140" s="57">
        <f>+VLOOKUP(B140,'[5]GCI_data_platform-48'!$F$1:$G$149,2,FALSE)</f>
        <v>4.9955945543778801</v>
      </c>
      <c r="V140" s="57">
        <f>+VLOOKUP(B140,'[5]GCI_data_platform-49'!$F$1:$G$149,2,FALSE)</f>
        <v>4.4018877617511496</v>
      </c>
      <c r="W140" s="57">
        <f>+VLOOKUP(B140,'[5]GCI_data_platform-50'!$F$1:$G$149,2,FALSE)</f>
        <v>2.83298657373272</v>
      </c>
      <c r="X140" s="57">
        <f>+VLOOKUP(B140,'[5]GCI_data_platform-51'!$F$1:$G$149,2,FALSE)</f>
        <v>3.4304206101382499</v>
      </c>
      <c r="Y140" s="57">
        <f>+VLOOKUP(B140,'[5]GCI_data_platform-52'!$F$1:$G$149,2,FALSE)</f>
        <v>3.24770196958525</v>
      </c>
      <c r="Z140" s="57">
        <f>+VLOOKUP(B140,'[5]GCI_data_platform-53'!$F$1:$G$149,2,FALSE)</f>
        <v>3.7223888635944702</v>
      </c>
      <c r="AA140" s="57">
        <f>+VLOOKUP(B140,'[5]GCI_data_platform-54'!$F$1:$G$149,2,FALSE)</f>
        <v>4.2057630645161304</v>
      </c>
      <c r="AB140" s="57">
        <f>+VLOOKUP(B140,'[5]GCI_data_platform-55'!$F$1:$G$149,2,FALSE)</f>
        <v>2.70440507465438</v>
      </c>
      <c r="AC140" s="57">
        <f>+VLOOKUP(B140,'[5]GCI_data_platform-56'!$F$1:$G$149,2,FALSE)</f>
        <v>4.7</v>
      </c>
    </row>
    <row r="141" spans="1:29" x14ac:dyDescent="0.25">
      <c r="A141" s="57" t="s">
        <v>280</v>
      </c>
      <c r="B141" s="57" t="s">
        <v>535</v>
      </c>
      <c r="C141" s="57">
        <v>30</v>
      </c>
      <c r="F141" s="57">
        <f>+VLOOKUP(B141,'[5]GCI_data_platform-33'!$F$1:$G$149,2,FALSE)</f>
        <v>5.5481767387499996</v>
      </c>
      <c r="G141" s="57">
        <f>+VLOOKUP(B141,'[5]GCI_data_platform-34'!$F$1:$G$149,2,FALSE)</f>
        <v>5.64612786</v>
      </c>
      <c r="H141" s="57">
        <f>+VLOOKUP(B141,'[5]GCI_data_platform-35'!$F$1:$G$149,2,FALSE)</f>
        <v>5.3837479999999998</v>
      </c>
      <c r="I141" s="57">
        <f>+VLOOKUP(B141,'[5]GCI_data_platform-36'!$F$1:$G$149,2,FALSE)</f>
        <v>5.3495189999999999</v>
      </c>
      <c r="J141" s="57">
        <f>+VLOOKUP(B141,'[5]GCI_data_platform-37'!$F$1:$G$149,2,FALSE)</f>
        <v>5.7630530000000002</v>
      </c>
      <c r="K141" s="57">
        <f>+VLOOKUP(B141,'[5]GCI_data_platform-38'!$F$1:$G$149,2,FALSE)</f>
        <v>5.9409010000000002</v>
      </c>
      <c r="L141" s="57">
        <f>+VLOOKUP(B141,'[5]GCI_data_platform-39'!$F$1:$G$149,2,FALSE)</f>
        <v>6.3601856000000003</v>
      </c>
      <c r="M141" s="57">
        <f>+VLOOKUP(B141,'[5]GCI_data_platform-40'!$F$1:$G$149,2,FALSE)</f>
        <v>5.4690880000000002</v>
      </c>
      <c r="N141" s="57">
        <f>+VLOOKUP(B141,'[5]GCI_data_platform-41'!$F$1:$G$149,2,FALSE)</f>
        <v>5.0669310000000003</v>
      </c>
      <c r="O141" s="57">
        <f>+VLOOKUP(B141,'[5]GCI_data_platform-42'!$F$1:$G$149,2,FALSE)</f>
        <v>5.7787170000000003</v>
      </c>
      <c r="P141" s="57">
        <f>+VLOOKUP(B141,'[5]GCI_data_platform-43'!$F$1:$G$149,2,FALSE)</f>
        <v>4.9214060000000002</v>
      </c>
      <c r="Q141" s="57">
        <f>+VLOOKUP(B141,'[5]GCI_data_platform-44'!$F$1:$G$149,2,FALSE)</f>
        <v>4.9120720000000002</v>
      </c>
      <c r="R141" s="57">
        <f>+VLOOKUP(B141,'[5]GCI_data_platform-45'!$F$1:$G$149,2,FALSE)</f>
        <v>4.7593649999999998</v>
      </c>
      <c r="S141" s="57">
        <f>+VLOOKUP(B141,'[5]GCI_data_platform-46'!$F$1:$G$149,2,FALSE)</f>
        <v>5.1945129999999997</v>
      </c>
      <c r="T141" s="57">
        <f>+VLOOKUP(B141,'[5]GCI_data_platform-47'!$F$1:$G$149,2,FALSE)</f>
        <v>6.3312720000000002</v>
      </c>
      <c r="U141" s="57">
        <f>+VLOOKUP(B141,'[5]GCI_data_platform-48'!$F$1:$G$149,2,FALSE)</f>
        <v>6.5346650000000004</v>
      </c>
      <c r="V141" s="57">
        <f>+VLOOKUP(B141,'[5]GCI_data_platform-49'!$F$1:$G$149,2,FALSE)</f>
        <v>6.9048559999999997</v>
      </c>
      <c r="W141" s="57">
        <f>+VLOOKUP(B141,'[5]GCI_data_platform-50'!$F$1:$G$149,2,FALSE)</f>
        <v>6.0519949999999998</v>
      </c>
      <c r="X141" s="57">
        <f>+VLOOKUP(B141,'[5]GCI_data_platform-51'!$F$1:$G$149,2,FALSE)</f>
        <v>5.2543233750000002</v>
      </c>
      <c r="Y141" s="57">
        <f>+VLOOKUP(B141,'[5]GCI_data_platform-52'!$F$1:$G$149,2,FALSE)</f>
        <v>5.6668149999999997</v>
      </c>
      <c r="Z141" s="57">
        <f>+VLOOKUP(B141,'[5]GCI_data_platform-53'!$F$1:$G$149,2,FALSE)</f>
        <v>5.4316849999999999</v>
      </c>
      <c r="AA141" s="57">
        <f>+VLOOKUP(B141,'[5]GCI_data_platform-54'!$F$1:$G$149,2,FALSE)</f>
        <v>5.1363729999999999</v>
      </c>
      <c r="AB141" s="57">
        <f>+VLOOKUP(B141,'[5]GCI_data_platform-55'!$F$1:$G$149,2,FALSE)</f>
        <v>5.2192689999999997</v>
      </c>
      <c r="AC141" s="57">
        <f>+VLOOKUP(B141,'[5]GCI_data_platform-56'!$F$1:$G$149,2,FALSE)</f>
        <v>4.3</v>
      </c>
    </row>
    <row r="142" spans="1:29" x14ac:dyDescent="0.25">
      <c r="A142" s="57" t="s">
        <v>281</v>
      </c>
      <c r="B142" s="57" t="s">
        <v>536</v>
      </c>
      <c r="C142" s="57">
        <v>30</v>
      </c>
      <c r="F142" s="57">
        <f>+VLOOKUP(B142,'[5]GCI_data_platform-33'!$F$1:$G$149,2,FALSE)</f>
        <v>5.4294641696306796</v>
      </c>
      <c r="G142" s="57">
        <f>+VLOOKUP(B142,'[5]GCI_data_platform-34'!$F$1:$G$149,2,FALSE)</f>
        <v>5.3648572233333303</v>
      </c>
      <c r="H142" s="57">
        <f>+VLOOKUP(B142,'[5]GCI_data_platform-35'!$F$1:$G$149,2,FALSE)</f>
        <v>6.1593932499999999</v>
      </c>
      <c r="I142" s="57">
        <f>+VLOOKUP(B142,'[5]GCI_data_platform-36'!$F$1:$G$149,2,FALSE)</f>
        <v>5.8481179090909103</v>
      </c>
      <c r="J142" s="57">
        <f>+VLOOKUP(B142,'[5]GCI_data_platform-37'!$F$1:$G$149,2,FALSE)</f>
        <v>5.7233816363636398</v>
      </c>
      <c r="K142" s="57">
        <f>+VLOOKUP(B142,'[5]GCI_data_platform-38'!$F$1:$G$149,2,FALSE)</f>
        <v>4.1843587272727296</v>
      </c>
      <c r="L142" s="57">
        <f>+VLOOKUP(B142,'[5]GCI_data_platform-39'!$F$1:$G$149,2,FALSE)</f>
        <v>5.9870516772727296</v>
      </c>
      <c r="M142" s="57">
        <f>+VLOOKUP(B142,'[5]GCI_data_platform-40'!$F$1:$G$149,2,FALSE)</f>
        <v>6.2339251590909104</v>
      </c>
      <c r="N142" s="57">
        <f>+VLOOKUP(B142,'[5]GCI_data_platform-41'!$F$1:$G$149,2,FALSE)</f>
        <v>4.3459667727272704</v>
      </c>
      <c r="O142" s="57">
        <f>+VLOOKUP(B142,'[5]GCI_data_platform-42'!$F$1:$G$149,2,FALSE)</f>
        <v>3.7302393409090899</v>
      </c>
      <c r="P142" s="57">
        <f>+VLOOKUP(B142,'[5]GCI_data_platform-43'!$F$1:$G$149,2,FALSE)</f>
        <v>3.7447842272727301</v>
      </c>
      <c r="Q142" s="57">
        <f>+VLOOKUP(B142,'[5]GCI_data_platform-44'!$F$1:$G$149,2,FALSE)</f>
        <v>5.5615091363636404</v>
      </c>
      <c r="R142" s="57">
        <f>+VLOOKUP(B142,'[5]GCI_data_platform-45'!$F$1:$G$149,2,FALSE)</f>
        <v>5.1709680909090903</v>
      </c>
      <c r="S142" s="57">
        <f>+VLOOKUP(B142,'[5]GCI_data_platform-46'!$F$1:$G$149,2,FALSE)</f>
        <v>5.2537609318181797</v>
      </c>
      <c r="T142" s="57">
        <f>+VLOOKUP(B142,'[5]GCI_data_platform-47'!$F$1:$G$149,2,FALSE)</f>
        <v>5.20974102272727</v>
      </c>
      <c r="U142" s="57">
        <f>+VLOOKUP(B142,'[5]GCI_data_platform-48'!$F$1:$G$149,2,FALSE)</f>
        <v>5.1486181136363598</v>
      </c>
      <c r="V142" s="57">
        <f>+VLOOKUP(B142,'[5]GCI_data_platform-49'!$F$1:$G$149,2,FALSE)</f>
        <v>5.9225556818181797</v>
      </c>
      <c r="W142" s="57">
        <f>+VLOOKUP(B142,'[5]GCI_data_platform-50'!$F$1:$G$149,2,FALSE)</f>
        <v>5.6718411363636401</v>
      </c>
      <c r="X142" s="57">
        <f>+VLOOKUP(B142,'[5]GCI_data_platform-51'!$F$1:$G$149,2,FALSE)</f>
        <v>5.6232850085227302</v>
      </c>
      <c r="Y142" s="57">
        <f>+VLOOKUP(B142,'[5]GCI_data_platform-52'!$F$1:$G$149,2,FALSE)</f>
        <v>5.7636289999999999</v>
      </c>
      <c r="Z142" s="57">
        <f>+VLOOKUP(B142,'[5]GCI_data_platform-53'!$F$1:$G$149,2,FALSE)</f>
        <v>5.7516957727272704</v>
      </c>
      <c r="AA142" s="57">
        <f>+VLOOKUP(B142,'[5]GCI_data_platform-54'!$F$1:$G$149,2,FALSE)</f>
        <v>5.1773893636363599</v>
      </c>
      <c r="AB142" s="57">
        <f>+VLOOKUP(B142,'[5]GCI_data_platform-55'!$F$1:$G$149,2,FALSE)</f>
        <v>5.2026789318181796</v>
      </c>
      <c r="AC142" s="57">
        <f>+VLOOKUP(B142,'[5]GCI_data_platform-56'!$F$1:$G$149,2,FALSE)</f>
        <v>8</v>
      </c>
    </row>
    <row r="143" spans="1:29" x14ac:dyDescent="0.25">
      <c r="A143" s="57" t="s">
        <v>123</v>
      </c>
      <c r="B143" s="57" t="s">
        <v>537</v>
      </c>
      <c r="C143" s="57">
        <v>30</v>
      </c>
      <c r="F143" s="57">
        <f>+VLOOKUP(B143,'[5]GCI_data_platform-33'!$F$1:$G$149,2,FALSE)</f>
        <v>4.6434653267619304</v>
      </c>
      <c r="G143" s="57">
        <f>+VLOOKUP(B143,'[5]GCI_data_platform-34'!$F$1:$G$149,2,FALSE)</f>
        <v>4.4814209659380202</v>
      </c>
      <c r="H143" s="57">
        <f>+VLOOKUP(B143,'[5]GCI_data_platform-35'!$F$1:$G$149,2,FALSE)</f>
        <v>5.1706030201004998</v>
      </c>
      <c r="I143" s="57">
        <f>+VLOOKUP(B143,'[5]GCI_data_platform-36'!$F$1:$G$149,2,FALSE)</f>
        <v>5.1829779422110596</v>
      </c>
      <c r="J143" s="57">
        <f>+VLOOKUP(B143,'[5]GCI_data_platform-37'!$F$1:$G$149,2,FALSE)</f>
        <v>4.6326884623115596</v>
      </c>
      <c r="K143" s="57">
        <f>+VLOOKUP(B143,'[5]GCI_data_platform-38'!$F$1:$G$149,2,FALSE)</f>
        <v>3.3100875477386902</v>
      </c>
      <c r="L143" s="57">
        <f>+VLOOKUP(B143,'[5]GCI_data_platform-39'!$F$1:$G$149,2,FALSE)</f>
        <v>4.9423490356783901</v>
      </c>
      <c r="M143" s="57">
        <f>+VLOOKUP(B143,'[5]GCI_data_platform-40'!$F$1:$G$149,2,FALSE)</f>
        <v>5.0420012437185902</v>
      </c>
      <c r="N143" s="57">
        <f>+VLOOKUP(B143,'[5]GCI_data_platform-41'!$F$1:$G$149,2,FALSE)</f>
        <v>3.33920870100502</v>
      </c>
      <c r="O143" s="57">
        <f>+VLOOKUP(B143,'[5]GCI_data_platform-42'!$F$1:$G$149,2,FALSE)</f>
        <v>3.1184250376884401</v>
      </c>
      <c r="P143" s="57">
        <f>+VLOOKUP(B143,'[5]GCI_data_platform-43'!$F$1:$G$149,2,FALSE)</f>
        <v>3.3976985175879402</v>
      </c>
      <c r="Q143" s="57">
        <f>+VLOOKUP(B143,'[5]GCI_data_platform-44'!$F$1:$G$149,2,FALSE)</f>
        <v>4.7305698894472403</v>
      </c>
      <c r="R143" s="57">
        <f>+VLOOKUP(B143,'[5]GCI_data_platform-45'!$F$1:$G$149,2,FALSE)</f>
        <v>4.32232305025126</v>
      </c>
      <c r="S143" s="57">
        <f>+VLOOKUP(B143,'[5]GCI_data_platform-46'!$F$1:$G$149,2,FALSE)</f>
        <v>4.4038098417085401</v>
      </c>
      <c r="T143" s="57">
        <f>+VLOOKUP(B143,'[5]GCI_data_platform-47'!$F$1:$G$149,2,FALSE)</f>
        <v>4.20679641708543</v>
      </c>
      <c r="U143" s="57">
        <f>+VLOOKUP(B143,'[5]GCI_data_platform-48'!$F$1:$G$149,2,FALSE)</f>
        <v>4.3441640326633202</v>
      </c>
      <c r="V143" s="57">
        <f>+VLOOKUP(B143,'[5]GCI_data_platform-49'!$F$1:$G$149,2,FALSE)</f>
        <v>4.7798411256281401</v>
      </c>
      <c r="W143" s="57">
        <f>+VLOOKUP(B143,'[5]GCI_data_platform-50'!$F$1:$G$149,2,FALSE)</f>
        <v>5.67785808040201</v>
      </c>
      <c r="X143" s="57">
        <f>+VLOOKUP(B143,'[5]GCI_data_platform-51'!$F$1:$G$149,2,FALSE)</f>
        <v>5.1295984092336697</v>
      </c>
      <c r="Y143" s="57">
        <f>+VLOOKUP(B143,'[5]GCI_data_platform-52'!$F$1:$G$149,2,FALSE)</f>
        <v>4.8963707286432196</v>
      </c>
      <c r="Z143" s="57">
        <f>+VLOOKUP(B143,'[5]GCI_data_platform-53'!$F$1:$G$149,2,FALSE)</f>
        <v>5.2625676005025097</v>
      </c>
      <c r="AA143" s="57">
        <f>+VLOOKUP(B143,'[5]GCI_data_platform-54'!$F$1:$G$149,2,FALSE)</f>
        <v>5.3285686105527601</v>
      </c>
      <c r="AB143" s="57">
        <f>+VLOOKUP(B143,'[5]GCI_data_platform-55'!$F$1:$G$149,2,FALSE)</f>
        <v>4.8801681482412098</v>
      </c>
      <c r="AC143" s="57">
        <f>+VLOOKUP(B143,'[5]GCI_data_platform-56'!$F$1:$G$149,2,FALSE)</f>
        <v>8.3000000000000007</v>
      </c>
    </row>
    <row r="144" spans="1:29" x14ac:dyDescent="0.25">
      <c r="A144" s="57" t="s">
        <v>282</v>
      </c>
      <c r="B144" s="57" t="s">
        <v>538</v>
      </c>
      <c r="C144" s="57">
        <v>30</v>
      </c>
      <c r="F144" s="57">
        <f>+VLOOKUP(B144,'[5]GCI_data_platform-33'!$F$1:$G$149,2,FALSE)</f>
        <v>4.6178814356408999</v>
      </c>
      <c r="G144" s="57">
        <f>+VLOOKUP(B144,'[5]GCI_data_platform-34'!$F$1:$G$149,2,FALSE)</f>
        <v>4.6122116161869</v>
      </c>
      <c r="H144" s="57">
        <f>+VLOOKUP(B144,'[5]GCI_data_platform-35'!$F$1:$G$149,2,FALSE)</f>
        <v>4.8715783531791903</v>
      </c>
      <c r="I144" s="57">
        <f>+VLOOKUP(B144,'[5]GCI_data_platform-36'!$F$1:$G$149,2,FALSE)</f>
        <v>4.0744521913294802</v>
      </c>
      <c r="J144" s="57">
        <f>+VLOOKUP(B144,'[5]GCI_data_platform-37'!$F$1:$G$149,2,FALSE)</f>
        <v>5.0424100323699399</v>
      </c>
      <c r="K144" s="57">
        <f>+VLOOKUP(B144,'[5]GCI_data_platform-38'!$F$1:$G$149,2,FALSE)</f>
        <v>4.4205329947976901</v>
      </c>
      <c r="L144" s="57">
        <f>+VLOOKUP(B144,'[5]GCI_data_platform-39'!$F$1:$G$149,2,FALSE)</f>
        <v>5.5007332165317901</v>
      </c>
      <c r="M144" s="57">
        <f>+VLOOKUP(B144,'[5]GCI_data_platform-40'!$F$1:$G$149,2,FALSE)</f>
        <v>5.4157840907514503</v>
      </c>
      <c r="N144" s="57">
        <f>+VLOOKUP(B144,'[5]GCI_data_platform-41'!$F$1:$G$149,2,FALSE)</f>
        <v>3.9588038098265899</v>
      </c>
      <c r="O144" s="57">
        <f>+VLOOKUP(B144,'[5]GCI_data_platform-42'!$F$1:$G$149,2,FALSE)</f>
        <v>2.6508613364161899</v>
      </c>
      <c r="P144" s="57">
        <f>+VLOOKUP(B144,'[5]GCI_data_platform-43'!$F$1:$G$149,2,FALSE)</f>
        <v>3.31631843294798</v>
      </c>
      <c r="Q144" s="57">
        <f>+VLOOKUP(B144,'[5]GCI_data_platform-44'!$F$1:$G$149,2,FALSE)</f>
        <v>3.9008713716762999</v>
      </c>
      <c r="R144" s="57">
        <f>+VLOOKUP(B144,'[5]GCI_data_platform-45'!$F$1:$G$149,2,FALSE)</f>
        <v>3.9643313040462398</v>
      </c>
      <c r="S144" s="57">
        <f>+VLOOKUP(B144,'[5]GCI_data_platform-46'!$F$1:$G$149,2,FALSE)</f>
        <v>4.6842015156069401</v>
      </c>
      <c r="T144" s="57">
        <f>+VLOOKUP(B144,'[5]GCI_data_platform-47'!$F$1:$G$149,2,FALSE)</f>
        <v>6.4204481294797704</v>
      </c>
      <c r="U144" s="57">
        <f>+VLOOKUP(B144,'[5]GCI_data_platform-48'!$F$1:$G$149,2,FALSE)</f>
        <v>3.9382749497109799</v>
      </c>
      <c r="V144" s="57">
        <f>+VLOOKUP(B144,'[5]GCI_data_platform-49'!$F$1:$G$149,2,FALSE)</f>
        <v>6.0130043895953804</v>
      </c>
      <c r="W144" s="57">
        <f>+VLOOKUP(B144,'[5]GCI_data_platform-50'!$F$1:$G$149,2,FALSE)</f>
        <v>3.9350150300578002</v>
      </c>
      <c r="X144" s="57">
        <f>+VLOOKUP(B144,'[5]GCI_data_platform-51'!$F$1:$G$149,2,FALSE)</f>
        <v>4.6348908940028899</v>
      </c>
      <c r="Y144" s="57">
        <f>+VLOOKUP(B144,'[5]GCI_data_platform-52'!$F$1:$G$149,2,FALSE)</f>
        <v>4.8201736115606897</v>
      </c>
      <c r="Z144" s="57">
        <f>+VLOOKUP(B144,'[5]GCI_data_platform-53'!$F$1:$G$149,2,FALSE)</f>
        <v>4.7534477502890198</v>
      </c>
      <c r="AA144" s="57">
        <f>+VLOOKUP(B144,'[5]GCI_data_platform-54'!$F$1:$G$149,2,FALSE)</f>
        <v>4.4927596283237001</v>
      </c>
      <c r="AB144" s="57">
        <f>+VLOOKUP(B144,'[5]GCI_data_platform-55'!$F$1:$G$149,2,FALSE)</f>
        <v>4.5522253271676298</v>
      </c>
      <c r="AC144" s="57">
        <f>+VLOOKUP(B144,'[5]GCI_data_platform-56'!$F$1:$G$149,2,FALSE)</f>
        <v>5</v>
      </c>
    </row>
    <row r="145" spans="1:29" x14ac:dyDescent="0.25">
      <c r="A145" s="57" t="s">
        <v>284</v>
      </c>
      <c r="B145" s="57" t="s">
        <v>541</v>
      </c>
      <c r="C145" s="57">
        <v>30</v>
      </c>
      <c r="F145" s="57">
        <f>+VLOOKUP(B145,'[5]GCI_data_platform-33'!$F$1:$G$149,2,FALSE)</f>
        <v>2.2731103019758101</v>
      </c>
      <c r="G145" s="57">
        <f>+VLOOKUP(B145,'[5]GCI_data_platform-34'!$F$1:$G$149,2,FALSE)</f>
        <v>1.9469691141935499</v>
      </c>
      <c r="H145" s="57">
        <f>+VLOOKUP(B145,'[5]GCI_data_platform-35'!$F$1:$G$149,2,FALSE)</f>
        <v>1.61029786129032</v>
      </c>
      <c r="I145" s="57">
        <f>+VLOOKUP(B145,'[5]GCI_data_platform-36'!$F$1:$G$149,2,FALSE)</f>
        <v>1.6394848838709699</v>
      </c>
      <c r="J145" s="57">
        <f>+VLOOKUP(B145,'[5]GCI_data_platform-37'!$F$1:$G$149,2,FALSE)</f>
        <v>1.4767241806451601</v>
      </c>
      <c r="K145" s="57">
        <f>+VLOOKUP(B145,'[5]GCI_data_platform-38'!$F$1:$G$149,2,FALSE)</f>
        <v>1.6014892322580601</v>
      </c>
      <c r="L145" s="57">
        <f>+VLOOKUP(B145,'[5]GCI_data_platform-39'!$F$1:$G$149,2,FALSE)</f>
        <v>2.4893726845161299</v>
      </c>
      <c r="M145" s="57">
        <f>+VLOOKUP(B145,'[5]GCI_data_platform-40'!$F$1:$G$149,2,FALSE)</f>
        <v>1.11323639354839</v>
      </c>
      <c r="N145" s="57">
        <f>+VLOOKUP(B145,'[5]GCI_data_platform-41'!$F$1:$G$149,2,FALSE)</f>
        <v>1.56417278387097</v>
      </c>
      <c r="O145" s="57">
        <f>+VLOOKUP(B145,'[5]GCI_data_platform-42'!$F$1:$G$149,2,FALSE)</f>
        <v>1.50473537096774</v>
      </c>
      <c r="P145" s="57">
        <f>+VLOOKUP(B145,'[5]GCI_data_platform-43'!$F$1:$G$149,2,FALSE)</f>
        <v>1.84619876451613</v>
      </c>
      <c r="Q145" s="57">
        <f>+VLOOKUP(B145,'[5]GCI_data_platform-44'!$F$1:$G$149,2,FALSE)</f>
        <v>1.81100821612903</v>
      </c>
      <c r="R145" s="57">
        <f>+VLOOKUP(B145,'[5]GCI_data_platform-45'!$F$1:$G$149,2,FALSE)</f>
        <v>1.4666814838709701</v>
      </c>
      <c r="S145" s="57">
        <f>+VLOOKUP(B145,'[5]GCI_data_platform-46'!$F$1:$G$149,2,FALSE)</f>
        <v>2.7167439</v>
      </c>
      <c r="T145" s="57">
        <f>+VLOOKUP(B145,'[5]GCI_data_platform-47'!$F$1:$G$149,2,FALSE)</f>
        <v>5.3648466161290296</v>
      </c>
      <c r="U145" s="57">
        <f>+VLOOKUP(B145,'[5]GCI_data_platform-48'!$F$1:$G$149,2,FALSE)</f>
        <v>2.1209857129032299</v>
      </c>
      <c r="V145" s="57">
        <f>+VLOOKUP(B145,'[5]GCI_data_platform-49'!$F$1:$G$149,2,FALSE)</f>
        <v>2.8020475451612898</v>
      </c>
      <c r="W145" s="57">
        <f>+VLOOKUP(B145,'[5]GCI_data_platform-50'!$F$1:$G$149,2,FALSE)</f>
        <v>1.91683426129032</v>
      </c>
      <c r="X145" s="57">
        <f>+VLOOKUP(B145,'[5]GCI_data_platform-51'!$F$1:$G$149,2,FALSE)</f>
        <v>3.25153386532258</v>
      </c>
      <c r="Y145" s="57">
        <f>+VLOOKUP(B145,'[5]GCI_data_platform-52'!$F$1:$G$149,2,FALSE)</f>
        <v>3.0107810709677398</v>
      </c>
      <c r="Z145" s="57">
        <f>+VLOOKUP(B145,'[5]GCI_data_platform-53'!$F$1:$G$149,2,FALSE)</f>
        <v>4.2156673290322599</v>
      </c>
      <c r="AA145" s="57">
        <f>+VLOOKUP(B145,'[5]GCI_data_platform-54'!$F$1:$G$149,2,FALSE)</f>
        <v>4.0946099548387096</v>
      </c>
      <c r="AB145" s="57">
        <f>+VLOOKUP(B145,'[5]GCI_data_platform-55'!$F$1:$G$149,2,FALSE)</f>
        <v>3.2788693548387098</v>
      </c>
      <c r="AC145" s="57">
        <f>+VLOOKUP(B145,'[5]GCI_data_platform-56'!$F$1:$G$149,2,FALSE)</f>
        <v>2.2999999999999998</v>
      </c>
    </row>
    <row r="146" spans="1:29" x14ac:dyDescent="0.25">
      <c r="A146" s="57" t="s">
        <v>285</v>
      </c>
      <c r="B146" s="57" t="s">
        <v>542</v>
      </c>
      <c r="C146" s="57">
        <v>30</v>
      </c>
      <c r="F146" s="57">
        <f>+VLOOKUP(B146,'[5]GCI_data_platform-33'!$F$1:$G$149,2,FALSE)</f>
        <v>3.5445014730670699</v>
      </c>
      <c r="G146" s="57">
        <f>+VLOOKUP(B146,'[5]GCI_data_platform-34'!$F$1:$G$149,2,FALSE)</f>
        <v>3.5299026106341498</v>
      </c>
      <c r="H146" s="57">
        <f>+VLOOKUP(B146,'[5]GCI_data_platform-35'!$F$1:$G$149,2,FALSE)</f>
        <v>3.5062046829268301</v>
      </c>
      <c r="I146" s="57">
        <f>+VLOOKUP(B146,'[5]GCI_data_platform-36'!$F$1:$G$149,2,FALSE)</f>
        <v>2.8635971609756101</v>
      </c>
      <c r="J146" s="57">
        <f>+VLOOKUP(B146,'[5]GCI_data_platform-37'!$F$1:$G$149,2,FALSE)</f>
        <v>3.2195314000000002</v>
      </c>
      <c r="K146" s="57">
        <f>+VLOOKUP(B146,'[5]GCI_data_platform-38'!$F$1:$G$149,2,FALSE)</f>
        <v>3.3661623121951201</v>
      </c>
      <c r="L146" s="57">
        <f>+VLOOKUP(B146,'[5]GCI_data_platform-39'!$F$1:$G$149,2,FALSE)</f>
        <v>3.11485920780488</v>
      </c>
      <c r="M146" s="57">
        <f>+VLOOKUP(B146,'[5]GCI_data_platform-40'!$F$1:$G$149,2,FALSE)</f>
        <v>3.3612526048780502</v>
      </c>
      <c r="N146" s="57">
        <f>+VLOOKUP(B146,'[5]GCI_data_platform-41'!$F$1:$G$149,2,FALSE)</f>
        <v>3.06107954146341</v>
      </c>
      <c r="O146" s="57">
        <f>+VLOOKUP(B146,'[5]GCI_data_platform-42'!$F$1:$G$149,2,FALSE)</f>
        <v>2.7462843219512201</v>
      </c>
      <c r="P146" s="57">
        <f>+VLOOKUP(B146,'[5]GCI_data_platform-43'!$F$1:$G$149,2,FALSE)</f>
        <v>3.0559863219512202</v>
      </c>
      <c r="Q146" s="57">
        <f>+VLOOKUP(B146,'[5]GCI_data_platform-44'!$F$1:$G$149,2,FALSE)</f>
        <v>3.4001478926829298</v>
      </c>
      <c r="R146" s="57">
        <f>+VLOOKUP(B146,'[5]GCI_data_platform-45'!$F$1:$G$149,2,FALSE)</f>
        <v>3.3331794390243901</v>
      </c>
      <c r="S146" s="57">
        <f>+VLOOKUP(B146,'[5]GCI_data_platform-46'!$F$1:$G$149,2,FALSE)</f>
        <v>3.5836813219512198</v>
      </c>
      <c r="T146" s="57">
        <f>+VLOOKUP(B146,'[5]GCI_data_platform-47'!$F$1:$G$149,2,FALSE)</f>
        <v>5.3857532731707298</v>
      </c>
      <c r="U146" s="57">
        <f>+VLOOKUP(B146,'[5]GCI_data_platform-48'!$F$1:$G$149,2,FALSE)</f>
        <v>4.7596581756097596</v>
      </c>
      <c r="V146" s="57">
        <f>+VLOOKUP(B146,'[5]GCI_data_platform-49'!$F$1:$G$149,2,FALSE)</f>
        <v>4.8533250390243898</v>
      </c>
      <c r="W146" s="57">
        <f>+VLOOKUP(B146,'[5]GCI_data_platform-50'!$F$1:$G$149,2,FALSE)</f>
        <v>3.75714873170732</v>
      </c>
      <c r="X146" s="57">
        <f>+VLOOKUP(B146,'[5]GCI_data_platform-51'!$F$1:$G$149,2,FALSE)</f>
        <v>3.5882980603658501</v>
      </c>
      <c r="Y146" s="57">
        <f>+VLOOKUP(B146,'[5]GCI_data_platform-52'!$F$1:$G$149,2,FALSE)</f>
        <v>3.7291121073170701</v>
      </c>
      <c r="Z146" s="57">
        <f>+VLOOKUP(B146,'[5]GCI_data_platform-53'!$F$1:$G$149,2,FALSE)</f>
        <v>3.4090306195122002</v>
      </c>
      <c r="AA146" s="57">
        <f>+VLOOKUP(B146,'[5]GCI_data_platform-54'!$F$1:$G$149,2,FALSE)</f>
        <v>4.1553640878048803</v>
      </c>
      <c r="AB146" s="57">
        <f>+VLOOKUP(B146,'[5]GCI_data_platform-55'!$F$1:$G$149,2,FALSE)</f>
        <v>3.4255413463414599</v>
      </c>
      <c r="AC146" s="57">
        <f>+VLOOKUP(B146,'[5]GCI_data_platform-56'!$F$1:$G$149,2,FALSE)</f>
        <v>3</v>
      </c>
    </row>
    <row r="147" spans="1:29" x14ac:dyDescent="0.25">
      <c r="A147" s="57" t="s">
        <v>324</v>
      </c>
      <c r="B147" s="57" t="s">
        <v>548</v>
      </c>
      <c r="C147" s="57">
        <v>30</v>
      </c>
      <c r="F147" s="57">
        <f>+VLOOKUP(B147,'[5]GCI_data_platform-33'!$F$1:$G$149,2,FALSE)</f>
        <v>2.7961876296149999</v>
      </c>
      <c r="G147" s="57">
        <f>+VLOOKUP(B147,'[5]GCI_data_platform-34'!$F$1:$G$149,2,FALSE)</f>
        <v>2.6333042436533298</v>
      </c>
      <c r="H147" s="57">
        <f>+VLOOKUP(B147,'[5]GCI_data_platform-35'!$F$1:$G$149,2,FALSE)</f>
        <v>3.229070052</v>
      </c>
      <c r="I147" s="57">
        <f>+VLOOKUP(B147,'[5]GCI_data_platform-36'!$F$1:$G$149,2,FALSE)</f>
        <v>2.3708777520000002</v>
      </c>
      <c r="J147" s="57">
        <f>+VLOOKUP(B147,'[5]GCI_data_platform-37'!$F$1:$G$149,2,FALSE)</f>
        <v>1.7341470560000001</v>
      </c>
      <c r="K147" s="57">
        <f>+VLOOKUP(B147,'[5]GCI_data_platform-38'!$F$1:$G$149,2,FALSE)</f>
        <v>2.581650464</v>
      </c>
      <c r="L147" s="57">
        <f>+VLOOKUP(B147,'[5]GCI_data_platform-39'!$F$1:$G$149,2,FALSE)</f>
        <v>2.3640039088</v>
      </c>
      <c r="M147" s="57">
        <f>+VLOOKUP(B147,'[5]GCI_data_platform-40'!$F$1:$G$149,2,FALSE)</f>
        <v>2.2336547800000002</v>
      </c>
      <c r="N147" s="57">
        <f>+VLOOKUP(B147,'[5]GCI_data_platform-41'!$F$1:$G$149,2,FALSE)</f>
        <v>2.2141703879999999</v>
      </c>
      <c r="O147" s="57">
        <f>+VLOOKUP(B147,'[5]GCI_data_platform-42'!$F$1:$G$149,2,FALSE)</f>
        <v>1.975503768</v>
      </c>
      <c r="P147" s="57">
        <f>+VLOOKUP(B147,'[5]GCI_data_platform-43'!$F$1:$G$149,2,FALSE)</f>
        <v>3.0035922199999998</v>
      </c>
      <c r="Q147" s="57">
        <f>+VLOOKUP(B147,'[5]GCI_data_platform-44'!$F$1:$G$149,2,FALSE)</f>
        <v>2.1953455160000002</v>
      </c>
      <c r="R147" s="57">
        <f>+VLOOKUP(B147,'[5]GCI_data_platform-45'!$F$1:$G$149,2,FALSE)</f>
        <v>2.6638837839999998</v>
      </c>
      <c r="S147" s="57">
        <f>+VLOOKUP(B147,'[5]GCI_data_platform-46'!$F$1:$G$149,2,FALSE)</f>
        <v>3.7706855720000001</v>
      </c>
      <c r="T147" s="57">
        <f>+VLOOKUP(B147,'[5]GCI_data_platform-47'!$F$1:$G$149,2,FALSE)</f>
        <v>2.7212923199999999</v>
      </c>
      <c r="U147" s="57">
        <f>+VLOOKUP(B147,'[5]GCI_data_platform-48'!$F$1:$G$149,2,FALSE)</f>
        <v>3.0509696599999998</v>
      </c>
      <c r="V147" s="57">
        <f>+VLOOKUP(B147,'[5]GCI_data_platform-49'!$F$1:$G$149,2,FALSE)</f>
        <v>4.1394156400000002</v>
      </c>
      <c r="W147" s="57">
        <f>+VLOOKUP(B147,'[5]GCI_data_platform-50'!$F$1:$G$149,2,FALSE)</f>
        <v>2.2931225159999999</v>
      </c>
      <c r="X147" s="57">
        <f>+VLOOKUP(B147,'[5]GCI_data_platform-51'!$F$1:$G$149,2,FALSE)</f>
        <v>3.2848377874999999</v>
      </c>
      <c r="Y147" s="57">
        <f>+VLOOKUP(B147,'[5]GCI_data_platform-52'!$F$1:$G$149,2,FALSE)</f>
        <v>3.3959261879999998</v>
      </c>
      <c r="Z147" s="57">
        <f>+VLOOKUP(B147,'[5]GCI_data_platform-53'!$F$1:$G$149,2,FALSE)</f>
        <v>2.7130981680000001</v>
      </c>
      <c r="AA147" s="57">
        <f>+VLOOKUP(B147,'[5]GCI_data_platform-54'!$F$1:$G$149,2,FALSE)</f>
        <v>3.5031099960000001</v>
      </c>
      <c r="AB147" s="57">
        <f>+VLOOKUP(B147,'[5]GCI_data_platform-55'!$F$1:$G$149,2,FALSE)</f>
        <v>3.0787893839999998</v>
      </c>
      <c r="AC147" s="57">
        <f>+VLOOKUP(B147,'[5]GCI_data_platform-56'!$F$1:$G$149,2,FALSE)</f>
        <v>4</v>
      </c>
    </row>
    <row r="148" spans="1:29" x14ac:dyDescent="0.25">
      <c r="A148" s="57" t="s">
        <v>287</v>
      </c>
      <c r="B148" s="57" t="s">
        <v>549</v>
      </c>
      <c r="C148" s="57">
        <v>30</v>
      </c>
      <c r="F148" s="57">
        <f>+VLOOKUP(B148,'[5]GCI_data_platform-33'!$F$1:$G$149,2,FALSE)</f>
        <v>4.1972916821466502</v>
      </c>
      <c r="G148" s="57">
        <f>+VLOOKUP(B148,'[5]GCI_data_platform-34'!$F$1:$G$149,2,FALSE)</f>
        <v>4.1326989364841697</v>
      </c>
      <c r="H148" s="57">
        <f>+VLOOKUP(B148,'[5]GCI_data_platform-35'!$F$1:$G$149,2,FALSE)</f>
        <v>4.65548158994413</v>
      </c>
      <c r="I148" s="57">
        <f>+VLOOKUP(B148,'[5]GCI_data_platform-36'!$F$1:$G$149,2,FALSE)</f>
        <v>3.87721877877095</v>
      </c>
      <c r="J148" s="57">
        <f>+VLOOKUP(B148,'[5]GCI_data_platform-37'!$F$1:$G$149,2,FALSE)</f>
        <v>3.2880170569832399</v>
      </c>
      <c r="K148" s="57">
        <f>+VLOOKUP(B148,'[5]GCI_data_platform-38'!$F$1:$G$149,2,FALSE)</f>
        <v>3.3772226346368699</v>
      </c>
      <c r="L148" s="57">
        <f>+VLOOKUP(B148,'[5]GCI_data_platform-39'!$F$1:$G$149,2,FALSE)</f>
        <v>3.5393680648044699</v>
      </c>
      <c r="M148" s="57">
        <f>+VLOOKUP(B148,'[5]GCI_data_platform-40'!$F$1:$G$149,2,FALSE)</f>
        <v>3.74670267039106</v>
      </c>
      <c r="N148" s="57">
        <f>+VLOOKUP(B148,'[5]GCI_data_platform-41'!$F$1:$G$149,2,FALSE)</f>
        <v>3.27594769050279</v>
      </c>
      <c r="O148" s="57">
        <f>+VLOOKUP(B148,'[5]GCI_data_platform-42'!$F$1:$G$149,2,FALSE)</f>
        <v>3.74469622011173</v>
      </c>
      <c r="P148" s="57">
        <f>+VLOOKUP(B148,'[5]GCI_data_platform-43'!$F$1:$G$149,2,FALSE)</f>
        <v>4.3183856201117301</v>
      </c>
      <c r="Q148" s="57">
        <f>+VLOOKUP(B148,'[5]GCI_data_platform-44'!$F$1:$G$149,2,FALSE)</f>
        <v>4.4240760659217901</v>
      </c>
      <c r="R148" s="57">
        <f>+VLOOKUP(B148,'[5]GCI_data_platform-45'!$F$1:$G$149,2,FALSE)</f>
        <v>3.7359280446927401</v>
      </c>
      <c r="S148" s="57">
        <f>+VLOOKUP(B148,'[5]GCI_data_platform-46'!$F$1:$G$149,2,FALSE)</f>
        <v>4.6827115497206702</v>
      </c>
      <c r="T148" s="57">
        <f>+VLOOKUP(B148,'[5]GCI_data_platform-47'!$F$1:$G$149,2,FALSE)</f>
        <v>6.1091543050279302</v>
      </c>
      <c r="U148" s="57">
        <f>+VLOOKUP(B148,'[5]GCI_data_platform-48'!$F$1:$G$149,2,FALSE)</f>
        <v>4.6551841910614504</v>
      </c>
      <c r="V148" s="57">
        <f>+VLOOKUP(B148,'[5]GCI_data_platform-49'!$F$1:$G$149,2,FALSE)</f>
        <v>5.7198375430167596</v>
      </c>
      <c r="W148" s="57">
        <f>+VLOOKUP(B148,'[5]GCI_data_platform-50'!$F$1:$G$149,2,FALSE)</f>
        <v>4.2094776815642403</v>
      </c>
      <c r="X148" s="57">
        <f>+VLOOKUP(B148,'[5]GCI_data_platform-51'!$F$1:$G$149,2,FALSE)</f>
        <v>4.3910699191340798</v>
      </c>
      <c r="Y148" s="57">
        <f>+VLOOKUP(B148,'[5]GCI_data_platform-52'!$F$1:$G$149,2,FALSE)</f>
        <v>4.1982044379888297</v>
      </c>
      <c r="Z148" s="57">
        <f>+VLOOKUP(B148,'[5]GCI_data_platform-53'!$F$1:$G$149,2,FALSE)</f>
        <v>4.6265215284916197</v>
      </c>
      <c r="AA148" s="57">
        <f>+VLOOKUP(B148,'[5]GCI_data_platform-54'!$F$1:$G$149,2,FALSE)</f>
        <v>4.8559028592178803</v>
      </c>
      <c r="AB148" s="57">
        <f>+VLOOKUP(B148,'[5]GCI_data_platform-55'!$F$1:$G$149,2,FALSE)</f>
        <v>4.6733172134078202</v>
      </c>
      <c r="AC148" s="57">
        <f>+VLOOKUP(B148,'[5]GCI_data_platform-56'!$F$1:$G$149,2,FALSE)</f>
        <v>5.3</v>
      </c>
    </row>
    <row r="149" spans="1:29" x14ac:dyDescent="0.25">
      <c r="A149" s="57" t="s">
        <v>288</v>
      </c>
      <c r="B149" s="57" t="s">
        <v>550</v>
      </c>
      <c r="C149" s="57">
        <v>30</v>
      </c>
      <c r="F149" s="57">
        <f>+VLOOKUP(B149,'[5]GCI_data_platform-33'!$F$1:$G$149,2,FALSE)</f>
        <v>3.5033288656611599</v>
      </c>
      <c r="G149" s="57">
        <f>+VLOOKUP(B149,'[5]GCI_data_platform-34'!$F$1:$G$149,2,FALSE)</f>
        <v>3.30166551798898</v>
      </c>
      <c r="H149" s="57">
        <f>+VLOOKUP(B149,'[5]GCI_data_platform-35'!$F$1:$G$149,2,FALSE)</f>
        <v>2.64668806942149</v>
      </c>
      <c r="I149" s="57">
        <f>+VLOOKUP(B149,'[5]GCI_data_platform-36'!$F$1:$G$149,2,FALSE)</f>
        <v>3.0006485669421501</v>
      </c>
      <c r="J149" s="57">
        <f>+VLOOKUP(B149,'[5]GCI_data_platform-37'!$F$1:$G$149,2,FALSE)</f>
        <v>2.8285449338843001</v>
      </c>
      <c r="K149" s="57">
        <f>+VLOOKUP(B149,'[5]GCI_data_platform-38'!$F$1:$G$149,2,FALSE)</f>
        <v>1.8684935553719</v>
      </c>
      <c r="L149" s="57">
        <f>+VLOOKUP(B149,'[5]GCI_data_platform-39'!$F$1:$G$149,2,FALSE)</f>
        <v>3.6986838796694199</v>
      </c>
      <c r="M149" s="57">
        <f>+VLOOKUP(B149,'[5]GCI_data_platform-40'!$F$1:$G$149,2,FALSE)</f>
        <v>2.71595935041322</v>
      </c>
      <c r="N149" s="57">
        <f>+VLOOKUP(B149,'[5]GCI_data_platform-41'!$F$1:$G$149,2,FALSE)</f>
        <v>2.6415051090909101</v>
      </c>
      <c r="O149" s="57">
        <f>+VLOOKUP(B149,'[5]GCI_data_platform-42'!$F$1:$G$149,2,FALSE)</f>
        <v>2.6131001504132199</v>
      </c>
      <c r="P149" s="57">
        <f>+VLOOKUP(B149,'[5]GCI_data_platform-43'!$F$1:$G$149,2,FALSE)</f>
        <v>3.11066561157025</v>
      </c>
      <c r="Q149" s="57">
        <f>+VLOOKUP(B149,'[5]GCI_data_platform-44'!$F$1:$G$149,2,FALSE)</f>
        <v>3.5948130628099202</v>
      </c>
      <c r="R149" s="57">
        <f>+VLOOKUP(B149,'[5]GCI_data_platform-45'!$F$1:$G$149,2,FALSE)</f>
        <v>2.7910926016528901</v>
      </c>
      <c r="S149" s="57">
        <f>+VLOOKUP(B149,'[5]GCI_data_platform-46'!$F$1:$G$149,2,FALSE)</f>
        <v>3.9269607272727298</v>
      </c>
      <c r="T149" s="57">
        <f>+VLOOKUP(B149,'[5]GCI_data_platform-47'!$F$1:$G$149,2,FALSE)</f>
        <v>6.3219666743801701</v>
      </c>
      <c r="U149" s="57">
        <f>+VLOOKUP(B149,'[5]GCI_data_platform-48'!$F$1:$G$149,2,FALSE)</f>
        <v>4.9995450545454601</v>
      </c>
      <c r="V149" s="57">
        <f>+VLOOKUP(B149,'[5]GCI_data_platform-49'!$F$1:$G$149,2,FALSE)</f>
        <v>5.8688462859504096</v>
      </c>
      <c r="W149" s="57">
        <f>+VLOOKUP(B149,'[5]GCI_data_platform-50'!$F$1:$G$149,2,FALSE)</f>
        <v>3.0457216033057901</v>
      </c>
      <c r="X149" s="57">
        <f>+VLOOKUP(B149,'[5]GCI_data_platform-51'!$F$1:$G$149,2,FALSE)</f>
        <v>4.1083189086776901</v>
      </c>
      <c r="Y149" s="57">
        <f>+VLOOKUP(B149,'[5]GCI_data_platform-52'!$F$1:$G$149,2,FALSE)</f>
        <v>3.7755243487603298</v>
      </c>
      <c r="Z149" s="57">
        <f>+VLOOKUP(B149,'[5]GCI_data_platform-53'!$F$1:$G$149,2,FALSE)</f>
        <v>5.1754343851239701</v>
      </c>
      <c r="AA149" s="57">
        <f>+VLOOKUP(B149,'[5]GCI_data_platform-54'!$F$1:$G$149,2,FALSE)</f>
        <v>4.6784729570247903</v>
      </c>
      <c r="AB149" s="57">
        <f>+VLOOKUP(B149,'[5]GCI_data_platform-55'!$F$1:$G$149,2,FALSE)</f>
        <v>4.3305465322314101</v>
      </c>
      <c r="AC149" s="57">
        <f>+VLOOKUP(B149,'[5]GCI_data_platform-56'!$F$1:$G$149,2,FALSE)</f>
        <v>4.3</v>
      </c>
    </row>
    <row r="151" spans="1:29" x14ac:dyDescent="0.25">
      <c r="A151" s="47" t="s">
        <v>171</v>
      </c>
      <c r="F151" s="57">
        <f>+AVERAGEIF($D$2:$D$149,1,F2:F149)</f>
        <v>4.2943253120720959</v>
      </c>
      <c r="G151" s="57">
        <f t="shared" ref="G151:AC151" si="0">+AVERAGEIF($D$2:$D$149,1,G2:G149)</f>
        <v>4.258174149345118</v>
      </c>
      <c r="H151" s="57">
        <f t="shared" si="0"/>
        <v>4.5294838946848932</v>
      </c>
      <c r="I151" s="57">
        <f t="shared" si="0"/>
        <v>3.9953074216613267</v>
      </c>
      <c r="J151" s="57">
        <f>+AVERAGEIF($D$2:$D$149,1,J2:J149)</f>
        <v>3.9923265742670067</v>
      </c>
      <c r="K151" s="57">
        <f t="shared" si="0"/>
        <v>3.4620212108553061</v>
      </c>
      <c r="L151" s="57">
        <f t="shared" si="0"/>
        <v>4.5252130450086714</v>
      </c>
      <c r="M151" s="57">
        <f t="shared" si="0"/>
        <v>4.36683178371515</v>
      </c>
      <c r="N151" s="57">
        <f t="shared" si="0"/>
        <v>3.3988970277169122</v>
      </c>
      <c r="O151" s="57">
        <f t="shared" si="0"/>
        <v>3.6185496821397871</v>
      </c>
      <c r="P151" s="57">
        <f t="shared" si="0"/>
        <v>3.778686078957473</v>
      </c>
      <c r="Q151" s="57">
        <f t="shared" si="0"/>
        <v>4.0650379272482029</v>
      </c>
      <c r="R151" s="57">
        <f t="shared" si="0"/>
        <v>3.7420307551324639</v>
      </c>
      <c r="S151" s="57">
        <f t="shared" si="0"/>
        <v>4.3492595207023461</v>
      </c>
      <c r="T151" s="57">
        <f t="shared" si="0"/>
        <v>5.8439520006269108</v>
      </c>
      <c r="U151" s="57">
        <f t="shared" si="0"/>
        <v>4.7766134576840553</v>
      </c>
      <c r="V151" s="57">
        <f t="shared" si="0"/>
        <v>5.4375584137553377</v>
      </c>
      <c r="W151" s="57">
        <f t="shared" si="0"/>
        <v>4.5526022657449419</v>
      </c>
      <c r="X151" s="57">
        <f t="shared" si="0"/>
        <v>4.402778800253027</v>
      </c>
      <c r="Y151" s="57">
        <f t="shared" si="0"/>
        <v>4.3681034657510853</v>
      </c>
      <c r="Z151" s="57">
        <f t="shared" si="0"/>
        <v>4.7849244986542576</v>
      </c>
      <c r="AA151" s="57">
        <f t="shared" si="0"/>
        <v>4.5893188144418762</v>
      </c>
      <c r="AB151" s="57">
        <f t="shared" si="0"/>
        <v>4.3177160830665908</v>
      </c>
      <c r="AC151" s="57">
        <f t="shared" si="0"/>
        <v>5.0964285714285706</v>
      </c>
    </row>
    <row r="152" spans="1:29" x14ac:dyDescent="0.25">
      <c r="A152" s="47" t="s">
        <v>685</v>
      </c>
      <c r="F152" s="57">
        <f>+AVERAGEIF($C$2:$C$149,20,F2:F149)</f>
        <v>4.3923416371480979</v>
      </c>
      <c r="G152" s="57">
        <f t="shared" ref="G152:AC152" si="1">+AVERAGEIF($C$2:$C$149,20,G2:G149)</f>
        <v>4.3656178374866581</v>
      </c>
      <c r="H152" s="57">
        <f t="shared" si="1"/>
        <v>4.5993614968134269</v>
      </c>
      <c r="I152" s="57">
        <f t="shared" si="1"/>
        <v>4.0965622577047114</v>
      </c>
      <c r="J152" s="57">
        <f t="shared" si="1"/>
        <v>4.1418364248746062</v>
      </c>
      <c r="K152" s="57">
        <f t="shared" si="1"/>
        <v>3.6129142490880275</v>
      </c>
      <c r="L152" s="57">
        <f t="shared" si="1"/>
        <v>4.694743491490315</v>
      </c>
      <c r="M152" s="57">
        <f t="shared" si="1"/>
        <v>4.3589360050063695</v>
      </c>
      <c r="N152" s="57">
        <f t="shared" si="1"/>
        <v>3.5498987452982114</v>
      </c>
      <c r="O152" s="57">
        <f t="shared" si="1"/>
        <v>3.7475098535824016</v>
      </c>
      <c r="P152" s="57">
        <f t="shared" si="1"/>
        <v>3.8480580115847673</v>
      </c>
      <c r="Q152" s="57">
        <f t="shared" si="1"/>
        <v>4.1524026437654076</v>
      </c>
      <c r="R152" s="57">
        <f t="shared" si="1"/>
        <v>3.7952182084234556</v>
      </c>
      <c r="S152" s="57">
        <f t="shared" si="1"/>
        <v>4.4196432823934684</v>
      </c>
      <c r="T152" s="57">
        <f t="shared" si="1"/>
        <v>5.8530810977719741</v>
      </c>
      <c r="U152" s="57">
        <f t="shared" si="1"/>
        <v>5.0632968711753259</v>
      </c>
      <c r="V152" s="57">
        <f t="shared" si="1"/>
        <v>5.6066260816206297</v>
      </c>
      <c r="W152" s="57">
        <f t="shared" si="1"/>
        <v>4.6750450430438306</v>
      </c>
      <c r="X152" s="57">
        <f t="shared" si="1"/>
        <v>4.4725130361324119</v>
      </c>
      <c r="Y152" s="57">
        <f t="shared" si="1"/>
        <v>4.4512265394131907</v>
      </c>
      <c r="Z152" s="57">
        <f t="shared" si="1"/>
        <v>4.8222498507652576</v>
      </c>
      <c r="AA152" s="57">
        <f t="shared" si="1"/>
        <v>4.6176646921633804</v>
      </c>
      <c r="AB152" s="57">
        <f t="shared" si="1"/>
        <v>4.3944140232605093</v>
      </c>
      <c r="AC152" s="57">
        <f t="shared" si="1"/>
        <v>5.2347826086956522</v>
      </c>
    </row>
    <row r="153" spans="1:29" x14ac:dyDescent="0.25">
      <c r="A153" s="47" t="s">
        <v>173</v>
      </c>
      <c r="F153" s="57">
        <f>+AVERAGEIF($C$2:$C$149,10,F2:F149)</f>
        <v>3.8434502167224842</v>
      </c>
      <c r="G153" s="57">
        <f t="shared" ref="G153:AC153" si="2">+AVERAGEIF($C$2:$C$149,10,G2:G149)</f>
        <v>3.7639331838940322</v>
      </c>
      <c r="H153" s="57">
        <f t="shared" si="2"/>
        <v>4.2080469248936421</v>
      </c>
      <c r="I153" s="57">
        <f t="shared" si="2"/>
        <v>3.5295351758617599</v>
      </c>
      <c r="J153" s="57">
        <f t="shared" si="2"/>
        <v>3.3045812614720482</v>
      </c>
      <c r="K153" s="57">
        <f t="shared" si="2"/>
        <v>2.7679132349847881</v>
      </c>
      <c r="L153" s="57">
        <f t="shared" si="2"/>
        <v>3.7453729911931122</v>
      </c>
      <c r="M153" s="57">
        <f t="shared" si="2"/>
        <v>4.4031523657755383</v>
      </c>
      <c r="N153" s="57">
        <f t="shared" si="2"/>
        <v>2.7042891268429319</v>
      </c>
      <c r="O153" s="57">
        <f t="shared" si="2"/>
        <v>3.025332893503764</v>
      </c>
      <c r="P153" s="57">
        <f t="shared" si="2"/>
        <v>3.4595751888719199</v>
      </c>
      <c r="Q153" s="57">
        <f t="shared" si="2"/>
        <v>3.6631602312690603</v>
      </c>
      <c r="R153" s="57">
        <f t="shared" si="2"/>
        <v>3.4973684699939001</v>
      </c>
      <c r="S153" s="57">
        <f t="shared" si="2"/>
        <v>4.0254942169231862</v>
      </c>
      <c r="T153" s="57">
        <f t="shared" si="2"/>
        <v>5.8019581537596183</v>
      </c>
      <c r="U153" s="57">
        <f t="shared" si="2"/>
        <v>3.4578697556242077</v>
      </c>
      <c r="V153" s="57">
        <f t="shared" si="2"/>
        <v>4.6598471415749954</v>
      </c>
      <c r="W153" s="57">
        <f t="shared" si="2"/>
        <v>3.9893654901700479</v>
      </c>
      <c r="X153" s="57">
        <f t="shared" si="2"/>
        <v>4.0820013152078527</v>
      </c>
      <c r="Y153" s="57">
        <f t="shared" si="2"/>
        <v>3.9857373269054022</v>
      </c>
      <c r="Z153" s="57">
        <f t="shared" si="2"/>
        <v>4.6132278789436656</v>
      </c>
      <c r="AA153" s="57">
        <f t="shared" si="2"/>
        <v>4.4589277769229669</v>
      </c>
      <c r="AB153" s="57">
        <f t="shared" si="2"/>
        <v>3.9649055581745722</v>
      </c>
      <c r="AC153" s="57">
        <f t="shared" si="2"/>
        <v>4.46</v>
      </c>
    </row>
    <row r="154" spans="1:29" x14ac:dyDescent="0.25">
      <c r="A154" s="47" t="s">
        <v>58</v>
      </c>
      <c r="F154" s="57">
        <f>+AVERAGEIF($C$2:$C$149,30,F2:F149)</f>
        <v>3.9357134097657207</v>
      </c>
      <c r="G154" s="57">
        <f t="shared" ref="G154:AC154" si="3">+AVERAGEIF($C$2:$C$149,30,G2:G149)</f>
        <v>3.8376873077483564</v>
      </c>
      <c r="H154" s="57">
        <f t="shared" si="3"/>
        <v>4.200906131208475</v>
      </c>
      <c r="I154" s="57">
        <f t="shared" si="3"/>
        <v>3.7248534091893921</v>
      </c>
      <c r="J154" s="57">
        <f t="shared" si="3"/>
        <v>3.4029232718833198</v>
      </c>
      <c r="K154" s="57">
        <f t="shared" si="3"/>
        <v>2.9794728720145662</v>
      </c>
      <c r="L154" s="57">
        <f t="shared" si="3"/>
        <v>3.9984239159806156</v>
      </c>
      <c r="M154" s="57">
        <f t="shared" si="3"/>
        <v>3.7433495803871399</v>
      </c>
      <c r="N154" s="57">
        <f t="shared" si="3"/>
        <v>3.1500653713482327</v>
      </c>
      <c r="O154" s="57">
        <f t="shared" si="3"/>
        <v>3.1638498091824445</v>
      </c>
      <c r="P154" s="57">
        <f t="shared" si="3"/>
        <v>3.3800849350479876</v>
      </c>
      <c r="Q154" s="57">
        <f t="shared" si="3"/>
        <v>3.7144476752043687</v>
      </c>
      <c r="R154" s="57">
        <f t="shared" si="3"/>
        <v>3.473208278271648</v>
      </c>
      <c r="S154" s="57">
        <f t="shared" si="3"/>
        <v>4.1277627670047554</v>
      </c>
      <c r="T154" s="57">
        <f t="shared" si="3"/>
        <v>5.1645998870766112</v>
      </c>
      <c r="U154" s="57">
        <f t="shared" si="3"/>
        <v>4.4670814262397442</v>
      </c>
      <c r="V154" s="57">
        <f t="shared" si="3"/>
        <v>4.8455773947018326</v>
      </c>
      <c r="W154" s="57">
        <f t="shared" si="3"/>
        <v>4.1921937963960909</v>
      </c>
      <c r="X154" s="57">
        <f t="shared" si="3"/>
        <v>4.22979171581781</v>
      </c>
      <c r="Y154" s="57">
        <f t="shared" si="3"/>
        <v>4.0982641762196259</v>
      </c>
      <c r="Z154" s="57">
        <f t="shared" si="3"/>
        <v>4.5297606303545335</v>
      </c>
      <c r="AA154" s="57">
        <f t="shared" si="3"/>
        <v>4.5178380010177648</v>
      </c>
      <c r="AB154" s="57">
        <f t="shared" si="3"/>
        <v>4.1241352317731534</v>
      </c>
      <c r="AC154" s="57">
        <f t="shared" si="3"/>
        <v>5.400833333333332</v>
      </c>
    </row>
    <row r="156" spans="1:29" x14ac:dyDescent="0.25">
      <c r="A156" s="47" t="s">
        <v>759</v>
      </c>
      <c r="F156" s="57">
        <f>+AVERAGEIF($E$2:$E$149,22,F2:F149)</f>
        <v>4.3344439912614909</v>
      </c>
      <c r="G156" s="57">
        <f t="shared" ref="G156:AC156" si="4">+AVERAGEIF($E$2:$E$149,22,G2:G149)</f>
        <v>4.3107454890638737</v>
      </c>
      <c r="H156" s="57">
        <f t="shared" si="4"/>
        <v>4.4911139780588707</v>
      </c>
      <c r="I156" s="57">
        <f t="shared" si="4"/>
        <v>4.0203566258720187</v>
      </c>
      <c r="J156" s="57">
        <f t="shared" si="4"/>
        <v>4.026764037862252</v>
      </c>
      <c r="K156" s="57">
        <f t="shared" si="4"/>
        <v>3.5661680440154804</v>
      </c>
      <c r="L156" s="57">
        <f t="shared" si="4"/>
        <v>4.6660893116004942</v>
      </c>
      <c r="M156" s="57">
        <f t="shared" si="4"/>
        <v>4.2776835666929847</v>
      </c>
      <c r="N156" s="57">
        <f t="shared" si="4"/>
        <v>3.5556389845653329</v>
      </c>
      <c r="O156" s="57">
        <f t="shared" si="4"/>
        <v>3.766873596420429</v>
      </c>
      <c r="P156" s="57">
        <f t="shared" si="4"/>
        <v>3.8461188031147753</v>
      </c>
      <c r="Q156" s="57">
        <f t="shared" si="4"/>
        <v>4.0893011275046751</v>
      </c>
      <c r="R156" s="57">
        <f t="shared" si="4"/>
        <v>3.6664899062103271</v>
      </c>
      <c r="S156" s="57">
        <f t="shared" si="4"/>
        <v>4.3468713527047607</v>
      </c>
      <c r="T156" s="57">
        <f t="shared" si="4"/>
        <v>5.8567060278730185</v>
      </c>
      <c r="U156" s="57">
        <f t="shared" si="4"/>
        <v>5.0160689059263426</v>
      </c>
      <c r="V156" s="57">
        <f t="shared" si="4"/>
        <v>5.5984781617221486</v>
      </c>
      <c r="W156" s="57">
        <f t="shared" si="4"/>
        <v>4.6223464538514003</v>
      </c>
      <c r="X156" s="57">
        <f t="shared" si="4"/>
        <v>4.4055394978543356</v>
      </c>
      <c r="Y156" s="57">
        <f t="shared" si="4"/>
        <v>4.411747224963694</v>
      </c>
      <c r="Z156" s="57">
        <f t="shared" si="4"/>
        <v>4.7023875436436384</v>
      </c>
      <c r="AA156" s="57">
        <f t="shared" si="4"/>
        <v>4.6104926441269711</v>
      </c>
      <c r="AB156" s="57">
        <f t="shared" si="4"/>
        <v>4.2694468952093008</v>
      </c>
      <c r="AC156" s="57">
        <f t="shared" si="4"/>
        <v>5.0250000000000004</v>
      </c>
    </row>
    <row r="157" spans="1:29" x14ac:dyDescent="0.25">
      <c r="A157" s="47" t="s">
        <v>760</v>
      </c>
      <c r="F157" s="57">
        <f>+AVERAGEIF($E$2:$E$149,21,F2:F149)</f>
        <v>4.5246791134603441</v>
      </c>
      <c r="G157" s="57">
        <f t="shared" ref="G157:AC157" si="5">+AVERAGEIF($E$2:$E$149,21,G2:G149)</f>
        <v>4.49104034816731</v>
      </c>
      <c r="H157" s="57">
        <f t="shared" si="5"/>
        <v>4.8467843968238373</v>
      </c>
      <c r="I157" s="57">
        <f t="shared" si="5"/>
        <v>4.270746559036577</v>
      </c>
      <c r="J157" s="57">
        <f t="shared" si="5"/>
        <v>4.4048590237599843</v>
      </c>
      <c r="K157" s="57">
        <f t="shared" si="5"/>
        <v>3.7197627178252786</v>
      </c>
      <c r="L157" s="57">
        <f t="shared" si="5"/>
        <v>4.7602387598099041</v>
      </c>
      <c r="M157" s="57">
        <f t="shared" si="5"/>
        <v>4.5446558640083925</v>
      </c>
      <c r="N157" s="57">
        <f t="shared" si="5"/>
        <v>3.5367781984019326</v>
      </c>
      <c r="O157" s="57">
        <f t="shared" si="5"/>
        <v>3.7032498699526273</v>
      </c>
      <c r="P157" s="57">
        <f t="shared" si="5"/>
        <v>3.8524904880876059</v>
      </c>
      <c r="Q157" s="57">
        <f t="shared" si="5"/>
        <v>4.2966346809327964</v>
      </c>
      <c r="R157" s="57">
        <f t="shared" si="5"/>
        <v>4.0894543277677489</v>
      </c>
      <c r="S157" s="57">
        <f t="shared" si="5"/>
        <v>4.5859791216819454</v>
      </c>
      <c r="T157" s="57">
        <f t="shared" si="5"/>
        <v>5.8447955432553016</v>
      </c>
      <c r="U157" s="57">
        <f t="shared" si="5"/>
        <v>5.1712465060301458</v>
      </c>
      <c r="V157" s="57">
        <f t="shared" si="5"/>
        <v>5.625249898531445</v>
      </c>
      <c r="W157" s="57">
        <f t="shared" si="5"/>
        <v>4.7954989611979562</v>
      </c>
      <c r="X157" s="57">
        <f t="shared" si="5"/>
        <v>4.6255954093394438</v>
      </c>
      <c r="Y157" s="57">
        <f t="shared" si="5"/>
        <v>4.5414649724406067</v>
      </c>
      <c r="Z157" s="57">
        <f t="shared" si="5"/>
        <v>5.0962208384718144</v>
      </c>
      <c r="AA157" s="57">
        <f t="shared" si="5"/>
        <v>4.6340579448180259</v>
      </c>
      <c r="AB157" s="57">
        <f t="shared" si="5"/>
        <v>4.6800531730918413</v>
      </c>
      <c r="AC157" s="57">
        <f t="shared" si="5"/>
        <v>5.7142857142857144</v>
      </c>
    </row>
    <row r="158" spans="1:29" x14ac:dyDescent="0.25">
      <c r="A158" s="47" t="s">
        <v>761</v>
      </c>
      <c r="F158" s="57">
        <f>+AVERAGEIF($E$2:$E$149,12,F2:F149)</f>
        <v>3.5852707488434734</v>
      </c>
      <c r="G158" s="57">
        <f t="shared" ref="G158:AC158" si="6">+AVERAGEIF($E$2:$E$149,12,G2:G149)</f>
        <v>3.50979474789813</v>
      </c>
      <c r="H158" s="57">
        <f t="shared" si="6"/>
        <v>3.8975885917105901</v>
      </c>
      <c r="I158" s="57">
        <f t="shared" si="6"/>
        <v>3.2077714197947103</v>
      </c>
      <c r="J158" s="57">
        <f t="shared" si="6"/>
        <v>2.9253104259589136</v>
      </c>
      <c r="K158" s="57">
        <f t="shared" si="6"/>
        <v>2.4824665606035334</v>
      </c>
      <c r="L158" s="57">
        <f t="shared" si="6"/>
        <v>3.3035055847360102</v>
      </c>
      <c r="M158" s="57">
        <f t="shared" si="6"/>
        <v>4.0258946117540662</v>
      </c>
      <c r="N158" s="57">
        <f t="shared" si="6"/>
        <v>2.4393583304806903</v>
      </c>
      <c r="O158" s="57">
        <f t="shared" si="6"/>
        <v>2.9072840783647167</v>
      </c>
      <c r="P158" s="57">
        <f t="shared" si="6"/>
        <v>3.4384910514974365</v>
      </c>
      <c r="Q158" s="57">
        <f t="shared" si="6"/>
        <v>3.4770209793747835</v>
      </c>
      <c r="R158" s="57">
        <f t="shared" si="6"/>
        <v>3.2997473959905528</v>
      </c>
      <c r="S158" s="57">
        <f t="shared" si="6"/>
        <v>3.8674432293530869</v>
      </c>
      <c r="T158" s="57">
        <f t="shared" si="6"/>
        <v>5.6826887713843961</v>
      </c>
      <c r="U158" s="57">
        <f t="shared" si="6"/>
        <v>3.5144268908657903</v>
      </c>
      <c r="V158" s="57">
        <f t="shared" si="6"/>
        <v>4.6507911026907527</v>
      </c>
      <c r="W158" s="57">
        <f t="shared" si="6"/>
        <v>3.53985135486854</v>
      </c>
      <c r="X158" s="57">
        <f t="shared" si="6"/>
        <v>3.8116987516795136</v>
      </c>
      <c r="Y158" s="57">
        <f t="shared" si="6"/>
        <v>3.70932656666802</v>
      </c>
      <c r="Z158" s="57">
        <f t="shared" si="6"/>
        <v>4.0449163162093136</v>
      </c>
      <c r="AA158" s="57">
        <f t="shared" si="6"/>
        <v>4.2279269118730429</v>
      </c>
      <c r="AB158" s="57">
        <f t="shared" si="6"/>
        <v>3.5834405186816767</v>
      </c>
      <c r="AC158" s="57">
        <f t="shared" si="6"/>
        <v>4.666666666666667</v>
      </c>
    </row>
    <row r="159" spans="1:29" x14ac:dyDescent="0.25">
      <c r="A159" s="47" t="s">
        <v>762</v>
      </c>
      <c r="F159" s="57">
        <f>+AVERAGEIF($E$2:$E$149,11,F2:F149)</f>
        <v>4.2307194185409998</v>
      </c>
      <c r="G159" s="57">
        <f t="shared" ref="G159:AC159" si="7">+AVERAGEIF($E$2:$E$149,11,G2:G149)</f>
        <v>4.1451408378878849</v>
      </c>
      <c r="H159" s="57">
        <f t="shared" si="7"/>
        <v>4.6737344246682202</v>
      </c>
      <c r="I159" s="57">
        <f t="shared" si="7"/>
        <v>4.0121808099623344</v>
      </c>
      <c r="J159" s="57">
        <f t="shared" si="7"/>
        <v>3.8734875147417496</v>
      </c>
      <c r="K159" s="57">
        <f t="shared" si="7"/>
        <v>3.19608324655667</v>
      </c>
      <c r="L159" s="57">
        <f t="shared" si="7"/>
        <v>4.4081741008787647</v>
      </c>
      <c r="M159" s="57">
        <f t="shared" si="7"/>
        <v>4.9690389968077451</v>
      </c>
      <c r="N159" s="57">
        <f t="shared" si="7"/>
        <v>3.1016853213862952</v>
      </c>
      <c r="O159" s="57">
        <f t="shared" si="7"/>
        <v>3.2024061162123347</v>
      </c>
      <c r="P159" s="57">
        <f t="shared" si="7"/>
        <v>3.4912013949336451</v>
      </c>
      <c r="Q159" s="57">
        <f t="shared" si="7"/>
        <v>3.9423691091104747</v>
      </c>
      <c r="R159" s="57">
        <f t="shared" si="7"/>
        <v>3.7938000809989201</v>
      </c>
      <c r="S159" s="57">
        <f t="shared" si="7"/>
        <v>4.2625706982783349</v>
      </c>
      <c r="T159" s="57">
        <f t="shared" si="7"/>
        <v>5.9808622273224499</v>
      </c>
      <c r="U159" s="57">
        <f t="shared" si="7"/>
        <v>3.373034052761835</v>
      </c>
      <c r="V159" s="57">
        <f t="shared" si="7"/>
        <v>4.6734311999013602</v>
      </c>
      <c r="W159" s="57">
        <f t="shared" si="7"/>
        <v>4.6636366931223101</v>
      </c>
      <c r="X159" s="57">
        <f t="shared" si="7"/>
        <v>4.4874551605003603</v>
      </c>
      <c r="Y159" s="57">
        <f t="shared" si="7"/>
        <v>4.4003534672614748</v>
      </c>
      <c r="Z159" s="57">
        <f t="shared" si="7"/>
        <v>5.465695223045195</v>
      </c>
      <c r="AA159" s="57">
        <f t="shared" si="7"/>
        <v>4.8054290744978498</v>
      </c>
      <c r="AB159" s="57">
        <f t="shared" si="7"/>
        <v>4.5371031174139151</v>
      </c>
      <c r="AC159" s="57">
        <f t="shared" si="7"/>
        <v>4.1500000000000004</v>
      </c>
    </row>
    <row r="162" spans="1:29" x14ac:dyDescent="0.25">
      <c r="A162" s="47" t="s">
        <v>763</v>
      </c>
      <c r="F162" s="57">
        <f t="shared" ref="F162:U163" si="8">+F158/F156</f>
        <v>0.82715816747698268</v>
      </c>
      <c r="G162" s="57">
        <f t="shared" si="8"/>
        <v>0.81419669910976833</v>
      </c>
      <c r="H162" s="57">
        <f t="shared" si="8"/>
        <v>0.86784450600721308</v>
      </c>
      <c r="I162" s="57">
        <f t="shared" si="8"/>
        <v>0.79788230704507268</v>
      </c>
      <c r="J162" s="57">
        <f>+J158/J156</f>
        <v>0.72646681018635417</v>
      </c>
      <c r="K162" s="57">
        <f t="shared" ref="K162:AC163" si="9">+K158/K156</f>
        <v>0.69611597938281489</v>
      </c>
      <c r="L162" s="57">
        <f t="shared" si="9"/>
        <v>0.70798164461256097</v>
      </c>
      <c r="M162" s="57">
        <f t="shared" si="9"/>
        <v>0.94113894798123809</v>
      </c>
      <c r="N162" s="57">
        <f t="shared" si="9"/>
        <v>0.68605343260935558</v>
      </c>
      <c r="O162" s="57">
        <f t="shared" si="9"/>
        <v>0.77180292992242694</v>
      </c>
      <c r="P162" s="57">
        <f t="shared" si="9"/>
        <v>0.89401581893746451</v>
      </c>
      <c r="Q162" s="57">
        <f t="shared" si="9"/>
        <v>0.85027266786207301</v>
      </c>
      <c r="R162" s="57">
        <f t="shared" si="9"/>
        <v>0.89997449342528302</v>
      </c>
      <c r="S162" s="57">
        <f t="shared" si="9"/>
        <v>0.88970731258164371</v>
      </c>
      <c r="T162" s="57">
        <f t="shared" si="9"/>
        <v>0.97028752072232305</v>
      </c>
      <c r="U162" s="57">
        <f t="shared" si="9"/>
        <v>0.70063369478708615</v>
      </c>
      <c r="V162" s="57">
        <f t="shared" si="9"/>
        <v>0.83072416616520695</v>
      </c>
      <c r="W162" s="57">
        <f t="shared" si="9"/>
        <v>0.7658126430395733</v>
      </c>
      <c r="X162" s="57">
        <f t="shared" si="9"/>
        <v>0.86520589669799919</v>
      </c>
      <c r="Y162" s="57">
        <f t="shared" si="9"/>
        <v>0.84078401991821861</v>
      </c>
      <c r="Z162" s="57">
        <f t="shared" si="9"/>
        <v>0.86018352989152314</v>
      </c>
      <c r="AA162" s="57">
        <f t="shared" si="9"/>
        <v>0.91702280823693416</v>
      </c>
      <c r="AB162" s="57">
        <f t="shared" si="9"/>
        <v>0.83932195589611758</v>
      </c>
      <c r="AC162" s="57">
        <f t="shared" si="9"/>
        <v>0.9286898839137645</v>
      </c>
    </row>
    <row r="163" spans="1:29" x14ac:dyDescent="0.25">
      <c r="A163" s="47" t="s">
        <v>764</v>
      </c>
      <c r="F163" s="57">
        <f>+F159/F157</f>
        <v>0.93503192435351901</v>
      </c>
      <c r="G163" s="57">
        <f t="shared" si="8"/>
        <v>0.92298009292644656</v>
      </c>
      <c r="H163" s="57">
        <f t="shared" si="8"/>
        <v>0.96429592117424923</v>
      </c>
      <c r="I163" s="57">
        <f t="shared" si="8"/>
        <v>0.9394565457116304</v>
      </c>
      <c r="J163" s="57">
        <f t="shared" si="8"/>
        <v>0.8793669658547536</v>
      </c>
      <c r="K163" s="57">
        <f t="shared" si="8"/>
        <v>0.85921696866332042</v>
      </c>
      <c r="L163" s="57">
        <f t="shared" si="8"/>
        <v>0.92604054613739606</v>
      </c>
      <c r="M163" s="57">
        <f t="shared" si="8"/>
        <v>1.0933806971305076</v>
      </c>
      <c r="N163" s="57">
        <f t="shared" si="8"/>
        <v>0.87698044587239565</v>
      </c>
      <c r="O163" s="57">
        <f t="shared" si="8"/>
        <v>0.86475561430406545</v>
      </c>
      <c r="P163" s="57">
        <f t="shared" si="8"/>
        <v>0.90621934193708908</v>
      </c>
      <c r="Q163" s="57">
        <f t="shared" si="8"/>
        <v>0.91754812821428633</v>
      </c>
      <c r="R163" s="57">
        <f t="shared" si="8"/>
        <v>0.92770325254366803</v>
      </c>
      <c r="S163" s="57">
        <f t="shared" si="8"/>
        <v>0.92947887139856888</v>
      </c>
      <c r="T163" s="57">
        <f t="shared" si="8"/>
        <v>1.0232799732788198</v>
      </c>
      <c r="U163" s="57">
        <f t="shared" si="8"/>
        <v>0.65226711757572742</v>
      </c>
      <c r="V163" s="57">
        <f t="shared" si="9"/>
        <v>0.83079530406665647</v>
      </c>
      <c r="W163" s="57">
        <f t="shared" si="9"/>
        <v>0.97250290967788977</v>
      </c>
      <c r="X163" s="57">
        <f t="shared" si="9"/>
        <v>0.97013568273607165</v>
      </c>
      <c r="Y163" s="57">
        <f t="shared" si="9"/>
        <v>0.96892819695066423</v>
      </c>
      <c r="Z163" s="57">
        <f t="shared" si="9"/>
        <v>1.0724996808976932</v>
      </c>
      <c r="AA163" s="57">
        <f t="shared" si="9"/>
        <v>1.036980791289297</v>
      </c>
      <c r="AB163" s="57">
        <f t="shared" si="9"/>
        <v>0.96945546334818944</v>
      </c>
      <c r="AC163" s="57">
        <f t="shared" si="9"/>
        <v>0.72625000000000006</v>
      </c>
    </row>
    <row r="164" spans="1:29" x14ac:dyDescent="0.25">
      <c r="A164" s="47" t="s">
        <v>765</v>
      </c>
      <c r="F164" s="57">
        <f>+F151/F154</f>
        <v>1.0911173820269913</v>
      </c>
      <c r="G164" s="57">
        <f t="shared" ref="G164:AC164" si="10">+G151/G154</f>
        <v>1.1095677703464248</v>
      </c>
      <c r="H164" s="57">
        <f t="shared" si="10"/>
        <v>1.078215926091616</v>
      </c>
      <c r="I164" s="57">
        <f t="shared" si="10"/>
        <v>1.0726079613776778</v>
      </c>
      <c r="J164" s="57">
        <f t="shared" si="10"/>
        <v>1.1732049932637729</v>
      </c>
      <c r="K164" s="57">
        <f t="shared" si="10"/>
        <v>1.1619576212199125</v>
      </c>
      <c r="L164" s="57">
        <f t="shared" si="10"/>
        <v>1.1317491942069029</v>
      </c>
      <c r="M164" s="57">
        <f t="shared" si="10"/>
        <v>1.1665573011387114</v>
      </c>
      <c r="N164" s="57">
        <f t="shared" si="10"/>
        <v>1.0789925373079414</v>
      </c>
      <c r="O164" s="57">
        <f t="shared" si="10"/>
        <v>1.1437172749596605</v>
      </c>
      <c r="P164" s="57">
        <f t="shared" si="10"/>
        <v>1.1179263691797812</v>
      </c>
      <c r="Q164" s="57">
        <f t="shared" si="10"/>
        <v>1.0943855675728544</v>
      </c>
      <c r="R164" s="57">
        <f t="shared" si="10"/>
        <v>1.0773988932775975</v>
      </c>
      <c r="S164" s="57">
        <f t="shared" si="10"/>
        <v>1.053660243139001</v>
      </c>
      <c r="T164" s="57">
        <f t="shared" si="10"/>
        <v>1.1315401247733137</v>
      </c>
      <c r="U164" s="57">
        <f t="shared" si="10"/>
        <v>1.0692917817942857</v>
      </c>
      <c r="V164" s="57">
        <f t="shared" si="10"/>
        <v>1.1221693455357413</v>
      </c>
      <c r="W164" s="57">
        <f t="shared" si="10"/>
        <v>1.0859713283433328</v>
      </c>
      <c r="X164" s="57">
        <f t="shared" si="10"/>
        <v>1.0408973056021438</v>
      </c>
      <c r="Y164" s="57">
        <f t="shared" si="10"/>
        <v>1.0658423366402816</v>
      </c>
      <c r="Z164" s="57">
        <f t="shared" si="10"/>
        <v>1.056330541307158</v>
      </c>
      <c r="AA164" s="57">
        <f t="shared" si="10"/>
        <v>1.0158219071617902</v>
      </c>
      <c r="AB164" s="57">
        <f t="shared" si="10"/>
        <v>1.0469385314531037</v>
      </c>
      <c r="AC164" s="57">
        <f t="shared" si="10"/>
        <v>0.94363744572045771</v>
      </c>
    </row>
    <row r="166" spans="1:29" x14ac:dyDescent="0.25">
      <c r="F166" s="57" t="s">
        <v>766</v>
      </c>
      <c r="G166" s="57" t="s">
        <v>767</v>
      </c>
      <c r="H166" s="57" t="s">
        <v>768</v>
      </c>
      <c r="I166" s="57" t="s">
        <v>769</v>
      </c>
      <c r="J166" s="62" t="s">
        <v>687</v>
      </c>
      <c r="K166" s="62" t="s">
        <v>688</v>
      </c>
      <c r="L166" s="62" t="s">
        <v>689</v>
      </c>
      <c r="M166" s="62" t="s">
        <v>690</v>
      </c>
      <c r="N166" s="62" t="s">
        <v>691</v>
      </c>
      <c r="O166" s="62" t="s">
        <v>692</v>
      </c>
      <c r="P166" s="62" t="s">
        <v>693</v>
      </c>
      <c r="Q166" s="62" t="s">
        <v>694</v>
      </c>
      <c r="R166" s="62" t="s">
        <v>805</v>
      </c>
      <c r="S166" s="62" t="s">
        <v>695</v>
      </c>
      <c r="T166" s="57" t="s">
        <v>770</v>
      </c>
      <c r="U166" s="57" t="s">
        <v>771</v>
      </c>
      <c r="V166" s="57" t="s">
        <v>772</v>
      </c>
      <c r="W166" s="57" t="s">
        <v>773</v>
      </c>
      <c r="X166" s="57" t="s">
        <v>774</v>
      </c>
      <c r="Y166" s="57" t="s">
        <v>775</v>
      </c>
      <c r="Z166" s="57" t="s">
        <v>776</v>
      </c>
      <c r="AA166" s="57" t="s">
        <v>777</v>
      </c>
      <c r="AB166" s="57" t="s">
        <v>778</v>
      </c>
      <c r="AC166" s="57" t="s">
        <v>779</v>
      </c>
    </row>
    <row r="167" spans="1:29" x14ac:dyDescent="0.25">
      <c r="I167" s="57" t="s">
        <v>171</v>
      </c>
      <c r="J167" s="57">
        <v>1.1732049932637729</v>
      </c>
      <c r="K167" s="57">
        <v>1.1619576212199125</v>
      </c>
      <c r="L167" s="57">
        <v>1.1317491942069029</v>
      </c>
      <c r="M167" s="57">
        <v>1.1665573011387114</v>
      </c>
      <c r="N167" s="57">
        <v>1.0789925373079414</v>
      </c>
      <c r="O167" s="57">
        <v>1.1437172749596605</v>
      </c>
      <c r="P167" s="57">
        <v>1.1179263691797812</v>
      </c>
      <c r="Q167" s="57">
        <v>1.0943855675728544</v>
      </c>
      <c r="R167" s="57">
        <v>1.0773988932775975</v>
      </c>
      <c r="S167" s="57">
        <v>1.053660243139001</v>
      </c>
    </row>
    <row r="168" spans="1:29" x14ac:dyDescent="0.25">
      <c r="J168" s="57">
        <v>1</v>
      </c>
      <c r="K168" s="57">
        <v>1</v>
      </c>
      <c r="L168" s="57">
        <v>1</v>
      </c>
      <c r="M168" s="57">
        <v>1</v>
      </c>
      <c r="N168" s="57">
        <v>1</v>
      </c>
      <c r="O168" s="57">
        <v>1</v>
      </c>
      <c r="P168" s="57">
        <v>1</v>
      </c>
      <c r="Q168" s="57">
        <v>1</v>
      </c>
      <c r="R168" s="57">
        <v>1</v>
      </c>
      <c r="S168" s="57">
        <v>1</v>
      </c>
    </row>
    <row r="169" spans="1:29" x14ac:dyDescent="0.25">
      <c r="L169" s="77" t="s">
        <v>816</v>
      </c>
      <c r="M169" s="77"/>
      <c r="N169" s="77"/>
      <c r="O169" s="77"/>
      <c r="P169" s="77"/>
      <c r="Q169" s="77"/>
    </row>
    <row r="170" spans="1:29" x14ac:dyDescent="0.25">
      <c r="L170" s="74"/>
    </row>
    <row r="194" spans="12:17" x14ac:dyDescent="0.25">
      <c r="L194" s="7"/>
      <c r="M194" s="73" t="s">
        <v>812</v>
      </c>
      <c r="N194" s="71"/>
      <c r="O194" s="71"/>
      <c r="P194" s="71"/>
      <c r="Q194" s="71"/>
    </row>
    <row r="195" spans="12:17" x14ac:dyDescent="0.25">
      <c r="M195" s="72" t="s">
        <v>836</v>
      </c>
      <c r="N195" s="71"/>
      <c r="O195" s="71"/>
      <c r="P195" s="71"/>
      <c r="Q195" s="71"/>
    </row>
  </sheetData>
  <autoFilter ref="A1:AC149"/>
  <pageMargins left="0.7" right="0.7" top="0.75" bottom="0.75" header="0.3" footer="0.3"/>
  <drawing r:id="rId1"/>
  <extLst>
    <ext xmlns:mx="http://schemas.microsoft.com/office/mac/excel/2008/main" uri="{64002731-A6B0-56B0-2670-7721B7C09600}">
      <mx:PLV Mode="0" OnePage="0" WScale="0"/>
    </ext>
  </extLst>
</worksheet>
</file>

<file path=xl/worksheets/sheet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212"/>
  <sheetViews>
    <sheetView zoomScale="87" zoomScaleNormal="87" zoomScalePageLayoutView="87" workbookViewId="0">
      <selection activeCell="N27" sqref="N27"/>
    </sheetView>
  </sheetViews>
  <sheetFormatPr defaultColWidth="8.85546875" defaultRowHeight="15" x14ac:dyDescent="0.25"/>
  <sheetData>
    <row r="1" spans="1:18" x14ac:dyDescent="0.25">
      <c r="A1" t="s">
        <v>50</v>
      </c>
      <c r="B1" t="s">
        <v>743</v>
      </c>
      <c r="C1" t="s">
        <v>696</v>
      </c>
      <c r="E1" t="s">
        <v>120</v>
      </c>
      <c r="F1" t="s">
        <v>744</v>
      </c>
      <c r="G1" t="s">
        <v>743</v>
      </c>
    </row>
    <row r="2" spans="1:18" x14ac:dyDescent="0.25">
      <c r="A2" t="s">
        <v>153</v>
      </c>
      <c r="B2" s="48">
        <v>3.0800000000000001E-2</v>
      </c>
      <c r="C2">
        <v>115</v>
      </c>
      <c r="E2" s="15" t="s">
        <v>48</v>
      </c>
      <c r="F2" s="16">
        <v>9.3056505517805075</v>
      </c>
      <c r="G2">
        <f t="shared" ref="G2:G33" si="0">+VLOOKUP(E2,$A$2:$B$212,2,FALSE)</f>
        <v>6.4999999999999997E-3</v>
      </c>
      <c r="I2" s="5" t="s">
        <v>742</v>
      </c>
      <c r="J2" s="16">
        <v>11.385092093460344</v>
      </c>
      <c r="K2">
        <f t="shared" ref="K2:K29" si="1">+VLOOKUP(I2,$A$2:$B$212,2,FALSE)</f>
        <v>3.95E-2</v>
      </c>
      <c r="N2" s="83" t="s">
        <v>822</v>
      </c>
      <c r="O2" s="71"/>
      <c r="P2" s="71"/>
      <c r="Q2" s="71"/>
      <c r="R2" s="71"/>
    </row>
    <row r="3" spans="1:18" x14ac:dyDescent="0.25">
      <c r="A3" t="s">
        <v>154</v>
      </c>
      <c r="B3" s="48">
        <v>7.2800000000000004E-2</v>
      </c>
      <c r="C3">
        <v>25</v>
      </c>
      <c r="E3" s="5" t="s">
        <v>313</v>
      </c>
      <c r="F3" s="16">
        <v>10.933106969717286</v>
      </c>
      <c r="G3">
        <f t="shared" si="0"/>
        <v>4.0300000000000002E-2</v>
      </c>
      <c r="I3" s="5" t="s">
        <v>135</v>
      </c>
      <c r="J3" s="16">
        <v>12.759957758756611</v>
      </c>
      <c r="K3">
        <f t="shared" si="1"/>
        <v>5.8700000000000002E-2</v>
      </c>
      <c r="N3" s="79"/>
    </row>
    <row r="4" spans="1:18" x14ac:dyDescent="0.25">
      <c r="A4" t="s">
        <v>155</v>
      </c>
      <c r="B4" s="48">
        <v>6.6400000000000001E-2</v>
      </c>
      <c r="C4">
        <v>33</v>
      </c>
      <c r="E4" s="15" t="s">
        <v>12</v>
      </c>
      <c r="F4" s="16">
        <v>11.170435156023453</v>
      </c>
      <c r="G4">
        <f t="shared" si="0"/>
        <v>3.7699999999999997E-2</v>
      </c>
      <c r="I4" s="17" t="s">
        <v>3</v>
      </c>
      <c r="J4" s="16">
        <v>12.531772785169476</v>
      </c>
      <c r="K4">
        <f t="shared" si="1"/>
        <v>3.3700000000000001E-2</v>
      </c>
    </row>
    <row r="5" spans="1:18" x14ac:dyDescent="0.25">
      <c r="A5" t="s">
        <v>156</v>
      </c>
      <c r="B5" s="48">
        <v>1.4200000000000001E-2</v>
      </c>
      <c r="C5">
        <v>189</v>
      </c>
      <c r="E5" s="5" t="s">
        <v>742</v>
      </c>
      <c r="F5" s="16">
        <v>11.385092093460344</v>
      </c>
      <c r="G5">
        <f t="shared" si="0"/>
        <v>3.95E-2</v>
      </c>
      <c r="I5" s="15" t="s">
        <v>12</v>
      </c>
      <c r="J5" s="16">
        <v>11.170435156023453</v>
      </c>
      <c r="K5">
        <f t="shared" si="1"/>
        <v>3.7699999999999997E-2</v>
      </c>
    </row>
    <row r="6" spans="1:18" x14ac:dyDescent="0.25">
      <c r="A6" t="s">
        <v>709</v>
      </c>
      <c r="B6" s="48">
        <v>4.1099999999999998E-2</v>
      </c>
      <c r="C6">
        <v>73</v>
      </c>
      <c r="E6" s="15" t="s">
        <v>37</v>
      </c>
      <c r="F6" s="16">
        <v>11.418614785498987</v>
      </c>
      <c r="G6">
        <f t="shared" si="0"/>
        <v>1.3100000000000001E-2</v>
      </c>
      <c r="I6" s="17" t="s">
        <v>18</v>
      </c>
      <c r="J6" s="16">
        <v>11.552146178123509</v>
      </c>
      <c r="K6">
        <f t="shared" si="1"/>
        <v>3.4599999999999999E-2</v>
      </c>
    </row>
    <row r="7" spans="1:18" x14ac:dyDescent="0.25">
      <c r="A7" t="s">
        <v>742</v>
      </c>
      <c r="B7" s="48">
        <v>3.95E-2</v>
      </c>
      <c r="C7">
        <v>82</v>
      </c>
      <c r="E7" s="17" t="s">
        <v>18</v>
      </c>
      <c r="F7" s="16">
        <v>11.552146178123509</v>
      </c>
      <c r="G7">
        <f t="shared" si="0"/>
        <v>3.4599999999999999E-2</v>
      </c>
      <c r="I7" s="17" t="s">
        <v>20</v>
      </c>
      <c r="J7" s="16">
        <v>13.560618308335483</v>
      </c>
      <c r="K7">
        <f t="shared" si="1"/>
        <v>2.46E-2</v>
      </c>
    </row>
    <row r="8" spans="1:18" x14ac:dyDescent="0.25">
      <c r="A8" t="s">
        <v>157</v>
      </c>
      <c r="B8" s="48">
        <v>2.41E-2</v>
      </c>
      <c r="C8">
        <v>133</v>
      </c>
      <c r="E8" s="15" t="s">
        <v>46</v>
      </c>
      <c r="F8" s="16">
        <v>11.552146178123509</v>
      </c>
      <c r="G8">
        <f t="shared" si="0"/>
        <v>7.7999999999999996E-3</v>
      </c>
      <c r="I8" s="17" t="s">
        <v>22</v>
      </c>
      <c r="J8" s="16">
        <v>14.823833375284924</v>
      </c>
      <c r="K8">
        <f t="shared" si="1"/>
        <v>4.3499999999999997E-2</v>
      </c>
    </row>
    <row r="9" spans="1:18" x14ac:dyDescent="0.25">
      <c r="A9" t="s">
        <v>158</v>
      </c>
      <c r="B9" s="48">
        <v>3.9899999999999998E-2</v>
      </c>
      <c r="C9">
        <v>79</v>
      </c>
      <c r="E9" s="15" t="s">
        <v>23</v>
      </c>
      <c r="F9" s="16">
        <v>11.561715629139661</v>
      </c>
      <c r="G9">
        <f t="shared" si="0"/>
        <v>6.3E-3</v>
      </c>
      <c r="I9" s="5" t="s">
        <v>313</v>
      </c>
      <c r="J9" s="16">
        <v>10.933106969717286</v>
      </c>
      <c r="K9">
        <f t="shared" si="1"/>
        <v>4.0300000000000002E-2</v>
      </c>
    </row>
    <row r="10" spans="1:18" x14ac:dyDescent="0.25">
      <c r="A10" t="s">
        <v>359</v>
      </c>
      <c r="B10" s="48">
        <v>3.8800000000000001E-2</v>
      </c>
      <c r="C10">
        <v>84</v>
      </c>
      <c r="E10" s="5" t="s">
        <v>721</v>
      </c>
      <c r="F10" s="16">
        <v>11.608235644774552</v>
      </c>
      <c r="G10">
        <f t="shared" si="0"/>
        <v>3.56E-2</v>
      </c>
      <c r="I10" s="5" t="s">
        <v>41</v>
      </c>
      <c r="J10" s="16">
        <v>12.025749091398891</v>
      </c>
      <c r="K10">
        <f t="shared" si="1"/>
        <v>3.6200000000000003E-2</v>
      </c>
    </row>
    <row r="11" spans="1:18" x14ac:dyDescent="0.25">
      <c r="A11" t="s">
        <v>159</v>
      </c>
      <c r="B11" s="48">
        <v>5.8999999999999997E-2</v>
      </c>
      <c r="C11">
        <v>44</v>
      </c>
      <c r="E11" s="5" t="s">
        <v>41</v>
      </c>
      <c r="F11" s="16">
        <v>12.025749091398891</v>
      </c>
      <c r="G11">
        <f t="shared" si="0"/>
        <v>3.6200000000000003E-2</v>
      </c>
      <c r="I11" s="5" t="s">
        <v>721</v>
      </c>
      <c r="J11" s="16">
        <v>11.608235644774552</v>
      </c>
      <c r="K11">
        <f t="shared" si="1"/>
        <v>3.56E-2</v>
      </c>
    </row>
    <row r="12" spans="1:18" x14ac:dyDescent="0.25">
      <c r="A12" t="s">
        <v>160</v>
      </c>
      <c r="B12" s="48">
        <v>9.4E-2</v>
      </c>
      <c r="C12">
        <v>11</v>
      </c>
      <c r="E12" s="5" t="s">
        <v>139</v>
      </c>
      <c r="F12" s="16">
        <v>12.037653993905211</v>
      </c>
      <c r="G12">
        <f t="shared" si="0"/>
        <v>1.5699999999999999E-2</v>
      </c>
      <c r="I12" s="17" t="s">
        <v>43</v>
      </c>
      <c r="J12" s="16">
        <v>13.188151117942333</v>
      </c>
      <c r="K12">
        <f t="shared" si="1"/>
        <v>2.1700000000000001E-2</v>
      </c>
    </row>
    <row r="13" spans="1:18" x14ac:dyDescent="0.25">
      <c r="A13" t="s">
        <v>161</v>
      </c>
      <c r="B13" s="48">
        <v>3.6299999999999999E-2</v>
      </c>
      <c r="C13">
        <v>98</v>
      </c>
      <c r="E13" s="15" t="s">
        <v>35</v>
      </c>
      <c r="F13" s="16">
        <v>12.117241431823558</v>
      </c>
      <c r="G13">
        <f t="shared" si="0"/>
        <v>3.0599999999999999E-2</v>
      </c>
      <c r="I13" s="5" t="s">
        <v>686</v>
      </c>
      <c r="J13" s="16">
        <v>14.095412443097093</v>
      </c>
      <c r="K13">
        <f t="shared" si="1"/>
        <v>3.2599999999999997E-2</v>
      </c>
    </row>
    <row r="14" spans="1:18" x14ac:dyDescent="0.25">
      <c r="A14" t="s">
        <v>135</v>
      </c>
      <c r="B14" s="48">
        <v>5.8700000000000002E-2</v>
      </c>
      <c r="C14">
        <v>45</v>
      </c>
      <c r="E14" s="15" t="s">
        <v>49</v>
      </c>
      <c r="F14" s="16">
        <v>12.409013489526863</v>
      </c>
      <c r="G14">
        <f t="shared" si="0"/>
        <v>1.11E-2</v>
      </c>
      <c r="I14" s="15" t="s">
        <v>2</v>
      </c>
      <c r="J14" s="16">
        <v>13.936842843131799</v>
      </c>
      <c r="K14">
        <f t="shared" si="1"/>
        <v>4.4200000000000003E-2</v>
      </c>
    </row>
    <row r="15" spans="1:18" x14ac:dyDescent="0.25">
      <c r="A15" t="s">
        <v>2</v>
      </c>
      <c r="B15" s="48">
        <v>4.4200000000000003E-2</v>
      </c>
      <c r="C15">
        <v>66</v>
      </c>
      <c r="E15" s="17" t="s">
        <v>3</v>
      </c>
      <c r="F15" s="16">
        <v>12.531772785169476</v>
      </c>
      <c r="G15">
        <f t="shared" si="0"/>
        <v>3.3700000000000001E-2</v>
      </c>
      <c r="I15" s="15" t="s">
        <v>4</v>
      </c>
      <c r="J15" s="16">
        <v>12.733755386362587</v>
      </c>
      <c r="K15">
        <f t="shared" si="1"/>
        <v>3.78E-2</v>
      </c>
    </row>
    <row r="16" spans="1:18" x14ac:dyDescent="0.25">
      <c r="A16" t="s">
        <v>162</v>
      </c>
      <c r="B16" s="48">
        <v>2.7900000000000001E-2</v>
      </c>
      <c r="C16">
        <v>121</v>
      </c>
      <c r="E16" s="15" t="s">
        <v>28</v>
      </c>
      <c r="F16" s="16">
        <v>12.691580461311874</v>
      </c>
      <c r="G16">
        <f t="shared" si="0"/>
        <v>1.66E-2</v>
      </c>
      <c r="I16" s="15" t="s">
        <v>5</v>
      </c>
      <c r="J16" s="16">
        <v>13.460263166016727</v>
      </c>
      <c r="K16">
        <f t="shared" si="1"/>
        <v>2.7400000000000001E-2</v>
      </c>
    </row>
    <row r="17" spans="1:19" x14ac:dyDescent="0.25">
      <c r="A17" t="s">
        <v>3</v>
      </c>
      <c r="B17" s="48">
        <v>3.3700000000000001E-2</v>
      </c>
      <c r="C17">
        <v>106</v>
      </c>
      <c r="E17" s="15" t="s">
        <v>21</v>
      </c>
      <c r="F17" s="16">
        <v>12.694652660348845</v>
      </c>
      <c r="G17">
        <f t="shared" si="0"/>
        <v>3.8699999999999998E-2</v>
      </c>
      <c r="I17" s="15" t="s">
        <v>6</v>
      </c>
      <c r="J17" s="16">
        <v>14.432316505267497</v>
      </c>
      <c r="K17">
        <f t="shared" si="1"/>
        <v>1.84E-2</v>
      </c>
    </row>
    <row r="18" spans="1:19" x14ac:dyDescent="0.25">
      <c r="A18" t="s">
        <v>163</v>
      </c>
      <c r="B18" s="48">
        <v>6.6699999999999995E-2</v>
      </c>
      <c r="C18">
        <v>32</v>
      </c>
      <c r="E18" s="15" t="s">
        <v>4</v>
      </c>
      <c r="F18" s="16">
        <v>12.733755386362587</v>
      </c>
      <c r="G18">
        <f t="shared" si="0"/>
        <v>3.78E-2</v>
      </c>
      <c r="I18" s="5" t="s">
        <v>7</v>
      </c>
      <c r="J18" s="16">
        <v>12.959844447906553</v>
      </c>
      <c r="K18">
        <f t="shared" si="1"/>
        <v>2.5700000000000001E-2</v>
      </c>
    </row>
    <row r="19" spans="1:19" x14ac:dyDescent="0.25">
      <c r="A19" t="s">
        <v>164</v>
      </c>
      <c r="B19" s="48">
        <v>0.1203</v>
      </c>
      <c r="C19">
        <v>4</v>
      </c>
      <c r="E19" s="5" t="s">
        <v>135</v>
      </c>
      <c r="F19" s="16">
        <v>12.759957758756611</v>
      </c>
      <c r="G19">
        <f t="shared" si="0"/>
        <v>5.8700000000000002E-2</v>
      </c>
      <c r="I19" s="15" t="s">
        <v>8</v>
      </c>
      <c r="J19" s="16">
        <v>13.161584090557611</v>
      </c>
      <c r="K19">
        <f t="shared" si="1"/>
        <v>1.77E-2</v>
      </c>
    </row>
    <row r="20" spans="1:19" x14ac:dyDescent="0.25">
      <c r="A20" t="s">
        <v>4</v>
      </c>
      <c r="B20" s="48">
        <v>3.78E-2</v>
      </c>
      <c r="C20">
        <v>90</v>
      </c>
      <c r="E20" s="15" t="s">
        <v>29</v>
      </c>
      <c r="F20" s="16">
        <v>12.955127458028414</v>
      </c>
      <c r="G20">
        <f t="shared" si="0"/>
        <v>6.0699999999999997E-2</v>
      </c>
      <c r="I20" s="15" t="s">
        <v>9</v>
      </c>
      <c r="J20" s="16">
        <v>13.42984807715229</v>
      </c>
      <c r="K20">
        <f t="shared" si="1"/>
        <v>1.43E-2</v>
      </c>
    </row>
    <row r="21" spans="1:19" x14ac:dyDescent="0.25">
      <c r="A21" t="s">
        <v>165</v>
      </c>
      <c r="B21" s="48">
        <v>1.9300000000000001E-2</v>
      </c>
      <c r="C21">
        <v>150</v>
      </c>
      <c r="E21" s="5" t="s">
        <v>7</v>
      </c>
      <c r="F21" s="16">
        <v>12.959844447906553</v>
      </c>
      <c r="G21">
        <f t="shared" si="0"/>
        <v>2.5700000000000001E-2</v>
      </c>
      <c r="I21" s="15" t="s">
        <v>10</v>
      </c>
      <c r="J21" s="16">
        <v>13.612169633946245</v>
      </c>
      <c r="K21">
        <f t="shared" si="1"/>
        <v>4.8399999999999999E-2</v>
      </c>
    </row>
    <row r="22" spans="1:19" x14ac:dyDescent="0.25">
      <c r="A22" t="s">
        <v>302</v>
      </c>
      <c r="B22" s="48">
        <v>7.4700000000000003E-2</v>
      </c>
      <c r="C22">
        <v>23</v>
      </c>
      <c r="E22" s="15" t="s">
        <v>26</v>
      </c>
      <c r="F22" s="16">
        <v>13.149978544437301</v>
      </c>
      <c r="G22">
        <f t="shared" si="0"/>
        <v>0.1174</v>
      </c>
      <c r="I22" s="15" t="s">
        <v>11</v>
      </c>
      <c r="J22" s="16">
        <v>13.647091906339311</v>
      </c>
      <c r="K22">
        <f t="shared" si="1"/>
        <v>2.3199999999999998E-2</v>
      </c>
    </row>
    <row r="23" spans="1:19" x14ac:dyDescent="0.25">
      <c r="A23" t="s">
        <v>5</v>
      </c>
      <c r="B23" s="48">
        <v>2.7400000000000001E-2</v>
      </c>
      <c r="C23">
        <v>123</v>
      </c>
      <c r="E23" s="15" t="s">
        <v>8</v>
      </c>
      <c r="F23" s="16">
        <v>13.161584090557611</v>
      </c>
      <c r="G23">
        <f t="shared" si="0"/>
        <v>1.77E-2</v>
      </c>
      <c r="I23" s="15" t="s">
        <v>13</v>
      </c>
      <c r="J23" s="16"/>
      <c r="K23">
        <f t="shared" si="1"/>
        <v>1.7299999999999999E-2</v>
      </c>
    </row>
    <row r="24" spans="1:19" ht="15.75" thickBot="1" x14ac:dyDescent="0.3">
      <c r="A24" t="s">
        <v>166</v>
      </c>
      <c r="B24" s="48">
        <v>1.5599999999999999E-2</v>
      </c>
      <c r="C24">
        <v>185</v>
      </c>
      <c r="E24" s="17" t="s">
        <v>43</v>
      </c>
      <c r="F24" s="16">
        <v>13.188151117942333</v>
      </c>
      <c r="G24">
        <f t="shared" si="0"/>
        <v>2.1700000000000001E-2</v>
      </c>
      <c r="I24" s="15" t="s">
        <v>14</v>
      </c>
      <c r="J24" s="16">
        <v>14.108180171927094</v>
      </c>
      <c r="K24">
        <f t="shared" si="1"/>
        <v>6.3500000000000001E-2</v>
      </c>
    </row>
    <row r="25" spans="1:19" ht="15.75" thickBot="1" x14ac:dyDescent="0.3">
      <c r="A25" t="s">
        <v>611</v>
      </c>
      <c r="B25" s="48">
        <v>8.1299999999999997E-2</v>
      </c>
      <c r="C25">
        <v>21</v>
      </c>
      <c r="E25" s="15" t="s">
        <v>39</v>
      </c>
      <c r="F25" s="16">
        <v>13.199324418540456</v>
      </c>
      <c r="G25">
        <f t="shared" si="0"/>
        <v>9.5999999999999992E-3</v>
      </c>
      <c r="I25" s="15" t="s">
        <v>15</v>
      </c>
      <c r="J25" s="16">
        <v>13.703461054155651</v>
      </c>
      <c r="K25">
        <f t="shared" si="1"/>
        <v>9.7000000000000003E-3</v>
      </c>
      <c r="N25" s="84" t="s">
        <v>813</v>
      </c>
      <c r="O25" s="71"/>
      <c r="P25" s="71"/>
      <c r="Q25" s="71"/>
      <c r="R25" s="71"/>
      <c r="S25" s="71"/>
    </row>
    <row r="26" spans="1:19" x14ac:dyDescent="0.25">
      <c r="A26" t="s">
        <v>6</v>
      </c>
      <c r="B26" s="48">
        <v>1.84E-2</v>
      </c>
      <c r="C26">
        <v>159</v>
      </c>
      <c r="E26" s="15" t="s">
        <v>32</v>
      </c>
      <c r="F26" s="16">
        <v>13.337474757021274</v>
      </c>
      <c r="G26" t="e">
        <f t="shared" si="0"/>
        <v>#N/A</v>
      </c>
      <c r="I26" s="15" t="s">
        <v>16</v>
      </c>
      <c r="J26" s="16">
        <v>14.232904236937712</v>
      </c>
      <c r="K26">
        <f t="shared" si="1"/>
        <v>1.61E-2</v>
      </c>
      <c r="N26" s="83" t="s">
        <v>835</v>
      </c>
      <c r="O26" s="71"/>
      <c r="P26" s="71"/>
      <c r="Q26" s="71"/>
      <c r="R26" s="71"/>
      <c r="S26" s="71"/>
    </row>
    <row r="27" spans="1:19" x14ac:dyDescent="0.25">
      <c r="A27" t="s">
        <v>169</v>
      </c>
      <c r="B27" s="48">
        <v>2.6700000000000002E-2</v>
      </c>
      <c r="C27">
        <v>125</v>
      </c>
      <c r="E27" s="15" t="s">
        <v>9</v>
      </c>
      <c r="F27" s="16">
        <v>13.42984807715229</v>
      </c>
      <c r="G27">
        <f t="shared" si="0"/>
        <v>1.43E-2</v>
      </c>
      <c r="I27" s="5" t="s">
        <v>733</v>
      </c>
      <c r="J27" s="16">
        <v>14.402741512932669</v>
      </c>
      <c r="K27">
        <f t="shared" si="1"/>
        <v>1.9099999999999999E-2</v>
      </c>
    </row>
    <row r="28" spans="1:19" x14ac:dyDescent="0.25">
      <c r="A28" t="s">
        <v>741</v>
      </c>
      <c r="B28" s="48">
        <v>4.24E-2</v>
      </c>
      <c r="C28">
        <v>71</v>
      </c>
      <c r="E28" s="15" t="s">
        <v>5</v>
      </c>
      <c r="F28" s="16">
        <v>13.460263166016727</v>
      </c>
      <c r="G28">
        <f t="shared" si="0"/>
        <v>2.7400000000000001E-2</v>
      </c>
      <c r="I28" s="5" t="s">
        <v>730</v>
      </c>
      <c r="J28" s="16">
        <v>14.336088473172943</v>
      </c>
      <c r="K28">
        <f t="shared" si="1"/>
        <v>1.8100000000000002E-2</v>
      </c>
      <c r="N28" t="s">
        <v>806</v>
      </c>
    </row>
    <row r="29" spans="1:19" x14ac:dyDescent="0.25">
      <c r="A29" t="s">
        <v>7</v>
      </c>
      <c r="B29" s="48">
        <v>2.5700000000000001E-2</v>
      </c>
      <c r="C29">
        <v>129</v>
      </c>
      <c r="E29" s="17" t="s">
        <v>20</v>
      </c>
      <c r="F29" s="16">
        <v>13.560618308335483</v>
      </c>
      <c r="G29">
        <f t="shared" si="0"/>
        <v>2.46E-2</v>
      </c>
      <c r="I29" s="15" t="s">
        <v>21</v>
      </c>
      <c r="J29" s="16">
        <v>12.694652660348845</v>
      </c>
      <c r="K29">
        <f t="shared" si="1"/>
        <v>3.8699999999999998E-2</v>
      </c>
    </row>
    <row r="30" spans="1:19" x14ac:dyDescent="0.25">
      <c r="A30" t="s">
        <v>172</v>
      </c>
      <c r="B30" s="48">
        <v>7.0199999999999999E-2</v>
      </c>
      <c r="C30">
        <v>28</v>
      </c>
      <c r="E30" s="15" t="s">
        <v>10</v>
      </c>
      <c r="F30" s="16">
        <v>13.612169633946245</v>
      </c>
      <c r="G30">
        <f t="shared" si="0"/>
        <v>4.8399999999999999E-2</v>
      </c>
      <c r="I30" s="15" t="s">
        <v>23</v>
      </c>
      <c r="J30" s="16">
        <v>11.561715629139661</v>
      </c>
      <c r="K30">
        <v>6.3E-3</v>
      </c>
    </row>
    <row r="31" spans="1:19" x14ac:dyDescent="0.25">
      <c r="A31" t="s">
        <v>174</v>
      </c>
      <c r="B31" s="48">
        <v>2.0199999999999999E-2</v>
      </c>
      <c r="C31">
        <v>143</v>
      </c>
      <c r="E31" s="15" t="s">
        <v>11</v>
      </c>
      <c r="F31" s="16">
        <v>13.647091906339311</v>
      </c>
      <c r="G31">
        <f t="shared" si="0"/>
        <v>2.3199999999999998E-2</v>
      </c>
      <c r="I31" s="15" t="s">
        <v>24</v>
      </c>
      <c r="J31" s="16">
        <v>14.617512143436301</v>
      </c>
      <c r="K31">
        <v>6.9000000000000006E-2</v>
      </c>
    </row>
    <row r="32" spans="1:19" x14ac:dyDescent="0.25">
      <c r="A32" t="s">
        <v>175</v>
      </c>
      <c r="B32" s="48">
        <v>1.7100000000000001E-2</v>
      </c>
      <c r="C32">
        <v>170</v>
      </c>
      <c r="E32" s="15" t="s">
        <v>15</v>
      </c>
      <c r="F32" s="16">
        <v>13.703461054155651</v>
      </c>
      <c r="G32">
        <f t="shared" si="0"/>
        <v>9.7000000000000003E-3</v>
      </c>
      <c r="I32" s="15" t="s">
        <v>25</v>
      </c>
      <c r="J32" s="16">
        <v>14.478713862151148</v>
      </c>
      <c r="K32">
        <v>1.9E-2</v>
      </c>
    </row>
    <row r="33" spans="1:11" x14ac:dyDescent="0.25">
      <c r="A33" t="s">
        <v>176</v>
      </c>
      <c r="B33" s="48">
        <v>3.6700000000000003E-2</v>
      </c>
      <c r="C33">
        <v>95</v>
      </c>
      <c r="E33" s="5" t="s">
        <v>736</v>
      </c>
      <c r="F33" s="16">
        <v>13.904436767158675</v>
      </c>
      <c r="G33">
        <f t="shared" si="0"/>
        <v>1.2999999999999999E-2</v>
      </c>
      <c r="I33" s="15" t="s">
        <v>26</v>
      </c>
      <c r="J33" s="16">
        <v>13.149978544437301</v>
      </c>
      <c r="K33">
        <f>+VLOOKUP(I33,$A$2:$B$212,2,FALSE)</f>
        <v>0.1174</v>
      </c>
    </row>
    <row r="34" spans="1:11" x14ac:dyDescent="0.25">
      <c r="A34" t="s">
        <v>177</v>
      </c>
      <c r="B34" s="48">
        <v>1.7299999999999999E-2</v>
      </c>
      <c r="C34">
        <v>168</v>
      </c>
      <c r="E34" s="15" t="s">
        <v>2</v>
      </c>
      <c r="F34" s="16">
        <v>13.936842843131799</v>
      </c>
      <c r="G34">
        <f t="shared" ref="G34:G65" si="2">+VLOOKUP(E34,$A$2:$B$212,2,FALSE)</f>
        <v>4.4200000000000003E-2</v>
      </c>
      <c r="I34" s="15" t="s">
        <v>143</v>
      </c>
      <c r="J34" s="16">
        <v>14.537730986009926</v>
      </c>
      <c r="K34">
        <f>+VLOOKUP(I34,$A$2:$B$212,2,FALSE)</f>
        <v>7.1800000000000003E-2</v>
      </c>
    </row>
    <row r="35" spans="1:11" x14ac:dyDescent="0.25">
      <c r="A35" t="s">
        <v>178</v>
      </c>
      <c r="B35" s="48">
        <v>0.13439999999999999</v>
      </c>
      <c r="C35">
        <v>2</v>
      </c>
      <c r="E35" s="15" t="s">
        <v>44</v>
      </c>
      <c r="F35" s="16">
        <v>13.977629407440709</v>
      </c>
      <c r="G35">
        <f t="shared" si="2"/>
        <v>1.7000000000000001E-2</v>
      </c>
      <c r="I35" s="15" t="s">
        <v>28</v>
      </c>
      <c r="J35" s="16">
        <v>12.691580461311874</v>
      </c>
      <c r="K35">
        <v>1.66E-2</v>
      </c>
    </row>
    <row r="36" spans="1:11" x14ac:dyDescent="0.25">
      <c r="A36" t="s">
        <v>8</v>
      </c>
      <c r="B36" s="48">
        <v>1.77E-2</v>
      </c>
      <c r="C36">
        <v>163</v>
      </c>
      <c r="E36" s="15" t="s">
        <v>30</v>
      </c>
      <c r="F36" s="16">
        <v>14.069377281921325</v>
      </c>
      <c r="G36">
        <f t="shared" si="2"/>
        <v>1.18E-2</v>
      </c>
      <c r="I36" s="15" t="s">
        <v>29</v>
      </c>
      <c r="J36" s="16">
        <v>12.955127458028414</v>
      </c>
      <c r="K36">
        <v>6.0699999999999997E-2</v>
      </c>
    </row>
    <row r="37" spans="1:11" x14ac:dyDescent="0.25">
      <c r="A37" t="s">
        <v>381</v>
      </c>
      <c r="B37" s="48">
        <v>4.3299999999999998E-2</v>
      </c>
      <c r="C37">
        <v>68</v>
      </c>
      <c r="E37" s="5" t="s">
        <v>686</v>
      </c>
      <c r="F37" s="16">
        <v>14.095412443097093</v>
      </c>
      <c r="G37">
        <f t="shared" si="2"/>
        <v>3.2599999999999997E-2</v>
      </c>
      <c r="I37" s="15" t="s">
        <v>30</v>
      </c>
      <c r="J37" s="16">
        <v>14.069377281921325</v>
      </c>
      <c r="K37">
        <v>1.18E-2</v>
      </c>
    </row>
    <row r="38" spans="1:11" x14ac:dyDescent="0.25">
      <c r="A38" t="s">
        <v>179</v>
      </c>
      <c r="B38" s="48">
        <v>1.6799999999999999E-2</v>
      </c>
      <c r="C38">
        <v>173</v>
      </c>
      <c r="E38" s="15" t="s">
        <v>14</v>
      </c>
      <c r="F38" s="16">
        <v>14.108180171927094</v>
      </c>
      <c r="G38">
        <f t="shared" si="2"/>
        <v>6.3500000000000001E-2</v>
      </c>
      <c r="I38" s="15" t="s">
        <v>31</v>
      </c>
      <c r="J38" s="16">
        <v>14.843700382335838</v>
      </c>
      <c r="K38">
        <v>2.6800000000000001E-2</v>
      </c>
    </row>
    <row r="39" spans="1:11" x14ac:dyDescent="0.25">
      <c r="A39" t="s">
        <v>180</v>
      </c>
      <c r="B39" s="48">
        <v>1.9800000000000002E-2</v>
      </c>
      <c r="C39">
        <v>147</v>
      </c>
      <c r="E39" s="15" t="s">
        <v>16</v>
      </c>
      <c r="F39" s="16">
        <v>14.232904236937712</v>
      </c>
      <c r="G39">
        <f t="shared" si="2"/>
        <v>1.61E-2</v>
      </c>
      <c r="I39" s="15" t="s">
        <v>32</v>
      </c>
      <c r="J39" s="16">
        <v>13.337474757021274</v>
      </c>
      <c r="K39" t="e">
        <f>+VLOOKUP(I39,$A$2:$B$212,2,FALSE)</f>
        <v>#N/A</v>
      </c>
    </row>
    <row r="40" spans="1:11" x14ac:dyDescent="0.25">
      <c r="A40" t="s">
        <v>181</v>
      </c>
      <c r="B40" s="48">
        <v>1.7899999999999999E-2</v>
      </c>
      <c r="C40">
        <v>162</v>
      </c>
      <c r="E40" s="5" t="s">
        <v>730</v>
      </c>
      <c r="F40" s="16">
        <v>14.336088473172943</v>
      </c>
      <c r="G40">
        <f t="shared" si="2"/>
        <v>1.8100000000000002E-2</v>
      </c>
      <c r="I40" s="15" t="s">
        <v>33</v>
      </c>
      <c r="J40" s="16">
        <v>14.575381370567127</v>
      </c>
      <c r="K40">
        <v>1.7399999999999999E-2</v>
      </c>
    </row>
    <row r="41" spans="1:11" x14ac:dyDescent="0.25">
      <c r="A41" t="s">
        <v>182</v>
      </c>
      <c r="B41" s="48">
        <v>5.7000000000000002E-2</v>
      </c>
      <c r="C41">
        <v>46</v>
      </c>
      <c r="E41" s="15" t="s">
        <v>34</v>
      </c>
      <c r="F41" s="16">
        <v>14.385359522179726</v>
      </c>
      <c r="G41">
        <f t="shared" si="2"/>
        <v>4.4999999999999998E-2</v>
      </c>
      <c r="I41" s="15" t="s">
        <v>34</v>
      </c>
      <c r="J41" s="16">
        <v>14.385359522179726</v>
      </c>
      <c r="K41">
        <f>+VLOOKUP(I41,$A$2:$B$212,2,FALSE)</f>
        <v>4.4999999999999998E-2</v>
      </c>
    </row>
    <row r="42" spans="1:11" x14ac:dyDescent="0.25">
      <c r="A42" t="s">
        <v>740</v>
      </c>
      <c r="B42" s="48">
        <v>1.9900000000000001E-2</v>
      </c>
      <c r="C42">
        <v>145</v>
      </c>
      <c r="E42" s="5" t="s">
        <v>733</v>
      </c>
      <c r="F42" s="16">
        <v>14.402741512932669</v>
      </c>
      <c r="G42">
        <f t="shared" si="2"/>
        <v>1.9099999999999999E-2</v>
      </c>
      <c r="I42" s="15" t="s">
        <v>35</v>
      </c>
      <c r="J42" s="16">
        <v>12.117241431823558</v>
      </c>
      <c r="K42">
        <f>+VLOOKUP(I42,$A$2:$B$212,2,FALSE)</f>
        <v>3.0599999999999999E-2</v>
      </c>
    </row>
    <row r="43" spans="1:11" x14ac:dyDescent="0.25">
      <c r="A43" t="s">
        <v>739</v>
      </c>
      <c r="B43" s="48">
        <v>1.4800000000000001E-2</v>
      </c>
      <c r="C43">
        <v>187</v>
      </c>
      <c r="E43" s="15" t="s">
        <v>6</v>
      </c>
      <c r="F43" s="16">
        <v>14.432316505267497</v>
      </c>
      <c r="G43">
        <f t="shared" si="2"/>
        <v>1.84E-2</v>
      </c>
      <c r="I43" s="5" t="s">
        <v>139</v>
      </c>
      <c r="J43" s="16">
        <v>12.037653993905211</v>
      </c>
      <c r="K43">
        <f>+VLOOKUP(I43,$A$2:$B$212,2,FALSE)</f>
        <v>1.5699999999999999E-2</v>
      </c>
    </row>
    <row r="44" spans="1:11" x14ac:dyDescent="0.25">
      <c r="A44" t="s">
        <v>183</v>
      </c>
      <c r="B44" s="48">
        <v>3.0200000000000001E-2</v>
      </c>
      <c r="C44">
        <v>117</v>
      </c>
      <c r="E44" s="15" t="s">
        <v>25</v>
      </c>
      <c r="F44" s="16">
        <v>14.478713862151148</v>
      </c>
      <c r="G44">
        <f t="shared" si="2"/>
        <v>1.9E-2</v>
      </c>
      <c r="I44" s="15" t="s">
        <v>37</v>
      </c>
      <c r="J44" s="16">
        <v>11.418614785498987</v>
      </c>
      <c r="K44">
        <v>1.3100000000000001E-2</v>
      </c>
    </row>
    <row r="45" spans="1:11" x14ac:dyDescent="0.25">
      <c r="A45" t="s">
        <v>9</v>
      </c>
      <c r="B45" s="48">
        <v>1.43E-2</v>
      </c>
      <c r="C45">
        <v>188</v>
      </c>
      <c r="E45" s="15" t="s">
        <v>38</v>
      </c>
      <c r="F45" s="16">
        <v>14.519102996385758</v>
      </c>
      <c r="G45">
        <f t="shared" si="2"/>
        <v>9.3899999999999997E-2</v>
      </c>
      <c r="I45" s="15" t="s">
        <v>38</v>
      </c>
      <c r="J45" s="16">
        <v>14.519102996385758</v>
      </c>
      <c r="K45">
        <v>9.3899999999999997E-2</v>
      </c>
    </row>
    <row r="46" spans="1:11" x14ac:dyDescent="0.25">
      <c r="A46" t="s">
        <v>720</v>
      </c>
      <c r="B46" s="48">
        <v>1.5699999999999999E-2</v>
      </c>
      <c r="C46">
        <v>184</v>
      </c>
      <c r="E46" s="15" t="s">
        <v>143</v>
      </c>
      <c r="F46" s="16">
        <v>14.537730986009926</v>
      </c>
      <c r="G46">
        <f t="shared" si="2"/>
        <v>7.1800000000000003E-2</v>
      </c>
      <c r="I46" s="15" t="s">
        <v>39</v>
      </c>
      <c r="J46" s="16">
        <v>13.199324418540456</v>
      </c>
      <c r="K46">
        <f>+VLOOKUP(I46,$A$2:$B$212,2,FALSE)</f>
        <v>9.5999999999999992E-3</v>
      </c>
    </row>
    <row r="47" spans="1:11" x14ac:dyDescent="0.25">
      <c r="A47" t="s">
        <v>738</v>
      </c>
      <c r="B47" s="48">
        <v>5.4000000000000003E-3</v>
      </c>
      <c r="C47">
        <v>211</v>
      </c>
      <c r="E47" s="15" t="s">
        <v>33</v>
      </c>
      <c r="F47" s="16">
        <v>14.575381370567127</v>
      </c>
      <c r="G47">
        <f t="shared" si="2"/>
        <v>1.7399999999999999E-2</v>
      </c>
      <c r="I47" s="15" t="s">
        <v>44</v>
      </c>
      <c r="J47" s="16">
        <v>13.977629407440709</v>
      </c>
      <c r="K47">
        <v>1.7000000000000001E-2</v>
      </c>
    </row>
    <row r="48" spans="1:11" x14ac:dyDescent="0.25">
      <c r="A48" t="s">
        <v>186</v>
      </c>
      <c r="B48" s="48">
        <v>3.2399999999999998E-2</v>
      </c>
      <c r="C48">
        <v>110</v>
      </c>
      <c r="E48" s="15" t="s">
        <v>24</v>
      </c>
      <c r="F48" s="16">
        <v>14.617512143436301</v>
      </c>
      <c r="G48">
        <f t="shared" si="2"/>
        <v>6.9000000000000006E-2</v>
      </c>
      <c r="I48" s="5" t="s">
        <v>736</v>
      </c>
      <c r="J48" s="16">
        <v>13.904436767158675</v>
      </c>
      <c r="K48">
        <v>1.2999999999999999E-2</v>
      </c>
    </row>
    <row r="49" spans="1:11" x14ac:dyDescent="0.25">
      <c r="A49" t="s">
        <v>727</v>
      </c>
      <c r="B49" s="48">
        <v>1.84E-2</v>
      </c>
      <c r="C49">
        <v>158</v>
      </c>
      <c r="E49" s="17" t="s">
        <v>22</v>
      </c>
      <c r="F49" s="16">
        <v>14.823833375284924</v>
      </c>
      <c r="G49">
        <f t="shared" si="2"/>
        <v>4.3499999999999997E-2</v>
      </c>
      <c r="I49" s="15" t="s">
        <v>46</v>
      </c>
      <c r="J49" s="16">
        <v>11.552146178123509</v>
      </c>
      <c r="K49">
        <v>7.7999999999999996E-3</v>
      </c>
    </row>
    <row r="50" spans="1:11" x14ac:dyDescent="0.25">
      <c r="A50" t="s">
        <v>188</v>
      </c>
      <c r="B50" s="48">
        <v>9.06E-2</v>
      </c>
      <c r="C50">
        <v>15</v>
      </c>
      <c r="E50" s="15" t="s">
        <v>31</v>
      </c>
      <c r="F50" s="16">
        <v>14.843700382335838</v>
      </c>
      <c r="G50">
        <f t="shared" si="2"/>
        <v>2.6800000000000001E-2</v>
      </c>
      <c r="I50" s="15" t="s">
        <v>48</v>
      </c>
      <c r="J50" s="16">
        <v>9.3056505517805075</v>
      </c>
      <c r="K50">
        <v>6.4999999999999997E-3</v>
      </c>
    </row>
    <row r="51" spans="1:11" x14ac:dyDescent="0.25">
      <c r="A51" t="s">
        <v>309</v>
      </c>
      <c r="B51" s="48">
        <v>4.9200000000000001E-2</v>
      </c>
      <c r="C51">
        <v>52</v>
      </c>
      <c r="E51" s="15" t="s">
        <v>245</v>
      </c>
      <c r="F51" s="16">
        <v>14.941413706868287</v>
      </c>
      <c r="G51">
        <f t="shared" si="2"/>
        <v>3.7600000000000001E-2</v>
      </c>
      <c r="I51" s="15" t="s">
        <v>49</v>
      </c>
      <c r="J51" s="16">
        <v>12.409013489526863</v>
      </c>
      <c r="K51">
        <v>1.11E-2</v>
      </c>
    </row>
    <row r="52" spans="1:11" x14ac:dyDescent="0.25">
      <c r="A52" t="s">
        <v>10</v>
      </c>
      <c r="B52" s="48">
        <v>4.8399999999999999E-2</v>
      </c>
      <c r="C52">
        <v>54</v>
      </c>
      <c r="E52" s="15" t="s">
        <v>154</v>
      </c>
      <c r="F52" s="16">
        <v>14.984270606534466</v>
      </c>
      <c r="G52">
        <f t="shared" si="2"/>
        <v>7.2800000000000004E-2</v>
      </c>
    </row>
    <row r="53" spans="1:11" x14ac:dyDescent="0.25">
      <c r="A53" t="s">
        <v>189</v>
      </c>
      <c r="B53" s="48">
        <v>9.8699999999999996E-2</v>
      </c>
      <c r="C53">
        <v>10</v>
      </c>
      <c r="E53" s="15" t="s">
        <v>232</v>
      </c>
      <c r="F53" s="16">
        <v>14.996010006104568</v>
      </c>
      <c r="G53">
        <f t="shared" si="2"/>
        <v>2.1299999999999999E-2</v>
      </c>
    </row>
    <row r="54" spans="1:11" x14ac:dyDescent="0.25">
      <c r="A54" t="s">
        <v>737</v>
      </c>
      <c r="B54" s="48">
        <v>1.6400000000000001E-2</v>
      </c>
      <c r="C54">
        <v>178</v>
      </c>
      <c r="E54" s="15" t="s">
        <v>227</v>
      </c>
      <c r="F54" s="16">
        <v>14.999382690583207</v>
      </c>
      <c r="G54">
        <f t="shared" si="2"/>
        <v>6.9900000000000004E-2</v>
      </c>
    </row>
    <row r="55" spans="1:11" x14ac:dyDescent="0.25">
      <c r="A55" t="s">
        <v>190</v>
      </c>
      <c r="B55" s="48">
        <v>9.11E-2</v>
      </c>
      <c r="C55">
        <v>14</v>
      </c>
      <c r="E55" s="15" t="s">
        <v>158</v>
      </c>
      <c r="F55" s="16">
        <v>15.01908328226887</v>
      </c>
      <c r="G55">
        <f t="shared" si="2"/>
        <v>3.9899999999999998E-2</v>
      </c>
    </row>
    <row r="56" spans="1:11" x14ac:dyDescent="0.25">
      <c r="A56" t="s">
        <v>11</v>
      </c>
      <c r="B56" s="48">
        <v>2.3199999999999998E-2</v>
      </c>
      <c r="C56">
        <v>135</v>
      </c>
      <c r="E56" s="15" t="s">
        <v>282</v>
      </c>
      <c r="F56" s="16">
        <v>15.03012652238869</v>
      </c>
      <c r="G56">
        <f t="shared" si="2"/>
        <v>2.1700000000000001E-2</v>
      </c>
    </row>
    <row r="57" spans="1:11" x14ac:dyDescent="0.25">
      <c r="A57" t="s">
        <v>12</v>
      </c>
      <c r="B57" s="48">
        <v>3.7699999999999997E-2</v>
      </c>
      <c r="C57">
        <v>91</v>
      </c>
      <c r="E57" s="15" t="s">
        <v>234</v>
      </c>
      <c r="F57" s="16">
        <v>15.084428050930592</v>
      </c>
      <c r="G57">
        <f t="shared" si="2"/>
        <v>6.3700000000000007E-2</v>
      </c>
    </row>
    <row r="58" spans="1:11" x14ac:dyDescent="0.25">
      <c r="A58" t="s">
        <v>191</v>
      </c>
      <c r="B58" s="48">
        <v>4.4999999999999998E-2</v>
      </c>
      <c r="C58">
        <v>62</v>
      </c>
      <c r="E58" s="15" t="s">
        <v>247</v>
      </c>
      <c r="F58" s="16">
        <v>15.093662760464461</v>
      </c>
      <c r="G58">
        <f t="shared" si="2"/>
        <v>3.3300000000000003E-2</v>
      </c>
    </row>
    <row r="59" spans="1:11" x14ac:dyDescent="0.25">
      <c r="A59" t="s">
        <v>736</v>
      </c>
      <c r="B59" s="48">
        <v>1.2999999999999999E-2</v>
      </c>
      <c r="C59">
        <v>192</v>
      </c>
      <c r="E59" s="15" t="s">
        <v>221</v>
      </c>
      <c r="F59" s="16">
        <v>15.11896664077516</v>
      </c>
      <c r="G59">
        <f t="shared" si="2"/>
        <v>4.1399999999999999E-2</v>
      </c>
    </row>
    <row r="60" spans="1:11" x14ac:dyDescent="0.25">
      <c r="A60" t="s">
        <v>192</v>
      </c>
      <c r="B60" s="48">
        <v>2.3900000000000001E-2</v>
      </c>
      <c r="C60">
        <v>134</v>
      </c>
      <c r="E60" s="15" t="s">
        <v>225</v>
      </c>
      <c r="F60" s="16">
        <v>15.170314251992794</v>
      </c>
      <c r="G60">
        <f t="shared" si="2"/>
        <v>1.5800000000000002E-2</v>
      </c>
    </row>
    <row r="61" spans="1:11" x14ac:dyDescent="0.25">
      <c r="A61" t="s">
        <v>193</v>
      </c>
      <c r="B61" s="48">
        <v>4.2900000000000001E-2</v>
      </c>
      <c r="C61">
        <v>69</v>
      </c>
      <c r="E61" s="5" t="s">
        <v>611</v>
      </c>
      <c r="F61" s="16">
        <v>15.173919715594629</v>
      </c>
      <c r="G61">
        <f t="shared" si="2"/>
        <v>8.1299999999999997E-2</v>
      </c>
    </row>
    <row r="62" spans="1:11" x14ac:dyDescent="0.25">
      <c r="A62" t="s">
        <v>194</v>
      </c>
      <c r="B62" s="48">
        <v>3.44E-2</v>
      </c>
      <c r="C62">
        <v>105</v>
      </c>
      <c r="E62" s="15" t="s">
        <v>224</v>
      </c>
      <c r="F62" s="16">
        <v>15.191249405144648</v>
      </c>
      <c r="G62">
        <f t="shared" si="2"/>
        <v>4.6300000000000001E-2</v>
      </c>
    </row>
    <row r="63" spans="1:11" x14ac:dyDescent="0.25">
      <c r="A63" t="s">
        <v>13</v>
      </c>
      <c r="B63" s="48">
        <v>1.7299999999999999E-2</v>
      </c>
      <c r="C63">
        <v>169</v>
      </c>
      <c r="E63" s="17" t="s">
        <v>185</v>
      </c>
      <c r="F63" s="49">
        <v>15.196038324189828</v>
      </c>
      <c r="G63" s="6" t="e">
        <f t="shared" si="2"/>
        <v>#N/A</v>
      </c>
    </row>
    <row r="64" spans="1:11" x14ac:dyDescent="0.25">
      <c r="A64" t="s">
        <v>195</v>
      </c>
      <c r="B64" s="48">
        <v>2.52E-2</v>
      </c>
      <c r="C64">
        <v>130</v>
      </c>
      <c r="E64" s="15" t="s">
        <v>188</v>
      </c>
      <c r="F64" s="16">
        <v>15.300744866939068</v>
      </c>
      <c r="G64">
        <f t="shared" si="2"/>
        <v>9.06E-2</v>
      </c>
    </row>
    <row r="65" spans="1:7" x14ac:dyDescent="0.25">
      <c r="A65" t="s">
        <v>14</v>
      </c>
      <c r="B65" s="48">
        <v>6.3500000000000001E-2</v>
      </c>
      <c r="C65">
        <v>37</v>
      </c>
      <c r="E65" s="15" t="s">
        <v>240</v>
      </c>
      <c r="F65" s="16">
        <v>15.300744866939068</v>
      </c>
      <c r="G65">
        <f t="shared" si="2"/>
        <v>2.0299999999999999E-2</v>
      </c>
    </row>
    <row r="66" spans="1:7" x14ac:dyDescent="0.25">
      <c r="A66" t="s">
        <v>196</v>
      </c>
      <c r="B66" s="48">
        <v>2.2200000000000001E-2</v>
      </c>
      <c r="C66">
        <v>136</v>
      </c>
      <c r="E66" s="15" t="s">
        <v>199</v>
      </c>
      <c r="F66" s="16">
        <v>15.312675227915589</v>
      </c>
      <c r="G66">
        <f t="shared" ref="G66:G97" si="3">+VLOOKUP(E66,$A$2:$B$212,2,FALSE)</f>
        <v>3.9600000000000003E-2</v>
      </c>
    </row>
    <row r="67" spans="1:7" x14ac:dyDescent="0.25">
      <c r="A67" t="s">
        <v>735</v>
      </c>
      <c r="B67" s="48">
        <v>7.1999999999999998E-3</v>
      </c>
      <c r="C67">
        <v>203</v>
      </c>
      <c r="E67" s="15" t="s">
        <v>213</v>
      </c>
      <c r="F67" s="16">
        <v>15.337427872868879</v>
      </c>
      <c r="G67">
        <f t="shared" si="3"/>
        <v>8.48E-2</v>
      </c>
    </row>
    <row r="68" spans="1:7" x14ac:dyDescent="0.25">
      <c r="A68" t="s">
        <v>15</v>
      </c>
      <c r="B68" s="48">
        <v>9.7000000000000003E-3</v>
      </c>
      <c r="C68">
        <v>199</v>
      </c>
      <c r="E68" s="15" t="s">
        <v>186</v>
      </c>
      <c r="F68" s="16">
        <v>15.344388962539957</v>
      </c>
      <c r="G68">
        <f t="shared" si="3"/>
        <v>3.2399999999999998E-2</v>
      </c>
    </row>
    <row r="69" spans="1:7" x14ac:dyDescent="0.25">
      <c r="A69" t="s">
        <v>197</v>
      </c>
      <c r="B69" s="48">
        <v>6.1600000000000002E-2</v>
      </c>
      <c r="C69">
        <v>39</v>
      </c>
      <c r="E69" s="15" t="s">
        <v>179</v>
      </c>
      <c r="F69" s="16">
        <v>15.372391219659699</v>
      </c>
      <c r="G69">
        <f t="shared" si="3"/>
        <v>1.6799999999999999E-2</v>
      </c>
    </row>
    <row r="70" spans="1:7" x14ac:dyDescent="0.25">
      <c r="A70" t="s">
        <v>198</v>
      </c>
      <c r="B70" s="48">
        <v>0.1164</v>
      </c>
      <c r="C70">
        <v>7</v>
      </c>
      <c r="E70" s="15" t="s">
        <v>244</v>
      </c>
      <c r="F70" s="16">
        <v>15.419533837696875</v>
      </c>
      <c r="G70">
        <f t="shared" si="3"/>
        <v>7.3899999999999993E-2</v>
      </c>
    </row>
    <row r="71" spans="1:7" x14ac:dyDescent="0.25">
      <c r="A71" t="s">
        <v>412</v>
      </c>
      <c r="B71" s="48">
        <v>5.4000000000000003E-3</v>
      </c>
      <c r="C71">
        <v>210</v>
      </c>
      <c r="E71" s="15" t="s">
        <v>261</v>
      </c>
      <c r="F71" s="16">
        <v>15.478299645895369</v>
      </c>
      <c r="G71">
        <f t="shared" si="3"/>
        <v>4.0899999999999999E-2</v>
      </c>
    </row>
    <row r="72" spans="1:7" x14ac:dyDescent="0.25">
      <c r="A72" t="s">
        <v>734</v>
      </c>
      <c r="B72" s="48">
        <v>1.9199999999999998E-2</v>
      </c>
      <c r="C72">
        <v>151</v>
      </c>
      <c r="E72" s="15" t="s">
        <v>280</v>
      </c>
      <c r="F72" s="16">
        <v>15.497269131978001</v>
      </c>
      <c r="G72">
        <f t="shared" si="3"/>
        <v>4.7699999999999999E-2</v>
      </c>
    </row>
    <row r="73" spans="1:7" x14ac:dyDescent="0.25">
      <c r="A73" t="s">
        <v>16</v>
      </c>
      <c r="B73" s="48">
        <v>1.61E-2</v>
      </c>
      <c r="C73">
        <v>179</v>
      </c>
      <c r="E73" s="15" t="s">
        <v>197</v>
      </c>
      <c r="F73" s="16">
        <v>15.502094679575029</v>
      </c>
      <c r="G73">
        <f t="shared" si="3"/>
        <v>6.1600000000000002E-2</v>
      </c>
    </row>
    <row r="74" spans="1:7" x14ac:dyDescent="0.25">
      <c r="A74" t="s">
        <v>733</v>
      </c>
      <c r="B74" s="48">
        <v>1.9099999999999999E-2</v>
      </c>
      <c r="C74">
        <v>152</v>
      </c>
      <c r="E74" s="5" t="s">
        <v>719</v>
      </c>
      <c r="F74" s="16">
        <v>15.510391952215842</v>
      </c>
      <c r="G74">
        <f t="shared" si="3"/>
        <v>9.1800000000000007E-2</v>
      </c>
    </row>
    <row r="75" spans="1:7" x14ac:dyDescent="0.25">
      <c r="A75" t="s">
        <v>199</v>
      </c>
      <c r="B75" s="48">
        <v>3.9600000000000003E-2</v>
      </c>
      <c r="C75">
        <v>80</v>
      </c>
      <c r="E75" s="15" t="s">
        <v>195</v>
      </c>
      <c r="F75" s="16">
        <v>15.518256647532025</v>
      </c>
      <c r="G75">
        <f t="shared" si="3"/>
        <v>2.52E-2</v>
      </c>
    </row>
    <row r="76" spans="1:7" x14ac:dyDescent="0.25">
      <c r="A76" t="s">
        <v>200</v>
      </c>
      <c r="B76" s="48">
        <v>0.1211</v>
      </c>
      <c r="C76">
        <v>3</v>
      </c>
      <c r="E76" s="15" t="s">
        <v>277</v>
      </c>
      <c r="F76" s="16">
        <v>15.524974784465499</v>
      </c>
      <c r="G76">
        <f t="shared" si="3"/>
        <v>3.1899999999999998E-2</v>
      </c>
    </row>
    <row r="77" spans="1:7" x14ac:dyDescent="0.25">
      <c r="A77" t="s">
        <v>201</v>
      </c>
      <c r="B77" s="48">
        <v>1.8599999999999998E-2</v>
      </c>
      <c r="C77">
        <v>156</v>
      </c>
      <c r="E77" s="5" t="s">
        <v>318</v>
      </c>
      <c r="F77" s="16">
        <v>15.526059971766786</v>
      </c>
      <c r="G77">
        <f t="shared" si="3"/>
        <v>2.6499999999999999E-2</v>
      </c>
    </row>
    <row r="78" spans="1:7" x14ac:dyDescent="0.25">
      <c r="A78" t="s">
        <v>732</v>
      </c>
      <c r="B78" s="48">
        <v>6.1400000000000003E-2</v>
      </c>
      <c r="C78">
        <v>40</v>
      </c>
      <c r="E78" s="15" t="s">
        <v>190</v>
      </c>
      <c r="F78" s="16">
        <v>15.531288506169702</v>
      </c>
      <c r="G78">
        <f t="shared" si="3"/>
        <v>9.11E-2</v>
      </c>
    </row>
    <row r="79" spans="1:7" x14ac:dyDescent="0.25">
      <c r="A79" t="s">
        <v>202</v>
      </c>
      <c r="B79" s="48">
        <v>6.13E-2</v>
      </c>
      <c r="C79">
        <v>41</v>
      </c>
      <c r="E79" s="15" t="s">
        <v>241</v>
      </c>
      <c r="F79" s="16">
        <v>15.588596761926707</v>
      </c>
      <c r="G79">
        <f t="shared" si="3"/>
        <v>3.3500000000000002E-2</v>
      </c>
    </row>
    <row r="80" spans="1:7" x14ac:dyDescent="0.25">
      <c r="A80" s="17" t="s">
        <v>18</v>
      </c>
      <c r="B80" s="48">
        <v>3.4599999999999999E-2</v>
      </c>
      <c r="C80">
        <v>104</v>
      </c>
      <c r="E80" s="15" t="s">
        <v>194</v>
      </c>
      <c r="F80" s="16">
        <v>15.591140645262445</v>
      </c>
      <c r="G80">
        <f t="shared" si="3"/>
        <v>3.44E-2</v>
      </c>
    </row>
    <row r="81" spans="1:7" x14ac:dyDescent="0.25">
      <c r="A81" t="s">
        <v>731</v>
      </c>
      <c r="B81" s="48">
        <v>3.8699999999999998E-2</v>
      </c>
      <c r="C81">
        <v>87</v>
      </c>
      <c r="E81" s="15" t="s">
        <v>260</v>
      </c>
      <c r="F81" s="16">
        <v>15.60727002719233</v>
      </c>
      <c r="G81">
        <f t="shared" si="3"/>
        <v>1.6500000000000001E-2</v>
      </c>
    </row>
    <row r="82" spans="1:7" x14ac:dyDescent="0.25">
      <c r="A82" t="s">
        <v>203</v>
      </c>
      <c r="B82" s="48">
        <v>3.5000000000000003E-2</v>
      </c>
      <c r="C82">
        <v>103</v>
      </c>
      <c r="E82" s="15" t="s">
        <v>217</v>
      </c>
      <c r="F82" s="16">
        <v>15.648571906549435</v>
      </c>
      <c r="G82">
        <f t="shared" si="3"/>
        <v>4.4400000000000002E-2</v>
      </c>
    </row>
    <row r="83" spans="1:7" x14ac:dyDescent="0.25">
      <c r="A83" t="s">
        <v>204</v>
      </c>
      <c r="B83" s="48">
        <v>1.67E-2</v>
      </c>
      <c r="C83">
        <v>174</v>
      </c>
      <c r="E83" s="15" t="s">
        <v>226</v>
      </c>
      <c r="F83" s="16">
        <v>15.684076735432095</v>
      </c>
      <c r="G83">
        <f t="shared" si="3"/>
        <v>5.0700000000000002E-2</v>
      </c>
    </row>
    <row r="84" spans="1:7" x14ac:dyDescent="0.25">
      <c r="A84" t="s">
        <v>730</v>
      </c>
      <c r="B84" s="48">
        <v>1.8100000000000002E-2</v>
      </c>
      <c r="C84">
        <v>161</v>
      </c>
      <c r="E84" s="15" t="s">
        <v>249</v>
      </c>
      <c r="F84" s="16">
        <v>15.691917501252615</v>
      </c>
      <c r="G84">
        <f t="shared" si="3"/>
        <v>1.8599999999999998E-2</v>
      </c>
    </row>
    <row r="85" spans="1:7" x14ac:dyDescent="0.25">
      <c r="A85" t="s">
        <v>20</v>
      </c>
      <c r="B85" s="48">
        <v>2.46E-2</v>
      </c>
      <c r="C85">
        <v>131</v>
      </c>
      <c r="E85" s="5" t="s">
        <v>319</v>
      </c>
      <c r="F85" s="16">
        <v>15.695891218845857</v>
      </c>
      <c r="G85">
        <f t="shared" si="3"/>
        <v>3.6400000000000002E-2</v>
      </c>
    </row>
    <row r="86" spans="1:7" x14ac:dyDescent="0.25">
      <c r="A86" t="s">
        <v>205</v>
      </c>
      <c r="B86" s="48">
        <v>4.4999999999999998E-2</v>
      </c>
      <c r="C86">
        <v>63</v>
      </c>
      <c r="E86" s="15" t="s">
        <v>248</v>
      </c>
      <c r="F86" s="16">
        <v>15.711630042516571</v>
      </c>
      <c r="G86">
        <f t="shared" si="3"/>
        <v>1.0999999999999999E-2</v>
      </c>
    </row>
    <row r="87" spans="1:7" x14ac:dyDescent="0.25">
      <c r="A87" t="s">
        <v>206</v>
      </c>
      <c r="B87" s="48">
        <v>3.5400000000000001E-2</v>
      </c>
      <c r="C87">
        <v>102</v>
      </c>
      <c r="E87" s="15" t="s">
        <v>274</v>
      </c>
      <c r="F87" s="16">
        <v>15.781083268484597</v>
      </c>
      <c r="G87">
        <f t="shared" si="3"/>
        <v>1.9E-2</v>
      </c>
    </row>
    <row r="88" spans="1:7" x14ac:dyDescent="0.25">
      <c r="A88" t="s">
        <v>426</v>
      </c>
      <c r="B88" s="48">
        <v>4.8800000000000003E-2</v>
      </c>
      <c r="C88">
        <v>53</v>
      </c>
      <c r="E88" s="5" t="s">
        <v>426</v>
      </c>
      <c r="F88" s="16">
        <v>15.782063317565493</v>
      </c>
      <c r="G88">
        <f t="shared" si="3"/>
        <v>4.8800000000000003E-2</v>
      </c>
    </row>
    <row r="89" spans="1:7" x14ac:dyDescent="0.25">
      <c r="A89" t="s">
        <v>208</v>
      </c>
      <c r="B89" s="48">
        <v>8.6300000000000002E-2</v>
      </c>
      <c r="C89">
        <v>17</v>
      </c>
      <c r="E89" s="15" t="s">
        <v>259</v>
      </c>
      <c r="F89" s="16">
        <v>15.818475940933496</v>
      </c>
      <c r="G89">
        <f t="shared" si="3"/>
        <v>7.8799999999999995E-2</v>
      </c>
    </row>
    <row r="90" spans="1:7" x14ac:dyDescent="0.25">
      <c r="A90" t="s">
        <v>21</v>
      </c>
      <c r="B90" s="48">
        <v>3.8699999999999998E-2</v>
      </c>
      <c r="C90">
        <v>86</v>
      </c>
      <c r="E90" s="15" t="s">
        <v>172</v>
      </c>
      <c r="F90" s="16">
        <v>15.821170997139607</v>
      </c>
      <c r="G90">
        <f t="shared" si="3"/>
        <v>7.0199999999999999E-2</v>
      </c>
    </row>
    <row r="91" spans="1:7" x14ac:dyDescent="0.25">
      <c r="A91" t="s">
        <v>209</v>
      </c>
      <c r="B91" s="48">
        <v>3.8199999999999998E-2</v>
      </c>
      <c r="C91">
        <v>88</v>
      </c>
      <c r="E91" s="15" t="s">
        <v>214</v>
      </c>
      <c r="F91" s="16">
        <v>15.842869019773884</v>
      </c>
      <c r="G91">
        <f t="shared" si="3"/>
        <v>4.5199999999999997E-2</v>
      </c>
    </row>
    <row r="92" spans="1:7" x14ac:dyDescent="0.25">
      <c r="A92" t="s">
        <v>210</v>
      </c>
      <c r="B92" s="48">
        <v>2.7900000000000001E-2</v>
      </c>
      <c r="C92">
        <v>122</v>
      </c>
      <c r="E92" s="15" t="s">
        <v>268</v>
      </c>
      <c r="F92" s="16">
        <v>15.874366666035002</v>
      </c>
      <c r="G92">
        <f t="shared" si="3"/>
        <v>0.1076</v>
      </c>
    </row>
    <row r="93" spans="1:7" x14ac:dyDescent="0.25">
      <c r="A93" t="s">
        <v>211</v>
      </c>
      <c r="B93" s="48">
        <v>3.7400000000000003E-2</v>
      </c>
      <c r="C93">
        <v>93</v>
      </c>
      <c r="E93" s="15" t="s">
        <v>271</v>
      </c>
      <c r="F93" s="16">
        <v>15.875896693108951</v>
      </c>
      <c r="G93">
        <f t="shared" si="3"/>
        <v>2.92E-2</v>
      </c>
    </row>
    <row r="94" spans="1:7" x14ac:dyDescent="0.25">
      <c r="A94" t="s">
        <v>212</v>
      </c>
      <c r="B94" s="48">
        <v>3.9899999999999998E-2</v>
      </c>
      <c r="C94">
        <v>78</v>
      </c>
      <c r="E94" s="15" t="s">
        <v>206</v>
      </c>
      <c r="F94" s="16">
        <v>15.921472309453506</v>
      </c>
      <c r="G94">
        <f t="shared" si="3"/>
        <v>3.5400000000000001E-2</v>
      </c>
    </row>
    <row r="95" spans="1:7" x14ac:dyDescent="0.25">
      <c r="A95" t="s">
        <v>213</v>
      </c>
      <c r="B95" s="48">
        <v>8.48E-2</v>
      </c>
      <c r="C95">
        <v>19</v>
      </c>
      <c r="E95" s="15" t="s">
        <v>160</v>
      </c>
      <c r="F95" s="16">
        <v>15.945764028193713</v>
      </c>
      <c r="G95">
        <f t="shared" si="3"/>
        <v>9.4E-2</v>
      </c>
    </row>
    <row r="96" spans="1:7" x14ac:dyDescent="0.25">
      <c r="A96" t="s">
        <v>214</v>
      </c>
      <c r="B96" s="48">
        <v>4.5199999999999997E-2</v>
      </c>
      <c r="C96">
        <v>61</v>
      </c>
      <c r="E96" s="15" t="s">
        <v>175</v>
      </c>
      <c r="F96" s="16">
        <v>15.948018820580803</v>
      </c>
      <c r="G96">
        <f t="shared" si="3"/>
        <v>1.7100000000000001E-2</v>
      </c>
    </row>
    <row r="97" spans="1:7" x14ac:dyDescent="0.25">
      <c r="A97" t="s">
        <v>215</v>
      </c>
      <c r="B97" s="48">
        <v>9.0300000000000005E-2</v>
      </c>
      <c r="C97">
        <v>16</v>
      </c>
      <c r="E97" s="15" t="s">
        <v>161</v>
      </c>
      <c r="F97" s="16">
        <v>16.026199636253782</v>
      </c>
      <c r="G97">
        <f t="shared" si="3"/>
        <v>3.6299999999999999E-2</v>
      </c>
    </row>
    <row r="98" spans="1:7" x14ac:dyDescent="0.25">
      <c r="A98" t="s">
        <v>22</v>
      </c>
      <c r="B98" s="48">
        <v>4.3499999999999997E-2</v>
      </c>
      <c r="C98">
        <v>67</v>
      </c>
      <c r="E98" s="15" t="s">
        <v>163</v>
      </c>
      <c r="F98" s="16">
        <v>16.059830742826342</v>
      </c>
      <c r="G98">
        <f t="shared" ref="G98:G129" si="4">+VLOOKUP(E98,$A$2:$B$212,2,FALSE)</f>
        <v>6.6699999999999995E-2</v>
      </c>
    </row>
    <row r="99" spans="1:7" x14ac:dyDescent="0.25">
      <c r="A99" t="s">
        <v>216</v>
      </c>
      <c r="B99" s="48">
        <v>5.28E-2</v>
      </c>
      <c r="C99">
        <v>48</v>
      </c>
      <c r="E99" s="15" t="s">
        <v>267</v>
      </c>
      <c r="F99" s="16">
        <v>16.061525299469924</v>
      </c>
      <c r="G99">
        <f t="shared" si="4"/>
        <v>7.1999999999999995E-2</v>
      </c>
    </row>
    <row r="100" spans="1:7" x14ac:dyDescent="0.25">
      <c r="A100" t="s">
        <v>217</v>
      </c>
      <c r="B100" s="48">
        <v>4.4400000000000002E-2</v>
      </c>
      <c r="C100">
        <v>65</v>
      </c>
      <c r="E100" s="15" t="s">
        <v>165</v>
      </c>
      <c r="F100" s="16">
        <v>16.109458457562656</v>
      </c>
      <c r="G100">
        <f t="shared" si="4"/>
        <v>1.9300000000000001E-2</v>
      </c>
    </row>
    <row r="101" spans="1:7" x14ac:dyDescent="0.25">
      <c r="A101" t="s">
        <v>218</v>
      </c>
      <c r="B101" s="48">
        <v>2.6100000000000002E-2</v>
      </c>
      <c r="C101">
        <v>128</v>
      </c>
      <c r="E101" s="15" t="s">
        <v>208</v>
      </c>
      <c r="F101" s="16">
        <v>16.116694670042691</v>
      </c>
      <c r="G101">
        <f t="shared" si="4"/>
        <v>8.6300000000000002E-2</v>
      </c>
    </row>
    <row r="102" spans="1:7" x14ac:dyDescent="0.25">
      <c r="A102" t="s">
        <v>219</v>
      </c>
      <c r="B102" s="48">
        <v>2.0500000000000001E-2</v>
      </c>
      <c r="C102">
        <v>141</v>
      </c>
      <c r="E102" s="15" t="s">
        <v>205</v>
      </c>
      <c r="F102" s="16">
        <v>16.11939480668994</v>
      </c>
      <c r="G102">
        <f t="shared" si="4"/>
        <v>4.4999999999999998E-2</v>
      </c>
    </row>
    <row r="103" spans="1:7" x14ac:dyDescent="0.25">
      <c r="A103" t="s">
        <v>23</v>
      </c>
      <c r="B103" s="48">
        <v>6.3E-3</v>
      </c>
      <c r="C103">
        <v>208</v>
      </c>
      <c r="E103" s="15" t="s">
        <v>191</v>
      </c>
      <c r="F103" s="16">
        <v>16.12368002925222</v>
      </c>
      <c r="G103">
        <f t="shared" si="4"/>
        <v>4.4999999999999998E-2</v>
      </c>
    </row>
    <row r="104" spans="1:7" x14ac:dyDescent="0.25">
      <c r="A104" t="s">
        <v>221</v>
      </c>
      <c r="B104" s="48">
        <v>4.1399999999999999E-2</v>
      </c>
      <c r="C104">
        <v>72</v>
      </c>
      <c r="E104" s="15" t="s">
        <v>256</v>
      </c>
      <c r="F104" s="16">
        <v>16.138682284566709</v>
      </c>
      <c r="G104">
        <f t="shared" si="4"/>
        <v>1.7600000000000001E-2</v>
      </c>
    </row>
    <row r="105" spans="1:7" x14ac:dyDescent="0.25">
      <c r="A105" t="s">
        <v>318</v>
      </c>
      <c r="B105" s="48">
        <v>2.6499999999999999E-2</v>
      </c>
      <c r="C105">
        <v>127</v>
      </c>
      <c r="E105" s="15" t="s">
        <v>180</v>
      </c>
      <c r="F105" s="16">
        <v>16.164788378950302</v>
      </c>
      <c r="G105">
        <f t="shared" si="4"/>
        <v>1.9800000000000002E-2</v>
      </c>
    </row>
    <row r="106" spans="1:7" x14ac:dyDescent="0.25">
      <c r="A106" t="s">
        <v>319</v>
      </c>
      <c r="B106" s="48">
        <v>3.6400000000000002E-2</v>
      </c>
      <c r="C106">
        <v>97</v>
      </c>
      <c r="E106" s="15" t="s">
        <v>189</v>
      </c>
      <c r="F106" s="16">
        <v>16.16973888411016</v>
      </c>
      <c r="G106">
        <f t="shared" si="4"/>
        <v>9.8699999999999996E-2</v>
      </c>
    </row>
    <row r="107" spans="1:7" x14ac:dyDescent="0.25">
      <c r="A107" t="s">
        <v>24</v>
      </c>
      <c r="B107" s="48">
        <v>6.9000000000000006E-2</v>
      </c>
      <c r="C107">
        <v>30</v>
      </c>
      <c r="E107" s="15" t="s">
        <v>204</v>
      </c>
      <c r="F107" s="16">
        <v>16.175326284412591</v>
      </c>
      <c r="G107">
        <f t="shared" si="4"/>
        <v>1.67E-2</v>
      </c>
    </row>
    <row r="108" spans="1:7" x14ac:dyDescent="0.25">
      <c r="A108" t="s">
        <v>224</v>
      </c>
      <c r="B108" s="48">
        <v>4.6300000000000001E-2</v>
      </c>
      <c r="C108">
        <v>58</v>
      </c>
      <c r="E108" s="15" t="s">
        <v>166</v>
      </c>
      <c r="F108" s="16">
        <v>16.179096672515719</v>
      </c>
      <c r="G108">
        <f t="shared" si="4"/>
        <v>1.5599999999999999E-2</v>
      </c>
    </row>
    <row r="109" spans="1:7" x14ac:dyDescent="0.25">
      <c r="A109" t="s">
        <v>25</v>
      </c>
      <c r="B109" s="48">
        <v>1.9E-2</v>
      </c>
      <c r="C109">
        <v>154</v>
      </c>
      <c r="E109" s="15" t="s">
        <v>275</v>
      </c>
      <c r="F109" s="16">
        <v>16.181539823514854</v>
      </c>
      <c r="G109">
        <f t="shared" si="4"/>
        <v>6.6100000000000006E-2</v>
      </c>
    </row>
    <row r="110" spans="1:7" x14ac:dyDescent="0.25">
      <c r="A110" t="s">
        <v>225</v>
      </c>
      <c r="B110" s="48">
        <v>1.5800000000000002E-2</v>
      </c>
      <c r="C110">
        <v>182</v>
      </c>
      <c r="E110" s="15" t="s">
        <v>253</v>
      </c>
      <c r="F110" s="16">
        <v>16.181821341838866</v>
      </c>
      <c r="G110">
        <f t="shared" si="4"/>
        <v>6.4100000000000004E-2</v>
      </c>
    </row>
    <row r="111" spans="1:7" x14ac:dyDescent="0.25">
      <c r="A111" t="s">
        <v>226</v>
      </c>
      <c r="B111" s="48">
        <v>5.0700000000000002E-2</v>
      </c>
      <c r="C111">
        <v>50</v>
      </c>
      <c r="E111" s="15" t="s">
        <v>164</v>
      </c>
      <c r="F111" s="16">
        <v>16.209032645950423</v>
      </c>
      <c r="G111">
        <f t="shared" si="4"/>
        <v>0.1203</v>
      </c>
    </row>
    <row r="112" spans="1:7" x14ac:dyDescent="0.25">
      <c r="A112" t="s">
        <v>227</v>
      </c>
      <c r="B112" s="48">
        <v>6.9900000000000004E-2</v>
      </c>
      <c r="C112">
        <v>29</v>
      </c>
      <c r="E112" s="15" t="s">
        <v>202</v>
      </c>
      <c r="F112" s="16">
        <v>16.230888478433442</v>
      </c>
      <c r="G112">
        <f t="shared" si="4"/>
        <v>6.13E-2</v>
      </c>
    </row>
    <row r="113" spans="1:7" x14ac:dyDescent="0.25">
      <c r="A113" t="s">
        <v>26</v>
      </c>
      <c r="B113" s="48">
        <v>0.1174</v>
      </c>
      <c r="C113">
        <v>5</v>
      </c>
      <c r="E113" s="15" t="s">
        <v>288</v>
      </c>
      <c r="F113" s="16">
        <v>16.347221273950076</v>
      </c>
      <c r="G113">
        <f t="shared" si="4"/>
        <v>1.01E-2</v>
      </c>
    </row>
    <row r="114" spans="1:7" x14ac:dyDescent="0.25">
      <c r="A114" t="s">
        <v>729</v>
      </c>
      <c r="B114" s="48">
        <v>4.7699999999999999E-2</v>
      </c>
      <c r="C114">
        <v>56</v>
      </c>
      <c r="E114" s="15" t="s">
        <v>258</v>
      </c>
      <c r="F114" s="16">
        <v>16.413969082436388</v>
      </c>
      <c r="G114">
        <f t="shared" si="4"/>
        <v>1.9800000000000002E-2</v>
      </c>
    </row>
    <row r="115" spans="1:7" x14ac:dyDescent="0.25">
      <c r="A115" t="s">
        <v>143</v>
      </c>
      <c r="B115" s="48">
        <v>7.1800000000000003E-2</v>
      </c>
      <c r="C115">
        <v>27</v>
      </c>
      <c r="E115" s="15" t="s">
        <v>287</v>
      </c>
      <c r="F115" s="16">
        <v>16.424476800842584</v>
      </c>
      <c r="G115">
        <f t="shared" si="4"/>
        <v>1.7100000000000001E-2</v>
      </c>
    </row>
    <row r="116" spans="1:7" x14ac:dyDescent="0.25">
      <c r="A116" t="s">
        <v>228</v>
      </c>
      <c r="B116" s="48">
        <v>1.2500000000000001E-2</v>
      </c>
      <c r="C116">
        <v>193</v>
      </c>
      <c r="E116" s="15" t="s">
        <v>203</v>
      </c>
      <c r="F116" s="16">
        <v>16.505804037477226</v>
      </c>
      <c r="G116">
        <f t="shared" si="4"/>
        <v>3.5000000000000003E-2</v>
      </c>
    </row>
    <row r="117" spans="1:7" x14ac:dyDescent="0.25">
      <c r="A117" t="s">
        <v>229</v>
      </c>
      <c r="B117" s="48">
        <v>1.6E-2</v>
      </c>
      <c r="C117">
        <v>181</v>
      </c>
      <c r="E117" s="15" t="s">
        <v>192</v>
      </c>
      <c r="F117" s="16">
        <v>16.523894036856603</v>
      </c>
      <c r="G117">
        <f t="shared" si="4"/>
        <v>2.3900000000000001E-2</v>
      </c>
    </row>
    <row r="118" spans="1:7" x14ac:dyDescent="0.25">
      <c r="A118" t="s">
        <v>230</v>
      </c>
      <c r="B118" s="48">
        <v>3.9100000000000003E-2</v>
      </c>
      <c r="C118">
        <v>83</v>
      </c>
      <c r="E118" s="15" t="s">
        <v>174</v>
      </c>
      <c r="F118" s="16">
        <v>16.525824860719553</v>
      </c>
      <c r="G118">
        <f t="shared" si="4"/>
        <v>2.0199999999999999E-2</v>
      </c>
    </row>
    <row r="119" spans="1:7" x14ac:dyDescent="0.25">
      <c r="A119" t="s">
        <v>28</v>
      </c>
      <c r="B119" s="48">
        <v>1.66E-2</v>
      </c>
      <c r="C119">
        <v>175</v>
      </c>
      <c r="E119" s="15" t="s">
        <v>242</v>
      </c>
      <c r="F119" s="16">
        <v>16.529211430575298</v>
      </c>
      <c r="G119">
        <f t="shared" si="4"/>
        <v>2.0899999999999998E-2</v>
      </c>
    </row>
    <row r="120" spans="1:7" x14ac:dyDescent="0.25">
      <c r="A120" t="s">
        <v>231</v>
      </c>
      <c r="B120" s="48">
        <v>1.9599999999999999E-2</v>
      </c>
      <c r="C120">
        <v>148</v>
      </c>
      <c r="E120" s="15" t="s">
        <v>176</v>
      </c>
      <c r="F120" s="16">
        <v>16.530403957548479</v>
      </c>
      <c r="G120">
        <f t="shared" si="4"/>
        <v>3.6700000000000003E-2</v>
      </c>
    </row>
    <row r="121" spans="1:7" x14ac:dyDescent="0.25">
      <c r="A121" t="s">
        <v>29</v>
      </c>
      <c r="B121" s="48">
        <v>6.0699999999999997E-2</v>
      </c>
      <c r="C121">
        <v>42</v>
      </c>
      <c r="E121" s="15" t="s">
        <v>231</v>
      </c>
      <c r="F121" s="16">
        <v>16.578680058287564</v>
      </c>
      <c r="G121">
        <f t="shared" si="4"/>
        <v>1.9599999999999999E-2</v>
      </c>
    </row>
    <row r="122" spans="1:7" x14ac:dyDescent="0.25">
      <c r="A122" t="s">
        <v>310</v>
      </c>
      <c r="B122" s="48">
        <v>6.4000000000000003E-3</v>
      </c>
      <c r="C122">
        <v>207</v>
      </c>
      <c r="E122" s="15" t="s">
        <v>229</v>
      </c>
      <c r="F122" s="16">
        <v>16.598420829275927</v>
      </c>
      <c r="G122">
        <f t="shared" si="4"/>
        <v>1.6E-2</v>
      </c>
    </row>
    <row r="123" spans="1:7" x14ac:dyDescent="0.25">
      <c r="A123" t="s">
        <v>728</v>
      </c>
      <c r="B123" s="48">
        <v>3.6900000000000002E-2</v>
      </c>
      <c r="C123">
        <v>94</v>
      </c>
      <c r="E123" s="15" t="s">
        <v>218</v>
      </c>
      <c r="F123" s="16">
        <v>16.629361177952696</v>
      </c>
      <c r="G123">
        <f t="shared" si="4"/>
        <v>2.6100000000000002E-2</v>
      </c>
    </row>
    <row r="124" spans="1:7" x14ac:dyDescent="0.25">
      <c r="A124" t="s">
        <v>232</v>
      </c>
      <c r="B124" s="48">
        <v>2.1299999999999999E-2</v>
      </c>
      <c r="C124">
        <v>139</v>
      </c>
      <c r="E124" s="15" t="s">
        <v>239</v>
      </c>
      <c r="F124" s="16">
        <v>16.630320295638018</v>
      </c>
      <c r="G124">
        <f t="shared" si="4"/>
        <v>0.1173</v>
      </c>
    </row>
    <row r="125" spans="1:7" x14ac:dyDescent="0.25">
      <c r="A125" t="s">
        <v>30</v>
      </c>
      <c r="B125" s="48">
        <v>1.18E-2</v>
      </c>
      <c r="C125">
        <v>195</v>
      </c>
      <c r="E125" s="15" t="s">
        <v>181</v>
      </c>
      <c r="F125" s="16">
        <v>16.671923291268854</v>
      </c>
      <c r="G125">
        <f t="shared" si="4"/>
        <v>1.7899999999999999E-2</v>
      </c>
    </row>
    <row r="126" spans="1:7" x14ac:dyDescent="0.25">
      <c r="A126" t="s">
        <v>233</v>
      </c>
      <c r="B126" s="48">
        <v>4.5199999999999997E-2</v>
      </c>
      <c r="C126">
        <v>60</v>
      </c>
      <c r="E126" s="15" t="s">
        <v>156</v>
      </c>
      <c r="F126" s="16">
        <v>16.792314821632747</v>
      </c>
      <c r="G126">
        <f t="shared" si="4"/>
        <v>1.4200000000000001E-2</v>
      </c>
    </row>
    <row r="127" spans="1:7" x14ac:dyDescent="0.25">
      <c r="A127" t="s">
        <v>708</v>
      </c>
      <c r="B127" s="48">
        <v>8.2000000000000007E-3</v>
      </c>
      <c r="C127">
        <v>201</v>
      </c>
      <c r="E127" s="15" t="s">
        <v>265</v>
      </c>
      <c r="F127" s="16">
        <v>16.837933446771309</v>
      </c>
      <c r="G127">
        <f t="shared" si="4"/>
        <v>2.0199999999999999E-2</v>
      </c>
    </row>
    <row r="128" spans="1:7" x14ac:dyDescent="0.25">
      <c r="A128" t="s">
        <v>234</v>
      </c>
      <c r="B128" s="48">
        <v>6.3700000000000007E-2</v>
      </c>
      <c r="C128">
        <v>36</v>
      </c>
      <c r="E128" s="15" t="s">
        <v>177</v>
      </c>
      <c r="F128" s="16">
        <v>16.856885189396966</v>
      </c>
      <c r="G128">
        <f t="shared" si="4"/>
        <v>1.7299999999999999E-2</v>
      </c>
    </row>
    <row r="129" spans="1:7" x14ac:dyDescent="0.25">
      <c r="A129" t="s">
        <v>31</v>
      </c>
      <c r="B129" s="48">
        <v>2.6800000000000001E-2</v>
      </c>
      <c r="C129">
        <v>124</v>
      </c>
      <c r="E129" s="5" t="s">
        <v>322</v>
      </c>
      <c r="F129" s="16">
        <v>16.878574323678549</v>
      </c>
      <c r="G129">
        <f t="shared" si="4"/>
        <v>4.5400000000000003E-2</v>
      </c>
    </row>
    <row r="130" spans="1:7" x14ac:dyDescent="0.25">
      <c r="A130" t="s">
        <v>710</v>
      </c>
      <c r="B130" s="48">
        <v>3.95E-2</v>
      </c>
      <c r="C130">
        <v>81</v>
      </c>
      <c r="E130" s="15" t="s">
        <v>254</v>
      </c>
      <c r="F130" s="16">
        <v>16.879462070495411</v>
      </c>
      <c r="G130">
        <f t="shared" ref="G130:G161" si="5">+VLOOKUP(E130,$A$2:$B$212,2,FALSE)</f>
        <v>6.7699999999999996E-2</v>
      </c>
    </row>
    <row r="131" spans="1:7" x14ac:dyDescent="0.25">
      <c r="A131" t="s">
        <v>235</v>
      </c>
      <c r="B131" s="48">
        <v>5.2699999999999997E-2</v>
      </c>
      <c r="C131">
        <v>49</v>
      </c>
      <c r="E131" s="15" t="s">
        <v>228</v>
      </c>
      <c r="F131" s="16">
        <v>16.899757245049003</v>
      </c>
      <c r="G131">
        <f t="shared" si="5"/>
        <v>1.2500000000000001E-2</v>
      </c>
    </row>
    <row r="132" spans="1:7" x14ac:dyDescent="0.25">
      <c r="A132" t="s">
        <v>236</v>
      </c>
      <c r="B132" s="48">
        <v>1.6500000000000001E-2</v>
      </c>
      <c r="C132">
        <v>176</v>
      </c>
      <c r="E132" s="15" t="s">
        <v>236</v>
      </c>
      <c r="F132" s="16">
        <v>16.907325440195308</v>
      </c>
      <c r="G132">
        <f t="shared" si="5"/>
        <v>1.6500000000000001E-2</v>
      </c>
    </row>
    <row r="133" spans="1:7" x14ac:dyDescent="0.25">
      <c r="A133" t="s">
        <v>237</v>
      </c>
      <c r="B133" s="48">
        <v>3.1899999999999998E-2</v>
      </c>
      <c r="C133">
        <v>112</v>
      </c>
      <c r="E133" s="5" t="s">
        <v>727</v>
      </c>
      <c r="F133" s="16">
        <v>16.937302631178998</v>
      </c>
      <c r="G133">
        <f t="shared" si="5"/>
        <v>1.84E-2</v>
      </c>
    </row>
    <row r="134" spans="1:7" x14ac:dyDescent="0.25">
      <c r="A134" t="s">
        <v>33</v>
      </c>
      <c r="B134" s="48">
        <v>1.7399999999999999E-2</v>
      </c>
      <c r="C134">
        <v>167</v>
      </c>
      <c r="E134" s="15" t="s">
        <v>159</v>
      </c>
      <c r="F134" s="16">
        <v>16.939152200140295</v>
      </c>
      <c r="G134">
        <f t="shared" si="5"/>
        <v>5.8999999999999997E-2</v>
      </c>
    </row>
    <row r="135" spans="1:7" x14ac:dyDescent="0.25">
      <c r="A135" t="s">
        <v>726</v>
      </c>
      <c r="B135" s="48">
        <v>7.1000000000000004E-3</v>
      </c>
      <c r="C135">
        <v>204</v>
      </c>
      <c r="E135" s="15" t="s">
        <v>201</v>
      </c>
      <c r="F135" s="16">
        <v>17.006151503817691</v>
      </c>
      <c r="G135">
        <f t="shared" si="5"/>
        <v>1.8599999999999998E-2</v>
      </c>
    </row>
    <row r="136" spans="1:7" x14ac:dyDescent="0.25">
      <c r="A136" t="s">
        <v>238</v>
      </c>
      <c r="B136" s="48">
        <v>2.86E-2</v>
      </c>
      <c r="C136">
        <v>119</v>
      </c>
      <c r="E136" s="5" t="s">
        <v>324</v>
      </c>
      <c r="F136" s="16">
        <v>17.039572909519777</v>
      </c>
      <c r="G136">
        <f t="shared" si="5"/>
        <v>2.6499999999999999E-2</v>
      </c>
    </row>
    <row r="137" spans="1:7" x14ac:dyDescent="0.25">
      <c r="A137" t="s">
        <v>239</v>
      </c>
      <c r="B137" s="48">
        <v>0.1173</v>
      </c>
      <c r="C137">
        <v>6</v>
      </c>
      <c r="E137" s="15" t="s">
        <v>257</v>
      </c>
      <c r="F137" s="16">
        <v>17.153732640464916</v>
      </c>
      <c r="G137">
        <f t="shared" si="5"/>
        <v>0.04</v>
      </c>
    </row>
    <row r="138" spans="1:7" x14ac:dyDescent="0.25">
      <c r="A138" t="s">
        <v>725</v>
      </c>
      <c r="B138" s="48">
        <v>3.8699999999999998E-2</v>
      </c>
      <c r="C138">
        <v>85</v>
      </c>
      <c r="E138" s="15" t="s">
        <v>238</v>
      </c>
      <c r="F138" s="16">
        <v>17.16401015062598</v>
      </c>
      <c r="G138">
        <f t="shared" si="5"/>
        <v>2.86E-2</v>
      </c>
    </row>
    <row r="139" spans="1:7" x14ac:dyDescent="0.25">
      <c r="A139" t="s">
        <v>477</v>
      </c>
      <c r="B139" s="48">
        <v>1.37E-2</v>
      </c>
      <c r="C139">
        <v>190</v>
      </c>
      <c r="E139" s="15" t="s">
        <v>230</v>
      </c>
      <c r="F139" s="16">
        <v>17.173487237171866</v>
      </c>
      <c r="G139">
        <f t="shared" si="5"/>
        <v>3.9100000000000003E-2</v>
      </c>
    </row>
    <row r="140" spans="1:7" x14ac:dyDescent="0.25">
      <c r="A140" t="s">
        <v>240</v>
      </c>
      <c r="B140" s="48">
        <v>2.0299999999999999E-2</v>
      </c>
      <c r="C140">
        <v>142</v>
      </c>
      <c r="E140" s="15" t="s">
        <v>283</v>
      </c>
      <c r="F140" s="16">
        <v>17.177343216104152</v>
      </c>
      <c r="G140">
        <f t="shared" si="5"/>
        <v>2.8199999999999999E-2</v>
      </c>
    </row>
    <row r="141" spans="1:7" x14ac:dyDescent="0.25">
      <c r="A141" t="s">
        <v>241</v>
      </c>
      <c r="B141" s="48">
        <v>3.3500000000000002E-2</v>
      </c>
      <c r="C141">
        <v>107</v>
      </c>
      <c r="E141" s="15" t="s">
        <v>284</v>
      </c>
      <c r="F141" s="16">
        <v>17.208910955324203</v>
      </c>
      <c r="G141">
        <f t="shared" si="5"/>
        <v>3.6499999999999998E-2</v>
      </c>
    </row>
    <row r="142" spans="1:7" x14ac:dyDescent="0.25">
      <c r="A142" t="s">
        <v>242</v>
      </c>
      <c r="B142" s="48">
        <v>2.0899999999999998E-2</v>
      </c>
      <c r="C142">
        <v>140</v>
      </c>
      <c r="E142" s="15" t="s">
        <v>250</v>
      </c>
      <c r="F142" s="16">
        <v>17.217007894635426</v>
      </c>
      <c r="G142">
        <f t="shared" si="5"/>
        <v>1.8100000000000002E-2</v>
      </c>
    </row>
    <row r="143" spans="1:7" x14ac:dyDescent="0.25">
      <c r="A143" t="s">
        <v>243</v>
      </c>
      <c r="B143" s="48">
        <v>1.9400000000000001E-2</v>
      </c>
      <c r="C143">
        <v>149</v>
      </c>
      <c r="E143" s="15" t="s">
        <v>153</v>
      </c>
      <c r="F143" s="16">
        <v>17.252203775311269</v>
      </c>
      <c r="G143">
        <f t="shared" si="5"/>
        <v>3.0800000000000001E-2</v>
      </c>
    </row>
    <row r="144" spans="1:7" x14ac:dyDescent="0.25">
      <c r="A144" t="s">
        <v>724</v>
      </c>
      <c r="B144" s="48">
        <v>6.1999999999999998E-3</v>
      </c>
      <c r="C144">
        <v>209</v>
      </c>
      <c r="E144" s="15" t="s">
        <v>235</v>
      </c>
      <c r="F144" s="16">
        <v>17.287073202286994</v>
      </c>
      <c r="G144">
        <f t="shared" si="5"/>
        <v>5.2699999999999997E-2</v>
      </c>
    </row>
    <row r="145" spans="1:7" x14ac:dyDescent="0.25">
      <c r="A145" t="s">
        <v>723</v>
      </c>
      <c r="B145" s="48">
        <v>1.61E-2</v>
      </c>
      <c r="C145">
        <v>180</v>
      </c>
      <c r="E145" s="15" t="s">
        <v>266</v>
      </c>
      <c r="F145" s="16">
        <v>17.301692263531425</v>
      </c>
      <c r="G145">
        <f t="shared" si="5"/>
        <v>2.4400000000000002E-2</v>
      </c>
    </row>
    <row r="146" spans="1:7" x14ac:dyDescent="0.25">
      <c r="A146" t="s">
        <v>244</v>
      </c>
      <c r="B146" s="48">
        <v>7.3899999999999993E-2</v>
      </c>
      <c r="C146">
        <v>24</v>
      </c>
      <c r="E146" s="15" t="s">
        <v>212</v>
      </c>
      <c r="F146" s="16">
        <v>17.307370974523671</v>
      </c>
      <c r="G146">
        <f t="shared" si="5"/>
        <v>3.9899999999999998E-2</v>
      </c>
    </row>
    <row r="147" spans="1:7" x14ac:dyDescent="0.25">
      <c r="A147" t="s">
        <v>245</v>
      </c>
      <c r="B147" s="48">
        <v>3.7600000000000001E-2</v>
      </c>
      <c r="C147">
        <v>92</v>
      </c>
      <c r="E147" s="15" t="s">
        <v>178</v>
      </c>
      <c r="F147" s="16">
        <v>17.354642125715742</v>
      </c>
      <c r="G147">
        <f t="shared" si="5"/>
        <v>0.13439999999999999</v>
      </c>
    </row>
    <row r="148" spans="1:7" x14ac:dyDescent="0.25">
      <c r="A148" t="s">
        <v>246</v>
      </c>
      <c r="B148" s="48">
        <v>3.2300000000000002E-2</v>
      </c>
      <c r="C148">
        <v>111</v>
      </c>
      <c r="E148" s="15" t="s">
        <v>278</v>
      </c>
      <c r="F148" s="16">
        <v>17.376585049255706</v>
      </c>
      <c r="G148">
        <f t="shared" si="5"/>
        <v>1.89E-2</v>
      </c>
    </row>
    <row r="149" spans="1:7" x14ac:dyDescent="0.25">
      <c r="A149" t="s">
        <v>312</v>
      </c>
      <c r="B149" s="48">
        <v>1.49E-2</v>
      </c>
      <c r="C149">
        <v>186</v>
      </c>
      <c r="E149" s="15" t="s">
        <v>155</v>
      </c>
      <c r="F149" s="16">
        <v>17.397750901588498</v>
      </c>
      <c r="G149">
        <f t="shared" si="5"/>
        <v>6.6400000000000001E-2</v>
      </c>
    </row>
    <row r="150" spans="1:7" x14ac:dyDescent="0.25">
      <c r="A150" t="s">
        <v>247</v>
      </c>
      <c r="B150" s="48">
        <v>3.3300000000000003E-2</v>
      </c>
      <c r="C150">
        <v>108</v>
      </c>
      <c r="E150" s="15" t="s">
        <v>252</v>
      </c>
      <c r="F150" s="16">
        <v>17.4517537109976</v>
      </c>
      <c r="G150">
        <f t="shared" si="5"/>
        <v>8.1600000000000006E-2</v>
      </c>
    </row>
    <row r="151" spans="1:7" x14ac:dyDescent="0.25">
      <c r="A151" t="s">
        <v>248</v>
      </c>
      <c r="B151" s="48">
        <v>1.0999999999999999E-2</v>
      </c>
      <c r="C151">
        <v>197</v>
      </c>
      <c r="E151" s="15" t="s">
        <v>157</v>
      </c>
      <c r="F151" s="16">
        <v>17.52664062101303</v>
      </c>
      <c r="G151">
        <f t="shared" si="5"/>
        <v>2.41E-2</v>
      </c>
    </row>
    <row r="152" spans="1:7" x14ac:dyDescent="0.25">
      <c r="A152" t="s">
        <v>249</v>
      </c>
      <c r="B152" s="48">
        <v>1.8599999999999998E-2</v>
      </c>
      <c r="C152">
        <v>157</v>
      </c>
      <c r="E152" s="15" t="s">
        <v>219</v>
      </c>
      <c r="F152" s="16">
        <v>17.52688508990558</v>
      </c>
      <c r="G152">
        <f t="shared" si="5"/>
        <v>2.0500000000000001E-2</v>
      </c>
    </row>
    <row r="153" spans="1:7" x14ac:dyDescent="0.25">
      <c r="A153" t="s">
        <v>250</v>
      </c>
      <c r="B153" s="48">
        <v>1.8100000000000002E-2</v>
      </c>
      <c r="C153">
        <v>160</v>
      </c>
      <c r="E153" s="15" t="s">
        <v>272</v>
      </c>
      <c r="F153" s="16">
        <v>17.557361896844316</v>
      </c>
      <c r="G153">
        <f t="shared" si="5"/>
        <v>1.7500000000000002E-2</v>
      </c>
    </row>
    <row r="154" spans="1:7" x14ac:dyDescent="0.25">
      <c r="A154" t="s">
        <v>251</v>
      </c>
      <c r="B154" s="48">
        <v>3.1300000000000001E-2</v>
      </c>
      <c r="C154">
        <v>114</v>
      </c>
      <c r="E154" s="15" t="s">
        <v>279</v>
      </c>
      <c r="F154" s="16">
        <v>17.634408993401944</v>
      </c>
      <c r="G154">
        <f t="shared" si="5"/>
        <v>6.2300000000000001E-2</v>
      </c>
    </row>
    <row r="155" spans="1:7" x14ac:dyDescent="0.25">
      <c r="A155" t="s">
        <v>252</v>
      </c>
      <c r="B155" s="48">
        <v>8.1600000000000006E-2</v>
      </c>
      <c r="C155">
        <v>20</v>
      </c>
      <c r="E155" s="15" t="s">
        <v>183</v>
      </c>
      <c r="F155" s="16">
        <v>17.645281750775691</v>
      </c>
      <c r="G155">
        <f t="shared" si="5"/>
        <v>3.0200000000000001E-2</v>
      </c>
    </row>
    <row r="156" spans="1:7" x14ac:dyDescent="0.25">
      <c r="A156" t="s">
        <v>253</v>
      </c>
      <c r="B156" s="48">
        <v>6.4100000000000004E-2</v>
      </c>
      <c r="C156">
        <v>35</v>
      </c>
      <c r="E156" s="15" t="s">
        <v>264</v>
      </c>
      <c r="F156" s="16">
        <v>17.647472522217491</v>
      </c>
      <c r="G156">
        <f t="shared" si="5"/>
        <v>8.4900000000000003E-2</v>
      </c>
    </row>
    <row r="157" spans="1:7" x14ac:dyDescent="0.25">
      <c r="A157" t="s">
        <v>34</v>
      </c>
      <c r="B157" s="48">
        <v>4.4999999999999998E-2</v>
      </c>
      <c r="C157">
        <v>64</v>
      </c>
      <c r="E157" s="15" t="s">
        <v>220</v>
      </c>
      <c r="F157" s="16">
        <v>17.707453297558228</v>
      </c>
      <c r="G157" t="e">
        <f t="shared" si="5"/>
        <v>#N/A</v>
      </c>
    </row>
    <row r="158" spans="1:7" x14ac:dyDescent="0.25">
      <c r="A158" t="s">
        <v>722</v>
      </c>
      <c r="B158" s="48">
        <v>1.1900000000000001E-2</v>
      </c>
      <c r="C158">
        <v>194</v>
      </c>
      <c r="E158" s="15" t="s">
        <v>263</v>
      </c>
      <c r="F158" s="16">
        <v>17.739284252825083</v>
      </c>
      <c r="G158">
        <f t="shared" si="5"/>
        <v>3.5700000000000003E-2</v>
      </c>
    </row>
    <row r="159" spans="1:7" x14ac:dyDescent="0.25">
      <c r="A159" t="s">
        <v>254</v>
      </c>
      <c r="B159" s="48">
        <v>6.7699999999999996E-2</v>
      </c>
      <c r="C159">
        <v>31</v>
      </c>
      <c r="E159" s="15" t="s">
        <v>215</v>
      </c>
      <c r="F159" s="16">
        <v>17.920234401931243</v>
      </c>
      <c r="G159">
        <f t="shared" si="5"/>
        <v>9.0300000000000005E-2</v>
      </c>
    </row>
    <row r="160" spans="1:7" x14ac:dyDescent="0.25">
      <c r="A160" t="s">
        <v>498</v>
      </c>
      <c r="B160" s="48">
        <v>5.2999999999999999E-2</v>
      </c>
      <c r="C160">
        <v>47</v>
      </c>
      <c r="E160" s="15" t="s">
        <v>237</v>
      </c>
      <c r="F160" s="16">
        <v>17.949348232133172</v>
      </c>
      <c r="G160">
        <f t="shared" si="5"/>
        <v>3.1899999999999998E-2</v>
      </c>
    </row>
    <row r="161" spans="1:7" x14ac:dyDescent="0.25">
      <c r="A161" t="s">
        <v>256</v>
      </c>
      <c r="B161" s="48">
        <v>1.7600000000000001E-2</v>
      </c>
      <c r="C161">
        <v>164</v>
      </c>
      <c r="E161" s="15" t="s">
        <v>281</v>
      </c>
      <c r="F161" s="16">
        <v>17.95297846456846</v>
      </c>
      <c r="G161">
        <f t="shared" si="5"/>
        <v>0.11550000000000001</v>
      </c>
    </row>
    <row r="162" spans="1:7" x14ac:dyDescent="0.25">
      <c r="A162" t="s">
        <v>313</v>
      </c>
      <c r="B162" s="48">
        <v>4.0300000000000002E-2</v>
      </c>
      <c r="C162">
        <v>76</v>
      </c>
      <c r="E162" s="15" t="s">
        <v>198</v>
      </c>
      <c r="F162" s="16">
        <v>17.96002528409895</v>
      </c>
      <c r="G162">
        <f t="shared" ref="G162:G184" si="6">+VLOOKUP(E162,$A$2:$B$212,2,FALSE)</f>
        <v>0.1164</v>
      </c>
    </row>
    <row r="163" spans="1:7" x14ac:dyDescent="0.25">
      <c r="A163" t="s">
        <v>41</v>
      </c>
      <c r="B163" s="48">
        <v>3.6200000000000003E-2</v>
      </c>
      <c r="C163">
        <v>99</v>
      </c>
      <c r="E163" s="15" t="s">
        <v>273</v>
      </c>
      <c r="F163" s="16">
        <v>17.975580436803511</v>
      </c>
      <c r="G163">
        <f t="shared" si="6"/>
        <v>4.0599999999999997E-2</v>
      </c>
    </row>
    <row r="164" spans="1:7" x14ac:dyDescent="0.25">
      <c r="A164" t="s">
        <v>721</v>
      </c>
      <c r="B164" s="48">
        <v>3.56E-2</v>
      </c>
      <c r="C164">
        <v>101</v>
      </c>
      <c r="E164" s="5" t="s">
        <v>720</v>
      </c>
      <c r="F164" s="16">
        <v>18.100075950958193</v>
      </c>
      <c r="G164">
        <f t="shared" si="6"/>
        <v>1.5699999999999999E-2</v>
      </c>
    </row>
    <row r="165" spans="1:7" x14ac:dyDescent="0.25">
      <c r="A165" t="s">
        <v>139</v>
      </c>
      <c r="B165" s="48">
        <v>1.5699999999999999E-2</v>
      </c>
      <c r="C165">
        <v>183</v>
      </c>
      <c r="E165" s="15" t="s">
        <v>276</v>
      </c>
      <c r="F165" s="16">
        <v>18.118899747121084</v>
      </c>
      <c r="G165">
        <f t="shared" si="6"/>
        <v>6.0499999999999998E-2</v>
      </c>
    </row>
    <row r="166" spans="1:7" x14ac:dyDescent="0.25">
      <c r="A166" t="s">
        <v>257</v>
      </c>
      <c r="B166" s="48">
        <v>0.04</v>
      </c>
      <c r="C166">
        <v>77</v>
      </c>
      <c r="E166" s="15" t="s">
        <v>211</v>
      </c>
      <c r="F166" s="16">
        <v>18.144386911960446</v>
      </c>
      <c r="G166">
        <f t="shared" si="6"/>
        <v>3.7400000000000003E-2</v>
      </c>
    </row>
    <row r="167" spans="1:7" x14ac:dyDescent="0.25">
      <c r="A167" t="s">
        <v>258</v>
      </c>
      <c r="B167" s="48">
        <v>1.9800000000000002E-2</v>
      </c>
      <c r="C167">
        <v>146</v>
      </c>
      <c r="E167" s="15" t="s">
        <v>193</v>
      </c>
      <c r="F167" s="16">
        <v>18.189454616444799</v>
      </c>
      <c r="G167">
        <f t="shared" si="6"/>
        <v>4.2900000000000001E-2</v>
      </c>
    </row>
    <row r="168" spans="1:7" x14ac:dyDescent="0.25">
      <c r="A168" t="s">
        <v>259</v>
      </c>
      <c r="B168" s="48">
        <v>7.8799999999999995E-2</v>
      </c>
      <c r="C168">
        <v>22</v>
      </c>
      <c r="E168" s="15" t="s">
        <v>200</v>
      </c>
      <c r="F168" s="16">
        <v>18.219506588442137</v>
      </c>
      <c r="G168">
        <f t="shared" si="6"/>
        <v>0.1211</v>
      </c>
    </row>
    <row r="169" spans="1:7" x14ac:dyDescent="0.25">
      <c r="A169" t="s">
        <v>37</v>
      </c>
      <c r="B169" s="48">
        <v>1.3100000000000001E-2</v>
      </c>
      <c r="C169">
        <v>191</v>
      </c>
      <c r="E169" s="15" t="s">
        <v>196</v>
      </c>
      <c r="F169" s="16">
        <v>18.2795088080033</v>
      </c>
      <c r="G169">
        <f t="shared" si="6"/>
        <v>2.2200000000000001E-2</v>
      </c>
    </row>
    <row r="170" spans="1:7" x14ac:dyDescent="0.25">
      <c r="A170" t="s">
        <v>260</v>
      </c>
      <c r="B170" s="48">
        <v>1.6500000000000001E-2</v>
      </c>
      <c r="C170">
        <v>177</v>
      </c>
      <c r="E170" s="15" t="s">
        <v>285</v>
      </c>
      <c r="F170" s="16">
        <v>18.307691201130048</v>
      </c>
      <c r="G170">
        <f t="shared" si="6"/>
        <v>3.7999999999999999E-2</v>
      </c>
    </row>
    <row r="171" spans="1:7" x14ac:dyDescent="0.25">
      <c r="A171" t="s">
        <v>261</v>
      </c>
      <c r="B171" s="48">
        <v>4.0899999999999999E-2</v>
      </c>
      <c r="C171">
        <v>74</v>
      </c>
      <c r="E171" s="15" t="s">
        <v>251</v>
      </c>
      <c r="F171" s="16">
        <v>18.378357623305842</v>
      </c>
      <c r="G171">
        <f t="shared" si="6"/>
        <v>3.1300000000000001E-2</v>
      </c>
    </row>
    <row r="172" spans="1:7" x14ac:dyDescent="0.25">
      <c r="A172" t="s">
        <v>719</v>
      </c>
      <c r="B172" s="48">
        <v>9.1800000000000007E-2</v>
      </c>
      <c r="C172">
        <v>13</v>
      </c>
      <c r="E172" s="15" t="s">
        <v>233</v>
      </c>
      <c r="F172" s="16">
        <v>18.549381738968098</v>
      </c>
      <c r="G172">
        <f t="shared" si="6"/>
        <v>4.5199999999999997E-2</v>
      </c>
    </row>
    <row r="173" spans="1:7" x14ac:dyDescent="0.25">
      <c r="A173" t="s">
        <v>38</v>
      </c>
      <c r="B173" s="48">
        <v>9.3899999999999997E-2</v>
      </c>
      <c r="C173">
        <v>12</v>
      </c>
      <c r="E173" s="15" t="s">
        <v>216</v>
      </c>
      <c r="F173" s="16">
        <v>18.666125758654008</v>
      </c>
      <c r="G173">
        <f t="shared" si="6"/>
        <v>5.28E-2</v>
      </c>
    </row>
    <row r="174" spans="1:7" x14ac:dyDescent="0.25">
      <c r="A174" t="s">
        <v>39</v>
      </c>
      <c r="B174" s="48">
        <v>9.5999999999999992E-3</v>
      </c>
      <c r="C174">
        <v>200</v>
      </c>
      <c r="E174" s="5" t="s">
        <v>498</v>
      </c>
      <c r="F174" s="16">
        <v>18.774227801149749</v>
      </c>
      <c r="G174">
        <f t="shared" si="6"/>
        <v>5.2999999999999999E-2</v>
      </c>
    </row>
    <row r="175" spans="1:7" x14ac:dyDescent="0.25">
      <c r="A175" t="s">
        <v>321</v>
      </c>
      <c r="B175" s="48">
        <v>1.7500000000000002E-2</v>
      </c>
      <c r="C175">
        <v>165</v>
      </c>
      <c r="E175" s="15" t="s">
        <v>243</v>
      </c>
      <c r="F175" s="16">
        <v>18.892819591995114</v>
      </c>
      <c r="G175">
        <f t="shared" si="6"/>
        <v>1.9400000000000001E-2</v>
      </c>
    </row>
    <row r="176" spans="1:7" x14ac:dyDescent="0.25">
      <c r="A176" t="s">
        <v>263</v>
      </c>
      <c r="B176" s="48">
        <v>3.5700000000000003E-2</v>
      </c>
      <c r="C176">
        <v>100</v>
      </c>
      <c r="E176" s="15" t="s">
        <v>162</v>
      </c>
      <c r="F176" s="16">
        <v>18.931748338441079</v>
      </c>
      <c r="G176">
        <f t="shared" si="6"/>
        <v>2.7900000000000001E-2</v>
      </c>
    </row>
    <row r="177" spans="1:7" x14ac:dyDescent="0.25">
      <c r="A177" t="s">
        <v>718</v>
      </c>
      <c r="B177" s="48">
        <v>4.7899999999999998E-2</v>
      </c>
      <c r="C177">
        <v>55</v>
      </c>
      <c r="E177" s="15" t="s">
        <v>246</v>
      </c>
      <c r="F177" s="16">
        <v>18.982066393330058</v>
      </c>
      <c r="G177">
        <f t="shared" si="6"/>
        <v>3.2300000000000002E-2</v>
      </c>
    </row>
    <row r="178" spans="1:7" x14ac:dyDescent="0.25">
      <c r="A178" t="s">
        <v>264</v>
      </c>
      <c r="B178" s="48">
        <v>8.4900000000000003E-2</v>
      </c>
      <c r="C178">
        <v>18</v>
      </c>
      <c r="E178" s="15" t="s">
        <v>169</v>
      </c>
      <c r="F178" s="16">
        <v>19.08816646774395</v>
      </c>
      <c r="G178">
        <f t="shared" si="6"/>
        <v>2.6700000000000002E-2</v>
      </c>
    </row>
    <row r="179" spans="1:7" x14ac:dyDescent="0.25">
      <c r="A179" t="s">
        <v>265</v>
      </c>
      <c r="B179" s="48">
        <v>2.0199999999999999E-2</v>
      </c>
      <c r="C179">
        <v>144</v>
      </c>
      <c r="E179" s="15" t="s">
        <v>210</v>
      </c>
      <c r="F179" s="16">
        <v>19.300431965035571</v>
      </c>
      <c r="G179">
        <f t="shared" si="6"/>
        <v>2.7900000000000001E-2</v>
      </c>
    </row>
    <row r="180" spans="1:7" x14ac:dyDescent="0.25">
      <c r="A180" t="s">
        <v>266</v>
      </c>
      <c r="B180" s="48">
        <v>2.4400000000000002E-2</v>
      </c>
      <c r="C180">
        <v>132</v>
      </c>
      <c r="E180" s="15" t="s">
        <v>123</v>
      </c>
      <c r="F180" s="16">
        <v>19.558340653871142</v>
      </c>
      <c r="G180">
        <f t="shared" si="6"/>
        <v>0.2278</v>
      </c>
    </row>
    <row r="181" spans="1:7" x14ac:dyDescent="0.25">
      <c r="A181" t="s">
        <v>43</v>
      </c>
      <c r="B181" s="48">
        <v>2.1700000000000001E-2</v>
      </c>
      <c r="C181">
        <v>138</v>
      </c>
      <c r="E181" s="15" t="s">
        <v>209</v>
      </c>
      <c r="F181" s="16">
        <v>20.911335011162965</v>
      </c>
      <c r="G181">
        <f t="shared" si="6"/>
        <v>3.8199999999999998E-2</v>
      </c>
    </row>
    <row r="182" spans="1:7" x14ac:dyDescent="0.25">
      <c r="A182" t="s">
        <v>44</v>
      </c>
      <c r="B182" s="48">
        <v>1.7000000000000001E-2</v>
      </c>
      <c r="C182">
        <v>172</v>
      </c>
      <c r="E182" s="15" t="s">
        <v>182</v>
      </c>
      <c r="F182" s="16">
        <v>21.02197760801938</v>
      </c>
      <c r="G182">
        <f t="shared" si="6"/>
        <v>5.7000000000000002E-2</v>
      </c>
    </row>
    <row r="183" spans="1:7" x14ac:dyDescent="0.25">
      <c r="A183" t="s">
        <v>267</v>
      </c>
      <c r="B183" s="48">
        <v>7.1999999999999995E-2</v>
      </c>
      <c r="C183">
        <v>26</v>
      </c>
      <c r="E183" s="15" t="s">
        <v>13</v>
      </c>
      <c r="F183" s="16"/>
      <c r="G183">
        <f t="shared" si="6"/>
        <v>1.7299999999999999E-2</v>
      </c>
    </row>
    <row r="184" spans="1:7" x14ac:dyDescent="0.25">
      <c r="A184" t="s">
        <v>268</v>
      </c>
      <c r="B184" s="48">
        <v>0.1076</v>
      </c>
      <c r="C184">
        <v>9</v>
      </c>
      <c r="E184" s="5" t="s">
        <v>697</v>
      </c>
      <c r="F184" s="16"/>
      <c r="G184">
        <f t="shared" si="6"/>
        <v>4.2500000000000003E-2</v>
      </c>
    </row>
    <row r="185" spans="1:7" x14ac:dyDescent="0.25">
      <c r="A185" t="s">
        <v>322</v>
      </c>
      <c r="B185" s="48">
        <v>4.5400000000000003E-2</v>
      </c>
      <c r="C185">
        <v>59</v>
      </c>
      <c r="E185" s="19"/>
      <c r="F185" s="20"/>
    </row>
    <row r="186" spans="1:7" x14ac:dyDescent="0.25">
      <c r="A186" t="s">
        <v>697</v>
      </c>
      <c r="B186" s="48">
        <v>4.2500000000000003E-2</v>
      </c>
      <c r="C186">
        <v>70</v>
      </c>
      <c r="E186" s="22"/>
      <c r="F186" s="23"/>
    </row>
    <row r="187" spans="1:7" x14ac:dyDescent="0.25">
      <c r="A187" t="s">
        <v>271</v>
      </c>
      <c r="B187" s="48">
        <v>2.92E-2</v>
      </c>
      <c r="C187">
        <v>118</v>
      </c>
      <c r="E187" s="22"/>
      <c r="F187" s="23"/>
    </row>
    <row r="188" spans="1:7" x14ac:dyDescent="0.25">
      <c r="A188" t="s">
        <v>272</v>
      </c>
      <c r="B188" s="48">
        <v>1.7500000000000002E-2</v>
      </c>
      <c r="C188">
        <v>166</v>
      </c>
      <c r="E188" s="25"/>
      <c r="F188" s="26"/>
    </row>
    <row r="189" spans="1:7" x14ac:dyDescent="0.25">
      <c r="A189" t="s">
        <v>273</v>
      </c>
      <c r="B189" s="48">
        <v>4.0599999999999997E-2</v>
      </c>
      <c r="C189">
        <v>75</v>
      </c>
    </row>
    <row r="190" spans="1:7" x14ac:dyDescent="0.25">
      <c r="A190" t="s">
        <v>274</v>
      </c>
      <c r="B190" s="48">
        <v>1.9E-2</v>
      </c>
      <c r="C190">
        <v>153</v>
      </c>
    </row>
    <row r="191" spans="1:7" x14ac:dyDescent="0.25">
      <c r="A191" t="s">
        <v>46</v>
      </c>
      <c r="B191" s="48">
        <v>7.7999999999999996E-3</v>
      </c>
      <c r="C191">
        <v>202</v>
      </c>
    </row>
    <row r="192" spans="1:7" x14ac:dyDescent="0.25">
      <c r="A192" t="s">
        <v>686</v>
      </c>
      <c r="B192" s="48">
        <v>3.2599999999999997E-2</v>
      </c>
      <c r="C192">
        <v>109</v>
      </c>
    </row>
    <row r="193" spans="1:3" x14ac:dyDescent="0.25">
      <c r="A193" t="s">
        <v>275</v>
      </c>
      <c r="B193" s="48">
        <v>6.6100000000000006E-2</v>
      </c>
      <c r="C193">
        <v>34</v>
      </c>
    </row>
    <row r="194" spans="1:3" x14ac:dyDescent="0.25">
      <c r="A194" t="s">
        <v>276</v>
      </c>
      <c r="B194" s="48">
        <v>6.0499999999999998E-2</v>
      </c>
      <c r="C194">
        <v>43</v>
      </c>
    </row>
    <row r="195" spans="1:3" x14ac:dyDescent="0.25">
      <c r="A195" t="s">
        <v>277</v>
      </c>
      <c r="B195" s="48">
        <v>3.1899999999999998E-2</v>
      </c>
      <c r="C195">
        <v>113</v>
      </c>
    </row>
    <row r="196" spans="1:3" x14ac:dyDescent="0.25">
      <c r="A196" t="s">
        <v>717</v>
      </c>
      <c r="B196" s="48">
        <v>4.9299999999999997E-2</v>
      </c>
      <c r="C196">
        <v>51</v>
      </c>
    </row>
    <row r="197" spans="1:3" x14ac:dyDescent="0.25">
      <c r="A197" t="s">
        <v>48</v>
      </c>
      <c r="B197" s="48">
        <v>6.4999999999999997E-3</v>
      </c>
      <c r="C197">
        <v>206</v>
      </c>
    </row>
    <row r="198" spans="1:3" x14ac:dyDescent="0.25">
      <c r="A198" t="s">
        <v>278</v>
      </c>
      <c r="B198" s="48">
        <v>1.89E-2</v>
      </c>
      <c r="C198">
        <v>155</v>
      </c>
    </row>
    <row r="199" spans="1:3" x14ac:dyDescent="0.25">
      <c r="A199" t="s">
        <v>279</v>
      </c>
      <c r="B199" s="48">
        <v>6.2300000000000001E-2</v>
      </c>
      <c r="C199">
        <v>38</v>
      </c>
    </row>
    <row r="200" spans="1:3" x14ac:dyDescent="0.25">
      <c r="A200" t="s">
        <v>280</v>
      </c>
      <c r="B200" s="48">
        <v>4.7699999999999999E-2</v>
      </c>
      <c r="C200">
        <v>57</v>
      </c>
    </row>
    <row r="201" spans="1:3" x14ac:dyDescent="0.25">
      <c r="A201" t="s">
        <v>281</v>
      </c>
      <c r="B201" s="48">
        <v>0.11550000000000001</v>
      </c>
      <c r="C201">
        <v>8</v>
      </c>
    </row>
    <row r="202" spans="1:3" x14ac:dyDescent="0.25">
      <c r="A202" t="s">
        <v>123</v>
      </c>
      <c r="B202" s="48">
        <v>0.2278</v>
      </c>
      <c r="C202">
        <v>1</v>
      </c>
    </row>
    <row r="203" spans="1:3" x14ac:dyDescent="0.25">
      <c r="A203" t="s">
        <v>282</v>
      </c>
      <c r="B203" s="48">
        <v>2.1700000000000001E-2</v>
      </c>
      <c r="C203">
        <v>137</v>
      </c>
    </row>
    <row r="204" spans="1:3" x14ac:dyDescent="0.25">
      <c r="A204" t="s">
        <v>283</v>
      </c>
      <c r="B204" s="48">
        <v>2.8199999999999999E-2</v>
      </c>
      <c r="C204">
        <v>120</v>
      </c>
    </row>
    <row r="205" spans="1:3" x14ac:dyDescent="0.25">
      <c r="A205" t="s">
        <v>49</v>
      </c>
      <c r="B205" s="48">
        <v>1.11E-2</v>
      </c>
      <c r="C205">
        <v>196</v>
      </c>
    </row>
    <row r="206" spans="1:3" x14ac:dyDescent="0.25">
      <c r="A206" t="s">
        <v>284</v>
      </c>
      <c r="B206" s="48">
        <v>3.6499999999999998E-2</v>
      </c>
      <c r="C206">
        <v>96</v>
      </c>
    </row>
    <row r="207" spans="1:3" x14ac:dyDescent="0.25">
      <c r="A207" t="s">
        <v>285</v>
      </c>
      <c r="B207" s="48">
        <v>3.7999999999999999E-2</v>
      </c>
      <c r="C207">
        <v>89</v>
      </c>
    </row>
    <row r="208" spans="1:3" x14ac:dyDescent="0.25">
      <c r="A208" t="s">
        <v>716</v>
      </c>
      <c r="B208" s="48">
        <v>6.7000000000000002E-3</v>
      </c>
      <c r="C208">
        <v>205</v>
      </c>
    </row>
    <row r="209" spans="1:3" x14ac:dyDescent="0.25">
      <c r="A209" s="15" t="s">
        <v>35</v>
      </c>
      <c r="B209" s="48">
        <v>3.0599999999999999E-2</v>
      </c>
      <c r="C209">
        <v>116</v>
      </c>
    </row>
    <row r="210" spans="1:3" x14ac:dyDescent="0.25">
      <c r="A210" t="s">
        <v>324</v>
      </c>
      <c r="B210" s="48">
        <v>2.6499999999999999E-2</v>
      </c>
      <c r="C210">
        <v>126</v>
      </c>
    </row>
    <row r="211" spans="1:3" x14ac:dyDescent="0.25">
      <c r="A211" t="s">
        <v>287</v>
      </c>
      <c r="B211" s="48">
        <v>1.7100000000000001E-2</v>
      </c>
      <c r="C211">
        <v>171</v>
      </c>
    </row>
    <row r="212" spans="1:3" x14ac:dyDescent="0.25">
      <c r="A212" t="s">
        <v>288</v>
      </c>
      <c r="B212" s="48">
        <v>1.01E-2</v>
      </c>
      <c r="C212">
        <v>198</v>
      </c>
    </row>
  </sheetData>
  <pageMargins left="0.7" right="0.7" top="0.75" bottom="0.75" header="0.3" footer="0.3"/>
  <drawing r:id="rId1"/>
  <extLst>
    <ext xmlns:mx="http://schemas.microsoft.com/office/mac/excel/2008/main" uri="{64002731-A6B0-56B0-2670-7721B7C09600}">
      <mx:PLV Mode="0" OnePage="0" WScale="0"/>
    </ext>
  </extLst>
</worksheet>
</file>

<file path=xl/worksheets/sheet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S212"/>
  <sheetViews>
    <sheetView zoomScale="85" zoomScaleNormal="85" zoomScalePageLayoutView="87" workbookViewId="0">
      <selection activeCell="N29" sqref="N29"/>
    </sheetView>
  </sheetViews>
  <sheetFormatPr defaultColWidth="8.85546875" defaultRowHeight="15" x14ac:dyDescent="0.25"/>
  <sheetData>
    <row r="1" spans="1:18" x14ac:dyDescent="0.25">
      <c r="A1" t="s">
        <v>50</v>
      </c>
      <c r="B1" t="s">
        <v>743</v>
      </c>
      <c r="C1" t="s">
        <v>696</v>
      </c>
      <c r="E1" t="s">
        <v>120</v>
      </c>
      <c r="F1" t="s">
        <v>744</v>
      </c>
      <c r="G1" t="s">
        <v>745</v>
      </c>
      <c r="J1" t="s">
        <v>744</v>
      </c>
      <c r="K1" t="s">
        <v>745</v>
      </c>
    </row>
    <row r="2" spans="1:18" x14ac:dyDescent="0.25">
      <c r="A2" t="s">
        <v>153</v>
      </c>
      <c r="B2" s="48">
        <v>3.0800000000000001E-2</v>
      </c>
      <c r="C2">
        <v>115</v>
      </c>
      <c r="E2" s="15" t="s">
        <v>48</v>
      </c>
      <c r="F2" s="16">
        <v>9.3056505517805075</v>
      </c>
      <c r="G2" s="63"/>
      <c r="I2" s="5" t="s">
        <v>742</v>
      </c>
      <c r="J2" s="16">
        <v>11.385092093460344</v>
      </c>
      <c r="K2" s="63">
        <v>2.4</v>
      </c>
      <c r="N2" s="83" t="s">
        <v>823</v>
      </c>
      <c r="O2" s="77"/>
      <c r="P2" s="77"/>
      <c r="Q2" s="77"/>
      <c r="R2" s="77"/>
    </row>
    <row r="3" spans="1:18" x14ac:dyDescent="0.25">
      <c r="A3" t="s">
        <v>154</v>
      </c>
      <c r="B3" s="48">
        <v>7.2800000000000004E-2</v>
      </c>
      <c r="C3">
        <v>25</v>
      </c>
      <c r="E3" s="5" t="s">
        <v>313</v>
      </c>
      <c r="F3" s="16">
        <v>10.933106969717286</v>
      </c>
      <c r="G3" s="63">
        <v>2.66</v>
      </c>
      <c r="I3" s="5" t="s">
        <v>135</v>
      </c>
      <c r="J3" s="16">
        <v>12.759957758756611</v>
      </c>
      <c r="K3" s="63">
        <v>25.18</v>
      </c>
      <c r="N3" s="74"/>
    </row>
    <row r="4" spans="1:18" x14ac:dyDescent="0.25">
      <c r="A4" t="s">
        <v>155</v>
      </c>
      <c r="B4" s="48">
        <v>6.6400000000000001E-2</v>
      </c>
      <c r="C4">
        <v>33</v>
      </c>
      <c r="E4" s="15" t="s">
        <v>12</v>
      </c>
      <c r="F4" s="16">
        <v>11.170435156023453</v>
      </c>
      <c r="G4" s="63">
        <v>2.08</v>
      </c>
      <c r="I4" s="17" t="s">
        <v>3</v>
      </c>
      <c r="J4" s="16">
        <v>12.531772785169476</v>
      </c>
      <c r="K4" s="63">
        <v>5.85</v>
      </c>
    </row>
    <row r="5" spans="1:18" x14ac:dyDescent="0.25">
      <c r="A5" t="s">
        <v>156</v>
      </c>
      <c r="B5" s="48">
        <v>1.4200000000000001E-2</v>
      </c>
      <c r="C5">
        <v>189</v>
      </c>
      <c r="E5" s="5" t="s">
        <v>742</v>
      </c>
      <c r="F5" s="16">
        <v>11.385092093460344</v>
      </c>
      <c r="G5" s="63">
        <v>2.4</v>
      </c>
      <c r="I5" s="15" t="s">
        <v>12</v>
      </c>
      <c r="J5" s="16">
        <v>11.170435156023453</v>
      </c>
      <c r="K5" s="63">
        <v>2.08</v>
      </c>
    </row>
    <row r="6" spans="1:18" x14ac:dyDescent="0.25">
      <c r="A6" t="s">
        <v>709</v>
      </c>
      <c r="B6" s="48">
        <v>4.1099999999999998E-2</v>
      </c>
      <c r="C6">
        <v>73</v>
      </c>
      <c r="E6" s="15" t="s">
        <v>37</v>
      </c>
      <c r="F6" s="16">
        <v>11.418614785498987</v>
      </c>
      <c r="G6" s="63">
        <v>6.45</v>
      </c>
      <c r="I6" s="17" t="s">
        <v>18</v>
      </c>
      <c r="J6" s="16">
        <v>11.552146178123509</v>
      </c>
      <c r="K6" s="63">
        <v>3.93</v>
      </c>
    </row>
    <row r="7" spans="1:18" x14ac:dyDescent="0.25">
      <c r="A7" t="s">
        <v>742</v>
      </c>
      <c r="B7" s="48">
        <v>3.95E-2</v>
      </c>
      <c r="C7">
        <v>82</v>
      </c>
      <c r="E7" s="17" t="s">
        <v>18</v>
      </c>
      <c r="F7" s="16">
        <v>11.552146178123509</v>
      </c>
      <c r="G7" s="63">
        <v>3.93</v>
      </c>
      <c r="I7" s="17" t="s">
        <v>20</v>
      </c>
      <c r="J7" s="16">
        <v>13.560618308335483</v>
      </c>
      <c r="K7" s="63">
        <v>3.96</v>
      </c>
    </row>
    <row r="8" spans="1:18" x14ac:dyDescent="0.25">
      <c r="A8" t="s">
        <v>157</v>
      </c>
      <c r="B8" s="48">
        <v>2.41E-2</v>
      </c>
      <c r="C8">
        <v>133</v>
      </c>
      <c r="E8" s="15" t="s">
        <v>46</v>
      </c>
      <c r="F8" s="16">
        <v>11.552146178123509</v>
      </c>
      <c r="G8" s="63">
        <v>3.72</v>
      </c>
      <c r="I8" s="17" t="s">
        <v>22</v>
      </c>
      <c r="J8" s="16">
        <v>14.823833375284924</v>
      </c>
      <c r="K8" s="63">
        <v>28.16</v>
      </c>
    </row>
    <row r="9" spans="1:18" x14ac:dyDescent="0.25">
      <c r="A9" t="s">
        <v>158</v>
      </c>
      <c r="B9" s="48">
        <v>3.9899999999999998E-2</v>
      </c>
      <c r="C9">
        <v>79</v>
      </c>
      <c r="E9" s="15" t="s">
        <v>23</v>
      </c>
      <c r="F9" s="16">
        <v>11.561715629139661</v>
      </c>
      <c r="G9" s="63">
        <v>3.11</v>
      </c>
      <c r="I9" s="5" t="s">
        <v>313</v>
      </c>
      <c r="J9" s="16">
        <v>10.933106969717286</v>
      </c>
      <c r="K9" s="63">
        <v>2.66</v>
      </c>
    </row>
    <row r="10" spans="1:18" x14ac:dyDescent="0.25">
      <c r="A10" t="s">
        <v>359</v>
      </c>
      <c r="B10" s="48">
        <v>3.8800000000000001E-2</v>
      </c>
      <c r="C10">
        <v>84</v>
      </c>
      <c r="E10" s="5" t="s">
        <v>721</v>
      </c>
      <c r="F10" s="16">
        <v>11.608235644774552</v>
      </c>
      <c r="G10" s="63">
        <v>3.95</v>
      </c>
      <c r="I10" s="5" t="s">
        <v>41</v>
      </c>
      <c r="J10" s="16">
        <v>12.025749091398891</v>
      </c>
      <c r="K10" s="63">
        <v>4.08</v>
      </c>
    </row>
    <row r="11" spans="1:18" x14ac:dyDescent="0.25">
      <c r="A11" t="s">
        <v>159</v>
      </c>
      <c r="B11" s="48">
        <v>5.8999999999999997E-2</v>
      </c>
      <c r="C11">
        <v>44</v>
      </c>
      <c r="E11" s="5" t="s">
        <v>41</v>
      </c>
      <c r="F11" s="16">
        <v>12.025749091398891</v>
      </c>
      <c r="G11" s="63">
        <v>4.08</v>
      </c>
      <c r="I11" s="5" t="s">
        <v>721</v>
      </c>
      <c r="J11" s="16">
        <v>11.608235644774552</v>
      </c>
      <c r="K11" s="63">
        <v>3.95</v>
      </c>
    </row>
    <row r="12" spans="1:18" x14ac:dyDescent="0.25">
      <c r="A12" t="s">
        <v>160</v>
      </c>
      <c r="B12" s="48">
        <v>9.4E-2</v>
      </c>
      <c r="C12">
        <v>11</v>
      </c>
      <c r="E12" s="5" t="s">
        <v>139</v>
      </c>
      <c r="F12" s="16">
        <v>12.037653993905211</v>
      </c>
      <c r="G12" s="63">
        <v>2.13</v>
      </c>
      <c r="I12" s="17" t="s">
        <v>43</v>
      </c>
      <c r="J12" s="16">
        <v>13.188151117942333</v>
      </c>
      <c r="K12" s="63">
        <v>4.16</v>
      </c>
    </row>
    <row r="13" spans="1:18" x14ac:dyDescent="0.25">
      <c r="A13" t="s">
        <v>161</v>
      </c>
      <c r="B13" s="48">
        <v>3.6299999999999999E-2</v>
      </c>
      <c r="C13">
        <v>98</v>
      </c>
      <c r="E13" s="15" t="s">
        <v>35</v>
      </c>
      <c r="F13" s="16">
        <v>12.117241431823558</v>
      </c>
      <c r="G13" s="63">
        <v>4.5603040000000004</v>
      </c>
      <c r="I13" s="5" t="s">
        <v>686</v>
      </c>
      <c r="J13" s="16">
        <v>14.095412443097093</v>
      </c>
      <c r="K13" s="63">
        <v>17.89</v>
      </c>
    </row>
    <row r="14" spans="1:18" x14ac:dyDescent="0.25">
      <c r="A14" t="s">
        <v>135</v>
      </c>
      <c r="B14" s="48">
        <v>5.8700000000000002E-2</v>
      </c>
      <c r="C14">
        <v>45</v>
      </c>
      <c r="E14" s="15" t="s">
        <v>49</v>
      </c>
      <c r="F14" s="16">
        <v>12.409013489526863</v>
      </c>
      <c r="G14" s="63">
        <v>3.7</v>
      </c>
      <c r="I14" s="15" t="s">
        <v>2</v>
      </c>
      <c r="J14" s="16">
        <v>13.936842843131799</v>
      </c>
      <c r="K14" s="63">
        <v>9.77</v>
      </c>
    </row>
    <row r="15" spans="1:18" x14ac:dyDescent="0.25">
      <c r="A15" t="s">
        <v>2</v>
      </c>
      <c r="B15" s="48">
        <v>4.4200000000000003E-2</v>
      </c>
      <c r="C15">
        <v>66</v>
      </c>
      <c r="E15" s="17" t="s">
        <v>3</v>
      </c>
      <c r="F15" s="16">
        <v>12.531772785169476</v>
      </c>
      <c r="G15" s="63">
        <v>5.85</v>
      </c>
      <c r="I15" s="15" t="s">
        <v>4</v>
      </c>
      <c r="J15" s="16">
        <v>12.733755386362587</v>
      </c>
      <c r="K15" s="63">
        <v>3.85</v>
      </c>
    </row>
    <row r="16" spans="1:18" x14ac:dyDescent="0.25">
      <c r="A16" t="s">
        <v>162</v>
      </c>
      <c r="B16" s="48">
        <v>2.7900000000000001E-2</v>
      </c>
      <c r="C16">
        <v>121</v>
      </c>
      <c r="E16" s="15" t="s">
        <v>28</v>
      </c>
      <c r="F16" s="16">
        <v>12.691580461311874</v>
      </c>
      <c r="G16" s="63">
        <v>1.62</v>
      </c>
      <c r="I16" s="15" t="s">
        <v>5</v>
      </c>
      <c r="J16" s="16">
        <v>13.460263166016727</v>
      </c>
      <c r="K16" s="63"/>
    </row>
    <row r="17" spans="1:19" x14ac:dyDescent="0.25">
      <c r="A17" t="s">
        <v>3</v>
      </c>
      <c r="B17" s="48">
        <v>3.3700000000000001E-2</v>
      </c>
      <c r="C17">
        <v>106</v>
      </c>
      <c r="E17" s="15" t="s">
        <v>21</v>
      </c>
      <c r="F17" s="16">
        <v>12.694652660348845</v>
      </c>
      <c r="G17" s="63">
        <v>4.68</v>
      </c>
      <c r="I17" s="15" t="s">
        <v>6</v>
      </c>
      <c r="J17" s="16">
        <v>14.432316505267497</v>
      </c>
      <c r="K17" s="63"/>
    </row>
    <row r="18" spans="1:19" x14ac:dyDescent="0.25">
      <c r="A18" t="s">
        <v>163</v>
      </c>
      <c r="B18" s="48">
        <v>6.6699999999999995E-2</v>
      </c>
      <c r="C18">
        <v>32</v>
      </c>
      <c r="E18" s="15" t="s">
        <v>4</v>
      </c>
      <c r="F18" s="16">
        <v>12.733755386362587</v>
      </c>
      <c r="G18" s="63">
        <v>3.85</v>
      </c>
      <c r="I18" s="5" t="s">
        <v>7</v>
      </c>
      <c r="J18" s="16">
        <v>12.959844447906553</v>
      </c>
      <c r="K18" s="63">
        <v>4.68</v>
      </c>
    </row>
    <row r="19" spans="1:19" x14ac:dyDescent="0.25">
      <c r="A19" t="s">
        <v>164</v>
      </c>
      <c r="B19" s="48">
        <v>0.1203</v>
      </c>
      <c r="C19">
        <v>4</v>
      </c>
      <c r="E19" s="5" t="s">
        <v>135</v>
      </c>
      <c r="F19" s="16">
        <v>12.759957758756611</v>
      </c>
      <c r="G19" s="63">
        <v>25.18</v>
      </c>
      <c r="I19" s="15" t="s">
        <v>8</v>
      </c>
      <c r="J19" s="16">
        <v>13.161584090557611</v>
      </c>
      <c r="K19" s="63">
        <v>4.24</v>
      </c>
    </row>
    <row r="20" spans="1:19" x14ac:dyDescent="0.25">
      <c r="A20" t="s">
        <v>4</v>
      </c>
      <c r="B20" s="48">
        <v>3.78E-2</v>
      </c>
      <c r="C20">
        <v>90</v>
      </c>
      <c r="E20" s="15" t="s">
        <v>29</v>
      </c>
      <c r="F20" s="16">
        <v>12.955127458028414</v>
      </c>
      <c r="G20" s="63">
        <v>40.950000000000003</v>
      </c>
      <c r="I20" s="15" t="s">
        <v>9</v>
      </c>
      <c r="J20" s="16">
        <v>13.42984807715229</v>
      </c>
      <c r="K20" s="63">
        <v>7.14</v>
      </c>
    </row>
    <row r="21" spans="1:19" x14ac:dyDescent="0.25">
      <c r="A21" t="s">
        <v>165</v>
      </c>
      <c r="B21" s="48">
        <v>1.9300000000000001E-2</v>
      </c>
      <c r="C21">
        <v>150</v>
      </c>
      <c r="E21" s="5" t="s">
        <v>7</v>
      </c>
      <c r="F21" s="16">
        <v>12.959844447906553</v>
      </c>
      <c r="G21" s="63">
        <v>4.68</v>
      </c>
      <c r="I21" s="15" t="s">
        <v>10</v>
      </c>
      <c r="J21" s="16">
        <v>13.612169633946245</v>
      </c>
      <c r="K21" s="63">
        <v>17.12</v>
      </c>
    </row>
    <row r="22" spans="1:19" x14ac:dyDescent="0.25">
      <c r="A22" t="s">
        <v>302</v>
      </c>
      <c r="B22" s="48">
        <v>7.4700000000000003E-2</v>
      </c>
      <c r="C22">
        <v>23</v>
      </c>
      <c r="E22" s="15" t="s">
        <v>26</v>
      </c>
      <c r="F22" s="16">
        <v>13.149978544437301</v>
      </c>
      <c r="G22" s="63"/>
      <c r="I22" s="15" t="s">
        <v>11</v>
      </c>
      <c r="J22" s="16">
        <v>13.647091906339311</v>
      </c>
      <c r="K22" s="63">
        <v>21.02</v>
      </c>
    </row>
    <row r="23" spans="1:19" x14ac:dyDescent="0.25">
      <c r="A23" t="s">
        <v>5</v>
      </c>
      <c r="B23" s="48">
        <v>2.7400000000000001E-2</v>
      </c>
      <c r="C23">
        <v>123</v>
      </c>
      <c r="E23" s="15" t="s">
        <v>8</v>
      </c>
      <c r="F23" s="16">
        <v>13.161584090557611</v>
      </c>
      <c r="G23" s="63">
        <v>4.24</v>
      </c>
      <c r="I23" s="15" t="s">
        <v>13</v>
      </c>
      <c r="J23" s="16"/>
      <c r="K23" s="63">
        <v>3.68</v>
      </c>
    </row>
    <row r="24" spans="1:19" x14ac:dyDescent="0.25">
      <c r="A24" t="s">
        <v>166</v>
      </c>
      <c r="B24" s="48">
        <v>1.5599999999999999E-2</v>
      </c>
      <c r="C24">
        <v>185</v>
      </c>
      <c r="E24" s="17" t="s">
        <v>43</v>
      </c>
      <c r="F24" s="16">
        <v>13.188151117942333</v>
      </c>
      <c r="G24" s="63">
        <v>4.16</v>
      </c>
      <c r="I24" s="15" t="s">
        <v>14</v>
      </c>
      <c r="J24" s="16">
        <v>14.108180171927094</v>
      </c>
      <c r="K24" s="63">
        <v>5.84</v>
      </c>
    </row>
    <row r="25" spans="1:19" x14ac:dyDescent="0.25">
      <c r="A25" t="s">
        <v>611</v>
      </c>
      <c r="B25" s="48">
        <v>8.1299999999999997E-2</v>
      </c>
      <c r="C25">
        <v>21</v>
      </c>
      <c r="E25" s="15" t="s">
        <v>39</v>
      </c>
      <c r="F25" s="16">
        <v>13.199324418540456</v>
      </c>
      <c r="G25" s="63">
        <v>5.87</v>
      </c>
      <c r="I25" s="15" t="s">
        <v>15</v>
      </c>
      <c r="J25" s="16">
        <v>13.703461054155651</v>
      </c>
      <c r="K25" s="63">
        <v>9.23</v>
      </c>
    </row>
    <row r="26" spans="1:19" ht="15.75" thickBot="1" x14ac:dyDescent="0.3">
      <c r="A26" t="s">
        <v>6</v>
      </c>
      <c r="B26" s="48">
        <v>1.84E-2</v>
      </c>
      <c r="C26">
        <v>159</v>
      </c>
      <c r="E26" s="15" t="s">
        <v>32</v>
      </c>
      <c r="F26" s="16">
        <v>13.337474757021274</v>
      </c>
      <c r="G26" s="63">
        <v>4.04</v>
      </c>
      <c r="I26" s="15" t="s">
        <v>16</v>
      </c>
      <c r="J26" s="16">
        <v>14.232904236937712</v>
      </c>
      <c r="K26" s="63">
        <v>7.97</v>
      </c>
      <c r="N26" s="1"/>
    </row>
    <row r="27" spans="1:19" ht="15.75" thickBot="1" x14ac:dyDescent="0.3">
      <c r="A27" t="s">
        <v>169</v>
      </c>
      <c r="B27" s="48">
        <v>2.6700000000000002E-2</v>
      </c>
      <c r="C27">
        <v>125</v>
      </c>
      <c r="E27" s="15" t="s">
        <v>9</v>
      </c>
      <c r="F27" s="16">
        <v>13.42984807715229</v>
      </c>
      <c r="G27" s="63">
        <v>7.14</v>
      </c>
      <c r="I27" s="5" t="s">
        <v>733</v>
      </c>
      <c r="J27" s="16">
        <v>14.402741512932669</v>
      </c>
      <c r="K27" s="63">
        <v>5.24</v>
      </c>
      <c r="N27" s="84" t="s">
        <v>813</v>
      </c>
      <c r="O27" s="83"/>
      <c r="P27" s="83"/>
      <c r="Q27" s="83"/>
      <c r="R27" s="83"/>
      <c r="S27" s="83"/>
    </row>
    <row r="28" spans="1:19" x14ac:dyDescent="0.25">
      <c r="A28" t="s">
        <v>741</v>
      </c>
      <c r="B28" s="48">
        <v>4.24E-2</v>
      </c>
      <c r="C28">
        <v>71</v>
      </c>
      <c r="E28" s="15" t="s">
        <v>5</v>
      </c>
      <c r="F28" s="16">
        <v>13.460263166016727</v>
      </c>
      <c r="G28" s="63"/>
      <c r="I28" s="5" t="s">
        <v>730</v>
      </c>
      <c r="J28" s="16">
        <v>14.336088473172943</v>
      </c>
      <c r="K28" s="63">
        <v>4.07</v>
      </c>
      <c r="N28" s="83" t="s">
        <v>835</v>
      </c>
      <c r="O28" s="83"/>
      <c r="P28" s="83"/>
      <c r="Q28" s="83"/>
      <c r="R28" s="83"/>
      <c r="S28" s="83"/>
    </row>
    <row r="29" spans="1:19" x14ac:dyDescent="0.25">
      <c r="A29" t="s">
        <v>7</v>
      </c>
      <c r="B29" s="48">
        <v>2.5700000000000001E-2</v>
      </c>
      <c r="C29">
        <v>129</v>
      </c>
      <c r="E29" s="17" t="s">
        <v>20</v>
      </c>
      <c r="F29" s="16">
        <v>13.560618308335483</v>
      </c>
      <c r="G29" s="63">
        <v>3.96</v>
      </c>
      <c r="I29" s="15" t="s">
        <v>21</v>
      </c>
      <c r="J29" s="16">
        <v>12.694652660348845</v>
      </c>
      <c r="K29" s="63">
        <v>4.68</v>
      </c>
    </row>
    <row r="30" spans="1:19" x14ac:dyDescent="0.25">
      <c r="A30" t="s">
        <v>172</v>
      </c>
      <c r="B30" s="48">
        <v>7.0199999999999999E-2</v>
      </c>
      <c r="C30">
        <v>28</v>
      </c>
      <c r="E30" s="15" t="s">
        <v>10</v>
      </c>
      <c r="F30" s="16">
        <v>13.612169633946245</v>
      </c>
      <c r="G30" s="63">
        <v>17.12</v>
      </c>
      <c r="I30" s="15" t="s">
        <v>23</v>
      </c>
      <c r="J30" s="16">
        <v>11.561715629139661</v>
      </c>
      <c r="K30" s="63">
        <v>3.11</v>
      </c>
      <c r="N30" t="s">
        <v>806</v>
      </c>
    </row>
    <row r="31" spans="1:19" x14ac:dyDescent="0.25">
      <c r="A31" t="s">
        <v>174</v>
      </c>
      <c r="B31" s="48">
        <v>2.0199999999999999E-2</v>
      </c>
      <c r="C31">
        <v>143</v>
      </c>
      <c r="E31" s="15" t="s">
        <v>11</v>
      </c>
      <c r="F31" s="16">
        <v>13.647091906339311</v>
      </c>
      <c r="G31" s="63">
        <v>21.02</v>
      </c>
      <c r="I31" s="15" t="s">
        <v>24</v>
      </c>
      <c r="J31" s="16">
        <v>14.617512143436301</v>
      </c>
      <c r="K31" s="63">
        <v>5.51</v>
      </c>
    </row>
    <row r="32" spans="1:19" x14ac:dyDescent="0.25">
      <c r="A32" t="s">
        <v>175</v>
      </c>
      <c r="B32" s="48">
        <v>1.7100000000000001E-2</v>
      </c>
      <c r="C32">
        <v>170</v>
      </c>
      <c r="E32" s="15" t="s">
        <v>15</v>
      </c>
      <c r="F32" s="16">
        <v>13.703461054155651</v>
      </c>
      <c r="G32" s="63">
        <v>9.23</v>
      </c>
      <c r="I32" s="15" t="s">
        <v>25</v>
      </c>
      <c r="J32" s="16">
        <v>14.478713862151148</v>
      </c>
      <c r="K32" s="63"/>
    </row>
    <row r="33" spans="1:11" x14ac:dyDescent="0.25">
      <c r="A33" t="s">
        <v>176</v>
      </c>
      <c r="B33" s="48">
        <v>3.6700000000000003E-2</v>
      </c>
      <c r="C33">
        <v>95</v>
      </c>
      <c r="E33" s="5" t="s">
        <v>736</v>
      </c>
      <c r="F33" s="16">
        <v>13.904436767158675</v>
      </c>
      <c r="G33" s="63"/>
      <c r="I33" s="15" t="s">
        <v>26</v>
      </c>
      <c r="J33" s="16">
        <v>13.149978544437301</v>
      </c>
      <c r="K33" s="63"/>
    </row>
    <row r="34" spans="1:11" x14ac:dyDescent="0.25">
      <c r="A34" t="s">
        <v>177</v>
      </c>
      <c r="B34" s="48">
        <v>1.7299999999999999E-2</v>
      </c>
      <c r="C34">
        <v>168</v>
      </c>
      <c r="E34" s="15" t="s">
        <v>2</v>
      </c>
      <c r="F34" s="16">
        <v>13.936842843131799</v>
      </c>
      <c r="G34" s="63">
        <v>9.77</v>
      </c>
      <c r="I34" s="15" t="s">
        <v>143</v>
      </c>
      <c r="J34" s="16">
        <v>14.537730986009926</v>
      </c>
      <c r="K34" s="63"/>
    </row>
    <row r="35" spans="1:11" x14ac:dyDescent="0.25">
      <c r="A35" t="s">
        <v>178</v>
      </c>
      <c r="B35" s="48">
        <v>0.13439999999999999</v>
      </c>
      <c r="C35">
        <v>2</v>
      </c>
      <c r="E35" s="15" t="s">
        <v>44</v>
      </c>
      <c r="F35" s="16">
        <v>13.977629407440709</v>
      </c>
      <c r="G35" s="63"/>
      <c r="I35" s="15" t="s">
        <v>28</v>
      </c>
      <c r="J35" s="16">
        <v>12.691580461311874</v>
      </c>
      <c r="K35" s="63">
        <v>1.62</v>
      </c>
    </row>
    <row r="36" spans="1:11" x14ac:dyDescent="0.25">
      <c r="A36" t="s">
        <v>8</v>
      </c>
      <c r="B36" s="48">
        <v>1.77E-2</v>
      </c>
      <c r="C36">
        <v>163</v>
      </c>
      <c r="E36" s="15" t="s">
        <v>30</v>
      </c>
      <c r="F36" s="16">
        <v>14.069377281921325</v>
      </c>
      <c r="G36" s="63">
        <v>15.37</v>
      </c>
      <c r="I36" s="15" t="s">
        <v>29</v>
      </c>
      <c r="J36" s="16">
        <v>12.955127458028414</v>
      </c>
      <c r="K36" s="63">
        <v>40.950000000000003</v>
      </c>
    </row>
    <row r="37" spans="1:11" x14ac:dyDescent="0.25">
      <c r="A37" t="s">
        <v>381</v>
      </c>
      <c r="B37" s="48">
        <v>4.3299999999999998E-2</v>
      </c>
      <c r="C37">
        <v>68</v>
      </c>
      <c r="E37" s="5" t="s">
        <v>686</v>
      </c>
      <c r="F37" s="16">
        <v>14.095412443097093</v>
      </c>
      <c r="G37" s="63">
        <v>17.89</v>
      </c>
      <c r="I37" s="15" t="s">
        <v>30</v>
      </c>
      <c r="J37" s="16">
        <v>14.069377281921325</v>
      </c>
      <c r="K37" s="63">
        <v>15.37</v>
      </c>
    </row>
    <row r="38" spans="1:11" x14ac:dyDescent="0.25">
      <c r="A38" t="s">
        <v>179</v>
      </c>
      <c r="B38" s="48">
        <v>1.6799999999999999E-2</v>
      </c>
      <c r="C38">
        <v>173</v>
      </c>
      <c r="E38" s="15" t="s">
        <v>14</v>
      </c>
      <c r="F38" s="16">
        <v>14.108180171927094</v>
      </c>
      <c r="G38" s="63">
        <v>5.84</v>
      </c>
      <c r="I38" s="15" t="s">
        <v>31</v>
      </c>
      <c r="J38" s="16">
        <v>14.843700382335838</v>
      </c>
      <c r="K38" s="63"/>
    </row>
    <row r="39" spans="1:11" x14ac:dyDescent="0.25">
      <c r="A39" t="s">
        <v>180</v>
      </c>
      <c r="B39" s="48">
        <v>1.9800000000000002E-2</v>
      </c>
      <c r="C39">
        <v>147</v>
      </c>
      <c r="E39" s="15" t="s">
        <v>16</v>
      </c>
      <c r="F39" s="16">
        <v>14.232904236937712</v>
      </c>
      <c r="G39" s="63">
        <v>7.97</v>
      </c>
      <c r="I39" s="15" t="s">
        <v>32</v>
      </c>
      <c r="J39" s="16">
        <v>13.337474757021274</v>
      </c>
      <c r="K39" s="63">
        <v>4.04</v>
      </c>
    </row>
    <row r="40" spans="1:11" x14ac:dyDescent="0.25">
      <c r="A40" t="s">
        <v>181</v>
      </c>
      <c r="B40" s="48">
        <v>1.7899999999999999E-2</v>
      </c>
      <c r="C40">
        <v>162</v>
      </c>
      <c r="E40" s="5" t="s">
        <v>730</v>
      </c>
      <c r="F40" s="16">
        <v>14.336088473172943</v>
      </c>
      <c r="G40" s="63">
        <v>4.07</v>
      </c>
      <c r="I40" s="15" t="s">
        <v>33</v>
      </c>
      <c r="J40" s="16">
        <v>14.575381370567127</v>
      </c>
      <c r="K40" s="63">
        <v>12.019</v>
      </c>
    </row>
    <row r="41" spans="1:11" x14ac:dyDescent="0.25">
      <c r="A41" t="s">
        <v>182</v>
      </c>
      <c r="B41" s="48">
        <v>5.7000000000000002E-2</v>
      </c>
      <c r="C41">
        <v>46</v>
      </c>
      <c r="E41" s="15" t="s">
        <v>34</v>
      </c>
      <c r="F41" s="16">
        <v>14.385359522179726</v>
      </c>
      <c r="G41" s="63">
        <v>3.6</v>
      </c>
      <c r="I41" s="15" t="s">
        <v>34</v>
      </c>
      <c r="J41" s="16">
        <v>14.385359522179726</v>
      </c>
      <c r="K41" s="63">
        <v>3.6</v>
      </c>
    </row>
    <row r="42" spans="1:11" x14ac:dyDescent="0.25">
      <c r="A42" t="s">
        <v>740</v>
      </c>
      <c r="B42" s="48">
        <v>1.9900000000000001E-2</v>
      </c>
      <c r="C42">
        <v>145</v>
      </c>
      <c r="E42" s="5" t="s">
        <v>733</v>
      </c>
      <c r="F42" s="16">
        <v>14.402741512932669</v>
      </c>
      <c r="G42" s="63">
        <v>5.24</v>
      </c>
      <c r="I42" s="15" t="s">
        <v>35</v>
      </c>
      <c r="J42" s="16">
        <v>12.117241431823558</v>
      </c>
      <c r="K42" s="63">
        <v>4.5603040000000004</v>
      </c>
    </row>
    <row r="43" spans="1:11" x14ac:dyDescent="0.25">
      <c r="A43" t="s">
        <v>739</v>
      </c>
      <c r="B43" s="48">
        <v>1.4800000000000001E-2</v>
      </c>
      <c r="C43">
        <v>187</v>
      </c>
      <c r="E43" s="15" t="s">
        <v>6</v>
      </c>
      <c r="F43" s="16">
        <v>14.432316505267497</v>
      </c>
      <c r="G43" s="63"/>
      <c r="I43" s="5" t="s">
        <v>139</v>
      </c>
      <c r="J43" s="16">
        <v>12.037653993905211</v>
      </c>
      <c r="K43" s="63">
        <v>2.13</v>
      </c>
    </row>
    <row r="44" spans="1:11" x14ac:dyDescent="0.25">
      <c r="A44" t="s">
        <v>183</v>
      </c>
      <c r="B44" s="48">
        <v>3.0200000000000001E-2</v>
      </c>
      <c r="C44">
        <v>117</v>
      </c>
      <c r="E44" s="15" t="s">
        <v>25</v>
      </c>
      <c r="F44" s="16">
        <v>14.478713862151148</v>
      </c>
      <c r="G44" s="63"/>
      <c r="I44" s="15" t="s">
        <v>37</v>
      </c>
      <c r="J44" s="16">
        <v>11.418614785498987</v>
      </c>
      <c r="K44" s="63">
        <v>6.45</v>
      </c>
    </row>
    <row r="45" spans="1:11" x14ac:dyDescent="0.25">
      <c r="A45" t="s">
        <v>9</v>
      </c>
      <c r="B45" s="48">
        <v>1.43E-2</v>
      </c>
      <c r="C45">
        <v>188</v>
      </c>
      <c r="E45" s="15" t="s">
        <v>38</v>
      </c>
      <c r="F45" s="16">
        <v>14.519102996385758</v>
      </c>
      <c r="G45" s="63">
        <v>21.93</v>
      </c>
      <c r="I45" s="15" t="s">
        <v>38</v>
      </c>
      <c r="J45" s="16">
        <v>14.519102996385758</v>
      </c>
      <c r="K45" s="63">
        <v>21.93</v>
      </c>
    </row>
    <row r="46" spans="1:11" x14ac:dyDescent="0.25">
      <c r="A46" t="s">
        <v>720</v>
      </c>
      <c r="B46" s="48">
        <v>1.5699999999999999E-2</v>
      </c>
      <c r="C46">
        <v>184</v>
      </c>
      <c r="E46" s="15" t="s">
        <v>143</v>
      </c>
      <c r="F46" s="16">
        <v>14.537730986009926</v>
      </c>
      <c r="G46" s="63" t="e">
        <v>#N/A</v>
      </c>
      <c r="I46" s="15" t="s">
        <v>39</v>
      </c>
      <c r="J46" s="16">
        <v>13.199324418540456</v>
      </c>
      <c r="K46" s="63">
        <v>5.87</v>
      </c>
    </row>
    <row r="47" spans="1:11" x14ac:dyDescent="0.25">
      <c r="A47" t="s">
        <v>738</v>
      </c>
      <c r="B47" s="48">
        <v>5.4000000000000003E-3</v>
      </c>
      <c r="C47">
        <v>211</v>
      </c>
      <c r="E47" s="15" t="s">
        <v>33</v>
      </c>
      <c r="F47" s="16">
        <v>14.575381370567127</v>
      </c>
      <c r="G47" s="63">
        <v>12.019</v>
      </c>
      <c r="I47" s="15" t="s">
        <v>44</v>
      </c>
      <c r="J47" s="16">
        <v>13.977629407440709</v>
      </c>
      <c r="K47" s="63"/>
    </row>
    <row r="48" spans="1:11" x14ac:dyDescent="0.25">
      <c r="A48" t="s">
        <v>186</v>
      </c>
      <c r="B48" s="48">
        <v>3.2399999999999998E-2</v>
      </c>
      <c r="C48">
        <v>110</v>
      </c>
      <c r="E48" s="15" t="s">
        <v>24</v>
      </c>
      <c r="F48" s="16">
        <v>14.617512143436301</v>
      </c>
      <c r="G48" s="63">
        <v>5.51</v>
      </c>
      <c r="I48" s="5" t="s">
        <v>736</v>
      </c>
      <c r="J48" s="16">
        <v>13.904436767158675</v>
      </c>
      <c r="K48" s="63"/>
    </row>
    <row r="49" spans="1:11" x14ac:dyDescent="0.25">
      <c r="A49" t="s">
        <v>727</v>
      </c>
      <c r="B49" s="48">
        <v>1.84E-2</v>
      </c>
      <c r="C49">
        <v>158</v>
      </c>
      <c r="E49" s="17" t="s">
        <v>22</v>
      </c>
      <c r="F49" s="16">
        <v>14.823833375284924</v>
      </c>
      <c r="G49" s="63">
        <v>28.16</v>
      </c>
      <c r="I49" s="15" t="s">
        <v>46</v>
      </c>
      <c r="J49" s="16">
        <v>11.552146178123509</v>
      </c>
      <c r="K49" s="63">
        <v>3.72</v>
      </c>
    </row>
    <row r="50" spans="1:11" x14ac:dyDescent="0.25">
      <c r="A50" t="s">
        <v>188</v>
      </c>
      <c r="B50" s="48">
        <v>9.06E-2</v>
      </c>
      <c r="C50">
        <v>15</v>
      </c>
      <c r="E50" s="15" t="s">
        <v>31</v>
      </c>
      <c r="F50" s="16">
        <v>14.843700382335838</v>
      </c>
      <c r="G50" s="63"/>
      <c r="I50" s="15" t="s">
        <v>48</v>
      </c>
      <c r="J50" s="16">
        <v>9.3056505517805075</v>
      </c>
      <c r="K50" s="63"/>
    </row>
    <row r="51" spans="1:11" x14ac:dyDescent="0.25">
      <c r="A51" t="s">
        <v>309</v>
      </c>
      <c r="B51" s="48">
        <v>4.9200000000000001E-2</v>
      </c>
      <c r="C51">
        <v>52</v>
      </c>
      <c r="E51" s="15" t="s">
        <v>245</v>
      </c>
      <c r="F51" s="16">
        <v>14.941413706868287</v>
      </c>
      <c r="G51" s="63">
        <v>49.33</v>
      </c>
      <c r="I51" s="15" t="s">
        <v>49</v>
      </c>
      <c r="J51" s="16">
        <v>12.409013489526863</v>
      </c>
      <c r="K51" s="63">
        <v>3.7</v>
      </c>
    </row>
    <row r="52" spans="1:11" x14ac:dyDescent="0.25">
      <c r="A52" t="s">
        <v>10</v>
      </c>
      <c r="B52" s="48">
        <v>4.8399999999999999E-2</v>
      </c>
      <c r="C52">
        <v>54</v>
      </c>
      <c r="E52" s="15" t="s">
        <v>154</v>
      </c>
      <c r="F52" s="16">
        <v>14.984270606534466</v>
      </c>
      <c r="G52" s="63">
        <v>4.54</v>
      </c>
    </row>
    <row r="53" spans="1:11" x14ac:dyDescent="0.25">
      <c r="A53" t="s">
        <v>189</v>
      </c>
      <c r="B53" s="48">
        <v>9.8699999999999996E-2</v>
      </c>
      <c r="C53">
        <v>10</v>
      </c>
      <c r="E53" s="15" t="s">
        <v>232</v>
      </c>
      <c r="F53" s="16">
        <v>14.996010006104568</v>
      </c>
      <c r="G53" s="63">
        <v>5.62</v>
      </c>
    </row>
    <row r="54" spans="1:11" x14ac:dyDescent="0.25">
      <c r="A54" t="s">
        <v>737</v>
      </c>
      <c r="B54" s="48">
        <v>1.6400000000000001E-2</v>
      </c>
      <c r="C54">
        <v>178</v>
      </c>
      <c r="E54" s="15" t="s">
        <v>227</v>
      </c>
      <c r="F54" s="16">
        <v>14.999382690583207</v>
      </c>
      <c r="G54" s="63">
        <v>9.77</v>
      </c>
    </row>
    <row r="55" spans="1:11" x14ac:dyDescent="0.25">
      <c r="A55" t="s">
        <v>190</v>
      </c>
      <c r="B55" s="48">
        <v>9.11E-2</v>
      </c>
      <c r="C55">
        <v>14</v>
      </c>
      <c r="E55" s="15" t="s">
        <v>158</v>
      </c>
      <c r="F55" s="16">
        <v>15.01908328226887</v>
      </c>
      <c r="G55" s="63"/>
    </row>
    <row r="56" spans="1:11" x14ac:dyDescent="0.25">
      <c r="A56" t="s">
        <v>11</v>
      </c>
      <c r="B56" s="48">
        <v>2.3199999999999998E-2</v>
      </c>
      <c r="C56">
        <v>135</v>
      </c>
      <c r="E56" s="15" t="s">
        <v>282</v>
      </c>
      <c r="F56" s="16">
        <v>15.03012652238869</v>
      </c>
      <c r="G56" s="63">
        <v>24.38</v>
      </c>
    </row>
    <row r="57" spans="1:11" x14ac:dyDescent="0.25">
      <c r="A57" t="s">
        <v>12</v>
      </c>
      <c r="B57" s="48">
        <v>3.7699999999999997E-2</v>
      </c>
      <c r="C57">
        <v>91</v>
      </c>
      <c r="E57" s="15" t="s">
        <v>234</v>
      </c>
      <c r="F57" s="16">
        <v>15.084428050930592</v>
      </c>
      <c r="G57" s="63"/>
    </row>
    <row r="58" spans="1:11" x14ac:dyDescent="0.25">
      <c r="A58" t="s">
        <v>191</v>
      </c>
      <c r="B58" s="48">
        <v>4.4999999999999998E-2</v>
      </c>
      <c r="C58">
        <v>62</v>
      </c>
      <c r="E58" s="15" t="s">
        <v>247</v>
      </c>
      <c r="F58" s="16">
        <v>15.093662760464461</v>
      </c>
      <c r="G58" s="63">
        <v>37.51</v>
      </c>
    </row>
    <row r="59" spans="1:11" x14ac:dyDescent="0.25">
      <c r="A59" t="s">
        <v>736</v>
      </c>
      <c r="B59" s="48">
        <v>1.2999999999999999E-2</v>
      </c>
      <c r="C59">
        <v>192</v>
      </c>
      <c r="E59" s="15" t="s">
        <v>221</v>
      </c>
      <c r="F59" s="16">
        <v>15.11896664077516</v>
      </c>
      <c r="G59" s="63">
        <v>5.6</v>
      </c>
    </row>
    <row r="60" spans="1:11" x14ac:dyDescent="0.25">
      <c r="A60" t="s">
        <v>192</v>
      </c>
      <c r="B60" s="48">
        <v>2.3900000000000001E-2</v>
      </c>
      <c r="C60">
        <v>134</v>
      </c>
      <c r="E60" s="15" t="s">
        <v>225</v>
      </c>
      <c r="F60" s="16">
        <v>15.170314251992794</v>
      </c>
      <c r="G60" s="63">
        <v>6.17</v>
      </c>
    </row>
    <row r="61" spans="1:11" x14ac:dyDescent="0.25">
      <c r="A61" t="s">
        <v>193</v>
      </c>
      <c r="B61" s="48">
        <v>4.2900000000000001E-2</v>
      </c>
      <c r="C61">
        <v>69</v>
      </c>
      <c r="E61" s="5" t="s">
        <v>611</v>
      </c>
      <c r="F61" s="16">
        <v>15.173919715594629</v>
      </c>
      <c r="G61" s="63"/>
    </row>
    <row r="62" spans="1:11" x14ac:dyDescent="0.25">
      <c r="A62" t="s">
        <v>194</v>
      </c>
      <c r="B62" s="48">
        <v>3.44E-2</v>
      </c>
      <c r="C62">
        <v>105</v>
      </c>
      <c r="E62" s="15" t="s">
        <v>224</v>
      </c>
      <c r="F62" s="16">
        <v>15.191249405144648</v>
      </c>
      <c r="G62" s="63">
        <v>35.090000000000003</v>
      </c>
    </row>
    <row r="63" spans="1:11" x14ac:dyDescent="0.25">
      <c r="A63" t="s">
        <v>13</v>
      </c>
      <c r="B63" s="48">
        <v>1.7299999999999999E-2</v>
      </c>
      <c r="C63">
        <v>169</v>
      </c>
      <c r="E63" s="17" t="s">
        <v>185</v>
      </c>
      <c r="F63" s="49">
        <v>15.196038324189828</v>
      </c>
      <c r="G63" s="63">
        <v>3.73</v>
      </c>
    </row>
    <row r="64" spans="1:11" x14ac:dyDescent="0.25">
      <c r="A64" t="s">
        <v>195</v>
      </c>
      <c r="B64" s="48">
        <v>2.52E-2</v>
      </c>
      <c r="C64">
        <v>130</v>
      </c>
      <c r="E64" s="15" t="s">
        <v>188</v>
      </c>
      <c r="F64" s="16">
        <v>15.300744866939068</v>
      </c>
      <c r="G64" s="63">
        <v>21.75</v>
      </c>
    </row>
    <row r="65" spans="1:7" x14ac:dyDescent="0.25">
      <c r="A65" t="s">
        <v>14</v>
      </c>
      <c r="B65" s="48">
        <v>6.3500000000000001E-2</v>
      </c>
      <c r="C65">
        <v>37</v>
      </c>
      <c r="E65" s="15" t="s">
        <v>240</v>
      </c>
      <c r="F65" s="16">
        <v>15.300744866939068</v>
      </c>
      <c r="G65" s="63">
        <v>18.5</v>
      </c>
    </row>
    <row r="66" spans="1:7" x14ac:dyDescent="0.25">
      <c r="A66" t="s">
        <v>196</v>
      </c>
      <c r="B66" s="48">
        <v>2.2200000000000001E-2</v>
      </c>
      <c r="C66">
        <v>136</v>
      </c>
      <c r="E66" s="15" t="s">
        <v>199</v>
      </c>
      <c r="F66" s="16">
        <v>15.312675227915589</v>
      </c>
      <c r="G66" s="63">
        <v>3.79</v>
      </c>
    </row>
    <row r="67" spans="1:7" x14ac:dyDescent="0.25">
      <c r="A67" t="s">
        <v>735</v>
      </c>
      <c r="B67" s="48">
        <v>7.1999999999999998E-3</v>
      </c>
      <c r="C67">
        <v>203</v>
      </c>
      <c r="E67" s="15" t="s">
        <v>213</v>
      </c>
      <c r="F67" s="16">
        <v>15.337427872868879</v>
      </c>
      <c r="G67" s="63">
        <v>5.94</v>
      </c>
    </row>
    <row r="68" spans="1:7" x14ac:dyDescent="0.25">
      <c r="A68" t="s">
        <v>15</v>
      </c>
      <c r="B68" s="48">
        <v>9.7000000000000003E-3</v>
      </c>
      <c r="C68">
        <v>199</v>
      </c>
      <c r="E68" s="15" t="s">
        <v>186</v>
      </c>
      <c r="F68" s="16">
        <v>15.344388962539957</v>
      </c>
      <c r="G68" s="63">
        <v>10.69</v>
      </c>
    </row>
    <row r="69" spans="1:7" x14ac:dyDescent="0.25">
      <c r="A69" t="s">
        <v>197</v>
      </c>
      <c r="B69" s="48">
        <v>6.1600000000000002E-2</v>
      </c>
      <c r="C69">
        <v>39</v>
      </c>
      <c r="E69" s="15" t="s">
        <v>179</v>
      </c>
      <c r="F69" s="16">
        <v>15.372391219659699</v>
      </c>
      <c r="G69" s="63"/>
    </row>
    <row r="70" spans="1:7" x14ac:dyDescent="0.25">
      <c r="A70" t="s">
        <v>198</v>
      </c>
      <c r="B70" s="48">
        <v>0.1164</v>
      </c>
      <c r="C70">
        <v>7</v>
      </c>
      <c r="E70" s="15" t="s">
        <v>244</v>
      </c>
      <c r="F70" s="16">
        <v>15.419533837696875</v>
      </c>
      <c r="G70" s="63">
        <v>7.32</v>
      </c>
    </row>
    <row r="71" spans="1:7" x14ac:dyDescent="0.25">
      <c r="A71" t="s">
        <v>412</v>
      </c>
      <c r="B71" s="48">
        <v>5.4000000000000003E-3</v>
      </c>
      <c r="C71">
        <v>210</v>
      </c>
      <c r="E71" s="15" t="s">
        <v>261</v>
      </c>
      <c r="F71" s="16">
        <v>15.478299645895369</v>
      </c>
      <c r="G71" s="63">
        <v>105.02</v>
      </c>
    </row>
    <row r="72" spans="1:7" x14ac:dyDescent="0.25">
      <c r="A72" t="s">
        <v>734</v>
      </c>
      <c r="B72" s="48">
        <v>1.9199999999999998E-2</v>
      </c>
      <c r="C72">
        <v>151</v>
      </c>
      <c r="E72" s="15" t="s">
        <v>280</v>
      </c>
      <c r="F72" s="16">
        <v>15.497269131978001</v>
      </c>
      <c r="G72" s="63">
        <v>62.5</v>
      </c>
    </row>
    <row r="73" spans="1:7" x14ac:dyDescent="0.25">
      <c r="A73" t="s">
        <v>16</v>
      </c>
      <c r="B73" s="48">
        <v>1.61E-2</v>
      </c>
      <c r="C73">
        <v>179</v>
      </c>
      <c r="E73" s="15" t="s">
        <v>197</v>
      </c>
      <c r="F73" s="16">
        <v>15.502094679575029</v>
      </c>
      <c r="G73" s="63">
        <v>11.273</v>
      </c>
    </row>
    <row r="74" spans="1:7" x14ac:dyDescent="0.25">
      <c r="A74" t="s">
        <v>733</v>
      </c>
      <c r="B74" s="48">
        <v>1.9099999999999999E-2</v>
      </c>
      <c r="C74">
        <v>152</v>
      </c>
      <c r="E74" s="5" t="s">
        <v>719</v>
      </c>
      <c r="F74" s="16">
        <v>15.510391952215842</v>
      </c>
      <c r="G74" s="63"/>
    </row>
    <row r="75" spans="1:7" x14ac:dyDescent="0.25">
      <c r="A75" t="s">
        <v>199</v>
      </c>
      <c r="B75" s="48">
        <v>3.9600000000000003E-2</v>
      </c>
      <c r="C75">
        <v>80</v>
      </c>
      <c r="E75" s="15" t="s">
        <v>195</v>
      </c>
      <c r="F75" s="16">
        <v>15.518256647532025</v>
      </c>
      <c r="G75" s="63">
        <v>4.0199999999999996</v>
      </c>
    </row>
    <row r="76" spans="1:7" x14ac:dyDescent="0.25">
      <c r="A76" t="s">
        <v>200</v>
      </c>
      <c r="B76" s="48">
        <v>0.1211</v>
      </c>
      <c r="C76">
        <v>3</v>
      </c>
      <c r="E76" s="15" t="s">
        <v>277</v>
      </c>
      <c r="F76" s="16">
        <v>15.524974784465499</v>
      </c>
      <c r="G76" s="63"/>
    </row>
    <row r="77" spans="1:7" x14ac:dyDescent="0.25">
      <c r="A77" t="s">
        <v>201</v>
      </c>
      <c r="B77" s="48">
        <v>1.8599999999999998E-2</v>
      </c>
      <c r="C77">
        <v>156</v>
      </c>
      <c r="E77" s="5" t="s">
        <v>318</v>
      </c>
      <c r="F77" s="16">
        <v>15.526059971766786</v>
      </c>
      <c r="G77" s="63"/>
    </row>
    <row r="78" spans="1:7" x14ac:dyDescent="0.25">
      <c r="A78" t="s">
        <v>732</v>
      </c>
      <c r="B78" s="48">
        <v>6.1400000000000003E-2</v>
      </c>
      <c r="C78">
        <v>40</v>
      </c>
      <c r="E78" s="15" t="s">
        <v>190</v>
      </c>
      <c r="F78" s="16">
        <v>15.531288506169702</v>
      </c>
      <c r="G78" s="63">
        <v>26.41</v>
      </c>
    </row>
    <row r="79" spans="1:7" x14ac:dyDescent="0.25">
      <c r="A79" t="s">
        <v>202</v>
      </c>
      <c r="B79" s="48">
        <v>6.13E-2</v>
      </c>
      <c r="C79">
        <v>41</v>
      </c>
      <c r="E79" s="15" t="s">
        <v>241</v>
      </c>
      <c r="F79" s="16">
        <v>15.588596761926707</v>
      </c>
      <c r="G79" s="63">
        <v>8.41</v>
      </c>
    </row>
    <row r="80" spans="1:7" x14ac:dyDescent="0.25">
      <c r="A80" s="17" t="s">
        <v>18</v>
      </c>
      <c r="B80" s="48">
        <v>3.4599999999999999E-2</v>
      </c>
      <c r="C80">
        <v>104</v>
      </c>
      <c r="E80" s="15" t="s">
        <v>194</v>
      </c>
      <c r="F80" s="16">
        <v>15.591140645262445</v>
      </c>
      <c r="G80" s="63">
        <v>12.021000000000001</v>
      </c>
    </row>
    <row r="81" spans="1:7" x14ac:dyDescent="0.25">
      <c r="A81" t="s">
        <v>731</v>
      </c>
      <c r="B81" s="48">
        <v>3.8699999999999998E-2</v>
      </c>
      <c r="C81">
        <v>87</v>
      </c>
      <c r="E81" s="15" t="s">
        <v>260</v>
      </c>
      <c r="F81" s="16">
        <v>15.60727002719233</v>
      </c>
      <c r="G81" s="63">
        <v>5.41</v>
      </c>
    </row>
    <row r="82" spans="1:7" x14ac:dyDescent="0.25">
      <c r="A82" t="s">
        <v>203</v>
      </c>
      <c r="B82" s="48">
        <v>3.5000000000000003E-2</v>
      </c>
      <c r="C82">
        <v>103</v>
      </c>
      <c r="E82" s="15" t="s">
        <v>217</v>
      </c>
      <c r="F82" s="16">
        <v>15.648571906549435</v>
      </c>
      <c r="G82" s="63">
        <v>16.649999999999999</v>
      </c>
    </row>
    <row r="83" spans="1:7" x14ac:dyDescent="0.25">
      <c r="A83" t="s">
        <v>204</v>
      </c>
      <c r="B83" s="48">
        <v>1.67E-2</v>
      </c>
      <c r="C83">
        <v>174</v>
      </c>
      <c r="E83" s="15" t="s">
        <v>226</v>
      </c>
      <c r="F83" s="16">
        <v>15.684076735432095</v>
      </c>
      <c r="G83" s="63">
        <v>6.59</v>
      </c>
    </row>
    <row r="84" spans="1:7" x14ac:dyDescent="0.25">
      <c r="A84" t="s">
        <v>730</v>
      </c>
      <c r="B84" s="48">
        <v>1.8100000000000002E-2</v>
      </c>
      <c r="C84">
        <v>161</v>
      </c>
      <c r="E84" s="15" t="s">
        <v>249</v>
      </c>
      <c r="F84" s="16">
        <v>15.691917501252615</v>
      </c>
      <c r="G84" s="63"/>
    </row>
    <row r="85" spans="1:7" x14ac:dyDescent="0.25">
      <c r="A85" t="s">
        <v>20</v>
      </c>
      <c r="B85" s="48">
        <v>2.46E-2</v>
      </c>
      <c r="C85">
        <v>131</v>
      </c>
      <c r="E85" s="5" t="s">
        <v>319</v>
      </c>
      <c r="F85" s="16">
        <v>15.695891218845857</v>
      </c>
      <c r="G85" s="63"/>
    </row>
    <row r="86" spans="1:7" x14ac:dyDescent="0.25">
      <c r="A86" t="s">
        <v>205</v>
      </c>
      <c r="B86" s="48">
        <v>4.4999999999999998E-2</v>
      </c>
      <c r="C86">
        <v>63</v>
      </c>
      <c r="E86" s="15" t="s">
        <v>248</v>
      </c>
      <c r="F86" s="16">
        <v>15.711630042516571</v>
      </c>
      <c r="G86" s="63">
        <v>8.83</v>
      </c>
    </row>
    <row r="87" spans="1:7" x14ac:dyDescent="0.25">
      <c r="A87" t="s">
        <v>206</v>
      </c>
      <c r="B87" s="48">
        <v>3.5400000000000001E-2</v>
      </c>
      <c r="C87">
        <v>102</v>
      </c>
      <c r="E87" s="15" t="s">
        <v>274</v>
      </c>
      <c r="F87" s="16">
        <v>15.781083268484597</v>
      </c>
      <c r="G87" s="63">
        <v>14.08</v>
      </c>
    </row>
    <row r="88" spans="1:7" x14ac:dyDescent="0.25">
      <c r="A88" t="s">
        <v>426</v>
      </c>
      <c r="B88" s="48">
        <v>4.8800000000000003E-2</v>
      </c>
      <c r="C88">
        <v>53</v>
      </c>
      <c r="E88" s="5" t="s">
        <v>426</v>
      </c>
      <c r="F88" s="16">
        <v>15.782063317565493</v>
      </c>
      <c r="G88" s="63">
        <v>115.27</v>
      </c>
    </row>
    <row r="89" spans="1:7" x14ac:dyDescent="0.25">
      <c r="A89" t="s">
        <v>208</v>
      </c>
      <c r="B89" s="48">
        <v>8.6300000000000002E-2</v>
      </c>
      <c r="C89">
        <v>17</v>
      </c>
      <c r="E89" s="15" t="s">
        <v>259</v>
      </c>
      <c r="F89" s="16">
        <v>15.818475940933496</v>
      </c>
      <c r="G89" s="63"/>
    </row>
    <row r="90" spans="1:7" x14ac:dyDescent="0.25">
      <c r="A90" t="s">
        <v>21</v>
      </c>
      <c r="B90" s="48">
        <v>3.8699999999999998E-2</v>
      </c>
      <c r="C90">
        <v>86</v>
      </c>
      <c r="E90" s="15" t="s">
        <v>172</v>
      </c>
      <c r="F90" s="16">
        <v>15.821170997139607</v>
      </c>
      <c r="G90" s="63">
        <v>5.37</v>
      </c>
    </row>
    <row r="91" spans="1:7" x14ac:dyDescent="0.25">
      <c r="A91" t="s">
        <v>209</v>
      </c>
      <c r="B91" s="48">
        <v>3.8199999999999998E-2</v>
      </c>
      <c r="C91">
        <v>88</v>
      </c>
      <c r="E91" s="15" t="s">
        <v>214</v>
      </c>
      <c r="F91" s="16">
        <v>15.842869019773884</v>
      </c>
      <c r="G91" s="63">
        <v>28.49</v>
      </c>
    </row>
    <row r="92" spans="1:7" x14ac:dyDescent="0.25">
      <c r="A92" t="s">
        <v>210</v>
      </c>
      <c r="B92" s="48">
        <v>2.7900000000000001E-2</v>
      </c>
      <c r="C92">
        <v>122</v>
      </c>
      <c r="E92" s="15" t="s">
        <v>268</v>
      </c>
      <c r="F92" s="16">
        <v>15.874366666035002</v>
      </c>
      <c r="G92" s="63"/>
    </row>
    <row r="93" spans="1:7" x14ac:dyDescent="0.25">
      <c r="A93" t="s">
        <v>211</v>
      </c>
      <c r="B93" s="48">
        <v>3.7400000000000003E-2</v>
      </c>
      <c r="C93">
        <v>93</v>
      </c>
      <c r="E93" s="15" t="s">
        <v>271</v>
      </c>
      <c r="F93" s="16">
        <v>15.875896693108951</v>
      </c>
      <c r="G93" s="63"/>
    </row>
    <row r="94" spans="1:7" x14ac:dyDescent="0.25">
      <c r="A94" t="s">
        <v>212</v>
      </c>
      <c r="B94" s="48">
        <v>3.9899999999999998E-2</v>
      </c>
      <c r="C94">
        <v>78</v>
      </c>
      <c r="E94" s="15" t="s">
        <v>206</v>
      </c>
      <c r="F94" s="16">
        <v>15.921472309453506</v>
      </c>
      <c r="G94" s="63">
        <v>9.42</v>
      </c>
    </row>
    <row r="95" spans="1:7" x14ac:dyDescent="0.25">
      <c r="A95" t="s">
        <v>213</v>
      </c>
      <c r="B95" s="48">
        <v>8.48E-2</v>
      </c>
      <c r="C95">
        <v>19</v>
      </c>
      <c r="E95" s="15" t="s">
        <v>160</v>
      </c>
      <c r="F95" s="16">
        <v>15.945764028193713</v>
      </c>
      <c r="G95" s="63"/>
    </row>
    <row r="96" spans="1:7" x14ac:dyDescent="0.25">
      <c r="A96" t="s">
        <v>214</v>
      </c>
      <c r="B96" s="48">
        <v>4.5199999999999997E-2</v>
      </c>
      <c r="C96">
        <v>61</v>
      </c>
      <c r="E96" s="15" t="s">
        <v>175</v>
      </c>
      <c r="F96" s="16">
        <v>15.948018820580803</v>
      </c>
      <c r="G96" s="63"/>
    </row>
    <row r="97" spans="1:7" x14ac:dyDescent="0.25">
      <c r="A97" t="s">
        <v>215</v>
      </c>
      <c r="B97" s="48">
        <v>9.0300000000000005E-2</v>
      </c>
      <c r="C97">
        <v>16</v>
      </c>
      <c r="E97" s="15" t="s">
        <v>161</v>
      </c>
      <c r="F97" s="16">
        <v>16.026199636253782</v>
      </c>
      <c r="G97" s="63"/>
    </row>
    <row r="98" spans="1:7" x14ac:dyDescent="0.25">
      <c r="A98" t="s">
        <v>22</v>
      </c>
      <c r="B98" s="48">
        <v>4.3499999999999997E-2</v>
      </c>
      <c r="C98">
        <v>67</v>
      </c>
      <c r="E98" s="15" t="s">
        <v>163</v>
      </c>
      <c r="F98" s="16">
        <v>16.059830742826342</v>
      </c>
      <c r="G98" s="63"/>
    </row>
    <row r="99" spans="1:7" x14ac:dyDescent="0.25">
      <c r="A99" t="s">
        <v>216</v>
      </c>
      <c r="B99" s="48">
        <v>5.28E-2</v>
      </c>
      <c r="C99">
        <v>48</v>
      </c>
      <c r="E99" s="15" t="s">
        <v>267</v>
      </c>
      <c r="F99" s="16">
        <v>16.061525299469924</v>
      </c>
      <c r="G99" s="63">
        <v>30.02</v>
      </c>
    </row>
    <row r="100" spans="1:7" x14ac:dyDescent="0.25">
      <c r="A100" t="s">
        <v>217</v>
      </c>
      <c r="B100" s="48">
        <v>4.4400000000000002E-2</v>
      </c>
      <c r="C100">
        <v>65</v>
      </c>
      <c r="E100" s="15" t="s">
        <v>165</v>
      </c>
      <c r="F100" s="16">
        <v>16.109458457562656</v>
      </c>
      <c r="G100" s="63">
        <v>12.69</v>
      </c>
    </row>
    <row r="101" spans="1:7" x14ac:dyDescent="0.25">
      <c r="A101" t="s">
        <v>218</v>
      </c>
      <c r="B101" s="48">
        <v>2.6100000000000002E-2</v>
      </c>
      <c r="C101">
        <v>128</v>
      </c>
      <c r="E101" s="15" t="s">
        <v>208</v>
      </c>
      <c r="F101" s="16">
        <v>16.116694670042691</v>
      </c>
      <c r="G101" s="63"/>
    </row>
    <row r="102" spans="1:7" x14ac:dyDescent="0.25">
      <c r="A102" t="s">
        <v>219</v>
      </c>
      <c r="B102" s="48">
        <v>2.0500000000000001E-2</v>
      </c>
      <c r="C102">
        <v>141</v>
      </c>
      <c r="E102" s="15" t="s">
        <v>205</v>
      </c>
      <c r="F102" s="16">
        <v>16.11939480668994</v>
      </c>
      <c r="G102" s="63">
        <v>4.75</v>
      </c>
    </row>
    <row r="103" spans="1:7" x14ac:dyDescent="0.25">
      <c r="A103" t="s">
        <v>23</v>
      </c>
      <c r="B103" s="48">
        <v>6.3E-3</v>
      </c>
      <c r="C103">
        <v>208</v>
      </c>
      <c r="E103" s="15" t="s">
        <v>191</v>
      </c>
      <c r="F103" s="16">
        <v>16.12368002925222</v>
      </c>
      <c r="G103" s="63">
        <v>22.87</v>
      </c>
    </row>
    <row r="104" spans="1:7" x14ac:dyDescent="0.25">
      <c r="A104" t="s">
        <v>221</v>
      </c>
      <c r="B104" s="48">
        <v>4.1399999999999999E-2</v>
      </c>
      <c r="C104">
        <v>72</v>
      </c>
      <c r="E104" s="15" t="s">
        <v>256</v>
      </c>
      <c r="F104" s="16">
        <v>16.138682284566709</v>
      </c>
      <c r="G104" s="63"/>
    </row>
    <row r="105" spans="1:7" x14ac:dyDescent="0.25">
      <c r="A105" t="s">
        <v>318</v>
      </c>
      <c r="B105" s="48">
        <v>2.6499999999999999E-2</v>
      </c>
      <c r="C105">
        <v>127</v>
      </c>
      <c r="E105" s="15" t="s">
        <v>180</v>
      </c>
      <c r="F105" s="16">
        <v>16.164788378950302</v>
      </c>
      <c r="G105" s="63"/>
    </row>
    <row r="106" spans="1:7" x14ac:dyDescent="0.25">
      <c r="A106" t="s">
        <v>319</v>
      </c>
      <c r="B106" s="48">
        <v>3.6400000000000002E-2</v>
      </c>
      <c r="C106">
        <v>97</v>
      </c>
      <c r="E106" s="15" t="s">
        <v>189</v>
      </c>
      <c r="F106" s="16">
        <v>16.16973888411016</v>
      </c>
      <c r="G106" s="63"/>
    </row>
    <row r="107" spans="1:7" x14ac:dyDescent="0.25">
      <c r="A107" t="s">
        <v>24</v>
      </c>
      <c r="B107" s="48">
        <v>6.9000000000000006E-2</v>
      </c>
      <c r="C107">
        <v>30</v>
      </c>
      <c r="E107" s="15" t="s">
        <v>204</v>
      </c>
      <c r="F107" s="16">
        <v>16.175326284412591</v>
      </c>
      <c r="G107" s="63">
        <v>6.2080000000000002</v>
      </c>
    </row>
    <row r="108" spans="1:7" x14ac:dyDescent="0.25">
      <c r="A108" t="s">
        <v>224</v>
      </c>
      <c r="B108" s="48">
        <v>4.6300000000000001E-2</v>
      </c>
      <c r="C108">
        <v>58</v>
      </c>
      <c r="E108" s="15" t="s">
        <v>166</v>
      </c>
      <c r="F108" s="16">
        <v>16.179096672515719</v>
      </c>
      <c r="G108" s="63"/>
    </row>
    <row r="109" spans="1:7" x14ac:dyDescent="0.25">
      <c r="A109" t="s">
        <v>25</v>
      </c>
      <c r="B109" s="48">
        <v>1.9E-2</v>
      </c>
      <c r="C109">
        <v>154</v>
      </c>
      <c r="E109" s="15" t="s">
        <v>275</v>
      </c>
      <c r="F109" s="16">
        <v>16.181539823514854</v>
      </c>
      <c r="G109" s="63">
        <v>6.33</v>
      </c>
    </row>
    <row r="110" spans="1:7" x14ac:dyDescent="0.25">
      <c r="A110" t="s">
        <v>225</v>
      </c>
      <c r="B110" s="48">
        <v>1.5800000000000002E-2</v>
      </c>
      <c r="C110">
        <v>182</v>
      </c>
      <c r="E110" s="15" t="s">
        <v>253</v>
      </c>
      <c r="F110" s="16">
        <v>16.181821341838866</v>
      </c>
      <c r="G110" s="63">
        <v>21.08</v>
      </c>
    </row>
    <row r="111" spans="1:7" x14ac:dyDescent="0.25">
      <c r="A111" t="s">
        <v>226</v>
      </c>
      <c r="B111" s="48">
        <v>5.0700000000000002E-2</v>
      </c>
      <c r="C111">
        <v>50</v>
      </c>
      <c r="E111" s="15" t="s">
        <v>164</v>
      </c>
      <c r="F111" s="16">
        <v>16.209032645950423</v>
      </c>
      <c r="G111" s="63">
        <v>88.47</v>
      </c>
    </row>
    <row r="112" spans="1:7" x14ac:dyDescent="0.25">
      <c r="A112" t="s">
        <v>227</v>
      </c>
      <c r="B112" s="48">
        <v>6.9900000000000004E-2</v>
      </c>
      <c r="C112">
        <v>29</v>
      </c>
      <c r="E112" s="15" t="s">
        <v>202</v>
      </c>
      <c r="F112" s="16">
        <v>16.230888478433442</v>
      </c>
      <c r="G112" s="63">
        <v>32.15</v>
      </c>
    </row>
    <row r="113" spans="1:7" x14ac:dyDescent="0.25">
      <c r="A113" t="s">
        <v>26</v>
      </c>
      <c r="B113" s="48">
        <v>0.1174</v>
      </c>
      <c r="C113">
        <v>5</v>
      </c>
      <c r="E113" s="15" t="s">
        <v>288</v>
      </c>
      <c r="F113" s="16">
        <v>16.347221273950076</v>
      </c>
      <c r="G113" s="63"/>
    </row>
    <row r="114" spans="1:7" x14ac:dyDescent="0.25">
      <c r="A114" t="s">
        <v>729</v>
      </c>
      <c r="B114" s="48">
        <v>4.7699999999999999E-2</v>
      </c>
      <c r="C114">
        <v>56</v>
      </c>
      <c r="E114" s="15" t="s">
        <v>258</v>
      </c>
      <c r="F114" s="16">
        <v>16.413969082436388</v>
      </c>
      <c r="G114" s="63">
        <v>12.27</v>
      </c>
    </row>
    <row r="115" spans="1:7" x14ac:dyDescent="0.25">
      <c r="A115" t="s">
        <v>143</v>
      </c>
      <c r="B115" s="48">
        <v>7.1800000000000003E-2</v>
      </c>
      <c r="C115">
        <v>27</v>
      </c>
      <c r="E115" s="15" t="s">
        <v>287</v>
      </c>
      <c r="F115" s="16">
        <v>16.424476800842584</v>
      </c>
      <c r="G115" s="63"/>
    </row>
    <row r="116" spans="1:7" x14ac:dyDescent="0.25">
      <c r="A116" t="s">
        <v>228</v>
      </c>
      <c r="B116" s="48">
        <v>1.2500000000000001E-2</v>
      </c>
      <c r="C116">
        <v>193</v>
      </c>
      <c r="E116" s="15" t="s">
        <v>203</v>
      </c>
      <c r="F116" s="16">
        <v>16.505804037477226</v>
      </c>
      <c r="G116" s="63">
        <v>20.88</v>
      </c>
    </row>
    <row r="117" spans="1:7" x14ac:dyDescent="0.25">
      <c r="A117" t="s">
        <v>229</v>
      </c>
      <c r="B117" s="48">
        <v>1.6E-2</v>
      </c>
      <c r="C117">
        <v>181</v>
      </c>
      <c r="E117" s="15" t="s">
        <v>192</v>
      </c>
      <c r="F117" s="16">
        <v>16.523894036856603</v>
      </c>
      <c r="G117" s="63">
        <v>22.48</v>
      </c>
    </row>
    <row r="118" spans="1:7" x14ac:dyDescent="0.25">
      <c r="A118" t="s">
        <v>230</v>
      </c>
      <c r="B118" s="48">
        <v>3.9100000000000003E-2</v>
      </c>
      <c r="C118">
        <v>83</v>
      </c>
      <c r="E118" s="15" t="s">
        <v>174</v>
      </c>
      <c r="F118" s="16">
        <v>16.525824860719553</v>
      </c>
      <c r="G118" s="63"/>
    </row>
    <row r="119" spans="1:7" x14ac:dyDescent="0.25">
      <c r="A119" t="s">
        <v>28</v>
      </c>
      <c r="B119" s="48">
        <v>1.66E-2</v>
      </c>
      <c r="C119">
        <v>175</v>
      </c>
      <c r="E119" s="15" t="s">
        <v>242</v>
      </c>
      <c r="F119" s="16">
        <v>16.529211430575298</v>
      </c>
      <c r="G119" s="63"/>
    </row>
    <row r="120" spans="1:7" x14ac:dyDescent="0.25">
      <c r="A120" t="s">
        <v>231</v>
      </c>
      <c r="B120" s="48">
        <v>1.9599999999999999E-2</v>
      </c>
      <c r="C120">
        <v>148</v>
      </c>
      <c r="E120" s="15" t="s">
        <v>176</v>
      </c>
      <c r="F120" s="16">
        <v>16.530403957548479</v>
      </c>
      <c r="G120" s="63">
        <v>5.36</v>
      </c>
    </row>
    <row r="121" spans="1:7" x14ac:dyDescent="0.25">
      <c r="A121" t="s">
        <v>29</v>
      </c>
      <c r="B121" s="48">
        <v>6.0699999999999997E-2</v>
      </c>
      <c r="C121">
        <v>42</v>
      </c>
      <c r="E121" s="15" t="s">
        <v>231</v>
      </c>
      <c r="F121" s="16">
        <v>16.578680058287564</v>
      </c>
      <c r="G121" s="63"/>
    </row>
    <row r="122" spans="1:7" x14ac:dyDescent="0.25">
      <c r="A122" t="s">
        <v>310</v>
      </c>
      <c r="B122" s="48">
        <v>6.4000000000000003E-3</v>
      </c>
      <c r="C122">
        <v>207</v>
      </c>
      <c r="E122" s="15" t="s">
        <v>229</v>
      </c>
      <c r="F122" s="16">
        <v>16.598420829275927</v>
      </c>
      <c r="G122" s="63"/>
    </row>
    <row r="123" spans="1:7" x14ac:dyDescent="0.25">
      <c r="A123" t="s">
        <v>728</v>
      </c>
      <c r="B123" s="48">
        <v>3.6900000000000002E-2</v>
      </c>
      <c r="C123">
        <v>94</v>
      </c>
      <c r="E123" s="15" t="s">
        <v>218</v>
      </c>
      <c r="F123" s="16">
        <v>16.629361177952696</v>
      </c>
      <c r="G123" s="63"/>
    </row>
    <row r="124" spans="1:7" x14ac:dyDescent="0.25">
      <c r="A124" t="s">
        <v>232</v>
      </c>
      <c r="B124" s="48">
        <v>2.1299999999999999E-2</v>
      </c>
      <c r="C124">
        <v>139</v>
      </c>
      <c r="E124" s="15" t="s">
        <v>239</v>
      </c>
      <c r="F124" s="16">
        <v>16.630320295638018</v>
      </c>
      <c r="G124" s="63">
        <v>92.1</v>
      </c>
    </row>
    <row r="125" spans="1:7" x14ac:dyDescent="0.25">
      <c r="A125" t="s">
        <v>30</v>
      </c>
      <c r="B125" s="48">
        <v>1.18E-2</v>
      </c>
      <c r="C125">
        <v>195</v>
      </c>
      <c r="E125" s="15" t="s">
        <v>181</v>
      </c>
      <c r="F125" s="16">
        <v>16.671923291268854</v>
      </c>
      <c r="G125" s="63">
        <v>22.76</v>
      </c>
    </row>
    <row r="126" spans="1:7" x14ac:dyDescent="0.25">
      <c r="A126" t="s">
        <v>233</v>
      </c>
      <c r="B126" s="48">
        <v>4.5199999999999997E-2</v>
      </c>
      <c r="C126">
        <v>60</v>
      </c>
      <c r="E126" s="15" t="s">
        <v>156</v>
      </c>
      <c r="F126" s="16">
        <v>16.792314821632747</v>
      </c>
      <c r="G126" s="63">
        <v>11.27</v>
      </c>
    </row>
    <row r="127" spans="1:7" x14ac:dyDescent="0.25">
      <c r="A127" t="s">
        <v>708</v>
      </c>
      <c r="B127" s="48">
        <v>8.2000000000000007E-3</v>
      </c>
      <c r="C127">
        <v>201</v>
      </c>
      <c r="E127" s="15" t="s">
        <v>265</v>
      </c>
      <c r="F127" s="16">
        <v>16.837933446771309</v>
      </c>
      <c r="G127" s="63">
        <v>41.13</v>
      </c>
    </row>
    <row r="128" spans="1:7" x14ac:dyDescent="0.25">
      <c r="A128" t="s">
        <v>234</v>
      </c>
      <c r="B128" s="48">
        <v>6.3700000000000007E-2</v>
      </c>
      <c r="C128">
        <v>36</v>
      </c>
      <c r="E128" s="15" t="s">
        <v>177</v>
      </c>
      <c r="F128" s="16">
        <v>16.856885189396966</v>
      </c>
      <c r="G128" s="63">
        <v>11.4</v>
      </c>
    </row>
    <row r="129" spans="1:7" x14ac:dyDescent="0.25">
      <c r="A129" t="s">
        <v>31</v>
      </c>
      <c r="B129" s="48">
        <v>2.6800000000000001E-2</v>
      </c>
      <c r="C129">
        <v>124</v>
      </c>
      <c r="E129" s="5" t="s">
        <v>322</v>
      </c>
      <c r="F129" s="16">
        <v>16.878574323678549</v>
      </c>
      <c r="G129" s="63">
        <v>16.77</v>
      </c>
    </row>
    <row r="130" spans="1:7" x14ac:dyDescent="0.25">
      <c r="A130" t="s">
        <v>710</v>
      </c>
      <c r="B130" s="48">
        <v>3.95E-2</v>
      </c>
      <c r="C130">
        <v>81</v>
      </c>
      <c r="E130" s="15" t="s">
        <v>254</v>
      </c>
      <c r="F130" s="16">
        <v>16.879462070495411</v>
      </c>
      <c r="G130" s="63">
        <v>21.37</v>
      </c>
    </row>
    <row r="131" spans="1:7" x14ac:dyDescent="0.25">
      <c r="A131" t="s">
        <v>235</v>
      </c>
      <c r="B131" s="48">
        <v>5.2699999999999997E-2</v>
      </c>
      <c r="C131">
        <v>49</v>
      </c>
      <c r="E131" s="15" t="s">
        <v>228</v>
      </c>
      <c r="F131" s="16">
        <v>16.899757245049003</v>
      </c>
      <c r="G131" s="63">
        <v>7.72</v>
      </c>
    </row>
    <row r="132" spans="1:7" x14ac:dyDescent="0.25">
      <c r="A132" t="s">
        <v>236</v>
      </c>
      <c r="B132" s="48">
        <v>1.6500000000000001E-2</v>
      </c>
      <c r="C132">
        <v>176</v>
      </c>
      <c r="E132" s="15" t="s">
        <v>236</v>
      </c>
      <c r="F132" s="16">
        <v>16.907325440195308</v>
      </c>
      <c r="G132" s="63">
        <v>10.119999999999999</v>
      </c>
    </row>
    <row r="133" spans="1:7" x14ac:dyDescent="0.25">
      <c r="A133" t="s">
        <v>237</v>
      </c>
      <c r="B133" s="48">
        <v>3.1899999999999998E-2</v>
      </c>
      <c r="C133">
        <v>112</v>
      </c>
      <c r="E133" s="5" t="s">
        <v>727</v>
      </c>
      <c r="F133" s="16">
        <v>16.937302631178998</v>
      </c>
      <c r="G133" s="63">
        <v>17.38</v>
      </c>
    </row>
    <row r="134" spans="1:7" x14ac:dyDescent="0.25">
      <c r="A134" t="s">
        <v>33</v>
      </c>
      <c r="B134" s="48">
        <v>1.7399999999999999E-2</v>
      </c>
      <c r="C134">
        <v>167</v>
      </c>
      <c r="E134" s="15" t="s">
        <v>159</v>
      </c>
      <c r="F134" s="16">
        <v>16.939152200140295</v>
      </c>
      <c r="G134" s="63">
        <v>28.34</v>
      </c>
    </row>
    <row r="135" spans="1:7" x14ac:dyDescent="0.25">
      <c r="A135" t="s">
        <v>726</v>
      </c>
      <c r="B135" s="48">
        <v>7.1000000000000004E-3</v>
      </c>
      <c r="C135">
        <v>204</v>
      </c>
      <c r="E135" s="15" t="s">
        <v>201</v>
      </c>
      <c r="F135" s="16">
        <v>17.006151503817691</v>
      </c>
      <c r="G135" s="63">
        <v>18.010000000000002</v>
      </c>
    </row>
    <row r="136" spans="1:7" x14ac:dyDescent="0.25">
      <c r="A136" t="s">
        <v>238</v>
      </c>
      <c r="B136" s="48">
        <v>2.86E-2</v>
      </c>
      <c r="C136">
        <v>119</v>
      </c>
      <c r="E136" s="5" t="s">
        <v>324</v>
      </c>
      <c r="F136" s="16">
        <v>17.039572909519777</v>
      </c>
      <c r="G136" s="63">
        <v>11.89</v>
      </c>
    </row>
    <row r="137" spans="1:7" x14ac:dyDescent="0.25">
      <c r="A137" t="s">
        <v>239</v>
      </c>
      <c r="B137" s="48">
        <v>0.1173</v>
      </c>
      <c r="C137">
        <v>6</v>
      </c>
      <c r="E137" s="15" t="s">
        <v>257</v>
      </c>
      <c r="F137" s="16">
        <v>17.153732640464916</v>
      </c>
      <c r="G137" s="63">
        <v>59.97</v>
      </c>
    </row>
    <row r="138" spans="1:7" x14ac:dyDescent="0.25">
      <c r="A138" t="s">
        <v>725</v>
      </c>
      <c r="B138" s="48">
        <v>3.8699999999999998E-2</v>
      </c>
      <c r="C138">
        <v>85</v>
      </c>
      <c r="E138" s="15" t="s">
        <v>238</v>
      </c>
      <c r="F138" s="16">
        <v>17.16401015062598</v>
      </c>
      <c r="G138" s="63"/>
    </row>
    <row r="139" spans="1:7" x14ac:dyDescent="0.25">
      <c r="A139" t="s">
        <v>477</v>
      </c>
      <c r="B139" s="48">
        <v>1.37E-2</v>
      </c>
      <c r="C139">
        <v>190</v>
      </c>
      <c r="E139" s="15" t="s">
        <v>230</v>
      </c>
      <c r="F139" s="16">
        <v>17.173487237171866</v>
      </c>
      <c r="G139" s="63">
        <v>90.96</v>
      </c>
    </row>
    <row r="140" spans="1:7" x14ac:dyDescent="0.25">
      <c r="A140" t="s">
        <v>240</v>
      </c>
      <c r="B140" s="48">
        <v>2.0299999999999999E-2</v>
      </c>
      <c r="C140">
        <v>142</v>
      </c>
      <c r="E140" s="15" t="s">
        <v>283</v>
      </c>
      <c r="F140" s="16">
        <v>17.177343216104152</v>
      </c>
      <c r="G140" s="63"/>
    </row>
    <row r="141" spans="1:7" x14ac:dyDescent="0.25">
      <c r="A141" t="s">
        <v>241</v>
      </c>
      <c r="B141" s="48">
        <v>3.3500000000000002E-2</v>
      </c>
      <c r="C141">
        <v>107</v>
      </c>
      <c r="E141" s="15" t="s">
        <v>284</v>
      </c>
      <c r="F141" s="16">
        <v>17.208910955324203</v>
      </c>
      <c r="G141" s="63">
        <v>19.97</v>
      </c>
    </row>
    <row r="142" spans="1:7" x14ac:dyDescent="0.25">
      <c r="A142" t="s">
        <v>242</v>
      </c>
      <c r="B142" s="48">
        <v>2.0899999999999998E-2</v>
      </c>
      <c r="C142">
        <v>140</v>
      </c>
      <c r="E142" s="15" t="s">
        <v>250</v>
      </c>
      <c r="F142" s="16">
        <v>17.217007894635426</v>
      </c>
      <c r="G142" s="63">
        <v>21.18</v>
      </c>
    </row>
    <row r="143" spans="1:7" x14ac:dyDescent="0.25">
      <c r="A143" t="s">
        <v>243</v>
      </c>
      <c r="B143" s="48">
        <v>1.9400000000000001E-2</v>
      </c>
      <c r="C143">
        <v>149</v>
      </c>
      <c r="E143" s="15" t="s">
        <v>153</v>
      </c>
      <c r="F143" s="16">
        <v>17.252203775311269</v>
      </c>
      <c r="G143" s="63"/>
    </row>
    <row r="144" spans="1:7" x14ac:dyDescent="0.25">
      <c r="A144" t="s">
        <v>724</v>
      </c>
      <c r="B144" s="48">
        <v>6.1999999999999998E-3</v>
      </c>
      <c r="C144">
        <v>209</v>
      </c>
      <c r="E144" s="15" t="s">
        <v>235</v>
      </c>
      <c r="F144" s="16">
        <v>17.287073202286994</v>
      </c>
      <c r="G144" s="63">
        <v>55.13</v>
      </c>
    </row>
    <row r="145" spans="1:7" x14ac:dyDescent="0.25">
      <c r="A145" t="s">
        <v>723</v>
      </c>
      <c r="B145" s="48">
        <v>1.61E-2</v>
      </c>
      <c r="C145">
        <v>180</v>
      </c>
      <c r="E145" s="15" t="s">
        <v>266</v>
      </c>
      <c r="F145" s="16">
        <v>17.301692263531425</v>
      </c>
      <c r="G145" s="63">
        <v>9.33</v>
      </c>
    </row>
    <row r="146" spans="1:7" x14ac:dyDescent="0.25">
      <c r="A146" t="s">
        <v>244</v>
      </c>
      <c r="B146" s="48">
        <v>7.3899999999999993E-2</v>
      </c>
      <c r="C146">
        <v>24</v>
      </c>
      <c r="E146" s="15" t="s">
        <v>212</v>
      </c>
      <c r="F146" s="16">
        <v>17.307370974523671</v>
      </c>
      <c r="G146" s="63">
        <v>4.1900000000000004</v>
      </c>
    </row>
    <row r="147" spans="1:7" x14ac:dyDescent="0.25">
      <c r="A147" t="s">
        <v>245</v>
      </c>
      <c r="B147" s="48">
        <v>3.7600000000000001E-2</v>
      </c>
      <c r="C147">
        <v>92</v>
      </c>
      <c r="E147" s="15" t="s">
        <v>178</v>
      </c>
      <c r="F147" s="16">
        <v>17.354642125715742</v>
      </c>
      <c r="G147" s="63">
        <v>38.409999999999997</v>
      </c>
    </row>
    <row r="148" spans="1:7" x14ac:dyDescent="0.25">
      <c r="A148" t="s">
        <v>246</v>
      </c>
      <c r="B148" s="48">
        <v>3.2300000000000002E-2</v>
      </c>
      <c r="C148">
        <v>111</v>
      </c>
      <c r="E148" s="15" t="s">
        <v>278</v>
      </c>
      <c r="F148" s="16">
        <v>17.376585049255706</v>
      </c>
      <c r="G148" s="63"/>
    </row>
    <row r="149" spans="1:7" x14ac:dyDescent="0.25">
      <c r="A149" t="s">
        <v>312</v>
      </c>
      <c r="B149" s="48">
        <v>1.49E-2</v>
      </c>
      <c r="C149">
        <v>186</v>
      </c>
      <c r="E149" s="15" t="s">
        <v>155</v>
      </c>
      <c r="F149" s="16">
        <v>17.397750901588498</v>
      </c>
      <c r="G149" s="63">
        <v>31.06</v>
      </c>
    </row>
    <row r="150" spans="1:7" x14ac:dyDescent="0.25">
      <c r="A150" t="s">
        <v>247</v>
      </c>
      <c r="B150" s="48">
        <v>3.3300000000000003E-2</v>
      </c>
      <c r="C150">
        <v>108</v>
      </c>
      <c r="E150" s="15" t="s">
        <v>252</v>
      </c>
      <c r="F150" s="16">
        <v>17.4517537109976</v>
      </c>
      <c r="G150" s="63">
        <v>26.54</v>
      </c>
    </row>
    <row r="151" spans="1:7" x14ac:dyDescent="0.25">
      <c r="A151" t="s">
        <v>248</v>
      </c>
      <c r="B151" s="48">
        <v>1.0999999999999999E-2</v>
      </c>
      <c r="C151">
        <v>197</v>
      </c>
      <c r="E151" s="15" t="s">
        <v>157</v>
      </c>
      <c r="F151" s="16">
        <v>17.52664062101303</v>
      </c>
      <c r="G151" s="63">
        <v>30.62</v>
      </c>
    </row>
    <row r="152" spans="1:7" x14ac:dyDescent="0.25">
      <c r="A152" t="s">
        <v>249</v>
      </c>
      <c r="B152" s="48">
        <v>1.8599999999999998E-2</v>
      </c>
      <c r="C152">
        <v>157</v>
      </c>
      <c r="E152" s="15" t="s">
        <v>219</v>
      </c>
      <c r="F152" s="16">
        <v>17.52688508990558</v>
      </c>
      <c r="G152" s="63">
        <v>12</v>
      </c>
    </row>
    <row r="153" spans="1:7" x14ac:dyDescent="0.25">
      <c r="A153" t="s">
        <v>250</v>
      </c>
      <c r="B153" s="48">
        <v>1.8100000000000002E-2</v>
      </c>
      <c r="C153">
        <v>160</v>
      </c>
      <c r="E153" s="15" t="s">
        <v>272</v>
      </c>
      <c r="F153" s="16">
        <v>17.557361896844316</v>
      </c>
      <c r="G153" s="63">
        <v>11.49</v>
      </c>
    </row>
    <row r="154" spans="1:7" x14ac:dyDescent="0.25">
      <c r="A154" t="s">
        <v>251</v>
      </c>
      <c r="B154" s="48">
        <v>3.1300000000000001E-2</v>
      </c>
      <c r="C154">
        <v>114</v>
      </c>
      <c r="E154" s="15" t="s">
        <v>279</v>
      </c>
      <c r="F154" s="16">
        <v>17.634408993401944</v>
      </c>
      <c r="G154" s="63">
        <v>21.35</v>
      </c>
    </row>
    <row r="155" spans="1:7" x14ac:dyDescent="0.25">
      <c r="A155" t="s">
        <v>252</v>
      </c>
      <c r="B155" s="48">
        <v>8.1600000000000006E-2</v>
      </c>
      <c r="C155">
        <v>20</v>
      </c>
      <c r="E155" s="15" t="s">
        <v>183</v>
      </c>
      <c r="F155" s="16">
        <v>17.645281750775691</v>
      </c>
      <c r="G155" s="63">
        <v>27.25</v>
      </c>
    </row>
    <row r="156" spans="1:7" x14ac:dyDescent="0.25">
      <c r="A156" t="s">
        <v>253</v>
      </c>
      <c r="B156" s="48">
        <v>6.4100000000000004E-2</v>
      </c>
      <c r="C156">
        <v>35</v>
      </c>
      <c r="E156" s="15" t="s">
        <v>264</v>
      </c>
      <c r="F156" s="16">
        <v>17.647472522217491</v>
      </c>
      <c r="G156" s="63">
        <v>76.58</v>
      </c>
    </row>
    <row r="157" spans="1:7" x14ac:dyDescent="0.25">
      <c r="A157" t="s">
        <v>34</v>
      </c>
      <c r="B157" s="48">
        <v>4.4999999999999998E-2</v>
      </c>
      <c r="C157">
        <v>64</v>
      </c>
      <c r="E157" s="15" t="s">
        <v>220</v>
      </c>
      <c r="F157" s="16">
        <v>17.707453297558228</v>
      </c>
      <c r="G157" s="63">
        <v>92.02</v>
      </c>
    </row>
    <row r="158" spans="1:7" x14ac:dyDescent="0.25">
      <c r="A158" t="s">
        <v>722</v>
      </c>
      <c r="B158" s="48">
        <v>1.1900000000000001E-2</v>
      </c>
      <c r="C158">
        <v>194</v>
      </c>
      <c r="E158" s="15" t="s">
        <v>263</v>
      </c>
      <c r="F158" s="16">
        <v>17.739284252825083</v>
      </c>
      <c r="G158" s="63">
        <v>35.67</v>
      </c>
    </row>
    <row r="159" spans="1:7" x14ac:dyDescent="0.25">
      <c r="A159" t="s">
        <v>254</v>
      </c>
      <c r="B159" s="48">
        <v>6.7699999999999996E-2</v>
      </c>
      <c r="C159">
        <v>31</v>
      </c>
      <c r="E159" s="15" t="s">
        <v>215</v>
      </c>
      <c r="F159" s="16">
        <v>17.920234401931243</v>
      </c>
      <c r="G159" s="63">
        <v>70.180000000000007</v>
      </c>
    </row>
    <row r="160" spans="1:7" x14ac:dyDescent="0.25">
      <c r="A160" t="s">
        <v>498</v>
      </c>
      <c r="B160" s="48">
        <v>5.2999999999999999E-2</v>
      </c>
      <c r="C160">
        <v>47</v>
      </c>
      <c r="E160" s="15" t="s">
        <v>237</v>
      </c>
      <c r="F160" s="16">
        <v>17.949348232133172</v>
      </c>
      <c r="G160" s="63">
        <v>3.22</v>
      </c>
    </row>
    <row r="161" spans="1:7" x14ac:dyDescent="0.25">
      <c r="A161" t="s">
        <v>256</v>
      </c>
      <c r="B161" s="48">
        <v>1.7600000000000001E-2</v>
      </c>
      <c r="C161">
        <v>164</v>
      </c>
      <c r="E161" s="15" t="s">
        <v>281</v>
      </c>
      <c r="F161" s="16">
        <v>17.95297846456846</v>
      </c>
      <c r="G161" s="63">
        <v>87.46</v>
      </c>
    </row>
    <row r="162" spans="1:7" x14ac:dyDescent="0.25">
      <c r="A162" t="s">
        <v>313</v>
      </c>
      <c r="B162" s="48">
        <v>4.0300000000000002E-2</v>
      </c>
      <c r="C162">
        <v>76</v>
      </c>
      <c r="E162" s="15" t="s">
        <v>198</v>
      </c>
      <c r="F162" s="16">
        <v>17.96002528409895</v>
      </c>
      <c r="G162" s="63">
        <v>71.84</v>
      </c>
    </row>
    <row r="163" spans="1:7" x14ac:dyDescent="0.25">
      <c r="A163" t="s">
        <v>41</v>
      </c>
      <c r="B163" s="48">
        <v>3.6200000000000003E-2</v>
      </c>
      <c r="C163">
        <v>99</v>
      </c>
      <c r="E163" s="15" t="s">
        <v>273</v>
      </c>
      <c r="F163" s="16">
        <v>17.975580436803511</v>
      </c>
      <c r="G163" s="63">
        <v>36.700000000000003</v>
      </c>
    </row>
    <row r="164" spans="1:7" x14ac:dyDescent="0.25">
      <c r="A164" t="s">
        <v>721</v>
      </c>
      <c r="B164" s="48">
        <v>3.56E-2</v>
      </c>
      <c r="C164">
        <v>101</v>
      </c>
      <c r="E164" s="5" t="s">
        <v>720</v>
      </c>
      <c r="F164" s="16">
        <v>18.100075950958193</v>
      </c>
      <c r="G164" s="63">
        <v>10.78</v>
      </c>
    </row>
    <row r="165" spans="1:7" x14ac:dyDescent="0.25">
      <c r="A165" t="s">
        <v>139</v>
      </c>
      <c r="B165" s="48">
        <v>1.5699999999999999E-2</v>
      </c>
      <c r="C165">
        <v>183</v>
      </c>
      <c r="E165" s="15" t="s">
        <v>276</v>
      </c>
      <c r="F165" s="16">
        <v>18.118899747121084</v>
      </c>
      <c r="G165" s="63">
        <v>39.4</v>
      </c>
    </row>
    <row r="166" spans="1:7" x14ac:dyDescent="0.25">
      <c r="A166" t="s">
        <v>257</v>
      </c>
      <c r="B166" s="48">
        <v>0.04</v>
      </c>
      <c r="C166">
        <v>77</v>
      </c>
      <c r="E166" s="15" t="s">
        <v>211</v>
      </c>
      <c r="F166" s="16">
        <v>18.144386911960446</v>
      </c>
      <c r="G166" s="63">
        <v>30.27</v>
      </c>
    </row>
    <row r="167" spans="1:7" x14ac:dyDescent="0.25">
      <c r="A167" t="s">
        <v>258</v>
      </c>
      <c r="B167" s="48">
        <v>1.9800000000000002E-2</v>
      </c>
      <c r="C167">
        <v>146</v>
      </c>
      <c r="E167" s="15" t="s">
        <v>193</v>
      </c>
      <c r="F167" s="16">
        <v>18.189454616444799</v>
      </c>
      <c r="G167" s="63">
        <v>51.15</v>
      </c>
    </row>
    <row r="168" spans="1:7" x14ac:dyDescent="0.25">
      <c r="A168" t="s">
        <v>259</v>
      </c>
      <c r="B168" s="48">
        <v>7.8799999999999995E-2</v>
      </c>
      <c r="C168">
        <v>22</v>
      </c>
      <c r="E168" s="15" t="s">
        <v>200</v>
      </c>
      <c r="F168" s="16">
        <v>18.219506588442137</v>
      </c>
      <c r="G168" s="63">
        <v>93.32</v>
      </c>
    </row>
    <row r="169" spans="1:7" x14ac:dyDescent="0.25">
      <c r="A169" t="s">
        <v>37</v>
      </c>
      <c r="B169" s="48">
        <v>1.3100000000000001E-2</v>
      </c>
      <c r="C169">
        <v>191</v>
      </c>
      <c r="E169" s="15" t="s">
        <v>196</v>
      </c>
      <c r="F169" s="16">
        <v>18.2795088080033</v>
      </c>
      <c r="G169" s="63"/>
    </row>
    <row r="170" spans="1:7" x14ac:dyDescent="0.25">
      <c r="A170" t="s">
        <v>260</v>
      </c>
      <c r="B170" s="48">
        <v>1.6500000000000001E-2</v>
      </c>
      <c r="C170">
        <v>177</v>
      </c>
      <c r="E170" s="15" t="s">
        <v>285</v>
      </c>
      <c r="F170" s="16">
        <v>18.307691201130048</v>
      </c>
      <c r="G170" s="63">
        <v>49.71</v>
      </c>
    </row>
    <row r="171" spans="1:7" x14ac:dyDescent="0.25">
      <c r="A171" t="s">
        <v>261</v>
      </c>
      <c r="B171" s="48">
        <v>4.0899999999999999E-2</v>
      </c>
      <c r="C171">
        <v>74</v>
      </c>
      <c r="E171" s="15" t="s">
        <v>251</v>
      </c>
      <c r="F171" s="16">
        <v>18.378357623305842</v>
      </c>
      <c r="G171" s="63">
        <v>18.559999999999999</v>
      </c>
    </row>
    <row r="172" spans="1:7" x14ac:dyDescent="0.25">
      <c r="A172" t="s">
        <v>719</v>
      </c>
      <c r="B172" s="48">
        <v>9.1800000000000007E-2</v>
      </c>
      <c r="C172">
        <v>13</v>
      </c>
      <c r="E172" s="15" t="s">
        <v>233</v>
      </c>
      <c r="F172" s="16">
        <v>18.549381738968098</v>
      </c>
      <c r="G172" s="63">
        <v>36.090000000000003</v>
      </c>
    </row>
    <row r="173" spans="1:7" x14ac:dyDescent="0.25">
      <c r="A173" t="s">
        <v>38</v>
      </c>
      <c r="B173" s="48">
        <v>9.3899999999999997E-2</v>
      </c>
      <c r="C173">
        <v>12</v>
      </c>
      <c r="E173" s="15" t="s">
        <v>216</v>
      </c>
      <c r="F173" s="16">
        <v>18.666125758654008</v>
      </c>
      <c r="G173" s="63">
        <v>67.81</v>
      </c>
    </row>
    <row r="174" spans="1:7" x14ac:dyDescent="0.25">
      <c r="A174" t="s">
        <v>39</v>
      </c>
      <c r="B174" s="48">
        <v>9.5999999999999992E-3</v>
      </c>
      <c r="C174">
        <v>200</v>
      </c>
      <c r="E174" s="5" t="s">
        <v>498</v>
      </c>
      <c r="F174" s="16">
        <v>18.774227801149749</v>
      </c>
      <c r="G174" s="63">
        <v>20.64</v>
      </c>
    </row>
    <row r="175" spans="1:7" x14ac:dyDescent="0.25">
      <c r="A175" t="s">
        <v>321</v>
      </c>
      <c r="B175" s="48">
        <v>1.7500000000000002E-2</v>
      </c>
      <c r="C175">
        <v>165</v>
      </c>
      <c r="E175" s="15" t="s">
        <v>243</v>
      </c>
      <c r="F175" s="16">
        <v>18.892819591995114</v>
      </c>
      <c r="G175" s="63">
        <v>19.850000000000001</v>
      </c>
    </row>
    <row r="176" spans="1:7" x14ac:dyDescent="0.25">
      <c r="A176" t="s">
        <v>263</v>
      </c>
      <c r="B176" s="48">
        <v>3.5700000000000003E-2</v>
      </c>
      <c r="C176">
        <v>100</v>
      </c>
      <c r="E176" s="15" t="s">
        <v>162</v>
      </c>
      <c r="F176" s="16">
        <v>18.931748338441079</v>
      </c>
      <c r="G176" s="63">
        <v>8.15</v>
      </c>
    </row>
    <row r="177" spans="1:7" x14ac:dyDescent="0.25">
      <c r="A177" t="s">
        <v>718</v>
      </c>
      <c r="B177" s="48">
        <v>4.7899999999999998E-2</v>
      </c>
      <c r="C177">
        <v>55</v>
      </c>
      <c r="E177" s="15" t="s">
        <v>246</v>
      </c>
      <c r="F177" s="16">
        <v>18.982066393330058</v>
      </c>
      <c r="G177" s="63">
        <v>30.54</v>
      </c>
    </row>
    <row r="178" spans="1:7" x14ac:dyDescent="0.25">
      <c r="A178" t="s">
        <v>264</v>
      </c>
      <c r="B178" s="48">
        <v>8.4900000000000003E-2</v>
      </c>
      <c r="C178">
        <v>18</v>
      </c>
      <c r="E178" s="15" t="s">
        <v>169</v>
      </c>
      <c r="F178" s="16">
        <v>19.08816646774395</v>
      </c>
      <c r="G178" s="63">
        <v>34.619999999999997</v>
      </c>
    </row>
    <row r="179" spans="1:7" x14ac:dyDescent="0.25">
      <c r="A179" t="s">
        <v>265</v>
      </c>
      <c r="B179" s="48">
        <v>2.0199999999999999E-2</v>
      </c>
      <c r="C179">
        <v>144</v>
      </c>
      <c r="E179" s="15" t="s">
        <v>210</v>
      </c>
      <c r="F179" s="16">
        <v>19.300431965035571</v>
      </c>
      <c r="G179" s="63">
        <v>25.91</v>
      </c>
    </row>
    <row r="180" spans="1:7" x14ac:dyDescent="0.25">
      <c r="A180" t="s">
        <v>266</v>
      </c>
      <c r="B180" s="48">
        <v>2.4400000000000002E-2</v>
      </c>
      <c r="C180">
        <v>132</v>
      </c>
      <c r="E180" s="15" t="s">
        <v>123</v>
      </c>
      <c r="F180" s="16">
        <v>19.558340653871142</v>
      </c>
      <c r="G180" s="63">
        <v>81.63</v>
      </c>
    </row>
    <row r="181" spans="1:7" x14ac:dyDescent="0.25">
      <c r="A181" t="s">
        <v>43</v>
      </c>
      <c r="B181" s="48">
        <v>2.1700000000000001E-2</v>
      </c>
      <c r="C181">
        <v>138</v>
      </c>
      <c r="E181" s="15" t="s">
        <v>209</v>
      </c>
      <c r="F181" s="16">
        <v>20.911335011162965</v>
      </c>
      <c r="G181" s="63">
        <v>41.52</v>
      </c>
    </row>
    <row r="182" spans="1:7" x14ac:dyDescent="0.25">
      <c r="A182" t="s">
        <v>44</v>
      </c>
      <c r="B182" s="48">
        <v>1.7000000000000001E-2</v>
      </c>
      <c r="C182">
        <v>172</v>
      </c>
      <c r="E182" s="15" t="s">
        <v>182</v>
      </c>
      <c r="F182" s="16">
        <v>21.02197760801938</v>
      </c>
      <c r="G182" s="63">
        <v>152.06</v>
      </c>
    </row>
    <row r="183" spans="1:7" x14ac:dyDescent="0.25">
      <c r="A183" t="s">
        <v>267</v>
      </c>
      <c r="B183" s="48">
        <v>7.1999999999999995E-2</v>
      </c>
      <c r="C183">
        <v>26</v>
      </c>
      <c r="E183" s="15" t="s">
        <v>13</v>
      </c>
      <c r="F183" s="16"/>
      <c r="G183" s="63">
        <v>3.68</v>
      </c>
    </row>
    <row r="184" spans="1:7" x14ac:dyDescent="0.25">
      <c r="A184" t="s">
        <v>268</v>
      </c>
      <c r="B184" s="48">
        <v>0.1076</v>
      </c>
      <c r="C184">
        <v>9</v>
      </c>
      <c r="E184" s="5" t="s">
        <v>697</v>
      </c>
      <c r="F184" s="16"/>
      <c r="G184" s="63">
        <v>66.69</v>
      </c>
    </row>
    <row r="185" spans="1:7" x14ac:dyDescent="0.25">
      <c r="A185" t="s">
        <v>322</v>
      </c>
      <c r="B185" s="48">
        <v>4.5400000000000003E-2</v>
      </c>
      <c r="C185">
        <v>59</v>
      </c>
      <c r="E185" s="19"/>
      <c r="F185" s="20"/>
    </row>
    <row r="186" spans="1:7" x14ac:dyDescent="0.25">
      <c r="A186" t="s">
        <v>697</v>
      </c>
      <c r="B186" s="48">
        <v>4.2500000000000003E-2</v>
      </c>
      <c r="C186">
        <v>70</v>
      </c>
      <c r="E186" s="22"/>
      <c r="F186" s="23"/>
    </row>
    <row r="187" spans="1:7" x14ac:dyDescent="0.25">
      <c r="A187" t="s">
        <v>271</v>
      </c>
      <c r="B187" s="48">
        <v>2.92E-2</v>
      </c>
      <c r="C187">
        <v>118</v>
      </c>
      <c r="E187" s="22"/>
      <c r="F187" s="23"/>
    </row>
    <row r="188" spans="1:7" x14ac:dyDescent="0.25">
      <c r="A188" t="s">
        <v>272</v>
      </c>
      <c r="B188" s="48">
        <v>1.7500000000000002E-2</v>
      </c>
      <c r="C188">
        <v>166</v>
      </c>
      <c r="E188" s="25"/>
      <c r="F188" s="26"/>
    </row>
    <row r="189" spans="1:7" x14ac:dyDescent="0.25">
      <c r="A189" t="s">
        <v>273</v>
      </c>
      <c r="B189" s="48">
        <v>4.0599999999999997E-2</v>
      </c>
      <c r="C189">
        <v>75</v>
      </c>
    </row>
    <row r="190" spans="1:7" x14ac:dyDescent="0.25">
      <c r="A190" t="s">
        <v>274</v>
      </c>
      <c r="B190" s="48">
        <v>1.9E-2</v>
      </c>
      <c r="C190">
        <v>153</v>
      </c>
    </row>
    <row r="191" spans="1:7" x14ac:dyDescent="0.25">
      <c r="A191" t="s">
        <v>46</v>
      </c>
      <c r="B191" s="48">
        <v>7.7999999999999996E-3</v>
      </c>
      <c r="C191">
        <v>202</v>
      </c>
    </row>
    <row r="192" spans="1:7" x14ac:dyDescent="0.25">
      <c r="A192" t="s">
        <v>686</v>
      </c>
      <c r="B192" s="48">
        <v>3.2599999999999997E-2</v>
      </c>
      <c r="C192">
        <v>109</v>
      </c>
    </row>
    <row r="193" spans="1:3" x14ac:dyDescent="0.25">
      <c r="A193" t="s">
        <v>275</v>
      </c>
      <c r="B193" s="48">
        <v>6.6100000000000006E-2</v>
      </c>
      <c r="C193">
        <v>34</v>
      </c>
    </row>
    <row r="194" spans="1:3" x14ac:dyDescent="0.25">
      <c r="A194" t="s">
        <v>276</v>
      </c>
      <c r="B194" s="48">
        <v>6.0499999999999998E-2</v>
      </c>
      <c r="C194">
        <v>43</v>
      </c>
    </row>
    <row r="195" spans="1:3" x14ac:dyDescent="0.25">
      <c r="A195" t="s">
        <v>277</v>
      </c>
      <c r="B195" s="48">
        <v>3.1899999999999998E-2</v>
      </c>
      <c r="C195">
        <v>113</v>
      </c>
    </row>
    <row r="196" spans="1:3" x14ac:dyDescent="0.25">
      <c r="A196" t="s">
        <v>717</v>
      </c>
      <c r="B196" s="48">
        <v>4.9299999999999997E-2</v>
      </c>
      <c r="C196">
        <v>51</v>
      </c>
    </row>
    <row r="197" spans="1:3" x14ac:dyDescent="0.25">
      <c r="A197" t="s">
        <v>48</v>
      </c>
      <c r="B197" s="48">
        <v>6.4999999999999997E-3</v>
      </c>
      <c r="C197">
        <v>206</v>
      </c>
    </row>
    <row r="198" spans="1:3" x14ac:dyDescent="0.25">
      <c r="A198" t="s">
        <v>278</v>
      </c>
      <c r="B198" s="48">
        <v>1.89E-2</v>
      </c>
      <c r="C198">
        <v>155</v>
      </c>
    </row>
    <row r="199" spans="1:3" x14ac:dyDescent="0.25">
      <c r="A199" t="s">
        <v>279</v>
      </c>
      <c r="B199" s="48">
        <v>6.2300000000000001E-2</v>
      </c>
      <c r="C199">
        <v>38</v>
      </c>
    </row>
    <row r="200" spans="1:3" x14ac:dyDescent="0.25">
      <c r="A200" t="s">
        <v>280</v>
      </c>
      <c r="B200" s="48">
        <v>4.7699999999999999E-2</v>
      </c>
      <c r="C200">
        <v>57</v>
      </c>
    </row>
    <row r="201" spans="1:3" x14ac:dyDescent="0.25">
      <c r="A201" t="s">
        <v>281</v>
      </c>
      <c r="B201" s="48">
        <v>0.11550000000000001</v>
      </c>
      <c r="C201">
        <v>8</v>
      </c>
    </row>
    <row r="202" spans="1:3" x14ac:dyDescent="0.25">
      <c r="A202" t="s">
        <v>123</v>
      </c>
      <c r="B202" s="48">
        <v>0.2278</v>
      </c>
      <c r="C202">
        <v>1</v>
      </c>
    </row>
    <row r="203" spans="1:3" x14ac:dyDescent="0.25">
      <c r="A203" t="s">
        <v>282</v>
      </c>
      <c r="B203" s="48">
        <v>2.1700000000000001E-2</v>
      </c>
      <c r="C203">
        <v>137</v>
      </c>
    </row>
    <row r="204" spans="1:3" x14ac:dyDescent="0.25">
      <c r="A204" t="s">
        <v>283</v>
      </c>
      <c r="B204" s="48">
        <v>2.8199999999999999E-2</v>
      </c>
      <c r="C204">
        <v>120</v>
      </c>
    </row>
    <row r="205" spans="1:3" x14ac:dyDescent="0.25">
      <c r="A205" t="s">
        <v>49</v>
      </c>
      <c r="B205" s="48">
        <v>1.11E-2</v>
      </c>
      <c r="C205">
        <v>196</v>
      </c>
    </row>
    <row r="206" spans="1:3" x14ac:dyDescent="0.25">
      <c r="A206" t="s">
        <v>284</v>
      </c>
      <c r="B206" s="48">
        <v>3.6499999999999998E-2</v>
      </c>
      <c r="C206">
        <v>96</v>
      </c>
    </row>
    <row r="207" spans="1:3" x14ac:dyDescent="0.25">
      <c r="A207" t="s">
        <v>285</v>
      </c>
      <c r="B207" s="48">
        <v>3.7999999999999999E-2</v>
      </c>
      <c r="C207">
        <v>89</v>
      </c>
    </row>
    <row r="208" spans="1:3" x14ac:dyDescent="0.25">
      <c r="A208" t="s">
        <v>716</v>
      </c>
      <c r="B208" s="48">
        <v>6.7000000000000002E-3</v>
      </c>
      <c r="C208">
        <v>205</v>
      </c>
    </row>
    <row r="209" spans="1:3" x14ac:dyDescent="0.25">
      <c r="A209" s="15" t="s">
        <v>35</v>
      </c>
      <c r="B209" s="48">
        <v>3.0599999999999999E-2</v>
      </c>
      <c r="C209">
        <v>116</v>
      </c>
    </row>
    <row r="210" spans="1:3" x14ac:dyDescent="0.25">
      <c r="A210" t="s">
        <v>324</v>
      </c>
      <c r="B210" s="48">
        <v>2.6499999999999999E-2</v>
      </c>
      <c r="C210">
        <v>126</v>
      </c>
    </row>
    <row r="211" spans="1:3" x14ac:dyDescent="0.25">
      <c r="A211" t="s">
        <v>287</v>
      </c>
      <c r="B211" s="48">
        <v>1.7100000000000001E-2</v>
      </c>
      <c r="C211">
        <v>171</v>
      </c>
    </row>
    <row r="212" spans="1:3" x14ac:dyDescent="0.25">
      <c r="A212" t="s">
        <v>288</v>
      </c>
      <c r="B212" s="48">
        <v>1.01E-2</v>
      </c>
      <c r="C212">
        <v>198</v>
      </c>
    </row>
  </sheetData>
  <pageMargins left="0.7" right="0.7" top="0.75" bottom="0.75" header="0.3" footer="0.3"/>
  <drawing r:id="rId1"/>
  <extLst>
    <ext xmlns:mx="http://schemas.microsoft.com/office/mac/excel/2008/main" uri="{64002731-A6B0-56B0-2670-7721B7C09600}">
      <mx:PLV Mode="0" OnePage="0" WScale="0"/>
    </ext>
  </extLst>
</worksheet>
</file>

<file path=xl/worksheets/sheet8.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filterMode="1"/>
  <dimension ref="A1:Q197"/>
  <sheetViews>
    <sheetView zoomScale="85" zoomScaleNormal="85" zoomScalePageLayoutView="85" workbookViewId="0">
      <pane xSplit="5" ySplit="1" topLeftCell="F35" activePane="bottomRight" state="frozen"/>
      <selection activeCell="B35" sqref="B35"/>
      <selection pane="topRight" activeCell="B35" sqref="B35"/>
      <selection pane="bottomLeft" activeCell="B35" sqref="B35"/>
      <selection pane="bottomRight" activeCell="F154" sqref="F154"/>
    </sheetView>
  </sheetViews>
  <sheetFormatPr defaultColWidth="8.85546875" defaultRowHeight="15" x14ac:dyDescent="0.25"/>
  <cols>
    <col min="1" max="1" width="19.7109375" style="57" customWidth="1"/>
    <col min="2" max="4" width="8.85546875" style="57"/>
    <col min="5" max="5" width="10" style="57" customWidth="1"/>
    <col min="6" max="18" width="12.7109375" style="57" customWidth="1"/>
    <col min="19" max="16384" width="8.85546875" style="57"/>
  </cols>
  <sheetData>
    <row r="1" spans="1:17" ht="90" x14ac:dyDescent="0.25">
      <c r="A1" s="45" t="s">
        <v>50</v>
      </c>
      <c r="B1" s="45" t="s">
        <v>60</v>
      </c>
      <c r="C1" s="46" t="s">
        <v>754</v>
      </c>
      <c r="D1" s="46" t="s">
        <v>711</v>
      </c>
      <c r="E1" s="46" t="s">
        <v>755</v>
      </c>
      <c r="F1" s="46" t="str">
        <f>+'[6]GCI_data_platform-33'!C2</f>
        <v>2nd pillar: Infrastructure, 1-7 (best)</v>
      </c>
      <c r="G1" s="46" t="str">
        <f>+'[6]GCI_data_platform-34'!$C$2</f>
        <v>2.A. Transport infrastructure, 1-7 (best)</v>
      </c>
      <c r="H1" s="46" t="str">
        <f>+'[6]GCI_data_platform-35'!$C$2</f>
        <v>2.01 Quality of overall infrastructure, 1-7 (best)</v>
      </c>
      <c r="I1" s="46" t="str">
        <f>+'[6]GCI_data_platform-108'!$C$2</f>
        <v>2.02 Quality of roads, 1-7 (best)</v>
      </c>
      <c r="J1" s="46" t="str">
        <f>+'[6]GCI_data_platform-36'!$C$2</f>
        <v>2.03 Quality of railroad infrastructure, 1-7 (best)</v>
      </c>
      <c r="K1" s="46" t="str">
        <f>+'[6]GCI_data_platform-37'!$C$2</f>
        <v>2.04 Quality of port infrastructure, 1-7 (best)</v>
      </c>
      <c r="L1" s="46" t="str">
        <f>+'[6]GCI_data_platform-38'!$C$2</f>
        <v>2.05 Quality of air transport infrastructure, 1-7 (best)</v>
      </c>
      <c r="M1" s="46" t="str">
        <f>+'[6]GCI_data_platform-39'!$C$2</f>
        <v>2.06 Available airline seat km/week, millions</v>
      </c>
      <c r="N1" s="46" t="str">
        <f>+'[6]GCI_data_platform-40'!$C$2</f>
        <v>2.B. Electricity and telephony infrastructure, 1-7 (best)</v>
      </c>
      <c r="O1" s="46" t="str">
        <f>+'[6]GCI_data_platform-41'!$C$2</f>
        <v>2.07 Quality of electricity supply, 1-7 (best)</v>
      </c>
      <c r="P1" s="46" t="str">
        <f>+'[6]GCI_data_platform-42'!$C$2</f>
        <v>2.08 Mobile telephone subscriptions/100 pop.</v>
      </c>
      <c r="Q1" s="46" t="str">
        <f>+'[6]GCI_data_platform-43'!$C$2</f>
        <v>2.09 Fixed telephone lines/100 pop.</v>
      </c>
    </row>
    <row r="2" spans="1:17" hidden="1" x14ac:dyDescent="0.25">
      <c r="A2" s="57" t="s">
        <v>154</v>
      </c>
      <c r="B2" s="57" t="s">
        <v>338</v>
      </c>
      <c r="C2" s="57">
        <v>30</v>
      </c>
      <c r="F2" s="57">
        <f>+VLOOKUP(B2,'[6]GCI_data_platform-33'!$F$1:$G$149,2,FALSE)</f>
        <v>3.3254684400567101</v>
      </c>
      <c r="G2" s="57">
        <f>+VLOOKUP(B2,'[6]GCI_data_platform-34'!$F$1:$G$149,2,FALSE)</f>
        <v>2.94393827110293</v>
      </c>
      <c r="H2" s="57">
        <f>+VLOOKUP(B2,'[6]GCI_data_platform-35'!$F$1:$G$149,2,FALSE)</f>
        <v>3.7914824999999999</v>
      </c>
      <c r="I2" s="57">
        <f>+VLOOKUP(B2,'[6]GCI_data_platform-108'!$F$1:$G$149,2,FALSE)</f>
        <v>3.8503778</v>
      </c>
      <c r="J2" s="57">
        <f>+VLOOKUP(B2,'[6]GCI_data_platform-36'!$F$1:$G$149,2,FALSE)</f>
        <v>1.1762511499999999</v>
      </c>
      <c r="K2" s="57">
        <f>+VLOOKUP(B2,'[6]GCI_data_platform-37'!$F$1:$G$149,2,FALSE)</f>
        <v>3.4748191500000001</v>
      </c>
      <c r="L2" s="57">
        <f>+VLOOKUP(B2,'[6]GCI_data_platform-38'!$F$1:$G$149,2,FALSE)</f>
        <v>4.30722045</v>
      </c>
      <c r="M2" s="57">
        <f>+VLOOKUP(B2,'[6]GCI_data_platform-39'!$F$1:$G$149,2,FALSE)</f>
        <v>24.226734660479998</v>
      </c>
      <c r="N2" s="57">
        <f>+VLOOKUP(B2,'[6]GCI_data_platform-40'!$F$1:$G$149,2,FALSE)</f>
        <v>3.7069986090104998</v>
      </c>
      <c r="O2" s="57">
        <f>+VLOOKUP(B2,'[6]GCI_data_platform-41'!$F$1:$G$149,2,FALSE)</f>
        <v>4.4528138500000001</v>
      </c>
      <c r="P2" s="57">
        <f>+VLOOKUP(B2,'[6]GCI_data_platform-42'!$F$1:$G$149,2,FALSE)</f>
        <v>108.44733472084</v>
      </c>
      <c r="Q2" s="57">
        <f>+VLOOKUP(B2,'[6]GCI_data_platform-43'!$F$1:$G$149,2,FALSE)</f>
        <v>9.6673052665434103</v>
      </c>
    </row>
    <row r="3" spans="1:17" hidden="1" x14ac:dyDescent="0.25">
      <c r="A3" s="57" t="s">
        <v>155</v>
      </c>
      <c r="B3" s="57" t="s">
        <v>343</v>
      </c>
      <c r="C3" s="57">
        <v>30</v>
      </c>
      <c r="F3" s="57">
        <f>+VLOOKUP(B3,'[6]GCI_data_platform-33'!$F$1:$G$149,2,FALSE)</f>
        <v>3.1404391947924499</v>
      </c>
      <c r="G3" s="57">
        <f>+VLOOKUP(B3,'[6]GCI_data_platform-34'!$F$1:$G$149,2,FALSE)</f>
        <v>2.7712898891389699</v>
      </c>
      <c r="H3" s="57">
        <f>+VLOOKUP(B3,'[6]GCI_data_platform-35'!$F$1:$G$149,2,FALSE)</f>
        <v>3.80713980510204</v>
      </c>
      <c r="I3" s="57">
        <f>+VLOOKUP(B3,'[6]GCI_data_platform-108'!$F$1:$G$149,2,FALSE)</f>
        <v>3.2927093112244901</v>
      </c>
      <c r="J3" s="57">
        <f>+VLOOKUP(B3,'[6]GCI_data_platform-36'!$F$1:$G$149,2,FALSE)</f>
        <v>2.3274659724489801</v>
      </c>
      <c r="K3" s="57">
        <f>+VLOOKUP(B3,'[6]GCI_data_platform-37'!$F$1:$G$149,2,FALSE)</f>
        <v>2.7043167346938799</v>
      </c>
      <c r="L3" s="57">
        <f>+VLOOKUP(B3,'[6]GCI_data_platform-38'!$F$1:$G$149,2,FALSE)</f>
        <v>3.00974334795918</v>
      </c>
      <c r="M3" s="57">
        <f>+VLOOKUP(B3,'[6]GCI_data_platform-39'!$F$1:$G$149,2,FALSE)</f>
        <v>183.94870478054401</v>
      </c>
      <c r="N3" s="57">
        <f>+VLOOKUP(B3,'[6]GCI_data_platform-40'!$F$1:$G$149,2,FALSE)</f>
        <v>3.5095885004459402</v>
      </c>
      <c r="O3" s="57">
        <f>+VLOOKUP(B3,'[6]GCI_data_platform-41'!$F$1:$G$149,2,FALSE)</f>
        <v>4.1865303908163298</v>
      </c>
      <c r="P3" s="57">
        <f>+VLOOKUP(B3,'[6]GCI_data_platform-42'!$F$1:$G$149,2,FALSE)</f>
        <v>103.305864403022</v>
      </c>
      <c r="Q3" s="57">
        <f>+VLOOKUP(B3,'[6]GCI_data_platform-43'!$F$1:$G$149,2,FALSE)</f>
        <v>8.7760102360839891</v>
      </c>
    </row>
    <row r="4" spans="1:17" hidden="1" x14ac:dyDescent="0.25">
      <c r="A4" s="57" t="s">
        <v>156</v>
      </c>
      <c r="B4" s="57" t="s">
        <v>353</v>
      </c>
      <c r="C4" s="57">
        <v>30</v>
      </c>
      <c r="F4" s="57">
        <f>+VLOOKUP(B4,'[6]GCI_data_platform-33'!$F$1:$G$149,2,FALSE)</f>
        <v>1.92076297513994</v>
      </c>
      <c r="G4" s="57">
        <f>+VLOOKUP(B4,'[6]GCI_data_platform-34'!$F$1:$G$149,2,FALSE)</f>
        <v>2.2807759201311102</v>
      </c>
      <c r="H4" s="57">
        <f>+VLOOKUP(B4,'[6]GCI_data_platform-35'!$F$1:$G$149,2,FALSE)</f>
        <v>2.030303</v>
      </c>
      <c r="I4" s="57">
        <f>+VLOOKUP(B4,'[6]GCI_data_platform-108'!$F$1:$G$149,2,FALSE)</f>
        <v>2.3529409999999999</v>
      </c>
      <c r="J4" s="57">
        <f>+VLOOKUP(B4,'[6]GCI_data_platform-36'!$F$1:$G$149,2,FALSE)</f>
        <v>1.6666669999999999</v>
      </c>
      <c r="K4" s="57">
        <f>+VLOOKUP(B4,'[6]GCI_data_platform-37'!$F$1:$G$149,2,FALSE)</f>
        <v>2.941176</v>
      </c>
      <c r="L4" s="57">
        <f>+VLOOKUP(B4,'[6]GCI_data_platform-38'!$F$1:$G$149,2,FALSE)</f>
        <v>3.3823530000000002</v>
      </c>
      <c r="M4" s="57">
        <f>+VLOOKUP(B4,'[6]GCI_data_platform-39'!$F$1:$G$149,2,FALSE)</f>
        <v>117.795856026816</v>
      </c>
      <c r="N4" s="57">
        <f>+VLOOKUP(B4,'[6]GCI_data_platform-40'!$F$1:$G$149,2,FALSE)</f>
        <v>1.56075003014877</v>
      </c>
      <c r="O4" s="57">
        <f>+VLOOKUP(B4,'[6]GCI_data_platform-41'!$F$1:$G$149,2,FALSE)</f>
        <v>1.65625</v>
      </c>
      <c r="P4" s="57">
        <f>+VLOOKUP(B4,'[6]GCI_data_platform-42'!$F$1:$G$149,2,FALSE)</f>
        <v>48.610002411901299</v>
      </c>
      <c r="Q4" s="57">
        <f>+VLOOKUP(B4,'[6]GCI_data_platform-43'!$F$1:$G$149,2,FALSE)</f>
        <v>1.5027885655347499</v>
      </c>
    </row>
    <row r="5" spans="1:17" hidden="1" x14ac:dyDescent="0.25">
      <c r="A5" s="57" t="s">
        <v>157</v>
      </c>
      <c r="B5" s="57" t="s">
        <v>356</v>
      </c>
      <c r="C5" s="57">
        <v>30</v>
      </c>
      <c r="F5" s="57">
        <f>+VLOOKUP(B5,'[6]GCI_data_platform-33'!$F$1:$G$149,2,FALSE)</f>
        <v>3.5165204521916098</v>
      </c>
      <c r="G5" s="57">
        <f>+VLOOKUP(B5,'[6]GCI_data_platform-34'!$F$1:$G$149,2,FALSE)</f>
        <v>3.0610700195613898</v>
      </c>
      <c r="H5" s="57">
        <f>+VLOOKUP(B5,'[6]GCI_data_platform-35'!$F$1:$G$149,2,FALSE)</f>
        <v>3.2265246950226198</v>
      </c>
      <c r="I5" s="57">
        <f>+VLOOKUP(B5,'[6]GCI_data_platform-108'!$F$1:$G$149,2,FALSE)</f>
        <v>3.0747332325791898</v>
      </c>
      <c r="J5" s="57">
        <f>+VLOOKUP(B5,'[6]GCI_data_platform-36'!$F$1:$G$149,2,FALSE)</f>
        <v>1.7034840049773801</v>
      </c>
      <c r="K5" s="57">
        <f>+VLOOKUP(B5,'[6]GCI_data_platform-37'!$F$1:$G$149,2,FALSE)</f>
        <v>3.6655291266968302</v>
      </c>
      <c r="L5" s="57">
        <f>+VLOOKUP(B5,'[6]GCI_data_platform-38'!$F$1:$G$149,2,FALSE)</f>
        <v>3.5566846891402699</v>
      </c>
      <c r="M5" s="57">
        <f>+VLOOKUP(B5,'[6]GCI_data_platform-39'!$F$1:$G$149,2,FALSE)</f>
        <v>808.31716255065601</v>
      </c>
      <c r="N5" s="57">
        <f>+VLOOKUP(B5,'[6]GCI_data_platform-40'!$F$1:$G$149,2,FALSE)</f>
        <v>3.97197088482182</v>
      </c>
      <c r="O5" s="57">
        <f>+VLOOKUP(B5,'[6]GCI_data_platform-41'!$F$1:$G$149,2,FALSE)</f>
        <v>3.0577266280542998</v>
      </c>
      <c r="P5" s="57">
        <f>+VLOOKUP(B5,'[6]GCI_data_platform-42'!$F$1:$G$149,2,FALSE)</f>
        <v>142.51175843684501</v>
      </c>
      <c r="Q5" s="57">
        <f>+VLOOKUP(B5,'[6]GCI_data_platform-43'!$F$1:$G$149,2,FALSE)</f>
        <v>24.312282408909599</v>
      </c>
    </row>
    <row r="6" spans="1:17" hidden="1" x14ac:dyDescent="0.25">
      <c r="A6" s="57" t="s">
        <v>158</v>
      </c>
      <c r="B6" s="57" t="s">
        <v>357</v>
      </c>
      <c r="C6" s="57">
        <v>30</v>
      </c>
      <c r="F6" s="57">
        <f>+VLOOKUP(B6,'[6]GCI_data_platform-33'!$F$1:$G$149,2,FALSE)</f>
        <v>3.8122932272526699</v>
      </c>
      <c r="G6" s="57">
        <f>+VLOOKUP(B6,'[6]GCI_data_platform-34'!$F$1:$G$149,2,FALSE)</f>
        <v>3.2300361015438299</v>
      </c>
      <c r="H6" s="57">
        <f>+VLOOKUP(B6,'[6]GCI_data_platform-35'!$F$1:$G$149,2,FALSE)</f>
        <v>4.4037803025641002</v>
      </c>
      <c r="I6" s="57">
        <f>+VLOOKUP(B6,'[6]GCI_data_platform-108'!$F$1:$G$149,2,FALSE)</f>
        <v>3.6819162820512799</v>
      </c>
      <c r="J6" s="57">
        <f>+VLOOKUP(B6,'[6]GCI_data_platform-36'!$F$1:$G$149,2,FALSE)</f>
        <v>2.60205097948718</v>
      </c>
      <c r="K6" s="57">
        <f>+VLOOKUP(B6,'[6]GCI_data_platform-37'!$F$1:$G$149,2,FALSE)</f>
        <v>3.0493144307692299</v>
      </c>
      <c r="L6" s="57">
        <f>+VLOOKUP(B6,'[6]GCI_data_platform-38'!$F$1:$G$149,2,FALSE)</f>
        <v>4.52901797435897</v>
      </c>
      <c r="M6" s="57">
        <f>+VLOOKUP(B6,'[6]GCI_data_platform-39'!$F$1:$G$149,2,FALSE)</f>
        <v>43.360055690688</v>
      </c>
      <c r="N6" s="57">
        <f>+VLOOKUP(B6,'[6]GCI_data_platform-40'!$F$1:$G$149,2,FALSE)</f>
        <v>4.3945503529614998</v>
      </c>
      <c r="O6" s="57">
        <f>+VLOOKUP(B6,'[6]GCI_data_platform-41'!$F$1:$G$149,2,FALSE)</f>
        <v>5.2077508256410203</v>
      </c>
      <c r="P6" s="57">
        <f>+VLOOKUP(B6,'[6]GCI_data_platform-42'!$F$1:$G$149,2,FALSE)</f>
        <v>106.87896192053201</v>
      </c>
      <c r="Q6" s="57">
        <f>+VLOOKUP(B6,'[6]GCI_data_platform-43'!$F$1:$G$149,2,FALSE)</f>
        <v>18.7916777635823</v>
      </c>
    </row>
    <row r="7" spans="1:17" hidden="1" x14ac:dyDescent="0.25">
      <c r="A7" s="57" t="s">
        <v>159</v>
      </c>
      <c r="B7" s="57" t="s">
        <v>361</v>
      </c>
      <c r="C7" s="57">
        <v>30</v>
      </c>
      <c r="F7" s="57">
        <f>+VLOOKUP(B7,'[6]GCI_data_platform-33'!$F$1:$G$149,2,FALSE)</f>
        <v>5.5971488199845503</v>
      </c>
      <c r="G7" s="57">
        <f>+VLOOKUP(B7,'[6]GCI_data_platform-34'!$F$1:$G$149,2,FALSE)</f>
        <v>5.3020804159999999</v>
      </c>
      <c r="H7" s="57">
        <f>+VLOOKUP(B7,'[6]GCI_data_platform-35'!$F$1:$G$149,2,FALSE)</f>
        <v>5.2014936079999998</v>
      </c>
      <c r="I7" s="57">
        <f>+VLOOKUP(B7,'[6]GCI_data_platform-108'!$F$1:$G$149,2,FALSE)</f>
        <v>4.9384333680000001</v>
      </c>
      <c r="J7" s="57">
        <f>+VLOOKUP(B7,'[6]GCI_data_platform-36'!$F$1:$G$149,2,FALSE)</f>
        <v>4.1423502000000001</v>
      </c>
      <c r="K7" s="57">
        <f>+VLOOKUP(B7,'[6]GCI_data_platform-37'!$F$1:$G$149,2,FALSE)</f>
        <v>4.9667373039999996</v>
      </c>
      <c r="L7" s="57">
        <f>+VLOOKUP(B7,'[6]GCI_data_platform-38'!$F$1:$G$149,2,FALSE)</f>
        <v>5.5634680159999998</v>
      </c>
      <c r="M7" s="57">
        <f>+VLOOKUP(B7,'[6]GCI_data_platform-39'!$F$1:$G$149,2,FALSE)</f>
        <v>4334.3337350459497</v>
      </c>
      <c r="N7" s="57">
        <f>+VLOOKUP(B7,'[6]GCI_data_platform-40'!$F$1:$G$149,2,FALSE)</f>
        <v>5.8922172239691104</v>
      </c>
      <c r="O7" s="57">
        <f>+VLOOKUP(B7,'[6]GCI_data_platform-41'!$F$1:$G$149,2,FALSE)</f>
        <v>6.2030435759999998</v>
      </c>
      <c r="P7" s="57">
        <f>+VLOOKUP(B7,'[6]GCI_data_platform-42'!$F$1:$G$149,2,FALSE)</f>
        <v>106.192815225723</v>
      </c>
      <c r="Q7" s="57">
        <f>+VLOOKUP(B7,'[6]GCI_data_platform-43'!$F$1:$G$149,2,FALSE)</f>
        <v>45.687606550601799</v>
      </c>
    </row>
    <row r="8" spans="1:17" hidden="1" x14ac:dyDescent="0.25">
      <c r="A8" s="57" t="s">
        <v>160</v>
      </c>
      <c r="B8" s="57" t="s">
        <v>363</v>
      </c>
      <c r="C8" s="57">
        <v>30</v>
      </c>
      <c r="F8" s="57">
        <f>+VLOOKUP(B8,'[6]GCI_data_platform-33'!$F$1:$G$149,2,FALSE)</f>
        <v>5.72082411694943</v>
      </c>
      <c r="G8" s="57">
        <f>+VLOOKUP(B8,'[6]GCI_data_platform-34'!$F$1:$G$149,2,FALSE)</f>
        <v>4.9832864135905197</v>
      </c>
      <c r="H8" s="57">
        <f>+VLOOKUP(B8,'[6]GCI_data_platform-35'!$F$1:$G$149,2,FALSE)</f>
        <v>6.2373965970588197</v>
      </c>
      <c r="I8" s="57">
        <f>+VLOOKUP(B8,'[6]GCI_data_platform-108'!$F$1:$G$149,2,FALSE)</f>
        <v>6.2239816941176498</v>
      </c>
      <c r="J8" s="57">
        <f>+VLOOKUP(B8,'[6]GCI_data_platform-36'!$F$1:$G$149,2,FALSE)</f>
        <v>5.2187513397058796</v>
      </c>
      <c r="K8" s="57">
        <f>+VLOOKUP(B8,'[6]GCI_data_platform-37'!$F$1:$G$149,2,FALSE)</f>
        <v>4.7220338544117597</v>
      </c>
      <c r="L8" s="57">
        <f>+VLOOKUP(B8,'[6]GCI_data_platform-38'!$F$1:$G$149,2,FALSE)</f>
        <v>5.3965870897058803</v>
      </c>
      <c r="M8" s="57">
        <f>+VLOOKUP(B8,'[6]GCI_data_platform-39'!$F$1:$G$149,2,FALSE)</f>
        <v>416.081753917632</v>
      </c>
      <c r="N8" s="57">
        <f>+VLOOKUP(B8,'[6]GCI_data_platform-40'!$F$1:$G$149,2,FALSE)</f>
        <v>6.4583618203083404</v>
      </c>
      <c r="O8" s="57">
        <f>+VLOOKUP(B8,'[6]GCI_data_platform-41'!$F$1:$G$149,2,FALSE)</f>
        <v>6.6930312970588197</v>
      </c>
      <c r="P8" s="57">
        <f>+VLOOKUP(B8,'[6]GCI_data_platform-42'!$F$1:$G$149,2,FALSE)</f>
        <v>161.206988088028</v>
      </c>
      <c r="Q8" s="57">
        <f>+VLOOKUP(B8,'[6]GCI_data_platform-43'!$F$1:$G$149,2,FALSE)</f>
        <v>39.649231247438102</v>
      </c>
    </row>
    <row r="9" spans="1:17" hidden="1" x14ac:dyDescent="0.25">
      <c r="A9" s="57" t="s">
        <v>161</v>
      </c>
      <c r="B9" s="57" t="s">
        <v>365</v>
      </c>
      <c r="C9" s="57">
        <v>30</v>
      </c>
      <c r="F9" s="57">
        <f>+VLOOKUP(B9,'[6]GCI_data_platform-33'!$F$1:$G$149,2,FALSE)</f>
        <v>4.0582617985376404</v>
      </c>
      <c r="G9" s="57">
        <f>+VLOOKUP(B9,'[6]GCI_data_platform-34'!$F$1:$G$149,2,FALSE)</f>
        <v>3.9091898121042701</v>
      </c>
      <c r="H9" s="57">
        <f>+VLOOKUP(B9,'[6]GCI_data_platform-35'!$F$1:$G$149,2,FALSE)</f>
        <v>4.7258886666666697</v>
      </c>
      <c r="I9" s="57">
        <f>+VLOOKUP(B9,'[6]GCI_data_platform-108'!$F$1:$G$149,2,FALSE)</f>
        <v>3.9856938194444398</v>
      </c>
      <c r="J9" s="57">
        <f>+VLOOKUP(B9,'[6]GCI_data_platform-36'!$F$1:$G$149,2,FALSE)</f>
        <v>3.9339391250000002</v>
      </c>
      <c r="K9" s="57">
        <f>+VLOOKUP(B9,'[6]GCI_data_platform-37'!$F$1:$G$149,2,FALSE)</f>
        <v>4.4777169166666697</v>
      </c>
      <c r="L9" s="57">
        <f>+VLOOKUP(B9,'[6]GCI_data_platform-38'!$F$1:$G$149,2,FALSE)</f>
        <v>5.0986219555555596</v>
      </c>
      <c r="M9" s="57">
        <f>+VLOOKUP(B9,'[6]GCI_data_platform-39'!$F$1:$G$149,2,FALSE)</f>
        <v>88.359354578880001</v>
      </c>
      <c r="N9" s="57">
        <f>+VLOOKUP(B9,'[6]GCI_data_platform-40'!$F$1:$G$149,2,FALSE)</f>
        <v>4.2073337849710102</v>
      </c>
      <c r="O9" s="57">
        <f>+VLOOKUP(B9,'[6]GCI_data_platform-41'!$F$1:$G$149,2,FALSE)</f>
        <v>4.8478299277777799</v>
      </c>
      <c r="P9" s="57">
        <f>+VLOOKUP(B9,'[6]GCI_data_platform-42'!$F$1:$G$149,2,FALSE)</f>
        <v>107.47213236314199</v>
      </c>
      <c r="Q9" s="57">
        <f>+VLOOKUP(B9,'[6]GCI_data_platform-43'!$F$1:$G$149,2,FALSE)</f>
        <v>18.400457774475999</v>
      </c>
    </row>
    <row r="10" spans="1:17" x14ac:dyDescent="0.25">
      <c r="A10" s="57" t="s">
        <v>2</v>
      </c>
      <c r="B10" s="57" t="s">
        <v>71</v>
      </c>
      <c r="C10" s="57">
        <v>20</v>
      </c>
      <c r="D10" s="57">
        <v>1</v>
      </c>
      <c r="E10" s="57">
        <v>22</v>
      </c>
      <c r="F10" s="57">
        <f>+VLOOKUP(B10,'[6]GCI_data_platform-33'!$F$1:$G$149,2,FALSE)</f>
        <v>5.1800048604831197</v>
      </c>
      <c r="G10" s="57">
        <f>+VLOOKUP(B10,'[6]GCI_data_platform-34'!$F$1:$G$149,2,FALSE)</f>
        <v>4.8096827376937696</v>
      </c>
      <c r="H10" s="57">
        <f>+VLOOKUP(B10,'[6]GCI_data_platform-35'!$F$1:$G$149,2,FALSE)</f>
        <v>5.7322934462264099</v>
      </c>
      <c r="I10" s="57">
        <f>+VLOOKUP(B10,'[6]GCI_data_platform-108'!$F$1:$G$149,2,FALSE)</f>
        <v>5.4284140801886798</v>
      </c>
      <c r="J10" s="57">
        <f>+VLOOKUP(B10,'[6]GCI_data_platform-36'!$F$1:$G$149,2,FALSE)</f>
        <v>0</v>
      </c>
      <c r="K10" s="57">
        <f>+VLOOKUP(B10,'[6]GCI_data_platform-37'!$F$1:$G$149,2,FALSE)</f>
        <v>5.78517906509434</v>
      </c>
      <c r="L10" s="57">
        <f>+VLOOKUP(B10,'[6]GCI_data_platform-38'!$F$1:$G$149,2,FALSE)</f>
        <v>5.6403229707547204</v>
      </c>
      <c r="M10" s="57">
        <f>+VLOOKUP(B10,'[6]GCI_data_platform-39'!$F$1:$G$149,2,FALSE)</f>
        <v>174.823568194176</v>
      </c>
      <c r="N10" s="57">
        <f>+VLOOKUP(B10,'[6]GCI_data_platform-40'!$F$1:$G$149,2,FALSE)</f>
        <v>5.5503269832724698</v>
      </c>
      <c r="O10" s="57">
        <f>+VLOOKUP(B10,'[6]GCI_data_platform-41'!$F$1:$G$149,2,FALSE)</f>
        <v>6.2508385952830201</v>
      </c>
      <c r="P10" s="57">
        <f>+VLOOKUP(B10,'[6]GCI_data_platform-42'!$F$1:$G$149,2,FALSE)</f>
        <v>156.22849829163201</v>
      </c>
      <c r="Q10" s="57">
        <f>+VLOOKUP(B10,'[6]GCI_data_platform-43'!$F$1:$G$149,2,FALSE)</f>
        <v>21.330871616825501</v>
      </c>
    </row>
    <row r="11" spans="1:17" hidden="1" x14ac:dyDescent="0.25">
      <c r="A11" s="57" t="s">
        <v>162</v>
      </c>
      <c r="B11" s="57" t="s">
        <v>367</v>
      </c>
      <c r="C11" s="57">
        <v>30</v>
      </c>
      <c r="F11" s="57">
        <f>+VLOOKUP(B11,'[6]GCI_data_platform-33'!$F$1:$G$149,2,FALSE)</f>
        <v>2.3708399375095102</v>
      </c>
      <c r="G11" s="57">
        <f>+VLOOKUP(B11,'[6]GCI_data_platform-34'!$F$1:$G$149,2,FALSE)</f>
        <v>2.7275235604742201</v>
      </c>
      <c r="H11" s="57">
        <f>+VLOOKUP(B11,'[6]GCI_data_platform-35'!$F$1:$G$149,2,FALSE)</f>
        <v>2.82429525350318</v>
      </c>
      <c r="I11" s="57">
        <f>+VLOOKUP(B11,'[6]GCI_data_platform-108'!$F$1:$G$149,2,FALSE)</f>
        <v>2.79888047770701</v>
      </c>
      <c r="J11" s="57">
        <f>+VLOOKUP(B11,'[6]GCI_data_platform-36'!$F$1:$G$149,2,FALSE)</f>
        <v>2.4408648904458601</v>
      </c>
      <c r="K11" s="57">
        <f>+VLOOKUP(B11,'[6]GCI_data_platform-37'!$F$1:$G$149,2,FALSE)</f>
        <v>3.54289116942675</v>
      </c>
      <c r="L11" s="57">
        <f>+VLOOKUP(B11,'[6]GCI_data_platform-38'!$F$1:$G$149,2,FALSE)</f>
        <v>3.2209568229299399</v>
      </c>
      <c r="M11" s="57">
        <f>+VLOOKUP(B11,'[6]GCI_data_platform-39'!$F$1:$G$149,2,FALSE)</f>
        <v>203.16909293049599</v>
      </c>
      <c r="N11" s="57">
        <f>+VLOOKUP(B11,'[6]GCI_data_platform-40'!$F$1:$G$149,2,FALSE)</f>
        <v>2.01415631454479</v>
      </c>
      <c r="O11" s="57">
        <f>+VLOOKUP(B11,'[6]GCI_data_platform-41'!$F$1:$G$149,2,FALSE)</f>
        <v>2.1842442980891699</v>
      </c>
      <c r="P11" s="57">
        <f>+VLOOKUP(B11,'[6]GCI_data_platform-42'!$F$1:$G$149,2,FALSE)</f>
        <v>63.762733240016701</v>
      </c>
      <c r="Q11" s="57">
        <f>+VLOOKUP(B11,'[6]GCI_data_platform-43'!$F$1:$G$149,2,FALSE)</f>
        <v>0.63092758688551598</v>
      </c>
    </row>
    <row r="12" spans="1:17" hidden="1" x14ac:dyDescent="0.25">
      <c r="A12" s="57" t="s">
        <v>3</v>
      </c>
      <c r="B12" s="57" t="s">
        <v>72</v>
      </c>
      <c r="C12" s="57">
        <v>10</v>
      </c>
      <c r="D12" s="57">
        <v>1</v>
      </c>
      <c r="E12" s="57">
        <v>11</v>
      </c>
      <c r="F12" s="57">
        <f>+VLOOKUP(B12,'[6]GCI_data_platform-33'!$F$1:$G$149,2,FALSE)</f>
        <v>5.5174058329104501</v>
      </c>
      <c r="G12" s="57">
        <f>+VLOOKUP(B12,'[6]GCI_data_platform-34'!$F$1:$G$149,2,FALSE)</f>
        <v>4.6867890404928199</v>
      </c>
      <c r="H12" s="57">
        <f>+VLOOKUP(B12,'[6]GCI_data_platform-35'!$F$1:$G$149,2,FALSE)</f>
        <v>5.6015303463414599</v>
      </c>
      <c r="I12" s="57">
        <f>+VLOOKUP(B12,'[6]GCI_data_platform-108'!$F$1:$G$149,2,FALSE)</f>
        <v>5.0828664000000003</v>
      </c>
      <c r="J12" s="57">
        <f>+VLOOKUP(B12,'[6]GCI_data_platform-36'!$F$1:$G$149,2,FALSE)</f>
        <v>0</v>
      </c>
      <c r="K12" s="57">
        <f>+VLOOKUP(B12,'[6]GCI_data_platform-37'!$F$1:$G$149,2,FALSE)</f>
        <v>5.5870581170731697</v>
      </c>
      <c r="L12" s="57">
        <f>+VLOOKUP(B12,'[6]GCI_data_platform-38'!$F$1:$G$149,2,FALSE)</f>
        <v>5.9741861463414603</v>
      </c>
      <c r="M12" s="57">
        <f>+VLOOKUP(B12,'[6]GCI_data_platform-39'!$F$1:$G$149,2,FALSE)</f>
        <v>71.372804298047996</v>
      </c>
      <c r="N12" s="57">
        <f>+VLOOKUP(B12,'[6]GCI_data_platform-40'!$F$1:$G$149,2,FALSE)</f>
        <v>6.3480226253280803</v>
      </c>
      <c r="O12" s="57">
        <f>+VLOOKUP(B12,'[6]GCI_data_platform-41'!$F$1:$G$149,2,FALSE)</f>
        <v>6.2860991609756098</v>
      </c>
      <c r="P12" s="57">
        <f>+VLOOKUP(B12,'[6]GCI_data_platform-42'!$F$1:$G$149,2,FALSE)</f>
        <v>126.397843587222</v>
      </c>
      <c r="Q12" s="57">
        <f>+VLOOKUP(B12,'[6]GCI_data_platform-43'!$F$1:$G$149,2,FALSE)</f>
        <v>52.4532837941209</v>
      </c>
    </row>
    <row r="13" spans="1:17" hidden="1" x14ac:dyDescent="0.25">
      <c r="A13" s="57" t="s">
        <v>164</v>
      </c>
      <c r="B13" s="57" t="s">
        <v>369</v>
      </c>
      <c r="C13" s="57">
        <v>30</v>
      </c>
      <c r="F13" s="57">
        <f>+VLOOKUP(B13,'[6]GCI_data_platform-33'!$F$1:$G$149,2,FALSE)</f>
        <v>5.5970975380206101</v>
      </c>
      <c r="G13" s="57">
        <f>+VLOOKUP(B13,'[6]GCI_data_platform-34'!$F$1:$G$149,2,FALSE)</f>
        <v>5.14189495294581</v>
      </c>
      <c r="H13" s="57">
        <f>+VLOOKUP(B13,'[6]GCI_data_platform-35'!$F$1:$G$149,2,FALSE)</f>
        <v>5.7803794798816597</v>
      </c>
      <c r="I13" s="57">
        <f>+VLOOKUP(B13,'[6]GCI_data_platform-108'!$F$1:$G$149,2,FALSE)</f>
        <v>5.3877135804733696</v>
      </c>
      <c r="J13" s="57">
        <f>+VLOOKUP(B13,'[6]GCI_data_platform-36'!$F$1:$G$149,2,FALSE)</f>
        <v>4.9603305343195299</v>
      </c>
      <c r="K13" s="57">
        <f>+VLOOKUP(B13,'[6]GCI_data_platform-37'!$F$1:$G$149,2,FALSE)</f>
        <v>6.2826216662721901</v>
      </c>
      <c r="L13" s="57">
        <f>+VLOOKUP(B13,'[6]GCI_data_platform-38'!$F$1:$G$149,2,FALSE)</f>
        <v>5.9663188165680499</v>
      </c>
      <c r="M13" s="57">
        <f>+VLOOKUP(B13,'[6]GCI_data_platform-39'!$F$1:$G$149,2,FALSE)</f>
        <v>556.97641574572799</v>
      </c>
      <c r="N13" s="57">
        <f>+VLOOKUP(B13,'[6]GCI_data_platform-40'!$F$1:$G$149,2,FALSE)</f>
        <v>6.0523001230954101</v>
      </c>
      <c r="O13" s="57">
        <f>+VLOOKUP(B13,'[6]GCI_data_platform-41'!$F$1:$G$149,2,FALSE)</f>
        <v>6.4003837284023701</v>
      </c>
      <c r="P13" s="57">
        <f>+VLOOKUP(B13,'[6]GCI_data_platform-42'!$F$1:$G$149,2,FALSE)</f>
        <v>119.38590191056799</v>
      </c>
      <c r="Q13" s="57">
        <f>+VLOOKUP(B13,'[6]GCI_data_platform-43'!$F$1:$G$149,2,FALSE)</f>
        <v>42.927586266989998</v>
      </c>
    </row>
    <row r="14" spans="1:17" hidden="1" x14ac:dyDescent="0.25">
      <c r="A14" s="57" t="s">
        <v>165</v>
      </c>
      <c r="B14" s="57" t="s">
        <v>370</v>
      </c>
      <c r="C14" s="57">
        <v>30</v>
      </c>
      <c r="F14" s="57">
        <f>+VLOOKUP(B14,'[6]GCI_data_platform-33'!$F$1:$G$149,2,FALSE)</f>
        <v>2.3969770886480601</v>
      </c>
      <c r="G14" s="57">
        <f>+VLOOKUP(B14,'[6]GCI_data_platform-34'!$F$1:$G$149,2,FALSE)</f>
        <v>2.44821927919548</v>
      </c>
      <c r="H14" s="57">
        <f>+VLOOKUP(B14,'[6]GCI_data_platform-35'!$F$1:$G$149,2,FALSE)</f>
        <v>2.8028034010471199</v>
      </c>
      <c r="I14" s="57">
        <f>+VLOOKUP(B14,'[6]GCI_data_platform-108'!$F$1:$G$149,2,FALSE)</f>
        <v>2.7616516408376999</v>
      </c>
      <c r="J14" s="57">
        <f>+VLOOKUP(B14,'[6]GCI_data_platform-36'!$F$1:$G$149,2,FALSE)</f>
        <v>1.37189383141361</v>
      </c>
      <c r="K14" s="57">
        <f>+VLOOKUP(B14,'[6]GCI_data_platform-37'!$F$1:$G$149,2,FALSE)</f>
        <v>3.6985681413612599</v>
      </c>
      <c r="L14" s="57">
        <f>+VLOOKUP(B14,'[6]GCI_data_platform-38'!$F$1:$G$149,2,FALSE)</f>
        <v>3.0015667507853401</v>
      </c>
      <c r="M14" s="57">
        <f>+VLOOKUP(B14,'[6]GCI_data_platform-39'!$F$1:$G$149,2,FALSE)</f>
        <v>20.205536814144001</v>
      </c>
      <c r="N14" s="57">
        <f>+VLOOKUP(B14,'[6]GCI_data_platform-40'!$F$1:$G$149,2,FALSE)</f>
        <v>2.3457348981006301</v>
      </c>
      <c r="O14" s="57">
        <f>+VLOOKUP(B14,'[6]GCI_data_platform-41'!$F$1:$G$149,2,FALSE)</f>
        <v>2.1938244670157099</v>
      </c>
      <c r="P14" s="57">
        <f>+VLOOKUP(B14,'[6]GCI_data_platform-42'!$F$1:$G$149,2,FALSE)</f>
        <v>89.905813167422295</v>
      </c>
      <c r="Q14" s="57">
        <f>+VLOOKUP(B14,'[6]GCI_data_platform-43'!$F$1:$G$149,2,FALSE)</f>
        <v>1.67576683856157</v>
      </c>
    </row>
    <row r="15" spans="1:17" x14ac:dyDescent="0.25">
      <c r="A15" s="57" t="s">
        <v>5</v>
      </c>
      <c r="B15" s="57" t="s">
        <v>74</v>
      </c>
      <c r="C15" s="57">
        <v>20</v>
      </c>
      <c r="D15" s="57">
        <v>1</v>
      </c>
      <c r="E15" s="57">
        <v>22</v>
      </c>
      <c r="F15" s="57">
        <f>+VLOOKUP(B15,'[6]GCI_data_platform-33'!$F$1:$G$149,2,FALSE)</f>
        <v>3.6060603213406401</v>
      </c>
      <c r="G15" s="57">
        <f>+VLOOKUP(B15,'[6]GCI_data_platform-34'!$F$1:$G$149,2,FALSE)</f>
        <v>3.1804558151061002</v>
      </c>
      <c r="H15" s="57">
        <f>+VLOOKUP(B15,'[6]GCI_data_platform-35'!$F$1:$G$149,2,FALSE)</f>
        <v>4.8978919999999997</v>
      </c>
      <c r="I15" s="57">
        <f>+VLOOKUP(B15,'[6]GCI_data_platform-108'!$F$1:$G$149,2,FALSE)</f>
        <v>4.2974110000000003</v>
      </c>
      <c r="J15" s="57">
        <f>+VLOOKUP(B15,'[6]GCI_data_platform-36'!$F$1:$G$149,2,FALSE)</f>
        <v>0</v>
      </c>
      <c r="K15" s="57">
        <f>+VLOOKUP(B15,'[6]GCI_data_platform-37'!$F$1:$G$149,2,FALSE)</f>
        <v>2.2275209999999999</v>
      </c>
      <c r="L15" s="57">
        <f>+VLOOKUP(B15,'[6]GCI_data_platform-38'!$F$1:$G$149,2,FALSE)</f>
        <v>3.4743499999999998</v>
      </c>
      <c r="M15" s="57">
        <f>+VLOOKUP(B15,'[6]GCI_data_platform-39'!$F$1:$G$149,2,FALSE)</f>
        <v>2.1793277784959999</v>
      </c>
      <c r="N15" s="57">
        <f>+VLOOKUP(B15,'[6]GCI_data_platform-40'!$F$1:$G$149,2,FALSE)</f>
        <v>4.0316648275751801</v>
      </c>
      <c r="O15" s="57">
        <f>+VLOOKUP(B15,'[6]GCI_data_platform-41'!$F$1:$G$149,2,FALSE)</f>
        <v>5.9447999999999999</v>
      </c>
      <c r="P15" s="57">
        <f>+VLOOKUP(B15,'[6]GCI_data_platform-42'!$F$1:$G$149,2,FALSE)</f>
        <v>74.741186206014305</v>
      </c>
      <c r="Q15" s="57">
        <f>+VLOOKUP(B15,'[6]GCI_data_platform-43'!$F$1:$G$149,2,FALSE)</f>
        <v>3.59854112837351</v>
      </c>
    </row>
    <row r="16" spans="1:17" hidden="1" x14ac:dyDescent="0.25">
      <c r="A16" s="57" t="s">
        <v>166</v>
      </c>
      <c r="B16" s="57" t="s">
        <v>372</v>
      </c>
      <c r="C16" s="57">
        <v>30</v>
      </c>
      <c r="F16" s="57">
        <f>+VLOOKUP(B16,'[6]GCI_data_platform-33'!$F$1:$G$149,2,FALSE)</f>
        <v>2.9779069189232499</v>
      </c>
      <c r="G16" s="57">
        <f>+VLOOKUP(B16,'[6]GCI_data_platform-34'!$F$1:$G$149,2,FALSE)</f>
        <v>2.79420764803251</v>
      </c>
      <c r="H16" s="57">
        <f>+VLOOKUP(B16,'[6]GCI_data_platform-35'!$F$1:$G$149,2,FALSE)</f>
        <v>3.4447963041095901</v>
      </c>
      <c r="I16" s="57">
        <f>+VLOOKUP(B16,'[6]GCI_data_platform-108'!$F$1:$G$149,2,FALSE)</f>
        <v>3.40385977534247</v>
      </c>
      <c r="J16" s="57">
        <f>+VLOOKUP(B16,'[6]GCI_data_platform-36'!$F$1:$G$149,2,FALSE)</f>
        <v>2.8110539123287701</v>
      </c>
      <c r="K16" s="57">
        <f>+VLOOKUP(B16,'[6]GCI_data_platform-37'!$F$1:$G$149,2,FALSE)</f>
        <v>2.4583029643835599</v>
      </c>
      <c r="L16" s="57">
        <f>+VLOOKUP(B16,'[6]GCI_data_platform-38'!$F$1:$G$149,2,FALSE)</f>
        <v>3.46148395616438</v>
      </c>
      <c r="M16" s="57">
        <f>+VLOOKUP(B16,'[6]GCI_data_platform-39'!$F$1:$G$149,2,FALSE)</f>
        <v>70.407710474111994</v>
      </c>
      <c r="N16" s="57">
        <f>+VLOOKUP(B16,'[6]GCI_data_platform-40'!$F$1:$G$149,2,FALSE)</f>
        <v>3.16160618981398</v>
      </c>
      <c r="O16" s="57">
        <f>+VLOOKUP(B16,'[6]GCI_data_platform-41'!$F$1:$G$149,2,FALSE)</f>
        <v>3.7572521698630101</v>
      </c>
      <c r="P16" s="57">
        <f>+VLOOKUP(B16,'[6]GCI_data_platform-42'!$F$1:$G$149,2,FALSE)</f>
        <v>92.638408390597903</v>
      </c>
      <c r="Q16" s="57">
        <f>+VLOOKUP(B16,'[6]GCI_data_platform-43'!$F$1:$G$149,2,FALSE)</f>
        <v>8.5931049072593595</v>
      </c>
    </row>
    <row r="17" spans="1:17" hidden="1" x14ac:dyDescent="0.25">
      <c r="A17" s="57" t="s">
        <v>167</v>
      </c>
      <c r="B17" s="57" t="s">
        <v>373</v>
      </c>
      <c r="C17" s="57">
        <v>30</v>
      </c>
      <c r="F17" s="57">
        <f>+VLOOKUP(B17,'[6]GCI_data_platform-33'!$F$1:$G$149,2,FALSE)</f>
        <v>3.6691854917327702</v>
      </c>
      <c r="G17" s="57">
        <f>+VLOOKUP(B17,'[6]GCI_data_platform-34'!$F$1:$G$149,2,FALSE)</f>
        <v>2.3306362509073599</v>
      </c>
      <c r="H17" s="57">
        <f>+VLOOKUP(B17,'[6]GCI_data_platform-35'!$F$1:$G$149,2,FALSE)</f>
        <v>3.1075300000000001</v>
      </c>
      <c r="I17" s="57">
        <f>+VLOOKUP(B17,'[6]GCI_data_platform-108'!$F$1:$G$149,2,FALSE)</f>
        <v>3.0546009999999999</v>
      </c>
      <c r="J17" s="57">
        <f>+VLOOKUP(B17,'[6]GCI_data_platform-36'!$F$1:$G$149,2,FALSE)</f>
        <v>3.0440119999999999</v>
      </c>
      <c r="K17" s="57">
        <f>+VLOOKUP(B17,'[6]GCI_data_platform-37'!$F$1:$G$149,2,FALSE)</f>
        <v>1.763914</v>
      </c>
      <c r="L17" s="57">
        <f>+VLOOKUP(B17,'[6]GCI_data_platform-38'!$F$1:$G$149,2,FALSE)</f>
        <v>1.994227</v>
      </c>
      <c r="M17" s="57">
        <f>+VLOOKUP(B17,'[6]GCI_data_platform-39'!$F$1:$G$149,2,FALSE)</f>
        <v>7.628880384576</v>
      </c>
      <c r="N17" s="57">
        <f>+VLOOKUP(B17,'[6]GCI_data_platform-40'!$F$1:$G$149,2,FALSE)</f>
        <v>5.0077347325581902</v>
      </c>
      <c r="O17" s="57">
        <f>+VLOOKUP(B17,'[6]GCI_data_platform-41'!$F$1:$G$149,2,FALSE)</f>
        <v>6.5175520000000002</v>
      </c>
      <c r="P17" s="57">
        <f>+VLOOKUP(B17,'[6]GCI_data_platform-42'!$F$1:$G$149,2,FALSE)</f>
        <v>89.533135607140096</v>
      </c>
      <c r="Q17" s="57">
        <f>+VLOOKUP(B17,'[6]GCI_data_platform-43'!$F$1:$G$149,2,FALSE)</f>
        <v>23.461187665838299</v>
      </c>
    </row>
    <row r="18" spans="1:17" x14ac:dyDescent="0.25">
      <c r="A18" s="57" t="s">
        <v>6</v>
      </c>
      <c r="B18" s="57" t="s">
        <v>75</v>
      </c>
      <c r="C18" s="57">
        <v>20</v>
      </c>
      <c r="D18" s="57">
        <v>1</v>
      </c>
      <c r="E18" s="57">
        <v>22</v>
      </c>
      <c r="F18" s="57">
        <f>+VLOOKUP(B18,'[6]GCI_data_platform-33'!$F$1:$G$149,2,FALSE)</f>
        <v>3.4335344871932398</v>
      </c>
      <c r="G18" s="57">
        <f>+VLOOKUP(B18,'[6]GCI_data_platform-34'!$F$1:$G$149,2,FALSE)</f>
        <v>3.3127590552248001</v>
      </c>
      <c r="H18" s="57">
        <f>+VLOOKUP(B18,'[6]GCI_data_platform-35'!$F$1:$G$149,2,FALSE)</f>
        <v>4.1608447497006003</v>
      </c>
      <c r="I18" s="57">
        <f>+VLOOKUP(B18,'[6]GCI_data_platform-108'!$F$1:$G$149,2,FALSE)</f>
        <v>4.2564886083832301</v>
      </c>
      <c r="J18" s="57">
        <f>+VLOOKUP(B18,'[6]GCI_data_platform-36'!$F$1:$G$149,2,FALSE)</f>
        <v>2.8638770502994002</v>
      </c>
      <c r="K18" s="57">
        <f>+VLOOKUP(B18,'[6]GCI_data_platform-37'!$F$1:$G$149,2,FALSE)</f>
        <v>3.5661961149700598</v>
      </c>
      <c r="L18" s="57">
        <f>+VLOOKUP(B18,'[6]GCI_data_platform-38'!$F$1:$G$149,2,FALSE)</f>
        <v>4.0114792742515002</v>
      </c>
      <c r="M18" s="57">
        <f>+VLOOKUP(B18,'[6]GCI_data_platform-39'!$F$1:$G$149,2,FALSE)</f>
        <v>6.9244890232319998</v>
      </c>
      <c r="N18" s="57">
        <f>+VLOOKUP(B18,'[6]GCI_data_platform-40'!$F$1:$G$149,2,FALSE)</f>
        <v>3.55430991916168</v>
      </c>
      <c r="O18" s="57">
        <f>+VLOOKUP(B18,'[6]GCI_data_platform-41'!$F$1:$G$149,2,FALSE)</f>
        <v>3.1086198383233499</v>
      </c>
      <c r="P18" s="57">
        <f>+VLOOKUP(B18,'[6]GCI_data_platform-42'!$F$1:$G$149,2,FALSE)</f>
        <v>150.09110005323299</v>
      </c>
      <c r="Q18" s="57">
        <f>+VLOOKUP(B18,'[6]GCI_data_platform-43'!$F$1:$G$149,2,FALSE)</f>
        <v>7.8163407341675599</v>
      </c>
    </row>
    <row r="19" spans="1:17" hidden="1" x14ac:dyDescent="0.25">
      <c r="A19" s="57" t="s">
        <v>169</v>
      </c>
      <c r="B19" s="57" t="s">
        <v>374</v>
      </c>
      <c r="C19" s="57">
        <v>30</v>
      </c>
      <c r="F19" s="57">
        <f>+VLOOKUP(B19,'[6]GCI_data_platform-33'!$F$1:$G$149,2,FALSE)</f>
        <v>4.0237346026891796</v>
      </c>
      <c r="G19" s="57">
        <f>+VLOOKUP(B19,'[6]GCI_data_platform-34'!$F$1:$G$149,2,FALSE)</f>
        <v>3.4799528262793902</v>
      </c>
      <c r="H19" s="57">
        <f>+VLOOKUP(B19,'[6]GCI_data_platform-35'!$F$1:$G$149,2,FALSE)</f>
        <v>3.3569402987551902</v>
      </c>
      <c r="I19" s="57">
        <f>+VLOOKUP(B19,'[6]GCI_data_platform-108'!$F$1:$G$149,2,FALSE)</f>
        <v>2.76958842323651</v>
      </c>
      <c r="J19" s="57">
        <f>+VLOOKUP(B19,'[6]GCI_data_platform-36'!$F$1:$G$149,2,FALSE)</f>
        <v>1.7623290331950201</v>
      </c>
      <c r="K19" s="57">
        <f>+VLOOKUP(B19,'[6]GCI_data_platform-37'!$F$1:$G$149,2,FALSE)</f>
        <v>2.7076587734439799</v>
      </c>
      <c r="L19" s="57">
        <f>+VLOOKUP(B19,'[6]GCI_data_platform-38'!$F$1:$G$149,2,FALSE)</f>
        <v>3.2832004290456398</v>
      </c>
      <c r="M19" s="57">
        <f>+VLOOKUP(B19,'[6]GCI_data_platform-39'!$F$1:$G$149,2,FALSE)</f>
        <v>3780.5934984554901</v>
      </c>
      <c r="N19" s="57">
        <f>+VLOOKUP(B19,'[6]GCI_data_platform-40'!$F$1:$G$149,2,FALSE)</f>
        <v>4.5675163790989703</v>
      </c>
      <c r="O19" s="57">
        <f>+VLOOKUP(B19,'[6]GCI_data_platform-41'!$F$1:$G$149,2,FALSE)</f>
        <v>4.8301606493775902</v>
      </c>
      <c r="P19" s="57">
        <f>+VLOOKUP(B19,'[6]GCI_data_platform-42'!$F$1:$G$149,2,FALSE)</f>
        <v>125.18780120943499</v>
      </c>
      <c r="Q19" s="57">
        <f>+VLOOKUP(B19,'[6]GCI_data_platform-43'!$F$1:$G$149,2,FALSE)</f>
        <v>22.335694381126199</v>
      </c>
    </row>
    <row r="20" spans="1:17" x14ac:dyDescent="0.25">
      <c r="A20" s="57" t="s">
        <v>7</v>
      </c>
      <c r="B20" s="57" t="s">
        <v>76</v>
      </c>
      <c r="C20" s="57">
        <v>20</v>
      </c>
      <c r="D20" s="57">
        <v>1</v>
      </c>
      <c r="E20" s="57">
        <v>22</v>
      </c>
      <c r="F20" s="57">
        <f>+VLOOKUP(B20,'[6]GCI_data_platform-33'!$F$1:$G$149,2,FALSE)</f>
        <v>4.2944987583431899</v>
      </c>
      <c r="G20" s="57">
        <f>+VLOOKUP(B20,'[6]GCI_data_platform-34'!$F$1:$G$149,2,FALSE)</f>
        <v>4.1679391264880596</v>
      </c>
      <c r="H20" s="57">
        <f>+VLOOKUP(B20,'[6]GCI_data_platform-35'!$F$1:$G$149,2,FALSE)</f>
        <v>5.1429529179487199</v>
      </c>
      <c r="I20" s="57">
        <f>+VLOOKUP(B20,'[6]GCI_data_platform-108'!$F$1:$G$149,2,FALSE)</f>
        <v>5.0181543641025597</v>
      </c>
      <c r="J20" s="57">
        <f>+VLOOKUP(B20,'[6]GCI_data_platform-36'!$F$1:$G$149,2,FALSE)</f>
        <v>0</v>
      </c>
      <c r="K20" s="57">
        <f>+VLOOKUP(B20,'[6]GCI_data_platform-37'!$F$1:$G$149,2,FALSE)</f>
        <v>4.7136328564102596</v>
      </c>
      <c r="L20" s="57">
        <f>+VLOOKUP(B20,'[6]GCI_data_platform-38'!$F$1:$G$149,2,FALSE)</f>
        <v>4.8405298666666701</v>
      </c>
      <c r="M20" s="57">
        <f>+VLOOKUP(B20,'[6]GCI_data_platform-39'!$F$1:$G$149,2,FALSE)</f>
        <v>47.246159568960003</v>
      </c>
      <c r="N20" s="57">
        <f>+VLOOKUP(B20,'[6]GCI_data_platform-40'!$F$1:$G$149,2,FALSE)</f>
        <v>4.42105839019833</v>
      </c>
      <c r="O20" s="57">
        <f>+VLOOKUP(B20,'[6]GCI_data_platform-41'!$F$1:$G$149,2,FALSE)</f>
        <v>5.20944407179487</v>
      </c>
      <c r="P20" s="57">
        <f>+VLOOKUP(B20,'[6]GCI_data_platform-42'!$F$1:$G$149,2,FALSE)</f>
        <v>113.768249324279</v>
      </c>
      <c r="Q20" s="57">
        <f>+VLOOKUP(B20,'[6]GCI_data_platform-43'!$F$1:$G$149,2,FALSE)</f>
        <v>17.179553006597398</v>
      </c>
    </row>
    <row r="21" spans="1:17" hidden="1" x14ac:dyDescent="0.25">
      <c r="A21" s="57" t="s">
        <v>172</v>
      </c>
      <c r="B21" s="57" t="s">
        <v>375</v>
      </c>
      <c r="C21" s="57">
        <v>30</v>
      </c>
      <c r="F21" s="57">
        <f>+VLOOKUP(B21,'[6]GCI_data_platform-33'!$F$1:$G$149,2,FALSE)</f>
        <v>3.9304765309040102</v>
      </c>
      <c r="G21" s="57">
        <f>+VLOOKUP(B21,'[6]GCI_data_platform-34'!$F$1:$G$149,2,FALSE)</f>
        <v>3.1531460998315701</v>
      </c>
      <c r="H21" s="57">
        <f>+VLOOKUP(B21,'[6]GCI_data_platform-35'!$F$1:$G$149,2,FALSE)</f>
        <v>3.5445762716417901</v>
      </c>
      <c r="I21" s="57">
        <f>+VLOOKUP(B21,'[6]GCI_data_platform-108'!$F$1:$G$149,2,FALSE)</f>
        <v>2.9451962925373101</v>
      </c>
      <c r="J21" s="57">
        <f>+VLOOKUP(B21,'[6]GCI_data_platform-36'!$F$1:$G$149,2,FALSE)</f>
        <v>3.0500951552238802</v>
      </c>
      <c r="K21" s="57">
        <f>+VLOOKUP(B21,'[6]GCI_data_platform-37'!$F$1:$G$149,2,FALSE)</f>
        <v>3.9156962059701499</v>
      </c>
      <c r="L21" s="57">
        <f>+VLOOKUP(B21,'[6]GCI_data_platform-38'!$F$1:$G$149,2,FALSE)</f>
        <v>4.18858590149254</v>
      </c>
      <c r="M21" s="57">
        <f>+VLOOKUP(B21,'[6]GCI_data_platform-39'!$F$1:$G$149,2,FALSE)</f>
        <v>104.01422098003199</v>
      </c>
      <c r="N21" s="57">
        <f>+VLOOKUP(B21,'[6]GCI_data_platform-40'!$F$1:$G$149,2,FALSE)</f>
        <v>4.7078069619764404</v>
      </c>
      <c r="O21" s="57">
        <f>+VLOOKUP(B21,'[6]GCI_data_platform-41'!$F$1:$G$149,2,FALSE)</f>
        <v>3.9887934716417899</v>
      </c>
      <c r="P21" s="57">
        <f>+VLOOKUP(B21,'[6]GCI_data_platform-42'!$F$1:$G$149,2,FALSE)</f>
        <v>145.72745436424799</v>
      </c>
      <c r="Q21" s="57">
        <f>+VLOOKUP(B21,'[6]GCI_data_platform-43'!$F$1:$G$149,2,FALSE)</f>
        <v>30.448454576065298</v>
      </c>
    </row>
    <row r="22" spans="1:17" hidden="1" x14ac:dyDescent="0.25">
      <c r="A22" s="57" t="s">
        <v>174</v>
      </c>
      <c r="B22" s="57" t="s">
        <v>376</v>
      </c>
      <c r="C22" s="57">
        <v>30</v>
      </c>
      <c r="F22" s="57">
        <f>+VLOOKUP(B22,'[6]GCI_data_platform-33'!$F$1:$G$149,2,FALSE)</f>
        <v>2.1290565508846</v>
      </c>
      <c r="G22" s="57">
        <f>+VLOOKUP(B22,'[6]GCI_data_platform-34'!$F$1:$G$149,2,FALSE)</f>
        <v>2.4295293814535901</v>
      </c>
      <c r="H22" s="57">
        <f>+VLOOKUP(B22,'[6]GCI_data_platform-35'!$F$1:$G$149,2,FALSE)</f>
        <v>2.5441216346938802</v>
      </c>
      <c r="I22" s="57">
        <f>+VLOOKUP(B22,'[6]GCI_data_platform-108'!$F$1:$G$149,2,FALSE)</f>
        <v>2.5677656724489801</v>
      </c>
      <c r="J22" s="57">
        <f>+VLOOKUP(B22,'[6]GCI_data_platform-36'!$F$1:$G$149,2,FALSE)</f>
        <v>1.8190057846938801</v>
      </c>
      <c r="K22" s="57">
        <f>+VLOOKUP(B22,'[6]GCI_data_platform-37'!$F$1:$G$149,2,FALSE)</f>
        <v>3.5186330928571401</v>
      </c>
      <c r="L22" s="57">
        <f>+VLOOKUP(B22,'[6]GCI_data_platform-38'!$F$1:$G$149,2,FALSE)</f>
        <v>3.0808252887755101</v>
      </c>
      <c r="M22" s="57">
        <f>+VLOOKUP(B22,'[6]GCI_data_platform-39'!$F$1:$G$149,2,FALSE)</f>
        <v>17.936684447615999</v>
      </c>
      <c r="N22" s="57">
        <f>+VLOOKUP(B22,'[6]GCI_data_platform-40'!$F$1:$G$149,2,FALSE)</f>
        <v>1.8285837203155999</v>
      </c>
      <c r="O22" s="57">
        <f>+VLOOKUP(B22,'[6]GCI_data_platform-41'!$F$1:$G$149,2,FALSE)</f>
        <v>1.98054089183673</v>
      </c>
      <c r="P22" s="57">
        <f>+VLOOKUP(B22,'[6]GCI_data_platform-42'!$F$1:$G$149,2,FALSE)</f>
        <v>57.065061951778503</v>
      </c>
      <c r="Q22" s="57">
        <f>+VLOOKUP(B22,'[6]GCI_data_platform-43'!$F$1:$G$149,2,FALSE)</f>
        <v>0.80859243435985295</v>
      </c>
    </row>
    <row r="23" spans="1:17" hidden="1" x14ac:dyDescent="0.25">
      <c r="A23" s="57" t="s">
        <v>175</v>
      </c>
      <c r="B23" s="57" t="s">
        <v>377</v>
      </c>
      <c r="C23" s="57">
        <v>30</v>
      </c>
      <c r="F23" s="57">
        <f>+VLOOKUP(B23,'[6]GCI_data_platform-33'!$F$1:$G$149,2,FALSE)</f>
        <v>1.91578088198354</v>
      </c>
      <c r="G23" s="57">
        <f>+VLOOKUP(B23,'[6]GCI_data_platform-34'!$F$1:$G$149,2,FALSE)</f>
        <v>2.4099503867393599</v>
      </c>
      <c r="H23" s="57">
        <f>+VLOOKUP(B23,'[6]GCI_data_platform-35'!$F$1:$G$149,2,FALSE)</f>
        <v>2.51446818217822</v>
      </c>
      <c r="I23" s="57">
        <f>+VLOOKUP(B23,'[6]GCI_data_platform-108'!$F$1:$G$149,2,FALSE)</f>
        <v>3.0293259782178201</v>
      </c>
      <c r="J23" s="57">
        <f>+VLOOKUP(B23,'[6]GCI_data_platform-36'!$F$1:$G$149,2,FALSE)</f>
        <v>0</v>
      </c>
      <c r="K23" s="57">
        <f>+VLOOKUP(B23,'[6]GCI_data_platform-37'!$F$1:$G$149,2,FALSE)</f>
        <v>2.8406137148514898</v>
      </c>
      <c r="L23" s="57">
        <f>+VLOOKUP(B23,'[6]GCI_data_platform-38'!$F$1:$G$149,2,FALSE)</f>
        <v>2.6591325722772301</v>
      </c>
      <c r="M23" s="57">
        <f>+VLOOKUP(B23,'[6]GCI_data_platform-39'!$F$1:$G$149,2,FALSE)</f>
        <v>2.5972140648959998</v>
      </c>
      <c r="N23" s="57">
        <f>+VLOOKUP(B23,'[6]GCI_data_platform-40'!$F$1:$G$149,2,FALSE)</f>
        <v>1.4216113772277199</v>
      </c>
      <c r="O23" s="57">
        <f>+VLOOKUP(B23,'[6]GCI_data_platform-41'!$F$1:$G$149,2,FALSE)</f>
        <v>1.84322275445545</v>
      </c>
      <c r="P23" s="57">
        <f>+VLOOKUP(B23,'[6]GCI_data_platform-42'!$F$1:$G$149,2,FALSE)</f>
        <v>25.683239294364299</v>
      </c>
      <c r="Q23" s="57">
        <f>+VLOOKUP(B23,'[6]GCI_data_platform-43'!$F$1:$G$149,2,FALSE)</f>
        <v>0.19880249896364199</v>
      </c>
    </row>
    <row r="24" spans="1:17" hidden="1" x14ac:dyDescent="0.25">
      <c r="A24" s="57" t="s">
        <v>176</v>
      </c>
      <c r="B24" s="57" t="s">
        <v>378</v>
      </c>
      <c r="C24" s="57">
        <v>30</v>
      </c>
      <c r="F24" s="57">
        <f>+VLOOKUP(B24,'[6]GCI_data_platform-33'!$F$1:$G$149,2,FALSE)</f>
        <v>3.2642766171184499</v>
      </c>
      <c r="G24" s="57">
        <f>+VLOOKUP(B24,'[6]GCI_data_platform-34'!$F$1:$G$149,2,FALSE)</f>
        <v>3.1618217334401799</v>
      </c>
      <c r="H24" s="57">
        <f>+VLOOKUP(B24,'[6]GCI_data_platform-35'!$F$1:$G$149,2,FALSE)</f>
        <v>3.87018257352941</v>
      </c>
      <c r="I24" s="57">
        <f>+VLOOKUP(B24,'[6]GCI_data_platform-108'!$F$1:$G$149,2,FALSE)</f>
        <v>3.7309146764705901</v>
      </c>
      <c r="J24" s="57">
        <f>+VLOOKUP(B24,'[6]GCI_data_platform-36'!$F$1:$G$149,2,FALSE)</f>
        <v>2.0409665735294098</v>
      </c>
      <c r="K24" s="57">
        <f>+VLOOKUP(B24,'[6]GCI_data_platform-37'!$F$1:$G$149,2,FALSE)</f>
        <v>4.0400424852941201</v>
      </c>
      <c r="L24" s="57">
        <f>+VLOOKUP(B24,'[6]GCI_data_platform-38'!$F$1:$G$149,2,FALSE)</f>
        <v>4.0899858088235304</v>
      </c>
      <c r="M24" s="57">
        <f>+VLOOKUP(B24,'[6]GCI_data_platform-39'!$F$1:$G$149,2,FALSE)</f>
        <v>75.351482471232003</v>
      </c>
      <c r="N24" s="57">
        <f>+VLOOKUP(B24,'[6]GCI_data_platform-40'!$F$1:$G$149,2,FALSE)</f>
        <v>3.36673150079673</v>
      </c>
      <c r="O24" s="57">
        <f>+VLOOKUP(B24,'[6]GCI_data_platform-41'!$F$1:$G$149,2,FALSE)</f>
        <v>3.1845452058823498</v>
      </c>
      <c r="P24" s="57">
        <f>+VLOOKUP(B24,'[6]GCI_data_platform-42'!$F$1:$G$149,2,FALSE)</f>
        <v>131.95671182844401</v>
      </c>
      <c r="Q24" s="57">
        <f>+VLOOKUP(B24,'[6]GCI_data_platform-43'!$F$1:$G$149,2,FALSE)</f>
        <v>4.0368979273838397</v>
      </c>
    </row>
    <row r="25" spans="1:17" hidden="1" x14ac:dyDescent="0.25">
      <c r="A25" s="57" t="s">
        <v>177</v>
      </c>
      <c r="B25" s="57" t="s">
        <v>379</v>
      </c>
      <c r="C25" s="57">
        <v>30</v>
      </c>
      <c r="F25" s="57">
        <f>+VLOOKUP(B25,'[6]GCI_data_platform-33'!$F$1:$G$149,2,FALSE)</f>
        <v>2.4916949173080498</v>
      </c>
      <c r="G25" s="57">
        <f>+VLOOKUP(B25,'[6]GCI_data_platform-34'!$F$1:$G$149,2,FALSE)</f>
        <v>2.7810871726060902</v>
      </c>
      <c r="H25" s="57">
        <f>+VLOOKUP(B25,'[6]GCI_data_platform-35'!$F$1:$G$149,2,FALSE)</f>
        <v>3.0664083090909098</v>
      </c>
      <c r="I25" s="57">
        <f>+VLOOKUP(B25,'[6]GCI_data_platform-108'!$F$1:$G$149,2,FALSE)</f>
        <v>2.8349409034964999</v>
      </c>
      <c r="J25" s="57">
        <f>+VLOOKUP(B25,'[6]GCI_data_platform-36'!$F$1:$G$149,2,FALSE)</f>
        <v>2.45178191048951</v>
      </c>
      <c r="K25" s="57">
        <f>+VLOOKUP(B25,'[6]GCI_data_platform-37'!$F$1:$G$149,2,FALSE)</f>
        <v>3.6526864671328698</v>
      </c>
      <c r="L25" s="57">
        <f>+VLOOKUP(B25,'[6]GCI_data_platform-38'!$F$1:$G$149,2,FALSE)</f>
        <v>3.5484223286713301</v>
      </c>
      <c r="M25" s="57">
        <f>+VLOOKUP(B25,'[6]GCI_data_platform-39'!$F$1:$G$149,2,FALSE)</f>
        <v>50.213897731007997</v>
      </c>
      <c r="N25" s="57">
        <f>+VLOOKUP(B25,'[6]GCI_data_platform-40'!$F$1:$G$149,2,FALSE)</f>
        <v>2.2023026620100001</v>
      </c>
      <c r="O25" s="57">
        <f>+VLOOKUP(B25,'[6]GCI_data_platform-41'!$F$1:$G$149,2,FALSE)</f>
        <v>2.5536362363636398</v>
      </c>
      <c r="P25" s="57">
        <f>+VLOOKUP(B25,'[6]GCI_data_platform-42'!$F$1:$G$149,2,FALSE)</f>
        <v>64.038763506254298</v>
      </c>
      <c r="Q25" s="57">
        <f>+VLOOKUP(B25,'[6]GCI_data_platform-43'!$F$1:$G$149,2,FALSE)</f>
        <v>3.6027507624599902</v>
      </c>
    </row>
    <row r="26" spans="1:17" hidden="1" x14ac:dyDescent="0.25">
      <c r="A26" s="57" t="s">
        <v>178</v>
      </c>
      <c r="B26" s="57" t="s">
        <v>380</v>
      </c>
      <c r="C26" s="57">
        <v>30</v>
      </c>
      <c r="F26" s="57">
        <f>+VLOOKUP(B26,'[6]GCI_data_platform-33'!$F$1:$G$149,2,FALSE)</f>
        <v>5.8033847161187797</v>
      </c>
      <c r="G26" s="57">
        <f>+VLOOKUP(B26,'[6]GCI_data_platform-34'!$F$1:$G$149,2,FALSE)</f>
        <v>5.7935655049435004</v>
      </c>
      <c r="H26" s="57">
        <f>+VLOOKUP(B26,'[6]GCI_data_platform-35'!$F$1:$G$149,2,FALSE)</f>
        <v>5.8120361906779703</v>
      </c>
      <c r="I26" s="57">
        <f>+VLOOKUP(B26,'[6]GCI_data_platform-108'!$F$1:$G$149,2,FALSE)</f>
        <v>5.5952496012711901</v>
      </c>
      <c r="J26" s="57">
        <f>+VLOOKUP(B26,'[6]GCI_data_platform-36'!$F$1:$G$149,2,FALSE)</f>
        <v>4.9542614059321997</v>
      </c>
      <c r="K26" s="57">
        <f>+VLOOKUP(B26,'[6]GCI_data_platform-37'!$F$1:$G$149,2,FALSE)</f>
        <v>5.53710256271187</v>
      </c>
      <c r="L26" s="57">
        <f>+VLOOKUP(B26,'[6]GCI_data_platform-38'!$F$1:$G$149,2,FALSE)</f>
        <v>5.8627432690678001</v>
      </c>
      <c r="M26" s="57">
        <f>+VLOOKUP(B26,'[6]GCI_data_platform-39'!$F$1:$G$149,2,FALSE)</f>
        <v>3364.5975233777299</v>
      </c>
      <c r="N26" s="57">
        <f>+VLOOKUP(B26,'[6]GCI_data_platform-40'!$F$1:$G$149,2,FALSE)</f>
        <v>5.8132039272940599</v>
      </c>
      <c r="O26" s="57">
        <f>+VLOOKUP(B26,'[6]GCI_data_platform-41'!$F$1:$G$149,2,FALSE)</f>
        <v>6.4828807338983099</v>
      </c>
      <c r="P26" s="57">
        <f>+VLOOKUP(B26,'[6]GCI_data_platform-42'!$F$1:$G$149,2,FALSE)</f>
        <v>75.741084827592502</v>
      </c>
      <c r="Q26" s="57">
        <f>+VLOOKUP(B26,'[6]GCI_data_platform-43'!$F$1:$G$149,2,FALSE)</f>
        <v>51.939875023605097</v>
      </c>
    </row>
    <row r="27" spans="1:17" x14ac:dyDescent="0.25">
      <c r="A27" s="57" t="s">
        <v>8</v>
      </c>
      <c r="B27" s="57" t="s">
        <v>77</v>
      </c>
      <c r="C27" s="57">
        <v>20</v>
      </c>
      <c r="D27" s="57">
        <v>1</v>
      </c>
      <c r="E27" s="57">
        <v>21</v>
      </c>
      <c r="F27" s="57">
        <f>+VLOOKUP(B27,'[6]GCI_data_platform-33'!$F$1:$G$149,2,FALSE)</f>
        <v>2.7921877095624601</v>
      </c>
      <c r="G27" s="57">
        <f>+VLOOKUP(B27,'[6]GCI_data_platform-34'!$F$1:$G$149,2,FALSE)</f>
        <v>3.3284871410022898</v>
      </c>
      <c r="H27" s="57">
        <f>+VLOOKUP(B27,'[6]GCI_data_platform-35'!$F$1:$G$149,2,FALSE)</f>
        <v>3.60030151702128</v>
      </c>
      <c r="I27" s="57">
        <f>+VLOOKUP(B27,'[6]GCI_data_platform-108'!$F$1:$G$149,2,FALSE)</f>
        <v>4.0974448510638304</v>
      </c>
      <c r="J27" s="57">
        <f>+VLOOKUP(B27,'[6]GCI_data_platform-36'!$F$1:$G$149,2,FALSE)</f>
        <v>0</v>
      </c>
      <c r="K27" s="57">
        <f>+VLOOKUP(B27,'[6]GCI_data_platform-37'!$F$1:$G$149,2,FALSE)</f>
        <v>3.8321615361702102</v>
      </c>
      <c r="L27" s="57">
        <f>+VLOOKUP(B27,'[6]GCI_data_platform-38'!$F$1:$G$149,2,FALSE)</f>
        <v>4.0061833936170199</v>
      </c>
      <c r="M27" s="57">
        <f>+VLOOKUP(B27,'[6]GCI_data_platform-39'!$F$1:$G$149,2,FALSE)</f>
        <v>40.416964632000003</v>
      </c>
      <c r="N27" s="57">
        <f>+VLOOKUP(B27,'[6]GCI_data_platform-40'!$F$1:$G$149,2,FALSE)</f>
        <v>2.2558882781226299</v>
      </c>
      <c r="O27" s="57">
        <f>+VLOOKUP(B27,'[6]GCI_data_platform-41'!$F$1:$G$149,2,FALSE)</f>
        <v>1.8654973553191501</v>
      </c>
      <c r="P27" s="57">
        <f>+VLOOKUP(B27,'[6]GCI_data_platform-42'!$F$1:$G$149,2,FALSE)</f>
        <v>84.163970435453706</v>
      </c>
      <c r="Q27" s="57">
        <f>+VLOOKUP(B27,'[6]GCI_data_platform-43'!$F$1:$G$149,2,FALSE)</f>
        <v>13.895732533863701</v>
      </c>
    </row>
    <row r="28" spans="1:17" hidden="1" x14ac:dyDescent="0.25">
      <c r="A28" s="57" t="s">
        <v>180</v>
      </c>
      <c r="B28" s="57" t="s">
        <v>384</v>
      </c>
      <c r="C28" s="57">
        <v>30</v>
      </c>
      <c r="F28" s="57">
        <f>+VLOOKUP(B28,'[6]GCI_data_platform-33'!$F$1:$G$149,2,FALSE)</f>
        <v>1.70851576724166</v>
      </c>
      <c r="G28" s="57">
        <f>+VLOOKUP(B28,'[6]GCI_data_platform-34'!$F$1:$G$149,2,FALSE)</f>
        <v>2.0693048741922002</v>
      </c>
      <c r="H28" s="57">
        <f>+VLOOKUP(B28,'[6]GCI_data_platform-35'!$F$1:$G$149,2,FALSE)</f>
        <v>2.2832688115941999</v>
      </c>
      <c r="I28" s="57">
        <f>+VLOOKUP(B28,'[6]GCI_data_platform-108'!$F$1:$G$149,2,FALSE)</f>
        <v>2.47092384637681</v>
      </c>
      <c r="J28" s="57">
        <f>+VLOOKUP(B28,'[6]GCI_data_platform-36'!$F$1:$G$149,2,FALSE)</f>
        <v>0</v>
      </c>
      <c r="K28" s="57">
        <f>+VLOOKUP(B28,'[6]GCI_data_platform-37'!$F$1:$G$149,2,FALSE)</f>
        <v>2.4501069840579701</v>
      </c>
      <c r="L28" s="57">
        <f>+VLOOKUP(B28,'[6]GCI_data_platform-38'!$F$1:$G$149,2,FALSE)</f>
        <v>2.1225431637681198</v>
      </c>
      <c r="M28" s="57">
        <f>+VLOOKUP(B28,'[6]GCI_data_platform-39'!$F$1:$G$149,2,FALSE)</f>
        <v>7.6848018698880001</v>
      </c>
      <c r="N28" s="57">
        <f>+VLOOKUP(B28,'[6]GCI_data_platform-40'!$F$1:$G$149,2,FALSE)</f>
        <v>1.34772666029113</v>
      </c>
      <c r="O28" s="57">
        <f>+VLOOKUP(B28,'[6]GCI_data_platform-41'!$F$1:$G$149,2,FALSE)</f>
        <v>1.55820931304348</v>
      </c>
      <c r="P28" s="57">
        <f>+VLOOKUP(B28,'[6]GCI_data_platform-42'!$F$1:$G$149,2,FALSE)</f>
        <v>35.489760301550902</v>
      </c>
      <c r="Q28" s="57">
        <f>+VLOOKUP(B28,'[6]GCI_data_platform-43'!$F$1:$G$149,2,FALSE)</f>
        <v>0.25261667376550601</v>
      </c>
    </row>
    <row r="29" spans="1:17" hidden="1" x14ac:dyDescent="0.25">
      <c r="A29" s="57" t="s">
        <v>181</v>
      </c>
      <c r="B29" s="57" t="s">
        <v>387</v>
      </c>
      <c r="C29" s="57">
        <v>30</v>
      </c>
      <c r="F29" s="57">
        <f>+VLOOKUP(B29,'[6]GCI_data_platform-33'!$F$1:$G$149,2,FALSE)</f>
        <v>4.5418575966467802</v>
      </c>
      <c r="G29" s="57">
        <f>+VLOOKUP(B29,'[6]GCI_data_platform-34'!$F$1:$G$149,2,FALSE)</f>
        <v>4.32087809683079</v>
      </c>
      <c r="H29" s="57">
        <f>+VLOOKUP(B29,'[6]GCI_data_platform-35'!$F$1:$G$149,2,FALSE)</f>
        <v>4.9762832125000003</v>
      </c>
      <c r="I29" s="57">
        <f>+VLOOKUP(B29,'[6]GCI_data_platform-108'!$F$1:$G$149,2,FALSE)</f>
        <v>5.3640938875000002</v>
      </c>
      <c r="J29" s="57">
        <f>+VLOOKUP(B29,'[6]GCI_data_platform-36'!$F$1:$G$149,2,FALSE)</f>
        <v>2.6673724249999999</v>
      </c>
      <c r="K29" s="57">
        <f>+VLOOKUP(B29,'[6]GCI_data_platform-37'!$F$1:$G$149,2,FALSE)</f>
        <v>5.1979067125</v>
      </c>
      <c r="L29" s="57">
        <f>+VLOOKUP(B29,'[6]GCI_data_platform-38'!$F$1:$G$149,2,FALSE)</f>
        <v>5.2089109999999996</v>
      </c>
      <c r="M29" s="57">
        <f>+VLOOKUP(B29,'[6]GCI_data_platform-39'!$F$1:$G$149,2,FALSE)</f>
        <v>570.83621663059205</v>
      </c>
      <c r="N29" s="57">
        <f>+VLOOKUP(B29,'[6]GCI_data_platform-40'!$F$1:$G$149,2,FALSE)</f>
        <v>4.7628370964627704</v>
      </c>
      <c r="O29" s="57">
        <f>+VLOOKUP(B29,'[6]GCI_data_platform-41'!$F$1:$G$149,2,FALSE)</f>
        <v>5.1531770750000003</v>
      </c>
      <c r="P29" s="57">
        <f>+VLOOKUP(B29,'[6]GCI_data_platform-42'!$F$1:$G$149,2,FALSE)</f>
        <v>138.497719192337</v>
      </c>
      <c r="Q29" s="57">
        <f>+VLOOKUP(B29,'[6]GCI_data_platform-43'!$F$1:$G$149,2,FALSE)</f>
        <v>18.800721841561501</v>
      </c>
    </row>
    <row r="30" spans="1:17" hidden="1" x14ac:dyDescent="0.25">
      <c r="A30" s="57" t="s">
        <v>182</v>
      </c>
      <c r="B30" s="57" t="s">
        <v>388</v>
      </c>
      <c r="C30" s="57">
        <v>30</v>
      </c>
      <c r="F30" s="57">
        <f>+VLOOKUP(B30,'[6]GCI_data_platform-33'!$F$1:$G$149,2,FALSE)</f>
        <v>4.5131299872267396</v>
      </c>
      <c r="G30" s="57">
        <f>+VLOOKUP(B30,'[6]GCI_data_platform-34'!$F$1:$G$149,2,FALSE)</f>
        <v>4.9169932420634899</v>
      </c>
      <c r="H30" s="57">
        <f>+VLOOKUP(B30,'[6]GCI_data_platform-35'!$F$1:$G$149,2,FALSE)</f>
        <v>4.27374461904762</v>
      </c>
      <c r="I30" s="57">
        <f>+VLOOKUP(B30,'[6]GCI_data_platform-108'!$F$1:$G$149,2,FALSE)</f>
        <v>4.5003758333333304</v>
      </c>
      <c r="J30" s="57">
        <f>+VLOOKUP(B30,'[6]GCI_data_platform-36'!$F$1:$G$149,2,FALSE)</f>
        <v>4.7040726190476203</v>
      </c>
      <c r="K30" s="57">
        <f>+VLOOKUP(B30,'[6]GCI_data_platform-37'!$F$1:$G$149,2,FALSE)</f>
        <v>4.48238190476191</v>
      </c>
      <c r="L30" s="57">
        <f>+VLOOKUP(B30,'[6]GCI_data_platform-38'!$F$1:$G$149,2,FALSE)</f>
        <v>4.5413844761904798</v>
      </c>
      <c r="M30" s="57">
        <f>+VLOOKUP(B30,'[6]GCI_data_platform-39'!$F$1:$G$149,2,FALSE)</f>
        <v>12672.043008863</v>
      </c>
      <c r="N30" s="57">
        <f>+VLOOKUP(B30,'[6]GCI_data_platform-40'!$F$1:$G$149,2,FALSE)</f>
        <v>4.1092667323899796</v>
      </c>
      <c r="O30" s="57">
        <f>+VLOOKUP(B30,'[6]GCI_data_platform-41'!$F$1:$G$149,2,FALSE)</f>
        <v>5.1418214999999998</v>
      </c>
      <c r="P30" s="57">
        <f>+VLOOKUP(B30,'[6]GCI_data_platform-42'!$F$1:$G$149,2,FALSE)</f>
        <v>81.264734168977299</v>
      </c>
      <c r="Q30" s="57">
        <f>+VLOOKUP(B30,'[6]GCI_data_platform-43'!$F$1:$G$149,2,FALSE)</f>
        <v>20.601248140740299</v>
      </c>
    </row>
    <row r="31" spans="1:17" hidden="1" x14ac:dyDescent="0.25">
      <c r="A31" s="57" t="s">
        <v>183</v>
      </c>
      <c r="B31" s="57" t="s">
        <v>389</v>
      </c>
      <c r="C31" s="57">
        <v>30</v>
      </c>
      <c r="F31" s="57">
        <f>+VLOOKUP(B31,'[6]GCI_data_platform-33'!$F$1:$G$149,2,FALSE)</f>
        <v>3.4998754754105899</v>
      </c>
      <c r="G31" s="57">
        <f>+VLOOKUP(B31,'[6]GCI_data_platform-34'!$F$1:$G$149,2,FALSE)</f>
        <v>2.8742027259534102</v>
      </c>
      <c r="H31" s="57">
        <f>+VLOOKUP(B31,'[6]GCI_data_platform-35'!$F$1:$G$149,2,FALSE)</f>
        <v>3.3451427897959198</v>
      </c>
      <c r="I31" s="57">
        <f>+VLOOKUP(B31,'[6]GCI_data_platform-108'!$F$1:$G$149,2,FALSE)</f>
        <v>2.5879169469387802</v>
      </c>
      <c r="J31" s="57">
        <f>+VLOOKUP(B31,'[6]GCI_data_platform-36'!$F$1:$G$149,2,FALSE)</f>
        <v>1.4516418755102001</v>
      </c>
      <c r="K31" s="57">
        <f>+VLOOKUP(B31,'[6]GCI_data_platform-37'!$F$1:$G$149,2,FALSE)</f>
        <v>3.4732818326530599</v>
      </c>
      <c r="L31" s="57">
        <f>+VLOOKUP(B31,'[6]GCI_data_platform-38'!$F$1:$G$149,2,FALSE)</f>
        <v>3.9911332673469402</v>
      </c>
      <c r="M31" s="57">
        <f>+VLOOKUP(B31,'[6]GCI_data_platform-39'!$F$1:$G$149,2,FALSE)</f>
        <v>527.5516737744</v>
      </c>
      <c r="N31" s="57">
        <f>+VLOOKUP(B31,'[6]GCI_data_platform-40'!$F$1:$G$149,2,FALSE)</f>
        <v>4.12554822486777</v>
      </c>
      <c r="O31" s="57">
        <f>+VLOOKUP(B31,'[6]GCI_data_platform-41'!$F$1:$G$149,2,FALSE)</f>
        <v>5.1792015265306102</v>
      </c>
      <c r="P31" s="57">
        <f>+VLOOKUP(B31,'[6]GCI_data_platform-42'!$F$1:$G$149,2,FALSE)</f>
        <v>103.187441499294</v>
      </c>
      <c r="Q31" s="57">
        <f>+VLOOKUP(B31,'[6]GCI_data_platform-43'!$F$1:$G$149,2,FALSE)</f>
        <v>13.229451809634501</v>
      </c>
    </row>
    <row r="32" spans="1:17" hidden="1" x14ac:dyDescent="0.25">
      <c r="A32" s="57" t="s">
        <v>186</v>
      </c>
      <c r="B32" s="57" t="s">
        <v>393</v>
      </c>
      <c r="C32" s="57">
        <v>30</v>
      </c>
      <c r="F32" s="57">
        <f>+VLOOKUP(B32,'[6]GCI_data_platform-33'!$F$1:$G$149,2,FALSE)</f>
        <v>3.9172896757907898</v>
      </c>
      <c r="G32" s="57">
        <f>+VLOOKUP(B32,'[6]GCI_data_platform-34'!$F$1:$G$149,2,FALSE)</f>
        <v>2.8767514841303501</v>
      </c>
      <c r="H32" s="57">
        <f>+VLOOKUP(B32,'[6]GCI_data_platform-35'!$F$1:$G$149,2,FALSE)</f>
        <v>3.7546178166666699</v>
      </c>
      <c r="I32" s="57">
        <f>+VLOOKUP(B32,'[6]GCI_data_platform-108'!$F$1:$G$149,2,FALSE)</f>
        <v>2.7265381254902001</v>
      </c>
      <c r="J32" s="57">
        <f>+VLOOKUP(B32,'[6]GCI_data_platform-36'!$F$1:$G$149,2,FALSE)</f>
        <v>1.74460793137255</v>
      </c>
      <c r="K32" s="57">
        <f>+VLOOKUP(B32,'[6]GCI_data_platform-37'!$F$1:$G$149,2,FALSE)</f>
        <v>2.8671282803921598</v>
      </c>
      <c r="L32" s="57">
        <f>+VLOOKUP(B32,'[6]GCI_data_platform-38'!$F$1:$G$149,2,FALSE)</f>
        <v>4.8074336862745097</v>
      </c>
      <c r="M32" s="57">
        <f>+VLOOKUP(B32,'[6]GCI_data_platform-39'!$F$1:$G$149,2,FALSE)</f>
        <v>136.29067545772801</v>
      </c>
      <c r="N32" s="57">
        <f>+VLOOKUP(B32,'[6]GCI_data_platform-40'!$F$1:$G$149,2,FALSE)</f>
        <v>4.9578278674512202</v>
      </c>
      <c r="O32" s="57">
        <f>+VLOOKUP(B32,'[6]GCI_data_platform-41'!$F$1:$G$149,2,FALSE)</f>
        <v>5.6156614715686297</v>
      </c>
      <c r="P32" s="57">
        <f>+VLOOKUP(B32,'[6]GCI_data_platform-42'!$F$1:$G$149,2,FALSE)</f>
        <v>128.31964703857599</v>
      </c>
      <c r="Q32" s="57">
        <f>+VLOOKUP(B32,'[6]GCI_data_platform-43'!$F$1:$G$149,2,FALSE)</f>
        <v>21.2267078315923</v>
      </c>
    </row>
    <row r="33" spans="1:17" hidden="1" x14ac:dyDescent="0.25">
      <c r="A33" s="57" t="s">
        <v>187</v>
      </c>
      <c r="B33" s="57" t="s">
        <v>394</v>
      </c>
      <c r="C33" s="57">
        <v>30</v>
      </c>
      <c r="F33" s="57">
        <f>+VLOOKUP(B33,'[6]GCI_data_platform-33'!$F$1:$G$149,2,FALSE)</f>
        <v>3.1260333201533999</v>
      </c>
      <c r="G33" s="57">
        <f>+VLOOKUP(B33,'[6]GCI_data_platform-34'!$F$1:$G$149,2,FALSE)</f>
        <v>3.1437399293693198</v>
      </c>
      <c r="H33" s="57">
        <f>+VLOOKUP(B33,'[6]GCI_data_platform-35'!$F$1:$G$149,2,FALSE)</f>
        <v>3.75776453063584</v>
      </c>
      <c r="I33" s="57">
        <f>+VLOOKUP(B33,'[6]GCI_data_platform-108'!$F$1:$G$149,2,FALSE)</f>
        <v>3.23376408092486</v>
      </c>
      <c r="J33" s="57">
        <f>+VLOOKUP(B33,'[6]GCI_data_platform-36'!$F$1:$G$149,2,FALSE)</f>
        <v>2.14204101734104</v>
      </c>
      <c r="K33" s="57">
        <f>+VLOOKUP(B33,'[6]GCI_data_platform-37'!$F$1:$G$149,2,FALSE)</f>
        <v>4.5407104739884403</v>
      </c>
      <c r="L33" s="57">
        <f>+VLOOKUP(B33,'[6]GCI_data_platform-38'!$F$1:$G$149,2,FALSE)</f>
        <v>4.0718736728323703</v>
      </c>
      <c r="M33" s="57">
        <f>+VLOOKUP(B33,'[6]GCI_data_platform-39'!$F$1:$G$149,2,FALSE)</f>
        <v>44.171783859455999</v>
      </c>
      <c r="N33" s="57">
        <f>+VLOOKUP(B33,'[6]GCI_data_platform-40'!$F$1:$G$149,2,FALSE)</f>
        <v>3.1083267109374799</v>
      </c>
      <c r="O33" s="57">
        <f>+VLOOKUP(B33,'[6]GCI_data_platform-41'!$F$1:$G$149,2,FALSE)</f>
        <v>3.5598547271676302</v>
      </c>
      <c r="P33" s="57">
        <f>+VLOOKUP(B33,'[6]GCI_data_platform-42'!$F$1:$G$149,2,FALSE)</f>
        <v>96.271947788293204</v>
      </c>
      <c r="Q33" s="57">
        <f>+VLOOKUP(B33,'[6]GCI_data_platform-43'!$F$1:$G$149,2,FALSE)</f>
        <v>1.30129647968656</v>
      </c>
    </row>
    <row r="34" spans="1:17" hidden="1" x14ac:dyDescent="0.25">
      <c r="A34" s="57" t="s">
        <v>188</v>
      </c>
      <c r="B34" s="57" t="s">
        <v>395</v>
      </c>
      <c r="C34" s="57">
        <v>30</v>
      </c>
      <c r="F34" s="57">
        <f>+VLOOKUP(B34,'[6]GCI_data_platform-33'!$F$1:$G$149,2,FALSE)</f>
        <v>4.6604571456328703</v>
      </c>
      <c r="G34" s="57">
        <f>+VLOOKUP(B34,'[6]GCI_data_platform-34'!$F$1:$G$149,2,FALSE)</f>
        <v>3.9376193889518998</v>
      </c>
      <c r="H34" s="57">
        <f>+VLOOKUP(B34,'[6]GCI_data_platform-35'!$F$1:$G$149,2,FALSE)</f>
        <v>5.1194521534759403</v>
      </c>
      <c r="I34" s="57">
        <f>+VLOOKUP(B34,'[6]GCI_data_platform-108'!$F$1:$G$149,2,FALSE)</f>
        <v>5.5136961737967898</v>
      </c>
      <c r="J34" s="57">
        <f>+VLOOKUP(B34,'[6]GCI_data_platform-36'!$F$1:$G$149,2,FALSE)</f>
        <v>3.0969948272727299</v>
      </c>
      <c r="K34" s="57">
        <f>+VLOOKUP(B34,'[6]GCI_data_platform-37'!$F$1:$G$149,2,FALSE)</f>
        <v>4.3024194326203196</v>
      </c>
      <c r="L34" s="57">
        <f>+VLOOKUP(B34,'[6]GCI_data_platform-38'!$F$1:$G$149,2,FALSE)</f>
        <v>4.3661988149732602</v>
      </c>
      <c r="M34" s="57">
        <f>+VLOOKUP(B34,'[6]GCI_data_platform-39'!$F$1:$G$149,2,FALSE)</f>
        <v>85.971013248383997</v>
      </c>
      <c r="N34" s="57">
        <f>+VLOOKUP(B34,'[6]GCI_data_platform-40'!$F$1:$G$149,2,FALSE)</f>
        <v>5.3832949023138399</v>
      </c>
      <c r="O34" s="57">
        <f>+VLOOKUP(B34,'[6]GCI_data_platform-41'!$F$1:$G$149,2,FALSE)</f>
        <v>5.6303723935828902</v>
      </c>
      <c r="P34" s="57">
        <f>+VLOOKUP(B34,'[6]GCI_data_platform-42'!$F$1:$G$149,2,FALSE)</f>
        <v>113.310347688459</v>
      </c>
      <c r="Q34" s="57">
        <f>+VLOOKUP(B34,'[6]GCI_data_platform-43'!$F$1:$G$149,2,FALSE)</f>
        <v>37.379449584444103</v>
      </c>
    </row>
    <row r="35" spans="1:17" x14ac:dyDescent="0.25">
      <c r="A35" s="57" t="s">
        <v>10</v>
      </c>
      <c r="B35" s="57" t="s">
        <v>79</v>
      </c>
      <c r="C35" s="57">
        <v>20</v>
      </c>
      <c r="D35" s="57">
        <v>1</v>
      </c>
      <c r="E35" s="57">
        <v>21</v>
      </c>
      <c r="F35" s="57">
        <f>+VLOOKUP(B35,'[6]GCI_data_platform-33'!$F$1:$G$149,2,FALSE)</f>
        <v>4.6326446313804999</v>
      </c>
      <c r="G35" s="57">
        <f>+VLOOKUP(B35,'[6]GCI_data_platform-34'!$F$1:$G$149,2,FALSE)</f>
        <v>4.4232437965035896</v>
      </c>
      <c r="H35" s="57">
        <f>+VLOOKUP(B35,'[6]GCI_data_platform-35'!$F$1:$G$149,2,FALSE)</f>
        <v>5.1416344633802797</v>
      </c>
      <c r="I35" s="57">
        <f>+VLOOKUP(B35,'[6]GCI_data_platform-108'!$F$1:$G$149,2,FALSE)</f>
        <v>5.4000052316901401</v>
      </c>
      <c r="J35" s="57">
        <f>+VLOOKUP(B35,'[6]GCI_data_platform-36'!$F$1:$G$149,2,FALSE)</f>
        <v>0</v>
      </c>
      <c r="K35" s="57">
        <f>+VLOOKUP(B35,'[6]GCI_data_platform-37'!$F$1:$G$149,2,FALSE)</f>
        <v>4.8388659697183103</v>
      </c>
      <c r="L35" s="57">
        <f>+VLOOKUP(B35,'[6]GCI_data_platform-38'!$F$1:$G$149,2,FALSE)</f>
        <v>5.2773584225352099</v>
      </c>
      <c r="M35" s="57">
        <f>+VLOOKUP(B35,'[6]GCI_data_platform-39'!$F$1:$G$149,2,FALSE)</f>
        <v>173.369731081536</v>
      </c>
      <c r="N35" s="57">
        <f>+VLOOKUP(B35,'[6]GCI_data_platform-40'!$F$1:$G$149,2,FALSE)</f>
        <v>4.8420454662574004</v>
      </c>
      <c r="O35" s="57">
        <f>+VLOOKUP(B35,'[6]GCI_data_platform-41'!$F$1:$G$149,2,FALSE)</f>
        <v>5.2456607105633797</v>
      </c>
      <c r="P35" s="57">
        <f>+VLOOKUP(B35,'[6]GCI_data_platform-42'!$F$1:$G$149,2,FALSE)</f>
        <v>98.385445541222495</v>
      </c>
      <c r="Q35" s="57">
        <f>+VLOOKUP(B35,'[6]GCI_data_platform-43'!$F$1:$G$149,2,FALSE)</f>
        <v>33.050587778944802</v>
      </c>
    </row>
    <row r="36" spans="1:17" hidden="1" x14ac:dyDescent="0.25">
      <c r="A36" s="57" t="s">
        <v>189</v>
      </c>
      <c r="B36" s="57" t="s">
        <v>399</v>
      </c>
      <c r="C36" s="57">
        <v>30</v>
      </c>
      <c r="F36" s="57">
        <f>+VLOOKUP(B36,'[6]GCI_data_platform-33'!$F$1:$G$149,2,FALSE)</f>
        <v>4.7115925782743</v>
      </c>
      <c r="G36" s="57">
        <f>+VLOOKUP(B36,'[6]GCI_data_platform-34'!$F$1:$G$149,2,FALSE)</f>
        <v>4.19101655538479</v>
      </c>
      <c r="H36" s="57">
        <f>+VLOOKUP(B36,'[6]GCI_data_platform-35'!$F$1:$G$149,2,FALSE)</f>
        <v>5.1494442098591504</v>
      </c>
      <c r="I36" s="57">
        <f>+VLOOKUP(B36,'[6]GCI_data_platform-108'!$F$1:$G$149,2,FALSE)</f>
        <v>3.7183876779342699</v>
      </c>
      <c r="J36" s="57">
        <f>+VLOOKUP(B36,'[6]GCI_data_platform-36'!$F$1:$G$149,2,FALSE)</f>
        <v>4.5868878957746499</v>
      </c>
      <c r="K36" s="57">
        <f>+VLOOKUP(B36,'[6]GCI_data_platform-37'!$F$1:$G$149,2,FALSE)</f>
        <v>4.4213861107981201</v>
      </c>
      <c r="L36" s="57">
        <f>+VLOOKUP(B36,'[6]GCI_data_platform-38'!$F$1:$G$149,2,FALSE)</f>
        <v>5.75550833943662</v>
      </c>
      <c r="M36" s="57">
        <f>+VLOOKUP(B36,'[6]GCI_data_platform-39'!$F$1:$G$149,2,FALSE)</f>
        <v>194.56985455776001</v>
      </c>
      <c r="N36" s="57">
        <f>+VLOOKUP(B36,'[6]GCI_data_platform-40'!$F$1:$G$149,2,FALSE)</f>
        <v>5.2321686011638198</v>
      </c>
      <c r="O36" s="57">
        <f>+VLOOKUP(B36,'[6]GCI_data_platform-41'!$F$1:$G$149,2,FALSE)</f>
        <v>6.40403354741784</v>
      </c>
      <c r="P36" s="57">
        <f>+VLOOKUP(B36,'[6]GCI_data_platform-42'!$F$1:$G$149,2,FALSE)</f>
        <v>122.785116108971</v>
      </c>
      <c r="Q36" s="57">
        <f>+VLOOKUP(B36,'[6]GCI_data_platform-43'!$F$1:$G$149,2,FALSE)</f>
        <v>19.875676695806899</v>
      </c>
    </row>
    <row r="37" spans="1:17" hidden="1" x14ac:dyDescent="0.25">
      <c r="A37" s="57" t="s">
        <v>190</v>
      </c>
      <c r="B37" s="57" t="s">
        <v>400</v>
      </c>
      <c r="C37" s="57">
        <v>30</v>
      </c>
      <c r="F37" s="57">
        <f>+VLOOKUP(B37,'[6]GCI_data_platform-33'!$F$1:$G$149,2,FALSE)</f>
        <v>5.5321813284856498</v>
      </c>
      <c r="G37" s="57">
        <f>+VLOOKUP(B37,'[6]GCI_data_platform-34'!$F$1:$G$149,2,FALSE)</f>
        <v>4.8674829879514503</v>
      </c>
      <c r="H37" s="57">
        <f>+VLOOKUP(B37,'[6]GCI_data_platform-35'!$F$1:$G$149,2,FALSE)</f>
        <v>5.7369887933554802</v>
      </c>
      <c r="I37" s="57">
        <f>+VLOOKUP(B37,'[6]GCI_data_platform-108'!$F$1:$G$149,2,FALSE)</f>
        <v>5.4504426172757503</v>
      </c>
      <c r="J37" s="57">
        <f>+VLOOKUP(B37,'[6]GCI_data_platform-36'!$F$1:$G$149,2,FALSE)</f>
        <v>4.47400812292359</v>
      </c>
      <c r="K37" s="57">
        <f>+VLOOKUP(B37,'[6]GCI_data_platform-37'!$F$1:$G$149,2,FALSE)</f>
        <v>5.6765622863787399</v>
      </c>
      <c r="L37" s="57">
        <f>+VLOOKUP(B37,'[6]GCI_data_platform-38'!$F$1:$G$149,2,FALSE)</f>
        <v>5.6397073242524902</v>
      </c>
      <c r="M37" s="57">
        <f>+VLOOKUP(B37,'[6]GCI_data_platform-39'!$F$1:$G$149,2,FALSE)</f>
        <v>463.75480727135999</v>
      </c>
      <c r="N37" s="57">
        <f>+VLOOKUP(B37,'[6]GCI_data_platform-40'!$F$1:$G$149,2,FALSE)</f>
        <v>6.1968796690198502</v>
      </c>
      <c r="O37" s="57">
        <f>+VLOOKUP(B37,'[6]GCI_data_platform-41'!$F$1:$G$149,2,FALSE)</f>
        <v>6.6844353003322299</v>
      </c>
      <c r="P37" s="57">
        <f>+VLOOKUP(B37,'[6]GCI_data_platform-42'!$F$1:$G$149,2,FALSE)</f>
        <v>117.955892087203</v>
      </c>
      <c r="Q37" s="57">
        <f>+VLOOKUP(B37,'[6]GCI_data_platform-43'!$F$1:$G$149,2,FALSE)</f>
        <v>43.472356473698603</v>
      </c>
    </row>
    <row r="38" spans="1:17" hidden="1" x14ac:dyDescent="0.25">
      <c r="A38" s="57" t="s">
        <v>191</v>
      </c>
      <c r="B38" s="57" t="s">
        <v>401</v>
      </c>
      <c r="C38" s="57">
        <v>30</v>
      </c>
      <c r="F38" s="57">
        <f>+VLOOKUP(B38,'[6]GCI_data_platform-33'!$F$1:$G$149,2,FALSE)</f>
        <v>3.0164715227530001</v>
      </c>
      <c r="G38" s="57">
        <f>+VLOOKUP(B38,'[6]GCI_data_platform-34'!$F$1:$G$149,2,FALSE)</f>
        <v>3.7224943135587298</v>
      </c>
      <c r="H38" s="57">
        <f>+VLOOKUP(B38,'[6]GCI_data_platform-35'!$F$1:$G$149,2,FALSE)</f>
        <v>3.6897771285714298</v>
      </c>
      <c r="I38" s="57">
        <f>+VLOOKUP(B38,'[6]GCI_data_platform-108'!$F$1:$G$149,2,FALSE)</f>
        <v>4.2180952523809498</v>
      </c>
      <c r="J38" s="57">
        <f>+VLOOKUP(B38,'[6]GCI_data_platform-36'!$F$1:$G$149,2,FALSE)</f>
        <v>2.60907010952381</v>
      </c>
      <c r="K38" s="57">
        <f>+VLOOKUP(B38,'[6]GCI_data_platform-37'!$F$1:$G$149,2,FALSE)</f>
        <v>4.6367079095238104</v>
      </c>
      <c r="L38" s="57">
        <f>+VLOOKUP(B38,'[6]GCI_data_platform-38'!$F$1:$G$149,2,FALSE)</f>
        <v>5.1588917285714304</v>
      </c>
      <c r="M38" s="57">
        <f>+VLOOKUP(B38,'[6]GCI_data_platform-39'!$F$1:$G$149,2,FALSE)</f>
        <v>386.41598290944</v>
      </c>
      <c r="N38" s="57">
        <f>+VLOOKUP(B38,'[6]GCI_data_platform-40'!$F$1:$G$149,2,FALSE)</f>
        <v>2.31044873194727</v>
      </c>
      <c r="O38" s="57">
        <f>+VLOOKUP(B38,'[6]GCI_data_platform-41'!$F$1:$G$149,2,FALSE)</f>
        <v>2.1172883333333301</v>
      </c>
      <c r="P38" s="57">
        <f>+VLOOKUP(B38,'[6]GCI_data_platform-42'!$F$1:$G$149,2,FALSE)</f>
        <v>88.753531626512697</v>
      </c>
      <c r="Q38" s="57">
        <f>+VLOOKUP(B38,'[6]GCI_data_platform-43'!$F$1:$G$149,2,FALSE)</f>
        <v>10.4636111986452</v>
      </c>
    </row>
    <row r="39" spans="1:17" hidden="1" x14ac:dyDescent="0.25">
      <c r="A39" s="57" t="s">
        <v>192</v>
      </c>
      <c r="B39" s="57" t="s">
        <v>402</v>
      </c>
      <c r="C39" s="57">
        <v>30</v>
      </c>
      <c r="F39" s="57">
        <f>+VLOOKUP(B39,'[6]GCI_data_platform-33'!$F$1:$G$149,2,FALSE)</f>
        <v>3.8141515518553502</v>
      </c>
      <c r="G39" s="57">
        <f>+VLOOKUP(B39,'[6]GCI_data_platform-34'!$F$1:$G$149,2,FALSE)</f>
        <v>3.6645134160086301</v>
      </c>
      <c r="H39" s="57">
        <f>+VLOOKUP(B39,'[6]GCI_data_platform-35'!$F$1:$G$149,2,FALSE)</f>
        <v>4.2222057015873</v>
      </c>
      <c r="I39" s="57">
        <f>+VLOOKUP(B39,'[6]GCI_data_platform-108'!$F$1:$G$149,2,FALSE)</f>
        <v>4.6407864039682503</v>
      </c>
      <c r="J39" s="57">
        <f>+VLOOKUP(B39,'[6]GCI_data_platform-36'!$F$1:$G$149,2,FALSE)</f>
        <v>2.99881992063492</v>
      </c>
      <c r="K39" s="57">
        <f>+VLOOKUP(B39,'[6]GCI_data_platform-37'!$F$1:$G$149,2,FALSE)</f>
        <v>4.2292034246031696</v>
      </c>
      <c r="L39" s="57">
        <f>+VLOOKUP(B39,'[6]GCI_data_platform-38'!$F$1:$G$149,2,FALSE)</f>
        <v>4.4556790365079397</v>
      </c>
      <c r="M39" s="57">
        <f>+VLOOKUP(B39,'[6]GCI_data_platform-39'!$F$1:$G$149,2,FALSE)</f>
        <v>166.58296408512001</v>
      </c>
      <c r="N39" s="57">
        <f>+VLOOKUP(B39,'[6]GCI_data_platform-40'!$F$1:$G$149,2,FALSE)</f>
        <v>3.9637896877020702</v>
      </c>
      <c r="O39" s="57">
        <f>+VLOOKUP(B39,'[6]GCI_data_platform-41'!$F$1:$G$149,2,FALSE)</f>
        <v>4.4950572682539702</v>
      </c>
      <c r="P39" s="57">
        <f>+VLOOKUP(B39,'[6]GCI_data_platform-42'!$F$1:$G$149,2,FALSE)</f>
        <v>110.70806856406899</v>
      </c>
      <c r="Q39" s="57">
        <f>+VLOOKUP(B39,'[6]GCI_data_platform-43'!$F$1:$G$149,2,FALSE)</f>
        <v>15.530938573979199</v>
      </c>
    </row>
    <row r="40" spans="1:17" hidden="1" x14ac:dyDescent="0.25">
      <c r="A40" s="57" t="s">
        <v>193</v>
      </c>
      <c r="B40" s="57" t="s">
        <v>404</v>
      </c>
      <c r="C40" s="57">
        <v>30</v>
      </c>
      <c r="F40" s="57">
        <f>+VLOOKUP(B40,'[6]GCI_data_platform-33'!$F$1:$G$149,2,FALSE)</f>
        <v>3.3352496513190002</v>
      </c>
      <c r="G40" s="57">
        <f>+VLOOKUP(B40,'[6]GCI_data_platform-34'!$F$1:$G$149,2,FALSE)</f>
        <v>3.41775312085537</v>
      </c>
      <c r="H40" s="57">
        <f>+VLOOKUP(B40,'[6]GCI_data_platform-35'!$F$1:$G$149,2,FALSE)</f>
        <v>3.3174969518797002</v>
      </c>
      <c r="I40" s="57">
        <f>+VLOOKUP(B40,'[6]GCI_data_platform-108'!$F$1:$G$149,2,FALSE)</f>
        <v>2.7423015308270702</v>
      </c>
      <c r="J40" s="57">
        <f>+VLOOKUP(B40,'[6]GCI_data_platform-36'!$F$1:$G$149,2,FALSE)</f>
        <v>2.7293773954887199</v>
      </c>
      <c r="K40" s="57">
        <f>+VLOOKUP(B40,'[6]GCI_data_platform-37'!$F$1:$G$149,2,FALSE)</f>
        <v>4.0506768127819504</v>
      </c>
      <c r="L40" s="57">
        <f>+VLOOKUP(B40,'[6]GCI_data_platform-38'!$F$1:$G$149,2,FALSE)</f>
        <v>4.7860657736842098</v>
      </c>
      <c r="M40" s="57">
        <f>+VLOOKUP(B40,'[6]GCI_data_platform-39'!$F$1:$G$149,2,FALSE)</f>
        <v>710.54536163846399</v>
      </c>
      <c r="N40" s="57">
        <f>+VLOOKUP(B40,'[6]GCI_data_platform-40'!$F$1:$G$149,2,FALSE)</f>
        <v>3.2527461817826402</v>
      </c>
      <c r="O40" s="57">
        <f>+VLOOKUP(B40,'[6]GCI_data_platform-41'!$F$1:$G$149,2,FALSE)</f>
        <v>3.35870606165413</v>
      </c>
      <c r="P40" s="57">
        <f>+VLOOKUP(B40,'[6]GCI_data_platform-42'!$F$1:$G$149,2,FALSE)</f>
        <v>115.29380829206001</v>
      </c>
      <c r="Q40" s="57">
        <f>+VLOOKUP(B40,'[6]GCI_data_platform-43'!$F$1:$G$149,2,FALSE)</f>
        <v>10.1925479281285</v>
      </c>
    </row>
    <row r="41" spans="1:17" hidden="1" x14ac:dyDescent="0.25">
      <c r="A41" s="57" t="s">
        <v>194</v>
      </c>
      <c r="B41" s="57" t="s">
        <v>405</v>
      </c>
      <c r="C41" s="57">
        <v>30</v>
      </c>
      <c r="F41" s="57">
        <f>+VLOOKUP(B41,'[6]GCI_data_platform-33'!$F$1:$G$149,2,FALSE)</f>
        <v>4.0146753029641502</v>
      </c>
      <c r="G41" s="57">
        <f>+VLOOKUP(B41,'[6]GCI_data_platform-34'!$F$1:$G$149,2,FALSE)</f>
        <v>3.5598563102991898</v>
      </c>
      <c r="H41" s="57">
        <f>+VLOOKUP(B41,'[6]GCI_data_platform-35'!$F$1:$G$149,2,FALSE)</f>
        <v>4.3030542589743597</v>
      </c>
      <c r="I41" s="57">
        <f>+VLOOKUP(B41,'[6]GCI_data_platform-108'!$F$1:$G$149,2,FALSE)</f>
        <v>4.28193322051282</v>
      </c>
      <c r="J41" s="57">
        <f>+VLOOKUP(B41,'[6]GCI_data_platform-36'!$F$1:$G$149,2,FALSE)</f>
        <v>2.5336453282051301</v>
      </c>
      <c r="K41" s="57">
        <f>+VLOOKUP(B41,'[6]GCI_data_platform-37'!$F$1:$G$149,2,FALSE)</f>
        <v>4.17462644358974</v>
      </c>
      <c r="L41" s="57">
        <f>+VLOOKUP(B41,'[6]GCI_data_platform-38'!$F$1:$G$149,2,FALSE)</f>
        <v>4.8138314871794901</v>
      </c>
      <c r="M41" s="57">
        <f>+VLOOKUP(B41,'[6]GCI_data_platform-39'!$F$1:$G$149,2,FALSE)</f>
        <v>95.448220388927993</v>
      </c>
      <c r="N41" s="57">
        <f>+VLOOKUP(B41,'[6]GCI_data_platform-40'!$F$1:$G$149,2,FALSE)</f>
        <v>4.4694942956290999</v>
      </c>
      <c r="O41" s="57">
        <f>+VLOOKUP(B41,'[6]GCI_data_platform-41'!$F$1:$G$149,2,FALSE)</f>
        <v>4.7192582025640997</v>
      </c>
      <c r="P41" s="57">
        <f>+VLOOKUP(B41,'[6]GCI_data_platform-42'!$F$1:$G$149,2,FALSE)</f>
        <v>138.07186920959001</v>
      </c>
      <c r="Q41" s="57">
        <f>+VLOOKUP(B41,'[6]GCI_data_platform-43'!$F$1:$G$149,2,FALSE)</f>
        <v>16.905782112724701</v>
      </c>
    </row>
    <row r="42" spans="1:17" x14ac:dyDescent="0.25">
      <c r="A42" s="57" t="s">
        <v>14</v>
      </c>
      <c r="B42" s="57" t="s">
        <v>83</v>
      </c>
      <c r="C42" s="57">
        <v>20</v>
      </c>
      <c r="D42" s="57">
        <v>1</v>
      </c>
      <c r="E42" s="57">
        <v>22</v>
      </c>
      <c r="F42" s="57">
        <f>+VLOOKUP(B42,'[6]GCI_data_platform-33'!$F$1:$G$149,2,FALSE)</f>
        <v>4.6984690404619904</v>
      </c>
      <c r="G42" s="57">
        <f>+VLOOKUP(B42,'[6]GCI_data_platform-34'!$F$1:$G$149,2,FALSE)</f>
        <v>3.96146186309003</v>
      </c>
      <c r="H42" s="57">
        <f>+VLOOKUP(B42,'[6]GCI_data_platform-35'!$F$1:$G$149,2,FALSE)</f>
        <v>5.2205583870056502</v>
      </c>
      <c r="I42" s="57">
        <f>+VLOOKUP(B42,'[6]GCI_data_platform-108'!$F$1:$G$149,2,FALSE)</f>
        <v>4.1973408050847496</v>
      </c>
      <c r="J42" s="57">
        <f>+VLOOKUP(B42,'[6]GCI_data_platform-36'!$F$1:$G$149,2,FALSE)</f>
        <v>3.5570243485875701</v>
      </c>
      <c r="K42" s="57">
        <f>+VLOOKUP(B42,'[6]GCI_data_platform-37'!$F$1:$G$149,2,FALSE)</f>
        <v>5.6017786112994399</v>
      </c>
      <c r="L42" s="57">
        <f>+VLOOKUP(B42,'[6]GCI_data_platform-38'!$F$1:$G$149,2,FALSE)</f>
        <v>4.1355651757062102</v>
      </c>
      <c r="M42" s="57">
        <f>+VLOOKUP(B42,'[6]GCI_data_platform-39'!$F$1:$G$149,2,FALSE)</f>
        <v>21.592412341631999</v>
      </c>
      <c r="N42" s="57">
        <f>+VLOOKUP(B42,'[6]GCI_data_platform-40'!$F$1:$G$149,2,FALSE)</f>
        <v>5.4354762178339504</v>
      </c>
      <c r="O42" s="57">
        <f>+VLOOKUP(B42,'[6]GCI_data_platform-41'!$F$1:$G$149,2,FALSE)</f>
        <v>5.1118575367231598</v>
      </c>
      <c r="P42" s="57">
        <f>+VLOOKUP(B42,'[6]GCI_data_platform-42'!$F$1:$G$149,2,FALSE)</f>
        <v>154.54588202979301</v>
      </c>
      <c r="Q42" s="57">
        <f>+VLOOKUP(B42,'[6]GCI_data_platform-43'!$F$1:$G$149,2,FALSE)</f>
        <v>33.454598652596502</v>
      </c>
    </row>
    <row r="43" spans="1:17" hidden="1" x14ac:dyDescent="0.25">
      <c r="A43" s="57" t="s">
        <v>196</v>
      </c>
      <c r="B43" s="57" t="s">
        <v>407</v>
      </c>
      <c r="C43" s="57">
        <v>30</v>
      </c>
      <c r="F43" s="57">
        <f>+VLOOKUP(B43,'[6]GCI_data_platform-33'!$F$1:$G$149,2,FALSE)</f>
        <v>2.6145364004366098</v>
      </c>
      <c r="G43" s="57">
        <f>+VLOOKUP(B43,'[6]GCI_data_platform-34'!$F$1:$G$149,2,FALSE)</f>
        <v>3.1792565034048699</v>
      </c>
      <c r="H43" s="57">
        <f>+VLOOKUP(B43,'[6]GCI_data_platform-35'!$F$1:$G$149,2,FALSE)</f>
        <v>3.39656930632911</v>
      </c>
      <c r="I43" s="57">
        <f>+VLOOKUP(B43,'[6]GCI_data_platform-108'!$F$1:$G$149,2,FALSE)</f>
        <v>4.0682918531645598</v>
      </c>
      <c r="J43" s="57">
        <f>+VLOOKUP(B43,'[6]GCI_data_platform-36'!$F$1:$G$149,2,FALSE)</f>
        <v>1.48638297974684</v>
      </c>
      <c r="K43" s="57">
        <f>+VLOOKUP(B43,'[6]GCI_data_platform-37'!$F$1:$G$149,2,FALSE)</f>
        <v>3.1044738936708902</v>
      </c>
      <c r="L43" s="57">
        <f>+VLOOKUP(B43,'[6]GCI_data_platform-38'!$F$1:$G$149,2,FALSE)</f>
        <v>5.3491557873417701</v>
      </c>
      <c r="M43" s="57">
        <f>+VLOOKUP(B43,'[6]GCI_data_platform-39'!$F$1:$G$149,2,FALSE)</f>
        <v>253.55837133791999</v>
      </c>
      <c r="N43" s="57">
        <f>+VLOOKUP(B43,'[6]GCI_data_platform-40'!$F$1:$G$149,2,FALSE)</f>
        <v>2.0498162974683498</v>
      </c>
      <c r="O43" s="57">
        <f>+VLOOKUP(B43,'[6]GCI_data_platform-41'!$F$1:$G$149,2,FALSE)</f>
        <v>3.0996325949367098</v>
      </c>
      <c r="P43" s="57">
        <f>+VLOOKUP(B43,'[6]GCI_data_platform-42'!$F$1:$G$149,2,FALSE)</f>
        <v>23.7164740969612</v>
      </c>
      <c r="Q43" s="57">
        <f>+VLOOKUP(B43,'[6]GCI_data_platform-43'!$F$1:$G$149,2,FALSE)</f>
        <v>0.92155593946160397</v>
      </c>
    </row>
    <row r="44" spans="1:17" hidden="1" x14ac:dyDescent="0.25">
      <c r="A44" s="57" t="s">
        <v>197</v>
      </c>
      <c r="B44" s="57" t="s">
        <v>410</v>
      </c>
      <c r="C44" s="57">
        <v>30</v>
      </c>
      <c r="F44" s="57">
        <f>+VLOOKUP(B44,'[6]GCI_data_platform-33'!$F$1:$G$149,2,FALSE)</f>
        <v>5.5511301017486696</v>
      </c>
      <c r="G44" s="57">
        <f>+VLOOKUP(B44,'[6]GCI_data_platform-34'!$F$1:$G$149,2,FALSE)</f>
        <v>5.5165028611656801</v>
      </c>
      <c r="H44" s="57">
        <f>+VLOOKUP(B44,'[6]GCI_data_platform-35'!$F$1:$G$149,2,FALSE)</f>
        <v>6.4893975157894701</v>
      </c>
      <c r="I44" s="57">
        <f>+VLOOKUP(B44,'[6]GCI_data_platform-108'!$F$1:$G$149,2,FALSE)</f>
        <v>6.1012054684210497</v>
      </c>
      <c r="J44" s="57">
        <f>+VLOOKUP(B44,'[6]GCI_data_platform-36'!$F$1:$G$149,2,FALSE)</f>
        <v>5.86551583157895</v>
      </c>
      <c r="K44" s="57">
        <f>+VLOOKUP(B44,'[6]GCI_data_platform-37'!$F$1:$G$149,2,FALSE)</f>
        <v>6.3807352894736802</v>
      </c>
      <c r="L44" s="57">
        <f>+VLOOKUP(B44,'[6]GCI_data_platform-38'!$F$1:$G$149,2,FALSE)</f>
        <v>6.2234186947368402</v>
      </c>
      <c r="M44" s="57">
        <f>+VLOOKUP(B44,'[6]GCI_data_platform-39'!$F$1:$G$149,2,FALSE)</f>
        <v>392.58020495232</v>
      </c>
      <c r="N44" s="57">
        <f>+VLOOKUP(B44,'[6]GCI_data_platform-40'!$F$1:$G$149,2,FALSE)</f>
        <v>5.5857573423316698</v>
      </c>
      <c r="O44" s="57">
        <f>+VLOOKUP(B44,'[6]GCI_data_platform-41'!$F$1:$G$149,2,FALSE)</f>
        <v>6.68600462631579</v>
      </c>
      <c r="P44" s="57">
        <f>+VLOOKUP(B44,'[6]GCI_data_platform-42'!$F$1:$G$149,2,FALSE)</f>
        <v>172.508670319087</v>
      </c>
      <c r="Q44" s="57">
        <f>+VLOOKUP(B44,'[6]GCI_data_platform-43'!$F$1:$G$149,2,FALSE)</f>
        <v>16.473467444633901</v>
      </c>
    </row>
    <row r="45" spans="1:17" hidden="1" x14ac:dyDescent="0.25">
      <c r="A45" s="57" t="s">
        <v>198</v>
      </c>
      <c r="B45" s="57" t="s">
        <v>411</v>
      </c>
      <c r="C45" s="57">
        <v>30</v>
      </c>
      <c r="F45" s="57">
        <f>+VLOOKUP(B45,'[6]GCI_data_platform-33'!$F$1:$G$149,2,FALSE)</f>
        <v>6.2081910041964496</v>
      </c>
      <c r="G45" s="57">
        <f>+VLOOKUP(B45,'[6]GCI_data_platform-34'!$F$1:$G$149,2,FALSE)</f>
        <v>6.24900186060606</v>
      </c>
      <c r="H45" s="57">
        <f>+VLOOKUP(B45,'[6]GCI_data_platform-35'!$F$1:$G$149,2,FALSE)</f>
        <v>6.3357616157894698</v>
      </c>
      <c r="I45" s="57">
        <f>+VLOOKUP(B45,'[6]GCI_data_platform-108'!$F$1:$G$149,2,FALSE)</f>
        <v>6.3966744564593299</v>
      </c>
      <c r="J45" s="57">
        <f>+VLOOKUP(B45,'[6]GCI_data_platform-36'!$F$1:$G$149,2,FALSE)</f>
        <v>6.2909646153110002</v>
      </c>
      <c r="K45" s="57">
        <f>+VLOOKUP(B45,'[6]GCI_data_platform-37'!$F$1:$G$149,2,FALSE)</f>
        <v>5.4061601354066999</v>
      </c>
      <c r="L45" s="57">
        <f>+VLOOKUP(B45,'[6]GCI_data_platform-38'!$F$1:$G$149,2,FALSE)</f>
        <v>6.0644503406698602</v>
      </c>
      <c r="M45" s="57">
        <f>+VLOOKUP(B45,'[6]GCI_data_platform-39'!$F$1:$G$149,2,FALSE)</f>
        <v>3820.6152685514899</v>
      </c>
      <c r="N45" s="57">
        <f>+VLOOKUP(B45,'[6]GCI_data_platform-40'!$F$1:$G$149,2,FALSE)</f>
        <v>6.1673801477868402</v>
      </c>
      <c r="O45" s="57">
        <f>+VLOOKUP(B45,'[6]GCI_data_platform-41'!$F$1:$G$149,2,FALSE)</f>
        <v>6.6311603215310999</v>
      </c>
      <c r="P45" s="57">
        <f>+VLOOKUP(B45,'[6]GCI_data_platform-42'!$F$1:$G$149,2,FALSE)</f>
        <v>98.143998961703304</v>
      </c>
      <c r="Q45" s="57">
        <f>+VLOOKUP(B45,'[6]GCI_data_platform-43'!$F$1:$G$149,2,FALSE)</f>
        <v>61.9151849583385</v>
      </c>
    </row>
    <row r="46" spans="1:17" x14ac:dyDescent="0.25">
      <c r="A46" s="57" t="s">
        <v>16</v>
      </c>
      <c r="B46" s="57" t="s">
        <v>85</v>
      </c>
      <c r="C46" s="57">
        <v>20</v>
      </c>
      <c r="D46" s="57">
        <v>1</v>
      </c>
      <c r="E46" s="57">
        <v>22</v>
      </c>
      <c r="F46" s="57">
        <f>+VLOOKUP(B46,'[6]GCI_data_platform-33'!$F$1:$G$149,2,FALSE)</f>
        <v>2.8327752876366001</v>
      </c>
      <c r="G46" s="57">
        <f>+VLOOKUP(B46,'[6]GCI_data_platform-34'!$F$1:$G$149,2,FALSE)</f>
        <v>2.4992224294788099</v>
      </c>
      <c r="H46" s="57">
        <f>+VLOOKUP(B46,'[6]GCI_data_platform-35'!$F$1:$G$149,2,FALSE)</f>
        <v>2.94687201869159</v>
      </c>
      <c r="I46" s="57">
        <f>+VLOOKUP(B46,'[6]GCI_data_platform-108'!$F$1:$G$149,2,FALSE)</f>
        <v>2.32740254205607</v>
      </c>
      <c r="J46" s="57">
        <f>+VLOOKUP(B46,'[6]GCI_data_platform-36'!$F$1:$G$149,2,FALSE)</f>
        <v>2.3882732859813101</v>
      </c>
      <c r="K46" s="57">
        <f>+VLOOKUP(B46,'[6]GCI_data_platform-37'!$F$1:$G$149,2,FALSE)</f>
        <v>2.6896807457943899</v>
      </c>
      <c r="L46" s="57">
        <f>+VLOOKUP(B46,'[6]GCI_data_platform-38'!$F$1:$G$149,2,FALSE)</f>
        <v>3.5681651532710301</v>
      </c>
      <c r="M46" s="57">
        <f>+VLOOKUP(B46,'[6]GCI_data_platform-39'!$F$1:$G$149,2,FALSE)</f>
        <v>28.555976237184002</v>
      </c>
      <c r="N46" s="57">
        <f>+VLOOKUP(B46,'[6]GCI_data_platform-40'!$F$1:$G$149,2,FALSE)</f>
        <v>3.1663281457943899</v>
      </c>
      <c r="O46" s="57">
        <f>+VLOOKUP(B46,'[6]GCI_data_platform-41'!$F$1:$G$149,2,FALSE)</f>
        <v>2.3326562915887901</v>
      </c>
      <c r="P46" s="57">
        <f>+VLOOKUP(B46,'[6]GCI_data_platform-42'!$F$1:$G$149,2,FALSE)</f>
        <v>187.35536709182901</v>
      </c>
      <c r="Q46" s="57">
        <f>+VLOOKUP(B46,'[6]GCI_data_platform-43'!$F$1:$G$149,2,FALSE)</f>
        <v>1.0870447920003701</v>
      </c>
    </row>
    <row r="47" spans="1:17" x14ac:dyDescent="0.25">
      <c r="A47" s="57" t="s">
        <v>142</v>
      </c>
      <c r="B47" s="57" t="s">
        <v>86</v>
      </c>
      <c r="C47" s="57">
        <v>20</v>
      </c>
      <c r="D47" s="57">
        <v>1</v>
      </c>
      <c r="E47" s="57">
        <v>22</v>
      </c>
      <c r="F47" s="57">
        <f>+VLOOKUP(B47,'[6]GCI_data_platform-33'!$F$1:$G$149,2,FALSE)</f>
        <v>3.42986195368373</v>
      </c>
      <c r="G47" s="57">
        <f>+VLOOKUP(B47,'[6]GCI_data_platform-34'!$F$1:$G$149,2,FALSE)</f>
        <v>3.7755018610309601</v>
      </c>
      <c r="H47" s="57">
        <f>+VLOOKUP(B47,'[6]GCI_data_platform-35'!$F$1:$G$149,2,FALSE)</f>
        <v>4.3026912466257698</v>
      </c>
      <c r="I47" s="57">
        <f>+VLOOKUP(B47,'[6]GCI_data_platform-108'!$F$1:$G$149,2,FALSE)</f>
        <v>4.2438760570552096</v>
      </c>
      <c r="J47" s="57">
        <f>+VLOOKUP(B47,'[6]GCI_data_platform-36'!$F$1:$G$149,2,FALSE)</f>
        <v>0</v>
      </c>
      <c r="K47" s="57">
        <f>+VLOOKUP(B47,'[6]GCI_data_platform-37'!$F$1:$G$149,2,FALSE)</f>
        <v>4.6199027791411096</v>
      </c>
      <c r="L47" s="57">
        <f>+VLOOKUP(B47,'[6]GCI_data_platform-38'!$F$1:$G$149,2,FALSE)</f>
        <v>4.6731932546012303</v>
      </c>
      <c r="M47" s="57">
        <f>+VLOOKUP(B47,'[6]GCI_data_platform-39'!$F$1:$G$149,2,FALSE)</f>
        <v>14.545414420416</v>
      </c>
      <c r="N47" s="57">
        <f>+VLOOKUP(B47,'[6]GCI_data_platform-40'!$F$1:$G$149,2,FALSE)</f>
        <v>3.0842220463364902</v>
      </c>
      <c r="O47" s="57">
        <f>+VLOOKUP(B47,'[6]GCI_data_platform-41'!$F$1:$G$149,2,FALSE)</f>
        <v>3.8275159957055198</v>
      </c>
      <c r="P47" s="57">
        <f>+VLOOKUP(B47,'[6]GCI_data_platform-42'!$F$1:$G$149,2,FALSE)</f>
        <v>83.637123878698603</v>
      </c>
      <c r="Q47" s="57">
        <f>+VLOOKUP(B47,'[6]GCI_data_platform-43'!$F$1:$G$149,2,FALSE)</f>
        <v>3.5180189140919702</v>
      </c>
    </row>
    <row r="48" spans="1:17" hidden="1" x14ac:dyDescent="0.25">
      <c r="A48" s="57" t="s">
        <v>199</v>
      </c>
      <c r="B48" s="57" t="s">
        <v>414</v>
      </c>
      <c r="C48" s="57">
        <v>30</v>
      </c>
      <c r="F48" s="57">
        <f>+VLOOKUP(B48,'[6]GCI_data_platform-33'!$F$1:$G$149,2,FALSE)</f>
        <v>4.3051626797016302</v>
      </c>
      <c r="G48" s="57">
        <f>+VLOOKUP(B48,'[6]GCI_data_platform-34'!$F$1:$G$149,2,FALSE)</f>
        <v>3.7254860936627998</v>
      </c>
      <c r="H48" s="57">
        <f>+VLOOKUP(B48,'[6]GCI_data_platform-35'!$F$1:$G$149,2,FALSE)</f>
        <v>4.6476982071005901</v>
      </c>
      <c r="I48" s="57">
        <f>+VLOOKUP(B48,'[6]GCI_data_platform-108'!$F$1:$G$149,2,FALSE)</f>
        <v>4.2444091544378697</v>
      </c>
      <c r="J48" s="57">
        <f>+VLOOKUP(B48,'[6]GCI_data_platform-36'!$F$1:$G$149,2,FALSE)</f>
        <v>3.9453741940828402</v>
      </c>
      <c r="K48" s="57">
        <f>+VLOOKUP(B48,'[6]GCI_data_platform-37'!$F$1:$G$149,2,FALSE)</f>
        <v>4.2429701881656801</v>
      </c>
      <c r="L48" s="57">
        <f>+VLOOKUP(B48,'[6]GCI_data_platform-38'!$F$1:$G$149,2,FALSE)</f>
        <v>4.1690313005917199</v>
      </c>
      <c r="M48" s="57">
        <f>+VLOOKUP(B48,'[6]GCI_data_platform-39'!$F$1:$G$149,2,FALSE)</f>
        <v>39.317534841023999</v>
      </c>
      <c r="N48" s="57">
        <f>+VLOOKUP(B48,'[6]GCI_data_platform-40'!$F$1:$G$149,2,FALSE)</f>
        <v>4.88483926574047</v>
      </c>
      <c r="O48" s="57">
        <f>+VLOOKUP(B48,'[6]GCI_data_platform-41'!$F$1:$G$149,2,FALSE)</f>
        <v>5.3171617479289903</v>
      </c>
      <c r="P48" s="57">
        <f>+VLOOKUP(B48,'[6]GCI_data_platform-42'!$F$1:$G$149,2,FALSE)</f>
        <v>109.158590945977</v>
      </c>
      <c r="Q48" s="57">
        <f>+VLOOKUP(B48,'[6]GCI_data_platform-43'!$F$1:$G$149,2,FALSE)</f>
        <v>29.647360132033501</v>
      </c>
    </row>
    <row r="49" spans="1:17" hidden="1" x14ac:dyDescent="0.25">
      <c r="A49" s="57" t="s">
        <v>200</v>
      </c>
      <c r="B49" s="57" t="s">
        <v>415</v>
      </c>
      <c r="C49" s="57">
        <v>30</v>
      </c>
      <c r="F49" s="57">
        <f>+VLOOKUP(B49,'[6]GCI_data_platform-33'!$F$1:$G$149,2,FALSE)</f>
        <v>6.2393453545998403</v>
      </c>
      <c r="G49" s="57">
        <f>+VLOOKUP(B49,'[6]GCI_data_platform-34'!$F$1:$G$149,2,FALSE)</f>
        <v>6.1380274212121204</v>
      </c>
      <c r="H49" s="57">
        <f>+VLOOKUP(B49,'[6]GCI_data_platform-35'!$F$1:$G$149,2,FALSE)</f>
        <v>6.1646487040403999</v>
      </c>
      <c r="I49" s="57">
        <f>+VLOOKUP(B49,'[6]GCI_data_platform-108'!$F$1:$G$149,2,FALSE)</f>
        <v>6.0089593228956204</v>
      </c>
      <c r="J49" s="57">
        <f>+VLOOKUP(B49,'[6]GCI_data_platform-36'!$F$1:$G$149,2,FALSE)</f>
        <v>5.7242153161616196</v>
      </c>
      <c r="K49" s="57">
        <f>+VLOOKUP(B49,'[6]GCI_data_platform-37'!$F$1:$G$149,2,FALSE)</f>
        <v>5.8490153333333303</v>
      </c>
      <c r="L49" s="57">
        <f>+VLOOKUP(B49,'[6]GCI_data_platform-38'!$F$1:$G$149,2,FALSE)</f>
        <v>6.0813258508417496</v>
      </c>
      <c r="M49" s="57">
        <f>+VLOOKUP(B49,'[6]GCI_data_platform-39'!$F$1:$G$149,2,FALSE)</f>
        <v>4663.0000774051196</v>
      </c>
      <c r="N49" s="57">
        <f>+VLOOKUP(B49,'[6]GCI_data_platform-40'!$F$1:$G$149,2,FALSE)</f>
        <v>6.3406632879875602</v>
      </c>
      <c r="O49" s="57">
        <f>+VLOOKUP(B49,'[6]GCI_data_platform-41'!$F$1:$G$149,2,FALSE)</f>
        <v>6.1487036653198697</v>
      </c>
      <c r="P49" s="57">
        <f>+VLOOKUP(B49,'[6]GCI_data_platform-42'!$F$1:$G$149,2,FALSE)</f>
        <v>131.30491642621001</v>
      </c>
      <c r="Q49" s="57">
        <f>+VLOOKUP(B49,'[6]GCI_data_platform-43'!$F$1:$G$149,2,FALSE)</f>
        <v>61.8361781085367</v>
      </c>
    </row>
    <row r="50" spans="1:17" hidden="1" x14ac:dyDescent="0.25">
      <c r="A50" s="57" t="s">
        <v>201</v>
      </c>
      <c r="B50" s="57" t="s">
        <v>416</v>
      </c>
      <c r="C50" s="57">
        <v>30</v>
      </c>
      <c r="F50" s="57">
        <f>+VLOOKUP(B50,'[6]GCI_data_platform-33'!$F$1:$G$149,2,FALSE)</f>
        <v>3.0194366661665502</v>
      </c>
      <c r="G50" s="57">
        <f>+VLOOKUP(B50,'[6]GCI_data_platform-34'!$F$1:$G$149,2,FALSE)</f>
        <v>3.2861384677816901</v>
      </c>
      <c r="H50" s="57">
        <f>+VLOOKUP(B50,'[6]GCI_data_platform-35'!$F$1:$G$149,2,FALSE)</f>
        <v>3.8019138798657699</v>
      </c>
      <c r="I50" s="57">
        <f>+VLOOKUP(B50,'[6]GCI_data_platform-108'!$F$1:$G$149,2,FALSE)</f>
        <v>4.0590777946308698</v>
      </c>
      <c r="J50" s="57">
        <f>+VLOOKUP(B50,'[6]GCI_data_platform-36'!$F$1:$G$149,2,FALSE)</f>
        <v>2.1207269073825499</v>
      </c>
      <c r="K50" s="57">
        <f>+VLOOKUP(B50,'[6]GCI_data_platform-37'!$F$1:$G$149,2,FALSE)</f>
        <v>4.1830640892617401</v>
      </c>
      <c r="L50" s="57">
        <f>+VLOOKUP(B50,'[6]GCI_data_platform-38'!$F$1:$G$149,2,FALSE)</f>
        <v>4.2706648288590596</v>
      </c>
      <c r="M50" s="57">
        <f>+VLOOKUP(B50,'[6]GCI_data_platform-39'!$F$1:$G$149,2,FALSE)</f>
        <v>106.528363926336</v>
      </c>
      <c r="N50" s="57">
        <f>+VLOOKUP(B50,'[6]GCI_data_platform-40'!$F$1:$G$149,2,FALSE)</f>
        <v>2.7527348645514</v>
      </c>
      <c r="O50" s="57">
        <f>+VLOOKUP(B50,'[6]GCI_data_platform-41'!$F$1:$G$149,2,FALSE)</f>
        <v>2.74837584228188</v>
      </c>
      <c r="P50" s="57">
        <f>+VLOOKUP(B50,'[6]GCI_data_platform-42'!$F$1:$G$149,2,FALSE)</f>
        <v>100.283755472837</v>
      </c>
      <c r="Q50" s="57">
        <f>+VLOOKUP(B50,'[6]GCI_data_platform-43'!$F$1:$G$149,2,FALSE)</f>
        <v>1.1155628297711</v>
      </c>
    </row>
    <row r="51" spans="1:17" hidden="1" x14ac:dyDescent="0.25">
      <c r="A51" s="57" t="s">
        <v>202</v>
      </c>
      <c r="B51" s="57" t="s">
        <v>417</v>
      </c>
      <c r="C51" s="57">
        <v>30</v>
      </c>
      <c r="F51" s="57">
        <f>+VLOOKUP(B51,'[6]GCI_data_platform-33'!$F$1:$G$149,2,FALSE)</f>
        <v>4.7905133252389902</v>
      </c>
      <c r="G51" s="57">
        <f>+VLOOKUP(B51,'[6]GCI_data_platform-34'!$F$1:$G$149,2,FALSE)</f>
        <v>3.9430737797975399</v>
      </c>
      <c r="H51" s="57">
        <f>+VLOOKUP(B51,'[6]GCI_data_platform-35'!$F$1:$G$149,2,FALSE)</f>
        <v>4.5378613045977003</v>
      </c>
      <c r="I51" s="57">
        <f>+VLOOKUP(B51,'[6]GCI_data_platform-108'!$F$1:$G$149,2,FALSE)</f>
        <v>4.2108343890804596</v>
      </c>
      <c r="J51" s="57">
        <f>+VLOOKUP(B51,'[6]GCI_data_platform-36'!$F$1:$G$149,2,FALSE)</f>
        <v>2.7254676804597699</v>
      </c>
      <c r="K51" s="57">
        <f>+VLOOKUP(B51,'[6]GCI_data_platform-37'!$F$1:$G$149,2,FALSE)</f>
        <v>4.4945775735632196</v>
      </c>
      <c r="L51" s="57">
        <f>+VLOOKUP(B51,'[6]GCI_data_platform-38'!$F$1:$G$149,2,FALSE)</f>
        <v>5.2553846965517197</v>
      </c>
      <c r="M51" s="57">
        <f>+VLOOKUP(B51,'[6]GCI_data_platform-39'!$F$1:$G$149,2,FALSE)</f>
        <v>541.98620922124803</v>
      </c>
      <c r="N51" s="57">
        <f>+VLOOKUP(B51,'[6]GCI_data_platform-40'!$F$1:$G$149,2,FALSE)</f>
        <v>5.6379528706804498</v>
      </c>
      <c r="O51" s="57">
        <f>+VLOOKUP(B51,'[6]GCI_data_platform-41'!$F$1:$G$149,2,FALSE)</f>
        <v>5.2653523402298799</v>
      </c>
      <c r="P51" s="57">
        <f>+VLOOKUP(B51,'[6]GCI_data_platform-42'!$F$1:$G$149,2,FALSE)</f>
        <v>116.944125333505</v>
      </c>
      <c r="Q51" s="57">
        <f>+VLOOKUP(B51,'[6]GCI_data_platform-43'!$F$1:$G$149,2,FALSE)</f>
        <v>47.8260035705785</v>
      </c>
    </row>
    <row r="52" spans="1:17" hidden="1" x14ac:dyDescent="0.25">
      <c r="A52" s="57" t="s">
        <v>203</v>
      </c>
      <c r="B52" s="57" t="s">
        <v>422</v>
      </c>
      <c r="C52" s="57">
        <v>30</v>
      </c>
      <c r="F52" s="57">
        <f>+VLOOKUP(B52,'[6]GCI_data_platform-33'!$F$1:$G$149,2,FALSE)</f>
        <v>3.82755449859481</v>
      </c>
      <c r="G52" s="57">
        <f>+VLOOKUP(B52,'[6]GCI_data_platform-34'!$F$1:$G$149,2,FALSE)</f>
        <v>3.10580956740456</v>
      </c>
      <c r="H52" s="57">
        <f>+VLOOKUP(B52,'[6]GCI_data_platform-35'!$F$1:$G$149,2,FALSE)</f>
        <v>4.3724746899408302</v>
      </c>
      <c r="I52" s="57">
        <f>+VLOOKUP(B52,'[6]GCI_data_platform-108'!$F$1:$G$149,2,FALSE)</f>
        <v>3.44766494615385</v>
      </c>
      <c r="J52" s="57">
        <f>+VLOOKUP(B52,'[6]GCI_data_platform-36'!$F$1:$G$149,2,FALSE)</f>
        <v>1.1691048650887601</v>
      </c>
      <c r="K52" s="57">
        <f>+VLOOKUP(B52,'[6]GCI_data_platform-37'!$F$1:$G$149,2,FALSE)</f>
        <v>4.0804250680473402</v>
      </c>
      <c r="L52" s="57">
        <f>+VLOOKUP(B52,'[6]GCI_data_platform-38'!$F$1:$G$149,2,FALSE)</f>
        <v>4.4509613869822502</v>
      </c>
      <c r="M52" s="57">
        <f>+VLOOKUP(B52,'[6]GCI_data_platform-39'!$F$1:$G$149,2,FALSE)</f>
        <v>43.393975834175997</v>
      </c>
      <c r="N52" s="57">
        <f>+VLOOKUP(B52,'[6]GCI_data_platform-40'!$F$1:$G$149,2,FALSE)</f>
        <v>4.5492994297850604</v>
      </c>
      <c r="O52" s="57">
        <f>+VLOOKUP(B52,'[6]GCI_data_platform-41'!$F$1:$G$149,2,FALSE)</f>
        <v>5.3015736899408301</v>
      </c>
      <c r="P52" s="57">
        <f>+VLOOKUP(B52,'[6]GCI_data_platform-42'!$F$1:$G$149,2,FALSE)</f>
        <v>137.32112467992701</v>
      </c>
      <c r="Q52" s="57">
        <f>+VLOOKUP(B52,'[6]GCI_data_platform-43'!$F$1:$G$149,2,FALSE)</f>
        <v>11.519960701748101</v>
      </c>
    </row>
    <row r="53" spans="1:17" hidden="1" x14ac:dyDescent="0.25">
      <c r="A53" s="57" t="s">
        <v>204</v>
      </c>
      <c r="B53" s="57" t="s">
        <v>423</v>
      </c>
      <c r="C53" s="57">
        <v>30</v>
      </c>
      <c r="F53" s="57">
        <f>+VLOOKUP(B53,'[6]GCI_data_platform-33'!$F$1:$G$149,2,FALSE)</f>
        <v>1.73008259206666</v>
      </c>
      <c r="G53" s="57">
        <f>+VLOOKUP(B53,'[6]GCI_data_platform-34'!$F$1:$G$149,2,FALSE)</f>
        <v>2.10247416970528</v>
      </c>
      <c r="H53" s="57">
        <f>+VLOOKUP(B53,'[6]GCI_data_platform-35'!$F$1:$G$149,2,FALSE)</f>
        <v>2.0634367</v>
      </c>
      <c r="I53" s="57">
        <f>+VLOOKUP(B53,'[6]GCI_data_platform-108'!$F$1:$G$149,2,FALSE)</f>
        <v>1.90990748275862</v>
      </c>
      <c r="J53" s="57">
        <f>+VLOOKUP(B53,'[6]GCI_data_platform-36'!$F$1:$G$149,2,FALSE)</f>
        <v>1.3983237068965499</v>
      </c>
      <c r="K53" s="57">
        <f>+VLOOKUP(B53,'[6]GCI_data_platform-37'!$F$1:$G$149,2,FALSE)</f>
        <v>3.2002833137931002</v>
      </c>
      <c r="L53" s="57">
        <f>+VLOOKUP(B53,'[6]GCI_data_platform-38'!$F$1:$G$149,2,FALSE)</f>
        <v>3.0185438241379301</v>
      </c>
      <c r="M53" s="57">
        <f>+VLOOKUP(B53,'[6]GCI_data_platform-39'!$F$1:$G$149,2,FALSE)</f>
        <v>9.4480450225919999</v>
      </c>
      <c r="N53" s="57">
        <f>+VLOOKUP(B53,'[6]GCI_data_platform-40'!$F$1:$G$149,2,FALSE)</f>
        <v>1.3576910144280401</v>
      </c>
      <c r="O53" s="57">
        <f>+VLOOKUP(B53,'[6]GCI_data_platform-41'!$F$1:$G$149,2,FALSE)</f>
        <v>1.32495356551724</v>
      </c>
      <c r="P53" s="57">
        <f>+VLOOKUP(B53,'[6]GCI_data_platform-42'!$F$1:$G$149,2,FALSE)</f>
        <v>45.6171385335536</v>
      </c>
      <c r="Q53" s="57">
        <f>+VLOOKUP(B53,'[6]GCI_data_platform-43'!$F$1:$G$149,2,FALSE)</f>
        <v>0.17174408985650799</v>
      </c>
    </row>
    <row r="54" spans="1:17" hidden="1" x14ac:dyDescent="0.25">
      <c r="A54" s="57" t="s">
        <v>20</v>
      </c>
      <c r="B54" s="57" t="s">
        <v>89</v>
      </c>
      <c r="C54" s="57">
        <v>10</v>
      </c>
      <c r="D54" s="57">
        <v>1</v>
      </c>
      <c r="E54" s="57">
        <v>12</v>
      </c>
      <c r="F54" s="57">
        <f>+VLOOKUP(B54,'[6]GCI_data_platform-33'!$F$1:$G$149,2,FALSE)</f>
        <v>2.90704547187421</v>
      </c>
      <c r="G54" s="57">
        <f>+VLOOKUP(B54,'[6]GCI_data_platform-34'!$F$1:$G$149,2,FALSE)</f>
        <v>3.0304294625136001</v>
      </c>
      <c r="H54" s="57">
        <f>+VLOOKUP(B54,'[6]GCI_data_platform-35'!$F$1:$G$149,2,FALSE)</f>
        <v>4.0003165629834303</v>
      </c>
      <c r="I54" s="57">
        <f>+VLOOKUP(B54,'[6]GCI_data_platform-108'!$F$1:$G$149,2,FALSE)</f>
        <v>3.3977379801105001</v>
      </c>
      <c r="J54" s="57">
        <f>+VLOOKUP(B54,'[6]GCI_data_platform-36'!$F$1:$G$149,2,FALSE)</f>
        <v>2.3890378198894999</v>
      </c>
      <c r="K54" s="57">
        <f>+VLOOKUP(B54,'[6]GCI_data_platform-37'!$F$1:$G$149,2,FALSE)</f>
        <v>3.4242170408839798</v>
      </c>
      <c r="L54" s="57">
        <f>+VLOOKUP(B54,'[6]GCI_data_platform-38'!$F$1:$G$149,2,FALSE)</f>
        <v>3.9427267425414398</v>
      </c>
      <c r="M54" s="57">
        <f>+VLOOKUP(B54,'[6]GCI_data_platform-39'!$F$1:$G$149,2,FALSE)</f>
        <v>11.03083001856</v>
      </c>
      <c r="N54" s="57">
        <f>+VLOOKUP(B54,'[6]GCI_data_platform-40'!$F$1:$G$149,2,FALSE)</f>
        <v>2.7836614812348199</v>
      </c>
      <c r="O54" s="57">
        <f>+VLOOKUP(B54,'[6]GCI_data_platform-41'!$F$1:$G$149,2,FALSE)</f>
        <v>2.7356263270718202</v>
      </c>
      <c r="P54" s="57">
        <f>+VLOOKUP(B54,'[6]GCI_data_platform-42'!$F$1:$G$149,2,FALSE)</f>
        <v>72.205701252469893</v>
      </c>
      <c r="Q54" s="57">
        <f>+VLOOKUP(B54,'[6]GCI_data_platform-43'!$F$1:$G$149,2,FALSE)</f>
        <v>20.354054721147602</v>
      </c>
    </row>
    <row r="55" spans="1:17" hidden="1" x14ac:dyDescent="0.25">
      <c r="A55" s="57" t="s">
        <v>205</v>
      </c>
      <c r="B55" s="57" t="s">
        <v>424</v>
      </c>
      <c r="C55" s="57">
        <v>30</v>
      </c>
      <c r="F55" s="57">
        <f>+VLOOKUP(B55,'[6]GCI_data_platform-33'!$F$1:$G$149,2,FALSE)</f>
        <v>1.98321542028703</v>
      </c>
      <c r="G55" s="57">
        <f>+VLOOKUP(B55,'[6]GCI_data_platform-34'!$F$1:$G$149,2,FALSE)</f>
        <v>2.11138571372642</v>
      </c>
      <c r="H55" s="57">
        <f>+VLOOKUP(B55,'[6]GCI_data_platform-35'!$F$1:$G$149,2,FALSE)</f>
        <v>2.1788557380434801</v>
      </c>
      <c r="I55" s="57">
        <f>+VLOOKUP(B55,'[6]GCI_data_platform-108'!$F$1:$G$149,2,FALSE)</f>
        <v>2.1865888423912998</v>
      </c>
      <c r="J55" s="57">
        <f>+VLOOKUP(B55,'[6]GCI_data_platform-36'!$F$1:$G$149,2,FALSE)</f>
        <v>0</v>
      </c>
      <c r="K55" s="57">
        <f>+VLOOKUP(B55,'[6]GCI_data_platform-37'!$F$1:$G$149,2,FALSE)</f>
        <v>2.4115943184782598</v>
      </c>
      <c r="L55" s="57">
        <f>+VLOOKUP(B55,'[6]GCI_data_platform-38'!$F$1:$G$149,2,FALSE)</f>
        <v>2.7185763429347798</v>
      </c>
      <c r="M55" s="57">
        <f>+VLOOKUP(B55,'[6]GCI_data_platform-39'!$F$1:$G$149,2,FALSE)</f>
        <v>23.408929608767998</v>
      </c>
      <c r="N55" s="57">
        <f>+VLOOKUP(B55,'[6]GCI_data_platform-40'!$F$1:$G$149,2,FALSE)</f>
        <v>1.85504512684764</v>
      </c>
      <c r="O55" s="57">
        <f>+VLOOKUP(B55,'[6]GCI_data_platform-41'!$F$1:$G$149,2,FALSE)</f>
        <v>1.9743359217391301</v>
      </c>
      <c r="P55" s="57">
        <f>+VLOOKUP(B55,'[6]GCI_data_platform-42'!$F$1:$G$149,2,FALSE)</f>
        <v>59.430173278245597</v>
      </c>
      <c r="Q55" s="57">
        <f>+VLOOKUP(B55,'[6]GCI_data_platform-43'!$F$1:$G$149,2,FALSE)</f>
        <v>0.48753642384622597</v>
      </c>
    </row>
    <row r="56" spans="1:17" hidden="1" x14ac:dyDescent="0.25">
      <c r="A56" s="57" t="s">
        <v>206</v>
      </c>
      <c r="B56" s="57" t="s">
        <v>425</v>
      </c>
      <c r="C56" s="57">
        <v>30</v>
      </c>
      <c r="F56" s="57">
        <f>+VLOOKUP(B56,'[6]GCI_data_platform-33'!$F$1:$G$149,2,FALSE)</f>
        <v>2.8111984564830399</v>
      </c>
      <c r="G56" s="57">
        <f>+VLOOKUP(B56,'[6]GCI_data_platform-34'!$F$1:$G$149,2,FALSE)</f>
        <v>2.71990332042528</v>
      </c>
      <c r="H56" s="57">
        <f>+VLOOKUP(B56,'[6]GCI_data_platform-35'!$F$1:$G$149,2,FALSE)</f>
        <v>3.34917709503546</v>
      </c>
      <c r="I56" s="57">
        <f>+VLOOKUP(B56,'[6]GCI_data_platform-108'!$F$1:$G$149,2,FALSE)</f>
        <v>2.9197624695035498</v>
      </c>
      <c r="J56" s="57">
        <f>+VLOOKUP(B56,'[6]GCI_data_platform-36'!$F$1:$G$149,2,FALSE)</f>
        <v>1.09894058297872</v>
      </c>
      <c r="K56" s="57">
        <f>+VLOOKUP(B56,'[6]GCI_data_platform-37'!$F$1:$G$149,2,FALSE)</f>
        <v>3.8967223432624101</v>
      </c>
      <c r="L56" s="57">
        <f>+VLOOKUP(B56,'[6]GCI_data_platform-38'!$F$1:$G$149,2,FALSE)</f>
        <v>3.9852998354609901</v>
      </c>
      <c r="M56" s="57">
        <f>+VLOOKUP(B56,'[6]GCI_data_platform-39'!$F$1:$G$149,2,FALSE)</f>
        <v>26.507645036928</v>
      </c>
      <c r="N56" s="57">
        <f>+VLOOKUP(B56,'[6]GCI_data_platform-40'!$F$1:$G$149,2,FALSE)</f>
        <v>2.9024935925408002</v>
      </c>
      <c r="O56" s="57">
        <f>+VLOOKUP(B56,'[6]GCI_data_platform-41'!$F$1:$G$149,2,FALSE)</f>
        <v>3.22624470780142</v>
      </c>
      <c r="P56" s="57">
        <f>+VLOOKUP(B56,'[6]GCI_data_platform-42'!$F$1:$G$149,2,FALSE)</f>
        <v>93.149699091206898</v>
      </c>
      <c r="Q56" s="57">
        <f>+VLOOKUP(B56,'[6]GCI_data_platform-43'!$F$1:$G$149,2,FALSE)</f>
        <v>7.7161720276156602</v>
      </c>
    </row>
    <row r="57" spans="1:17" hidden="1" x14ac:dyDescent="0.25">
      <c r="A57" s="57" t="s">
        <v>207</v>
      </c>
      <c r="B57" s="57" t="s">
        <v>427</v>
      </c>
      <c r="C57" s="57">
        <v>30</v>
      </c>
      <c r="F57" s="57">
        <f>+VLOOKUP(B57,'[6]GCI_data_platform-33'!$F$1:$G$149,2,FALSE)</f>
        <v>6.7431843782945702</v>
      </c>
      <c r="G57" s="57">
        <f>+VLOOKUP(B57,'[6]GCI_data_platform-34'!$F$1:$G$149,2,FALSE)</f>
        <v>6.5959281565891503</v>
      </c>
      <c r="H57" s="57">
        <f>+VLOOKUP(B57,'[6]GCI_data_platform-35'!$F$1:$G$149,2,FALSE)</f>
        <v>6.54513201860465</v>
      </c>
      <c r="I57" s="57">
        <f>+VLOOKUP(B57,'[6]GCI_data_platform-108'!$F$1:$G$149,2,FALSE)</f>
        <v>6.2420216511627897</v>
      </c>
      <c r="J57" s="57">
        <f>+VLOOKUP(B57,'[6]GCI_data_platform-36'!$F$1:$G$149,2,FALSE)</f>
        <v>6.4502125186046504</v>
      </c>
      <c r="K57" s="57">
        <f>+VLOOKUP(B57,'[6]GCI_data_platform-37'!$F$1:$G$149,2,FALSE)</f>
        <v>6.5945126581395304</v>
      </c>
      <c r="L57" s="57">
        <f>+VLOOKUP(B57,'[6]GCI_data_platform-38'!$F$1:$G$149,2,FALSE)</f>
        <v>6.7436900930232602</v>
      </c>
      <c r="M57" s="57">
        <f>+VLOOKUP(B57,'[6]GCI_data_platform-39'!$F$1:$G$149,2,FALSE)</f>
        <v>2371.9329716480602</v>
      </c>
      <c r="N57" s="57">
        <f>+VLOOKUP(B57,'[6]GCI_data_platform-40'!$F$1:$G$149,2,FALSE)</f>
        <v>6.8904405999999998</v>
      </c>
      <c r="O57" s="57">
        <f>+VLOOKUP(B57,'[6]GCI_data_platform-41'!$F$1:$G$149,2,FALSE)</f>
        <v>6.7808811999999996</v>
      </c>
      <c r="P57" s="57">
        <f>+VLOOKUP(B57,'[6]GCI_data_platform-42'!$F$1:$G$149,2,FALSE)</f>
        <v>227.93288357454</v>
      </c>
      <c r="Q57" s="57">
        <f>+VLOOKUP(B57,'[6]GCI_data_platform-43'!$F$1:$G$149,2,FALSE)</f>
        <v>60.6090363998916</v>
      </c>
    </row>
    <row r="58" spans="1:17" hidden="1" x14ac:dyDescent="0.25">
      <c r="A58" s="57" t="s">
        <v>208</v>
      </c>
      <c r="B58" s="57" t="s">
        <v>428</v>
      </c>
      <c r="C58" s="57">
        <v>30</v>
      </c>
      <c r="F58" s="57">
        <f>+VLOOKUP(B58,'[6]GCI_data_platform-33'!$F$1:$G$149,2,FALSE)</f>
        <v>4.3715012920400396</v>
      </c>
      <c r="G58" s="57">
        <f>+VLOOKUP(B58,'[6]GCI_data_platform-34'!$F$1:$G$149,2,FALSE)</f>
        <v>3.60462827235594</v>
      </c>
      <c r="H58" s="57">
        <f>+VLOOKUP(B58,'[6]GCI_data_platform-35'!$F$1:$G$149,2,FALSE)</f>
        <v>4.8761905821989497</v>
      </c>
      <c r="I58" s="57">
        <f>+VLOOKUP(B58,'[6]GCI_data_platform-108'!$F$1:$G$149,2,FALSE)</f>
        <v>4.0100676219895304</v>
      </c>
      <c r="J58" s="57">
        <f>+VLOOKUP(B58,'[6]GCI_data_platform-36'!$F$1:$G$149,2,FALSE)</f>
        <v>3.5631554497382201</v>
      </c>
      <c r="K58" s="57">
        <f>+VLOOKUP(B58,'[6]GCI_data_platform-37'!$F$1:$G$149,2,FALSE)</f>
        <v>3.9176679905759202</v>
      </c>
      <c r="L58" s="57">
        <f>+VLOOKUP(B58,'[6]GCI_data_platform-38'!$F$1:$G$149,2,FALSE)</f>
        <v>3.93698336858639</v>
      </c>
      <c r="M58" s="57">
        <f>+VLOOKUP(B58,'[6]GCI_data_platform-39'!$F$1:$G$149,2,FALSE)</f>
        <v>122.512932609408</v>
      </c>
      <c r="N58" s="57">
        <f>+VLOOKUP(B58,'[6]GCI_data_platform-40'!$F$1:$G$149,2,FALSE)</f>
        <v>5.1383743117241396</v>
      </c>
      <c r="O58" s="57">
        <f>+VLOOKUP(B58,'[6]GCI_data_platform-41'!$F$1:$G$149,2,FALSE)</f>
        <v>5.6355000753926703</v>
      </c>
      <c r="P58" s="57">
        <f>+VLOOKUP(B58,'[6]GCI_data_platform-42'!$F$1:$G$149,2,FALSE)</f>
        <v>116.38093794628099</v>
      </c>
      <c r="Q58" s="57">
        <f>+VLOOKUP(B58,'[6]GCI_data_platform-43'!$F$1:$G$149,2,FALSE)</f>
        <v>29.756334658647699</v>
      </c>
    </row>
    <row r="59" spans="1:17" x14ac:dyDescent="0.25">
      <c r="A59" s="57" t="s">
        <v>21</v>
      </c>
      <c r="B59" s="57" t="s">
        <v>90</v>
      </c>
      <c r="C59" s="57">
        <v>20</v>
      </c>
      <c r="D59" s="57">
        <v>1</v>
      </c>
      <c r="E59" s="57">
        <v>22</v>
      </c>
      <c r="F59" s="57">
        <f>+VLOOKUP(B59,'[6]GCI_data_platform-33'!$F$1:$G$149,2,FALSE)</f>
        <v>5.6087457518450901</v>
      </c>
      <c r="G59" s="57">
        <f>+VLOOKUP(B59,'[6]GCI_data_platform-34'!$F$1:$G$149,2,FALSE)</f>
        <v>4.9370151854695203</v>
      </c>
      <c r="H59" s="57">
        <f>+VLOOKUP(B59,'[6]GCI_data_platform-35'!$F$1:$G$149,2,FALSE)</f>
        <v>6.3121797510869602</v>
      </c>
      <c r="I59" s="57">
        <f>+VLOOKUP(B59,'[6]GCI_data_platform-108'!$F$1:$G$149,2,FALSE)</f>
        <v>5.0017505168478298</v>
      </c>
      <c r="J59" s="57">
        <f>+VLOOKUP(B59,'[6]GCI_data_platform-36'!$F$1:$G$149,2,FALSE)</f>
        <v>0</v>
      </c>
      <c r="K59" s="57">
        <f>+VLOOKUP(B59,'[6]GCI_data_platform-37'!$F$1:$G$149,2,FALSE)</f>
        <v>6.0186762445652198</v>
      </c>
      <c r="L59" s="57">
        <f>+VLOOKUP(B59,'[6]GCI_data_platform-38'!$F$1:$G$149,2,FALSE)</f>
        <v>6.0267384277173903</v>
      </c>
      <c r="M59" s="57">
        <f>+VLOOKUP(B59,'[6]GCI_data_platform-39'!$F$1:$G$149,2,FALSE)</f>
        <v>123.278281898112</v>
      </c>
      <c r="N59" s="57">
        <f>+VLOOKUP(B59,'[6]GCI_data_platform-40'!$F$1:$G$149,2,FALSE)</f>
        <v>6.2804763182206598</v>
      </c>
      <c r="O59" s="57">
        <f>+VLOOKUP(B59,'[6]GCI_data_platform-41'!$F$1:$G$149,2,FALSE)</f>
        <v>6.6760871211956498</v>
      </c>
      <c r="P59" s="57">
        <f>+VLOOKUP(B59,'[6]GCI_data_platform-42'!$F$1:$G$149,2,FALSE)</f>
        <v>105.394620609827</v>
      </c>
      <c r="Q59" s="57">
        <f>+VLOOKUP(B59,'[6]GCI_data_platform-43'!$F$1:$G$149,2,FALSE)</f>
        <v>57.5710499862926</v>
      </c>
    </row>
    <row r="60" spans="1:17" hidden="1" x14ac:dyDescent="0.25">
      <c r="A60" s="57" t="s">
        <v>209</v>
      </c>
      <c r="B60" s="57" t="s">
        <v>429</v>
      </c>
      <c r="C60" s="57">
        <v>30</v>
      </c>
      <c r="F60" s="57">
        <f>+VLOOKUP(B60,'[6]GCI_data_platform-33'!$F$1:$G$149,2,FALSE)</f>
        <v>3.65134567361613</v>
      </c>
      <c r="G60" s="57">
        <f>+VLOOKUP(B60,'[6]GCI_data_platform-34'!$F$1:$G$149,2,FALSE)</f>
        <v>4.7085233016103096</v>
      </c>
      <c r="H60" s="57">
        <f>+VLOOKUP(B60,'[6]GCI_data_platform-35'!$F$1:$G$149,2,FALSE)</f>
        <v>3.89364429951691</v>
      </c>
      <c r="I60" s="57">
        <f>+VLOOKUP(B60,'[6]GCI_data_platform-108'!$F$1:$G$149,2,FALSE)</f>
        <v>3.6455738705314</v>
      </c>
      <c r="J60" s="57">
        <f>+VLOOKUP(B60,'[6]GCI_data_platform-36'!$F$1:$G$149,2,FALSE)</f>
        <v>4.7596218879227097</v>
      </c>
      <c r="K60" s="57">
        <f>+VLOOKUP(B60,'[6]GCI_data_platform-37'!$F$1:$G$149,2,FALSE)</f>
        <v>4.1882383304347801</v>
      </c>
      <c r="L60" s="57">
        <f>+VLOOKUP(B60,'[6]GCI_data_platform-38'!$F$1:$G$149,2,FALSE)</f>
        <v>4.7640614212560397</v>
      </c>
      <c r="M60" s="57">
        <f>+VLOOKUP(B60,'[6]GCI_data_platform-39'!$F$1:$G$149,2,FALSE)</f>
        <v>3288.0289559990401</v>
      </c>
      <c r="N60" s="57">
        <f>+VLOOKUP(B60,'[6]GCI_data_platform-40'!$F$1:$G$149,2,FALSE)</f>
        <v>2.5941680456219598</v>
      </c>
      <c r="O60" s="57">
        <f>+VLOOKUP(B60,'[6]GCI_data_platform-41'!$F$1:$G$149,2,FALSE)</f>
        <v>3.2203734164251201</v>
      </c>
      <c r="P60" s="57">
        <f>+VLOOKUP(B60,'[6]GCI_data_platform-42'!$F$1:$G$149,2,FALSE)</f>
        <v>68.718506992752197</v>
      </c>
      <c r="Q60" s="57">
        <f>+VLOOKUP(B60,'[6]GCI_data_platform-43'!$F$1:$G$149,2,FALSE)</f>
        <v>2.4698991550267602</v>
      </c>
    </row>
    <row r="61" spans="1:17" hidden="1" x14ac:dyDescent="0.25">
      <c r="A61" s="57" t="s">
        <v>210</v>
      </c>
      <c r="B61" s="57" t="s">
        <v>430</v>
      </c>
      <c r="C61" s="57">
        <v>30</v>
      </c>
      <c r="F61" s="57">
        <f>+VLOOKUP(B61,'[6]GCI_data_platform-33'!$F$1:$G$149,2,FALSE)</f>
        <v>4.1721453761699303</v>
      </c>
      <c r="G61" s="57">
        <f>+VLOOKUP(B61,'[6]GCI_data_platform-34'!$F$1:$G$149,2,FALSE)</f>
        <v>4.4433886066666703</v>
      </c>
      <c r="H61" s="57">
        <f>+VLOOKUP(B61,'[6]GCI_data_platform-35'!$F$1:$G$149,2,FALSE)</f>
        <v>4.0027079828571397</v>
      </c>
      <c r="I61" s="57">
        <f>+VLOOKUP(B61,'[6]GCI_data_platform-108'!$F$1:$G$149,2,FALSE)</f>
        <v>3.7411902457142898</v>
      </c>
      <c r="J61" s="57">
        <f>+VLOOKUP(B61,'[6]GCI_data_platform-36'!$F$1:$G$149,2,FALSE)</f>
        <v>3.5322200057142901</v>
      </c>
      <c r="K61" s="57">
        <f>+VLOOKUP(B61,'[6]GCI_data_platform-37'!$F$1:$G$149,2,FALSE)</f>
        <v>3.8781605199999998</v>
      </c>
      <c r="L61" s="57">
        <f>+VLOOKUP(B61,'[6]GCI_data_platform-38'!$F$1:$G$149,2,FALSE)</f>
        <v>4.5060528857142899</v>
      </c>
      <c r="M61" s="57">
        <f>+VLOOKUP(B61,'[6]GCI_data_platform-39'!$F$1:$G$149,2,FALSE)</f>
        <v>2434.9686739614699</v>
      </c>
      <c r="N61" s="57">
        <f>+VLOOKUP(B61,'[6]GCI_data_platform-40'!$F$1:$G$149,2,FALSE)</f>
        <v>3.9009021456732</v>
      </c>
      <c r="O61" s="57">
        <f>+VLOOKUP(B61,'[6]GCI_data_platform-41'!$F$1:$G$149,2,FALSE)</f>
        <v>4.2580727314285696</v>
      </c>
      <c r="P61" s="57">
        <f>+VLOOKUP(B61,'[6]GCI_data_platform-42'!$F$1:$G$149,2,FALSE)</f>
        <v>115.195771639648</v>
      </c>
      <c r="Q61" s="57">
        <f>+VLOOKUP(B61,'[6]GCI_data_platform-43'!$F$1:$G$149,2,FALSE)</f>
        <v>15.517830252354999</v>
      </c>
    </row>
    <row r="62" spans="1:17" hidden="1" x14ac:dyDescent="0.25">
      <c r="A62" s="57" t="s">
        <v>431</v>
      </c>
      <c r="B62" s="57" t="s">
        <v>432</v>
      </c>
      <c r="C62" s="57">
        <v>30</v>
      </c>
      <c r="F62" s="57">
        <f>+VLOOKUP(B62,'[6]GCI_data_platform-33'!$F$1:$G$149,2,FALSE)</f>
        <v>4.1360630239813201</v>
      </c>
      <c r="G62" s="57">
        <f>+VLOOKUP(B62,'[6]GCI_data_platform-34'!$F$1:$G$149,2,FALSE)</f>
        <v>3.4719278517747001</v>
      </c>
      <c r="H62" s="57">
        <f>+VLOOKUP(B62,'[6]GCI_data_platform-35'!$F$1:$G$149,2,FALSE)</f>
        <v>4.2086926620396596</v>
      </c>
      <c r="I62" s="57">
        <f>+VLOOKUP(B62,'[6]GCI_data_platform-108'!$F$1:$G$149,2,FALSE)</f>
        <v>4.11655271373938</v>
      </c>
      <c r="J62" s="57">
        <f>+VLOOKUP(B62,'[6]GCI_data_platform-36'!$F$1:$G$149,2,FALSE)</f>
        <v>3.45278522096317</v>
      </c>
      <c r="K62" s="57">
        <f>+VLOOKUP(B62,'[6]GCI_data_platform-37'!$F$1:$G$149,2,FALSE)</f>
        <v>4.0642688169971697</v>
      </c>
      <c r="L62" s="57">
        <f>+VLOOKUP(B62,'[6]GCI_data_platform-38'!$F$1:$G$149,2,FALSE)</f>
        <v>3.2985969433427802</v>
      </c>
      <c r="M62" s="57">
        <f>+VLOOKUP(B62,'[6]GCI_data_platform-39'!$F$1:$G$149,2,FALSE)</f>
        <v>261.11437821215998</v>
      </c>
      <c r="N62" s="57">
        <f>+VLOOKUP(B62,'[6]GCI_data_platform-40'!$F$1:$G$149,2,FALSE)</f>
        <v>4.8001981961879396</v>
      </c>
      <c r="O62" s="57">
        <f>+VLOOKUP(B62,'[6]GCI_data_platform-41'!$F$1:$G$149,2,FALSE)</f>
        <v>5.32492028215297</v>
      </c>
      <c r="P62" s="57">
        <f>+VLOOKUP(B62,'[6]GCI_data_platform-42'!$F$1:$G$149,2,FALSE)</f>
        <v>76.915958274130702</v>
      </c>
      <c r="Q62" s="57">
        <f>+VLOOKUP(B62,'[6]GCI_data_platform-43'!$F$1:$G$149,2,FALSE)</f>
        <v>38.0343620449285</v>
      </c>
    </row>
    <row r="63" spans="1:17" hidden="1" x14ac:dyDescent="0.25">
      <c r="A63" s="57" t="s">
        <v>213</v>
      </c>
      <c r="B63" s="57" t="s">
        <v>434</v>
      </c>
      <c r="C63" s="57">
        <v>30</v>
      </c>
      <c r="F63" s="57">
        <f>+VLOOKUP(B63,'[6]GCI_data_platform-33'!$F$1:$G$149,2,FALSE)</f>
        <v>5.2721998960686101</v>
      </c>
      <c r="G63" s="57">
        <f>+VLOOKUP(B63,'[6]GCI_data_platform-34'!$F$1:$G$149,2,FALSE)</f>
        <v>4.5727011309779702</v>
      </c>
      <c r="H63" s="57">
        <f>+VLOOKUP(B63,'[6]GCI_data_platform-35'!$F$1:$G$149,2,FALSE)</f>
        <v>5.19279752820513</v>
      </c>
      <c r="I63" s="57">
        <f>+VLOOKUP(B63,'[6]GCI_data_platform-108'!$F$1:$G$149,2,FALSE)</f>
        <v>5.28926002735043</v>
      </c>
      <c r="J63" s="57">
        <f>+VLOOKUP(B63,'[6]GCI_data_platform-36'!$F$1:$G$149,2,FALSE)</f>
        <v>4.0507285452991502</v>
      </c>
      <c r="K63" s="57">
        <f>+VLOOKUP(B63,'[6]GCI_data_platform-37'!$F$1:$G$149,2,FALSE)</f>
        <v>5.1910483982905999</v>
      </c>
      <c r="L63" s="57">
        <f>+VLOOKUP(B63,'[6]GCI_data_platform-38'!$F$1:$G$149,2,FALSE)</f>
        <v>5.5510232974358997</v>
      </c>
      <c r="M63" s="57">
        <f>+VLOOKUP(B63,'[6]GCI_data_platform-39'!$F$1:$G$149,2,FALSE)</f>
        <v>438.88741529529602</v>
      </c>
      <c r="N63" s="57">
        <f>+VLOOKUP(B63,'[6]GCI_data_platform-40'!$F$1:$G$149,2,FALSE)</f>
        <v>5.97169866115925</v>
      </c>
      <c r="O63" s="57">
        <f>+VLOOKUP(B63,'[6]GCI_data_platform-41'!$F$1:$G$149,2,FALSE)</f>
        <v>6.4770326683760704</v>
      </c>
      <c r="P63" s="57">
        <f>+VLOOKUP(B63,'[6]GCI_data_platform-42'!$F$1:$G$149,2,FALSE)</f>
        <v>107.12842324639099</v>
      </c>
      <c r="Q63" s="57">
        <f>+VLOOKUP(B63,'[6]GCI_data_platform-43'!$F$1:$G$149,2,FALSE)</f>
        <v>43.842054303768698</v>
      </c>
    </row>
    <row r="64" spans="1:17" hidden="1" x14ac:dyDescent="0.25">
      <c r="A64" s="57" t="s">
        <v>214</v>
      </c>
      <c r="B64" s="57" t="s">
        <v>437</v>
      </c>
      <c r="C64" s="57">
        <v>30</v>
      </c>
      <c r="F64" s="57">
        <f>+VLOOKUP(B64,'[6]GCI_data_platform-33'!$F$1:$G$149,2,FALSE)</f>
        <v>4.9216699183123804</v>
      </c>
      <c r="G64" s="57">
        <f>+VLOOKUP(B64,'[6]GCI_data_platform-34'!$F$1:$G$149,2,FALSE)</f>
        <v>4.0189170719965901</v>
      </c>
      <c r="H64" s="57">
        <f>+VLOOKUP(B64,'[6]GCI_data_platform-35'!$F$1:$G$149,2,FALSE)</f>
        <v>4.8352222351351397</v>
      </c>
      <c r="I64" s="57">
        <f>+VLOOKUP(B64,'[6]GCI_data_platform-108'!$F$1:$G$149,2,FALSE)</f>
        <v>4.9565822189189204</v>
      </c>
      <c r="J64" s="57">
        <f>+VLOOKUP(B64,'[6]GCI_data_platform-36'!$F$1:$G$149,2,FALSE)</f>
        <v>3.1930463432432399</v>
      </c>
      <c r="K64" s="57">
        <f>+VLOOKUP(B64,'[6]GCI_data_platform-37'!$F$1:$G$149,2,FALSE)</f>
        <v>3.84325228918919</v>
      </c>
      <c r="L64" s="57">
        <f>+VLOOKUP(B64,'[6]GCI_data_platform-38'!$F$1:$G$149,2,FALSE)</f>
        <v>4.9558171864864899</v>
      </c>
      <c r="M64" s="57">
        <f>+VLOOKUP(B64,'[6]GCI_data_platform-39'!$F$1:$G$149,2,FALSE)</f>
        <v>502.42832126783998</v>
      </c>
      <c r="N64" s="57">
        <f>+VLOOKUP(B64,'[6]GCI_data_platform-40'!$F$1:$G$149,2,FALSE)</f>
        <v>5.8244227646281601</v>
      </c>
      <c r="O64" s="57">
        <f>+VLOOKUP(B64,'[6]GCI_data_platform-41'!$F$1:$G$149,2,FALSE)</f>
        <v>5.6485667648648601</v>
      </c>
      <c r="P64" s="57">
        <f>+VLOOKUP(B64,'[6]GCI_data_platform-42'!$F$1:$G$149,2,FALSE)</f>
        <v>119.88818233920399</v>
      </c>
      <c r="Q64" s="57">
        <f>+VLOOKUP(B64,'[6]GCI_data_platform-43'!$F$1:$G$149,2,FALSE)</f>
        <v>46.707656078818196</v>
      </c>
    </row>
    <row r="65" spans="1:17" hidden="1" x14ac:dyDescent="0.25">
      <c r="A65" s="57" t="s">
        <v>215</v>
      </c>
      <c r="B65" s="57" t="s">
        <v>438</v>
      </c>
      <c r="C65" s="57">
        <v>30</v>
      </c>
      <c r="F65" s="57">
        <f>+VLOOKUP(B65,'[6]GCI_data_platform-33'!$F$1:$G$149,2,FALSE)</f>
        <v>5.35361712671176</v>
      </c>
      <c r="G65" s="57">
        <f>+VLOOKUP(B65,'[6]GCI_data_platform-34'!$F$1:$G$149,2,FALSE)</f>
        <v>4.8406703705909404</v>
      </c>
      <c r="H65" s="57">
        <f>+VLOOKUP(B65,'[6]GCI_data_platform-35'!$F$1:$G$149,2,FALSE)</f>
        <v>4.8163446604651199</v>
      </c>
      <c r="I65" s="57">
        <f>+VLOOKUP(B65,'[6]GCI_data_platform-108'!$F$1:$G$149,2,FALSE)</f>
        <v>4.3653550069767402</v>
      </c>
      <c r="J65" s="57">
        <f>+VLOOKUP(B65,'[6]GCI_data_platform-36'!$F$1:$G$149,2,FALSE)</f>
        <v>4.2379843662790702</v>
      </c>
      <c r="K65" s="57">
        <f>+VLOOKUP(B65,'[6]GCI_data_platform-37'!$F$1:$G$149,2,FALSE)</f>
        <v>4.2841961017441896</v>
      </c>
      <c r="L65" s="57">
        <f>+VLOOKUP(B65,'[6]GCI_data_platform-38'!$F$1:$G$149,2,FALSE)</f>
        <v>4.3527143686046497</v>
      </c>
      <c r="M65" s="57">
        <f>+VLOOKUP(B65,'[6]GCI_data_platform-39'!$F$1:$G$149,2,FALSE)</f>
        <v>2261.67548569459</v>
      </c>
      <c r="N65" s="57">
        <f>+VLOOKUP(B65,'[6]GCI_data_platform-40'!$F$1:$G$149,2,FALSE)</f>
        <v>5.8665638828325797</v>
      </c>
      <c r="O65" s="57">
        <f>+VLOOKUP(B65,'[6]GCI_data_platform-41'!$F$1:$G$149,2,FALSE)</f>
        <v>5.81893883953488</v>
      </c>
      <c r="P65" s="57">
        <f>+VLOOKUP(B65,'[6]GCI_data_platform-42'!$F$1:$G$149,2,FALSE)</f>
        <v>159.48062586623701</v>
      </c>
      <c r="Q65" s="57">
        <f>+VLOOKUP(B65,'[6]GCI_data_platform-43'!$F$1:$G$149,2,FALSE)</f>
        <v>35.522519015070301</v>
      </c>
    </row>
    <row r="66" spans="1:17" hidden="1" x14ac:dyDescent="0.25">
      <c r="A66" s="57" t="s">
        <v>22</v>
      </c>
      <c r="B66" s="57" t="s">
        <v>91</v>
      </c>
      <c r="C66" s="57">
        <v>10</v>
      </c>
      <c r="D66" s="57">
        <v>1</v>
      </c>
      <c r="E66" s="57">
        <v>11</v>
      </c>
      <c r="F66" s="57">
        <f>+VLOOKUP(B66,'[6]GCI_data_platform-33'!$F$1:$G$149,2,FALSE)</f>
        <v>3.4874307777271101</v>
      </c>
      <c r="G66" s="57">
        <f>+VLOOKUP(B66,'[6]GCI_data_platform-34'!$F$1:$G$149,2,FALSE)</f>
        <v>3.4576083285115198</v>
      </c>
      <c r="H66" s="57">
        <f>+VLOOKUP(B66,'[6]GCI_data_platform-35'!$F$1:$G$149,2,FALSE)</f>
        <v>4.16100044044118</v>
      </c>
      <c r="I66" s="57">
        <f>+VLOOKUP(B66,'[6]GCI_data_platform-108'!$F$1:$G$149,2,FALSE)</f>
        <v>3.6225635735294102</v>
      </c>
      <c r="J66" s="57">
        <f>+VLOOKUP(B66,'[6]GCI_data_platform-36'!$F$1:$G$149,2,FALSE)</f>
        <v>1.28664983088235</v>
      </c>
      <c r="K66" s="57">
        <f>+VLOOKUP(B66,'[6]GCI_data_platform-37'!$F$1:$G$149,2,FALSE)</f>
        <v>5.0591064485294099</v>
      </c>
      <c r="L66" s="57">
        <f>+VLOOKUP(B66,'[6]GCI_data_platform-38'!$F$1:$G$149,2,FALSE)</f>
        <v>5.2486307117647097</v>
      </c>
      <c r="M66" s="57">
        <f>+VLOOKUP(B66,'[6]GCI_data_platform-39'!$F$1:$G$149,2,FALSE)</f>
        <v>139.12939733932799</v>
      </c>
      <c r="N66" s="57">
        <f>+VLOOKUP(B66,'[6]GCI_data_platform-40'!$F$1:$G$149,2,FALSE)</f>
        <v>3.5172532269426999</v>
      </c>
      <c r="O66" s="57">
        <f>+VLOOKUP(B66,'[6]GCI_data_platform-41'!$F$1:$G$149,2,FALSE)</f>
        <v>4.37104533676471</v>
      </c>
      <c r="P66" s="57">
        <f>+VLOOKUP(B66,'[6]GCI_data_platform-42'!$F$1:$G$149,2,FALSE)</f>
        <v>96.538444684827695</v>
      </c>
      <c r="Q66" s="57">
        <f>+VLOOKUP(B66,'[6]GCI_data_platform-43'!$F$1:$G$149,2,FALSE)</f>
        <v>9.5774465285038293</v>
      </c>
    </row>
    <row r="67" spans="1:17" hidden="1" x14ac:dyDescent="0.25">
      <c r="A67" s="57" t="s">
        <v>216</v>
      </c>
      <c r="B67" s="57" t="s">
        <v>439</v>
      </c>
      <c r="C67" s="57">
        <v>30</v>
      </c>
      <c r="F67" s="57">
        <f>+VLOOKUP(B67,'[6]GCI_data_platform-33'!$F$1:$G$149,2,FALSE)</f>
        <v>6.02882393049223</v>
      </c>
      <c r="G67" s="57">
        <f>+VLOOKUP(B67,'[6]GCI_data_platform-34'!$F$1:$G$149,2,FALSE)</f>
        <v>6.06501497337758</v>
      </c>
      <c r="H67" s="57">
        <f>+VLOOKUP(B67,'[6]GCI_data_platform-35'!$F$1:$G$149,2,FALSE)</f>
        <v>6.02508617610619</v>
      </c>
      <c r="I67" s="57">
        <f>+VLOOKUP(B67,'[6]GCI_data_platform-108'!$F$1:$G$149,2,FALSE)</f>
        <v>5.9813105477876096</v>
      </c>
      <c r="J67" s="57">
        <f>+VLOOKUP(B67,'[6]GCI_data_platform-36'!$F$1:$G$149,2,FALSE)</f>
        <v>6.71726830575221</v>
      </c>
      <c r="K67" s="57">
        <f>+VLOOKUP(B67,'[6]GCI_data_platform-37'!$F$1:$G$149,2,FALSE)</f>
        <v>5.2390883340708001</v>
      </c>
      <c r="L67" s="57">
        <f>+VLOOKUP(B67,'[6]GCI_data_platform-38'!$F$1:$G$149,2,FALSE)</f>
        <v>5.4273364765486702</v>
      </c>
      <c r="M67" s="57">
        <f>+VLOOKUP(B67,'[6]GCI_data_platform-39'!$F$1:$G$149,2,FALSE)</f>
        <v>5425.1722651674199</v>
      </c>
      <c r="N67" s="57">
        <f>+VLOOKUP(B67,'[6]GCI_data_platform-40'!$F$1:$G$149,2,FALSE)</f>
        <v>5.99263288760688</v>
      </c>
      <c r="O67" s="57">
        <f>+VLOOKUP(B67,'[6]GCI_data_platform-41'!$F$1:$G$149,2,FALSE)</f>
        <v>5.9994093522123899</v>
      </c>
      <c r="P67" s="57">
        <f>+VLOOKUP(B67,'[6]GCI_data_platform-42'!$F$1:$G$149,2,FALSE)</f>
        <v>109.43425692005501</v>
      </c>
      <c r="Q67" s="57">
        <f>+VLOOKUP(B67,'[6]GCI_data_platform-43'!$F$1:$G$149,2,FALSE)</f>
        <v>50.8350135623024</v>
      </c>
    </row>
    <row r="68" spans="1:17" hidden="1" x14ac:dyDescent="0.25">
      <c r="A68" s="57" t="s">
        <v>217</v>
      </c>
      <c r="B68" s="57" t="s">
        <v>440</v>
      </c>
      <c r="C68" s="57">
        <v>30</v>
      </c>
      <c r="F68" s="57">
        <f>+VLOOKUP(B68,'[6]GCI_data_platform-33'!$F$1:$G$149,2,FALSE)</f>
        <v>4.3278968584620801</v>
      </c>
      <c r="G68" s="57">
        <f>+VLOOKUP(B68,'[6]GCI_data_platform-34'!$F$1:$G$149,2,FALSE)</f>
        <v>3.9121261931354399</v>
      </c>
      <c r="H68" s="57">
        <f>+VLOOKUP(B68,'[6]GCI_data_platform-35'!$F$1:$G$149,2,FALSE)</f>
        <v>5.1474060000000001</v>
      </c>
      <c r="I68" s="57">
        <f>+VLOOKUP(B68,'[6]GCI_data_platform-108'!$F$1:$G$149,2,FALSE)</f>
        <v>4.8231729999999997</v>
      </c>
      <c r="J68" s="57">
        <f>+VLOOKUP(B68,'[6]GCI_data_platform-36'!$F$1:$G$149,2,FALSE)</f>
        <v>2.0425879999999998</v>
      </c>
      <c r="K68" s="57">
        <f>+VLOOKUP(B68,'[6]GCI_data_platform-37'!$F$1:$G$149,2,FALSE)</f>
        <v>4.4929690000000004</v>
      </c>
      <c r="L68" s="57">
        <f>+VLOOKUP(B68,'[6]GCI_data_platform-38'!$F$1:$G$149,2,FALSE)</f>
        <v>5.4865209999999998</v>
      </c>
      <c r="M68" s="57">
        <f>+VLOOKUP(B68,'[6]GCI_data_platform-39'!$F$1:$G$149,2,FALSE)</f>
        <v>181.58281862688</v>
      </c>
      <c r="N68" s="57">
        <f>+VLOOKUP(B68,'[6]GCI_data_platform-40'!$F$1:$G$149,2,FALSE)</f>
        <v>4.7436675237887203</v>
      </c>
      <c r="O68" s="57">
        <f>+VLOOKUP(B68,'[6]GCI_data_platform-41'!$F$1:$G$149,2,FALSE)</f>
        <v>5.7589819999999996</v>
      </c>
      <c r="P68" s="57">
        <f>+VLOOKUP(B68,'[6]GCI_data_platform-42'!$F$1:$G$149,2,FALSE)</f>
        <v>139.13412190309799</v>
      </c>
      <c r="Q68" s="57">
        <f>+VLOOKUP(B68,'[6]GCI_data_platform-43'!$F$1:$G$149,2,FALSE)</f>
        <v>6.7278845826248297</v>
      </c>
    </row>
    <row r="69" spans="1:17" hidden="1" x14ac:dyDescent="0.25">
      <c r="A69" s="57" t="s">
        <v>218</v>
      </c>
      <c r="B69" s="57" t="s">
        <v>441</v>
      </c>
      <c r="C69" s="57">
        <v>30</v>
      </c>
      <c r="F69" s="57">
        <f>+VLOOKUP(B69,'[6]GCI_data_platform-33'!$F$1:$G$149,2,FALSE)</f>
        <v>4.1708478012979402</v>
      </c>
      <c r="G69" s="57">
        <f>+VLOOKUP(B69,'[6]GCI_data_platform-34'!$F$1:$G$149,2,FALSE)</f>
        <v>3.3455111369632502</v>
      </c>
      <c r="H69" s="57">
        <f>+VLOOKUP(B69,'[6]GCI_data_platform-35'!$F$1:$G$149,2,FALSE)</f>
        <v>4.4666240476190504</v>
      </c>
      <c r="I69" s="57">
        <f>+VLOOKUP(B69,'[6]GCI_data_platform-108'!$F$1:$G$149,2,FALSE)</f>
        <v>2.8148999333333302</v>
      </c>
      <c r="J69" s="57">
        <f>+VLOOKUP(B69,'[6]GCI_data_platform-36'!$F$1:$G$149,2,FALSE)</f>
        <v>4.4064898190476196</v>
      </c>
      <c r="K69" s="57">
        <f>+VLOOKUP(B69,'[6]GCI_data_platform-37'!$F$1:$G$149,2,FALSE)</f>
        <v>2.6736068190476199</v>
      </c>
      <c r="L69" s="57">
        <f>+VLOOKUP(B69,'[6]GCI_data_platform-38'!$F$1:$G$149,2,FALSE)</f>
        <v>4.0921894119047604</v>
      </c>
      <c r="M69" s="57">
        <f>+VLOOKUP(B69,'[6]GCI_data_platform-39'!$F$1:$G$149,2,FALSE)</f>
        <v>234.14164804800001</v>
      </c>
      <c r="N69" s="57">
        <f>+VLOOKUP(B69,'[6]GCI_data_platform-40'!$F$1:$G$149,2,FALSE)</f>
        <v>4.9961844656326297</v>
      </c>
      <c r="O69" s="57">
        <f>+VLOOKUP(B69,'[6]GCI_data_platform-41'!$F$1:$G$149,2,FALSE)</f>
        <v>4.7552094285714297</v>
      </c>
      <c r="P69" s="57">
        <f>+VLOOKUP(B69,'[6]GCI_data_platform-42'!$F$1:$G$149,2,FALSE)</f>
        <v>175.39148456926199</v>
      </c>
      <c r="Q69" s="57">
        <f>+VLOOKUP(B69,'[6]GCI_data_platform-43'!$F$1:$G$149,2,FALSE)</f>
        <v>26.495460035917802</v>
      </c>
    </row>
    <row r="70" spans="1:17" hidden="1" x14ac:dyDescent="0.25">
      <c r="A70" s="57" t="s">
        <v>219</v>
      </c>
      <c r="B70" s="57" t="s">
        <v>442</v>
      </c>
      <c r="C70" s="57">
        <v>30</v>
      </c>
      <c r="F70" s="57">
        <f>+VLOOKUP(B70,'[6]GCI_data_platform-33'!$F$1:$G$149,2,FALSE)</f>
        <v>3.2443428559160301</v>
      </c>
      <c r="G70" s="57">
        <f>+VLOOKUP(B70,'[6]GCI_data_platform-34'!$F$1:$G$149,2,FALSE)</f>
        <v>3.5774263215030899</v>
      </c>
      <c r="H70" s="57">
        <f>+VLOOKUP(B70,'[6]GCI_data_platform-35'!$F$1:$G$149,2,FALSE)</f>
        <v>4.3808080867924497</v>
      </c>
      <c r="I70" s="57">
        <f>+VLOOKUP(B70,'[6]GCI_data_platform-108'!$F$1:$G$149,2,FALSE)</f>
        <v>4.0999736679245302</v>
      </c>
      <c r="J70" s="57">
        <f>+VLOOKUP(B70,'[6]GCI_data_platform-36'!$F$1:$G$149,2,FALSE)</f>
        <v>2.5276538754717</v>
      </c>
      <c r="K70" s="57">
        <f>+VLOOKUP(B70,'[6]GCI_data_platform-37'!$F$1:$G$149,2,FALSE)</f>
        <v>4.0791768415094296</v>
      </c>
      <c r="L70" s="57">
        <f>+VLOOKUP(B70,'[6]GCI_data_platform-38'!$F$1:$G$149,2,FALSE)</f>
        <v>4.6780554867924504</v>
      </c>
      <c r="M70" s="57">
        <f>+VLOOKUP(B70,'[6]GCI_data_platform-39'!$F$1:$G$149,2,FALSE)</f>
        <v>264.21873921907201</v>
      </c>
      <c r="N70" s="57">
        <f>+VLOOKUP(B70,'[6]GCI_data_platform-40'!$F$1:$G$149,2,FALSE)</f>
        <v>2.9112593903289699</v>
      </c>
      <c r="O70" s="57">
        <f>+VLOOKUP(B70,'[6]GCI_data_platform-41'!$F$1:$G$149,2,FALSE)</f>
        <v>3.77531571698113</v>
      </c>
      <c r="P70" s="57">
        <f>+VLOOKUP(B70,'[6]GCI_data_platform-42'!$F$1:$G$149,2,FALSE)</f>
        <v>71.888122547071902</v>
      </c>
      <c r="Q70" s="57">
        <f>+VLOOKUP(B70,'[6]GCI_data_platform-43'!$F$1:$G$149,2,FALSE)</f>
        <v>0.58846883014875195</v>
      </c>
    </row>
    <row r="71" spans="1:17" hidden="1" x14ac:dyDescent="0.25">
      <c r="A71" s="57" t="s">
        <v>445</v>
      </c>
      <c r="B71" s="57" t="s">
        <v>446</v>
      </c>
      <c r="C71" s="57">
        <v>30</v>
      </c>
      <c r="F71" s="57">
        <f>+VLOOKUP(B71,'[6]GCI_data_platform-33'!$F$1:$G$149,2,FALSE)</f>
        <v>5.8485105868252703</v>
      </c>
      <c r="G71" s="57">
        <f>+VLOOKUP(B71,'[6]GCI_data_platform-34'!$F$1:$G$149,2,FALSE)</f>
        <v>5.8563223398501201</v>
      </c>
      <c r="H71" s="57">
        <f>+VLOOKUP(B71,'[6]GCI_data_platform-35'!$F$1:$G$149,2,FALSE)</f>
        <v>5.6156790189944097</v>
      </c>
      <c r="I71" s="57">
        <f>+VLOOKUP(B71,'[6]GCI_data_platform-108'!$F$1:$G$149,2,FALSE)</f>
        <v>5.8223906759776503</v>
      </c>
      <c r="J71" s="57">
        <f>+VLOOKUP(B71,'[6]GCI_data_platform-36'!$F$1:$G$149,2,FALSE)</f>
        <v>5.6827270078212297</v>
      </c>
      <c r="K71" s="57">
        <f>+VLOOKUP(B71,'[6]GCI_data_platform-37'!$F$1:$G$149,2,FALSE)</f>
        <v>5.5261896938547501</v>
      </c>
      <c r="L71" s="57">
        <f>+VLOOKUP(B71,'[6]GCI_data_platform-38'!$F$1:$G$149,2,FALSE)</f>
        <v>5.75320762681564</v>
      </c>
      <c r="M71" s="57">
        <f>+VLOOKUP(B71,'[6]GCI_data_platform-39'!$F$1:$G$149,2,FALSE)</f>
        <v>2167.3695712394901</v>
      </c>
      <c r="N71" s="57">
        <f>+VLOOKUP(B71,'[6]GCI_data_platform-40'!$F$1:$G$149,2,FALSE)</f>
        <v>5.8406988338004302</v>
      </c>
      <c r="O71" s="57">
        <f>+VLOOKUP(B71,'[6]GCI_data_platform-41'!$F$1:$G$149,2,FALSE)</f>
        <v>5.6722767318435796</v>
      </c>
      <c r="P71" s="57">
        <f>+VLOOKUP(B71,'[6]GCI_data_platform-42'!$F$1:$G$149,2,FALSE)</f>
        <v>110.364837430291</v>
      </c>
      <c r="Q71" s="57">
        <f>+VLOOKUP(B71,'[6]GCI_data_platform-43'!$F$1:$G$149,2,FALSE)</f>
        <v>61.947338955451997</v>
      </c>
    </row>
    <row r="72" spans="1:17" hidden="1" x14ac:dyDescent="0.25">
      <c r="A72" s="57" t="s">
        <v>221</v>
      </c>
      <c r="B72" s="57" t="s">
        <v>449</v>
      </c>
      <c r="C72" s="57">
        <v>30</v>
      </c>
      <c r="F72" s="57">
        <f>+VLOOKUP(B72,'[6]GCI_data_platform-33'!$F$1:$G$149,2,FALSE)</f>
        <v>4.3653339965980704</v>
      </c>
      <c r="G72" s="57">
        <f>+VLOOKUP(B72,'[6]GCI_data_platform-34'!$F$1:$G$149,2,FALSE)</f>
        <v>3.8485758035756401</v>
      </c>
      <c r="H72" s="57">
        <f>+VLOOKUP(B72,'[6]GCI_data_platform-35'!$F$1:$G$149,2,FALSE)</f>
        <v>4.6450208675675704</v>
      </c>
      <c r="I72" s="57">
        <f>+VLOOKUP(B72,'[6]GCI_data_platform-108'!$F$1:$G$149,2,FALSE)</f>
        <v>4.8317212189189203</v>
      </c>
      <c r="J72" s="57">
        <f>+VLOOKUP(B72,'[6]GCI_data_platform-36'!$F$1:$G$149,2,FALSE)</f>
        <v>0</v>
      </c>
      <c r="K72" s="57">
        <f>+VLOOKUP(B72,'[6]GCI_data_platform-37'!$F$1:$G$149,2,FALSE)</f>
        <v>4.1301619405405399</v>
      </c>
      <c r="L72" s="57">
        <f>+VLOOKUP(B72,'[6]GCI_data_platform-38'!$F$1:$G$149,2,FALSE)</f>
        <v>4.0253751216216198</v>
      </c>
      <c r="M72" s="57">
        <f>+VLOOKUP(B72,'[6]GCI_data_platform-39'!$F$1:$G$149,2,FALSE)</f>
        <v>230.87196798336001</v>
      </c>
      <c r="N72" s="57">
        <f>+VLOOKUP(B72,'[6]GCI_data_platform-40'!$F$1:$G$149,2,FALSE)</f>
        <v>4.8820921896204998</v>
      </c>
      <c r="O72" s="57">
        <f>+VLOOKUP(B72,'[6]GCI_data_platform-41'!$F$1:$G$149,2,FALSE)</f>
        <v>5.1913658108108098</v>
      </c>
      <c r="P72" s="57">
        <f>+VLOOKUP(B72,'[6]GCI_data_platform-42'!$F$1:$G$149,2,FALSE)</f>
        <v>191.108376709678</v>
      </c>
      <c r="Q72" s="57">
        <f>+VLOOKUP(B72,'[6]GCI_data_platform-43'!$F$1:$G$149,2,FALSE)</f>
        <v>17.637580912402399</v>
      </c>
    </row>
    <row r="73" spans="1:17" hidden="1" x14ac:dyDescent="0.25">
      <c r="A73" s="57" t="s">
        <v>222</v>
      </c>
      <c r="B73" s="57" t="s">
        <v>450</v>
      </c>
      <c r="C73" s="57">
        <v>30</v>
      </c>
      <c r="F73" s="57">
        <f>+VLOOKUP(B73,'[6]GCI_data_platform-33'!$F$1:$G$149,2,FALSE)</f>
        <v>2.6783962267132901</v>
      </c>
      <c r="G73" s="57">
        <f>+VLOOKUP(B73,'[6]GCI_data_platform-34'!$F$1:$G$149,2,FALSE)</f>
        <v>2.3298314679024199</v>
      </c>
      <c r="H73" s="57">
        <f>+VLOOKUP(B73,'[6]GCI_data_platform-35'!$F$1:$G$149,2,FALSE)</f>
        <v>3.43812557</v>
      </c>
      <c r="I73" s="57">
        <f>+VLOOKUP(B73,'[6]GCI_data_platform-108'!$F$1:$G$149,2,FALSE)</f>
        <v>2.5296130400000001</v>
      </c>
      <c r="J73" s="57">
        <f>+VLOOKUP(B73,'[6]GCI_data_platform-36'!$F$1:$G$149,2,FALSE)</f>
        <v>2.5008007824999998</v>
      </c>
      <c r="K73" s="57">
        <f>+VLOOKUP(B73,'[6]GCI_data_platform-37'!$F$1:$G$149,2,FALSE)</f>
        <v>1.2667243050000001</v>
      </c>
      <c r="L73" s="57">
        <f>+VLOOKUP(B73,'[6]GCI_data_platform-38'!$F$1:$G$149,2,FALSE)</f>
        <v>3.0897011375000001</v>
      </c>
      <c r="M73" s="57">
        <f>+VLOOKUP(B73,'[6]GCI_data_platform-39'!$F$1:$G$149,2,FALSE)</f>
        <v>58.425320409984003</v>
      </c>
      <c r="N73" s="57">
        <f>+VLOOKUP(B73,'[6]GCI_data_platform-40'!$F$1:$G$149,2,FALSE)</f>
        <v>3.0269609855241599</v>
      </c>
      <c r="O73" s="57">
        <f>+VLOOKUP(B73,'[6]GCI_data_platform-41'!$F$1:$G$149,2,FALSE)</f>
        <v>2.6845451625000001</v>
      </c>
      <c r="P73" s="57">
        <f>+VLOOKUP(B73,'[6]GCI_data_platform-42'!$F$1:$G$149,2,FALSE)</f>
        <v>124.775072341933</v>
      </c>
      <c r="Q73" s="57">
        <f>+VLOOKUP(B73,'[6]GCI_data_platform-43'!$F$1:$G$149,2,FALSE)</f>
        <v>8.9729326910281308</v>
      </c>
    </row>
    <row r="74" spans="1:17" hidden="1" x14ac:dyDescent="0.25">
      <c r="A74" s="57" t="s">
        <v>223</v>
      </c>
      <c r="B74" s="57" t="s">
        <v>451</v>
      </c>
      <c r="C74" s="57">
        <v>30</v>
      </c>
      <c r="F74" s="57">
        <f>+VLOOKUP(B74,'[6]GCI_data_platform-33'!$F$1:$G$149,2,FALSE)</f>
        <v>3.6574013378640098</v>
      </c>
      <c r="G74" s="57">
        <f>+VLOOKUP(B74,'[6]GCI_data_platform-34'!$F$1:$G$149,2,FALSE)</f>
        <v>3.31630810792625</v>
      </c>
      <c r="H74" s="57">
        <f>+VLOOKUP(B74,'[6]GCI_data_platform-35'!$F$1:$G$149,2,FALSE)</f>
        <v>4.4231610000000003</v>
      </c>
      <c r="I74" s="57">
        <f>+VLOOKUP(B74,'[6]GCI_data_platform-108'!$F$1:$G$149,2,FALSE)</f>
        <v>4.1860780000000002</v>
      </c>
      <c r="J74" s="57">
        <f>+VLOOKUP(B74,'[6]GCI_data_platform-36'!$F$1:$G$149,2,FALSE)</f>
        <v>0</v>
      </c>
      <c r="K74" s="57">
        <f>+VLOOKUP(B74,'[6]GCI_data_platform-37'!$F$1:$G$149,2,FALSE)</f>
        <v>2.6012979999999999</v>
      </c>
      <c r="L74" s="57">
        <f>+VLOOKUP(B74,'[6]GCI_data_platform-38'!$F$1:$G$149,2,FALSE)</f>
        <v>4.3130930000000003</v>
      </c>
      <c r="M74" s="57">
        <f>+VLOOKUP(B74,'[6]GCI_data_platform-39'!$F$1:$G$149,2,FALSE)</f>
        <v>22.123712318399999</v>
      </c>
      <c r="N74" s="57">
        <f>+VLOOKUP(B74,'[6]GCI_data_platform-40'!$F$1:$G$149,2,FALSE)</f>
        <v>3.9984945678017798</v>
      </c>
      <c r="O74" s="57">
        <f>+VLOOKUP(B74,'[6]GCI_data_platform-41'!$F$1:$G$149,2,FALSE)</f>
        <v>5.2006810000000003</v>
      </c>
      <c r="P74" s="57">
        <f>+VLOOKUP(B74,'[6]GCI_data_platform-42'!$F$1:$G$149,2,FALSE)</f>
        <v>101.85232542414199</v>
      </c>
      <c r="Q74" s="57">
        <f>+VLOOKUP(B74,'[6]GCI_data_platform-43'!$F$1:$G$149,2,FALSE)</f>
        <v>1.75715656923966</v>
      </c>
    </row>
    <row r="75" spans="1:17" x14ac:dyDescent="0.25">
      <c r="A75" s="57" t="s">
        <v>24</v>
      </c>
      <c r="B75" s="57" t="s">
        <v>93</v>
      </c>
      <c r="C75" s="57">
        <v>20</v>
      </c>
      <c r="D75" s="57">
        <v>1</v>
      </c>
      <c r="E75" s="57">
        <v>22</v>
      </c>
      <c r="F75" s="57">
        <f>+VLOOKUP(B75,'[6]GCI_data_platform-33'!$F$1:$G$149,2,FALSE)</f>
        <v>4.2422830840975996</v>
      </c>
      <c r="G75" s="57">
        <f>+VLOOKUP(B75,'[6]GCI_data_platform-34'!$F$1:$G$149,2,FALSE)</f>
        <v>3.9539347169911401</v>
      </c>
      <c r="H75" s="57">
        <f>+VLOOKUP(B75,'[6]GCI_data_platform-35'!$F$1:$G$149,2,FALSE)</f>
        <v>4.8581134666666701</v>
      </c>
      <c r="I75" s="57">
        <f>+VLOOKUP(B75,'[6]GCI_data_platform-108'!$F$1:$G$149,2,FALSE)</f>
        <v>3.0044858256410301</v>
      </c>
      <c r="J75" s="57">
        <f>+VLOOKUP(B75,'[6]GCI_data_platform-36'!$F$1:$G$149,2,FALSE)</f>
        <v>4.1783079333333299</v>
      </c>
      <c r="K75" s="57">
        <f>+VLOOKUP(B75,'[6]GCI_data_platform-37'!$F$1:$G$149,2,FALSE)</f>
        <v>5.0995948205128201</v>
      </c>
      <c r="L75" s="57">
        <f>+VLOOKUP(B75,'[6]GCI_data_platform-38'!$F$1:$G$149,2,FALSE)</f>
        <v>5.3916935333333296</v>
      </c>
      <c r="M75" s="57">
        <f>+VLOOKUP(B75,'[6]GCI_data_platform-39'!$F$1:$G$149,2,FALSE)</f>
        <v>72.546881901120003</v>
      </c>
      <c r="N75" s="57">
        <f>+VLOOKUP(B75,'[6]GCI_data_platform-40'!$F$1:$G$149,2,FALSE)</f>
        <v>4.5306314512040702</v>
      </c>
      <c r="O75" s="57">
        <f>+VLOOKUP(B75,'[6]GCI_data_platform-41'!$F$1:$G$149,2,FALSE)</f>
        <v>5.2953453128205101</v>
      </c>
      <c r="P75" s="57">
        <f>+VLOOKUP(B75,'[6]GCI_data_platform-42'!$F$1:$G$149,2,FALSE)</f>
        <v>103.375500990794</v>
      </c>
      <c r="Q75" s="57">
        <f>+VLOOKUP(B75,'[6]GCI_data_platform-43'!$F$1:$G$149,2,FALSE)</f>
        <v>22.420400864237099</v>
      </c>
    </row>
    <row r="76" spans="1:17" hidden="1" x14ac:dyDescent="0.25">
      <c r="A76" s="57" t="s">
        <v>224</v>
      </c>
      <c r="B76" s="57" t="s">
        <v>452</v>
      </c>
      <c r="C76" s="57">
        <v>30</v>
      </c>
      <c r="F76" s="57">
        <f>+VLOOKUP(B76,'[6]GCI_data_platform-33'!$F$1:$G$149,2,FALSE)</f>
        <v>2.7253519792754699</v>
      </c>
      <c r="G76" s="57">
        <f>+VLOOKUP(B76,'[6]GCI_data_platform-34'!$F$1:$G$149,2,FALSE)</f>
        <v>3.13208398097095</v>
      </c>
      <c r="H76" s="57">
        <f>+VLOOKUP(B76,'[6]GCI_data_platform-35'!$F$1:$G$149,2,FALSE)</f>
        <v>2.3356635324675299</v>
      </c>
      <c r="I76" s="57">
        <f>+VLOOKUP(B76,'[6]GCI_data_platform-108'!$F$1:$G$149,2,FALSE)</f>
        <v>2.7356284025974</v>
      </c>
      <c r="J76" s="57">
        <f>+VLOOKUP(B76,'[6]GCI_data_platform-36'!$F$1:$G$149,2,FALSE)</f>
        <v>0</v>
      </c>
      <c r="K76" s="57">
        <f>+VLOOKUP(B76,'[6]GCI_data_platform-37'!$F$1:$G$149,2,FALSE)</f>
        <v>4.3145966155844198</v>
      </c>
      <c r="L76" s="57">
        <f>+VLOOKUP(B76,'[6]GCI_data_platform-38'!$F$1:$G$149,2,FALSE)</f>
        <v>4.8811844207792197</v>
      </c>
      <c r="M76" s="57">
        <f>+VLOOKUP(B76,'[6]GCI_data_platform-39'!$F$1:$G$149,2,FALSE)</f>
        <v>148.81651845984001</v>
      </c>
      <c r="N76" s="57">
        <f>+VLOOKUP(B76,'[6]GCI_data_platform-40'!$F$1:$G$149,2,FALSE)</f>
        <v>2.3186199775799898</v>
      </c>
      <c r="O76" s="57">
        <f>+VLOOKUP(B76,'[6]GCI_data_platform-41'!$F$1:$G$149,2,FALSE)</f>
        <v>1.2726375662337699</v>
      </c>
      <c r="P76" s="57">
        <f>+VLOOKUP(B76,'[6]GCI_data_platform-42'!$F$1:$G$149,2,FALSE)</f>
        <v>93.2027469645613</v>
      </c>
      <c r="Q76" s="57">
        <f>+VLOOKUP(B76,'[6]GCI_data_platform-43'!$F$1:$G$149,2,FALSE)</f>
        <v>20.460449530828999</v>
      </c>
    </row>
    <row r="77" spans="1:17" x14ac:dyDescent="0.25">
      <c r="A77" s="57" t="s">
        <v>25</v>
      </c>
      <c r="B77" s="57" t="s">
        <v>94</v>
      </c>
      <c r="C77" s="57">
        <v>20</v>
      </c>
      <c r="D77" s="57">
        <v>1</v>
      </c>
      <c r="E77" s="57">
        <v>22</v>
      </c>
      <c r="F77" s="57">
        <f>+VLOOKUP(B77,'[6]GCI_data_platform-33'!$F$1:$G$149,2,FALSE)</f>
        <v>2.5619107454126002</v>
      </c>
      <c r="G77" s="57">
        <f>+VLOOKUP(B77,'[6]GCI_data_platform-34'!$F$1:$G$149,2,FALSE)</f>
        <v>2.49789398376344</v>
      </c>
      <c r="H77" s="57">
        <f>+VLOOKUP(B77,'[6]GCI_data_platform-35'!$F$1:$G$149,2,FALSE)</f>
        <v>3.4330317510752701</v>
      </c>
      <c r="I77" s="57">
        <f>+VLOOKUP(B77,'[6]GCI_data_platform-108'!$F$1:$G$149,2,FALSE)</f>
        <v>2.8659725655914001</v>
      </c>
      <c r="J77" s="57">
        <f>+VLOOKUP(B77,'[6]GCI_data_platform-36'!$F$1:$G$149,2,FALSE)</f>
        <v>0</v>
      </c>
      <c r="K77" s="57">
        <f>+VLOOKUP(B77,'[6]GCI_data_platform-37'!$F$1:$G$149,2,FALSE)</f>
        <v>2.89007031935484</v>
      </c>
      <c r="L77" s="57">
        <f>+VLOOKUP(B77,'[6]GCI_data_platform-38'!$F$1:$G$149,2,FALSE)</f>
        <v>2.3003952827957002</v>
      </c>
      <c r="M77" s="57">
        <f>+VLOOKUP(B77,'[6]GCI_data_platform-39'!$F$1:$G$149,2,FALSE)</f>
        <v>0.25116388070399998</v>
      </c>
      <c r="N77" s="57">
        <f>+VLOOKUP(B77,'[6]GCI_data_platform-40'!$F$1:$G$149,2,FALSE)</f>
        <v>2.6259275070617698</v>
      </c>
      <c r="O77" s="57">
        <f>+VLOOKUP(B77,'[6]GCI_data_platform-41'!$F$1:$G$149,2,FALSE)</f>
        <v>3.52258262311828</v>
      </c>
      <c r="P77" s="57">
        <f>+VLOOKUP(B77,'[6]GCI_data_platform-42'!$F$1:$G$149,2,FALSE)</f>
        <v>59.170895640210198</v>
      </c>
      <c r="Q77" s="57">
        <f>+VLOOKUP(B77,'[6]GCI_data_platform-43'!$F$1:$G$149,2,FALSE)</f>
        <v>1.9440647765974199</v>
      </c>
    </row>
    <row r="78" spans="1:17" hidden="1" x14ac:dyDescent="0.25">
      <c r="A78" s="57" t="s">
        <v>225</v>
      </c>
      <c r="B78" s="57" t="s">
        <v>453</v>
      </c>
      <c r="C78" s="57">
        <v>30</v>
      </c>
      <c r="F78" s="57">
        <f>+VLOOKUP(B78,'[6]GCI_data_platform-33'!$F$1:$G$149,2,FALSE)</f>
        <v>2.3767245260415502</v>
      </c>
      <c r="G78" s="57">
        <f>+VLOOKUP(B78,'[6]GCI_data_platform-34'!$F$1:$G$149,2,FALSE)</f>
        <v>2.64771822047868</v>
      </c>
      <c r="H78" s="57">
        <f>+VLOOKUP(B78,'[6]GCI_data_platform-35'!$F$1:$G$149,2,FALSE)</f>
        <v>3.5417333621621601</v>
      </c>
      <c r="I78" s="57">
        <f>+VLOOKUP(B78,'[6]GCI_data_platform-108'!$F$1:$G$149,2,FALSE)</f>
        <v>2.9203406054054102</v>
      </c>
      <c r="J78" s="57">
        <f>+VLOOKUP(B78,'[6]GCI_data_platform-36'!$F$1:$G$149,2,FALSE)</f>
        <v>1.96962335405405</v>
      </c>
      <c r="K78" s="57">
        <f>+VLOOKUP(B78,'[6]GCI_data_platform-37'!$F$1:$G$149,2,FALSE)</f>
        <v>3.3500596945945902</v>
      </c>
      <c r="L78" s="57">
        <f>+VLOOKUP(B78,'[6]GCI_data_platform-38'!$F$1:$G$149,2,FALSE)</f>
        <v>3.09204146486486</v>
      </c>
      <c r="M78" s="57">
        <f>+VLOOKUP(B78,'[6]GCI_data_platform-39'!$F$1:$G$149,2,FALSE)</f>
        <v>4.9764521410559999</v>
      </c>
      <c r="N78" s="57">
        <f>+VLOOKUP(B78,'[6]GCI_data_platform-40'!$F$1:$G$149,2,FALSE)</f>
        <v>2.1057308316044301</v>
      </c>
      <c r="O78" s="57">
        <f>+VLOOKUP(B78,'[6]GCI_data_platform-41'!$F$1:$G$149,2,FALSE)</f>
        <v>2.5516782729729699</v>
      </c>
      <c r="P78" s="57">
        <f>+VLOOKUP(B78,'[6]GCI_data_platform-42'!$F$1:$G$149,2,FALSE)</f>
        <v>56.391335609435203</v>
      </c>
      <c r="Q78" s="57">
        <f>+VLOOKUP(B78,'[6]GCI_data_platform-43'!$F$1:$G$149,2,FALSE)</f>
        <v>2.35588797658436E-4</v>
      </c>
    </row>
    <row r="79" spans="1:17" hidden="1" x14ac:dyDescent="0.25">
      <c r="A79" s="57" t="s">
        <v>226</v>
      </c>
      <c r="B79" s="57" t="s">
        <v>454</v>
      </c>
      <c r="C79" s="57">
        <v>30</v>
      </c>
      <c r="F79" s="57">
        <f>+VLOOKUP(B79,'[6]GCI_data_platform-33'!$F$1:$G$149,2,FALSE)</f>
        <v>3.20687412078246</v>
      </c>
      <c r="G79" s="57">
        <f>+VLOOKUP(B79,'[6]GCI_data_platform-34'!$F$1:$G$149,2,FALSE)</f>
        <v>2.3779743222623102</v>
      </c>
      <c r="H79" s="57">
        <f>+VLOOKUP(B79,'[6]GCI_data_platform-35'!$F$1:$G$149,2,FALSE)</f>
        <v>2.2553498666666698</v>
      </c>
      <c r="I79" s="57">
        <f>+VLOOKUP(B79,'[6]GCI_data_platform-108'!$F$1:$G$149,2,FALSE)</f>
        <v>2.5009708666666701</v>
      </c>
      <c r="J79" s="57">
        <f>+VLOOKUP(B79,'[6]GCI_data_platform-36'!$F$1:$G$149,2,FALSE)</f>
        <v>0</v>
      </c>
      <c r="K79" s="57">
        <f>+VLOOKUP(B79,'[6]GCI_data_platform-37'!$F$1:$G$149,2,FALSE)</f>
        <v>2.98611606666667</v>
      </c>
      <c r="L79" s="57">
        <f>+VLOOKUP(B79,'[6]GCI_data_platform-38'!$F$1:$G$149,2,FALSE)</f>
        <v>2.9306763999999998</v>
      </c>
      <c r="M79" s="57">
        <f>+VLOOKUP(B79,'[6]GCI_data_platform-39'!$F$1:$G$149,2,FALSE)</f>
        <v>82.119833744255999</v>
      </c>
      <c r="N79" s="57">
        <f>+VLOOKUP(B79,'[6]GCI_data_platform-40'!$F$1:$G$149,2,FALSE)</f>
        <v>4.0357739193026001</v>
      </c>
      <c r="O79" s="57">
        <f>+VLOOKUP(B79,'[6]GCI_data_platform-41'!$F$1:$G$149,2,FALSE)</f>
        <v>3.9231957333333298</v>
      </c>
      <c r="P79" s="57">
        <f>+VLOOKUP(B79,'[6]GCI_data_platform-42'!$F$1:$G$149,2,FALSE)</f>
        <v>148.187718457865</v>
      </c>
      <c r="Q79" s="57">
        <f>+VLOOKUP(B79,'[6]GCI_data_platform-43'!$F$1:$G$149,2,FALSE)</f>
        <v>12.582121917669999</v>
      </c>
    </row>
    <row r="80" spans="1:17" hidden="1" x14ac:dyDescent="0.25">
      <c r="A80" s="57" t="s">
        <v>227</v>
      </c>
      <c r="B80" s="57" t="s">
        <v>457</v>
      </c>
      <c r="C80" s="57">
        <v>30</v>
      </c>
      <c r="F80" s="57">
        <f>+VLOOKUP(B80,'[6]GCI_data_platform-33'!$F$1:$G$149,2,FALSE)</f>
        <v>4.6878104721535996</v>
      </c>
      <c r="G80" s="57">
        <f>+VLOOKUP(B80,'[6]GCI_data_platform-34'!$F$1:$G$149,2,FALSE)</f>
        <v>4.2224692438393898</v>
      </c>
      <c r="H80" s="57">
        <f>+VLOOKUP(B80,'[6]GCI_data_platform-35'!$F$1:$G$149,2,FALSE)</f>
        <v>5.0582258663265298</v>
      </c>
      <c r="I80" s="57">
        <f>+VLOOKUP(B80,'[6]GCI_data_platform-108'!$F$1:$G$149,2,FALSE)</f>
        <v>5.0200712591836698</v>
      </c>
      <c r="J80" s="57">
        <f>+VLOOKUP(B80,'[6]GCI_data_platform-36'!$F$1:$G$149,2,FALSE)</f>
        <v>4.6741663377550999</v>
      </c>
      <c r="K80" s="57">
        <f>+VLOOKUP(B80,'[6]GCI_data_platform-37'!$F$1:$G$149,2,FALSE)</f>
        <v>5.1304002020408204</v>
      </c>
      <c r="L80" s="57">
        <f>+VLOOKUP(B80,'[6]GCI_data_platform-38'!$F$1:$G$149,2,FALSE)</f>
        <v>4.3167556673469401</v>
      </c>
      <c r="M80" s="57">
        <f>+VLOOKUP(B80,'[6]GCI_data_platform-39'!$F$1:$G$149,2,FALSE)</f>
        <v>51.314129779967999</v>
      </c>
      <c r="N80" s="57">
        <f>+VLOOKUP(B80,'[6]GCI_data_platform-40'!$F$1:$G$149,2,FALSE)</f>
        <v>5.1531517004678102</v>
      </c>
      <c r="O80" s="57">
        <f>+VLOOKUP(B80,'[6]GCI_data_platform-41'!$F$1:$G$149,2,FALSE)</f>
        <v>5.5363231673469402</v>
      </c>
      <c r="P80" s="57">
        <f>+VLOOKUP(B80,'[6]GCI_data_platform-42'!$F$1:$G$149,2,FALSE)</f>
        <v>151.77934148814199</v>
      </c>
      <c r="Q80" s="57">
        <f>+VLOOKUP(B80,'[6]GCI_data_platform-43'!$F$1:$G$149,2,FALSE)</f>
        <v>20.2664031145158</v>
      </c>
    </row>
    <row r="81" spans="1:17" x14ac:dyDescent="0.25">
      <c r="A81" s="57" t="s">
        <v>26</v>
      </c>
      <c r="B81" s="57" t="s">
        <v>95</v>
      </c>
      <c r="C81" s="57">
        <v>20</v>
      </c>
      <c r="D81" s="57">
        <v>1</v>
      </c>
      <c r="E81" s="57">
        <v>21</v>
      </c>
      <c r="F81" s="57">
        <f>+VLOOKUP(B81,'[6]GCI_data_platform-33'!$F$1:$G$149,2,FALSE)</f>
        <v>5.7858950380862604</v>
      </c>
      <c r="G81" s="57">
        <f>+VLOOKUP(B81,'[6]GCI_data_platform-34'!$F$1:$G$149,2,FALSE)</f>
        <v>4.81739187242444</v>
      </c>
      <c r="H81" s="57">
        <f>+VLOOKUP(B81,'[6]GCI_data_platform-35'!$F$1:$G$149,2,FALSE)</f>
        <v>6.0284072000000002</v>
      </c>
      <c r="I81" s="57">
        <f>+VLOOKUP(B81,'[6]GCI_data_platform-108'!$F$1:$G$149,2,FALSE)</f>
        <v>5.7906333441176496</v>
      </c>
      <c r="J81" s="57">
        <f>+VLOOKUP(B81,'[6]GCI_data_platform-36'!$F$1:$G$149,2,FALSE)</f>
        <v>5.0345207823529403</v>
      </c>
      <c r="K81" s="57">
        <f>+VLOOKUP(B81,'[6]GCI_data_platform-37'!$F$1:$G$149,2,FALSE)</f>
        <v>5.3977281058823499</v>
      </c>
      <c r="L81" s="57">
        <f>+VLOOKUP(B81,'[6]GCI_data_platform-38'!$F$1:$G$149,2,FALSE)</f>
        <v>5.5867386088235298</v>
      </c>
      <c r="M81" s="57">
        <f>+VLOOKUP(B81,'[6]GCI_data_platform-39'!$F$1:$G$149,2,FALSE)</f>
        <v>25.301133519552</v>
      </c>
      <c r="N81" s="57">
        <f>+VLOOKUP(B81,'[6]GCI_data_platform-40'!$F$1:$G$149,2,FALSE)</f>
        <v>6.7543982037480701</v>
      </c>
      <c r="O81" s="57">
        <f>+VLOOKUP(B81,'[6]GCI_data_platform-41'!$F$1:$G$149,2,FALSE)</f>
        <v>6.62214529411765</v>
      </c>
      <c r="P81" s="57">
        <f>+VLOOKUP(B81,'[6]GCI_data_platform-42'!$F$1:$G$149,2,FALSE)</f>
        <v>145.46604453513999</v>
      </c>
      <c r="Q81" s="57">
        <f>+VLOOKUP(B81,'[6]GCI_data_platform-43'!$F$1:$G$149,2,FALSE)</f>
        <v>50.958992055212299</v>
      </c>
    </row>
    <row r="82" spans="1:17" x14ac:dyDescent="0.25">
      <c r="A82" s="57" t="s">
        <v>460</v>
      </c>
      <c r="B82" s="57" t="s">
        <v>96</v>
      </c>
      <c r="C82" s="57">
        <v>20</v>
      </c>
      <c r="D82" s="57">
        <v>1</v>
      </c>
      <c r="E82" s="57">
        <v>22</v>
      </c>
      <c r="F82" s="57">
        <f>+VLOOKUP(B82,'[6]GCI_data_platform-33'!$F$1:$G$149,2,FALSE)</f>
        <v>3.6281576597796898</v>
      </c>
      <c r="G82" s="57">
        <f>+VLOOKUP(B82,'[6]GCI_data_platform-34'!$F$1:$G$149,2,FALSE)</f>
        <v>2.9808107498599701</v>
      </c>
      <c r="H82" s="57">
        <f>+VLOOKUP(B82,'[6]GCI_data_platform-35'!$F$1:$G$149,2,FALSE)</f>
        <v>3.8678045684210498</v>
      </c>
      <c r="I82" s="57">
        <f>+VLOOKUP(B82,'[6]GCI_data_platform-108'!$F$1:$G$149,2,FALSE)</f>
        <v>2.9805563959064298</v>
      </c>
      <c r="J82" s="57">
        <f>+VLOOKUP(B82,'[6]GCI_data_platform-36'!$F$1:$G$149,2,FALSE)</f>
        <v>1.8739139438596499</v>
      </c>
      <c r="K82" s="57">
        <f>+VLOOKUP(B82,'[6]GCI_data_platform-37'!$F$1:$G$149,2,FALSE)</f>
        <v>3.8296705280701802</v>
      </c>
      <c r="L82" s="57">
        <f>+VLOOKUP(B82,'[6]GCI_data_platform-38'!$F$1:$G$149,2,FALSE)</f>
        <v>4.2989989040935699</v>
      </c>
      <c r="M82" s="57">
        <f>+VLOOKUP(B82,'[6]GCI_data_platform-39'!$F$1:$G$149,2,FALSE)</f>
        <v>13.062654177408</v>
      </c>
      <c r="N82" s="57">
        <f>+VLOOKUP(B82,'[6]GCI_data_platform-40'!$F$1:$G$149,2,FALSE)</f>
        <v>4.2755045696994101</v>
      </c>
      <c r="O82" s="57">
        <f>+VLOOKUP(B82,'[6]GCI_data_platform-41'!$F$1:$G$149,2,FALSE)</f>
        <v>4.8667954935672499</v>
      </c>
      <c r="P82" s="57">
        <f>+VLOOKUP(B82,'[6]GCI_data_platform-42'!$F$1:$G$149,2,FALSE)</f>
        <v>108.161226252368</v>
      </c>
      <c r="Q82" s="57">
        <f>+VLOOKUP(B82,'[6]GCI_data_platform-43'!$F$1:$G$149,2,FALSE)</f>
        <v>19.735773193631701</v>
      </c>
    </row>
    <row r="83" spans="1:17" hidden="1" x14ac:dyDescent="0.25">
      <c r="A83" s="57" t="s">
        <v>228</v>
      </c>
      <c r="B83" s="57" t="s">
        <v>461</v>
      </c>
      <c r="C83" s="57">
        <v>30</v>
      </c>
      <c r="F83" s="57">
        <f>+VLOOKUP(B83,'[6]GCI_data_platform-33'!$F$1:$G$149,2,FALSE)</f>
        <v>2.2606906899314301</v>
      </c>
      <c r="G83" s="57">
        <f>+VLOOKUP(B83,'[6]GCI_data_platform-34'!$F$1:$G$149,2,FALSE)</f>
        <v>2.6779728600072201</v>
      </c>
      <c r="H83" s="57">
        <f>+VLOOKUP(B83,'[6]GCI_data_platform-35'!$F$1:$G$149,2,FALSE)</f>
        <v>3.1635027815261001</v>
      </c>
      <c r="I83" s="57">
        <f>+VLOOKUP(B83,'[6]GCI_data_platform-108'!$F$1:$G$149,2,FALSE)</f>
        <v>2.6133875076305202</v>
      </c>
      <c r="J83" s="57">
        <f>+VLOOKUP(B83,'[6]GCI_data_platform-36'!$F$1:$G$149,2,FALSE)</f>
        <v>2.00944033895582</v>
      </c>
      <c r="K83" s="57">
        <f>+VLOOKUP(B83,'[6]GCI_data_platform-37'!$F$1:$G$149,2,FALSE)</f>
        <v>3.5282286779116498</v>
      </c>
      <c r="L83" s="57">
        <f>+VLOOKUP(B83,'[6]GCI_data_platform-38'!$F$1:$G$149,2,FALSE)</f>
        <v>3.6343057036144599</v>
      </c>
      <c r="M83" s="57">
        <f>+VLOOKUP(B83,'[6]GCI_data_platform-39'!$F$1:$G$149,2,FALSE)</f>
        <v>45.186406049664001</v>
      </c>
      <c r="N83" s="57">
        <f>+VLOOKUP(B83,'[6]GCI_data_platform-40'!$F$1:$G$149,2,FALSE)</f>
        <v>1.84340851985565</v>
      </c>
      <c r="O83" s="57">
        <f>+VLOOKUP(B83,'[6]GCI_data_platform-41'!$F$1:$G$149,2,FALSE)</f>
        <v>2.4604578530120498</v>
      </c>
      <c r="P83" s="57">
        <f>+VLOOKUP(B83,'[6]GCI_data_platform-42'!$F$1:$G$149,2,FALSE)</f>
        <v>39.054367467970202</v>
      </c>
      <c r="Q83" s="57">
        <f>+VLOOKUP(B83,'[6]GCI_data_platform-43'!$F$1:$G$149,2,FALSE)</f>
        <v>0.65526544019071398</v>
      </c>
    </row>
    <row r="84" spans="1:17" hidden="1" x14ac:dyDescent="0.25">
      <c r="A84" s="57" t="s">
        <v>229</v>
      </c>
      <c r="B84" s="57" t="s">
        <v>462</v>
      </c>
      <c r="C84" s="57">
        <v>30</v>
      </c>
      <c r="F84" s="57">
        <f>+VLOOKUP(B84,'[6]GCI_data_platform-33'!$F$1:$G$149,2,FALSE)</f>
        <v>2.2149663048186601</v>
      </c>
      <c r="G84" s="57">
        <f>+VLOOKUP(B84,'[6]GCI_data_platform-34'!$F$1:$G$149,2,FALSE)</f>
        <v>2.6138345635166198</v>
      </c>
      <c r="H84" s="57">
        <f>+VLOOKUP(B84,'[6]GCI_data_platform-35'!$F$1:$G$149,2,FALSE)</f>
        <v>3.21842613448276</v>
      </c>
      <c r="I84" s="57">
        <f>+VLOOKUP(B84,'[6]GCI_data_platform-108'!$F$1:$G$149,2,FALSE)</f>
        <v>3.32307922068965</v>
      </c>
      <c r="J84" s="57">
        <f>+VLOOKUP(B84,'[6]GCI_data_platform-36'!$F$1:$G$149,2,FALSE)</f>
        <v>1.9354410439655201</v>
      </c>
      <c r="K84" s="57">
        <f>+VLOOKUP(B84,'[6]GCI_data_platform-37'!$F$1:$G$149,2,FALSE)</f>
        <v>3.3125205137931002</v>
      </c>
      <c r="L84" s="57">
        <f>+VLOOKUP(B84,'[6]GCI_data_platform-38'!$F$1:$G$149,2,FALSE)</f>
        <v>2.8786202258620701</v>
      </c>
      <c r="M84" s="57">
        <f>+VLOOKUP(B84,'[6]GCI_data_platform-39'!$F$1:$G$149,2,FALSE)</f>
        <v>5.8864717992960003</v>
      </c>
      <c r="N84" s="57">
        <f>+VLOOKUP(B84,'[6]GCI_data_platform-40'!$F$1:$G$149,2,FALSE)</f>
        <v>1.8160980461206899</v>
      </c>
      <c r="O84" s="57">
        <f>+VLOOKUP(B84,'[6]GCI_data_platform-41'!$F$1:$G$149,2,FALSE)</f>
        <v>2.6321960922413798</v>
      </c>
      <c r="P84" s="57">
        <f>+VLOOKUP(B84,'[6]GCI_data_platform-42'!$F$1:$G$149,2,FALSE)</f>
        <v>27.826295275743</v>
      </c>
      <c r="Q84" s="57">
        <f>+VLOOKUP(B84,'[6]GCI_data_platform-43'!$F$1:$G$149,2,FALSE)</f>
        <v>1.43107503298376</v>
      </c>
    </row>
    <row r="85" spans="1:17" hidden="1" x14ac:dyDescent="0.25">
      <c r="A85" s="57" t="s">
        <v>230</v>
      </c>
      <c r="B85" s="57" t="s">
        <v>463</v>
      </c>
      <c r="C85" s="57">
        <v>30</v>
      </c>
      <c r="F85" s="57">
        <f>+VLOOKUP(B85,'[6]GCI_data_platform-33'!$F$1:$G$149,2,FALSE)</f>
        <v>5.1881427129620503</v>
      </c>
      <c r="G85" s="57">
        <f>+VLOOKUP(B85,'[6]GCI_data_platform-34'!$F$1:$G$149,2,FALSE)</f>
        <v>5.3967985325807604</v>
      </c>
      <c r="H85" s="57">
        <f>+VLOOKUP(B85,'[6]GCI_data_platform-35'!$F$1:$G$149,2,FALSE)</f>
        <v>5.5184695216216202</v>
      </c>
      <c r="I85" s="57">
        <f>+VLOOKUP(B85,'[6]GCI_data_platform-108'!$F$1:$G$149,2,FALSE)</f>
        <v>5.43969233243243</v>
      </c>
      <c r="J85" s="57">
        <f>+VLOOKUP(B85,'[6]GCI_data_platform-36'!$F$1:$G$149,2,FALSE)</f>
        <v>4.7818564405405404</v>
      </c>
      <c r="K85" s="57">
        <f>+VLOOKUP(B85,'[6]GCI_data_platform-37'!$F$1:$G$149,2,FALSE)</f>
        <v>5.41891496486486</v>
      </c>
      <c r="L85" s="57">
        <f>+VLOOKUP(B85,'[6]GCI_data_platform-38'!$F$1:$G$149,2,FALSE)</f>
        <v>5.7665112378378396</v>
      </c>
      <c r="M85" s="57">
        <f>+VLOOKUP(B85,'[6]GCI_data_platform-39'!$F$1:$G$149,2,FALSE)</f>
        <v>1683.01542550522</v>
      </c>
      <c r="N85" s="57">
        <f>+VLOOKUP(B85,'[6]GCI_data_platform-40'!$F$1:$G$149,2,FALSE)</f>
        <v>4.9794868933433296</v>
      </c>
      <c r="O85" s="57">
        <f>+VLOOKUP(B85,'[6]GCI_data_platform-41'!$F$1:$G$149,2,FALSE)</f>
        <v>5.7618368648648604</v>
      </c>
      <c r="P85" s="57">
        <f>+VLOOKUP(B85,'[6]GCI_data_platform-42'!$F$1:$G$149,2,FALSE)</f>
        <v>140.93508181183199</v>
      </c>
      <c r="Q85" s="57">
        <f>+VLOOKUP(B85,'[6]GCI_data_platform-43'!$F$1:$G$149,2,FALSE)</f>
        <v>15.6501316870132</v>
      </c>
    </row>
    <row r="86" spans="1:17" hidden="1" x14ac:dyDescent="0.25">
      <c r="A86" s="57" t="s">
        <v>231</v>
      </c>
      <c r="B86" s="57" t="s">
        <v>464</v>
      </c>
      <c r="C86" s="57">
        <v>30</v>
      </c>
      <c r="F86" s="57">
        <f>+VLOOKUP(B86,'[6]GCI_data_platform-33'!$F$1:$G$149,2,FALSE)</f>
        <v>3.0479952464232198</v>
      </c>
      <c r="G86" s="57">
        <f>+VLOOKUP(B86,'[6]GCI_data_platform-34'!$F$1:$G$149,2,FALSE)</f>
        <v>3.1342318455795</v>
      </c>
      <c r="H86" s="57">
        <f>+VLOOKUP(B86,'[6]GCI_data_platform-35'!$F$1:$G$149,2,FALSE)</f>
        <v>3.7581724142857098</v>
      </c>
      <c r="I86" s="57">
        <f>+VLOOKUP(B86,'[6]GCI_data_platform-108'!$F$1:$G$149,2,FALSE)</f>
        <v>3.4876039204081599</v>
      </c>
      <c r="J86" s="57">
        <f>+VLOOKUP(B86,'[6]GCI_data_platform-36'!$F$1:$G$149,2,FALSE)</f>
        <v>2.38517136020408</v>
      </c>
      <c r="K86" s="57">
        <f>+VLOOKUP(B86,'[6]GCI_data_platform-37'!$F$1:$G$149,2,FALSE)</f>
        <v>3.9722913877550998</v>
      </c>
      <c r="L86" s="57">
        <f>+VLOOKUP(B86,'[6]GCI_data_platform-38'!$F$1:$G$149,2,FALSE)</f>
        <v>4.14798641020408</v>
      </c>
      <c r="M86" s="57">
        <f>+VLOOKUP(B86,'[6]GCI_data_platform-39'!$F$1:$G$149,2,FALSE)</f>
        <v>20.709258267456001</v>
      </c>
      <c r="N86" s="57">
        <f>+VLOOKUP(B86,'[6]GCI_data_platform-40'!$F$1:$G$149,2,FALSE)</f>
        <v>2.9617586472669299</v>
      </c>
      <c r="O86" s="57">
        <f>+VLOOKUP(B86,'[6]GCI_data_platform-41'!$F$1:$G$149,2,FALSE)</f>
        <v>3.4348802408163301</v>
      </c>
      <c r="P86" s="57">
        <f>+VLOOKUP(B86,'[6]GCI_data_platform-42'!$F$1:$G$149,2,FALSE)</f>
        <v>89.545482148701595</v>
      </c>
      <c r="Q86" s="57">
        <f>+VLOOKUP(B86,'[6]GCI_data_platform-43'!$F$1:$G$149,2,FALSE)</f>
        <v>0.68619221017204801</v>
      </c>
    </row>
    <row r="87" spans="1:17" x14ac:dyDescent="0.25">
      <c r="A87" s="57" t="s">
        <v>29</v>
      </c>
      <c r="B87" s="57" t="s">
        <v>98</v>
      </c>
      <c r="C87" s="57">
        <v>20</v>
      </c>
      <c r="D87" s="57">
        <v>1</v>
      </c>
      <c r="E87" s="57">
        <v>21</v>
      </c>
      <c r="F87" s="57">
        <f>+VLOOKUP(B87,'[6]GCI_data_platform-33'!$F$1:$G$149,2,FALSE)</f>
        <v>5.0222912631751102</v>
      </c>
      <c r="G87" s="57">
        <f>+VLOOKUP(B87,'[6]GCI_data_platform-34'!$F$1:$G$149,2,FALSE)</f>
        <v>4.2629899682723504</v>
      </c>
      <c r="H87" s="57">
        <f>+VLOOKUP(B87,'[6]GCI_data_platform-35'!$F$1:$G$149,2,FALSE)</f>
        <v>5.1829005700000002</v>
      </c>
      <c r="I87" s="57">
        <f>+VLOOKUP(B87,'[6]GCI_data_platform-108'!$F$1:$G$149,2,FALSE)</f>
        <v>3.4334190000000002</v>
      </c>
      <c r="J87" s="57">
        <f>+VLOOKUP(B87,'[6]GCI_data_platform-36'!$F$1:$G$149,2,FALSE)</f>
        <v>0</v>
      </c>
      <c r="K87" s="57">
        <f>+VLOOKUP(B87,'[6]GCI_data_platform-37'!$F$1:$G$149,2,FALSE)</f>
        <v>5.7661719700000003</v>
      </c>
      <c r="L87" s="57">
        <f>+VLOOKUP(B87,'[6]GCI_data_platform-38'!$F$1:$G$149,2,FALSE)</f>
        <v>5.7469277400000003</v>
      </c>
      <c r="M87" s="57">
        <f>+VLOOKUP(B87,'[6]GCI_data_platform-39'!$F$1:$G$149,2,FALSE)</f>
        <v>70.325216305344</v>
      </c>
      <c r="N87" s="57">
        <f>+VLOOKUP(B87,'[6]GCI_data_platform-40'!$F$1:$G$149,2,FALSE)</f>
        <v>5.7815925580778798</v>
      </c>
      <c r="O87" s="57">
        <f>+VLOOKUP(B87,'[6]GCI_data_platform-41'!$F$1:$G$149,2,FALSE)</f>
        <v>5.0961254900000004</v>
      </c>
      <c r="P87" s="57">
        <f>+VLOOKUP(B87,'[6]GCI_data_platform-42'!$F$1:$G$149,2,FALSE)</f>
        <v>128.68238504623</v>
      </c>
      <c r="Q87" s="57">
        <f>+VLOOKUP(B87,'[6]GCI_data_platform-43'!$F$1:$G$149,2,FALSE)</f>
        <v>54.8018663587874</v>
      </c>
    </row>
    <row r="88" spans="1:17" hidden="1" x14ac:dyDescent="0.25">
      <c r="A88" s="57" t="s">
        <v>232</v>
      </c>
      <c r="B88" s="57" t="s">
        <v>466</v>
      </c>
      <c r="C88" s="57">
        <v>30</v>
      </c>
      <c r="F88" s="57">
        <f>+VLOOKUP(B88,'[6]GCI_data_platform-33'!$F$1:$G$149,2,FALSE)</f>
        <v>2.7144224524497398</v>
      </c>
      <c r="G88" s="57">
        <f>+VLOOKUP(B88,'[6]GCI_data_platform-34'!$F$1:$G$149,2,FALSE)</f>
        <v>2.2719491215129199</v>
      </c>
      <c r="H88" s="57">
        <f>+VLOOKUP(B88,'[6]GCI_data_platform-35'!$F$1:$G$149,2,FALSE)</f>
        <v>2.6166082941176501</v>
      </c>
      <c r="I88" s="57">
        <f>+VLOOKUP(B88,'[6]GCI_data_platform-108'!$F$1:$G$149,2,FALSE)</f>
        <v>2.7275860882352898</v>
      </c>
      <c r="J88" s="57">
        <f>+VLOOKUP(B88,'[6]GCI_data_platform-36'!$F$1:$G$149,2,FALSE)</f>
        <v>2.0151561176470598</v>
      </c>
      <c r="K88" s="57">
        <f>+VLOOKUP(B88,'[6]GCI_data_platform-37'!$F$1:$G$149,2,FALSE)</f>
        <v>2.9159337352941201</v>
      </c>
      <c r="L88" s="57">
        <f>+VLOOKUP(B88,'[6]GCI_data_platform-38'!$F$1:$G$149,2,FALSE)</f>
        <v>2.3280029411764702</v>
      </c>
      <c r="M88" s="57">
        <f>+VLOOKUP(B88,'[6]GCI_data_platform-39'!$F$1:$G$149,2,FALSE)</f>
        <v>10.980567791424001</v>
      </c>
      <c r="N88" s="57">
        <f>+VLOOKUP(B88,'[6]GCI_data_platform-40'!$F$1:$G$149,2,FALSE)</f>
        <v>3.1568957833865499</v>
      </c>
      <c r="O88" s="57">
        <f>+VLOOKUP(B88,'[6]GCI_data_platform-41'!$F$1:$G$149,2,FALSE)</f>
        <v>3.28723255882353</v>
      </c>
      <c r="P88" s="57">
        <f>+VLOOKUP(B88,'[6]GCI_data_platform-42'!$F$1:$G$149,2,FALSE)</f>
        <v>111.06236031798301</v>
      </c>
      <c r="Q88" s="57">
        <f>+VLOOKUP(B88,'[6]GCI_data_platform-43'!$F$1:$G$149,2,FALSE)</f>
        <v>1.7960171252188499</v>
      </c>
    </row>
    <row r="89" spans="1:17" x14ac:dyDescent="0.25">
      <c r="A89" s="57" t="s">
        <v>30</v>
      </c>
      <c r="B89" s="57" t="s">
        <v>99</v>
      </c>
      <c r="C89" s="57">
        <v>20</v>
      </c>
      <c r="D89" s="57">
        <v>1</v>
      </c>
      <c r="E89" s="57">
        <v>21</v>
      </c>
      <c r="F89" s="57">
        <f>+VLOOKUP(B89,'[6]GCI_data_platform-33'!$F$1:$G$149,2,FALSE)</f>
        <v>4.4389286825877496</v>
      </c>
      <c r="G89" s="57">
        <f>+VLOOKUP(B89,'[6]GCI_data_platform-34'!$F$1:$G$149,2,FALSE)</f>
        <v>4.1457977825863601</v>
      </c>
      <c r="H89" s="57">
        <f>+VLOOKUP(B89,'[6]GCI_data_platform-35'!$F$1:$G$149,2,FALSE)</f>
        <v>4.8253857125000001</v>
      </c>
      <c r="I89" s="57">
        <f>+VLOOKUP(B89,'[6]GCI_data_platform-108'!$F$1:$G$149,2,FALSE)</f>
        <v>4.5478862666666702</v>
      </c>
      <c r="J89" s="57">
        <f>+VLOOKUP(B89,'[6]GCI_data_platform-36'!$F$1:$G$149,2,FALSE)</f>
        <v>0</v>
      </c>
      <c r="K89" s="57">
        <f>+VLOOKUP(B89,'[6]GCI_data_platform-37'!$F$1:$G$149,2,FALSE)</f>
        <v>4.9186815833333304</v>
      </c>
      <c r="L89" s="57">
        <f>+VLOOKUP(B89,'[6]GCI_data_platform-38'!$F$1:$G$149,2,FALSE)</f>
        <v>5.0068742249999998</v>
      </c>
      <c r="M89" s="57">
        <f>+VLOOKUP(B89,'[6]GCI_data_platform-39'!$F$1:$G$149,2,FALSE)</f>
        <v>162.72107198265601</v>
      </c>
      <c r="N89" s="57">
        <f>+VLOOKUP(B89,'[6]GCI_data_platform-40'!$F$1:$G$149,2,FALSE)</f>
        <v>4.7320595825891303</v>
      </c>
      <c r="O89" s="57">
        <f>+VLOOKUP(B89,'[6]GCI_data_platform-41'!$F$1:$G$149,2,FALSE)</f>
        <v>5.1439520625000004</v>
      </c>
      <c r="P89" s="57">
        <f>+VLOOKUP(B89,'[6]GCI_data_platform-42'!$F$1:$G$149,2,FALSE)</f>
        <v>113.091536554567</v>
      </c>
      <c r="Q89" s="57">
        <f>+VLOOKUP(B89,'[6]GCI_data_platform-43'!$F$1:$G$149,2,FALSE)</f>
        <v>26.5717158508544</v>
      </c>
    </row>
    <row r="90" spans="1:17" hidden="1" x14ac:dyDescent="0.25">
      <c r="A90" s="57" t="s">
        <v>233</v>
      </c>
      <c r="B90" s="57" t="s">
        <v>467</v>
      </c>
      <c r="C90" s="57">
        <v>30</v>
      </c>
      <c r="F90" s="57">
        <f>+VLOOKUP(B90,'[6]GCI_data_platform-33'!$F$1:$G$149,2,FALSE)</f>
        <v>4.1446363776616799</v>
      </c>
      <c r="G90" s="57">
        <f>+VLOOKUP(B90,'[6]GCI_data_platform-34'!$F$1:$G$149,2,FALSE)</f>
        <v>4.4542555356170803</v>
      </c>
      <c r="H90" s="57">
        <f>+VLOOKUP(B90,'[6]GCI_data_platform-35'!$F$1:$G$149,2,FALSE)</f>
        <v>4.4063604795986597</v>
      </c>
      <c r="I90" s="57">
        <f>+VLOOKUP(B90,'[6]GCI_data_platform-108'!$F$1:$G$149,2,FALSE)</f>
        <v>4.5625336387959896</v>
      </c>
      <c r="J90" s="57">
        <f>+VLOOKUP(B90,'[6]GCI_data_platform-36'!$F$1:$G$149,2,FALSE)</f>
        <v>2.8325616983277602</v>
      </c>
      <c r="K90" s="57">
        <f>+VLOOKUP(B90,'[6]GCI_data_platform-37'!$F$1:$G$149,2,FALSE)</f>
        <v>4.3571753588628797</v>
      </c>
      <c r="L90" s="57">
        <f>+VLOOKUP(B90,'[6]GCI_data_platform-38'!$F$1:$G$149,2,FALSE)</f>
        <v>4.67093554314381</v>
      </c>
      <c r="M90" s="57">
        <f>+VLOOKUP(B90,'[6]GCI_data_platform-39'!$F$1:$G$149,2,FALSE)</f>
        <v>1849.43552639155</v>
      </c>
      <c r="N90" s="57">
        <f>+VLOOKUP(B90,'[6]GCI_data_platform-40'!$F$1:$G$149,2,FALSE)</f>
        <v>3.83501721970628</v>
      </c>
      <c r="O90" s="57">
        <f>+VLOOKUP(B90,'[6]GCI_data_platform-41'!$F$1:$G$149,2,FALSE)</f>
        <v>4.6951488963210704</v>
      </c>
      <c r="P90" s="57">
        <f>+VLOOKUP(B90,'[6]GCI_data_platform-42'!$F$1:$G$149,2,FALSE)</f>
        <v>86.774620366534904</v>
      </c>
      <c r="Q90" s="57">
        <f>+VLOOKUP(B90,'[6]GCI_data_platform-43'!$F$1:$G$149,2,FALSE)</f>
        <v>17.406933785708102</v>
      </c>
    </row>
    <row r="91" spans="1:17" hidden="1" x14ac:dyDescent="0.25">
      <c r="A91" s="57" t="s">
        <v>234</v>
      </c>
      <c r="B91" s="57" t="s">
        <v>469</v>
      </c>
      <c r="C91" s="57">
        <v>30</v>
      </c>
      <c r="F91" s="57">
        <f>+VLOOKUP(B91,'[6]GCI_data_platform-33'!$F$1:$G$149,2,FALSE)</f>
        <v>3.5703970268198799</v>
      </c>
      <c r="G91" s="57">
        <f>+VLOOKUP(B91,'[6]GCI_data_platform-34'!$F$1:$G$149,2,FALSE)</f>
        <v>2.48856595984447</v>
      </c>
      <c r="H91" s="57">
        <f>+VLOOKUP(B91,'[6]GCI_data_platform-35'!$F$1:$G$149,2,FALSE)</f>
        <v>3.4762216034188</v>
      </c>
      <c r="I91" s="57">
        <f>+VLOOKUP(B91,'[6]GCI_data_platform-108'!$F$1:$G$149,2,FALSE)</f>
        <v>1.73951938461538</v>
      </c>
      <c r="J91" s="57">
        <f>+VLOOKUP(B91,'[6]GCI_data_platform-36'!$F$1:$G$149,2,FALSE)</f>
        <v>2.6088332717948699</v>
      </c>
      <c r="K91" s="57">
        <f>+VLOOKUP(B91,'[6]GCI_data_platform-37'!$F$1:$G$149,2,FALSE)</f>
        <v>2.5837339435897402</v>
      </c>
      <c r="L91" s="57">
        <f>+VLOOKUP(B91,'[6]GCI_data_platform-38'!$F$1:$G$149,2,FALSE)</f>
        <v>3.47360523076923</v>
      </c>
      <c r="M91" s="57">
        <f>+VLOOKUP(B91,'[6]GCI_data_platform-39'!$F$1:$G$149,2,FALSE)</f>
        <v>18.940413792960001</v>
      </c>
      <c r="N91" s="57">
        <f>+VLOOKUP(B91,'[6]GCI_data_platform-40'!$F$1:$G$149,2,FALSE)</f>
        <v>4.6522280937952898</v>
      </c>
      <c r="O91" s="57">
        <f>+VLOOKUP(B91,'[6]GCI_data_platform-41'!$F$1:$G$149,2,FALSE)</f>
        <v>4.3363791794871798</v>
      </c>
      <c r="P91" s="57">
        <f>+VLOOKUP(B91,'[6]GCI_data_platform-42'!$F$1:$G$149,2,FALSE)</f>
        <v>115.93732897712199</v>
      </c>
      <c r="Q91" s="57">
        <f>+VLOOKUP(B91,'[6]GCI_data_platform-43'!$F$1:$G$149,2,FALSE)</f>
        <v>34.261917115671302</v>
      </c>
    </row>
    <row r="92" spans="1:17" x14ac:dyDescent="0.25">
      <c r="A92" s="57" t="s">
        <v>31</v>
      </c>
      <c r="B92" s="57" t="s">
        <v>100</v>
      </c>
      <c r="C92" s="57">
        <v>20</v>
      </c>
      <c r="D92" s="57">
        <v>1</v>
      </c>
      <c r="E92" s="57">
        <v>22</v>
      </c>
      <c r="F92" s="57">
        <f>+VLOOKUP(B92,'[6]GCI_data_platform-33'!$F$1:$G$149,2,FALSE)</f>
        <v>2.9025249936778601</v>
      </c>
      <c r="G92" s="57">
        <f>+VLOOKUP(B92,'[6]GCI_data_platform-34'!$F$1:$G$149,2,FALSE)</f>
        <v>2.4283788617706601</v>
      </c>
      <c r="H92" s="57">
        <f>+VLOOKUP(B92,'[6]GCI_data_platform-35'!$F$1:$G$149,2,FALSE)</f>
        <v>2.8353191309941499</v>
      </c>
      <c r="I92" s="57">
        <f>+VLOOKUP(B92,'[6]GCI_data_platform-108'!$F$1:$G$149,2,FALSE)</f>
        <v>2.2665965853801202</v>
      </c>
      <c r="J92" s="57">
        <f>+VLOOKUP(B92,'[6]GCI_data_platform-36'!$F$1:$G$149,2,FALSE)</f>
        <v>2.6232810976608198</v>
      </c>
      <c r="K92" s="57">
        <f>+VLOOKUP(B92,'[6]GCI_data_platform-37'!$F$1:$G$149,2,FALSE)</f>
        <v>2.56422146959064</v>
      </c>
      <c r="L92" s="57">
        <f>+VLOOKUP(B92,'[6]GCI_data_platform-38'!$F$1:$G$149,2,FALSE)</f>
        <v>3.2022548976608198</v>
      </c>
      <c r="M92" s="57">
        <f>+VLOOKUP(B92,'[6]GCI_data_platform-39'!$F$1:$G$149,2,FALSE)</f>
        <v>29.938023732672001</v>
      </c>
      <c r="N92" s="57">
        <f>+VLOOKUP(B92,'[6]GCI_data_platform-40'!$F$1:$G$149,2,FALSE)</f>
        <v>3.3766711255850601</v>
      </c>
      <c r="O92" s="57">
        <f>+VLOOKUP(B92,'[6]GCI_data_platform-41'!$F$1:$G$149,2,FALSE)</f>
        <v>3.56277743216374</v>
      </c>
      <c r="P92" s="57">
        <f>+VLOOKUP(B92,'[6]GCI_data_platform-42'!$F$1:$G$149,2,FALSE)</f>
        <v>117.622592760255</v>
      </c>
      <c r="Q92" s="57">
        <f>+VLOOKUP(B92,'[6]GCI_data_platform-43'!$F$1:$G$149,2,FALSE)</f>
        <v>6.1580312532997699</v>
      </c>
    </row>
    <row r="93" spans="1:17" x14ac:dyDescent="0.25">
      <c r="A93" s="57" t="s">
        <v>32</v>
      </c>
      <c r="B93" s="57" t="s">
        <v>101</v>
      </c>
      <c r="C93" s="57">
        <v>20</v>
      </c>
      <c r="D93" s="57">
        <v>1</v>
      </c>
      <c r="E93" s="57">
        <v>21</v>
      </c>
      <c r="F93" s="57">
        <f>+VLOOKUP(B93,'[6]GCI_data_platform-33'!$F$1:$G$149,2,FALSE)</f>
        <v>4.0443725770719796</v>
      </c>
      <c r="G93" s="57">
        <f>+VLOOKUP(B93,'[6]GCI_data_platform-34'!$F$1:$G$149,2,FALSE)</f>
        <v>3.22401650167745</v>
      </c>
      <c r="H93" s="57">
        <f>+VLOOKUP(B93,'[6]GCI_data_platform-35'!$F$1:$G$149,2,FALSE)</f>
        <v>3.7975794025974001</v>
      </c>
      <c r="I93" s="57">
        <f>+VLOOKUP(B93,'[6]GCI_data_platform-108'!$F$1:$G$149,2,FALSE)</f>
        <v>3.33551747012987</v>
      </c>
      <c r="J93" s="57">
        <f>+VLOOKUP(B93,'[6]GCI_data_platform-36'!$F$1:$G$149,2,FALSE)</f>
        <v>3.0186609922077898</v>
      </c>
      <c r="K93" s="57">
        <f>+VLOOKUP(B93,'[6]GCI_data_platform-37'!$F$1:$G$149,2,FALSE)</f>
        <v>3.8992307480519499</v>
      </c>
      <c r="L93" s="57">
        <f>+VLOOKUP(B93,'[6]GCI_data_platform-38'!$F$1:$G$149,2,FALSE)</f>
        <v>4.2364915792207798</v>
      </c>
      <c r="M93" s="57">
        <f>+VLOOKUP(B93,'[6]GCI_data_platform-39'!$F$1:$G$149,2,FALSE)</f>
        <v>21.635834856768</v>
      </c>
      <c r="N93" s="57">
        <f>+VLOOKUP(B93,'[6]GCI_data_platform-40'!$F$1:$G$149,2,FALSE)</f>
        <v>4.8647286524665203</v>
      </c>
      <c r="O93" s="57">
        <f>+VLOOKUP(B93,'[6]GCI_data_platform-41'!$F$1:$G$149,2,FALSE)</f>
        <v>4.54755508051948</v>
      </c>
      <c r="P93" s="57">
        <f>+VLOOKUP(B93,'[6]GCI_data_platform-42'!$F$1:$G$149,2,FALSE)</f>
        <v>177.94044210140399</v>
      </c>
      <c r="Q93" s="57">
        <f>+VLOOKUP(B93,'[6]GCI_data_platform-43'!$F$1:$G$149,2,FALSE)</f>
        <v>25.758696325514101</v>
      </c>
    </row>
    <row r="94" spans="1:17" hidden="1" x14ac:dyDescent="0.25">
      <c r="A94" s="57" t="s">
        <v>235</v>
      </c>
      <c r="B94" s="57" t="s">
        <v>472</v>
      </c>
      <c r="C94" s="57">
        <v>30</v>
      </c>
      <c r="F94" s="57">
        <f>+VLOOKUP(B94,'[6]GCI_data_platform-33'!$F$1:$G$149,2,FALSE)</f>
        <v>4.3002357921880199</v>
      </c>
      <c r="G94" s="57">
        <f>+VLOOKUP(B94,'[6]GCI_data_platform-34'!$F$1:$G$149,2,FALSE)</f>
        <v>4.2430096185613397</v>
      </c>
      <c r="H94" s="57">
        <f>+VLOOKUP(B94,'[6]GCI_data_platform-35'!$F$1:$G$149,2,FALSE)</f>
        <v>4.88573693114754</v>
      </c>
      <c r="I94" s="57">
        <f>+VLOOKUP(B94,'[6]GCI_data_platform-108'!$F$1:$G$149,2,FALSE)</f>
        <v>4.5200744983606604</v>
      </c>
      <c r="J94" s="57">
        <f>+VLOOKUP(B94,'[6]GCI_data_platform-36'!$F$1:$G$149,2,FALSE)</f>
        <v>3.9109197245901601</v>
      </c>
      <c r="K94" s="57">
        <f>+VLOOKUP(B94,'[6]GCI_data_platform-37'!$F$1:$G$149,2,FALSE)</f>
        <v>5.0206089967213101</v>
      </c>
      <c r="L94" s="57">
        <f>+VLOOKUP(B94,'[6]GCI_data_platform-38'!$F$1:$G$149,2,FALSE)</f>
        <v>5.0407228131147503</v>
      </c>
      <c r="M94" s="57">
        <f>+VLOOKUP(B94,'[6]GCI_data_platform-39'!$F$1:$G$149,2,FALSE)</f>
        <v>408.16028674713601</v>
      </c>
      <c r="N94" s="57">
        <f>+VLOOKUP(B94,'[6]GCI_data_platform-40'!$F$1:$G$149,2,FALSE)</f>
        <v>4.3574619658146903</v>
      </c>
      <c r="O94" s="57">
        <f>+VLOOKUP(B94,'[6]GCI_data_platform-41'!$F$1:$G$149,2,FALSE)</f>
        <v>5.4683217836065596</v>
      </c>
      <c r="P94" s="57">
        <f>+VLOOKUP(B94,'[6]GCI_data_platform-42'!$F$1:$G$149,2,FALSE)</f>
        <v>119.687387188185</v>
      </c>
      <c r="Q94" s="57">
        <f>+VLOOKUP(B94,'[6]GCI_data_platform-43'!$F$1:$G$149,2,FALSE)</f>
        <v>10.058899577576099</v>
      </c>
    </row>
    <row r="95" spans="1:17" hidden="1" x14ac:dyDescent="0.25">
      <c r="A95" s="57" t="s">
        <v>236</v>
      </c>
      <c r="B95" s="57" t="s">
        <v>473</v>
      </c>
      <c r="C95" s="57">
        <v>30</v>
      </c>
      <c r="F95" s="57">
        <f>+VLOOKUP(B95,'[6]GCI_data_platform-33'!$F$1:$G$149,2,FALSE)</f>
        <v>2.38166724425384</v>
      </c>
      <c r="G95" s="57">
        <f>+VLOOKUP(B95,'[6]GCI_data_platform-34'!$F$1:$G$149,2,FALSE)</f>
        <v>2.6077581224538799</v>
      </c>
      <c r="H95" s="57">
        <f>+VLOOKUP(B95,'[6]GCI_data_platform-35'!$F$1:$G$149,2,FALSE)</f>
        <v>3.1249389769662899</v>
      </c>
      <c r="I95" s="57">
        <f>+VLOOKUP(B95,'[6]GCI_data_platform-108'!$F$1:$G$149,2,FALSE)</f>
        <v>2.2570704179775301</v>
      </c>
      <c r="J95" s="57">
        <f>+VLOOKUP(B95,'[6]GCI_data_platform-36'!$F$1:$G$149,2,FALSE)</f>
        <v>2.0858870382022499</v>
      </c>
      <c r="K95" s="57">
        <f>+VLOOKUP(B95,'[6]GCI_data_platform-37'!$F$1:$G$149,2,FALSE)</f>
        <v>3.5138718449438202</v>
      </c>
      <c r="L95" s="57">
        <f>+VLOOKUP(B95,'[6]GCI_data_platform-38'!$F$1:$G$149,2,FALSE)</f>
        <v>3.5740748999999998</v>
      </c>
      <c r="M95" s="57">
        <f>+VLOOKUP(B95,'[6]GCI_data_platform-39'!$F$1:$G$149,2,FALSE)</f>
        <v>34.510241652479998</v>
      </c>
      <c r="N95" s="57">
        <f>+VLOOKUP(B95,'[6]GCI_data_platform-40'!$F$1:$G$149,2,FALSE)</f>
        <v>2.1555763660537899</v>
      </c>
      <c r="O95" s="57">
        <f>+VLOOKUP(B95,'[6]GCI_data_platform-41'!$F$1:$G$149,2,FALSE)</f>
        <v>3.2329179640449399</v>
      </c>
      <c r="P95" s="57">
        <f>+VLOOKUP(B95,'[6]GCI_data_platform-42'!$F$1:$G$149,2,FALSE)</f>
        <v>33.129390722505597</v>
      </c>
      <c r="Q95" s="57">
        <f>+VLOOKUP(B95,'[6]GCI_data_platform-43'!$F$1:$G$149,2,FALSE)</f>
        <v>0.36011983729153302</v>
      </c>
    </row>
    <row r="96" spans="1:17" hidden="1" x14ac:dyDescent="0.25">
      <c r="A96" s="57" t="s">
        <v>237</v>
      </c>
      <c r="B96" s="57" t="s">
        <v>474</v>
      </c>
      <c r="C96" s="57">
        <v>30</v>
      </c>
      <c r="F96" s="57">
        <f>+VLOOKUP(B96,'[6]GCI_data_platform-33'!$F$1:$G$149,2,FALSE)</f>
        <v>2.0050280700808698</v>
      </c>
      <c r="G96" s="57">
        <f>+VLOOKUP(B96,'[6]GCI_data_platform-34'!$F$1:$G$149,2,FALSE)</f>
        <v>2.04048164016175</v>
      </c>
      <c r="H96" s="57">
        <f>+VLOOKUP(B96,'[6]GCI_data_platform-35'!$F$1:$G$149,2,FALSE)</f>
        <v>2.0877089999999998</v>
      </c>
      <c r="I96" s="57">
        <f>+VLOOKUP(B96,'[6]GCI_data_platform-108'!$F$1:$G$149,2,FALSE)</f>
        <v>2.382015</v>
      </c>
      <c r="J96" s="57">
        <f>+VLOOKUP(B96,'[6]GCI_data_platform-36'!$F$1:$G$149,2,FALSE)</f>
        <v>1.753851</v>
      </c>
      <c r="K96" s="57">
        <f>+VLOOKUP(B96,'[6]GCI_data_platform-37'!$F$1:$G$149,2,FALSE)</f>
        <v>2.6134569999999999</v>
      </c>
      <c r="L96" s="57">
        <f>+VLOOKUP(B96,'[6]GCI_data_platform-38'!$F$1:$G$149,2,FALSE)</f>
        <v>2.2217449999999999</v>
      </c>
      <c r="M96" s="57">
        <f>+VLOOKUP(B96,'[6]GCI_data_platform-39'!$F$1:$G$149,2,FALSE)</f>
        <v>69.789749736960005</v>
      </c>
      <c r="N96" s="57">
        <f>+VLOOKUP(B96,'[6]GCI_data_platform-40'!$F$1:$G$149,2,FALSE)</f>
        <v>1.9695745</v>
      </c>
      <c r="O96" s="57">
        <f>+VLOOKUP(B96,'[6]GCI_data_platform-41'!$F$1:$G$149,2,FALSE)</f>
        <v>2.939149</v>
      </c>
      <c r="P96" s="57">
        <f>+VLOOKUP(B96,'[6]GCI_data_platform-42'!$F$1:$G$149,2,FALSE)</f>
        <v>11.164840308817</v>
      </c>
      <c r="Q96" s="57">
        <f>+VLOOKUP(B96,'[6]GCI_data_platform-43'!$F$1:$G$149,2,FALSE)</f>
        <v>1.1411123550923301</v>
      </c>
    </row>
    <row r="97" spans="1:17" x14ac:dyDescent="0.25">
      <c r="A97" s="57" t="s">
        <v>33</v>
      </c>
      <c r="B97" s="57" t="s">
        <v>102</v>
      </c>
      <c r="C97" s="57">
        <v>20</v>
      </c>
      <c r="D97" s="57">
        <v>1</v>
      </c>
      <c r="E97" s="57">
        <v>22</v>
      </c>
      <c r="F97" s="57">
        <f>+VLOOKUP(B97,'[6]GCI_data_platform-33'!$F$1:$G$149,2,FALSE)</f>
        <v>4.19666118378571</v>
      </c>
      <c r="G97" s="57">
        <f>+VLOOKUP(B97,'[6]GCI_data_platform-34'!$F$1:$G$149,2,FALSE)</f>
        <v>4.2060124549474001</v>
      </c>
      <c r="H97" s="57">
        <f>+VLOOKUP(B97,'[6]GCI_data_platform-35'!$F$1:$G$149,2,FALSE)</f>
        <v>5.2219175490683201</v>
      </c>
      <c r="I97" s="57">
        <f>+VLOOKUP(B97,'[6]GCI_data_platform-108'!$F$1:$G$149,2,FALSE)</f>
        <v>5.2847336832298097</v>
      </c>
      <c r="J97" s="57">
        <f>+VLOOKUP(B97,'[6]GCI_data_platform-36'!$F$1:$G$149,2,FALSE)</f>
        <v>3.5043485130434799</v>
      </c>
      <c r="K97" s="57">
        <f>+VLOOKUP(B97,'[6]GCI_data_platform-37'!$F$1:$G$149,2,FALSE)</f>
        <v>5.3462246074534203</v>
      </c>
      <c r="L97" s="57">
        <f>+VLOOKUP(B97,'[6]GCI_data_platform-38'!$F$1:$G$149,2,FALSE)</f>
        <v>4.7973897453416203</v>
      </c>
      <c r="M97" s="57">
        <f>+VLOOKUP(B97,'[6]GCI_data_platform-39'!$F$1:$G$149,2,FALSE)</f>
        <v>31.018475334527999</v>
      </c>
      <c r="N97" s="57">
        <f>+VLOOKUP(B97,'[6]GCI_data_platform-40'!$F$1:$G$149,2,FALSE)</f>
        <v>4.1873099126240199</v>
      </c>
      <c r="O97" s="57">
        <f>+VLOOKUP(B97,'[6]GCI_data_platform-41'!$F$1:$G$149,2,FALSE)</f>
        <v>5.5495394571428598</v>
      </c>
      <c r="P97" s="57">
        <f>+VLOOKUP(B97,'[6]GCI_data_platform-42'!$F$1:$G$149,2,FALSE)</f>
        <v>103.003214724207</v>
      </c>
      <c r="Q97" s="57">
        <f>+VLOOKUP(B97,'[6]GCI_data_platform-43'!$F$1:$G$149,2,FALSE)</f>
        <v>7.2427089285253601</v>
      </c>
    </row>
    <row r="98" spans="1:17" hidden="1" x14ac:dyDescent="0.25">
      <c r="A98" s="57" t="s">
        <v>238</v>
      </c>
      <c r="B98" s="57" t="s">
        <v>475</v>
      </c>
      <c r="C98" s="57">
        <v>30</v>
      </c>
      <c r="F98" s="57">
        <f>+VLOOKUP(B98,'[6]GCI_data_platform-33'!$F$1:$G$149,2,FALSE)</f>
        <v>1.93329047693703</v>
      </c>
      <c r="G98" s="57">
        <f>+VLOOKUP(B98,'[6]GCI_data_platform-34'!$F$1:$G$149,2,FALSE)</f>
        <v>2.2688816568478098</v>
      </c>
      <c r="H98" s="57">
        <f>+VLOOKUP(B98,'[6]GCI_data_platform-35'!$F$1:$G$149,2,FALSE)</f>
        <v>2.8658693999999998</v>
      </c>
      <c r="I98" s="57">
        <f>+VLOOKUP(B98,'[6]GCI_data_platform-108'!$F$1:$G$149,2,FALSE)</f>
        <v>2.7127750000000002</v>
      </c>
      <c r="J98" s="57">
        <f>+VLOOKUP(B98,'[6]GCI_data_platform-36'!$F$1:$G$149,2,FALSE)</f>
        <v>1.0937646999999999</v>
      </c>
      <c r="K98" s="57">
        <f>+VLOOKUP(B98,'[6]GCI_data_platform-37'!$F$1:$G$149,2,FALSE)</f>
        <v>2.6883073999999998</v>
      </c>
      <c r="L98" s="57">
        <f>+VLOOKUP(B98,'[6]GCI_data_platform-38'!$F$1:$G$149,2,FALSE)</f>
        <v>3.0147965000000001</v>
      </c>
      <c r="M98" s="57">
        <f>+VLOOKUP(B98,'[6]GCI_data_platform-39'!$F$1:$G$149,2,FALSE)</f>
        <v>90.058437209664007</v>
      </c>
      <c r="N98" s="57">
        <f>+VLOOKUP(B98,'[6]GCI_data_platform-40'!$F$1:$G$149,2,FALSE)</f>
        <v>1.59769929702625</v>
      </c>
      <c r="O98" s="57">
        <f>+VLOOKUP(B98,'[6]GCI_data_platform-41'!$F$1:$G$149,2,FALSE)</f>
        <v>1.6249052500000001</v>
      </c>
      <c r="P98" s="57">
        <f>+VLOOKUP(B98,'[6]GCI_data_platform-42'!$F$1:$G$149,2,FALSE)</f>
        <v>52.819733762099702</v>
      </c>
      <c r="Q98" s="57">
        <f>+VLOOKUP(B98,'[6]GCI_data_platform-43'!$F$1:$G$149,2,FALSE)</f>
        <v>2.7248275353464102</v>
      </c>
    </row>
    <row r="99" spans="1:17" hidden="1" x14ac:dyDescent="0.25">
      <c r="A99" s="57" t="s">
        <v>239</v>
      </c>
      <c r="B99" s="57" t="s">
        <v>476</v>
      </c>
      <c r="C99" s="57">
        <v>30</v>
      </c>
      <c r="F99" s="57">
        <f>+VLOOKUP(B99,'[6]GCI_data_platform-33'!$F$1:$G$149,2,FALSE)</f>
        <v>6.1340932422535301</v>
      </c>
      <c r="G99" s="57">
        <f>+VLOOKUP(B99,'[6]GCI_data_platform-34'!$F$1:$G$149,2,FALSE)</f>
        <v>6.1057215386429204</v>
      </c>
      <c r="H99" s="57">
        <f>+VLOOKUP(B99,'[6]GCI_data_platform-35'!$F$1:$G$149,2,FALSE)</f>
        <v>6.1965088390532497</v>
      </c>
      <c r="I99" s="57">
        <f>+VLOOKUP(B99,'[6]GCI_data_platform-108'!$F$1:$G$149,2,FALSE)</f>
        <v>6.0456547704141999</v>
      </c>
      <c r="J99" s="57">
        <f>+VLOOKUP(B99,'[6]GCI_data_platform-36'!$F$1:$G$149,2,FALSE)</f>
        <v>5.4807015928994103</v>
      </c>
      <c r="K99" s="57">
        <f>+VLOOKUP(B99,'[6]GCI_data_platform-37'!$F$1:$G$149,2,FALSE)</f>
        <v>6.7905453964496996</v>
      </c>
      <c r="L99" s="57">
        <f>+VLOOKUP(B99,'[6]GCI_data_platform-38'!$F$1:$G$149,2,FALSE)</f>
        <v>6.4631005408283997</v>
      </c>
      <c r="M99" s="57">
        <f>+VLOOKUP(B99,'[6]GCI_data_platform-39'!$F$1:$G$149,2,FALSE)</f>
        <v>1759.4879536713599</v>
      </c>
      <c r="N99" s="57">
        <f>+VLOOKUP(B99,'[6]GCI_data_platform-40'!$F$1:$G$149,2,FALSE)</f>
        <v>6.1624649458641398</v>
      </c>
      <c r="O99" s="57">
        <f>+VLOOKUP(B99,'[6]GCI_data_platform-41'!$F$1:$G$149,2,FALSE)</f>
        <v>6.7072378272189299</v>
      </c>
      <c r="P99" s="57">
        <f>+VLOOKUP(B99,'[6]GCI_data_platform-42'!$F$1:$G$149,2,FALSE)</f>
        <v>117.522628026852</v>
      </c>
      <c r="Q99" s="57">
        <f>+VLOOKUP(B99,'[6]GCI_data_platform-43'!$F$1:$G$149,2,FALSE)</f>
        <v>42.395018184507201</v>
      </c>
    </row>
    <row r="100" spans="1:17" hidden="1" x14ac:dyDescent="0.25">
      <c r="A100" s="57" t="s">
        <v>240</v>
      </c>
      <c r="B100" s="57" t="s">
        <v>479</v>
      </c>
      <c r="C100" s="57">
        <v>30</v>
      </c>
      <c r="F100" s="57">
        <f>+VLOOKUP(B100,'[6]GCI_data_platform-33'!$F$1:$G$149,2,FALSE)</f>
        <v>5.2138774675274604</v>
      </c>
      <c r="G100" s="57">
        <f>+VLOOKUP(B100,'[6]GCI_data_platform-34'!$F$1:$G$149,2,FALSE)</f>
        <v>4.6771670786568302</v>
      </c>
      <c r="H100" s="57">
        <f>+VLOOKUP(B100,'[6]GCI_data_platform-35'!$F$1:$G$149,2,FALSE)</f>
        <v>5.0646619380434803</v>
      </c>
      <c r="I100" s="57">
        <f>+VLOOKUP(B100,'[6]GCI_data_platform-108'!$F$1:$G$149,2,FALSE)</f>
        <v>4.9987999836956503</v>
      </c>
      <c r="J100" s="57">
        <f>+VLOOKUP(B100,'[6]GCI_data_platform-36'!$F$1:$G$149,2,FALSE)</f>
        <v>3.6608975532608699</v>
      </c>
      <c r="K100" s="57">
        <f>+VLOOKUP(B100,'[6]GCI_data_platform-37'!$F$1:$G$149,2,FALSE)</f>
        <v>5.5432817489130404</v>
      </c>
      <c r="L100" s="57">
        <f>+VLOOKUP(B100,'[6]GCI_data_platform-38'!$F$1:$G$149,2,FALSE)</f>
        <v>5.9597431500000004</v>
      </c>
      <c r="M100" s="57">
        <f>+VLOOKUP(B100,'[6]GCI_data_platform-39'!$F$1:$G$149,2,FALSE)</f>
        <v>693.55580268902395</v>
      </c>
      <c r="N100" s="57">
        <f>+VLOOKUP(B100,'[6]GCI_data_platform-40'!$F$1:$G$149,2,FALSE)</f>
        <v>5.7505878563980799</v>
      </c>
      <c r="O100" s="57">
        <f>+VLOOKUP(B100,'[6]GCI_data_platform-41'!$F$1:$G$149,2,FALSE)</f>
        <v>6.0824402532608701</v>
      </c>
      <c r="P100" s="57">
        <f>+VLOOKUP(B100,'[6]GCI_data_platform-42'!$F$1:$G$149,2,FALSE)</f>
        <v>110.327649808115</v>
      </c>
      <c r="Q100" s="57">
        <f>+VLOOKUP(B100,'[6]GCI_data_platform-43'!$F$1:$G$149,2,FALSE)</f>
        <v>42.140589524432201</v>
      </c>
    </row>
    <row r="101" spans="1:17" hidden="1" x14ac:dyDescent="0.25">
      <c r="A101" s="57" t="s">
        <v>241</v>
      </c>
      <c r="B101" s="57" t="s">
        <v>480</v>
      </c>
      <c r="C101" s="57">
        <v>30</v>
      </c>
      <c r="F101" s="57">
        <f>+VLOOKUP(B101,'[6]GCI_data_platform-33'!$F$1:$G$149,2,FALSE)</f>
        <v>3.1444804562178699</v>
      </c>
      <c r="G101" s="57">
        <f>+VLOOKUP(B101,'[6]GCI_data_platform-34'!$F$1:$G$149,2,FALSE)</f>
        <v>3.08385488057292</v>
      </c>
      <c r="H101" s="57">
        <f>+VLOOKUP(B101,'[6]GCI_data_platform-35'!$F$1:$G$149,2,FALSE)</f>
        <v>3.4955921623287698</v>
      </c>
      <c r="I101" s="57">
        <f>+VLOOKUP(B101,'[6]GCI_data_platform-108'!$F$1:$G$149,2,FALSE)</f>
        <v>3.7370806630137001</v>
      </c>
      <c r="J101" s="57">
        <f>+VLOOKUP(B101,'[6]GCI_data_platform-36'!$F$1:$G$149,2,FALSE)</f>
        <v>2.80983902876712</v>
      </c>
      <c r="K101" s="57">
        <f>+VLOOKUP(B101,'[6]GCI_data_platform-37'!$F$1:$G$149,2,FALSE)</f>
        <v>3.4580132089041098</v>
      </c>
      <c r="L101" s="57">
        <f>+VLOOKUP(B101,'[6]GCI_data_platform-38'!$F$1:$G$149,2,FALSE)</f>
        <v>3.94774293424658</v>
      </c>
      <c r="M101" s="57">
        <f>+VLOOKUP(B101,'[6]GCI_data_platform-39'!$F$1:$G$149,2,FALSE)</f>
        <v>20.972023104384</v>
      </c>
      <c r="N101" s="57">
        <f>+VLOOKUP(B101,'[6]GCI_data_platform-40'!$F$1:$G$149,2,FALSE)</f>
        <v>3.2051060318628202</v>
      </c>
      <c r="O101" s="57">
        <f>+VLOOKUP(B101,'[6]GCI_data_platform-41'!$F$1:$G$149,2,FALSE)</f>
        <v>3.9158411273972602</v>
      </c>
      <c r="P101" s="57">
        <f>+VLOOKUP(B101,'[6]GCI_data_platform-42'!$F$1:$G$149,2,FALSE)</f>
        <v>89.774837453135206</v>
      </c>
      <c r="Q101" s="57">
        <f>+VLOOKUP(B101,'[6]GCI_data_platform-43'!$F$1:$G$149,2,FALSE)</f>
        <v>5.3737276440335302</v>
      </c>
    </row>
    <row r="102" spans="1:17" hidden="1" x14ac:dyDescent="0.25">
      <c r="A102" s="57" t="s">
        <v>243</v>
      </c>
      <c r="B102" s="57" t="s">
        <v>482</v>
      </c>
      <c r="C102" s="57">
        <v>30</v>
      </c>
      <c r="F102" s="57">
        <f>+VLOOKUP(B102,'[6]GCI_data_platform-33'!$F$1:$G$149,2,FALSE)</f>
        <v>2.2899517886266998</v>
      </c>
      <c r="G102" s="57">
        <f>+VLOOKUP(B102,'[6]GCI_data_platform-34'!$F$1:$G$149,2,FALSE)</f>
        <v>2.7026286365516601</v>
      </c>
      <c r="H102" s="57">
        <f>+VLOOKUP(B102,'[6]GCI_data_platform-35'!$F$1:$G$149,2,FALSE)</f>
        <v>2.9754345521126799</v>
      </c>
      <c r="I102" s="57">
        <f>+VLOOKUP(B102,'[6]GCI_data_platform-108'!$F$1:$G$149,2,FALSE)</f>
        <v>2.65940824507042</v>
      </c>
      <c r="J102" s="57">
        <f>+VLOOKUP(B102,'[6]GCI_data_platform-36'!$F$1:$G$149,2,FALSE)</f>
        <v>1.8123085830985901</v>
      </c>
      <c r="K102" s="57">
        <f>+VLOOKUP(B102,'[6]GCI_data_platform-37'!$F$1:$G$149,2,FALSE)</f>
        <v>3.4389975953051599</v>
      </c>
      <c r="L102" s="57">
        <f>+VLOOKUP(B102,'[6]GCI_data_platform-38'!$F$1:$G$149,2,FALSE)</f>
        <v>3.5749327107981199</v>
      </c>
      <c r="M102" s="57">
        <f>+VLOOKUP(B102,'[6]GCI_data_platform-39'!$F$1:$G$149,2,FALSE)</f>
        <v>285.29420773708802</v>
      </c>
      <c r="N102" s="57">
        <f>+VLOOKUP(B102,'[6]GCI_data_platform-40'!$F$1:$G$149,2,FALSE)</f>
        <v>1.8772749407017399</v>
      </c>
      <c r="O102" s="57">
        <f>+VLOOKUP(B102,'[6]GCI_data_platform-41'!$F$1:$G$149,2,FALSE)</f>
        <v>1.8125045924882599</v>
      </c>
      <c r="P102" s="57">
        <f>+VLOOKUP(B102,'[6]GCI_data_platform-42'!$F$1:$G$149,2,FALSE)</f>
        <v>67.681811556608807</v>
      </c>
      <c r="Q102" s="57">
        <f>+VLOOKUP(B102,'[6]GCI_data_platform-43'!$F$1:$G$149,2,FALSE)</f>
        <v>0.25095573930079301</v>
      </c>
    </row>
    <row r="103" spans="1:17" hidden="1" x14ac:dyDescent="0.25">
      <c r="A103" s="57" t="s">
        <v>244</v>
      </c>
      <c r="B103" s="57" t="s">
        <v>485</v>
      </c>
      <c r="C103" s="57">
        <v>30</v>
      </c>
      <c r="F103" s="57">
        <f>+VLOOKUP(B103,'[6]GCI_data_platform-33'!$F$1:$G$149,2,FALSE)</f>
        <v>5.0247858614015097</v>
      </c>
      <c r="G103" s="57">
        <f>+VLOOKUP(B103,'[6]GCI_data_platform-34'!$F$1:$G$149,2,FALSE)</f>
        <v>4.4339224128168704</v>
      </c>
      <c r="H103" s="57">
        <f>+VLOOKUP(B103,'[6]GCI_data_platform-35'!$F$1:$G$149,2,FALSE)</f>
        <v>5.30625143216783</v>
      </c>
      <c r="I103" s="57">
        <f>+VLOOKUP(B103,'[6]GCI_data_platform-108'!$F$1:$G$149,2,FALSE)</f>
        <v>3.65040819300699</v>
      </c>
      <c r="J103" s="57">
        <f>+VLOOKUP(B103,'[6]GCI_data_platform-36'!$F$1:$G$149,2,FALSE)</f>
        <v>3.5531568272727299</v>
      </c>
      <c r="K103" s="57">
        <f>+VLOOKUP(B103,'[6]GCI_data_platform-37'!$F$1:$G$149,2,FALSE)</f>
        <v>5.5228260958042004</v>
      </c>
      <c r="L103" s="57">
        <f>+VLOOKUP(B103,'[6]GCI_data_platform-38'!$F$1:$G$149,2,FALSE)</f>
        <v>6.0750257489510497</v>
      </c>
      <c r="M103" s="57">
        <f>+VLOOKUP(B103,'[6]GCI_data_platform-39'!$F$1:$G$149,2,FALSE)</f>
        <v>565.23304248364798</v>
      </c>
      <c r="N103" s="57">
        <f>+VLOOKUP(B103,'[6]GCI_data_platform-40'!$F$1:$G$149,2,FALSE)</f>
        <v>5.61564930998615</v>
      </c>
      <c r="O103" s="57">
        <f>+VLOOKUP(B103,'[6]GCI_data_platform-41'!$F$1:$G$149,2,FALSE)</f>
        <v>6.6266742104895098</v>
      </c>
      <c r="P103" s="57">
        <f>+VLOOKUP(B103,'[6]GCI_data_platform-42'!$F$1:$G$149,2,FALSE)</f>
        <v>115.548851905924</v>
      </c>
      <c r="Q103" s="57">
        <f>+VLOOKUP(B103,'[6]GCI_data_platform-43'!$F$1:$G$149,2,FALSE)</f>
        <v>29.545374824462598</v>
      </c>
    </row>
    <row r="104" spans="1:17" hidden="1" x14ac:dyDescent="0.25">
      <c r="A104" s="57" t="s">
        <v>245</v>
      </c>
      <c r="B104" s="57" t="s">
        <v>486</v>
      </c>
      <c r="C104" s="57">
        <v>30</v>
      </c>
      <c r="F104" s="57">
        <f>+VLOOKUP(B104,'[6]GCI_data_platform-33'!$F$1:$G$149,2,FALSE)</f>
        <v>5.0842459059915699</v>
      </c>
      <c r="G104" s="57">
        <f>+VLOOKUP(B104,'[6]GCI_data_platform-34'!$F$1:$G$149,2,FALSE)</f>
        <v>4.9421130684044696</v>
      </c>
      <c r="H104" s="57">
        <f>+VLOOKUP(B104,'[6]GCI_data_platform-35'!$F$1:$G$149,2,FALSE)</f>
        <v>5.7525880000000003</v>
      </c>
      <c r="I104" s="57">
        <f>+VLOOKUP(B104,'[6]GCI_data_platform-108'!$F$1:$G$149,2,FALSE)</f>
        <v>6.3916219999999999</v>
      </c>
      <c r="J104" s="57">
        <f>+VLOOKUP(B104,'[6]GCI_data_platform-36'!$F$1:$G$149,2,FALSE)</f>
        <v>0</v>
      </c>
      <c r="K104" s="57">
        <f>+VLOOKUP(B104,'[6]GCI_data_platform-37'!$F$1:$G$149,2,FALSE)</f>
        <v>5.5170570000000003</v>
      </c>
      <c r="L104" s="57">
        <f>+VLOOKUP(B104,'[6]GCI_data_platform-38'!$F$1:$G$149,2,FALSE)</f>
        <v>5.5161660000000001</v>
      </c>
      <c r="M104" s="57">
        <f>+VLOOKUP(B104,'[6]GCI_data_platform-39'!$F$1:$G$149,2,FALSE)</f>
        <v>201.612833947008</v>
      </c>
      <c r="N104" s="57">
        <f>+VLOOKUP(B104,'[6]GCI_data_platform-40'!$F$1:$G$149,2,FALSE)</f>
        <v>5.2263787435786799</v>
      </c>
      <c r="O104" s="57">
        <f>+VLOOKUP(B104,'[6]GCI_data_platform-41'!$F$1:$G$149,2,FALSE)</f>
        <v>6.4162359999999996</v>
      </c>
      <c r="P104" s="57">
        <f>+VLOOKUP(B104,'[6]GCI_data_platform-42'!$F$1:$G$149,2,FALSE)</f>
        <v>181.732911805187</v>
      </c>
      <c r="Q104" s="57">
        <f>+VLOOKUP(B104,'[6]GCI_data_platform-43'!$F$1:$G$149,2,FALSE)</f>
        <v>10.4869531620981</v>
      </c>
    </row>
    <row r="105" spans="1:17" hidden="1" x14ac:dyDescent="0.25">
      <c r="A105" s="57" t="s">
        <v>246</v>
      </c>
      <c r="B105" s="57" t="s">
        <v>487</v>
      </c>
      <c r="C105" s="57">
        <v>30</v>
      </c>
      <c r="F105" s="57">
        <f>+VLOOKUP(B105,'[6]GCI_data_platform-33'!$F$1:$G$149,2,FALSE)</f>
        <v>2.6977877869153501</v>
      </c>
      <c r="G105" s="57">
        <f>+VLOOKUP(B105,'[6]GCI_data_platform-34'!$F$1:$G$149,2,FALSE)</f>
        <v>3.4321748811836601</v>
      </c>
      <c r="H105" s="57">
        <f>+VLOOKUP(B105,'[6]GCI_data_platform-35'!$F$1:$G$149,2,FALSE)</f>
        <v>3.3128906166666701</v>
      </c>
      <c r="I105" s="57">
        <f>+VLOOKUP(B105,'[6]GCI_data_platform-108'!$F$1:$G$149,2,FALSE)</f>
        <v>4.0373184041666699</v>
      </c>
      <c r="J105" s="57">
        <f>+VLOOKUP(B105,'[6]GCI_data_platform-36'!$F$1:$G$149,2,FALSE)</f>
        <v>2.5092553624999998</v>
      </c>
      <c r="K105" s="57">
        <f>+VLOOKUP(B105,'[6]GCI_data_platform-37'!$F$1:$G$149,2,FALSE)</f>
        <v>4.5225946916666704</v>
      </c>
      <c r="L105" s="57">
        <f>+VLOOKUP(B105,'[6]GCI_data_platform-38'!$F$1:$G$149,2,FALSE)</f>
        <v>4.1276398250000002</v>
      </c>
      <c r="M105" s="57">
        <f>+VLOOKUP(B105,'[6]GCI_data_platform-39'!$F$1:$G$149,2,FALSE)</f>
        <v>409.427696646144</v>
      </c>
      <c r="N105" s="57">
        <f>+VLOOKUP(B105,'[6]GCI_data_platform-40'!$F$1:$G$149,2,FALSE)</f>
        <v>1.96340069264704</v>
      </c>
      <c r="O105" s="57">
        <f>+VLOOKUP(B105,'[6]GCI_data_platform-41'!$F$1:$G$149,2,FALSE)</f>
        <v>2.00758110416667</v>
      </c>
      <c r="P105" s="57">
        <f>+VLOOKUP(B105,'[6]GCI_data_platform-42'!$F$1:$G$149,2,FALSE)</f>
        <v>66.768811245096899</v>
      </c>
      <c r="Q105" s="57">
        <f>+VLOOKUP(B105,'[6]GCI_data_platform-43'!$F$1:$G$149,2,FALSE)</f>
        <v>3.2249420592723101</v>
      </c>
    </row>
    <row r="106" spans="1:17" hidden="1" x14ac:dyDescent="0.25">
      <c r="A106" s="57" t="s">
        <v>247</v>
      </c>
      <c r="B106" s="57" t="s">
        <v>489</v>
      </c>
      <c r="C106" s="57">
        <v>30</v>
      </c>
      <c r="F106" s="57">
        <f>+VLOOKUP(B106,'[6]GCI_data_platform-33'!$F$1:$G$149,2,FALSE)</f>
        <v>4.8925947901386397</v>
      </c>
      <c r="G106" s="57">
        <f>+VLOOKUP(B106,'[6]GCI_data_platform-34'!$F$1:$G$149,2,FALSE)</f>
        <v>4.7966827631295601</v>
      </c>
      <c r="H106" s="57">
        <f>+VLOOKUP(B106,'[6]GCI_data_platform-35'!$F$1:$G$149,2,FALSE)</f>
        <v>5.2394600589353599</v>
      </c>
      <c r="I106" s="57">
        <f>+VLOOKUP(B106,'[6]GCI_data_platform-108'!$F$1:$G$149,2,FALSE)</f>
        <v>4.7501130836501897</v>
      </c>
      <c r="J106" s="57">
        <f>+VLOOKUP(B106,'[6]GCI_data_platform-36'!$F$1:$G$149,2,FALSE)</f>
        <v>4.2353787543726202</v>
      </c>
      <c r="K106" s="57">
        <f>+VLOOKUP(B106,'[6]GCI_data_platform-37'!$F$1:$G$149,2,FALSE)</f>
        <v>6.3805859079847904</v>
      </c>
      <c r="L106" s="57">
        <f>+VLOOKUP(B106,'[6]GCI_data_platform-38'!$F$1:$G$149,2,FALSE)</f>
        <v>6.2744092019011397</v>
      </c>
      <c r="M106" s="57">
        <f>+VLOOKUP(B106,'[6]GCI_data_platform-39'!$F$1:$G$149,2,FALSE)</f>
        <v>340.23357880300802</v>
      </c>
      <c r="N106" s="57">
        <f>+VLOOKUP(B106,'[6]GCI_data_platform-40'!$F$1:$G$149,2,FALSE)</f>
        <v>4.9885068171477203</v>
      </c>
      <c r="O106" s="57">
        <f>+VLOOKUP(B106,'[6]GCI_data_platform-41'!$F$1:$G$149,2,FALSE)</f>
        <v>5.4027544844106501</v>
      </c>
      <c r="P106" s="57">
        <f>+VLOOKUP(B106,'[6]GCI_data_platform-42'!$F$1:$G$149,2,FALSE)</f>
        <v>186.73442223718601</v>
      </c>
      <c r="Q106" s="57">
        <f>+VLOOKUP(B106,'[6]GCI_data_platform-43'!$F$1:$G$149,2,FALSE)</f>
        <v>17.656788665130499</v>
      </c>
    </row>
    <row r="107" spans="1:17" hidden="1" x14ac:dyDescent="0.25">
      <c r="A107" s="57" t="s">
        <v>249</v>
      </c>
      <c r="B107" s="57" t="s">
        <v>491</v>
      </c>
      <c r="C107" s="57">
        <v>30</v>
      </c>
      <c r="F107" s="57">
        <f>+VLOOKUP(B107,'[6]GCI_data_platform-33'!$F$1:$G$149,2,FALSE)</f>
        <v>2.6610040435946898</v>
      </c>
      <c r="G107" s="57">
        <f>+VLOOKUP(B107,'[6]GCI_data_platform-34'!$F$1:$G$149,2,FALSE)</f>
        <v>2.4491353926023098</v>
      </c>
      <c r="H107" s="57">
        <f>+VLOOKUP(B107,'[6]GCI_data_platform-35'!$F$1:$G$149,2,FALSE)</f>
        <v>2.5822847855072499</v>
      </c>
      <c r="I107" s="57">
        <f>+VLOOKUP(B107,'[6]GCI_data_platform-108'!$F$1:$G$149,2,FALSE)</f>
        <v>2.5352314724637699</v>
      </c>
      <c r="J107" s="57">
        <f>+VLOOKUP(B107,'[6]GCI_data_platform-36'!$F$1:$G$149,2,FALSE)</f>
        <v>0</v>
      </c>
      <c r="K107" s="57">
        <f>+VLOOKUP(B107,'[6]GCI_data_platform-37'!$F$1:$G$149,2,FALSE)</f>
        <v>3.4077860927536201</v>
      </c>
      <c r="L107" s="57">
        <f>+VLOOKUP(B107,'[6]GCI_data_platform-38'!$F$1:$G$149,2,FALSE)</f>
        <v>2.6634892289855099</v>
      </c>
      <c r="M107" s="57">
        <f>+VLOOKUP(B107,'[6]GCI_data_platform-39'!$F$1:$G$149,2,FALSE)</f>
        <v>21.736515417408</v>
      </c>
      <c r="N107" s="57">
        <f>+VLOOKUP(B107,'[6]GCI_data_platform-40'!$F$1:$G$149,2,FALSE)</f>
        <v>2.8728726945870702</v>
      </c>
      <c r="O107" s="57">
        <f>+VLOOKUP(B107,'[6]GCI_data_platform-41'!$F$1:$G$149,2,FALSE)</f>
        <v>2.95431154782609</v>
      </c>
      <c r="P107" s="57">
        <f>+VLOOKUP(B107,'[6]GCI_data_platform-42'!$F$1:$G$149,2,FALSE)</f>
        <v>101.657353653922</v>
      </c>
      <c r="Q107" s="57">
        <f>+VLOOKUP(B107,'[6]GCI_data_platform-43'!$F$1:$G$149,2,FALSE)</f>
        <v>5.6267126623704602</v>
      </c>
    </row>
    <row r="108" spans="1:17" hidden="1" x14ac:dyDescent="0.25">
      <c r="A108" s="57" t="s">
        <v>250</v>
      </c>
      <c r="B108" s="57" t="s">
        <v>492</v>
      </c>
      <c r="C108" s="57">
        <v>30</v>
      </c>
      <c r="F108" s="57">
        <f>+VLOOKUP(B108,'[6]GCI_data_platform-33'!$F$1:$G$149,2,FALSE)</f>
        <v>3.5033912727486198</v>
      </c>
      <c r="G108" s="57">
        <f>+VLOOKUP(B108,'[6]GCI_data_platform-34'!$F$1:$G$149,2,FALSE)</f>
        <v>3.14724039067463</v>
      </c>
      <c r="H108" s="57">
        <f>+VLOOKUP(B108,'[6]GCI_data_platform-35'!$F$1:$G$149,2,FALSE)</f>
        <v>3.5616586481481498</v>
      </c>
      <c r="I108" s="57">
        <f>+VLOOKUP(B108,'[6]GCI_data_platform-108'!$F$1:$G$149,2,FALSE)</f>
        <v>3.2953892030864198</v>
      </c>
      <c r="J108" s="57">
        <f>+VLOOKUP(B108,'[6]GCI_data_platform-36'!$F$1:$G$149,2,FALSE)</f>
        <v>1.79341992037037</v>
      </c>
      <c r="K108" s="57">
        <f>+VLOOKUP(B108,'[6]GCI_data_platform-37'!$F$1:$G$149,2,FALSE)</f>
        <v>3.7147650950617299</v>
      </c>
      <c r="L108" s="57">
        <f>+VLOOKUP(B108,'[6]GCI_data_platform-38'!$F$1:$G$149,2,FALSE)</f>
        <v>4.1601126197530904</v>
      </c>
      <c r="M108" s="57">
        <f>+VLOOKUP(B108,'[6]GCI_data_platform-39'!$F$1:$G$149,2,FALSE)</f>
        <v>513.19819374278404</v>
      </c>
      <c r="N108" s="57">
        <f>+VLOOKUP(B108,'[6]GCI_data_platform-40'!$F$1:$G$149,2,FALSE)</f>
        <v>3.8595421548226101</v>
      </c>
      <c r="O108" s="57">
        <f>+VLOOKUP(B108,'[6]GCI_data_platform-41'!$F$1:$G$149,2,FALSE)</f>
        <v>4.8846298907407402</v>
      </c>
      <c r="P108" s="57">
        <f>+VLOOKUP(B108,'[6]GCI_data_platform-42'!$F$1:$G$149,2,FALSE)</f>
        <v>98.837176335412394</v>
      </c>
      <c r="Q108" s="57">
        <f>+VLOOKUP(B108,'[6]GCI_data_platform-43'!$F$1:$G$149,2,FALSE)</f>
        <v>11.513666806922201</v>
      </c>
    </row>
    <row r="109" spans="1:17" hidden="1" x14ac:dyDescent="0.25">
      <c r="A109" s="57" t="s">
        <v>251</v>
      </c>
      <c r="B109" s="57" t="s">
        <v>493</v>
      </c>
      <c r="C109" s="57">
        <v>30</v>
      </c>
      <c r="F109" s="57">
        <f>+VLOOKUP(B109,'[6]GCI_data_platform-33'!$F$1:$G$149,2,FALSE)</f>
        <v>3.39701131607718</v>
      </c>
      <c r="G109" s="57">
        <f>+VLOOKUP(B109,'[6]GCI_data_platform-34'!$F$1:$G$149,2,FALSE)</f>
        <v>3.3300944017877501</v>
      </c>
      <c r="H109" s="57">
        <f>+VLOOKUP(B109,'[6]GCI_data_platform-35'!$F$1:$G$149,2,FALSE)</f>
        <v>3.7253944757709299</v>
      </c>
      <c r="I109" s="57">
        <f>+VLOOKUP(B109,'[6]GCI_data_platform-108'!$F$1:$G$149,2,FALSE)</f>
        <v>3.55652812422908</v>
      </c>
      <c r="J109" s="57">
        <f>+VLOOKUP(B109,'[6]GCI_data_platform-36'!$F$1:$G$149,2,FALSE)</f>
        <v>2.0574488378854601</v>
      </c>
      <c r="K109" s="57">
        <f>+VLOOKUP(B109,'[6]GCI_data_platform-37'!$F$1:$G$149,2,FALSE)</f>
        <v>3.3541420299559501</v>
      </c>
      <c r="L109" s="57">
        <f>+VLOOKUP(B109,'[6]GCI_data_platform-38'!$F$1:$G$149,2,FALSE)</f>
        <v>3.5445864845815001</v>
      </c>
      <c r="M109" s="57">
        <f>+VLOOKUP(B109,'[6]GCI_data_platform-39'!$F$1:$G$149,2,FALSE)</f>
        <v>1036.06831961741</v>
      </c>
      <c r="N109" s="57">
        <f>+VLOOKUP(B109,'[6]GCI_data_platform-40'!$F$1:$G$149,2,FALSE)</f>
        <v>3.4639282303666001</v>
      </c>
      <c r="O109" s="57">
        <f>+VLOOKUP(B109,'[6]GCI_data_platform-41'!$F$1:$G$149,2,FALSE)</f>
        <v>4.0086732916299601</v>
      </c>
      <c r="P109" s="57">
        <f>+VLOOKUP(B109,'[6]GCI_data_platform-42'!$F$1:$G$149,2,FALSE)</f>
        <v>106.76732676413</v>
      </c>
      <c r="Q109" s="57">
        <f>+VLOOKUP(B109,'[6]GCI_data_platform-43'!$F$1:$G$149,2,FALSE)</f>
        <v>4.0830728167369603</v>
      </c>
    </row>
    <row r="110" spans="1:17" hidden="1" x14ac:dyDescent="0.25">
      <c r="A110" s="57" t="s">
        <v>252</v>
      </c>
      <c r="B110" s="57" t="s">
        <v>494</v>
      </c>
      <c r="C110" s="57">
        <v>30</v>
      </c>
      <c r="F110" s="57">
        <f>+VLOOKUP(B110,'[6]GCI_data_platform-33'!$F$1:$G$149,2,FALSE)</f>
        <v>3.96167269547426</v>
      </c>
      <c r="G110" s="57">
        <f>+VLOOKUP(B110,'[6]GCI_data_platform-34'!$F$1:$G$149,2,FALSE)</f>
        <v>3.1817483026623998</v>
      </c>
      <c r="H110" s="57">
        <f>+VLOOKUP(B110,'[6]GCI_data_platform-35'!$F$1:$G$149,2,FALSE)</f>
        <v>3.9788781888888902</v>
      </c>
      <c r="I110" s="57">
        <f>+VLOOKUP(B110,'[6]GCI_data_platform-108'!$F$1:$G$149,2,FALSE)</f>
        <v>3.0494606048309199</v>
      </c>
      <c r="J110" s="57">
        <f>+VLOOKUP(B110,'[6]GCI_data_platform-36'!$F$1:$G$149,2,FALSE)</f>
        <v>2.5604342608695698</v>
      </c>
      <c r="K110" s="57">
        <f>+VLOOKUP(B110,'[6]GCI_data_platform-37'!$F$1:$G$149,2,FALSE)</f>
        <v>3.6845551400966201</v>
      </c>
      <c r="L110" s="57">
        <f>+VLOOKUP(B110,'[6]GCI_data_platform-38'!$F$1:$G$149,2,FALSE)</f>
        <v>3.9119791821256</v>
      </c>
      <c r="M110" s="57">
        <f>+VLOOKUP(B110,'[6]GCI_data_platform-39'!$F$1:$G$149,2,FALSE)</f>
        <v>342.13446995270402</v>
      </c>
      <c r="N110" s="57">
        <f>+VLOOKUP(B110,'[6]GCI_data_platform-40'!$F$1:$G$149,2,FALSE)</f>
        <v>4.7415970882861096</v>
      </c>
      <c r="O110" s="57">
        <f>+VLOOKUP(B110,'[6]GCI_data_platform-41'!$F$1:$G$149,2,FALSE)</f>
        <v>5.4672588589371998</v>
      </c>
      <c r="P110" s="57">
        <f>+VLOOKUP(B110,'[6]GCI_data_platform-42'!$F$1:$G$149,2,FALSE)</f>
        <v>132.68230964303399</v>
      </c>
      <c r="Q110" s="57">
        <f>+VLOOKUP(B110,'[6]GCI_data_platform-43'!$F$1:$G$149,2,FALSE)</f>
        <v>15.9850343541224</v>
      </c>
    </row>
    <row r="111" spans="1:17" hidden="1" x14ac:dyDescent="0.25">
      <c r="A111" s="57" t="s">
        <v>253</v>
      </c>
      <c r="B111" s="57" t="s">
        <v>495</v>
      </c>
      <c r="C111" s="57">
        <v>30</v>
      </c>
      <c r="F111" s="57">
        <f>+VLOOKUP(B111,'[6]GCI_data_platform-33'!$F$1:$G$149,2,FALSE)</f>
        <v>5.5485147049524803</v>
      </c>
      <c r="G111" s="57">
        <f>+VLOOKUP(B111,'[6]GCI_data_platform-34'!$F$1:$G$149,2,FALSE)</f>
        <v>5.1115720331770396</v>
      </c>
      <c r="H111" s="57">
        <f>+VLOOKUP(B111,'[6]GCI_data_platform-35'!$F$1:$G$149,2,FALSE)</f>
        <v>6.1073691581395302</v>
      </c>
      <c r="I111" s="57">
        <f>+VLOOKUP(B111,'[6]GCI_data_platform-108'!$F$1:$G$149,2,FALSE)</f>
        <v>6.3493576186046496</v>
      </c>
      <c r="J111" s="57">
        <f>+VLOOKUP(B111,'[6]GCI_data_platform-36'!$F$1:$G$149,2,FALSE)</f>
        <v>4.4356767953488401</v>
      </c>
      <c r="K111" s="57">
        <f>+VLOOKUP(B111,'[6]GCI_data_platform-37'!$F$1:$G$149,2,FALSE)</f>
        <v>5.1781214232558099</v>
      </c>
      <c r="L111" s="57">
        <f>+VLOOKUP(B111,'[6]GCI_data_platform-38'!$F$1:$G$149,2,FALSE)</f>
        <v>5.6220071000000003</v>
      </c>
      <c r="M111" s="57">
        <f>+VLOOKUP(B111,'[6]GCI_data_platform-39'!$F$1:$G$149,2,FALSE)</f>
        <v>746.91737611603196</v>
      </c>
      <c r="N111" s="57">
        <f>+VLOOKUP(B111,'[6]GCI_data_platform-40'!$F$1:$G$149,2,FALSE)</f>
        <v>5.9854573767279202</v>
      </c>
      <c r="O111" s="57">
        <f>+VLOOKUP(B111,'[6]GCI_data_platform-41'!$F$1:$G$149,2,FALSE)</f>
        <v>6.3991402325581399</v>
      </c>
      <c r="P111" s="57">
        <f>+VLOOKUP(B111,'[6]GCI_data_platform-42'!$F$1:$G$149,2,FALSE)</f>
        <v>115.06935058475101</v>
      </c>
      <c r="Q111" s="57">
        <f>+VLOOKUP(B111,'[6]GCI_data_platform-43'!$F$1:$G$149,2,FALSE)</f>
        <v>42.6005434170523</v>
      </c>
    </row>
    <row r="112" spans="1:17" hidden="1" x14ac:dyDescent="0.25">
      <c r="A112" s="57" t="s">
        <v>320</v>
      </c>
      <c r="B112" s="57" t="s">
        <v>496</v>
      </c>
      <c r="C112" s="57">
        <v>30</v>
      </c>
      <c r="F112" s="57">
        <f>+VLOOKUP(B112,'[6]GCI_data_platform-33'!$F$1:$G$149,2,FALSE)</f>
        <v>4.1664285931977298</v>
      </c>
      <c r="G112" s="57">
        <f>+VLOOKUP(B112,'[6]GCI_data_platform-34'!$F$1:$G$149,2,FALSE)</f>
        <v>4.1898636220567003</v>
      </c>
      <c r="H112" s="57">
        <f>+VLOOKUP(B112,'[6]GCI_data_platform-35'!$F$1:$G$149,2,FALSE)</f>
        <v>4.9755344929687499</v>
      </c>
      <c r="I112" s="57">
        <f>+VLOOKUP(B112,'[6]GCI_data_platform-108'!$F$1:$G$149,2,FALSE)</f>
        <v>5.1325300054687499</v>
      </c>
      <c r="J112" s="57">
        <f>+VLOOKUP(B112,'[6]GCI_data_platform-36'!$F$1:$G$149,2,FALSE)</f>
        <v>2.5585255624999999</v>
      </c>
      <c r="K112" s="57">
        <f>+VLOOKUP(B112,'[6]GCI_data_platform-37'!$F$1:$G$149,2,FALSE)</f>
        <v>5.3360886031249999</v>
      </c>
      <c r="L112" s="57">
        <f>+VLOOKUP(B112,'[6]GCI_data_platform-38'!$F$1:$G$149,2,FALSE)</f>
        <v>5.5467453023437496</v>
      </c>
      <c r="M112" s="57">
        <f>+VLOOKUP(B112,'[6]GCI_data_platform-39'!$F$1:$G$149,2,FALSE)</f>
        <v>223</v>
      </c>
      <c r="N112" s="57">
        <f>+VLOOKUP(B112,'[6]GCI_data_platform-40'!$F$1:$G$149,2,FALSE)</f>
        <v>4.1429935643387497</v>
      </c>
      <c r="O112" s="57">
        <f>+VLOOKUP(B112,'[6]GCI_data_platform-41'!$F$1:$G$149,2,FALSE)</f>
        <v>5.17908641328125</v>
      </c>
      <c r="P112" s="57">
        <f>+VLOOKUP(B112,'[6]GCI_data_platform-42'!$F$1:$G$149,2,FALSE)</f>
        <v>81.747324610378897</v>
      </c>
      <c r="Q112" s="57">
        <f>+VLOOKUP(B112,'[6]GCI_data_platform-43'!$F$1:$G$149,2,FALSE)</f>
        <v>20.842901335156998</v>
      </c>
    </row>
    <row r="113" spans="1:17" x14ac:dyDescent="0.25">
      <c r="A113" s="57" t="s">
        <v>34</v>
      </c>
      <c r="B113" s="57" t="s">
        <v>103</v>
      </c>
      <c r="C113" s="57">
        <v>20</v>
      </c>
      <c r="D113" s="57">
        <v>1</v>
      </c>
      <c r="E113" s="57">
        <v>22</v>
      </c>
      <c r="F113" s="57">
        <f>+VLOOKUP(B113,'[6]GCI_data_platform-33'!$F$1:$G$149,2,FALSE)</f>
        <v>5.1985753658309202</v>
      </c>
      <c r="G113" s="57">
        <f>+VLOOKUP(B113,'[6]GCI_data_platform-34'!$F$1:$G$149,2,FALSE)</f>
        <v>5.0527839265991501</v>
      </c>
      <c r="H113" s="57">
        <f>+VLOOKUP(B113,'[6]GCI_data_platform-35'!$F$1:$G$149,2,FALSE)</f>
        <v>5.3856668615720498</v>
      </c>
      <c r="I113" s="57">
        <f>+VLOOKUP(B113,'[6]GCI_data_platform-108'!$F$1:$G$149,2,FALSE)</f>
        <v>4.9983348606986899</v>
      </c>
      <c r="J113" s="57">
        <f>+VLOOKUP(B113,'[6]GCI_data_platform-36'!$F$1:$G$149,2,FALSE)</f>
        <v>0</v>
      </c>
      <c r="K113" s="57">
        <f>+VLOOKUP(B113,'[6]GCI_data_platform-37'!$F$1:$G$149,2,FALSE)</f>
        <v>5.2119354279475996</v>
      </c>
      <c r="L113" s="57">
        <f>+VLOOKUP(B113,'[6]GCI_data_platform-38'!$F$1:$G$149,2,FALSE)</f>
        <v>6.0017610235807899</v>
      </c>
      <c r="M113" s="57">
        <f>+VLOOKUP(B113,'[6]GCI_data_platform-39'!$F$1:$G$149,2,FALSE)</f>
        <v>1007.27092890547</v>
      </c>
      <c r="N113" s="57">
        <f>+VLOOKUP(B113,'[6]GCI_data_platform-40'!$F$1:$G$149,2,FALSE)</f>
        <v>5.3443668050626796</v>
      </c>
      <c r="O113" s="57">
        <f>+VLOOKUP(B113,'[6]GCI_data_platform-41'!$F$1:$G$149,2,FALSE)</f>
        <v>6.5710771152838401</v>
      </c>
      <c r="P113" s="57">
        <f>+VLOOKUP(B113,'[6]GCI_data_platform-42'!$F$1:$G$149,2,FALSE)</f>
        <v>134.10675103700601</v>
      </c>
      <c r="Q113" s="57">
        <f>+VLOOKUP(B113,'[6]GCI_data_platform-43'!$F$1:$G$149,2,FALSE)</f>
        <v>16.866502918885001</v>
      </c>
    </row>
    <row r="114" spans="1:17" hidden="1" x14ac:dyDescent="0.25">
      <c r="A114" s="57" t="s">
        <v>254</v>
      </c>
      <c r="B114" s="57" t="s">
        <v>756</v>
      </c>
      <c r="C114" s="57">
        <v>30</v>
      </c>
      <c r="F114" s="57">
        <f>+VLOOKUP(B114,'[6]GCI_data_platform-33'!$F$1:$G$149,2,FALSE)</f>
        <v>3.32523189638066</v>
      </c>
      <c r="G114" s="57">
        <f>+VLOOKUP(B114,'[6]GCI_data_platform-34'!$F$1:$G$149,2,FALSE)</f>
        <v>2.6140982607228498</v>
      </c>
      <c r="H114" s="57">
        <f>+VLOOKUP(B114,'[6]GCI_data_platform-35'!$F$1:$G$149,2,FALSE)</f>
        <v>3.4480385343283602</v>
      </c>
      <c r="I114" s="57">
        <f>+VLOOKUP(B114,'[6]GCI_data_platform-108'!$F$1:$G$149,2,FALSE)</f>
        <v>2.0797214388059699</v>
      </c>
      <c r="J114" s="57">
        <f>+VLOOKUP(B114,'[6]GCI_data_platform-36'!$F$1:$G$149,2,FALSE)</f>
        <v>2.33137459303483</v>
      </c>
      <c r="K114" s="57">
        <f>+VLOOKUP(B114,'[6]GCI_data_platform-37'!$F$1:$G$149,2,FALSE)</f>
        <v>2.9955189034825902</v>
      </c>
      <c r="L114" s="57">
        <f>+VLOOKUP(B114,'[6]GCI_data_platform-38'!$F$1:$G$149,2,FALSE)</f>
        <v>3.3637789213930298</v>
      </c>
      <c r="M114" s="57">
        <f>+VLOOKUP(B114,'[6]GCI_data_platform-39'!$F$1:$G$149,2,FALSE)</f>
        <v>176.316616168704</v>
      </c>
      <c r="N114" s="57">
        <f>+VLOOKUP(B114,'[6]GCI_data_platform-40'!$F$1:$G$149,2,FALSE)</f>
        <v>4.0363655320384604</v>
      </c>
      <c r="O114" s="57">
        <f>+VLOOKUP(B114,'[6]GCI_data_platform-41'!$F$1:$G$149,2,FALSE)</f>
        <v>4.2781698955223897</v>
      </c>
      <c r="P114" s="57">
        <f>+VLOOKUP(B114,'[6]GCI_data_platform-42'!$F$1:$G$149,2,FALSE)</f>
        <v>106.13667776395</v>
      </c>
      <c r="Q114" s="57">
        <f>+VLOOKUP(B114,'[6]GCI_data_platform-43'!$F$1:$G$149,2,FALSE)</f>
        <v>21.881922992743899</v>
      </c>
    </row>
    <row r="115" spans="1:17" hidden="1" x14ac:dyDescent="0.25">
      <c r="A115" s="57" t="s">
        <v>498</v>
      </c>
      <c r="B115" s="57" t="s">
        <v>499</v>
      </c>
      <c r="C115" s="57">
        <v>30</v>
      </c>
      <c r="F115" s="57">
        <f>+VLOOKUP(B115,'[6]GCI_data_platform-33'!$F$1:$G$149,2,FALSE)</f>
        <v>4.6117428239307996</v>
      </c>
      <c r="G115" s="57">
        <f>+VLOOKUP(B115,'[6]GCI_data_platform-34'!$F$1:$G$149,2,FALSE)</f>
        <v>4.2020248322033904</v>
      </c>
      <c r="H115" s="57">
        <f>+VLOOKUP(B115,'[6]GCI_data_platform-35'!$F$1:$G$149,2,FALSE)</f>
        <v>3.77419461101695</v>
      </c>
      <c r="I115" s="57">
        <f>+VLOOKUP(B115,'[6]GCI_data_platform-108'!$F$1:$G$149,2,FALSE)</f>
        <v>2.4526419101694898</v>
      </c>
      <c r="J115" s="57">
        <f>+VLOOKUP(B115,'[6]GCI_data_platform-36'!$F$1:$G$149,2,FALSE)</f>
        <v>4.1854056906779702</v>
      </c>
      <c r="K115" s="57">
        <f>+VLOOKUP(B115,'[6]GCI_data_platform-37'!$F$1:$G$149,2,FALSE)</f>
        <v>3.8828506474576301</v>
      </c>
      <c r="L115" s="57">
        <f>+VLOOKUP(B115,'[6]GCI_data_platform-38'!$F$1:$G$149,2,FALSE)</f>
        <v>3.9170561338983099</v>
      </c>
      <c r="M115" s="57">
        <f>+VLOOKUP(B115,'[6]GCI_data_platform-39'!$F$1:$G$149,2,FALSE)</f>
        <v>3506.4568340461401</v>
      </c>
      <c r="N115" s="57">
        <f>+VLOOKUP(B115,'[6]GCI_data_platform-40'!$F$1:$G$149,2,FALSE)</f>
        <v>5.0214608156582097</v>
      </c>
      <c r="O115" s="57">
        <f>+VLOOKUP(B115,'[6]GCI_data_platform-41'!$F$1:$G$149,2,FALSE)</f>
        <v>4.5381223322033897</v>
      </c>
      <c r="P115" s="57">
        <f>+VLOOKUP(B115,'[6]GCI_data_platform-42'!$F$1:$G$149,2,FALSE)</f>
        <v>183.51821393525901</v>
      </c>
      <c r="Q115" s="57">
        <f>+VLOOKUP(B115,'[6]GCI_data_platform-43'!$F$1:$G$149,2,FALSE)</f>
        <v>30.063990654840399</v>
      </c>
    </row>
    <row r="116" spans="1:17" hidden="1" x14ac:dyDescent="0.25">
      <c r="A116" s="57" t="s">
        <v>256</v>
      </c>
      <c r="B116" s="57" t="s">
        <v>500</v>
      </c>
      <c r="C116" s="57">
        <v>30</v>
      </c>
      <c r="F116" s="57">
        <f>+VLOOKUP(B116,'[6]GCI_data_platform-33'!$F$1:$G$149,2,FALSE)</f>
        <v>3.2047081962348001</v>
      </c>
      <c r="G116" s="57">
        <f>+VLOOKUP(B116,'[6]GCI_data_platform-34'!$F$1:$G$149,2,FALSE)</f>
        <v>3.6265268161712001</v>
      </c>
      <c r="H116" s="57">
        <f>+VLOOKUP(B116,'[6]GCI_data_platform-35'!$F$1:$G$149,2,FALSE)</f>
        <v>4.4926419074380197</v>
      </c>
      <c r="I116" s="57">
        <f>+VLOOKUP(B116,'[6]GCI_data_platform-108'!$F$1:$G$149,2,FALSE)</f>
        <v>4.7797959537190096</v>
      </c>
      <c r="J116" s="57">
        <f>+VLOOKUP(B116,'[6]GCI_data_platform-36'!$F$1:$G$149,2,FALSE)</f>
        <v>0</v>
      </c>
      <c r="K116" s="57">
        <f>+VLOOKUP(B116,'[6]GCI_data_platform-37'!$F$1:$G$149,2,FALSE)</f>
        <v>3.5610694000000001</v>
      </c>
      <c r="L116" s="57">
        <f>+VLOOKUP(B116,'[6]GCI_data_platform-38'!$F$1:$G$149,2,FALSE)</f>
        <v>4.2592064776859502</v>
      </c>
      <c r="M116" s="57">
        <f>+VLOOKUP(B116,'[6]GCI_data_platform-39'!$F$1:$G$149,2,FALSE)</f>
        <v>15.328896187968001</v>
      </c>
      <c r="N116" s="57">
        <f>+VLOOKUP(B116,'[6]GCI_data_platform-40'!$F$1:$G$149,2,FALSE)</f>
        <v>2.7828895762984001</v>
      </c>
      <c r="O116" s="57">
        <f>+VLOOKUP(B116,'[6]GCI_data_platform-41'!$F$1:$G$149,2,FALSE)</f>
        <v>4.0536120479338802</v>
      </c>
      <c r="P116" s="57">
        <f>+VLOOKUP(B116,'[6]GCI_data_platform-42'!$F$1:$G$149,2,FALSE)</f>
        <v>50.486684186516698</v>
      </c>
      <c r="Q116" s="57">
        <f>+VLOOKUP(B116,'[6]GCI_data_platform-43'!$F$1:$G$149,2,FALSE)</f>
        <v>0.39357560549854298</v>
      </c>
    </row>
    <row r="117" spans="1:17" hidden="1" x14ac:dyDescent="0.25">
      <c r="A117" s="57" t="s">
        <v>257</v>
      </c>
      <c r="B117" s="57" t="s">
        <v>504</v>
      </c>
      <c r="C117" s="57">
        <v>30</v>
      </c>
      <c r="F117" s="57">
        <f>+VLOOKUP(B117,'[6]GCI_data_platform-33'!$F$1:$G$149,2,FALSE)</f>
        <v>5.1776024737108601</v>
      </c>
      <c r="G117" s="57">
        <f>+VLOOKUP(B117,'[6]GCI_data_platform-34'!$F$1:$G$149,2,FALSE)</f>
        <v>4.9215044905113299</v>
      </c>
      <c r="H117" s="57">
        <f>+VLOOKUP(B117,'[6]GCI_data_platform-35'!$F$1:$G$149,2,FALSE)</f>
        <v>5.6758098576923102</v>
      </c>
      <c r="I117" s="57">
        <f>+VLOOKUP(B117,'[6]GCI_data_platform-108'!$F$1:$G$149,2,FALSE)</f>
        <v>5.7699256709401698</v>
      </c>
      <c r="J117" s="57">
        <f>+VLOOKUP(B117,'[6]GCI_data_platform-36'!$F$1:$G$149,2,FALSE)</f>
        <v>3.3634387662393199</v>
      </c>
      <c r="K117" s="57">
        <f>+VLOOKUP(B117,'[6]GCI_data_platform-37'!$F$1:$G$149,2,FALSE)</f>
        <v>5.1209842888888897</v>
      </c>
      <c r="L117" s="57">
        <f>+VLOOKUP(B117,'[6]GCI_data_platform-38'!$F$1:$G$149,2,FALSE)</f>
        <v>5.4193485589743604</v>
      </c>
      <c r="M117" s="57">
        <f>+VLOOKUP(B117,'[6]GCI_data_platform-39'!$F$1:$G$149,2,FALSE)</f>
        <v>1201.1413867009901</v>
      </c>
      <c r="N117" s="57">
        <f>+VLOOKUP(B117,'[6]GCI_data_platform-40'!$F$1:$G$149,2,FALSE)</f>
        <v>5.4337004569103797</v>
      </c>
      <c r="O117" s="57">
        <f>+VLOOKUP(B117,'[6]GCI_data_platform-41'!$F$1:$G$149,2,FALSE)</f>
        <v>6.3627932448717903</v>
      </c>
      <c r="P117" s="57">
        <f>+VLOOKUP(B117,'[6]GCI_data_platform-42'!$F$1:$G$149,2,FALSE)</f>
        <v>184.67889349267301</v>
      </c>
      <c r="Q117" s="57">
        <f>+VLOOKUP(B117,'[6]GCI_data_platform-43'!$F$1:$G$149,2,FALSE)</f>
        <v>16.728102252652899</v>
      </c>
    </row>
    <row r="118" spans="1:17" hidden="1" x14ac:dyDescent="0.25">
      <c r="A118" s="57" t="s">
        <v>258</v>
      </c>
      <c r="B118" s="57" t="s">
        <v>505</v>
      </c>
      <c r="C118" s="57">
        <v>30</v>
      </c>
      <c r="F118" s="57">
        <f>+VLOOKUP(B118,'[6]GCI_data_platform-33'!$F$1:$G$149,2,FALSE)</f>
        <v>2.7802779123217101</v>
      </c>
      <c r="G118" s="57">
        <f>+VLOOKUP(B118,'[6]GCI_data_platform-34'!$F$1:$G$149,2,FALSE)</f>
        <v>3.17459787027328</v>
      </c>
      <c r="H118" s="57">
        <f>+VLOOKUP(B118,'[6]GCI_data_platform-35'!$F$1:$G$149,2,FALSE)</f>
        <v>3.3570565947916702</v>
      </c>
      <c r="I118" s="57">
        <f>+VLOOKUP(B118,'[6]GCI_data_platform-108'!$F$1:$G$149,2,FALSE)</f>
        <v>3.3090885593750001</v>
      </c>
      <c r="J118" s="57">
        <f>+VLOOKUP(B118,'[6]GCI_data_platform-36'!$F$1:$G$149,2,FALSE)</f>
        <v>1.88798880833333</v>
      </c>
      <c r="K118" s="57">
        <f>+VLOOKUP(B118,'[6]GCI_data_platform-37'!$F$1:$G$149,2,FALSE)</f>
        <v>4.7503554218749997</v>
      </c>
      <c r="L118" s="57">
        <f>+VLOOKUP(B118,'[6]GCI_data_platform-38'!$F$1:$G$149,2,FALSE)</f>
        <v>4.4767682260416697</v>
      </c>
      <c r="M118" s="57">
        <f>+VLOOKUP(B118,'[6]GCI_data_platform-39'!$F$1:$G$149,2,FALSE)</f>
        <v>100.842651353664</v>
      </c>
      <c r="N118" s="57">
        <f>+VLOOKUP(B118,'[6]GCI_data_platform-40'!$F$1:$G$149,2,FALSE)</f>
        <v>2.3859579543701499</v>
      </c>
      <c r="O118" s="57">
        <f>+VLOOKUP(B118,'[6]GCI_data_platform-41'!$F$1:$G$149,2,FALSE)</f>
        <v>2.3341881604166699</v>
      </c>
      <c r="P118" s="57">
        <f>+VLOOKUP(B118,'[6]GCI_data_platform-42'!$F$1:$G$149,2,FALSE)</f>
        <v>87.509109932945293</v>
      </c>
      <c r="Q118" s="57">
        <f>+VLOOKUP(B118,'[6]GCI_data_platform-43'!$F$1:$G$149,2,FALSE)</f>
        <v>2.5798628236539001</v>
      </c>
    </row>
    <row r="119" spans="1:17" hidden="1" x14ac:dyDescent="0.25">
      <c r="A119" s="57" t="s">
        <v>259</v>
      </c>
      <c r="B119" s="57" t="s">
        <v>506</v>
      </c>
      <c r="C119" s="57">
        <v>30</v>
      </c>
      <c r="F119" s="57">
        <f>+VLOOKUP(B119,'[6]GCI_data_platform-33'!$F$1:$G$149,2,FALSE)</f>
        <v>3.5109421508673901</v>
      </c>
      <c r="G119" s="57">
        <f>+VLOOKUP(B119,'[6]GCI_data_platform-34'!$F$1:$G$149,2,FALSE)</f>
        <v>2.53391114272643</v>
      </c>
      <c r="H119" s="57">
        <f>+VLOOKUP(B119,'[6]GCI_data_platform-35'!$F$1:$G$149,2,FALSE)</f>
        <v>3.3541765276381899</v>
      </c>
      <c r="I119" s="57">
        <f>+VLOOKUP(B119,'[6]GCI_data_platform-108'!$F$1:$G$149,2,FALSE)</f>
        <v>2.7955381281406999</v>
      </c>
      <c r="J119" s="57">
        <f>+VLOOKUP(B119,'[6]GCI_data_platform-36'!$F$1:$G$149,2,FALSE)</f>
        <v>1.97910760904523</v>
      </c>
      <c r="K119" s="57">
        <f>+VLOOKUP(B119,'[6]GCI_data_platform-37'!$F$1:$G$149,2,FALSE)</f>
        <v>2.58064882763819</v>
      </c>
      <c r="L119" s="57">
        <f>+VLOOKUP(B119,'[6]GCI_data_platform-38'!$F$1:$G$149,2,FALSE)</f>
        <v>3.3037983386934702</v>
      </c>
      <c r="M119" s="57">
        <f>+VLOOKUP(B119,'[6]GCI_data_platform-39'!$F$1:$G$149,2,FALSE)</f>
        <v>72.087869633471996</v>
      </c>
      <c r="N119" s="57">
        <f>+VLOOKUP(B119,'[6]GCI_data_platform-40'!$F$1:$G$149,2,FALSE)</f>
        <v>4.4879731590083596</v>
      </c>
      <c r="O119" s="57">
        <f>+VLOOKUP(B119,'[6]GCI_data_platform-41'!$F$1:$G$149,2,FALSE)</f>
        <v>4.8884557045226096</v>
      </c>
      <c r="P119" s="57">
        <f>+VLOOKUP(B119,'[6]GCI_data_platform-42'!$F$1:$G$149,2,FALSE)</f>
        <v>92.802700470071699</v>
      </c>
      <c r="Q119" s="57">
        <f>+VLOOKUP(B119,'[6]GCI_data_platform-43'!$F$1:$G$149,2,FALSE)</f>
        <v>30.2323080232308</v>
      </c>
    </row>
    <row r="120" spans="1:17" x14ac:dyDescent="0.25">
      <c r="A120" s="57" t="s">
        <v>37</v>
      </c>
      <c r="B120" s="57" t="s">
        <v>106</v>
      </c>
      <c r="C120" s="57">
        <v>20</v>
      </c>
      <c r="D120" s="57">
        <v>1</v>
      </c>
      <c r="E120" s="57">
        <v>21</v>
      </c>
      <c r="F120" s="57">
        <f>+VLOOKUP(B120,'[6]GCI_data_platform-33'!$F$1:$G$149,2,FALSE)</f>
        <v>4.6435905605602503</v>
      </c>
      <c r="G120" s="57">
        <f>+VLOOKUP(B120,'[6]GCI_data_platform-34'!$F$1:$G$149,2,FALSE)</f>
        <v>3.9597620424637001</v>
      </c>
      <c r="H120" s="57">
        <f>+VLOOKUP(B120,'[6]GCI_data_platform-35'!$F$1:$G$149,2,FALSE)</f>
        <v>4.6843014317460296</v>
      </c>
      <c r="I120" s="57">
        <f>+VLOOKUP(B120,'[6]GCI_data_platform-108'!$F$1:$G$149,2,FALSE)</f>
        <v>4.3201170730158696</v>
      </c>
      <c r="J120" s="57">
        <f>+VLOOKUP(B120,'[6]GCI_data_platform-36'!$F$1:$G$149,2,FALSE)</f>
        <v>0</v>
      </c>
      <c r="K120" s="57">
        <f>+VLOOKUP(B120,'[6]GCI_data_platform-37'!$F$1:$G$149,2,FALSE)</f>
        <v>4.8740957904761899</v>
      </c>
      <c r="L120" s="57">
        <f>+VLOOKUP(B120,'[6]GCI_data_platform-38'!$F$1:$G$149,2,FALSE)</f>
        <v>4.8490640825396802</v>
      </c>
      <c r="M120" s="57">
        <f>+VLOOKUP(B120,'[6]GCI_data_platform-39'!$F$1:$G$149,2,FALSE)</f>
        <v>27.155105049599999</v>
      </c>
      <c r="N120" s="57">
        <f>+VLOOKUP(B120,'[6]GCI_data_platform-40'!$F$1:$G$149,2,FALSE)</f>
        <v>5.3274190786568001</v>
      </c>
      <c r="O120" s="57">
        <f>+VLOOKUP(B120,'[6]GCI_data_platform-41'!$F$1:$G$149,2,FALSE)</f>
        <v>4.9213004317460296</v>
      </c>
      <c r="P120" s="57">
        <f>+VLOOKUP(B120,'[6]GCI_data_platform-42'!$F$1:$G$149,2,FALSE)</f>
        <v>158.62519932544799</v>
      </c>
      <c r="Q120" s="57">
        <f>+VLOOKUP(B120,'[6]GCI_data_platform-43'!$F$1:$G$149,2,FALSE)</f>
        <v>33.113836340901003</v>
      </c>
    </row>
    <row r="121" spans="1:17" hidden="1" x14ac:dyDescent="0.25">
      <c r="A121" s="57" t="s">
        <v>260</v>
      </c>
      <c r="B121" s="57" t="s">
        <v>507</v>
      </c>
      <c r="C121" s="57">
        <v>30</v>
      </c>
      <c r="F121" s="57">
        <f>+VLOOKUP(B121,'[6]GCI_data_platform-33'!$F$1:$G$149,2,FALSE)</f>
        <v>2.1328823818443698</v>
      </c>
      <c r="G121" s="57">
        <f>+VLOOKUP(B121,'[6]GCI_data_platform-34'!$F$1:$G$149,2,FALSE)</f>
        <v>2.51419247743303</v>
      </c>
      <c r="H121" s="57">
        <f>+VLOOKUP(B121,'[6]GCI_data_platform-35'!$F$1:$G$149,2,FALSE)</f>
        <v>3.1422490999999999</v>
      </c>
      <c r="I121" s="57">
        <f>+VLOOKUP(B121,'[6]GCI_data_platform-108'!$F$1:$G$149,2,FALSE)</f>
        <v>3.0297434499999998</v>
      </c>
      <c r="J121" s="57">
        <f>+VLOOKUP(B121,'[6]GCI_data_platform-36'!$F$1:$G$149,2,FALSE)</f>
        <v>1.4632582000000001</v>
      </c>
      <c r="K121" s="57">
        <f>+VLOOKUP(B121,'[6]GCI_data_platform-37'!$F$1:$G$149,2,FALSE)</f>
        <v>3.6377220000000001</v>
      </c>
      <c r="L121" s="57">
        <f>+VLOOKUP(B121,'[6]GCI_data_platform-38'!$F$1:$G$149,2,FALSE)</f>
        <v>2.7904931999999998</v>
      </c>
      <c r="M121" s="57">
        <f>+VLOOKUP(B121,'[6]GCI_data_platform-39'!$F$1:$G$149,2,FALSE)</f>
        <v>8.4429686563199997</v>
      </c>
      <c r="N121" s="57">
        <f>+VLOOKUP(B121,'[6]GCI_data_platform-40'!$F$1:$G$149,2,FALSE)</f>
        <v>1.7515722862556999</v>
      </c>
      <c r="O121" s="57">
        <f>+VLOOKUP(B121,'[6]GCI_data_platform-41'!$F$1:$G$149,2,FALSE)</f>
        <v>2.3513172500000001</v>
      </c>
      <c r="P121" s="57">
        <f>+VLOOKUP(B121,'[6]GCI_data_platform-42'!$F$1:$G$149,2,FALSE)</f>
        <v>36.073092900456203</v>
      </c>
      <c r="Q121" s="57">
        <f>+VLOOKUP(B121,'[6]GCI_data_platform-43'!$F$1:$G$149,2,FALSE)</f>
        <v>0.293807996474304</v>
      </c>
    </row>
    <row r="122" spans="1:17" hidden="1" x14ac:dyDescent="0.25">
      <c r="A122" s="57" t="s">
        <v>261</v>
      </c>
      <c r="B122" s="57" t="s">
        <v>508</v>
      </c>
      <c r="C122" s="57">
        <v>30</v>
      </c>
      <c r="F122" s="57">
        <f>+VLOOKUP(B122,'[6]GCI_data_platform-33'!$F$1:$G$149,2,FALSE)</f>
        <v>6.4144703827400402</v>
      </c>
      <c r="G122" s="57">
        <f>+VLOOKUP(B122,'[6]GCI_data_platform-34'!$F$1:$G$149,2,FALSE)</f>
        <v>6.4536844791666699</v>
      </c>
      <c r="H122" s="57">
        <f>+VLOOKUP(B122,'[6]GCI_data_platform-35'!$F$1:$G$149,2,FALSE)</f>
        <v>6.3601631359756103</v>
      </c>
      <c r="I122" s="57">
        <f>+VLOOKUP(B122,'[6]GCI_data_platform-108'!$F$1:$G$149,2,FALSE)</f>
        <v>6.2189600054877996</v>
      </c>
      <c r="J122" s="57">
        <f>+VLOOKUP(B122,'[6]GCI_data_platform-36'!$F$1:$G$149,2,FALSE)</f>
        <v>5.6389143664634096</v>
      </c>
      <c r="K122" s="57">
        <f>+VLOOKUP(B122,'[6]GCI_data_platform-37'!$F$1:$G$149,2,FALSE)</f>
        <v>6.7500224012195096</v>
      </c>
      <c r="L122" s="57">
        <f>+VLOOKUP(B122,'[6]GCI_data_platform-38'!$F$1:$G$149,2,FALSE)</f>
        <v>6.7540469658536599</v>
      </c>
      <c r="M122" s="57">
        <f>+VLOOKUP(B122,'[6]GCI_data_platform-39'!$F$1:$G$149,2,FALSE)</f>
        <v>2378.2910359570601</v>
      </c>
      <c r="N122" s="57">
        <f>+VLOOKUP(B122,'[6]GCI_data_platform-40'!$F$1:$G$149,2,FALSE)</f>
        <v>6.3752562863134097</v>
      </c>
      <c r="O122" s="57">
        <f>+VLOOKUP(B122,'[6]GCI_data_platform-41'!$F$1:$G$149,2,FALSE)</f>
        <v>6.6617643176829304</v>
      </c>
      <c r="P122" s="57">
        <f>+VLOOKUP(B122,'[6]GCI_data_platform-42'!$F$1:$G$149,2,FALSE)</f>
        <v>153.39751816779901</v>
      </c>
      <c r="Q122" s="57">
        <f>+VLOOKUP(B122,'[6]GCI_data_platform-43'!$F$1:$G$149,2,FALSE)</f>
        <v>37.849976732585297</v>
      </c>
    </row>
    <row r="123" spans="1:17" hidden="1" x14ac:dyDescent="0.25">
      <c r="A123" s="57" t="s">
        <v>262</v>
      </c>
      <c r="B123" s="57" t="s">
        <v>511</v>
      </c>
      <c r="C123" s="57">
        <v>30</v>
      </c>
      <c r="F123" s="57">
        <f>+VLOOKUP(B123,'[6]GCI_data_platform-33'!$F$1:$G$149,2,FALSE)</f>
        <v>4.1151320220385399</v>
      </c>
      <c r="G123" s="57">
        <f>+VLOOKUP(B123,'[6]GCI_data_platform-34'!$F$1:$G$149,2,FALSE)</f>
        <v>3.3386700662656601</v>
      </c>
      <c r="H123" s="57">
        <f>+VLOOKUP(B123,'[6]GCI_data_platform-35'!$F$1:$G$149,2,FALSE)</f>
        <v>4.0732539450549501</v>
      </c>
      <c r="I123" s="57">
        <f>+VLOOKUP(B123,'[6]GCI_data_platform-108'!$F$1:$G$149,2,FALSE)</f>
        <v>3.6238110813186801</v>
      </c>
      <c r="J123" s="57">
        <f>+VLOOKUP(B123,'[6]GCI_data_platform-36'!$F$1:$G$149,2,FALSE)</f>
        <v>4.3464800747252701</v>
      </c>
      <c r="K123" s="57">
        <f>+VLOOKUP(B123,'[6]GCI_data_platform-37'!$F$1:$G$149,2,FALSE)</f>
        <v>3.6889329208791199</v>
      </c>
      <c r="L123" s="57">
        <f>+VLOOKUP(B123,'[6]GCI_data_platform-38'!$F$1:$G$149,2,FALSE)</f>
        <v>3.23043432967033</v>
      </c>
      <c r="M123" s="57">
        <f>+VLOOKUP(B123,'[6]GCI_data_platform-39'!$F$1:$G$149,2,FALSE)</f>
        <v>26.352959719680001</v>
      </c>
      <c r="N123" s="57">
        <f>+VLOOKUP(B123,'[6]GCI_data_platform-40'!$F$1:$G$149,2,FALSE)</f>
        <v>4.8915939778114099</v>
      </c>
      <c r="O123" s="57">
        <f>+VLOOKUP(B123,'[6]GCI_data_platform-41'!$F$1:$G$149,2,FALSE)</f>
        <v>6.1690430461538499</v>
      </c>
      <c r="P123" s="57">
        <f>+VLOOKUP(B123,'[6]GCI_data_platform-42'!$F$1:$G$149,2,FALSE)</f>
        <v>111.206145905029</v>
      </c>
      <c r="Q123" s="57">
        <f>+VLOOKUP(B123,'[6]GCI_data_platform-43'!$F$1:$G$149,2,FALSE)</f>
        <v>17.786550157910099</v>
      </c>
    </row>
    <row r="124" spans="1:17" hidden="1" x14ac:dyDescent="0.25">
      <c r="A124" s="57" t="s">
        <v>38</v>
      </c>
      <c r="B124" s="57" t="s">
        <v>107</v>
      </c>
      <c r="C124" s="57">
        <v>30</v>
      </c>
      <c r="F124" s="57">
        <f>+VLOOKUP(B124,'[6]GCI_data_platform-33'!$F$1:$G$149,2,FALSE)</f>
        <v>4.9122891024323501</v>
      </c>
      <c r="G124" s="57">
        <f>+VLOOKUP(B124,'[6]GCI_data_platform-34'!$F$1:$G$149,2,FALSE)</f>
        <v>4.0057133683760702</v>
      </c>
      <c r="H124" s="57">
        <f>+VLOOKUP(B124,'[6]GCI_data_platform-35'!$F$1:$G$149,2,FALSE)</f>
        <v>5.2382201596153797</v>
      </c>
      <c r="I124" s="57">
        <f>+VLOOKUP(B124,'[6]GCI_data_platform-108'!$F$1:$G$149,2,FALSE)</f>
        <v>5.0842747807692303</v>
      </c>
      <c r="J124" s="57">
        <f>+VLOOKUP(B124,'[6]GCI_data_platform-36'!$F$1:$G$149,2,FALSE)</f>
        <v>3.2447219144230801</v>
      </c>
      <c r="K124" s="57">
        <f>+VLOOKUP(B124,'[6]GCI_data_platform-37'!$F$1:$G$149,2,FALSE)</f>
        <v>5.0928632048076903</v>
      </c>
      <c r="L124" s="57">
        <f>+VLOOKUP(B124,'[6]GCI_data_platform-38'!$F$1:$G$149,2,FALSE)</f>
        <v>4.3315248019230799</v>
      </c>
      <c r="M124" s="57">
        <f>+VLOOKUP(B124,'[6]GCI_data_platform-39'!$F$1:$G$149,2,FALSE)</f>
        <v>16.369449738048001</v>
      </c>
      <c r="N124" s="57">
        <f>+VLOOKUP(B124,'[6]GCI_data_platform-40'!$F$1:$G$149,2,FALSE)</f>
        <v>5.8188648364886202</v>
      </c>
      <c r="O124" s="57">
        <f>+VLOOKUP(B124,'[6]GCI_data_platform-41'!$F$1:$G$149,2,FALSE)</f>
        <v>6.3536032980769201</v>
      </c>
      <c r="P124" s="57">
        <f>+VLOOKUP(B124,'[6]GCI_data_platform-42'!$F$1:$G$149,2,FALSE)</f>
        <v>110.078590941332</v>
      </c>
      <c r="Q124" s="57">
        <f>+VLOOKUP(B124,'[6]GCI_data_platform-43'!$F$1:$G$149,2,FALSE)</f>
        <v>40.428821351560302</v>
      </c>
    </row>
    <row r="125" spans="1:17" hidden="1" x14ac:dyDescent="0.25">
      <c r="A125" s="57" t="s">
        <v>263</v>
      </c>
      <c r="B125" s="57" t="s">
        <v>513</v>
      </c>
      <c r="C125" s="57">
        <v>30</v>
      </c>
      <c r="F125" s="57">
        <f>+VLOOKUP(B125,'[6]GCI_data_platform-33'!$F$1:$G$149,2,FALSE)</f>
        <v>4.1302766341314303</v>
      </c>
      <c r="G125" s="57">
        <f>+VLOOKUP(B125,'[6]GCI_data_platform-34'!$F$1:$G$149,2,FALSE)</f>
        <v>4.5662417022071198</v>
      </c>
      <c r="H125" s="57">
        <f>+VLOOKUP(B125,'[6]GCI_data_platform-35'!$F$1:$G$149,2,FALSE)</f>
        <v>4.4787377076087003</v>
      </c>
      <c r="I125" s="57">
        <f>+VLOOKUP(B125,'[6]GCI_data_platform-108'!$F$1:$G$149,2,FALSE)</f>
        <v>4.9244266673913</v>
      </c>
      <c r="J125" s="57">
        <f>+VLOOKUP(B125,'[6]GCI_data_platform-36'!$F$1:$G$149,2,FALSE)</f>
        <v>3.3624529173913</v>
      </c>
      <c r="K125" s="57">
        <f>+VLOOKUP(B125,'[6]GCI_data_platform-37'!$F$1:$G$149,2,FALSE)</f>
        <v>4.6960380413043499</v>
      </c>
      <c r="L125" s="57">
        <f>+VLOOKUP(B125,'[6]GCI_data_platform-38'!$F$1:$G$149,2,FALSE)</f>
        <v>6.0545565173913003</v>
      </c>
      <c r="M125" s="57">
        <f>+VLOOKUP(B125,'[6]GCI_data_platform-39'!$F$1:$G$149,2,FALSE)</f>
        <v>1088.4818389547499</v>
      </c>
      <c r="N125" s="57">
        <f>+VLOOKUP(B125,'[6]GCI_data_platform-40'!$F$1:$G$149,2,FALSE)</f>
        <v>3.6943115660557302</v>
      </c>
      <c r="O125" s="57">
        <f>+VLOOKUP(B125,'[6]GCI_data_platform-41'!$F$1:$G$149,2,FALSE)</f>
        <v>3.76868066956522</v>
      </c>
      <c r="P125" s="57">
        <f>+VLOOKUP(B125,'[6]GCI_data_platform-42'!$F$1:$G$149,2,FALSE)</f>
        <v>134.79769850184999</v>
      </c>
      <c r="Q125" s="57">
        <f>+VLOOKUP(B125,'[6]GCI_data_platform-43'!$F$1:$G$149,2,FALSE)</f>
        <v>7.9446957724502001</v>
      </c>
    </row>
    <row r="126" spans="1:17" hidden="1" x14ac:dyDescent="0.25">
      <c r="A126" s="57" t="s">
        <v>264</v>
      </c>
      <c r="B126" s="57" t="s">
        <v>516</v>
      </c>
      <c r="C126" s="57">
        <v>30</v>
      </c>
      <c r="F126" s="57">
        <f>+VLOOKUP(B126,'[6]GCI_data_platform-33'!$F$1:$G$149,2,FALSE)</f>
        <v>5.9739776494794601</v>
      </c>
      <c r="G126" s="57">
        <f>+VLOOKUP(B126,'[6]GCI_data_platform-34'!$F$1:$G$149,2,FALSE)</f>
        <v>6.1150571600000001</v>
      </c>
      <c r="H126" s="57">
        <f>+VLOOKUP(B126,'[6]GCI_data_platform-35'!$F$1:$G$149,2,FALSE)</f>
        <v>6.0361694200000002</v>
      </c>
      <c r="I126" s="57">
        <f>+VLOOKUP(B126,'[6]GCI_data_platform-108'!$F$1:$G$149,2,FALSE)</f>
        <v>5.9542126599999996</v>
      </c>
      <c r="J126" s="57">
        <f>+VLOOKUP(B126,'[6]GCI_data_platform-36'!$F$1:$G$149,2,FALSE)</f>
        <v>5.8824868199999996</v>
      </c>
      <c r="K126" s="57">
        <f>+VLOOKUP(B126,'[6]GCI_data_platform-37'!$F$1:$G$149,2,FALSE)</f>
        <v>5.7803222600000002</v>
      </c>
      <c r="L126" s="57">
        <f>+VLOOKUP(B126,'[6]GCI_data_platform-38'!$F$1:$G$149,2,FALSE)</f>
        <v>6.0371518000000002</v>
      </c>
      <c r="M126" s="57">
        <f>+VLOOKUP(B126,'[6]GCI_data_platform-39'!$F$1:$G$149,2,FALSE)</f>
        <v>3551.9732521764499</v>
      </c>
      <c r="N126" s="57">
        <f>+VLOOKUP(B126,'[6]GCI_data_platform-40'!$F$1:$G$149,2,FALSE)</f>
        <v>5.8328981389589201</v>
      </c>
      <c r="O126" s="57">
        <f>+VLOOKUP(B126,'[6]GCI_data_platform-41'!$F$1:$G$149,2,FALSE)</f>
        <v>6.3758767399999998</v>
      </c>
      <c r="P126" s="57">
        <f>+VLOOKUP(B126,'[6]GCI_data_platform-42'!$F$1:$G$149,2,FALSE)</f>
        <v>108.319012675984</v>
      </c>
      <c r="Q126" s="57">
        <f>+VLOOKUP(B126,'[6]GCI_data_platform-43'!$F$1:$G$149,2,FALSE)</f>
        <v>41.0925896135766</v>
      </c>
    </row>
    <row r="127" spans="1:17" hidden="1" x14ac:dyDescent="0.25">
      <c r="A127" s="57" t="s">
        <v>265</v>
      </c>
      <c r="B127" s="57" t="s">
        <v>517</v>
      </c>
      <c r="C127" s="57">
        <v>30</v>
      </c>
      <c r="F127" s="57">
        <f>+VLOOKUP(B127,'[6]GCI_data_platform-33'!$F$1:$G$149,2,FALSE)</f>
        <v>4.0033422428537602</v>
      </c>
      <c r="G127" s="57">
        <f>+VLOOKUP(B127,'[6]GCI_data_platform-34'!$F$1:$G$149,2,FALSE)</f>
        <v>3.96213211543134</v>
      </c>
      <c r="H127" s="57">
        <f>+VLOOKUP(B127,'[6]GCI_data_platform-35'!$F$1:$G$149,2,FALSE)</f>
        <v>4.8079912121951196</v>
      </c>
      <c r="I127" s="57">
        <f>+VLOOKUP(B127,'[6]GCI_data_platform-108'!$F$1:$G$149,2,FALSE)</f>
        <v>4.7105652195122003</v>
      </c>
      <c r="J127" s="57">
        <f>+VLOOKUP(B127,'[6]GCI_data_platform-36'!$F$1:$G$149,2,FALSE)</f>
        <v>3.59823113414634</v>
      </c>
      <c r="K127" s="57">
        <f>+VLOOKUP(B127,'[6]GCI_data_platform-37'!$F$1:$G$149,2,FALSE)</f>
        <v>4.1543609512195099</v>
      </c>
      <c r="L127" s="57">
        <f>+VLOOKUP(B127,'[6]GCI_data_platform-38'!$F$1:$G$149,2,FALSE)</f>
        <v>4.7831731536585398</v>
      </c>
      <c r="M127" s="57">
        <f>+VLOOKUP(B127,'[6]GCI_data_platform-39'!$F$1:$G$149,2,FALSE)</f>
        <v>271.61441358796799</v>
      </c>
      <c r="N127" s="57">
        <f>+VLOOKUP(B127,'[6]GCI_data_platform-40'!$F$1:$G$149,2,FALSE)</f>
        <v>4.0445523702761896</v>
      </c>
      <c r="O127" s="57">
        <f>+VLOOKUP(B127,'[6]GCI_data_platform-41'!$F$1:$G$149,2,FALSE)</f>
        <v>4.9761084463414598</v>
      </c>
      <c r="P127" s="57">
        <f>+VLOOKUP(B127,'[6]GCI_data_platform-42'!$F$1:$G$149,2,FALSE)</f>
        <v>95.7618777254512</v>
      </c>
      <c r="Q127" s="57">
        <f>+VLOOKUP(B127,'[6]GCI_data_platform-43'!$F$1:$G$149,2,FALSE)</f>
        <v>16.2526580143284</v>
      </c>
    </row>
    <row r="128" spans="1:17" hidden="1" x14ac:dyDescent="0.25">
      <c r="A128" s="57" t="s">
        <v>43</v>
      </c>
      <c r="B128" s="57" t="s">
        <v>112</v>
      </c>
      <c r="C128" s="57">
        <v>10</v>
      </c>
      <c r="D128" s="57">
        <v>1</v>
      </c>
      <c r="E128" s="57">
        <v>12</v>
      </c>
      <c r="F128" s="57">
        <f>+VLOOKUP(B128,'[6]GCI_data_platform-33'!$F$1:$G$149,2,FALSE)</f>
        <v>3.6908885839199801</v>
      </c>
      <c r="G128" s="57">
        <f>+VLOOKUP(B128,'[6]GCI_data_platform-34'!$F$1:$G$149,2,FALSE)</f>
        <v>3.2828061936925099</v>
      </c>
      <c r="H128" s="57">
        <f>+VLOOKUP(B128,'[6]GCI_data_platform-35'!$F$1:$G$149,2,FALSE)</f>
        <v>4.1269216701149398</v>
      </c>
      <c r="I128" s="57">
        <f>+VLOOKUP(B128,'[6]GCI_data_platform-108'!$F$1:$G$149,2,FALSE)</f>
        <v>4.04030677471264</v>
      </c>
      <c r="J128" s="57">
        <f>+VLOOKUP(B128,'[6]GCI_data_platform-36'!$F$1:$G$149,2,FALSE)</f>
        <v>1.6560266114942499</v>
      </c>
      <c r="K128" s="57">
        <f>+VLOOKUP(B128,'[6]GCI_data_platform-37'!$F$1:$G$149,2,FALSE)</f>
        <v>4.9285412298850604</v>
      </c>
      <c r="L128" s="57">
        <f>+VLOOKUP(B128,'[6]GCI_data_platform-38'!$F$1:$G$149,2,FALSE)</f>
        <v>3.8712743517241401</v>
      </c>
      <c r="M128" s="57">
        <f>+VLOOKUP(B128,'[6]GCI_data_platform-39'!$F$1:$G$149,2,FALSE)</f>
        <v>28.112445858815999</v>
      </c>
      <c r="N128" s="57">
        <f>+VLOOKUP(B128,'[6]GCI_data_platform-40'!$F$1:$G$149,2,FALSE)</f>
        <v>4.0989709741474503</v>
      </c>
      <c r="O128" s="57">
        <f>+VLOOKUP(B128,'[6]GCI_data_platform-41'!$F$1:$G$149,2,FALSE)</f>
        <v>3.7825935137930999</v>
      </c>
      <c r="P128" s="57">
        <f>+VLOOKUP(B128,'[6]GCI_data_platform-42'!$F$1:$G$149,2,FALSE)</f>
        <v>182.89886273225099</v>
      </c>
      <c r="Q128" s="57">
        <f>+VLOOKUP(B128,'[6]GCI_data_platform-43'!$F$1:$G$149,2,FALSE)</f>
        <v>15.537979126690701</v>
      </c>
    </row>
    <row r="129" spans="1:17" x14ac:dyDescent="0.25">
      <c r="A129" s="57" t="s">
        <v>44</v>
      </c>
      <c r="B129" s="57" t="s">
        <v>113</v>
      </c>
      <c r="C129" s="57">
        <v>20</v>
      </c>
      <c r="D129" s="57">
        <v>1</v>
      </c>
      <c r="E129" s="57">
        <v>22</v>
      </c>
      <c r="F129" s="57">
        <f>+VLOOKUP(B129,'[6]GCI_data_platform-33'!$F$1:$G$149,2,FALSE)</f>
        <v>3.3372595631172999</v>
      </c>
      <c r="G129" s="57">
        <f>+VLOOKUP(B129,'[6]GCI_data_platform-34'!$F$1:$G$149,2,FALSE)</f>
        <v>3.69275869178828</v>
      </c>
      <c r="H129" s="57">
        <f>+VLOOKUP(B129,'[6]GCI_data_platform-35'!$F$1:$G$149,2,FALSE)</f>
        <v>4.3238202253012004</v>
      </c>
      <c r="I129" s="57">
        <f>+VLOOKUP(B129,'[6]GCI_data_platform-108'!$F$1:$G$149,2,FALSE)</f>
        <v>4.8726700289156604</v>
      </c>
      <c r="J129" s="57">
        <f>+VLOOKUP(B129,'[6]GCI_data_platform-36'!$F$1:$G$149,2,FALSE)</f>
        <v>3.6968298024096402</v>
      </c>
      <c r="K129" s="57">
        <f>+VLOOKUP(B129,'[6]GCI_data_platform-37'!$F$1:$G$149,2,FALSE)</f>
        <v>4.2911254831325296</v>
      </c>
      <c r="L129" s="57">
        <f>+VLOOKUP(B129,'[6]GCI_data_platform-38'!$F$1:$G$149,2,FALSE)</f>
        <v>3.9720905301204801</v>
      </c>
      <c r="M129" s="57">
        <f>+VLOOKUP(B129,'[6]GCI_data_platform-39'!$F$1:$G$149,2,FALSE)</f>
        <v>0.25723754496000001</v>
      </c>
      <c r="N129" s="57">
        <f>+VLOOKUP(B129,'[6]GCI_data_platform-40'!$F$1:$G$149,2,FALSE)</f>
        <v>2.98176043444631</v>
      </c>
      <c r="O129" s="57">
        <f>+VLOOKUP(B129,'[6]GCI_data_platform-41'!$F$1:$G$149,2,FALSE)</f>
        <v>4.0644821867469902</v>
      </c>
      <c r="P129" s="57">
        <f>+VLOOKUP(B129,'[6]GCI_data_platform-42'!$F$1:$G$149,2,FALSE)</f>
        <v>65.961547285825702</v>
      </c>
      <c r="Q129" s="57">
        <f>+VLOOKUP(B129,'[6]GCI_data_platform-43'!$F$1:$G$149,2,FALSE)</f>
        <v>3.9859620717006101</v>
      </c>
    </row>
    <row r="130" spans="1:17" hidden="1" x14ac:dyDescent="0.25">
      <c r="A130" s="57" t="s">
        <v>267</v>
      </c>
      <c r="B130" s="57" t="s">
        <v>521</v>
      </c>
      <c r="C130" s="57">
        <v>30</v>
      </c>
      <c r="F130" s="57">
        <f>+VLOOKUP(B130,'[6]GCI_data_platform-33'!$F$1:$G$149,2,FALSE)</f>
        <v>5.59538934324988</v>
      </c>
      <c r="G130" s="57">
        <f>+VLOOKUP(B130,'[6]GCI_data_platform-34'!$F$1:$G$149,2,FALSE)</f>
        <v>4.9426294444303602</v>
      </c>
      <c r="H130" s="57">
        <f>+VLOOKUP(B130,'[6]GCI_data_platform-35'!$F$1:$G$149,2,FALSE)</f>
        <v>5.6952070352459003</v>
      </c>
      <c r="I130" s="57">
        <f>+VLOOKUP(B130,'[6]GCI_data_platform-108'!$F$1:$G$149,2,FALSE)</f>
        <v>5.5232541803278696</v>
      </c>
      <c r="J130" s="57">
        <f>+VLOOKUP(B130,'[6]GCI_data_platform-36'!$F$1:$G$149,2,FALSE)</f>
        <v>4.5703611049180299</v>
      </c>
      <c r="K130" s="57">
        <f>+VLOOKUP(B130,'[6]GCI_data_platform-37'!$F$1:$G$149,2,FALSE)</f>
        <v>5.8244711803278699</v>
      </c>
      <c r="L130" s="57">
        <f>+VLOOKUP(B130,'[6]GCI_data_platform-38'!$F$1:$G$149,2,FALSE)</f>
        <v>5.7273256188524604</v>
      </c>
      <c r="M130" s="57">
        <f>+VLOOKUP(B130,'[6]GCI_data_platform-39'!$F$1:$G$149,2,FALSE)</f>
        <v>496.98021063398397</v>
      </c>
      <c r="N130" s="57">
        <f>+VLOOKUP(B130,'[6]GCI_data_platform-40'!$F$1:$G$149,2,FALSE)</f>
        <v>6.2481492420693998</v>
      </c>
      <c r="O130" s="57">
        <f>+VLOOKUP(B130,'[6]GCI_data_platform-41'!$F$1:$G$149,2,FALSE)</f>
        <v>6.5176030811475396</v>
      </c>
      <c r="P130" s="57">
        <f>+VLOOKUP(B130,'[6]GCI_data_platform-42'!$F$1:$G$149,2,FALSE)</f>
        <v>122.619487431377</v>
      </c>
      <c r="Q130" s="57">
        <f>+VLOOKUP(B130,'[6]GCI_data_platform-43'!$F$1:$G$149,2,FALSE)</f>
        <v>45.509442896091102</v>
      </c>
    </row>
    <row r="131" spans="1:17" hidden="1" x14ac:dyDescent="0.25">
      <c r="A131" s="57" t="s">
        <v>268</v>
      </c>
      <c r="B131" s="57" t="s">
        <v>522</v>
      </c>
      <c r="C131" s="57">
        <v>30</v>
      </c>
      <c r="F131" s="57">
        <f>+VLOOKUP(B131,'[6]GCI_data_platform-33'!$F$1:$G$149,2,FALSE)</f>
        <v>6.19595968503483</v>
      </c>
      <c r="G131" s="57">
        <f>+VLOOKUP(B131,'[6]GCI_data_platform-34'!$F$1:$G$149,2,FALSE)</f>
        <v>5.6993708091757398</v>
      </c>
      <c r="H131" s="57">
        <f>+VLOOKUP(B131,'[6]GCI_data_platform-35'!$F$1:$G$149,2,FALSE)</f>
        <v>6.6067039899999997</v>
      </c>
      <c r="I131" s="57">
        <f>+VLOOKUP(B131,'[6]GCI_data_platform-108'!$F$1:$G$149,2,FALSE)</f>
        <v>6.2139492599999997</v>
      </c>
      <c r="J131" s="57">
        <f>+VLOOKUP(B131,'[6]GCI_data_platform-36'!$F$1:$G$149,2,FALSE)</f>
        <v>6.6487083699999996</v>
      </c>
      <c r="K131" s="57">
        <f>+VLOOKUP(B131,'[6]GCI_data_platform-37'!$F$1:$G$149,2,FALSE)</f>
        <v>5.0426999066666696</v>
      </c>
      <c r="L131" s="57">
        <f>+VLOOKUP(B131,'[6]GCI_data_platform-38'!$F$1:$G$149,2,FALSE)</f>
        <v>6.1808178766666702</v>
      </c>
      <c r="M131" s="57">
        <f>+VLOOKUP(B131,'[6]GCI_data_platform-39'!$F$1:$G$149,2,FALSE)</f>
        <v>945.75339884044797</v>
      </c>
      <c r="N131" s="57">
        <f>+VLOOKUP(B131,'[6]GCI_data_platform-40'!$F$1:$G$149,2,FALSE)</f>
        <v>6.6925485608939201</v>
      </c>
      <c r="O131" s="57">
        <f>+VLOOKUP(B131,'[6]GCI_data_platform-41'!$F$1:$G$149,2,FALSE)</f>
        <v>6.7537958600000003</v>
      </c>
      <c r="P131" s="57">
        <f>+VLOOKUP(B131,'[6]GCI_data_platform-42'!$F$1:$G$149,2,FALSE)</f>
        <v>135.252050471514</v>
      </c>
      <c r="Q131" s="57">
        <f>+VLOOKUP(B131,'[6]GCI_data_platform-43'!$F$1:$G$149,2,FALSE)</f>
        <v>56.6610406468617</v>
      </c>
    </row>
    <row r="132" spans="1:17" hidden="1" x14ac:dyDescent="0.25">
      <c r="A132" s="57" t="s">
        <v>697</v>
      </c>
      <c r="B132" s="57" t="s">
        <v>701</v>
      </c>
      <c r="C132" s="57">
        <v>30</v>
      </c>
      <c r="F132" s="57">
        <f>+VLOOKUP(B132,'[6]GCI_data_platform-33'!$F$1:$G$149,2,FALSE)</f>
        <v>5.7730736199711803</v>
      </c>
      <c r="G132" s="57">
        <f>+VLOOKUP(B132,'[6]GCI_data_platform-34'!$F$1:$G$149,2,FALSE)</f>
        <v>5.2372070427717397</v>
      </c>
      <c r="H132" s="57">
        <f>+VLOOKUP(B132,'[6]GCI_data_platform-35'!$F$1:$G$149,2,FALSE)</f>
        <v>5.5106863843971601</v>
      </c>
      <c r="I132" s="57">
        <f>+VLOOKUP(B132,'[6]GCI_data_platform-108'!$F$1:$G$149,2,FALSE)</f>
        <v>5.86861983829787</v>
      </c>
      <c r="J132" s="57">
        <f>+VLOOKUP(B132,'[6]GCI_data_platform-36'!$F$1:$G$149,2,FALSE)</f>
        <v>5.6652203319148899</v>
      </c>
      <c r="K132" s="57">
        <f>+VLOOKUP(B132,'[6]GCI_data_platform-37'!$F$1:$G$149,2,FALSE)</f>
        <v>5.2900952680851097</v>
      </c>
      <c r="L132" s="57">
        <f>+VLOOKUP(B132,'[6]GCI_data_platform-38'!$F$1:$G$149,2,FALSE)</f>
        <v>5.3539488780141804</v>
      </c>
      <c r="M132" s="57">
        <f>+VLOOKUP(B132,'[6]GCI_data_platform-39'!$F$1:$G$149,2,FALSE)</f>
        <v>1033.1242203047</v>
      </c>
      <c r="N132" s="57">
        <f>+VLOOKUP(B132,'[6]GCI_data_platform-40'!$F$1:$G$149,2,FALSE)</f>
        <v>6.3089401971706298</v>
      </c>
      <c r="O132" s="57">
        <f>+VLOOKUP(B132,'[6]GCI_data_platform-41'!$F$1:$G$149,2,FALSE)</f>
        <v>6.2062762567375902</v>
      </c>
      <c r="P132" s="57">
        <f>+VLOOKUP(B132,'[6]GCI_data_platform-42'!$F$1:$G$149,2,FALSE)</f>
        <v>126.464165504147</v>
      </c>
      <c r="Q132" s="57">
        <f>+VLOOKUP(B132,'[6]GCI_data_platform-43'!$F$1:$G$149,2,FALSE)</f>
        <v>68.684506818752894</v>
      </c>
    </row>
    <row r="133" spans="1:17" hidden="1" x14ac:dyDescent="0.25">
      <c r="A133" s="57" t="s">
        <v>272</v>
      </c>
      <c r="B133" s="57" t="s">
        <v>525</v>
      </c>
      <c r="C133" s="57">
        <v>30</v>
      </c>
      <c r="F133" s="57">
        <f>+VLOOKUP(B133,'[6]GCI_data_platform-33'!$F$1:$G$149,2,FALSE)</f>
        <v>2.2955834520184699</v>
      </c>
      <c r="G133" s="57">
        <f>+VLOOKUP(B133,'[6]GCI_data_platform-34'!$F$1:$G$149,2,FALSE)</f>
        <v>2.5903761419001499</v>
      </c>
      <c r="H133" s="57">
        <f>+VLOOKUP(B133,'[6]GCI_data_platform-35'!$F$1:$G$149,2,FALSE)</f>
        <v>3.16075043612565</v>
      </c>
      <c r="I133" s="57">
        <f>+VLOOKUP(B133,'[6]GCI_data_platform-108'!$F$1:$G$149,2,FALSE)</f>
        <v>3.0053068743455502</v>
      </c>
      <c r="J133" s="57">
        <f>+VLOOKUP(B133,'[6]GCI_data_platform-36'!$F$1:$G$149,2,FALSE)</f>
        <v>2.0110076958115202</v>
      </c>
      <c r="K133" s="57">
        <f>+VLOOKUP(B133,'[6]GCI_data_platform-37'!$F$1:$G$149,2,FALSE)</f>
        <v>3.1558637696335099</v>
      </c>
      <c r="L133" s="57">
        <f>+VLOOKUP(B133,'[6]GCI_data_platform-38'!$F$1:$G$149,2,FALSE)</f>
        <v>2.9896751026178001</v>
      </c>
      <c r="M133" s="57">
        <f>+VLOOKUP(B133,'[6]GCI_data_platform-39'!$F$1:$G$149,2,FALSE)</f>
        <v>83.213096529024</v>
      </c>
      <c r="N133" s="57">
        <f>+VLOOKUP(B133,'[6]GCI_data_platform-40'!$F$1:$G$149,2,FALSE)</f>
        <v>2.00079076213679</v>
      </c>
      <c r="O133" s="57">
        <f>+VLOOKUP(B133,'[6]GCI_data_platform-41'!$F$1:$G$149,2,FALSE)</f>
        <v>2.3236882167539301</v>
      </c>
      <c r="P133" s="57">
        <f>+VLOOKUP(B133,'[6]GCI_data_platform-42'!$F$1:$G$149,2,FALSE)</f>
        <v>57.115732300785801</v>
      </c>
      <c r="Q133" s="57">
        <f>+VLOOKUP(B133,'[6]GCI_data_platform-43'!$F$1:$G$149,2,FALSE)</f>
        <v>0.37008066519212401</v>
      </c>
    </row>
    <row r="134" spans="1:17" hidden="1" x14ac:dyDescent="0.25">
      <c r="A134" s="57" t="s">
        <v>273</v>
      </c>
      <c r="B134" s="57" t="s">
        <v>526</v>
      </c>
      <c r="C134" s="57">
        <v>30</v>
      </c>
      <c r="F134" s="57">
        <f>+VLOOKUP(B134,'[6]GCI_data_platform-33'!$F$1:$G$149,2,FALSE)</f>
        <v>4.5335336378559496</v>
      </c>
      <c r="G134" s="57">
        <f>+VLOOKUP(B134,'[6]GCI_data_platform-34'!$F$1:$G$149,2,FALSE)</f>
        <v>4.8322253778467896</v>
      </c>
      <c r="H134" s="57">
        <f>+VLOOKUP(B134,'[6]GCI_data_platform-35'!$F$1:$G$149,2,FALSE)</f>
        <v>4.5323942142857101</v>
      </c>
      <c r="I134" s="57">
        <f>+VLOOKUP(B134,'[6]GCI_data_platform-108'!$F$1:$G$149,2,FALSE)</f>
        <v>4.8756066242236002</v>
      </c>
      <c r="J134" s="57">
        <f>+VLOOKUP(B134,'[6]GCI_data_platform-36'!$F$1:$G$149,2,FALSE)</f>
        <v>2.5545905832298099</v>
      </c>
      <c r="K134" s="57">
        <f>+VLOOKUP(B134,'[6]GCI_data_platform-37'!$F$1:$G$149,2,FALSE)</f>
        <v>4.5049299366459596</v>
      </c>
      <c r="L134" s="57">
        <f>+VLOOKUP(B134,'[6]GCI_data_platform-38'!$F$1:$G$149,2,FALSE)</f>
        <v>5.5258309086956503</v>
      </c>
      <c r="M134" s="57">
        <f>+VLOOKUP(B134,'[6]GCI_data_platform-39'!$F$1:$G$149,2,FALSE)</f>
        <v>2464.1798616166998</v>
      </c>
      <c r="N134" s="57">
        <f>+VLOOKUP(B134,'[6]GCI_data_platform-40'!$F$1:$G$149,2,FALSE)</f>
        <v>4.2348418978650999</v>
      </c>
      <c r="O134" s="57">
        <f>+VLOOKUP(B134,'[6]GCI_data_platform-41'!$F$1:$G$149,2,FALSE)</f>
        <v>5.21237018385093</v>
      </c>
      <c r="P134" s="57">
        <f>+VLOOKUP(B134,'[6]GCI_data_platform-42'!$F$1:$G$149,2,FALSE)</f>
        <v>120.292544475171</v>
      </c>
      <c r="Q134" s="57">
        <f>+VLOOKUP(B134,'[6]GCI_data_platform-43'!$F$1:$G$149,2,FALSE)</f>
        <v>9.1441323976020108</v>
      </c>
    </row>
    <row r="135" spans="1:17" x14ac:dyDescent="0.25">
      <c r="A135" s="57" t="s">
        <v>757</v>
      </c>
      <c r="B135" s="57" t="s">
        <v>758</v>
      </c>
      <c r="C135" s="57">
        <v>20</v>
      </c>
      <c r="D135" s="57">
        <v>1</v>
      </c>
      <c r="E135" s="57">
        <v>22</v>
      </c>
      <c r="F135" s="57">
        <f>+VLOOKUP(B135,'[6]GCI_data_platform-33'!$F$1:$G$149,2,FALSE)</f>
        <v>2.1761859897899201</v>
      </c>
      <c r="G135" s="57">
        <f>+VLOOKUP(B135,'[6]GCI_data_platform-34'!$F$1:$G$149,2,FALSE)</f>
        <v>2.1418521953053502</v>
      </c>
      <c r="H135" s="57">
        <f>+VLOOKUP(B135,'[6]GCI_data_platform-35'!$F$1:$G$149,2,FALSE)</f>
        <v>2.9265553463768099</v>
      </c>
      <c r="I135" s="57">
        <f>+VLOOKUP(B135,'[6]GCI_data_platform-108'!$F$1:$G$149,2,FALSE)</f>
        <v>1.9517466826087</v>
      </c>
      <c r="J135" s="57">
        <f>+VLOOKUP(B135,'[6]GCI_data_platform-36'!$F$1:$G$149,2,FALSE)</f>
        <v>0</v>
      </c>
      <c r="K135" s="57">
        <f>+VLOOKUP(B135,'[6]GCI_data_platform-37'!$F$1:$G$149,2,FALSE)</f>
        <v>2.3518981028985499</v>
      </c>
      <c r="L135" s="57">
        <f>+VLOOKUP(B135,'[6]GCI_data_platform-38'!$F$1:$G$149,2,FALSE)</f>
        <v>2.46768902898551</v>
      </c>
      <c r="M135" s="57">
        <f>+VLOOKUP(B135,'[6]GCI_data_platform-39'!$F$1:$G$149,2,FALSE)</f>
        <v>4.5462471310080002</v>
      </c>
      <c r="N135" s="57">
        <f>+VLOOKUP(B135,'[6]GCI_data_platform-40'!$F$1:$G$149,2,FALSE)</f>
        <v>2.2105197842745001</v>
      </c>
      <c r="O135" s="57">
        <f>+VLOOKUP(B135,'[6]GCI_data_platform-41'!$F$1:$G$149,2,FALSE)</f>
        <v>2.86333417246377</v>
      </c>
      <c r="P135" s="57">
        <f>+VLOOKUP(B135,'[6]GCI_data_platform-42'!$F$1:$G$149,2,FALSE)</f>
        <v>52.308215843408902</v>
      </c>
      <c r="Q135" s="57">
        <f>+VLOOKUP(B135,'[6]GCI_data_platform-43'!$F$1:$G$149,2,FALSE)</f>
        <v>0.25269669489569502</v>
      </c>
    </row>
    <row r="136" spans="1:17" hidden="1" x14ac:dyDescent="0.25">
      <c r="A136" s="57" t="s">
        <v>47</v>
      </c>
      <c r="B136" s="57" t="s">
        <v>116</v>
      </c>
      <c r="C136" s="57">
        <v>10</v>
      </c>
      <c r="D136" s="57">
        <v>1</v>
      </c>
      <c r="E136" s="57">
        <v>12</v>
      </c>
      <c r="F136" s="57">
        <f>+VLOOKUP(B136,'[6]GCI_data_platform-33'!$F$1:$G$149,2,FALSE)</f>
        <v>4.3685661034154304</v>
      </c>
      <c r="G136" s="57">
        <f>+VLOOKUP(B136,'[6]GCI_data_platform-34'!$F$1:$G$149,2,FALSE)</f>
        <v>3.7590032733321999</v>
      </c>
      <c r="H136" s="57">
        <f>+VLOOKUP(B136,'[6]GCI_data_platform-35'!$F$1:$G$149,2,FALSE)</f>
        <v>4.6723642932862202</v>
      </c>
      <c r="I136" s="57">
        <f>+VLOOKUP(B136,'[6]GCI_data_platform-108'!$F$1:$G$149,2,FALSE)</f>
        <v>3.8772403890459399</v>
      </c>
      <c r="J136" s="57">
        <f>+VLOOKUP(B136,'[6]GCI_data_platform-36'!$F$1:$G$149,2,FALSE)</f>
        <v>0</v>
      </c>
      <c r="K136" s="57">
        <f>+VLOOKUP(B136,'[6]GCI_data_platform-37'!$F$1:$G$149,2,FALSE)</f>
        <v>4.1095001296819804</v>
      </c>
      <c r="L136" s="57">
        <f>+VLOOKUP(B136,'[6]GCI_data_platform-38'!$F$1:$G$149,2,FALSE)</f>
        <v>4.9741244346289797</v>
      </c>
      <c r="M136" s="57">
        <f>+VLOOKUP(B136,'[6]GCI_data_platform-39'!$F$1:$G$149,2,FALSE)</f>
        <v>61.357426086528001</v>
      </c>
      <c r="N136" s="57">
        <f>+VLOOKUP(B136,'[6]GCI_data_platform-40'!$F$1:$G$149,2,FALSE)</f>
        <v>4.9781289334986702</v>
      </c>
      <c r="O136" s="57">
        <f>+VLOOKUP(B136,'[6]GCI_data_platform-41'!$F$1:$G$149,2,FALSE)</f>
        <v>5.3794628434628997</v>
      </c>
      <c r="P136" s="57">
        <f>+VLOOKUP(B136,'[6]GCI_data_platform-42'!$F$1:$G$149,2,FALSE)</f>
        <v>139.428896690523</v>
      </c>
      <c r="Q136" s="57">
        <f>+VLOOKUP(B136,'[6]GCI_data_platform-43'!$F$1:$G$149,2,FALSE)</f>
        <v>21.2143014169515</v>
      </c>
    </row>
    <row r="137" spans="1:17" hidden="1" x14ac:dyDescent="0.25">
      <c r="A137" s="57" t="s">
        <v>275</v>
      </c>
      <c r="B137" s="57" t="s">
        <v>528</v>
      </c>
      <c r="C137" s="57">
        <v>30</v>
      </c>
      <c r="F137" s="57">
        <f>+VLOOKUP(B137,'[6]GCI_data_platform-33'!$F$1:$G$149,2,FALSE)</f>
        <v>3.8965082257194901</v>
      </c>
      <c r="G137" s="57">
        <f>+VLOOKUP(B137,'[6]GCI_data_platform-34'!$F$1:$G$149,2,FALSE)</f>
        <v>3.5307596725338102</v>
      </c>
      <c r="H137" s="57">
        <f>+VLOOKUP(B137,'[6]GCI_data_platform-35'!$F$1:$G$149,2,FALSE)</f>
        <v>4.0898081467065897</v>
      </c>
      <c r="I137" s="57">
        <f>+VLOOKUP(B137,'[6]GCI_data_platform-108'!$F$1:$G$149,2,FALSE)</f>
        <v>3.8022111766467099</v>
      </c>
      <c r="J137" s="57">
        <f>+VLOOKUP(B137,'[6]GCI_data_platform-36'!$F$1:$G$149,2,FALSE)</f>
        <v>3.35444573293413</v>
      </c>
      <c r="K137" s="57">
        <f>+VLOOKUP(B137,'[6]GCI_data_platform-37'!$F$1:$G$149,2,FALSE)</f>
        <v>3.9777360125748502</v>
      </c>
      <c r="L137" s="57">
        <f>+VLOOKUP(B137,'[6]GCI_data_platform-38'!$F$1:$G$149,2,FALSE)</f>
        <v>4.5273379832335303</v>
      </c>
      <c r="M137" s="57">
        <f>+VLOOKUP(B137,'[6]GCI_data_platform-39'!$F$1:$G$149,2,FALSE)</f>
        <v>163.80047187820799</v>
      </c>
      <c r="N137" s="57">
        <f>+VLOOKUP(B137,'[6]GCI_data_platform-40'!$F$1:$G$149,2,FALSE)</f>
        <v>4.2622567789051802</v>
      </c>
      <c r="O137" s="57">
        <f>+VLOOKUP(B137,'[6]GCI_data_platform-41'!$F$1:$G$149,2,FALSE)</f>
        <v>5.2510167131736498</v>
      </c>
      <c r="P137" s="57">
        <f>+VLOOKUP(B137,'[6]GCI_data_platform-42'!$F$1:$G$149,2,FALSE)</f>
        <v>119.956463123408</v>
      </c>
      <c r="Q137" s="57">
        <f>+VLOOKUP(B137,'[6]GCI_data_platform-43'!$F$1:$G$149,2,FALSE)</f>
        <v>10.3278035540201</v>
      </c>
    </row>
    <row r="138" spans="1:17" hidden="1" x14ac:dyDescent="0.25">
      <c r="A138" s="57" t="s">
        <v>276</v>
      </c>
      <c r="B138" s="57" t="s">
        <v>529</v>
      </c>
      <c r="C138" s="57">
        <v>30</v>
      </c>
      <c r="F138" s="57">
        <f>+VLOOKUP(B138,'[6]GCI_data_platform-33'!$F$1:$G$149,2,FALSE)</f>
        <v>4.4513188895624403</v>
      </c>
      <c r="G138" s="57">
        <f>+VLOOKUP(B138,'[6]GCI_data_platform-34'!$F$1:$G$149,2,FALSE)</f>
        <v>4.9126804926991703</v>
      </c>
      <c r="H138" s="57">
        <f>+VLOOKUP(B138,'[6]GCI_data_platform-35'!$F$1:$G$149,2,FALSE)</f>
        <v>5.1279479491620101</v>
      </c>
      <c r="I138" s="57">
        <f>+VLOOKUP(B138,'[6]GCI_data_platform-108'!$F$1:$G$149,2,FALSE)</f>
        <v>4.8566423642458103</v>
      </c>
      <c r="J138" s="57">
        <f>+VLOOKUP(B138,'[6]GCI_data_platform-36'!$F$1:$G$149,2,FALSE)</f>
        <v>3.1173608458100599</v>
      </c>
      <c r="K138" s="57">
        <f>+VLOOKUP(B138,'[6]GCI_data_platform-37'!$F$1:$G$149,2,FALSE)</f>
        <v>4.3361939670391099</v>
      </c>
      <c r="L138" s="57">
        <f>+VLOOKUP(B138,'[6]GCI_data_platform-38'!$F$1:$G$149,2,FALSE)</f>
        <v>5.5263632843575401</v>
      </c>
      <c r="M138" s="57">
        <f>+VLOOKUP(B138,'[6]GCI_data_platform-39'!$F$1:$G$149,2,FALSE)</f>
        <v>2081.9478979094401</v>
      </c>
      <c r="N138" s="57">
        <f>+VLOOKUP(B138,'[6]GCI_data_platform-40'!$F$1:$G$149,2,FALSE)</f>
        <v>3.98995728642572</v>
      </c>
      <c r="O138" s="57">
        <f>+VLOOKUP(B138,'[6]GCI_data_platform-41'!$F$1:$G$149,2,FALSE)</f>
        <v>4.8139178877094997</v>
      </c>
      <c r="P138" s="57">
        <f>+VLOOKUP(B138,'[6]GCI_data_platform-42'!$F$1:$G$149,2,FALSE)</f>
        <v>90.835677587541994</v>
      </c>
      <c r="Q138" s="57">
        <f>+VLOOKUP(B138,'[6]GCI_data_platform-43'!$F$1:$G$149,2,FALSE)</f>
        <v>18.601396606045199</v>
      </c>
    </row>
    <row r="139" spans="1:17" hidden="1" x14ac:dyDescent="0.25">
      <c r="A139" s="57" t="s">
        <v>278</v>
      </c>
      <c r="B139" s="57" t="s">
        <v>533</v>
      </c>
      <c r="C139" s="57">
        <v>30</v>
      </c>
      <c r="F139" s="57">
        <f>+VLOOKUP(B139,'[6]GCI_data_platform-33'!$F$1:$G$149,2,FALSE)</f>
        <v>2.3056719711647098</v>
      </c>
      <c r="G139" s="57">
        <f>+VLOOKUP(B139,'[6]GCI_data_platform-34'!$F$1:$G$149,2,FALSE)</f>
        <v>2.6812417869179099</v>
      </c>
      <c r="H139" s="57">
        <f>+VLOOKUP(B139,'[6]GCI_data_platform-35'!$F$1:$G$149,2,FALSE)</f>
        <v>3.4053117836065598</v>
      </c>
      <c r="I139" s="57">
        <f>+VLOOKUP(B139,'[6]GCI_data_platform-108'!$F$1:$G$149,2,FALSE)</f>
        <v>3.0401992327868901</v>
      </c>
      <c r="J139" s="57">
        <f>+VLOOKUP(B139,'[6]GCI_data_platform-36'!$F$1:$G$149,2,FALSE)</f>
        <v>1.53151971803279</v>
      </c>
      <c r="K139" s="57">
        <f>+VLOOKUP(B139,'[6]GCI_data_platform-37'!$F$1:$G$149,2,FALSE)</f>
        <v>3.4141963311475401</v>
      </c>
      <c r="L139" s="57">
        <f>+VLOOKUP(B139,'[6]GCI_data_platform-38'!$F$1:$G$149,2,FALSE)</f>
        <v>3.5813136032786899</v>
      </c>
      <c r="M139" s="57">
        <f>+VLOOKUP(B139,'[6]GCI_data_platform-39'!$F$1:$G$149,2,FALSE)</f>
        <v>43.652170134144001</v>
      </c>
      <c r="N139" s="57">
        <f>+VLOOKUP(B139,'[6]GCI_data_platform-40'!$F$1:$G$149,2,FALSE)</f>
        <v>1.9301021554115001</v>
      </c>
      <c r="O139" s="57">
        <f>+VLOOKUP(B139,'[6]GCI_data_platform-41'!$F$1:$G$149,2,FALSE)</f>
        <v>2.4622580459016401</v>
      </c>
      <c r="P139" s="57">
        <f>+VLOOKUP(B139,'[6]GCI_data_platform-42'!$F$1:$G$149,2,FALSE)</f>
        <v>45.917850596854798</v>
      </c>
      <c r="Q139" s="57">
        <f>+VLOOKUP(B139,'[6]GCI_data_platform-43'!$F$1:$G$149,2,FALSE)</f>
        <v>0.88418686550905101</v>
      </c>
    </row>
    <row r="140" spans="1:17" hidden="1" x14ac:dyDescent="0.25">
      <c r="A140" s="57" t="s">
        <v>279</v>
      </c>
      <c r="B140" s="57" t="s">
        <v>534</v>
      </c>
      <c r="C140" s="57">
        <v>30</v>
      </c>
      <c r="F140" s="57">
        <f>+VLOOKUP(B140,'[6]GCI_data_platform-33'!$F$1:$G$149,2,FALSE)</f>
        <v>4.0691070206237399</v>
      </c>
      <c r="G140" s="57">
        <f>+VLOOKUP(B140,'[6]GCI_data_platform-34'!$F$1:$G$149,2,FALSE)</f>
        <v>3.3590063798398502</v>
      </c>
      <c r="H140" s="57">
        <f>+VLOOKUP(B140,'[6]GCI_data_platform-35'!$F$1:$G$149,2,FALSE)</f>
        <v>4.3719744009216601</v>
      </c>
      <c r="I140" s="57">
        <f>+VLOOKUP(B140,'[6]GCI_data_platform-108'!$F$1:$G$149,2,FALSE)</f>
        <v>2.1405581105990801</v>
      </c>
      <c r="J140" s="57">
        <f>+VLOOKUP(B140,'[6]GCI_data_platform-36'!$F$1:$G$149,2,FALSE)</f>
        <v>4.4670327668202798</v>
      </c>
      <c r="K140" s="57">
        <f>+VLOOKUP(B140,'[6]GCI_data_platform-37'!$F$1:$G$149,2,FALSE)</f>
        <v>3.70538201059908</v>
      </c>
      <c r="L140" s="57">
        <f>+VLOOKUP(B140,'[6]GCI_data_platform-38'!$F$1:$G$149,2,FALSE)</f>
        <v>3.8443511534562198</v>
      </c>
      <c r="M140" s="57">
        <f>+VLOOKUP(B140,'[6]GCI_data_platform-39'!$F$1:$G$149,2,FALSE)</f>
        <v>236.212569609984</v>
      </c>
      <c r="N140" s="57">
        <f>+VLOOKUP(B140,'[6]GCI_data_platform-40'!$F$1:$G$149,2,FALSE)</f>
        <v>4.7792076614076402</v>
      </c>
      <c r="O140" s="57">
        <f>+VLOOKUP(B140,'[6]GCI_data_platform-41'!$F$1:$G$149,2,FALSE)</f>
        <v>4.7241058456221197</v>
      </c>
      <c r="P140" s="57">
        <f>+VLOOKUP(B140,'[6]GCI_data_platform-42'!$F$1:$G$149,2,FALSE)</f>
        <v>132.05015377300401</v>
      </c>
      <c r="Q140" s="57">
        <f>+VLOOKUP(B140,'[6]GCI_data_platform-43'!$F$1:$G$149,2,FALSE)</f>
        <v>27.1074084382407</v>
      </c>
    </row>
    <row r="141" spans="1:17" hidden="1" x14ac:dyDescent="0.25">
      <c r="A141" s="57" t="s">
        <v>280</v>
      </c>
      <c r="B141" s="57" t="s">
        <v>535</v>
      </c>
      <c r="C141" s="57">
        <v>30</v>
      </c>
      <c r="F141" s="57">
        <f>+VLOOKUP(B141,'[6]GCI_data_platform-33'!$F$1:$G$149,2,FALSE)</f>
        <v>6.2013604937006397</v>
      </c>
      <c r="G141" s="57">
        <f>+VLOOKUP(B141,'[6]GCI_data_platform-34'!$F$1:$G$149,2,FALSE)</f>
        <v>6.6389138000000001</v>
      </c>
      <c r="H141" s="57">
        <f>+VLOOKUP(B141,'[6]GCI_data_platform-35'!$F$1:$G$149,2,FALSE)</f>
        <v>6.433999</v>
      </c>
      <c r="I141" s="57">
        <f>+VLOOKUP(B141,'[6]GCI_data_platform-108'!$F$1:$G$149,2,FALSE)</f>
        <v>6.6458690000000002</v>
      </c>
      <c r="J141" s="57">
        <f>+VLOOKUP(B141,'[6]GCI_data_platform-36'!$F$1:$G$149,2,FALSE)</f>
        <v>0</v>
      </c>
      <c r="K141" s="57">
        <f>+VLOOKUP(B141,'[6]GCI_data_platform-37'!$F$1:$G$149,2,FALSE)</f>
        <v>6.4331170000000002</v>
      </c>
      <c r="L141" s="57">
        <f>+VLOOKUP(B141,'[6]GCI_data_platform-38'!$F$1:$G$149,2,FALSE)</f>
        <v>6.681584</v>
      </c>
      <c r="M141" s="57">
        <f>+VLOOKUP(B141,'[6]GCI_data_platform-39'!$F$1:$G$149,2,FALSE)</f>
        <v>4198.9463578212499</v>
      </c>
      <c r="N141" s="57">
        <f>+VLOOKUP(B141,'[6]GCI_data_platform-40'!$F$1:$G$149,2,FALSE)</f>
        <v>5.7638071874012802</v>
      </c>
      <c r="O141" s="57">
        <f>+VLOOKUP(B141,'[6]GCI_data_platform-41'!$F$1:$G$149,2,FALSE)</f>
        <v>6.4571880000000004</v>
      </c>
      <c r="P141" s="57">
        <f>+VLOOKUP(B141,'[6]GCI_data_platform-42'!$F$1:$G$149,2,FALSE)</f>
        <v>169.94162134047701</v>
      </c>
      <c r="Q141" s="57">
        <f>+VLOOKUP(B141,'[6]GCI_data_platform-43'!$F$1:$G$149,2,FALSE)</f>
        <v>24.272351664034201</v>
      </c>
    </row>
    <row r="142" spans="1:17" hidden="1" x14ac:dyDescent="0.25">
      <c r="A142" s="57" t="s">
        <v>281</v>
      </c>
      <c r="B142" s="57" t="s">
        <v>536</v>
      </c>
      <c r="C142" s="57">
        <v>30</v>
      </c>
      <c r="F142" s="57">
        <f>+VLOOKUP(B142,'[6]GCI_data_platform-33'!$F$1:$G$149,2,FALSE)</f>
        <v>6.1227224158592</v>
      </c>
      <c r="G142" s="57">
        <f>+VLOOKUP(B142,'[6]GCI_data_platform-34'!$F$1:$G$149,2,FALSE)</f>
        <v>5.6588315643939398</v>
      </c>
      <c r="H142" s="57">
        <f>+VLOOKUP(B142,'[6]GCI_data_platform-35'!$F$1:$G$149,2,FALSE)</f>
        <v>5.3540610909090898</v>
      </c>
      <c r="I142" s="57">
        <f>+VLOOKUP(B142,'[6]GCI_data_platform-108'!$F$1:$G$149,2,FALSE)</f>
        <v>5.3096195681818203</v>
      </c>
      <c r="J142" s="57">
        <f>+VLOOKUP(B142,'[6]GCI_data_platform-36'!$F$1:$G$149,2,FALSE)</f>
        <v>5.0055435227272698</v>
      </c>
      <c r="K142" s="57">
        <f>+VLOOKUP(B142,'[6]GCI_data_platform-37'!$F$1:$G$149,2,FALSE)</f>
        <v>5.6762639318181796</v>
      </c>
      <c r="L142" s="57">
        <f>+VLOOKUP(B142,'[6]GCI_data_platform-38'!$F$1:$G$149,2,FALSE)</f>
        <v>5.6075012727272702</v>
      </c>
      <c r="M142" s="57">
        <f>+VLOOKUP(B142,'[6]GCI_data_platform-39'!$F$1:$G$149,2,FALSE)</f>
        <v>6326.32967235878</v>
      </c>
      <c r="N142" s="57">
        <f>+VLOOKUP(B142,'[6]GCI_data_platform-40'!$F$1:$G$149,2,FALSE)</f>
        <v>6.5866132673244504</v>
      </c>
      <c r="O142" s="57">
        <f>+VLOOKUP(B142,'[6]GCI_data_platform-41'!$F$1:$G$149,2,FALSE)</f>
        <v>6.6544572045454498</v>
      </c>
      <c r="P142" s="57">
        <f>+VLOOKUP(B142,'[6]GCI_data_platform-42'!$F$1:$G$149,2,FALSE)</f>
        <v>130.750773204138</v>
      </c>
      <c r="Q142" s="57">
        <f>+VLOOKUP(B142,'[6]GCI_data_platform-43'!$F$1:$G$149,2,FALSE)</f>
        <v>52.5652854555359</v>
      </c>
    </row>
    <row r="143" spans="1:17" hidden="1" x14ac:dyDescent="0.25">
      <c r="A143" s="57" t="s">
        <v>123</v>
      </c>
      <c r="B143" s="57" t="s">
        <v>537</v>
      </c>
      <c r="C143" s="57">
        <v>30</v>
      </c>
      <c r="F143" s="57">
        <f>+VLOOKUP(B143,'[6]GCI_data_platform-33'!$F$1:$G$149,2,FALSE)</f>
        <v>5.77247944315888</v>
      </c>
      <c r="G143" s="57">
        <f>+VLOOKUP(B143,'[6]GCI_data_platform-34'!$F$1:$G$149,2,FALSE)</f>
        <v>5.8214466101340001</v>
      </c>
      <c r="H143" s="57">
        <f>+VLOOKUP(B143,'[6]GCI_data_platform-35'!$F$1:$G$149,2,FALSE)</f>
        <v>5.73413692211055</v>
      </c>
      <c r="I143" s="57">
        <f>+VLOOKUP(B143,'[6]GCI_data_platform-108'!$F$1:$G$149,2,FALSE)</f>
        <v>5.6844528241205996</v>
      </c>
      <c r="J143" s="57">
        <f>+VLOOKUP(B143,'[6]GCI_data_platform-36'!$F$1:$G$149,2,FALSE)</f>
        <v>4.88993059296482</v>
      </c>
      <c r="K143" s="57">
        <f>+VLOOKUP(B143,'[6]GCI_data_platform-37'!$F$1:$G$149,2,FALSE)</f>
        <v>5.6717412763819102</v>
      </c>
      <c r="L143" s="57">
        <f>+VLOOKUP(B143,'[6]GCI_data_platform-38'!$F$1:$G$149,2,FALSE)</f>
        <v>5.9484180452261297</v>
      </c>
      <c r="M143" s="57">
        <f>+VLOOKUP(B143,'[6]GCI_data_platform-39'!$F$1:$G$149,2,FALSE)</f>
        <v>32852.2404388102</v>
      </c>
      <c r="N143" s="57">
        <f>+VLOOKUP(B143,'[6]GCI_data_platform-40'!$F$1:$G$149,2,FALSE)</f>
        <v>5.7235122761837598</v>
      </c>
      <c r="O143" s="57">
        <f>+VLOOKUP(B143,'[6]GCI_data_platform-41'!$F$1:$G$149,2,FALSE)</f>
        <v>6.1916408793969904</v>
      </c>
      <c r="P143" s="57">
        <f>+VLOOKUP(B143,'[6]GCI_data_platform-42'!$F$1:$G$149,2,FALSE)</f>
        <v>98.166103913114995</v>
      </c>
      <c r="Q143" s="57">
        <f>+VLOOKUP(B143,'[6]GCI_data_platform-43'!$F$1:$G$149,2,FALSE)</f>
        <v>44.016414335235403</v>
      </c>
    </row>
    <row r="144" spans="1:17" hidden="1" x14ac:dyDescent="0.25">
      <c r="A144" s="57" t="s">
        <v>282</v>
      </c>
      <c r="B144" s="57" t="s">
        <v>538</v>
      </c>
      <c r="C144" s="57">
        <v>30</v>
      </c>
      <c r="F144" s="57">
        <f>+VLOOKUP(B144,'[6]GCI_data_platform-33'!$F$1:$G$149,2,FALSE)</f>
        <v>4.3143110082891702</v>
      </c>
      <c r="G144" s="57">
        <f>+VLOOKUP(B144,'[6]GCI_data_platform-34'!$F$1:$G$149,2,FALSE)</f>
        <v>3.1093828956295502</v>
      </c>
      <c r="H144" s="57">
        <f>+VLOOKUP(B144,'[6]GCI_data_platform-35'!$F$1:$G$149,2,FALSE)</f>
        <v>3.8577876589595399</v>
      </c>
      <c r="I144" s="57">
        <f>+VLOOKUP(B144,'[6]GCI_data_platform-108'!$F$1:$G$149,2,FALSE)</f>
        <v>3.4941877855491299</v>
      </c>
      <c r="J144" s="57">
        <f>+VLOOKUP(B144,'[6]GCI_data_platform-36'!$F$1:$G$149,2,FALSE)</f>
        <v>1.2295589208092501</v>
      </c>
      <c r="K144" s="57">
        <f>+VLOOKUP(B144,'[6]GCI_data_platform-37'!$F$1:$G$149,2,FALSE)</f>
        <v>4.6995827462427702</v>
      </c>
      <c r="L144" s="57">
        <f>+VLOOKUP(B144,'[6]GCI_data_platform-38'!$F$1:$G$149,2,FALSE)</f>
        <v>4.2502855930635803</v>
      </c>
      <c r="M144" s="57">
        <f>+VLOOKUP(B144,'[6]GCI_data_platform-39'!$F$1:$G$149,2,FALSE)</f>
        <v>47.423314547136002</v>
      </c>
      <c r="N144" s="57">
        <f>+VLOOKUP(B144,'[6]GCI_data_platform-40'!$F$1:$G$149,2,FALSE)</f>
        <v>5.5192391209487903</v>
      </c>
      <c r="O144" s="57">
        <f>+VLOOKUP(B144,'[6]GCI_data_platform-41'!$F$1:$G$149,2,FALSE)</f>
        <v>5.62038267861272</v>
      </c>
      <c r="P144" s="57">
        <f>+VLOOKUP(B144,'[6]GCI_data_platform-42'!$F$1:$G$149,2,FALSE)</f>
        <v>147.296625492271</v>
      </c>
      <c r="Q144" s="57">
        <f>+VLOOKUP(B144,'[6]GCI_data_platform-43'!$F$1:$G$149,2,FALSE)</f>
        <v>29.8090656797078</v>
      </c>
    </row>
    <row r="145" spans="1:17" hidden="1" x14ac:dyDescent="0.25">
      <c r="A145" s="57" t="s">
        <v>284</v>
      </c>
      <c r="B145" s="57" t="s">
        <v>541</v>
      </c>
      <c r="C145" s="57">
        <v>30</v>
      </c>
      <c r="F145" s="57">
        <f>+VLOOKUP(B145,'[6]GCI_data_platform-33'!$F$1:$G$149,2,FALSE)</f>
        <v>2.6112567524789601</v>
      </c>
      <c r="G145" s="57">
        <f>+VLOOKUP(B145,'[6]GCI_data_platform-34'!$F$1:$G$149,2,FALSE)</f>
        <v>2.34626802917226</v>
      </c>
      <c r="H145" s="57">
        <f>+VLOOKUP(B145,'[6]GCI_data_platform-35'!$F$1:$G$149,2,FALSE)</f>
        <v>2.6301735096774199</v>
      </c>
      <c r="I145" s="57">
        <f>+VLOOKUP(B145,'[6]GCI_data_platform-108'!$F$1:$G$149,2,FALSE)</f>
        <v>2.6486486677419401</v>
      </c>
      <c r="J145" s="57">
        <f>+VLOOKUP(B145,'[6]GCI_data_platform-36'!$F$1:$G$149,2,FALSE)</f>
        <v>1.5806091193548399</v>
      </c>
      <c r="K145" s="57">
        <f>+VLOOKUP(B145,'[6]GCI_data_platform-37'!$F$1:$G$149,2,FALSE)</f>
        <v>2.5349985838709701</v>
      </c>
      <c r="L145" s="57">
        <f>+VLOOKUP(B145,'[6]GCI_data_platform-38'!$F$1:$G$149,2,FALSE)</f>
        <v>2.9887959387096799</v>
      </c>
      <c r="M145" s="57">
        <f>+VLOOKUP(B145,'[6]GCI_data_platform-39'!$F$1:$G$149,2,FALSE)</f>
        <v>262.51623351360001</v>
      </c>
      <c r="N145" s="57">
        <f>+VLOOKUP(B145,'[6]GCI_data_platform-40'!$F$1:$G$149,2,FALSE)</f>
        <v>2.8762454757856601</v>
      </c>
      <c r="O145" s="57">
        <f>+VLOOKUP(B145,'[6]GCI_data_platform-41'!$F$1:$G$149,2,FALSE)</f>
        <v>1.78094054193548</v>
      </c>
      <c r="P145" s="57">
        <f>+VLOOKUP(B145,'[6]GCI_data_platform-42'!$F$1:$G$149,2,FALSE)</f>
        <v>102.10008171774101</v>
      </c>
      <c r="Q145" s="57">
        <f>+VLOOKUP(B145,'[6]GCI_data_platform-43'!$F$1:$G$149,2,FALSE)</f>
        <v>25.5873115558976</v>
      </c>
    </row>
    <row r="146" spans="1:17" hidden="1" x14ac:dyDescent="0.25">
      <c r="A146" s="57" t="s">
        <v>285</v>
      </c>
      <c r="B146" s="57" t="s">
        <v>542</v>
      </c>
      <c r="C146" s="57">
        <v>30</v>
      </c>
      <c r="F146" s="57">
        <f>+VLOOKUP(B146,'[6]GCI_data_platform-33'!$F$1:$G$149,2,FALSE)</f>
        <v>3.6883328295869702</v>
      </c>
      <c r="G146" s="57">
        <f>+VLOOKUP(B146,'[6]GCI_data_platform-34'!$F$1:$G$149,2,FALSE)</f>
        <v>3.3523540589340102</v>
      </c>
      <c r="H146" s="57">
        <f>+VLOOKUP(B146,'[6]GCI_data_platform-35'!$F$1:$G$149,2,FALSE)</f>
        <v>3.4080475756097601</v>
      </c>
      <c r="I146" s="57">
        <f>+VLOOKUP(B146,'[6]GCI_data_platform-108'!$F$1:$G$149,2,FALSE)</f>
        <v>3.0803081902438998</v>
      </c>
      <c r="J146" s="57">
        <f>+VLOOKUP(B146,'[6]GCI_data_platform-36'!$F$1:$G$149,2,FALSE)</f>
        <v>2.9656800195122002</v>
      </c>
      <c r="K146" s="57">
        <f>+VLOOKUP(B146,'[6]GCI_data_platform-37'!$F$1:$G$149,2,FALSE)</f>
        <v>3.6761477365853699</v>
      </c>
      <c r="L146" s="57">
        <f>+VLOOKUP(B146,'[6]GCI_data_platform-38'!$F$1:$G$149,2,FALSE)</f>
        <v>4.0413346195121997</v>
      </c>
      <c r="M146" s="57">
        <f>+VLOOKUP(B146,'[6]GCI_data_platform-39'!$F$1:$G$149,2,FALSE)</f>
        <v>733.96472864774398</v>
      </c>
      <c r="N146" s="57">
        <f>+VLOOKUP(B146,'[6]GCI_data_platform-40'!$F$1:$G$149,2,FALSE)</f>
        <v>4.0243116002399297</v>
      </c>
      <c r="O146" s="57">
        <f>+VLOOKUP(B146,'[6]GCI_data_platform-41'!$F$1:$G$149,2,FALSE)</f>
        <v>3.9615663560975598</v>
      </c>
      <c r="P146" s="57">
        <f>+VLOOKUP(B146,'[6]GCI_data_platform-42'!$F$1:$G$149,2,FALSE)</f>
        <v>149.409997343817</v>
      </c>
      <c r="Q146" s="57">
        <f>+VLOOKUP(B146,'[6]GCI_data_platform-43'!$F$1:$G$149,2,FALSE)</f>
        <v>11.357425477158399</v>
      </c>
    </row>
    <row r="147" spans="1:17" hidden="1" x14ac:dyDescent="0.25">
      <c r="A147" s="57" t="s">
        <v>324</v>
      </c>
      <c r="B147" s="57" t="s">
        <v>548</v>
      </c>
      <c r="C147" s="57">
        <v>30</v>
      </c>
      <c r="F147" s="57">
        <f>+VLOOKUP(B147,'[6]GCI_data_platform-33'!$F$1:$G$149,2,FALSE)</f>
        <v>1.9394843248295299</v>
      </c>
      <c r="G147" s="57">
        <f>+VLOOKUP(B147,'[6]GCI_data_platform-34'!$F$1:$G$149,2,FALSE)</f>
        <v>2.3473651427256699</v>
      </c>
      <c r="H147" s="57">
        <f>+VLOOKUP(B147,'[6]GCI_data_platform-35'!$F$1:$G$149,2,FALSE)</f>
        <v>2.631994932</v>
      </c>
      <c r="I147" s="57">
        <f>+VLOOKUP(B147,'[6]GCI_data_platform-108'!$F$1:$G$149,2,FALSE)</f>
        <v>2.449406872</v>
      </c>
      <c r="J147" s="57">
        <f>+VLOOKUP(B147,'[6]GCI_data_platform-36'!$F$1:$G$149,2,FALSE)</f>
        <v>0</v>
      </c>
      <c r="K147" s="57">
        <f>+VLOOKUP(B147,'[6]GCI_data_platform-37'!$F$1:$G$149,2,FALSE)</f>
        <v>2.8521069319999999</v>
      </c>
      <c r="L147" s="57">
        <f>+VLOOKUP(B147,'[6]GCI_data_platform-38'!$F$1:$G$149,2,FALSE)</f>
        <v>2.6985621800000001</v>
      </c>
      <c r="M147" s="57">
        <f>+VLOOKUP(B147,'[6]GCI_data_platform-39'!$F$1:$G$149,2,FALSE)</f>
        <v>39.816576321984002</v>
      </c>
      <c r="N147" s="57">
        <f>+VLOOKUP(B147,'[6]GCI_data_platform-40'!$F$1:$G$149,2,FALSE)</f>
        <v>1.5316035069334</v>
      </c>
      <c r="O147" s="57">
        <f>+VLOOKUP(B147,'[6]GCI_data_platform-41'!$F$1:$G$149,2,FALSE)</f>
        <v>1.4541533719999999</v>
      </c>
      <c r="P147" s="57">
        <f>+VLOOKUP(B147,'[6]GCI_data_platform-42'!$F$1:$G$149,2,FALSE)</f>
        <v>54.362145674672</v>
      </c>
      <c r="Q147" s="57">
        <f>+VLOOKUP(B147,'[6]GCI_data_platform-43'!$F$1:$G$149,2,FALSE)</f>
        <v>4.3176840881178302</v>
      </c>
    </row>
    <row r="148" spans="1:17" hidden="1" x14ac:dyDescent="0.25">
      <c r="A148" s="57" t="s">
        <v>287</v>
      </c>
      <c r="B148" s="57" t="s">
        <v>549</v>
      </c>
      <c r="C148" s="57">
        <v>30</v>
      </c>
      <c r="F148" s="57">
        <f>+VLOOKUP(B148,'[6]GCI_data_platform-33'!$F$1:$G$149,2,FALSE)</f>
        <v>2.7607645312232001</v>
      </c>
      <c r="G148" s="57">
        <f>+VLOOKUP(B148,'[6]GCI_data_platform-34'!$F$1:$G$149,2,FALSE)</f>
        <v>2.8973841314244599</v>
      </c>
      <c r="H148" s="57">
        <f>+VLOOKUP(B148,'[6]GCI_data_platform-35'!$F$1:$G$149,2,FALSE)</f>
        <v>3.7663062837988801</v>
      </c>
      <c r="I148" s="57">
        <f>+VLOOKUP(B148,'[6]GCI_data_platform-108'!$F$1:$G$149,2,FALSE)</f>
        <v>3.3672250357541902</v>
      </c>
      <c r="J148" s="57">
        <f>+VLOOKUP(B148,'[6]GCI_data_platform-36'!$F$1:$G$149,2,FALSE)</f>
        <v>2.1103932525139699</v>
      </c>
      <c r="K148" s="57">
        <f>+VLOOKUP(B148,'[6]GCI_data_platform-37'!$F$1:$G$149,2,FALSE)</f>
        <v>3.4871999720670401</v>
      </c>
      <c r="L148" s="57">
        <f>+VLOOKUP(B148,'[6]GCI_data_platform-38'!$F$1:$G$149,2,FALSE)</f>
        <v>3.53856092960894</v>
      </c>
      <c r="M148" s="57">
        <f>+VLOOKUP(B148,'[6]GCI_data_platform-39'!$F$1:$G$149,2,FALSE)</f>
        <v>43.542359764992</v>
      </c>
      <c r="N148" s="57">
        <f>+VLOOKUP(B148,'[6]GCI_data_platform-40'!$F$1:$G$149,2,FALSE)</f>
        <v>2.62414493102195</v>
      </c>
      <c r="O148" s="57">
        <f>+VLOOKUP(B148,'[6]GCI_data_platform-41'!$F$1:$G$149,2,FALSE)</f>
        <v>3.10312336424581</v>
      </c>
      <c r="P148" s="57">
        <f>+VLOOKUP(B148,'[6]GCI_data_platform-42'!$F$1:$G$149,2,FALSE)</f>
        <v>75.806659911923305</v>
      </c>
      <c r="Q148" s="57">
        <f>+VLOOKUP(B148,'[6]GCI_data_platform-43'!$F$1:$G$149,2,FALSE)</f>
        <v>0.594529781482107</v>
      </c>
    </row>
    <row r="149" spans="1:17" hidden="1" x14ac:dyDescent="0.25">
      <c r="A149" s="57" t="s">
        <v>288</v>
      </c>
      <c r="B149" s="57" t="s">
        <v>550</v>
      </c>
      <c r="C149" s="57">
        <v>30</v>
      </c>
      <c r="F149" s="57">
        <f>+VLOOKUP(B149,'[6]GCI_data_platform-33'!$F$1:$G$149,2,FALSE)</f>
        <v>2.5909180626547399</v>
      </c>
      <c r="G149" s="57">
        <f>+VLOOKUP(B149,'[6]GCI_data_platform-34'!$F$1:$G$149,2,FALSE)</f>
        <v>2.8588667937790602</v>
      </c>
      <c r="H149" s="57">
        <f>+VLOOKUP(B149,'[6]GCI_data_platform-35'!$F$1:$G$149,2,FALSE)</f>
        <v>3.1682745438016502</v>
      </c>
      <c r="I149" s="57">
        <f>+VLOOKUP(B149,'[6]GCI_data_platform-108'!$F$1:$G$149,2,FALSE)</f>
        <v>3.2768479024793402</v>
      </c>
      <c r="J149" s="57">
        <f>+VLOOKUP(B149,'[6]GCI_data_platform-36'!$F$1:$G$149,2,FALSE)</f>
        <v>2.2707091206611598</v>
      </c>
      <c r="K149" s="57">
        <f>+VLOOKUP(B149,'[6]GCI_data_platform-37'!$F$1:$G$149,2,FALSE)</f>
        <v>4.0866036148760303</v>
      </c>
      <c r="L149" s="57">
        <f>+VLOOKUP(B149,'[6]GCI_data_platform-38'!$F$1:$G$149,2,FALSE)</f>
        <v>3.31846488595041</v>
      </c>
      <c r="M149" s="57">
        <f>+VLOOKUP(B149,'[6]GCI_data_platform-39'!$F$1:$G$149,2,FALSE)</f>
        <v>12.450989998656</v>
      </c>
      <c r="N149" s="57">
        <f>+VLOOKUP(B149,'[6]GCI_data_platform-40'!$F$1:$G$149,2,FALSE)</f>
        <v>2.3229693315304298</v>
      </c>
      <c r="O149" s="57">
        <f>+VLOOKUP(B149,'[6]GCI_data_platform-41'!$F$1:$G$149,2,FALSE)</f>
        <v>1.9727315190082599</v>
      </c>
      <c r="P149" s="57">
        <f>+VLOOKUP(B149,'[6]GCI_data_platform-42'!$F$1:$G$149,2,FALSE)</f>
        <v>96.928285762103499</v>
      </c>
      <c r="Q149" s="57">
        <f>+VLOOKUP(B149,'[6]GCI_data_platform-43'!$F$1:$G$149,2,FALSE)</f>
        <v>2.3179457798172001</v>
      </c>
    </row>
    <row r="151" spans="1:17" x14ac:dyDescent="0.25">
      <c r="A151" s="47" t="s">
        <v>171</v>
      </c>
      <c r="F151" s="57">
        <f t="shared" ref="F151:Q151" si="0">+AVERAGEIF($D$2:$D$149,1,F2:F149)</f>
        <v>4.0235270099553819</v>
      </c>
      <c r="G151" s="57">
        <f t="shared" si="0"/>
        <v>3.7134567520742947</v>
      </c>
      <c r="H151" s="57">
        <f t="shared" si="0"/>
        <v>4.5496841795419094</v>
      </c>
      <c r="I151" s="57">
        <f t="shared" si="0"/>
        <v>4.069345462706166</v>
      </c>
      <c r="J151" s="57">
        <f t="shared" si="0"/>
        <v>1.3596697147143579</v>
      </c>
      <c r="K151" s="57">
        <f t="shared" si="0"/>
        <v>4.4086666730686179</v>
      </c>
      <c r="L151" s="57">
        <f t="shared" si="0"/>
        <v>4.5543999109863398</v>
      </c>
      <c r="M151" s="57">
        <f t="shared" si="0"/>
        <v>86.070185824957633</v>
      </c>
      <c r="N151" s="57">
        <f t="shared" si="0"/>
        <v>4.3335972678364687</v>
      </c>
      <c r="O151" s="57">
        <f t="shared" si="0"/>
        <v>4.6698148875269805</v>
      </c>
      <c r="P151" s="57">
        <f t="shared" si="0"/>
        <v>117.61774087521927</v>
      </c>
      <c r="Q151" s="57">
        <f t="shared" si="0"/>
        <v>20.766094727293225</v>
      </c>
    </row>
    <row r="152" spans="1:17" x14ac:dyDescent="0.25">
      <c r="A152" s="47" t="s">
        <v>685</v>
      </c>
      <c r="F152" s="57">
        <f>+AVERAGEIF($C$2:$C$149,20,F2:F149)</f>
        <v>4.0298878047349351</v>
      </c>
      <c r="G152" s="57">
        <f t="shared" ref="G152:Q152" si="1">+AVERAGEIF($C$2:$C$149,20,G2:G149)</f>
        <v>3.7287022938929395</v>
      </c>
      <c r="H152" s="57">
        <f t="shared" si="1"/>
        <v>4.5577836397394016</v>
      </c>
      <c r="I152" s="57">
        <f t="shared" si="1"/>
        <v>4.0835199060162699</v>
      </c>
      <c r="J152" s="57">
        <f t="shared" si="1"/>
        <v>1.423436423901562</v>
      </c>
      <c r="K152" s="57">
        <f t="shared" si="1"/>
        <v>4.3623584295594657</v>
      </c>
      <c r="L152" s="57">
        <f t="shared" si="1"/>
        <v>4.5005328313311654</v>
      </c>
      <c r="M152" s="57">
        <f t="shared" si="1"/>
        <v>91.259230412936262</v>
      </c>
      <c r="N152" s="57">
        <f t="shared" si="1"/>
        <v>4.3310733155769308</v>
      </c>
      <c r="O152" s="57">
        <f t="shared" si="1"/>
        <v>4.7043473768994479</v>
      </c>
      <c r="P152" s="57">
        <f t="shared" si="1"/>
        <v>116.34030415473242</v>
      </c>
      <c r="Q152" s="57">
        <f t="shared" si="1"/>
        <v>20.100590729425903</v>
      </c>
    </row>
    <row r="153" spans="1:17" x14ac:dyDescent="0.25">
      <c r="A153" s="47" t="s">
        <v>173</v>
      </c>
      <c r="F153" s="57">
        <f>+AVERAGEIF($C$2:$C$149,10,F2:F149)</f>
        <v>3.9942673539694362</v>
      </c>
      <c r="G153" s="57">
        <f t="shared" ref="G153:Q153" si="2">+AVERAGEIF($C$2:$C$149,10,G2:G149)</f>
        <v>3.64332725970853</v>
      </c>
      <c r="H153" s="57">
        <f t="shared" si="2"/>
        <v>4.5124266626334464</v>
      </c>
      <c r="I153" s="57">
        <f t="shared" si="2"/>
        <v>4.0041430234796982</v>
      </c>
      <c r="J153" s="57">
        <f t="shared" si="2"/>
        <v>1.0663428524532199</v>
      </c>
      <c r="K153" s="57">
        <f t="shared" si="2"/>
        <v>4.6216845932107198</v>
      </c>
      <c r="L153" s="57">
        <f t="shared" si="2"/>
        <v>4.8021884774001453</v>
      </c>
      <c r="M153" s="57">
        <f t="shared" si="2"/>
        <v>62.200580720255992</v>
      </c>
      <c r="N153" s="57">
        <f t="shared" si="2"/>
        <v>4.3452074482303438</v>
      </c>
      <c r="O153" s="57">
        <f t="shared" si="2"/>
        <v>4.5109654364136276</v>
      </c>
      <c r="P153" s="57">
        <f t="shared" si="2"/>
        <v>123.4939497894587</v>
      </c>
      <c r="Q153" s="57">
        <f t="shared" si="2"/>
        <v>23.827413117482905</v>
      </c>
    </row>
    <row r="154" spans="1:17" x14ac:dyDescent="0.25">
      <c r="A154" s="47" t="s">
        <v>58</v>
      </c>
      <c r="F154" s="57">
        <f>+AVERAGEIF($C$2:$C$149,30,F2:F149)</f>
        <v>3.9330498624435761</v>
      </c>
      <c r="G154" s="57">
        <f t="shared" ref="G154:Q154" si="3">+AVERAGEIF($C$2:$C$149,30,G2:G149)</f>
        <v>3.7690603211184266</v>
      </c>
      <c r="H154" s="57">
        <f t="shared" si="3"/>
        <v>4.2181999135691211</v>
      </c>
      <c r="I154" s="57">
        <f t="shared" si="3"/>
        <v>3.9990478274567764</v>
      </c>
      <c r="J154" s="57">
        <f t="shared" si="3"/>
        <v>2.8744886764750737</v>
      </c>
      <c r="K154" s="57">
        <f t="shared" si="3"/>
        <v>4.1525054236056498</v>
      </c>
      <c r="L154" s="57">
        <f t="shared" si="3"/>
        <v>4.4157749395038648</v>
      </c>
      <c r="M154" s="57">
        <f t="shared" si="3"/>
        <v>1139.0029013186727</v>
      </c>
      <c r="N154" s="57">
        <f t="shared" si="3"/>
        <v>4.0970394037687248</v>
      </c>
      <c r="O154" s="57">
        <f t="shared" si="3"/>
        <v>4.4779936787066754</v>
      </c>
      <c r="P154" s="57">
        <f t="shared" si="3"/>
        <v>106.15594865015269</v>
      </c>
      <c r="Q154" s="57">
        <f t="shared" si="3"/>
        <v>19.671637650396683</v>
      </c>
    </row>
    <row r="156" spans="1:17" x14ac:dyDescent="0.25">
      <c r="A156" s="47" t="s">
        <v>759</v>
      </c>
      <c r="F156" s="57">
        <f>+AVERAGEIF($E$2:$E$149,22,F2:F149)</f>
        <v>3.83296931540495</v>
      </c>
      <c r="G156" s="57">
        <f t="shared" ref="G156:Q156" si="4">+AVERAGEIF($E$2:$E$149,22,G2:G149)</f>
        <v>3.5999039784129643</v>
      </c>
      <c r="H156" s="57">
        <f t="shared" si="4"/>
        <v>4.4730320885475772</v>
      </c>
      <c r="I156" s="57">
        <f t="shared" si="4"/>
        <v>3.9372459126056354</v>
      </c>
      <c r="J156" s="57">
        <f t="shared" si="4"/>
        <v>1.5428659984484501</v>
      </c>
      <c r="K156" s="57">
        <f t="shared" si="4"/>
        <v>4.1754567610147122</v>
      </c>
      <c r="L156" s="57">
        <f t="shared" si="4"/>
        <v>4.3001635668050353</v>
      </c>
      <c r="M156" s="57">
        <f t="shared" si="4"/>
        <v>98.627327629379863</v>
      </c>
      <c r="N156" s="57">
        <f t="shared" si="4"/>
        <v>4.0660346523969357</v>
      </c>
      <c r="O156" s="57">
        <f t="shared" si="4"/>
        <v>4.6723595777450999</v>
      </c>
      <c r="P156" s="57">
        <f t="shared" si="4"/>
        <v>110.59199825121129</v>
      </c>
      <c r="Q156" s="57">
        <f t="shared" si="4"/>
        <v>14.010134970794882</v>
      </c>
    </row>
    <row r="157" spans="1:17" x14ac:dyDescent="0.25">
      <c r="A157" s="47" t="s">
        <v>760</v>
      </c>
      <c r="F157" s="57">
        <f>+AVERAGEIF($E$2:$E$149,21,F2:F149)</f>
        <v>4.4799872089177581</v>
      </c>
      <c r="G157" s="57">
        <f t="shared" ref="G157:Q157" si="5">+AVERAGEIF($E$2:$E$149,21,G2:G149)</f>
        <v>4.0230984435614543</v>
      </c>
      <c r="H157" s="57">
        <f t="shared" si="5"/>
        <v>4.7515014710349988</v>
      </c>
      <c r="I157" s="57">
        <f t="shared" si="5"/>
        <v>4.4178604623834321</v>
      </c>
      <c r="J157" s="57">
        <f t="shared" si="5"/>
        <v>1.1504545392229615</v>
      </c>
      <c r="K157" s="57">
        <f t="shared" si="5"/>
        <v>4.7895622433760483</v>
      </c>
      <c r="L157" s="57">
        <f t="shared" si="5"/>
        <v>4.9585197216766028</v>
      </c>
      <c r="M157" s="57">
        <f t="shared" si="5"/>
        <v>74.417865346779422</v>
      </c>
      <c r="N157" s="57">
        <f t="shared" si="5"/>
        <v>4.9368759742740611</v>
      </c>
      <c r="O157" s="57">
        <f t="shared" si="5"/>
        <v>4.7774623463950974</v>
      </c>
      <c r="P157" s="57">
        <f t="shared" si="5"/>
        <v>129.47928907706645</v>
      </c>
      <c r="Q157" s="57">
        <f t="shared" si="5"/>
        <v>34.021632463439673</v>
      </c>
    </row>
    <row r="158" spans="1:17" x14ac:dyDescent="0.25">
      <c r="A158" s="47" t="s">
        <v>761</v>
      </c>
      <c r="F158" s="57">
        <f>+AVERAGEIF($E$2:$E$149,12,F2:F149)</f>
        <v>3.6555000530698734</v>
      </c>
      <c r="G158" s="57">
        <f t="shared" ref="G158:Q158" si="6">+AVERAGEIF($E$2:$E$149,12,G2:G149)</f>
        <v>3.3574129765127698</v>
      </c>
      <c r="H158" s="57">
        <f t="shared" si="6"/>
        <v>4.2665341754615307</v>
      </c>
      <c r="I158" s="57">
        <f t="shared" si="6"/>
        <v>3.7717617146230267</v>
      </c>
      <c r="J158" s="57">
        <f t="shared" si="6"/>
        <v>1.3483548104612499</v>
      </c>
      <c r="K158" s="57">
        <f t="shared" si="6"/>
        <v>4.1540861334836734</v>
      </c>
      <c r="L158" s="57">
        <f t="shared" si="6"/>
        <v>4.26270850963152</v>
      </c>
      <c r="M158" s="57">
        <f t="shared" si="6"/>
        <v>33.500233987967995</v>
      </c>
      <c r="N158" s="57">
        <f t="shared" si="6"/>
        <v>3.95358712962698</v>
      </c>
      <c r="O158" s="57">
        <f t="shared" si="6"/>
        <v>3.9658942281092728</v>
      </c>
      <c r="P158" s="57">
        <f t="shared" si="6"/>
        <v>131.51115355841463</v>
      </c>
      <c r="Q158" s="57">
        <f t="shared" si="6"/>
        <v>19.03544508826327</v>
      </c>
    </row>
    <row r="159" spans="1:17" x14ac:dyDescent="0.25">
      <c r="A159" s="47" t="s">
        <v>762</v>
      </c>
      <c r="F159" s="57">
        <f>+AVERAGEIF($E$2:$E$149,11,F2:F149)</f>
        <v>4.5024183053187805</v>
      </c>
      <c r="G159" s="57">
        <f t="shared" ref="G159:Q159" si="7">+AVERAGEIF($E$2:$E$149,11,G2:G149)</f>
        <v>4.0721986845021698</v>
      </c>
      <c r="H159" s="57">
        <f t="shared" si="7"/>
        <v>4.8812653933913204</v>
      </c>
      <c r="I159" s="57">
        <f t="shared" si="7"/>
        <v>4.3527149867647053</v>
      </c>
      <c r="J159" s="57">
        <f t="shared" si="7"/>
        <v>0.64332491544117498</v>
      </c>
      <c r="K159" s="57">
        <f t="shared" si="7"/>
        <v>5.3230822828012894</v>
      </c>
      <c r="L159" s="57">
        <f t="shared" si="7"/>
        <v>5.6114084290530855</v>
      </c>
      <c r="M159" s="57">
        <f t="shared" si="7"/>
        <v>105.251100818688</v>
      </c>
      <c r="N159" s="57">
        <f t="shared" si="7"/>
        <v>4.9326379261353903</v>
      </c>
      <c r="O159" s="57">
        <f t="shared" si="7"/>
        <v>5.3285722488701595</v>
      </c>
      <c r="P159" s="57">
        <f t="shared" si="7"/>
        <v>111.46814413602485</v>
      </c>
      <c r="Q159" s="57">
        <f t="shared" si="7"/>
        <v>31.015365161312364</v>
      </c>
    </row>
    <row r="162" spans="1:17" x14ac:dyDescent="0.25">
      <c r="A162" s="47" t="s">
        <v>763</v>
      </c>
      <c r="F162" s="57">
        <f t="shared" ref="F162:Q163" si="8">+F158/F156</f>
        <v>0.953699273922748</v>
      </c>
      <c r="G162" s="57">
        <f t="shared" si="8"/>
        <v>0.93263959167958199</v>
      </c>
      <c r="H162" s="57">
        <f t="shared" si="8"/>
        <v>0.95383491354449512</v>
      </c>
      <c r="I162" s="57">
        <f t="shared" si="8"/>
        <v>0.95796955494885694</v>
      </c>
      <c r="J162" s="57">
        <f t="shared" si="8"/>
        <v>0.87392865732811142</v>
      </c>
      <c r="K162" s="57">
        <f t="shared" si="8"/>
        <v>0.9948818467645093</v>
      </c>
      <c r="L162" s="57">
        <f t="shared" si="8"/>
        <v>0.99128985291102689</v>
      </c>
      <c r="M162" s="57">
        <f t="shared" si="8"/>
        <v>0.33966482508635559</v>
      </c>
      <c r="N162" s="57">
        <f t="shared" si="8"/>
        <v>0.97234467180360407</v>
      </c>
      <c r="O162" s="57">
        <f t="shared" si="8"/>
        <v>0.84879901945030301</v>
      </c>
      <c r="P162" s="57">
        <f t="shared" si="8"/>
        <v>1.1891561382197398</v>
      </c>
      <c r="Q162" s="57">
        <f t="shared" si="8"/>
        <v>1.3586910567202959</v>
      </c>
    </row>
    <row r="163" spans="1:17" x14ac:dyDescent="0.25">
      <c r="A163" s="47" t="s">
        <v>764</v>
      </c>
      <c r="F163" s="57">
        <f t="shared" si="8"/>
        <v>1.0050069554565628</v>
      </c>
      <c r="G163" s="57">
        <f t="shared" si="8"/>
        <v>1.0122045835143048</v>
      </c>
      <c r="H163" s="57">
        <f t="shared" si="8"/>
        <v>1.0273100878001109</v>
      </c>
      <c r="I163" s="57">
        <f t="shared" si="8"/>
        <v>0.98525406671998395</v>
      </c>
      <c r="J163" s="57">
        <f t="shared" si="8"/>
        <v>0.55919194849340914</v>
      </c>
      <c r="K163" s="57">
        <f t="shared" si="8"/>
        <v>1.1113922342617215</v>
      </c>
      <c r="L163" s="57">
        <f t="shared" si="8"/>
        <v>1.1316700838200406</v>
      </c>
      <c r="M163" s="57">
        <f t="shared" si="8"/>
        <v>1.4143257177322803</v>
      </c>
      <c r="N163" s="57">
        <f t="shared" si="8"/>
        <v>0.99914155264163917</v>
      </c>
      <c r="O163" s="57">
        <f t="shared" si="8"/>
        <v>1.1153562001155091</v>
      </c>
      <c r="P163" s="57">
        <f t="shared" si="8"/>
        <v>0.86089555272178453</v>
      </c>
      <c r="Q163" s="57">
        <f t="shared" si="8"/>
        <v>0.91163659458851942</v>
      </c>
    </row>
    <row r="164" spans="1:17" x14ac:dyDescent="0.25">
      <c r="A164" s="47" t="s">
        <v>765</v>
      </c>
      <c r="F164" s="57">
        <f t="shared" ref="F164:Q164" si="9">+F151/F154</f>
        <v>1.0230043225171808</v>
      </c>
      <c r="G164" s="57">
        <f t="shared" si="9"/>
        <v>0.98524736557476156</v>
      </c>
      <c r="H164" s="62">
        <f t="shared" si="9"/>
        <v>1.0785842949042004</v>
      </c>
      <c r="I164" s="62">
        <f t="shared" si="9"/>
        <v>1.0175785932758139</v>
      </c>
      <c r="J164" s="65">
        <f t="shared" si="9"/>
        <v>0.47301272252068599</v>
      </c>
      <c r="K164" s="62">
        <f t="shared" si="9"/>
        <v>1.0616883599975029</v>
      </c>
      <c r="L164" s="62">
        <f t="shared" si="9"/>
        <v>1.0313931242831977</v>
      </c>
      <c r="M164" s="57">
        <f t="shared" si="9"/>
        <v>7.5566256877230495E-2</v>
      </c>
      <c r="N164" s="57">
        <f t="shared" si="9"/>
        <v>1.057738732961695</v>
      </c>
      <c r="O164" s="62">
        <f t="shared" si="9"/>
        <v>1.042836417954861</v>
      </c>
      <c r="P164" s="62">
        <f t="shared" si="9"/>
        <v>1.1079712665263821</v>
      </c>
      <c r="Q164" s="62">
        <f t="shared" si="9"/>
        <v>1.0556362971068896</v>
      </c>
    </row>
    <row r="166" spans="1:17" x14ac:dyDescent="0.25">
      <c r="F166" s="57" t="s">
        <v>780</v>
      </c>
      <c r="G166" s="57" t="s">
        <v>781</v>
      </c>
      <c r="H166" s="62" t="s">
        <v>782</v>
      </c>
      <c r="I166" s="62" t="s">
        <v>783</v>
      </c>
      <c r="J166" s="65" t="s">
        <v>784</v>
      </c>
      <c r="K166" s="62" t="s">
        <v>785</v>
      </c>
      <c r="L166" s="62" t="s">
        <v>786</v>
      </c>
      <c r="M166" s="57" t="s">
        <v>787</v>
      </c>
      <c r="N166" s="57" t="s">
        <v>788</v>
      </c>
      <c r="O166" s="62" t="s">
        <v>789</v>
      </c>
      <c r="P166" s="62" t="s">
        <v>790</v>
      </c>
      <c r="Q166" s="62" t="s">
        <v>791</v>
      </c>
    </row>
    <row r="168" spans="1:17" x14ac:dyDescent="0.25">
      <c r="H168" s="57" t="s">
        <v>792</v>
      </c>
      <c r="I168" s="57" t="s">
        <v>698</v>
      </c>
      <c r="J168" s="57" t="s">
        <v>699</v>
      </c>
      <c r="K168" s="57" t="s">
        <v>793</v>
      </c>
      <c r="L168" s="57" t="s">
        <v>700</v>
      </c>
      <c r="M168" s="57" t="s">
        <v>794</v>
      </c>
      <c r="N168" s="57" t="s">
        <v>795</v>
      </c>
    </row>
    <row r="169" spans="1:17" x14ac:dyDescent="0.25">
      <c r="G169" s="57" t="s">
        <v>171</v>
      </c>
      <c r="H169" s="57">
        <v>1.0785842949042004</v>
      </c>
      <c r="I169" s="57">
        <v>1.0175785932758139</v>
      </c>
      <c r="J169" s="57">
        <v>1.0616883599975029</v>
      </c>
      <c r="K169" s="57">
        <v>1.0313931242831977</v>
      </c>
      <c r="L169" s="57">
        <v>1.042836417954861</v>
      </c>
      <c r="M169" s="57">
        <v>1.1079712665263821</v>
      </c>
      <c r="N169" s="57">
        <v>1.0556362971068896</v>
      </c>
    </row>
    <row r="170" spans="1:17" x14ac:dyDescent="0.25">
      <c r="G170" s="57" t="s">
        <v>58</v>
      </c>
      <c r="H170" s="57">
        <v>1</v>
      </c>
      <c r="I170" s="57">
        <v>1</v>
      </c>
      <c r="J170" s="57">
        <v>1</v>
      </c>
      <c r="K170" s="57">
        <v>1</v>
      </c>
      <c r="L170" s="57">
        <v>1</v>
      </c>
      <c r="M170" s="57">
        <v>1</v>
      </c>
      <c r="N170" s="57">
        <v>1</v>
      </c>
    </row>
    <row r="172" spans="1:17" x14ac:dyDescent="0.25">
      <c r="I172" s="83" t="s">
        <v>825</v>
      </c>
      <c r="J172" s="71"/>
      <c r="K172" s="71"/>
      <c r="L172" s="71"/>
      <c r="M172" s="71"/>
    </row>
    <row r="173" spans="1:17" x14ac:dyDescent="0.25">
      <c r="I173" s="79"/>
    </row>
    <row r="195" spans="9:14" ht="15.75" thickBot="1" x14ac:dyDescent="0.3"/>
    <row r="196" spans="9:14" ht="15.75" thickBot="1" x14ac:dyDescent="0.3">
      <c r="I196" s="82" t="s">
        <v>824</v>
      </c>
      <c r="J196" s="71"/>
      <c r="K196" s="71"/>
      <c r="L196" s="71"/>
      <c r="M196" s="71"/>
    </row>
    <row r="197" spans="9:14" x14ac:dyDescent="0.25">
      <c r="I197" s="83" t="s">
        <v>835</v>
      </c>
      <c r="J197" s="83"/>
      <c r="K197" s="83"/>
      <c r="L197" s="83"/>
      <c r="M197" s="83"/>
      <c r="N197" s="83"/>
    </row>
  </sheetData>
  <autoFilter ref="A1:Q149">
    <filterColumn colId="2">
      <filters>
        <filter val="20"/>
      </filters>
    </filterColumn>
  </autoFilter>
  <pageMargins left="0.7" right="0.7" top="0.75" bottom="0.75" header="0.3" footer="0.3"/>
  <drawing r:id="rId1"/>
  <extLst>
    <ext xmlns:mx="http://schemas.microsoft.com/office/mac/excel/2008/main" uri="{64002731-A6B0-56B0-2670-7721B7C09600}">
      <mx:PLV Mode="0" OnePage="0" WScale="0"/>
    </ext>
  </extLst>
</worksheet>
</file>

<file path=xl/worksheets/sheet9.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N188"/>
  <sheetViews>
    <sheetView topLeftCell="X8" zoomScale="80" zoomScaleNormal="80" zoomScalePageLayoutView="80" workbookViewId="0">
      <selection activeCell="AG51" sqref="AG51"/>
    </sheetView>
  </sheetViews>
  <sheetFormatPr defaultColWidth="8.85546875" defaultRowHeight="15" x14ac:dyDescent="0.25"/>
  <cols>
    <col min="1" max="1" width="22.85546875" bestFit="1" customWidth="1"/>
  </cols>
  <sheetData>
    <row r="1" spans="1:30" x14ac:dyDescent="0.25">
      <c r="B1" s="1">
        <v>1990</v>
      </c>
      <c r="C1" s="1">
        <f t="shared" ref="C1:W1" si="0">+B1+1</f>
        <v>1991</v>
      </c>
      <c r="D1" s="1">
        <f t="shared" si="0"/>
        <v>1992</v>
      </c>
      <c r="E1" s="1">
        <f t="shared" si="0"/>
        <v>1993</v>
      </c>
      <c r="F1" s="1">
        <f t="shared" si="0"/>
        <v>1994</v>
      </c>
      <c r="G1" s="1">
        <f t="shared" si="0"/>
        <v>1995</v>
      </c>
      <c r="H1" s="1">
        <f t="shared" si="0"/>
        <v>1996</v>
      </c>
      <c r="I1" s="1">
        <f t="shared" si="0"/>
        <v>1997</v>
      </c>
      <c r="J1" s="1">
        <f t="shared" si="0"/>
        <v>1998</v>
      </c>
      <c r="K1" s="1">
        <f t="shared" si="0"/>
        <v>1999</v>
      </c>
      <c r="L1" s="1">
        <f t="shared" si="0"/>
        <v>2000</v>
      </c>
      <c r="M1" s="1">
        <f t="shared" si="0"/>
        <v>2001</v>
      </c>
      <c r="N1" s="1">
        <f t="shared" si="0"/>
        <v>2002</v>
      </c>
      <c r="O1" s="1">
        <f t="shared" si="0"/>
        <v>2003</v>
      </c>
      <c r="P1" s="1">
        <f t="shared" si="0"/>
        <v>2004</v>
      </c>
      <c r="Q1" s="1">
        <f t="shared" si="0"/>
        <v>2005</v>
      </c>
      <c r="R1" s="1">
        <f t="shared" si="0"/>
        <v>2006</v>
      </c>
      <c r="S1" s="1">
        <f t="shared" si="0"/>
        <v>2007</v>
      </c>
      <c r="T1" s="1">
        <f t="shared" si="0"/>
        <v>2008</v>
      </c>
      <c r="U1" s="1">
        <f t="shared" si="0"/>
        <v>2009</v>
      </c>
      <c r="V1" s="1">
        <f t="shared" si="0"/>
        <v>2010</v>
      </c>
      <c r="W1" s="1">
        <f t="shared" si="0"/>
        <v>2011</v>
      </c>
      <c r="AA1" t="s">
        <v>59</v>
      </c>
      <c r="AB1" t="s">
        <v>58</v>
      </c>
    </row>
    <row r="2" spans="1:30" x14ac:dyDescent="0.25">
      <c r="A2" s="1" t="s">
        <v>563</v>
      </c>
      <c r="B2" s="4"/>
      <c r="C2" s="4"/>
      <c r="D2" s="4"/>
      <c r="E2" s="4"/>
      <c r="F2" s="4"/>
      <c r="G2" s="4"/>
      <c r="H2" s="4"/>
      <c r="I2" s="4"/>
      <c r="J2" s="4"/>
      <c r="K2" s="4"/>
      <c r="L2" s="4"/>
      <c r="M2" s="4"/>
      <c r="N2" s="4"/>
      <c r="O2" s="4"/>
      <c r="P2" s="4"/>
      <c r="Q2" s="4"/>
      <c r="R2" s="4"/>
      <c r="S2" s="4"/>
      <c r="T2" s="4"/>
      <c r="U2" s="4"/>
      <c r="V2" s="4"/>
      <c r="W2" s="4"/>
      <c r="Z2" t="s">
        <v>327</v>
      </c>
      <c r="AA2" s="38">
        <f>+AVERAGE($B$2:$W$53)</f>
        <v>-3.0470209451459167E-2</v>
      </c>
      <c r="AB2" s="38">
        <f>+AVERAGE($B$55:$W$188)</f>
        <v>0.80767498300611351</v>
      </c>
      <c r="AC2" s="38">
        <f t="shared" ref="AC2:AD7" si="1">+AA2+8</f>
        <v>7.9695297905485409</v>
      </c>
      <c r="AD2" s="38">
        <f t="shared" si="1"/>
        <v>8.8076749830061143</v>
      </c>
    </row>
    <row r="3" spans="1:30" x14ac:dyDescent="0.25">
      <c r="A3" t="s">
        <v>564</v>
      </c>
      <c r="B3" s="4">
        <v>30.280623990989852</v>
      </c>
      <c r="C3" s="4">
        <v>-5.7208024790241376</v>
      </c>
      <c r="D3" s="4">
        <v>5.5209616109399064</v>
      </c>
      <c r="E3" s="4">
        <v>0.17356716986239523</v>
      </c>
      <c r="F3" s="4">
        <v>-4.1967657122792756</v>
      </c>
      <c r="G3" s="4">
        <v>4.4138708278281582</v>
      </c>
      <c r="H3" s="4">
        <v>-5.2063917908873734</v>
      </c>
      <c r="I3" s="4">
        <v>-2.7813324140486517</v>
      </c>
      <c r="J3" s="4">
        <v>5.0282684541982947</v>
      </c>
      <c r="K3" s="4">
        <v>-1.7741031362264073</v>
      </c>
      <c r="L3" s="4">
        <v>-1.645164131482624</v>
      </c>
      <c r="M3" s="4">
        <v>0.9099652220855069</v>
      </c>
      <c r="N3" s="4">
        <v>3.5690779281744907</v>
      </c>
      <c r="O3" s="4">
        <v>6.1284663347361326</v>
      </c>
      <c r="P3" s="4">
        <v>-0.62850728089823216</v>
      </c>
      <c r="Q3" s="4">
        <v>-5.0083619642162844</v>
      </c>
      <c r="R3" s="4">
        <v>2.5241341441084768</v>
      </c>
      <c r="S3" s="4">
        <v>-4.0560280393296626</v>
      </c>
      <c r="T3" s="4">
        <v>-4.913491488740914</v>
      </c>
      <c r="U3" s="4">
        <v>3.2151974751304784</v>
      </c>
      <c r="V3" s="4">
        <v>-0.34239589604465087</v>
      </c>
      <c r="W3" s="4">
        <v>0.41280573411691446</v>
      </c>
      <c r="Z3" t="s">
        <v>289</v>
      </c>
      <c r="AA3" s="38">
        <f>+MIN($B$2:$W$53)</f>
        <v>-52.264102104922173</v>
      </c>
      <c r="AB3" s="38">
        <f>+MIN($B$55:$W$188)</f>
        <v>-30.39057894233903</v>
      </c>
      <c r="AC3" s="38">
        <f t="shared" si="1"/>
        <v>-44.264102104922173</v>
      </c>
      <c r="AD3" s="38">
        <f t="shared" si="1"/>
        <v>-22.39057894233903</v>
      </c>
    </row>
    <row r="4" spans="1:30" x14ac:dyDescent="0.25">
      <c r="A4" t="s">
        <v>565</v>
      </c>
      <c r="B4" s="4"/>
      <c r="C4" s="4"/>
      <c r="D4" s="4"/>
      <c r="E4" s="4"/>
      <c r="F4" s="4"/>
      <c r="G4" s="4"/>
      <c r="H4" s="4"/>
      <c r="I4" s="4"/>
      <c r="J4" s="4"/>
      <c r="K4" s="4"/>
      <c r="L4" s="4"/>
      <c r="M4" s="4"/>
      <c r="N4" s="4"/>
      <c r="O4" s="4"/>
      <c r="P4" s="4"/>
      <c r="Q4" s="4"/>
      <c r="R4" s="4"/>
      <c r="S4" s="4"/>
      <c r="T4" s="4"/>
      <c r="U4" s="4"/>
      <c r="V4" s="4"/>
      <c r="W4" s="4"/>
      <c r="Z4" t="s">
        <v>553</v>
      </c>
      <c r="AA4" s="38">
        <f>+_xlfn.PERCENTILE.EXC($B$2:$W$53,0.25)</f>
        <v>-2.2623848484789804</v>
      </c>
      <c r="AB4" s="38">
        <f>+_xlfn.PERCENTILE.EXC($B$55:$W$188,0.25)</f>
        <v>-0.80457988033187999</v>
      </c>
      <c r="AC4" s="38">
        <f t="shared" si="1"/>
        <v>5.7376151515210196</v>
      </c>
      <c r="AD4" s="38">
        <f t="shared" si="1"/>
        <v>7.1954201196681202</v>
      </c>
    </row>
    <row r="5" spans="1:30" x14ac:dyDescent="0.25">
      <c r="A5" t="s">
        <v>566</v>
      </c>
      <c r="B5" s="4">
        <v>-2.0157642473049027</v>
      </c>
      <c r="C5" s="4">
        <v>8.4695190939917868</v>
      </c>
      <c r="D5" s="4">
        <v>-6.357551480211316</v>
      </c>
      <c r="E5" s="4">
        <v>0.3939215673628369</v>
      </c>
      <c r="F5" s="4">
        <v>0.52742725394817425</v>
      </c>
      <c r="G5" s="4">
        <v>-1.2297799133230998</v>
      </c>
      <c r="H5" s="4">
        <v>-0.17127982202358982</v>
      </c>
      <c r="I5" s="4">
        <v>2.0703336612330152</v>
      </c>
      <c r="J5" s="4">
        <v>3.6303301560021222</v>
      </c>
      <c r="K5" s="4">
        <v>-0.58255714902972</v>
      </c>
      <c r="L5" s="4">
        <v>-1.6211256781642764</v>
      </c>
      <c r="M5" s="4">
        <v>2.0046166228275006</v>
      </c>
      <c r="N5" s="4">
        <v>-0.27137996517606622</v>
      </c>
      <c r="O5" s="4">
        <v>-2.5629734145792367</v>
      </c>
      <c r="P5" s="4">
        <v>-3.1806010153238589</v>
      </c>
      <c r="Q5" s="4">
        <v>-2.942998007118923</v>
      </c>
      <c r="R5" s="4">
        <v>-2.0134947536724814</v>
      </c>
      <c r="S5" s="4">
        <v>-1.7874198479622299</v>
      </c>
      <c r="T5" s="4">
        <v>-3.5260505895039258</v>
      </c>
      <c r="U5" s="4">
        <v>4.7036323236739737</v>
      </c>
      <c r="V5" s="4">
        <v>-2.8636327731139195</v>
      </c>
      <c r="W5" s="4">
        <v>-3.8522107509607348</v>
      </c>
      <c r="Z5" t="s">
        <v>554</v>
      </c>
      <c r="AA5" s="38">
        <f>+_xlfn.PERCENTILE.EXC($B$2:$W$53,0.5)</f>
        <v>-0.1380693921050711</v>
      </c>
      <c r="AB5" s="38">
        <f>+_xlfn.PERCENTILE.EXC($B$55:$W$188,0.5)</f>
        <v>0.46095596189080101</v>
      </c>
      <c r="AC5" s="38">
        <f t="shared" si="1"/>
        <v>7.8619306078949291</v>
      </c>
      <c r="AD5" s="38">
        <f t="shared" si="1"/>
        <v>8.4609559618908001</v>
      </c>
    </row>
    <row r="6" spans="1:30" x14ac:dyDescent="0.25">
      <c r="A6" t="s">
        <v>567</v>
      </c>
      <c r="B6" s="4">
        <v>1.8264596641169202</v>
      </c>
      <c r="C6" s="4">
        <v>2.3981455549263373</v>
      </c>
      <c r="D6" s="4">
        <v>-0.1995185338172506</v>
      </c>
      <c r="E6" s="4">
        <v>0.18449752321826179</v>
      </c>
      <c r="F6" s="4">
        <v>4.529159025515952</v>
      </c>
      <c r="G6" s="4">
        <v>-3.7823573758922331</v>
      </c>
      <c r="H6" s="4">
        <v>-5.7248287593660905</v>
      </c>
      <c r="I6" s="4">
        <v>4.4800016852987454</v>
      </c>
      <c r="J6" s="4">
        <v>9.0578981593096799</v>
      </c>
      <c r="K6" s="4">
        <v>2.4633764995605172</v>
      </c>
      <c r="L6" s="4">
        <v>0.23456464030649374</v>
      </c>
      <c r="M6" s="4">
        <v>0.3170852185930968</v>
      </c>
      <c r="N6" s="4">
        <v>-0.20456661566461337</v>
      </c>
      <c r="O6" s="4">
        <v>4.3571763081445593E-3</v>
      </c>
      <c r="P6" s="4">
        <v>-1.2528941966351974</v>
      </c>
      <c r="Q6" s="4">
        <v>-2.2151340486160684</v>
      </c>
      <c r="R6" s="4">
        <v>-0.96999804451031746</v>
      </c>
      <c r="S6" s="4">
        <v>4.9737625605992944E-2</v>
      </c>
      <c r="T6" s="4">
        <v>-1.3814042066800367</v>
      </c>
      <c r="U6" s="4">
        <v>2.0631453028913453</v>
      </c>
      <c r="V6" s="4">
        <v>-2.1624726980001299</v>
      </c>
      <c r="W6" s="4">
        <v>-2.2541796759316304</v>
      </c>
      <c r="Z6" t="s">
        <v>555</v>
      </c>
      <c r="AA6" s="38">
        <f>+_xlfn.PERCENTILE.EXC($B$2:$W$53,0.75)</f>
        <v>2.1023158934209958</v>
      </c>
      <c r="AB6" s="38">
        <f>+_xlfn.PERCENTILE.EXC($B$55:$W$188,0.75)</f>
        <v>1.9407230217508948</v>
      </c>
      <c r="AC6" s="38">
        <f t="shared" si="1"/>
        <v>10.102315893420997</v>
      </c>
      <c r="AD6" s="38">
        <f t="shared" si="1"/>
        <v>9.9407230217508946</v>
      </c>
    </row>
    <row r="7" spans="1:30" x14ac:dyDescent="0.25">
      <c r="A7" t="s">
        <v>568</v>
      </c>
      <c r="B7" s="4">
        <v>-3.3361085790987524</v>
      </c>
      <c r="C7" s="4">
        <v>1.704186486378384</v>
      </c>
      <c r="D7" s="4">
        <v>-2.2436893901313093E-2</v>
      </c>
      <c r="E7" s="4">
        <v>2.3265311266854174</v>
      </c>
      <c r="F7" s="4">
        <v>8.0722010800024417</v>
      </c>
      <c r="G7" s="4">
        <v>-5.4607917512255781</v>
      </c>
      <c r="H7" s="4">
        <v>3.1108416032688808</v>
      </c>
      <c r="I7" s="4">
        <v>3.0232960993097522</v>
      </c>
      <c r="J7" s="4">
        <v>-0.76676328976219965</v>
      </c>
      <c r="K7" s="4">
        <v>9.0884408713475633</v>
      </c>
      <c r="L7" s="4">
        <v>-0.52813554161392906</v>
      </c>
      <c r="M7" s="4">
        <v>1.0729439435302772</v>
      </c>
      <c r="N7" s="4">
        <v>-0.96087454924771476</v>
      </c>
      <c r="O7" s="4">
        <v>-2.7696635094504036</v>
      </c>
      <c r="P7" s="4">
        <v>-2.6338022219594417</v>
      </c>
      <c r="Q7" s="4">
        <v>-1.9422586443918957</v>
      </c>
      <c r="R7" s="4">
        <v>-3.0057840491547032</v>
      </c>
      <c r="S7" s="4">
        <v>-3.0391772031407873</v>
      </c>
      <c r="T7" s="4">
        <v>-4.1463118845225031</v>
      </c>
      <c r="U7" s="4">
        <v>5.1805573623571348</v>
      </c>
      <c r="V7" s="4">
        <v>-1.5177394845110104</v>
      </c>
      <c r="W7" s="4">
        <v>-0.58798901853951324</v>
      </c>
      <c r="Z7" t="s">
        <v>290</v>
      </c>
      <c r="AA7" s="38">
        <f>+MAX($B$2:$W$53)</f>
        <v>30.280623990989852</v>
      </c>
      <c r="AB7" s="38">
        <f>+MAX($B$55:$W$188)</f>
        <v>39.243257294884891</v>
      </c>
      <c r="AC7" s="38">
        <f t="shared" si="1"/>
        <v>38.280623990989852</v>
      </c>
      <c r="AD7" s="38">
        <f t="shared" si="1"/>
        <v>47.243257294884891</v>
      </c>
    </row>
    <row r="8" spans="1:30" x14ac:dyDescent="0.25">
      <c r="A8" t="s">
        <v>569</v>
      </c>
      <c r="B8" s="4"/>
      <c r="C8" s="4"/>
      <c r="D8" s="4"/>
      <c r="E8" s="4">
        <v>-7.1314115296881848</v>
      </c>
      <c r="F8" s="4">
        <v>-0.18700889526345502</v>
      </c>
      <c r="G8" s="4">
        <v>0.89778849292908858</v>
      </c>
      <c r="H8" s="4">
        <v>-6.5788809760518712</v>
      </c>
      <c r="I8" s="4">
        <v>3.1935822534545166</v>
      </c>
      <c r="J8" s="4">
        <v>3.8595515277333554</v>
      </c>
      <c r="K8" s="4">
        <v>-2.7082516174215652</v>
      </c>
      <c r="L8" s="4">
        <v>-8.6994328036358386</v>
      </c>
      <c r="M8" s="4">
        <v>5.1908363136035112</v>
      </c>
      <c r="N8" s="4">
        <v>0.39521192758586687</v>
      </c>
      <c r="O8" s="4">
        <v>-1.9668868256079186</v>
      </c>
      <c r="P8" s="4">
        <v>-1.6759085407780638</v>
      </c>
      <c r="Q8" s="4">
        <v>-1.5065460856039465</v>
      </c>
      <c r="R8" s="4">
        <v>2.6533090618990096</v>
      </c>
      <c r="S8" s="4">
        <v>1.0177843598940362</v>
      </c>
      <c r="T8" s="4">
        <v>-3.4237778551612719</v>
      </c>
      <c r="U8" s="4">
        <v>11.268329285445033</v>
      </c>
      <c r="V8" s="4">
        <v>-2.1354197735317246</v>
      </c>
      <c r="W8" s="4">
        <v>-1.4340823686205038</v>
      </c>
      <c r="Z8" t="s">
        <v>556</v>
      </c>
      <c r="AA8" s="38">
        <f>+AA6-AA4</f>
        <v>4.3647007418999761</v>
      </c>
      <c r="AB8" s="38">
        <f>+AB6-AB4</f>
        <v>2.7453029020827748</v>
      </c>
      <c r="AC8" s="38">
        <f>+AC6-AC4</f>
        <v>4.364700741899977</v>
      </c>
      <c r="AD8" s="38">
        <f>+AD6-AD4</f>
        <v>2.7453029020827744</v>
      </c>
    </row>
    <row r="9" spans="1:30" x14ac:dyDescent="0.25">
      <c r="A9" t="s">
        <v>570</v>
      </c>
      <c r="B9" s="4">
        <v>-3.3456530493659029</v>
      </c>
      <c r="C9" s="4">
        <v>3.5269895745440243</v>
      </c>
      <c r="D9" s="4">
        <v>-3.438969856967284</v>
      </c>
      <c r="E9" s="4">
        <v>4.2530795608517371</v>
      </c>
      <c r="F9" s="4">
        <v>5.5302122442645238</v>
      </c>
      <c r="G9" s="4">
        <v>0.66687504431750233</v>
      </c>
      <c r="H9" s="4">
        <v>-1.153425167186781</v>
      </c>
      <c r="I9" s="4">
        <v>1.9668527910325144</v>
      </c>
      <c r="J9" s="4">
        <v>4.3538865001020808</v>
      </c>
      <c r="K9" s="4">
        <v>-0.90527798139608873</v>
      </c>
      <c r="L9" s="4">
        <v>-1.6551302255493303</v>
      </c>
      <c r="M9" s="4">
        <v>3.0578996679958705</v>
      </c>
      <c r="N9" s="4">
        <v>0.71049483190500951</v>
      </c>
      <c r="O9" s="4">
        <v>1.2275571311836182</v>
      </c>
      <c r="P9" s="4">
        <v>-2.4993331424203209</v>
      </c>
      <c r="Q9" s="4">
        <v>-3.5431897757165571</v>
      </c>
      <c r="R9" s="4">
        <v>-1.430620618468881</v>
      </c>
      <c r="S9" s="4">
        <v>-1.0042371962355172</v>
      </c>
      <c r="T9" s="4">
        <v>-5.2633514392128564</v>
      </c>
      <c r="U9" s="4">
        <v>11.798226573341299</v>
      </c>
      <c r="V9" s="4">
        <v>-5.4998915443206977</v>
      </c>
      <c r="W9" s="4">
        <v>-5.4039576927454993</v>
      </c>
      <c r="AC9" s="38"/>
      <c r="AD9" s="38"/>
    </row>
    <row r="10" spans="1:30" x14ac:dyDescent="0.25">
      <c r="A10" t="s">
        <v>571</v>
      </c>
      <c r="B10" s="4">
        <v>-0.65477048997234488</v>
      </c>
      <c r="C10" s="4">
        <v>0.46744690890676754</v>
      </c>
      <c r="D10" s="4">
        <v>-0.91182777554219063</v>
      </c>
      <c r="E10" s="4">
        <v>1.8485725470865377</v>
      </c>
      <c r="F10" s="4">
        <v>-0.24147413203664167</v>
      </c>
      <c r="G10" s="4">
        <v>-1.6160083683029542</v>
      </c>
      <c r="H10" s="4">
        <v>1.8791767749453885</v>
      </c>
      <c r="I10" s="4">
        <v>2.6220054708938751</v>
      </c>
      <c r="J10" s="4">
        <v>0.78177012989932648</v>
      </c>
      <c r="K10" s="4">
        <v>-0.25653141929715839</v>
      </c>
      <c r="L10" s="4">
        <v>-0.18010204340640712</v>
      </c>
      <c r="M10" s="4">
        <v>1.5452399363755804</v>
      </c>
      <c r="N10" s="4">
        <v>0.29869150674369332</v>
      </c>
      <c r="O10" s="4">
        <v>-2.550119723971545</v>
      </c>
      <c r="P10" s="4">
        <v>-2.141412110872281</v>
      </c>
      <c r="Q10" s="4">
        <v>-0.7989296566899885</v>
      </c>
      <c r="R10" s="4">
        <v>-1.5020974650240684</v>
      </c>
      <c r="S10" s="4">
        <v>-1.8545079284097119</v>
      </c>
      <c r="T10" s="4">
        <v>-2.545336389322852</v>
      </c>
      <c r="U10" s="4">
        <v>3.0459016439885471</v>
      </c>
      <c r="V10" s="4">
        <v>-2.7050635656989965</v>
      </c>
      <c r="W10" s="4">
        <v>-3.5947223470369662</v>
      </c>
      <c r="Z10" t="s">
        <v>557</v>
      </c>
      <c r="AA10" s="38">
        <f>+AA4</f>
        <v>-2.2623848484789804</v>
      </c>
      <c r="AB10" s="38">
        <f>+AB4</f>
        <v>-0.80457988033187999</v>
      </c>
      <c r="AC10" s="38">
        <f>+AA10+8</f>
        <v>5.7376151515210196</v>
      </c>
      <c r="AD10" s="38">
        <f>+AB10+8</f>
        <v>7.1954201196681202</v>
      </c>
    </row>
    <row r="11" spans="1:30" x14ac:dyDescent="0.25">
      <c r="A11" t="s">
        <v>572</v>
      </c>
      <c r="B11" s="4">
        <v>-2.4631414640229243</v>
      </c>
      <c r="C11" s="4">
        <v>1.3949645525796501</v>
      </c>
      <c r="D11" s="4">
        <v>5.2601845814888075E-2</v>
      </c>
      <c r="E11" s="4">
        <v>1.6917027437610446</v>
      </c>
      <c r="F11" s="4">
        <v>-0.29574042987062588</v>
      </c>
      <c r="G11" s="4">
        <v>-1.4884787468885774</v>
      </c>
      <c r="H11" s="4">
        <v>-4.4292648381068701E-2</v>
      </c>
      <c r="I11" s="4">
        <v>2.40298145337609</v>
      </c>
      <c r="J11" s="4">
        <v>3.9973412790325233</v>
      </c>
      <c r="K11" s="4">
        <v>-0.6343301423889377</v>
      </c>
      <c r="L11" s="4">
        <v>-2.415294579260975</v>
      </c>
      <c r="M11" s="4">
        <v>1.8376455861219561</v>
      </c>
      <c r="N11" s="4">
        <v>-0.11548462335595153</v>
      </c>
      <c r="O11" s="4">
        <v>-1.8459474278642998</v>
      </c>
      <c r="P11" s="4">
        <v>-3.5973319344295431</v>
      </c>
      <c r="Q11" s="4">
        <v>-2.304023550968747</v>
      </c>
      <c r="R11" s="4">
        <v>-2.5359172096729456</v>
      </c>
      <c r="S11" s="4">
        <v>-3.0603050052549885</v>
      </c>
      <c r="T11" s="4">
        <v>-4.997273286434722</v>
      </c>
      <c r="U11" s="4">
        <v>5.1396562177715426</v>
      </c>
      <c r="V11" s="4">
        <v>-2.9022889446148201</v>
      </c>
      <c r="W11" s="4">
        <v>-3.699825201810766</v>
      </c>
      <c r="Z11" t="s">
        <v>558</v>
      </c>
      <c r="AA11" s="38">
        <f t="shared" ref="AA11:AD12" si="2">+AA5-AA4</f>
        <v>2.1243154563739091</v>
      </c>
      <c r="AB11" s="38">
        <f t="shared" si="2"/>
        <v>1.265535842222681</v>
      </c>
      <c r="AC11" s="38">
        <f t="shared" si="2"/>
        <v>2.1243154563739095</v>
      </c>
      <c r="AD11" s="38">
        <f t="shared" si="2"/>
        <v>1.2655358422226799</v>
      </c>
    </row>
    <row r="12" spans="1:30" x14ac:dyDescent="0.25">
      <c r="A12" t="s">
        <v>573</v>
      </c>
      <c r="B12" s="4">
        <v>-8.0736480571486844</v>
      </c>
      <c r="C12" s="4">
        <v>1.718571013334242</v>
      </c>
      <c r="D12" s="4">
        <v>-2.44312079489392</v>
      </c>
      <c r="E12" s="4">
        <v>-0.5286519739376242</v>
      </c>
      <c r="F12" s="4">
        <v>2.4882815746856775</v>
      </c>
      <c r="G12" s="4">
        <v>0.54502775534837133</v>
      </c>
      <c r="H12" s="4">
        <v>-5.9780672352597648</v>
      </c>
      <c r="I12" s="4">
        <v>-0.41573234049552515</v>
      </c>
      <c r="J12" s="4">
        <v>3.5669904983677312</v>
      </c>
      <c r="K12" s="4">
        <v>-1.0074834746495716</v>
      </c>
      <c r="L12" s="4">
        <v>-0.57064035954291237</v>
      </c>
      <c r="M12" s="4">
        <v>-0.1574549254726004</v>
      </c>
      <c r="N12" s="4">
        <v>2.0693207331808505</v>
      </c>
      <c r="O12" s="4">
        <v>-0.39830117359371664</v>
      </c>
      <c r="P12" s="4">
        <v>-4.0429268198459916</v>
      </c>
      <c r="Q12" s="4">
        <v>-1.418517346591208</v>
      </c>
      <c r="R12" s="4">
        <v>-2.2811261850480542</v>
      </c>
      <c r="S12" s="4">
        <v>-0.89404807343077342</v>
      </c>
      <c r="T12" s="4">
        <v>-6.0576324023683323</v>
      </c>
      <c r="U12" s="4">
        <v>6.4744834441578396</v>
      </c>
      <c r="V12" s="4">
        <v>-4.4394009623008897</v>
      </c>
      <c r="W12" s="4">
        <v>-5.1489972267869488</v>
      </c>
      <c r="Z12" t="s">
        <v>559</v>
      </c>
      <c r="AA12" s="38">
        <f t="shared" si="2"/>
        <v>2.2403852855260671</v>
      </c>
      <c r="AB12" s="38">
        <f t="shared" si="2"/>
        <v>1.4797670598600938</v>
      </c>
      <c r="AC12" s="38">
        <f t="shared" si="2"/>
        <v>2.2403852855260675</v>
      </c>
      <c r="AD12" s="38">
        <f t="shared" si="2"/>
        <v>1.4797670598600945</v>
      </c>
    </row>
    <row r="13" spans="1:30" x14ac:dyDescent="0.25">
      <c r="A13" t="s">
        <v>43</v>
      </c>
      <c r="B13" s="4">
        <v>-4.1965637433111294</v>
      </c>
      <c r="C13" s="4">
        <v>0.48817454873546379</v>
      </c>
      <c r="D13" s="4">
        <v>-5.1279515098528776</v>
      </c>
      <c r="E13" s="4">
        <v>8.1219885859162524</v>
      </c>
      <c r="F13" s="4">
        <v>-14.980060893221111</v>
      </c>
      <c r="G13" s="4"/>
      <c r="H13" s="4"/>
      <c r="I13" s="4"/>
      <c r="J13" s="4"/>
      <c r="K13" s="4"/>
      <c r="L13" s="4"/>
      <c r="M13" s="4"/>
      <c r="N13" s="4">
        <v>-2.7495297551096973</v>
      </c>
      <c r="O13" s="4">
        <v>-4.9381765923593282</v>
      </c>
      <c r="P13" s="4">
        <v>-0.14806186961123674</v>
      </c>
      <c r="Q13" s="4">
        <v>1.6667941848357246</v>
      </c>
      <c r="R13" s="4">
        <v>5.0885331962790623</v>
      </c>
      <c r="S13" s="4">
        <v>4.2658347127620706</v>
      </c>
      <c r="T13" s="4">
        <v>5.4321499798645414</v>
      </c>
      <c r="U13" s="4">
        <v>21.970920690250828</v>
      </c>
      <c r="V13" s="4">
        <v>-0.69332222943541666</v>
      </c>
      <c r="W13" s="4">
        <v>13.351093914989956</v>
      </c>
      <c r="AC13" s="38"/>
      <c r="AD13" s="38"/>
    </row>
    <row r="14" spans="1:30" x14ac:dyDescent="0.25">
      <c r="A14" t="s">
        <v>47</v>
      </c>
      <c r="B14" s="4">
        <v>7.6398419375448494</v>
      </c>
      <c r="C14" s="4">
        <v>-4.4455879333566903</v>
      </c>
      <c r="D14" s="4">
        <v>0.38440804948031632</v>
      </c>
      <c r="E14" s="4">
        <v>0.9035267414545004</v>
      </c>
      <c r="F14" s="4">
        <v>-5.7127775152025009E-2</v>
      </c>
      <c r="G14" s="4">
        <v>-1.8662860066332101</v>
      </c>
      <c r="H14" s="4">
        <v>0.31263806731959798</v>
      </c>
      <c r="I14" s="4">
        <v>3.83574291809393</v>
      </c>
      <c r="J14" s="4">
        <v>-1.3797602519585321</v>
      </c>
      <c r="K14" s="4">
        <v>5.1525724665920416</v>
      </c>
      <c r="L14" s="4">
        <v>11.732789746041377</v>
      </c>
      <c r="M14" s="4">
        <v>1.5599519485611393</v>
      </c>
      <c r="N14" s="4">
        <v>0.1617518339042415</v>
      </c>
      <c r="O14" s="4">
        <v>0.87716760244019021</v>
      </c>
      <c r="P14" s="4">
        <v>2.6495809242012776</v>
      </c>
      <c r="Q14" s="4">
        <v>3.5065345490740567</v>
      </c>
      <c r="R14" s="4">
        <v>4.6056243282246676</v>
      </c>
      <c r="S14" s="4">
        <v>5.4994536308013027</v>
      </c>
      <c r="T14" s="4">
        <v>4.9828993482997186</v>
      </c>
      <c r="U14" s="4">
        <v>-5.947845364420405</v>
      </c>
      <c r="V14" s="4">
        <v>-0.65127458147185791</v>
      </c>
      <c r="W14" s="4">
        <v>4.810059452736966</v>
      </c>
      <c r="Z14" t="s">
        <v>289</v>
      </c>
      <c r="AA14" s="38">
        <f>+AA4-AA3</f>
        <v>50.001717256443193</v>
      </c>
      <c r="AB14" s="38">
        <f>+AB4-AB3</f>
        <v>29.585999062007151</v>
      </c>
      <c r="AC14" s="38">
        <f>+AC4-AC3</f>
        <v>50.001717256443193</v>
      </c>
      <c r="AD14" s="38">
        <f>+AD4-AD3</f>
        <v>29.585999062007151</v>
      </c>
    </row>
    <row r="15" spans="1:30" x14ac:dyDescent="0.25">
      <c r="A15" s="1" t="s">
        <v>574</v>
      </c>
      <c r="B15" s="4"/>
      <c r="C15" s="4"/>
      <c r="D15" s="4"/>
      <c r="E15" s="4"/>
      <c r="F15" s="4"/>
      <c r="G15" s="4"/>
      <c r="H15" s="4"/>
      <c r="I15" s="4"/>
      <c r="J15" s="4"/>
      <c r="K15" s="4"/>
      <c r="L15" s="4"/>
      <c r="M15" s="4"/>
      <c r="N15" s="4"/>
      <c r="O15" s="4"/>
      <c r="P15" s="4"/>
      <c r="Q15" s="4"/>
      <c r="R15" s="4"/>
      <c r="S15" s="4"/>
      <c r="T15" s="4"/>
      <c r="U15" s="4"/>
      <c r="V15" s="4"/>
      <c r="W15" s="4"/>
      <c r="Z15" t="s">
        <v>290</v>
      </c>
      <c r="AA15" s="38">
        <f>+AA7-AA6</f>
        <v>28.178308097568856</v>
      </c>
      <c r="AB15" s="38">
        <f>+AB7-AB6</f>
        <v>37.302534273133993</v>
      </c>
      <c r="AC15" s="38">
        <f>+AC7-AC6</f>
        <v>28.178308097568856</v>
      </c>
      <c r="AD15" s="38">
        <f>+AD7-AD6</f>
        <v>37.302534273134</v>
      </c>
    </row>
    <row r="16" spans="1:30" x14ac:dyDescent="0.25">
      <c r="A16" t="s">
        <v>575</v>
      </c>
      <c r="B16" s="4"/>
      <c r="C16" s="4"/>
      <c r="D16" s="4"/>
      <c r="E16" s="4"/>
      <c r="F16" s="4"/>
      <c r="G16" s="4"/>
      <c r="H16" s="4"/>
      <c r="I16" s="4"/>
      <c r="J16" s="4"/>
      <c r="K16" s="4"/>
      <c r="L16" s="4"/>
      <c r="M16" s="4"/>
      <c r="N16" s="4"/>
      <c r="O16" s="4"/>
      <c r="P16" s="4"/>
      <c r="Q16" s="4"/>
      <c r="R16" s="4"/>
      <c r="S16" s="4"/>
      <c r="T16" s="4"/>
      <c r="U16" s="4"/>
      <c r="V16" s="4"/>
      <c r="W16" s="4"/>
      <c r="AC16" s="38"/>
      <c r="AD16" s="38"/>
    </row>
    <row r="17" spans="1:35" x14ac:dyDescent="0.25">
      <c r="A17" t="s">
        <v>576</v>
      </c>
      <c r="B17" s="4">
        <v>1.2999705944534565</v>
      </c>
      <c r="C17" s="4">
        <v>-4.7757286361515545</v>
      </c>
      <c r="D17" s="4">
        <v>-0.9210214304526797</v>
      </c>
      <c r="E17" s="4">
        <v>0.34027893138114657</v>
      </c>
      <c r="F17" s="4">
        <v>0.54680870163593409</v>
      </c>
      <c r="G17" s="4">
        <v>1.0078801085687445</v>
      </c>
      <c r="H17" s="4">
        <v>1.1872531378415008</v>
      </c>
      <c r="I17" s="4">
        <v>-0.64268129833302212</v>
      </c>
      <c r="J17" s="4">
        <v>2.5021542863021096</v>
      </c>
      <c r="K17" s="4">
        <v>0.41075843584317207</v>
      </c>
      <c r="L17" s="4">
        <v>5.600362196289025E-2</v>
      </c>
      <c r="M17" s="4">
        <v>0.69782655338087829</v>
      </c>
      <c r="N17" s="4">
        <v>0.62853926427473339</v>
      </c>
      <c r="O17" s="4">
        <v>-3.3696454298551988</v>
      </c>
      <c r="P17" s="4">
        <v>-1.6229553859609653</v>
      </c>
      <c r="Q17" s="4">
        <v>-1.0267993616846036</v>
      </c>
      <c r="R17" s="4">
        <v>0.58824631519054482</v>
      </c>
      <c r="S17" s="4">
        <v>1.7314971759986855</v>
      </c>
      <c r="T17" s="4">
        <v>-0.43294486804438376</v>
      </c>
      <c r="U17" s="4">
        <v>-1.0380858129412034</v>
      </c>
      <c r="V17" s="4">
        <v>-1.4939956847248286</v>
      </c>
      <c r="W17" s="4">
        <v>0.11466058957536779</v>
      </c>
      <c r="Z17" t="s">
        <v>560</v>
      </c>
      <c r="AA17" s="38">
        <f>AA8</f>
        <v>4.3647007418999761</v>
      </c>
      <c r="AB17" s="38">
        <f>AB8</f>
        <v>2.7453029020827748</v>
      </c>
      <c r="AC17" s="38">
        <f>AC8</f>
        <v>4.364700741899977</v>
      </c>
      <c r="AD17" s="38">
        <f>AD8</f>
        <v>2.7453029020827744</v>
      </c>
    </row>
    <row r="18" spans="1:35" s="6" customFormat="1" x14ac:dyDescent="0.25">
      <c r="A18" s="6" t="s">
        <v>577</v>
      </c>
      <c r="B18" s="40"/>
      <c r="C18" s="40"/>
      <c r="D18" s="40"/>
      <c r="E18" s="40"/>
      <c r="F18" s="40"/>
      <c r="G18" s="40"/>
      <c r="H18" s="40"/>
      <c r="I18" s="40"/>
      <c r="J18" s="40"/>
      <c r="K18" s="40"/>
      <c r="L18" s="40"/>
      <c r="M18" s="40"/>
      <c r="N18" s="40"/>
      <c r="O18" s="40"/>
      <c r="P18" s="40"/>
      <c r="Q18" s="40"/>
      <c r="R18" s="40"/>
      <c r="S18" s="40">
        <v>5.7363682612508438</v>
      </c>
      <c r="T18" s="40">
        <v>4.9481563483002118</v>
      </c>
      <c r="U18" s="40">
        <v>2.7044347569483098</v>
      </c>
      <c r="V18" s="40">
        <v>0.67384919120592113</v>
      </c>
      <c r="W18" s="40">
        <v>-1.5815331174804161</v>
      </c>
      <c r="Z18" t="s">
        <v>561</v>
      </c>
      <c r="AA18" s="38">
        <f>+AA8</f>
        <v>4.3647007418999761</v>
      </c>
      <c r="AB18" s="38">
        <f>+AB8</f>
        <v>2.7453029020827748</v>
      </c>
      <c r="AC18" s="38">
        <f>+AC8</f>
        <v>4.364700741899977</v>
      </c>
      <c r="AD18" s="38">
        <f>+AD8</f>
        <v>2.7453029020827744</v>
      </c>
    </row>
    <row r="19" spans="1:35" x14ac:dyDescent="0.25">
      <c r="A19" t="s">
        <v>578</v>
      </c>
      <c r="B19" s="4">
        <v>-16.073036455884644</v>
      </c>
      <c r="C19" s="4">
        <v>1.9696982595939425</v>
      </c>
      <c r="D19" s="4">
        <v>-5.6331524812050722</v>
      </c>
      <c r="E19" s="4">
        <v>1.7916845234388874</v>
      </c>
      <c r="F19" s="4">
        <v>-4.075537521496396</v>
      </c>
      <c r="G19" s="4">
        <v>-4.8584037307364278</v>
      </c>
      <c r="H19" s="4">
        <v>2.7125372105529726</v>
      </c>
      <c r="I19" s="4">
        <v>2.5850929854926719</v>
      </c>
      <c r="J19" s="4">
        <v>0.69671263130171845</v>
      </c>
      <c r="K19" s="4">
        <v>0.33977736331517394</v>
      </c>
      <c r="L19" s="4">
        <v>-2.6858881964707342</v>
      </c>
      <c r="M19" s="4">
        <v>0.58871864379194871</v>
      </c>
      <c r="N19" s="4">
        <v>0.81084348144594698</v>
      </c>
      <c r="O19" s="4">
        <v>4.7994584568747278</v>
      </c>
      <c r="P19" s="4">
        <v>1.81169906881534</v>
      </c>
      <c r="Q19" s="4">
        <v>1.0677738782014692</v>
      </c>
      <c r="R19" s="4">
        <v>0.56948023856836771</v>
      </c>
      <c r="S19" s="4">
        <v>1.4881360497649274</v>
      </c>
      <c r="T19" s="4">
        <v>1.6847343427613859</v>
      </c>
      <c r="U19" s="4">
        <v>-2.6857797768642242</v>
      </c>
      <c r="V19" s="4">
        <v>-0.56928755003224851</v>
      </c>
      <c r="W19" s="4">
        <v>-0.25429857398600714</v>
      </c>
      <c r="Z19" t="s">
        <v>289</v>
      </c>
      <c r="AA19" s="38">
        <f>+AA14-AA17</f>
        <v>45.63701651454322</v>
      </c>
      <c r="AB19" s="38">
        <f>+AB14-AB17</f>
        <v>26.840696159924377</v>
      </c>
      <c r="AC19" s="38">
        <f>+AA19+8</f>
        <v>53.63701651454322</v>
      </c>
      <c r="AD19" s="38">
        <f>+AB19+8</f>
        <v>34.840696159924377</v>
      </c>
    </row>
    <row r="20" spans="1:35" x14ac:dyDescent="0.25">
      <c r="A20" t="s">
        <v>579</v>
      </c>
      <c r="B20" s="4"/>
      <c r="C20" s="4"/>
      <c r="D20" s="4"/>
      <c r="E20" s="4"/>
      <c r="F20" s="4"/>
      <c r="G20" s="4"/>
      <c r="H20" s="4"/>
      <c r="I20" s="4"/>
      <c r="J20" s="4"/>
      <c r="K20" s="4"/>
      <c r="L20" s="4"/>
      <c r="M20" s="4"/>
      <c r="N20" s="4"/>
      <c r="O20" s="4"/>
      <c r="P20" s="4"/>
      <c r="Q20" s="4"/>
      <c r="R20" s="4"/>
      <c r="S20" s="4"/>
      <c r="T20" s="4"/>
      <c r="U20" s="4"/>
      <c r="V20" s="4"/>
      <c r="W20" s="4"/>
      <c r="Z20" t="s">
        <v>290</v>
      </c>
      <c r="AA20" s="38">
        <f>+AA15-AA18</f>
        <v>23.813607355668879</v>
      </c>
      <c r="AB20" s="38">
        <f>+AB15-AB18</f>
        <v>34.557231371051216</v>
      </c>
      <c r="AC20" s="38">
        <f>+AA20+8</f>
        <v>31.813607355668879</v>
      </c>
      <c r="AD20" s="38">
        <f>+AB20+8</f>
        <v>42.557231371051216</v>
      </c>
    </row>
    <row r="21" spans="1:35" x14ac:dyDescent="0.25">
      <c r="A21" t="s">
        <v>580</v>
      </c>
      <c r="B21" s="4">
        <v>-9.2918837475061924</v>
      </c>
      <c r="C21" s="4">
        <v>-3.58756957753946</v>
      </c>
      <c r="D21" s="4">
        <v>-8.4717203396387486</v>
      </c>
      <c r="E21" s="4">
        <v>6.2889708543254317</v>
      </c>
      <c r="F21" s="4">
        <v>2.5171055170880927</v>
      </c>
      <c r="G21" s="4">
        <v>-1.1888397862795825</v>
      </c>
      <c r="H21" s="4">
        <v>-5.9979876046638161</v>
      </c>
      <c r="I21" s="4">
        <v>2.3873052164514146</v>
      </c>
      <c r="J21" s="4">
        <v>-0.76736487815032683</v>
      </c>
      <c r="K21" s="4">
        <v>3.1659684888852091</v>
      </c>
      <c r="L21" s="4">
        <v>0.86901866095741254</v>
      </c>
      <c r="M21" s="4">
        <v>2.1128681957403077</v>
      </c>
      <c r="N21" s="4">
        <v>0.90217402796582613</v>
      </c>
      <c r="O21" s="4">
        <v>-4.2086089344458868</v>
      </c>
      <c r="P21" s="4">
        <v>-0.13606101487085437</v>
      </c>
      <c r="Q21" s="4">
        <v>-0.81819913179199055</v>
      </c>
      <c r="R21" s="4">
        <v>-1.0525663213484453</v>
      </c>
      <c r="S21" s="4">
        <v>-4.1789304416113211</v>
      </c>
      <c r="T21" s="4">
        <v>2.1082727561128296</v>
      </c>
      <c r="U21" s="4">
        <v>2.3534578958156169</v>
      </c>
      <c r="V21" s="4">
        <v>-2.7390378641892941</v>
      </c>
      <c r="W21" s="4">
        <v>-3.236884483607561</v>
      </c>
    </row>
    <row r="22" spans="1:35" s="6" customFormat="1" x14ac:dyDescent="0.25">
      <c r="A22" s="6" t="s">
        <v>581</v>
      </c>
      <c r="B22" s="40">
        <v>0.33607655243433737</v>
      </c>
      <c r="C22" s="40">
        <v>-0.22829503350589977</v>
      </c>
      <c r="D22" s="40">
        <v>-0.14448024499410692</v>
      </c>
      <c r="E22" s="40">
        <v>1.1624498614456913E-2</v>
      </c>
      <c r="F22" s="40">
        <v>-2.6554440033780162</v>
      </c>
      <c r="G22" s="40">
        <v>-3.3942599178453507</v>
      </c>
      <c r="H22" s="40"/>
      <c r="I22" s="40"/>
      <c r="J22" s="40"/>
      <c r="K22" s="40"/>
      <c r="L22" s="40"/>
      <c r="M22" s="40"/>
      <c r="N22" s="40"/>
      <c r="O22" s="40"/>
      <c r="P22" s="40"/>
      <c r="Q22" s="40"/>
      <c r="R22" s="40"/>
      <c r="S22" s="40"/>
      <c r="T22" s="40"/>
      <c r="U22" s="40"/>
      <c r="V22" s="40"/>
      <c r="W22" s="40"/>
    </row>
    <row r="23" spans="1:35" x14ac:dyDescent="0.25">
      <c r="A23" t="s">
        <v>582</v>
      </c>
      <c r="B23" s="4"/>
      <c r="C23" s="4"/>
      <c r="D23" s="4"/>
      <c r="E23" s="4"/>
      <c r="F23" s="4"/>
      <c r="G23" s="4"/>
      <c r="H23" s="4"/>
      <c r="I23" s="4"/>
      <c r="J23" s="4"/>
      <c r="K23" s="4"/>
      <c r="L23" s="4"/>
      <c r="M23" s="4"/>
      <c r="N23" s="4"/>
      <c r="O23" s="4"/>
      <c r="P23" s="4"/>
      <c r="Q23" s="4"/>
      <c r="R23" s="4"/>
      <c r="S23" s="4"/>
      <c r="T23" s="4"/>
      <c r="U23" s="4"/>
      <c r="V23" s="4"/>
      <c r="W23" s="4"/>
    </row>
    <row r="24" spans="1:35" x14ac:dyDescent="0.25">
      <c r="A24" t="s">
        <v>583</v>
      </c>
      <c r="B24" s="4"/>
      <c r="C24" s="4"/>
      <c r="D24" s="4">
        <v>-2.7974146854882473</v>
      </c>
      <c r="E24" s="4">
        <v>-1.5990911110093045</v>
      </c>
      <c r="F24" s="4">
        <v>-1.287352993074766</v>
      </c>
      <c r="G24" s="4">
        <v>-1.6018467912669898</v>
      </c>
      <c r="H24" s="4">
        <v>-1.1348062620572583</v>
      </c>
      <c r="I24" s="4">
        <v>-0.82741610964786605</v>
      </c>
      <c r="J24" s="4">
        <v>-0.49142719341819441</v>
      </c>
      <c r="K24" s="4">
        <v>-0.82771853707714727</v>
      </c>
      <c r="L24" s="4">
        <v>-0.39138460777935347</v>
      </c>
      <c r="M24" s="4">
        <v>-0.40853296355049123</v>
      </c>
      <c r="N24" s="4">
        <v>-0.18947667466232995</v>
      </c>
      <c r="O24" s="4">
        <v>-4.9830639563674714E-2</v>
      </c>
      <c r="P24" s="4">
        <v>-0.70444529019926672</v>
      </c>
      <c r="Q24" s="4">
        <v>-0.87221087141709197</v>
      </c>
      <c r="R24" s="4">
        <v>-0.8660594212358238</v>
      </c>
      <c r="S24" s="4">
        <v>-1.3578283951841854</v>
      </c>
      <c r="T24" s="4">
        <v>-2.2836031875957992</v>
      </c>
      <c r="U24" s="4">
        <v>-4.9454750521909974</v>
      </c>
      <c r="V24" s="4">
        <v>-0.80320564588130172</v>
      </c>
      <c r="W24" s="4">
        <v>-0.49942862270452759</v>
      </c>
      <c r="AE24" s="28" t="s">
        <v>298</v>
      </c>
    </row>
    <row r="25" spans="1:35" x14ac:dyDescent="0.25">
      <c r="A25" t="s">
        <v>584</v>
      </c>
      <c r="B25" s="4"/>
      <c r="C25" s="4"/>
      <c r="D25" s="4"/>
      <c r="E25" s="4"/>
      <c r="F25" s="4"/>
      <c r="G25" s="4"/>
      <c r="H25" s="4"/>
      <c r="I25" s="4"/>
      <c r="J25" s="4"/>
      <c r="K25" s="4"/>
      <c r="L25" s="4"/>
      <c r="M25" s="4"/>
      <c r="N25" s="4"/>
      <c r="O25" s="4"/>
      <c r="P25" s="4"/>
      <c r="Q25" s="4"/>
      <c r="R25" s="4"/>
      <c r="S25" s="4"/>
      <c r="T25" s="4"/>
      <c r="U25" s="4"/>
      <c r="V25" s="4"/>
      <c r="W25" s="4"/>
      <c r="AA25" t="s">
        <v>806</v>
      </c>
      <c r="AB25" t="s">
        <v>58</v>
      </c>
      <c r="AF25" s="1"/>
      <c r="AG25" s="87" t="s">
        <v>827</v>
      </c>
      <c r="AH25" s="71"/>
      <c r="AI25" s="71"/>
    </row>
    <row r="26" spans="1:35" x14ac:dyDescent="0.25">
      <c r="A26" t="s">
        <v>585</v>
      </c>
      <c r="B26" s="4"/>
      <c r="C26" s="4"/>
      <c r="D26" s="4"/>
      <c r="E26" s="4"/>
      <c r="F26" s="4"/>
      <c r="G26" s="4">
        <v>-7.5331288943254098</v>
      </c>
      <c r="H26" s="4">
        <v>-5.4052729886961774</v>
      </c>
      <c r="I26" s="4">
        <v>0.90556185747953222</v>
      </c>
      <c r="J26" s="4">
        <v>0.79739908959907202</v>
      </c>
      <c r="K26" s="4">
        <v>1.0299741752783662</v>
      </c>
      <c r="L26" s="4">
        <v>1.2510274123852123</v>
      </c>
      <c r="M26" s="4">
        <v>4.6757511111501255</v>
      </c>
      <c r="N26" s="4">
        <v>-5.4574897630430969E-2</v>
      </c>
      <c r="O26" s="4">
        <v>-0.38167814298294356</v>
      </c>
      <c r="P26" s="4">
        <v>0.14232569103426695</v>
      </c>
      <c r="Q26" s="4">
        <v>2.1285955570877371</v>
      </c>
      <c r="R26" s="4">
        <v>1.7356288288898218</v>
      </c>
      <c r="S26" s="4">
        <v>1.8256341730015566</v>
      </c>
      <c r="T26" s="4">
        <v>-0.54342729039483806</v>
      </c>
      <c r="U26" s="4">
        <v>-3.0451894449155699E-2</v>
      </c>
      <c r="V26" s="4">
        <v>-2.5781704524429907</v>
      </c>
      <c r="W26" s="4">
        <v>0.6979585362227515</v>
      </c>
      <c r="Z26" t="s">
        <v>327</v>
      </c>
      <c r="AA26" s="38">
        <f>+AC2</f>
        <v>7.9695297905485409</v>
      </c>
      <c r="AB26" s="38">
        <f>+AD2</f>
        <v>8.8076749830061143</v>
      </c>
      <c r="AG26" s="74"/>
    </row>
    <row r="27" spans="1:35" x14ac:dyDescent="0.25">
      <c r="A27" t="s">
        <v>586</v>
      </c>
      <c r="B27" s="4"/>
      <c r="C27" s="4"/>
      <c r="D27" s="4"/>
      <c r="E27" s="4"/>
      <c r="F27" s="4"/>
      <c r="G27" s="4"/>
      <c r="H27" s="4"/>
      <c r="I27" s="4"/>
      <c r="J27" s="4"/>
      <c r="K27" s="4"/>
      <c r="L27" s="4"/>
      <c r="M27" s="4"/>
      <c r="N27" s="4"/>
      <c r="O27" s="4"/>
      <c r="P27" s="4"/>
      <c r="Q27" s="4"/>
      <c r="R27" s="4"/>
      <c r="S27" s="4"/>
      <c r="T27" s="4"/>
      <c r="U27" s="4"/>
      <c r="V27" s="4"/>
      <c r="W27" s="4"/>
      <c r="Z27" t="s">
        <v>289</v>
      </c>
      <c r="AA27" s="38">
        <f t="shared" ref="AA27:AB32" si="3">+AC3</f>
        <v>-44.264102104922173</v>
      </c>
      <c r="AB27" s="38">
        <f t="shared" si="3"/>
        <v>-22.39057894233903</v>
      </c>
      <c r="AG27" s="79"/>
    </row>
    <row r="28" spans="1:35" s="6" customFormat="1" x14ac:dyDescent="0.25">
      <c r="A28" s="6" t="s">
        <v>587</v>
      </c>
      <c r="B28" s="40"/>
      <c r="C28" s="40"/>
      <c r="D28" s="40"/>
      <c r="E28" s="40"/>
      <c r="F28" s="40"/>
      <c r="G28" s="40"/>
      <c r="H28" s="40">
        <v>10.996561825753776</v>
      </c>
      <c r="I28" s="40">
        <v>-4.2605967989607469</v>
      </c>
      <c r="J28" s="40">
        <v>-14.836820009006274</v>
      </c>
      <c r="K28" s="40">
        <v>16.987466518616749</v>
      </c>
      <c r="L28" s="40">
        <v>27.108649392228084</v>
      </c>
      <c r="M28" s="40">
        <v>-9.7823802525134145</v>
      </c>
      <c r="N28" s="40">
        <v>4.5736158754376737</v>
      </c>
      <c r="O28" s="40">
        <v>6.7357491525612074</v>
      </c>
      <c r="P28" s="40">
        <v>12.82881567905161</v>
      </c>
      <c r="Q28" s="40">
        <v>20.68119744872984</v>
      </c>
      <c r="R28" s="40"/>
      <c r="S28" s="40"/>
      <c r="T28" s="40"/>
      <c r="U28" s="40"/>
      <c r="V28" s="40"/>
      <c r="W28" s="40"/>
      <c r="Z28" t="s">
        <v>553</v>
      </c>
      <c r="AA28" s="38">
        <f t="shared" si="3"/>
        <v>5.7376151515210196</v>
      </c>
      <c r="AB28" s="38">
        <f t="shared" si="3"/>
        <v>7.1954201196681202</v>
      </c>
    </row>
    <row r="29" spans="1:35" x14ac:dyDescent="0.25">
      <c r="A29" t="s">
        <v>588</v>
      </c>
      <c r="B29" s="4"/>
      <c r="C29" s="4"/>
      <c r="D29" s="4"/>
      <c r="E29" s="4"/>
      <c r="F29" s="4"/>
      <c r="G29" s="4"/>
      <c r="H29" s="4"/>
      <c r="I29" s="4"/>
      <c r="J29" s="4"/>
      <c r="K29" s="4"/>
      <c r="L29" s="4"/>
      <c r="M29" s="4"/>
      <c r="N29" s="4"/>
      <c r="O29" s="4"/>
      <c r="P29" s="4">
        <v>3.9138696074839845</v>
      </c>
      <c r="Q29" s="4">
        <v>-6.8280466912783471</v>
      </c>
      <c r="R29" s="4">
        <v>2.2614572041361476</v>
      </c>
      <c r="S29" s="4">
        <v>-6.2291943349731618</v>
      </c>
      <c r="T29" s="4">
        <v>-6.8016935965501215</v>
      </c>
      <c r="U29" s="4">
        <v>1.1994560204651556</v>
      </c>
      <c r="V29" s="4">
        <v>-5.1512020731952761</v>
      </c>
      <c r="W29" s="4">
        <v>-3.5133621074107695</v>
      </c>
      <c r="Z29" t="s">
        <v>554</v>
      </c>
      <c r="AA29" s="38">
        <f t="shared" si="3"/>
        <v>7.8619306078949291</v>
      </c>
      <c r="AB29" s="38">
        <f t="shared" si="3"/>
        <v>8.4609559618908001</v>
      </c>
    </row>
    <row r="30" spans="1:35" x14ac:dyDescent="0.25">
      <c r="A30" t="s">
        <v>589</v>
      </c>
      <c r="B30" s="4">
        <v>-0.88240058917322539</v>
      </c>
      <c r="C30" s="4"/>
      <c r="D30" s="4"/>
      <c r="E30" s="4"/>
      <c r="F30" s="4"/>
      <c r="G30" s="4"/>
      <c r="H30" s="4"/>
      <c r="I30" s="4">
        <v>-1.3426554333021572</v>
      </c>
      <c r="J30" s="4"/>
      <c r="K30" s="4"/>
      <c r="L30" s="4"/>
      <c r="M30" s="4"/>
      <c r="N30" s="4">
        <v>1.6604567500681771</v>
      </c>
      <c r="O30" s="4">
        <v>3.842480568908227E-2</v>
      </c>
      <c r="P30" s="4">
        <v>3.3378579973433267</v>
      </c>
      <c r="Q30" s="4">
        <v>-0.60968713316347167</v>
      </c>
      <c r="R30" s="4">
        <v>-3.7091911848242813</v>
      </c>
      <c r="S30" s="4">
        <v>2.6959007216605242</v>
      </c>
      <c r="T30" s="4">
        <v>-4.1956008118596397</v>
      </c>
      <c r="U30" s="4">
        <v>2.2543315979555398</v>
      </c>
      <c r="V30" s="4">
        <v>3.2594294161060509</v>
      </c>
      <c r="W30" s="4">
        <v>4.1117827398370137</v>
      </c>
      <c r="Z30" t="s">
        <v>555</v>
      </c>
      <c r="AA30" s="38">
        <f t="shared" si="3"/>
        <v>10.102315893420997</v>
      </c>
      <c r="AB30" s="38">
        <f t="shared" si="3"/>
        <v>9.9407230217508946</v>
      </c>
    </row>
    <row r="31" spans="1:35" x14ac:dyDescent="0.25">
      <c r="A31" t="s">
        <v>590</v>
      </c>
      <c r="B31" s="4">
        <v>0.46888370862503653</v>
      </c>
      <c r="C31" s="4">
        <v>1.78871582617009</v>
      </c>
      <c r="D31" s="4">
        <v>-8.4105304708321019E-2</v>
      </c>
      <c r="E31" s="4">
        <v>-0.64504886402468486</v>
      </c>
      <c r="F31" s="4">
        <v>0.1917844683066097</v>
      </c>
      <c r="G31" s="4">
        <v>1.7977901918208377</v>
      </c>
      <c r="H31" s="4">
        <v>-0.33195389951293958</v>
      </c>
      <c r="I31" s="4">
        <v>1.3367607300687567</v>
      </c>
      <c r="J31" s="4">
        <v>2.6335756238430839</v>
      </c>
      <c r="K31" s="4">
        <v>0.43452369793476442</v>
      </c>
      <c r="L31" s="4">
        <v>-0.22148287431881178</v>
      </c>
      <c r="M31" s="4">
        <v>0.85835892480397491</v>
      </c>
      <c r="N31" s="4">
        <v>0.88700210091015763</v>
      </c>
      <c r="O31" s="4">
        <v>-0.53712720209983611</v>
      </c>
      <c r="P31" s="4">
        <v>-1.3574032316089524</v>
      </c>
      <c r="Q31" s="4">
        <v>-0.15687116975783624</v>
      </c>
      <c r="R31" s="4">
        <v>-0.68125849995493448</v>
      </c>
      <c r="S31" s="4">
        <v>-7.2483022285009926E-2</v>
      </c>
      <c r="T31" s="4">
        <v>0.1942425836204108</v>
      </c>
      <c r="U31" s="4">
        <v>-3.4224309038171432</v>
      </c>
      <c r="V31" s="4">
        <v>3.1080822528984062</v>
      </c>
      <c r="W31" s="4">
        <v>0.54698395511406139</v>
      </c>
      <c r="Z31" t="s">
        <v>290</v>
      </c>
      <c r="AA31" s="38">
        <f t="shared" si="3"/>
        <v>38.280623990989852</v>
      </c>
      <c r="AB31" s="38">
        <f t="shared" si="3"/>
        <v>47.243257294884891</v>
      </c>
    </row>
    <row r="32" spans="1:35" x14ac:dyDescent="0.25">
      <c r="A32" t="s">
        <v>591</v>
      </c>
      <c r="B32" s="4"/>
      <c r="C32" s="4"/>
      <c r="D32" s="4"/>
      <c r="E32" s="4"/>
      <c r="F32" s="4"/>
      <c r="G32" s="4"/>
      <c r="H32" s="4"/>
      <c r="I32" s="4"/>
      <c r="J32" s="4"/>
      <c r="K32" s="4"/>
      <c r="L32" s="4"/>
      <c r="M32" s="4"/>
      <c r="N32" s="4"/>
      <c r="O32" s="4"/>
      <c r="P32" s="4"/>
      <c r="Q32" s="4"/>
      <c r="R32" s="4"/>
      <c r="S32" s="4"/>
      <c r="T32" s="4"/>
      <c r="U32" s="4"/>
      <c r="V32" s="4"/>
      <c r="W32" s="4"/>
      <c r="Z32" t="s">
        <v>556</v>
      </c>
      <c r="AA32" s="38">
        <f t="shared" si="3"/>
        <v>4.364700741899977</v>
      </c>
      <c r="AB32" s="38">
        <f t="shared" si="3"/>
        <v>2.7453029020827744</v>
      </c>
    </row>
    <row r="33" spans="1:28" x14ac:dyDescent="0.25">
      <c r="A33" t="s">
        <v>592</v>
      </c>
      <c r="B33" s="4"/>
      <c r="C33" s="4"/>
      <c r="D33" s="4"/>
      <c r="E33" s="4"/>
      <c r="F33" s="4"/>
      <c r="G33" s="4"/>
      <c r="H33" s="4"/>
      <c r="I33" s="4">
        <v>-1.1228279705464084</v>
      </c>
      <c r="J33" s="4">
        <v>1.4958655093982782</v>
      </c>
      <c r="K33" s="4">
        <v>1.8424757539431302</v>
      </c>
      <c r="L33" s="4">
        <v>-1.0859315696230627</v>
      </c>
      <c r="M33" s="4">
        <v>1.0655800255876762</v>
      </c>
      <c r="N33" s="4">
        <v>-0.24936966355455195</v>
      </c>
      <c r="O33" s="4">
        <v>-0.62443191636186757</v>
      </c>
      <c r="P33" s="4">
        <v>-0.94908595575919941</v>
      </c>
      <c r="Q33" s="4">
        <v>0.52530927520232462</v>
      </c>
      <c r="R33" s="4">
        <v>-2.8150513279099343</v>
      </c>
      <c r="S33" s="4">
        <v>-0.85379695929500932</v>
      </c>
      <c r="T33" s="4">
        <v>-2.9084119073471935</v>
      </c>
      <c r="U33" s="4">
        <v>2.5442232575492532</v>
      </c>
      <c r="V33" s="4">
        <v>-6.815570171245286E-2</v>
      </c>
      <c r="W33" s="4">
        <v>1.6240339336112033</v>
      </c>
      <c r="AA33" s="38"/>
      <c r="AB33" s="38"/>
    </row>
    <row r="34" spans="1:28" x14ac:dyDescent="0.25">
      <c r="A34" t="s">
        <v>593</v>
      </c>
      <c r="B34" s="4">
        <v>-14.459550118023317</v>
      </c>
      <c r="C34" s="4">
        <v>-3.8296141869327278</v>
      </c>
      <c r="D34" s="4">
        <v>-7.0574119774544979</v>
      </c>
      <c r="E34" s="4">
        <v>5.730725471443491</v>
      </c>
      <c r="F34" s="4">
        <v>-2.7799843237842525</v>
      </c>
      <c r="G34" s="4">
        <v>-6.1817696682157939</v>
      </c>
      <c r="H34" s="4">
        <v>8.5963860023959047</v>
      </c>
      <c r="I34" s="4">
        <v>1.3903478281453485</v>
      </c>
      <c r="J34" s="4">
        <v>12.77705300122391</v>
      </c>
      <c r="K34" s="4">
        <v>5.5083989879486293</v>
      </c>
      <c r="L34" s="4">
        <v>4.3936748173103508</v>
      </c>
      <c r="M34" s="4">
        <v>23.819440378100754</v>
      </c>
      <c r="N34" s="4">
        <v>2.583720914799899</v>
      </c>
      <c r="O34" s="4">
        <v>-52.264102104922173</v>
      </c>
      <c r="P34" s="4">
        <v>-16.805435616827971</v>
      </c>
      <c r="Q34" s="4">
        <v>-3.4158337323652179</v>
      </c>
      <c r="R34" s="4">
        <v>4.711757182731743</v>
      </c>
      <c r="S34" s="4">
        <v>-1.082533524547665</v>
      </c>
      <c r="T34" s="4">
        <v>9.2789306668966223</v>
      </c>
      <c r="U34" s="4">
        <v>-16.207640810524307</v>
      </c>
      <c r="V34" s="4">
        <v>-10.431058442668091</v>
      </c>
      <c r="W34" s="4">
        <v>0.59986872547335568</v>
      </c>
      <c r="Z34" t="s">
        <v>557</v>
      </c>
      <c r="AA34" s="38">
        <f>+AC10</f>
        <v>5.7376151515210196</v>
      </c>
      <c r="AB34" s="38">
        <f t="shared" ref="AA34:AB36" si="4">+AD10</f>
        <v>7.1954201196681202</v>
      </c>
    </row>
    <row r="35" spans="1:28" x14ac:dyDescent="0.25">
      <c r="A35" t="s">
        <v>26</v>
      </c>
      <c r="B35" s="4"/>
      <c r="C35" s="4"/>
      <c r="D35" s="4"/>
      <c r="E35" s="4"/>
      <c r="F35" s="4"/>
      <c r="G35" s="4"/>
      <c r="H35" s="4"/>
      <c r="I35" s="4"/>
      <c r="J35" s="4"/>
      <c r="K35" s="4"/>
      <c r="L35" s="4"/>
      <c r="M35" s="4"/>
      <c r="N35" s="4"/>
      <c r="O35" s="4"/>
      <c r="P35" s="4"/>
      <c r="Q35" s="4"/>
      <c r="R35" s="4"/>
      <c r="S35" s="4"/>
      <c r="T35" s="4"/>
      <c r="U35" s="4"/>
      <c r="V35" s="4"/>
      <c r="W35" s="4"/>
      <c r="Z35" t="s">
        <v>558</v>
      </c>
      <c r="AA35" s="38">
        <f t="shared" si="4"/>
        <v>2.1243154563739095</v>
      </c>
      <c r="AB35" s="38">
        <f t="shared" si="4"/>
        <v>1.2655358422226799</v>
      </c>
    </row>
    <row r="36" spans="1:28" x14ac:dyDescent="0.25">
      <c r="A36" t="s">
        <v>460</v>
      </c>
      <c r="B36" s="4"/>
      <c r="C36" s="4"/>
      <c r="D36" s="4"/>
      <c r="E36" s="4"/>
      <c r="F36" s="4"/>
      <c r="G36" s="4"/>
      <c r="H36" s="4"/>
      <c r="I36" s="4">
        <v>-1.3802208888375915</v>
      </c>
      <c r="J36" s="4">
        <v>2.7546571762742857</v>
      </c>
      <c r="K36" s="4">
        <v>0.6319952611899825</v>
      </c>
      <c r="L36" s="4">
        <v>-0.48925766405247384</v>
      </c>
      <c r="M36" s="4">
        <v>-1.2079614823111486</v>
      </c>
      <c r="N36" s="4">
        <v>6.4754558650338465</v>
      </c>
      <c r="O36" s="4">
        <v>-9.097057050012415</v>
      </c>
      <c r="P36" s="4">
        <v>-1.2513412443749456</v>
      </c>
      <c r="Q36" s="4">
        <v>2.126126859519252</v>
      </c>
      <c r="R36" s="4">
        <v>0.90916117471576841</v>
      </c>
      <c r="S36" s="4">
        <v>1.0879085808627489</v>
      </c>
      <c r="T36" s="4">
        <v>-6.6453566485447961</v>
      </c>
      <c r="U36" s="4">
        <v>1.6212661764471332</v>
      </c>
      <c r="V36" s="4">
        <v>-0.81932257135311781</v>
      </c>
      <c r="W36" s="4">
        <v>0.73064828532778903</v>
      </c>
      <c r="Z36" t="s">
        <v>559</v>
      </c>
      <c r="AA36" s="38">
        <f t="shared" si="4"/>
        <v>2.2403852855260675</v>
      </c>
      <c r="AB36" s="38">
        <f t="shared" si="4"/>
        <v>1.4797670598600945</v>
      </c>
    </row>
    <row r="37" spans="1:28" x14ac:dyDescent="0.25">
      <c r="A37" t="s">
        <v>594</v>
      </c>
      <c r="B37" s="4">
        <v>-8.5868132717943695</v>
      </c>
      <c r="C37" s="4">
        <v>2.9826531852491498</v>
      </c>
      <c r="D37" s="4">
        <v>1.0533028859352562</v>
      </c>
      <c r="E37" s="4">
        <v>3.7184085322245095</v>
      </c>
      <c r="F37" s="4">
        <v>1.4417494392480585</v>
      </c>
      <c r="G37" s="4">
        <v>-1.3689072715311783</v>
      </c>
      <c r="H37" s="4">
        <v>-0.39701801528412217</v>
      </c>
      <c r="I37" s="4">
        <v>2.5429915486032613</v>
      </c>
      <c r="J37" s="4">
        <v>5.0418161365567027</v>
      </c>
      <c r="K37" s="4">
        <v>-3.3638883920322256</v>
      </c>
      <c r="L37" s="4">
        <v>-5.179980078292969</v>
      </c>
      <c r="M37" s="4">
        <v>4.8613683000211676</v>
      </c>
      <c r="N37" s="4">
        <v>0.12396839810215911</v>
      </c>
      <c r="O37" s="4">
        <v>-2.2705900210263299</v>
      </c>
      <c r="P37" s="4">
        <v>-3.5893906113766976</v>
      </c>
      <c r="Q37" s="4">
        <v>-5.5733007755770139</v>
      </c>
      <c r="R37" s="4">
        <v>-4.9802955523692907</v>
      </c>
      <c r="S37" s="4">
        <v>-2.9416981838546068</v>
      </c>
      <c r="T37" s="4">
        <v>-6.8697828465234014</v>
      </c>
      <c r="U37" s="4">
        <v>8.3525313913903272</v>
      </c>
      <c r="V37" s="4">
        <v>5.9966216266253847</v>
      </c>
      <c r="W37" s="4">
        <v>6.804913561861488</v>
      </c>
      <c r="AA37" s="38"/>
      <c r="AB37" s="38"/>
    </row>
    <row r="38" spans="1:28" x14ac:dyDescent="0.25">
      <c r="A38" t="s">
        <v>595</v>
      </c>
      <c r="B38" s="4"/>
      <c r="C38" s="4"/>
      <c r="D38" s="4"/>
      <c r="E38" s="4"/>
      <c r="F38" s="4"/>
      <c r="G38" s="4"/>
      <c r="H38" s="4"/>
      <c r="I38" s="4"/>
      <c r="J38" s="4"/>
      <c r="K38" s="4"/>
      <c r="L38" s="4"/>
      <c r="M38" s="4"/>
      <c r="N38" s="4"/>
      <c r="O38" s="4"/>
      <c r="P38" s="4"/>
      <c r="Q38" s="4"/>
      <c r="R38" s="4"/>
      <c r="S38" s="4"/>
      <c r="T38" s="4"/>
      <c r="U38" s="4"/>
      <c r="V38" s="4"/>
      <c r="W38" s="4"/>
      <c r="Z38" t="s">
        <v>289</v>
      </c>
      <c r="AA38" s="38">
        <f>+AC14</f>
        <v>50.001717256443193</v>
      </c>
      <c r="AB38" s="38">
        <f>+AD14</f>
        <v>29.585999062007151</v>
      </c>
    </row>
    <row r="39" spans="1:28" x14ac:dyDescent="0.25">
      <c r="A39" t="s">
        <v>30</v>
      </c>
      <c r="B39" s="4"/>
      <c r="C39" s="4"/>
      <c r="D39" s="4"/>
      <c r="E39" s="4"/>
      <c r="F39" s="4"/>
      <c r="G39" s="4">
        <v>-0.22493574293901836</v>
      </c>
      <c r="H39" s="4">
        <v>0.98186033035049236</v>
      </c>
      <c r="I39" s="4">
        <v>3.0682202850233526</v>
      </c>
      <c r="J39" s="4">
        <v>1.1612420910201511</v>
      </c>
      <c r="K39" s="4">
        <v>0.71962613690933575</v>
      </c>
      <c r="L39" s="4">
        <v>-11.474623137404748</v>
      </c>
      <c r="M39" s="4">
        <v>3.6264394011473091</v>
      </c>
      <c r="N39" s="4">
        <v>-3.0517047116475489</v>
      </c>
      <c r="O39" s="4">
        <v>4.2145535907024216</v>
      </c>
      <c r="P39" s="4">
        <v>-0.11137641600479295</v>
      </c>
      <c r="Q39" s="4">
        <v>-0.12321281165123495</v>
      </c>
      <c r="R39" s="4">
        <v>-0.88568997359459667</v>
      </c>
      <c r="S39" s="4">
        <v>5.1404969828657796</v>
      </c>
      <c r="T39" s="4">
        <v>-4.7436975793342571</v>
      </c>
      <c r="U39" s="4">
        <v>1.822156631998642</v>
      </c>
      <c r="V39" s="4">
        <v>-3.4245128639704672</v>
      </c>
      <c r="W39" s="4">
        <v>-3.2698535378426832</v>
      </c>
      <c r="Z39" t="s">
        <v>290</v>
      </c>
      <c r="AA39" s="38">
        <f>+AC15</f>
        <v>28.178308097568856</v>
      </c>
      <c r="AB39" s="38">
        <f>+AD15</f>
        <v>37.302534273134</v>
      </c>
    </row>
    <row r="40" spans="1:28" x14ac:dyDescent="0.25">
      <c r="A40" t="s">
        <v>596</v>
      </c>
      <c r="B40" s="4"/>
      <c r="C40" s="4"/>
      <c r="D40" s="4"/>
      <c r="E40" s="4"/>
      <c r="F40" s="4"/>
      <c r="G40" s="4"/>
      <c r="H40" s="4"/>
      <c r="I40" s="4"/>
      <c r="J40" s="4"/>
      <c r="K40" s="4">
        <v>-0.67984694112290556</v>
      </c>
      <c r="L40" s="4">
        <v>7.6158019237540495</v>
      </c>
      <c r="M40" s="4">
        <v>-6.4334071192915303</v>
      </c>
      <c r="N40" s="4">
        <v>5.6092311051114105</v>
      </c>
      <c r="O40" s="4">
        <v>3.5287515754672452</v>
      </c>
      <c r="P40" s="4">
        <v>9.742493710456418E-2</v>
      </c>
      <c r="Q40" s="4">
        <v>2.6250081015448439</v>
      </c>
      <c r="R40" s="4">
        <v>-1.157811081165032</v>
      </c>
      <c r="S40" s="4">
        <v>0.90399598584115415</v>
      </c>
      <c r="T40" s="4">
        <v>-0.801783659577884</v>
      </c>
      <c r="U40" s="4">
        <v>8.0214833467100117</v>
      </c>
      <c r="V40" s="4">
        <v>1.0489068455148201</v>
      </c>
      <c r="W40" s="4">
        <v>-1.9879223303254252</v>
      </c>
      <c r="AA40" s="38"/>
      <c r="AB40" s="38"/>
    </row>
    <row r="41" spans="1:28" x14ac:dyDescent="0.25">
      <c r="A41" t="s">
        <v>32</v>
      </c>
      <c r="B41" s="4"/>
      <c r="C41" s="4"/>
      <c r="D41" s="4"/>
      <c r="E41" s="4"/>
      <c r="F41" s="4"/>
      <c r="G41" s="4"/>
      <c r="H41" s="4"/>
      <c r="I41" s="4"/>
      <c r="J41" s="4"/>
      <c r="K41" s="4"/>
      <c r="L41" s="4"/>
      <c r="M41" s="4"/>
      <c r="N41" s="4"/>
      <c r="O41" s="4"/>
      <c r="P41" s="4"/>
      <c r="Q41" s="4"/>
      <c r="R41" s="4"/>
      <c r="S41" s="4"/>
      <c r="T41" s="4"/>
      <c r="U41" s="4"/>
      <c r="V41" s="4"/>
      <c r="W41" s="4"/>
      <c r="Z41" t="s">
        <v>560</v>
      </c>
      <c r="AA41" s="38">
        <f t="shared" ref="AA41:AB44" si="5">+AC17</f>
        <v>4.364700741899977</v>
      </c>
      <c r="AB41" s="38">
        <f t="shared" si="5"/>
        <v>2.7453029020827744</v>
      </c>
    </row>
    <row r="42" spans="1:28" x14ac:dyDescent="0.25">
      <c r="A42" t="s">
        <v>597</v>
      </c>
      <c r="B42" s="4"/>
      <c r="C42" s="4">
        <v>-4.032159424282856</v>
      </c>
      <c r="D42" s="4">
        <v>-1.3532187479915987</v>
      </c>
      <c r="E42" s="4">
        <v>-4.1228340082490176</v>
      </c>
      <c r="F42" s="4">
        <v>1.1700365640858188</v>
      </c>
      <c r="G42" s="4">
        <v>0.3953268502550944</v>
      </c>
      <c r="H42" s="4">
        <v>6.7723882188768254</v>
      </c>
      <c r="I42" s="4">
        <v>-0.84219154174986544</v>
      </c>
      <c r="J42" s="4">
        <v>4.603065111594427</v>
      </c>
      <c r="K42" s="4">
        <v>2.1131437202633769</v>
      </c>
      <c r="L42" s="4">
        <v>5.4921188485322814</v>
      </c>
      <c r="M42" s="4">
        <v>-1.1485925239515111</v>
      </c>
      <c r="N42" s="4">
        <v>7.3906752846251447</v>
      </c>
      <c r="O42" s="4">
        <v>-6.5474855023005549</v>
      </c>
      <c r="P42" s="4">
        <v>-1.2568176060393361</v>
      </c>
      <c r="Q42" s="4">
        <v>3.3641560930988312</v>
      </c>
      <c r="R42" s="4">
        <v>2.2517945586967039</v>
      </c>
      <c r="S42" s="4">
        <v>2.3841184776330011</v>
      </c>
      <c r="T42" s="4">
        <v>-0.95120537597224253</v>
      </c>
      <c r="U42" s="4">
        <v>-0.9870288231306622</v>
      </c>
      <c r="V42" s="4">
        <v>-4.0993049264550496</v>
      </c>
      <c r="W42" s="4">
        <v>-0.26451990785227686</v>
      </c>
      <c r="Z42" t="s">
        <v>561</v>
      </c>
      <c r="AA42" s="38">
        <f t="shared" si="5"/>
        <v>4.364700741899977</v>
      </c>
      <c r="AB42" s="38">
        <f t="shared" si="5"/>
        <v>2.7453029020827744</v>
      </c>
    </row>
    <row r="43" spans="1:28" x14ac:dyDescent="0.25">
      <c r="A43" t="s">
        <v>34</v>
      </c>
      <c r="B43" s="4"/>
      <c r="C43" s="4"/>
      <c r="D43" s="4"/>
      <c r="E43" s="4"/>
      <c r="F43" s="4"/>
      <c r="G43" s="4"/>
      <c r="H43" s="4"/>
      <c r="I43" s="4"/>
      <c r="J43" s="4"/>
      <c r="K43" s="4"/>
      <c r="L43" s="4"/>
      <c r="M43" s="4"/>
      <c r="N43" s="4"/>
      <c r="O43" s="4"/>
      <c r="P43" s="4"/>
      <c r="Q43" s="4"/>
      <c r="R43" s="4"/>
      <c r="S43" s="4"/>
      <c r="T43" s="4"/>
      <c r="U43" s="4"/>
      <c r="V43" s="4"/>
      <c r="W43" s="4"/>
      <c r="Z43" t="s">
        <v>289</v>
      </c>
      <c r="AA43" s="38">
        <f t="shared" si="5"/>
        <v>53.63701651454322</v>
      </c>
      <c r="AB43" s="38">
        <f t="shared" si="5"/>
        <v>34.840696159924377</v>
      </c>
    </row>
    <row r="44" spans="1:28" x14ac:dyDescent="0.25">
      <c r="A44" t="s">
        <v>35</v>
      </c>
      <c r="B44" s="4"/>
      <c r="C44" s="4"/>
      <c r="D44" s="4"/>
      <c r="E44" s="4"/>
      <c r="F44" s="4"/>
      <c r="G44" s="4"/>
      <c r="H44" s="4"/>
      <c r="I44" s="4"/>
      <c r="J44" s="4"/>
      <c r="K44" s="4"/>
      <c r="L44" s="4"/>
      <c r="M44" s="4"/>
      <c r="N44" s="4"/>
      <c r="O44" s="4"/>
      <c r="P44" s="4"/>
      <c r="Q44" s="4"/>
      <c r="R44" s="4"/>
      <c r="S44" s="4"/>
      <c r="T44" s="4"/>
      <c r="U44" s="4"/>
      <c r="V44" s="4"/>
      <c r="W44" s="4"/>
      <c r="Z44" t="s">
        <v>290</v>
      </c>
      <c r="AA44" s="38">
        <f t="shared" si="5"/>
        <v>31.813607355668879</v>
      </c>
      <c r="AB44" s="38">
        <f t="shared" si="5"/>
        <v>42.557231371051216</v>
      </c>
    </row>
    <row r="45" spans="1:28" x14ac:dyDescent="0.25">
      <c r="A45" t="s">
        <v>598</v>
      </c>
      <c r="B45" s="4">
        <v>4.213132503970682</v>
      </c>
      <c r="C45" s="4"/>
      <c r="D45" s="4"/>
      <c r="E45" s="4"/>
      <c r="F45" s="4"/>
      <c r="G45" s="4"/>
      <c r="H45" s="4"/>
      <c r="I45" s="4"/>
      <c r="J45" s="4">
        <v>0.23538868010056199</v>
      </c>
      <c r="K45" s="4">
        <v>1.0188129218483344</v>
      </c>
      <c r="L45" s="4">
        <v>4.1543387230071787</v>
      </c>
      <c r="M45" s="4">
        <v>-1.393546120655671</v>
      </c>
      <c r="N45" s="4">
        <v>1.8299091106343148</v>
      </c>
      <c r="O45" s="4">
        <v>1.2814758479404087</v>
      </c>
      <c r="P45" s="4">
        <v>-2.4870029628737975</v>
      </c>
      <c r="Q45" s="4">
        <v>2.162764938914391E-2</v>
      </c>
      <c r="R45" s="4">
        <v>-3.8849174959779873</v>
      </c>
      <c r="S45" s="4">
        <v>-2.1910620086350301</v>
      </c>
      <c r="T45" s="4">
        <v>-7.9178788515579424</v>
      </c>
      <c r="U45" s="4">
        <v>3.3042835067368088</v>
      </c>
      <c r="V45" s="4">
        <v>-4.9376757412542274</v>
      </c>
      <c r="W45" s="4">
        <v>-3.4865266818690599</v>
      </c>
    </row>
    <row r="46" spans="1:28" x14ac:dyDescent="0.25">
      <c r="A46" t="s">
        <v>37</v>
      </c>
      <c r="B46" s="4">
        <v>2.2953091742317602</v>
      </c>
      <c r="C46" s="4">
        <v>2.9531192797848473</v>
      </c>
      <c r="D46" s="4">
        <v>0.69399659070508024</v>
      </c>
      <c r="E46" s="4">
        <v>1.7465470602217676</v>
      </c>
      <c r="F46" s="4">
        <v>-0.64757086574905576</v>
      </c>
      <c r="G46" s="4">
        <v>-1.9035758831522462</v>
      </c>
      <c r="H46" s="4">
        <v>-1.6629274877001607</v>
      </c>
      <c r="I46" s="4">
        <v>2.5726962266761428</v>
      </c>
      <c r="J46" s="4">
        <v>6.5629936318428932</v>
      </c>
      <c r="K46" s="4">
        <v>-3.9741665335678036</v>
      </c>
      <c r="L46" s="4">
        <v>-8.6348136503428172</v>
      </c>
      <c r="M46" s="4">
        <v>3.8540227288591904</v>
      </c>
      <c r="N46" s="4">
        <v>-0.27789232329073166</v>
      </c>
      <c r="O46" s="4">
        <v>-2.7347932245835129</v>
      </c>
      <c r="P46" s="4">
        <v>-3.9063512325463243</v>
      </c>
      <c r="Q46" s="4">
        <v>-5.1592282879002651</v>
      </c>
      <c r="R46" s="4">
        <v>-5.0741577406940008</v>
      </c>
      <c r="S46" s="4">
        <v>-1.9828481415536763</v>
      </c>
      <c r="T46" s="4">
        <v>-6.5007328070855213</v>
      </c>
      <c r="U46" s="4">
        <v>11.877555168032206</v>
      </c>
      <c r="V46" s="4">
        <v>-10.016388747307104</v>
      </c>
      <c r="W46" s="4">
        <v>-7.1081962227542341</v>
      </c>
    </row>
    <row r="47" spans="1:28" x14ac:dyDescent="0.25">
      <c r="A47" t="s">
        <v>38</v>
      </c>
      <c r="B47" s="4"/>
      <c r="C47" s="4"/>
      <c r="D47" s="4"/>
      <c r="E47" s="4">
        <v>8.07575820220476</v>
      </c>
      <c r="F47" s="4">
        <v>0.85692785725982079</v>
      </c>
      <c r="G47" s="4">
        <v>3.7924557574885904</v>
      </c>
      <c r="H47" s="4">
        <v>2.3882752910841551</v>
      </c>
      <c r="I47" s="4">
        <v>2.7034044273283868</v>
      </c>
      <c r="J47" s="4">
        <v>2.2228189096112794</v>
      </c>
      <c r="K47" s="4">
        <v>2.0963590307291615</v>
      </c>
      <c r="L47" s="4">
        <v>0.39230796979905852</v>
      </c>
      <c r="M47" s="4">
        <v>3.6927438635859926</v>
      </c>
      <c r="N47" s="4">
        <v>2.3339793839429372</v>
      </c>
      <c r="O47" s="4">
        <v>0.43185059435482737</v>
      </c>
      <c r="P47" s="4">
        <v>-0.33022783317718879</v>
      </c>
      <c r="Q47" s="4">
        <v>-3.6213045858006991E-2</v>
      </c>
      <c r="R47" s="4">
        <v>0.89599968549130171</v>
      </c>
      <c r="S47" s="4">
        <v>1.9888865703030469</v>
      </c>
      <c r="T47" s="4">
        <v>0.49556323156350562</v>
      </c>
      <c r="U47" s="4">
        <v>3.1115337750122265</v>
      </c>
      <c r="V47" s="4">
        <v>-4.3332187394878767</v>
      </c>
      <c r="W47" s="4">
        <v>-0.15870605487397663</v>
      </c>
    </row>
    <row r="48" spans="1:28" x14ac:dyDescent="0.25">
      <c r="A48" t="s">
        <v>599</v>
      </c>
      <c r="B48" s="4"/>
      <c r="C48" s="4"/>
      <c r="D48" s="4"/>
      <c r="E48" s="4"/>
      <c r="F48" s="4"/>
      <c r="G48" s="4"/>
      <c r="H48" s="4"/>
      <c r="I48" s="4"/>
      <c r="J48" s="4"/>
      <c r="K48" s="4"/>
      <c r="L48" s="4">
        <v>-2.2525884951073025</v>
      </c>
      <c r="M48" s="4">
        <v>1.0396208158696709</v>
      </c>
      <c r="N48" s="4">
        <v>1.8063189685470284</v>
      </c>
      <c r="O48" s="4">
        <v>1.4656562222986791</v>
      </c>
      <c r="P48" s="4">
        <v>-0.32836214187560731</v>
      </c>
      <c r="Q48" s="4">
        <v>-1.7695247747041163</v>
      </c>
      <c r="R48" s="4">
        <v>0.3005127761444541</v>
      </c>
      <c r="S48" s="4">
        <v>4.8427485179315335</v>
      </c>
      <c r="T48" s="4">
        <v>-4.7944537880532136</v>
      </c>
      <c r="U48" s="4">
        <v>7.6419397625539975</v>
      </c>
      <c r="V48" s="4">
        <v>-0.35219271052825746</v>
      </c>
      <c r="W48" s="4">
        <v>-0.1380693921050711</v>
      </c>
    </row>
    <row r="49" spans="1:40" x14ac:dyDescent="0.25">
      <c r="A49" t="s">
        <v>600</v>
      </c>
      <c r="B49" s="4">
        <v>0.54693498512397376</v>
      </c>
      <c r="C49" s="4">
        <v>-0.60631296102055676</v>
      </c>
      <c r="D49" s="4">
        <v>-1.8968755657528984</v>
      </c>
      <c r="E49" s="4">
        <v>-0.71835565639904209</v>
      </c>
      <c r="F49" s="4">
        <v>-0.91554095113380785</v>
      </c>
      <c r="G49" s="4">
        <v>1.4255417985412999</v>
      </c>
      <c r="H49" s="4">
        <v>3.6573149373964644</v>
      </c>
      <c r="I49" s="4">
        <v>3.1673611208085886</v>
      </c>
      <c r="J49" s="4">
        <v>0.1926810642020606</v>
      </c>
      <c r="K49" s="4">
        <v>-6.0494943223904949</v>
      </c>
      <c r="L49" s="4">
        <v>-10.359353341713838</v>
      </c>
      <c r="M49" s="4">
        <v>6.8297879821056604</v>
      </c>
      <c r="N49" s="4">
        <v>2.7760332130132861</v>
      </c>
      <c r="O49" s="4">
        <v>5.1328894904756988</v>
      </c>
      <c r="P49" s="4">
        <v>-5.386857074198848</v>
      </c>
      <c r="Q49" s="4">
        <v>-5.6533838603486544</v>
      </c>
      <c r="R49" s="4">
        <v>-11.825390258974288</v>
      </c>
      <c r="S49" s="4">
        <v>9.9341598411186713E-2</v>
      </c>
      <c r="T49" s="4">
        <v>2.9166559500780491</v>
      </c>
      <c r="U49" s="4">
        <v>10.546255612404943</v>
      </c>
      <c r="V49" s="4">
        <v>-10.13098832320871</v>
      </c>
      <c r="W49" s="4">
        <v>-1.1004265069365493</v>
      </c>
      <c r="AF49" s="7"/>
      <c r="AG49" s="83" t="s">
        <v>826</v>
      </c>
      <c r="AH49" s="71"/>
      <c r="AI49" s="71"/>
      <c r="AJ49" s="71"/>
      <c r="AK49" s="71"/>
      <c r="AL49" s="71"/>
      <c r="AM49" s="71"/>
      <c r="AN49" s="71"/>
    </row>
    <row r="50" spans="1:40" x14ac:dyDescent="0.25">
      <c r="A50" t="s">
        <v>134</v>
      </c>
      <c r="B50" s="4"/>
      <c r="C50" s="4"/>
      <c r="D50" s="4"/>
      <c r="E50" s="4"/>
      <c r="F50" s="4"/>
      <c r="G50" s="4"/>
      <c r="H50" s="4"/>
      <c r="I50" s="4"/>
      <c r="J50" s="4"/>
      <c r="K50" s="4"/>
      <c r="L50" s="4"/>
      <c r="M50" s="4"/>
      <c r="N50" s="4"/>
      <c r="O50" s="4"/>
      <c r="P50" s="4"/>
      <c r="Q50" s="4"/>
      <c r="R50" s="4"/>
      <c r="S50" s="4"/>
      <c r="T50" s="4"/>
      <c r="U50" s="4"/>
      <c r="V50" s="4"/>
      <c r="W50" s="4"/>
      <c r="AG50" s="83" t="s">
        <v>835</v>
      </c>
      <c r="AH50" s="83"/>
      <c r="AI50" s="83"/>
      <c r="AJ50" s="83"/>
      <c r="AK50" s="83"/>
      <c r="AL50" s="83"/>
      <c r="AM50" s="71"/>
      <c r="AN50" s="71"/>
    </row>
    <row r="51" spans="1:40" x14ac:dyDescent="0.25">
      <c r="A51" t="s">
        <v>601</v>
      </c>
      <c r="B51" s="4"/>
      <c r="C51" s="4"/>
      <c r="D51" s="4"/>
      <c r="E51" s="4"/>
      <c r="F51" s="4"/>
      <c r="G51" s="4"/>
      <c r="H51" s="4"/>
      <c r="I51" s="4"/>
      <c r="J51" s="4"/>
      <c r="K51" s="4"/>
      <c r="L51" s="4"/>
      <c r="M51" s="4"/>
      <c r="N51" s="4"/>
      <c r="O51" s="4"/>
      <c r="P51" s="4"/>
      <c r="Q51" s="4"/>
      <c r="R51" s="4"/>
      <c r="S51" s="4"/>
      <c r="T51" s="4"/>
      <c r="U51" s="4"/>
      <c r="V51" s="4"/>
      <c r="W51" s="4"/>
    </row>
    <row r="52" spans="1:40" x14ac:dyDescent="0.25">
      <c r="A52" t="s">
        <v>48</v>
      </c>
      <c r="B52" s="4"/>
      <c r="C52" s="4"/>
      <c r="D52" s="4"/>
      <c r="E52" s="4"/>
      <c r="F52" s="4"/>
      <c r="G52" s="4"/>
      <c r="H52" s="4"/>
      <c r="I52" s="4"/>
      <c r="J52" s="4"/>
      <c r="K52" s="4"/>
      <c r="L52" s="4"/>
      <c r="M52" s="4"/>
      <c r="N52" s="4"/>
      <c r="O52" s="4"/>
      <c r="P52" s="4"/>
      <c r="Q52" s="4"/>
      <c r="R52" s="4"/>
      <c r="S52" s="4"/>
      <c r="T52" s="4"/>
      <c r="U52" s="4"/>
      <c r="V52" s="4"/>
      <c r="W52" s="4"/>
    </row>
    <row r="53" spans="1:40" x14ac:dyDescent="0.25">
      <c r="A53" t="s">
        <v>602</v>
      </c>
      <c r="B53" s="4"/>
      <c r="C53" s="4"/>
      <c r="D53" s="4"/>
      <c r="E53" s="4"/>
      <c r="F53" s="4"/>
      <c r="G53" s="4"/>
      <c r="H53" s="4"/>
      <c r="I53" s="4"/>
      <c r="J53" s="4"/>
      <c r="K53" s="4"/>
      <c r="L53" s="4"/>
      <c r="M53" s="4"/>
      <c r="N53" s="4"/>
      <c r="O53" s="4"/>
      <c r="P53" s="4"/>
      <c r="Q53" s="4"/>
      <c r="R53" s="4"/>
      <c r="S53" s="4"/>
      <c r="T53" s="4"/>
      <c r="U53" s="4"/>
      <c r="V53" s="4"/>
      <c r="W53" s="4"/>
    </row>
    <row r="54" spans="1:40" x14ac:dyDescent="0.25">
      <c r="A54" s="1" t="s">
        <v>58</v>
      </c>
      <c r="B54" s="4"/>
      <c r="C54" s="4"/>
      <c r="D54" s="4"/>
      <c r="E54" s="4"/>
      <c r="F54" s="4"/>
      <c r="G54" s="4"/>
      <c r="H54" s="4"/>
      <c r="I54" s="4"/>
      <c r="J54" s="4"/>
      <c r="K54" s="4"/>
      <c r="L54" s="4"/>
      <c r="M54" s="4"/>
      <c r="N54" s="4"/>
      <c r="O54" s="4"/>
      <c r="P54" s="4"/>
      <c r="Q54" s="4"/>
      <c r="R54" s="4"/>
      <c r="S54" s="4"/>
      <c r="T54" s="4"/>
      <c r="U54" s="4"/>
      <c r="V54" s="4"/>
      <c r="W54" s="4"/>
    </row>
    <row r="55" spans="1:40" x14ac:dyDescent="0.25">
      <c r="A55" t="s">
        <v>603</v>
      </c>
      <c r="B55" s="4"/>
      <c r="C55" s="4"/>
      <c r="D55" s="4"/>
      <c r="E55" s="4"/>
      <c r="F55" s="4"/>
      <c r="G55" s="4"/>
      <c r="H55" s="4"/>
      <c r="I55" s="4"/>
      <c r="J55" s="4"/>
      <c r="K55" s="4"/>
      <c r="L55" s="4"/>
      <c r="M55" s="4"/>
      <c r="N55" s="4"/>
      <c r="O55" s="4"/>
      <c r="P55" s="4"/>
      <c r="Q55" s="4"/>
      <c r="R55" s="4"/>
      <c r="S55" s="4"/>
      <c r="T55" s="4"/>
      <c r="U55" s="4"/>
      <c r="V55" s="4"/>
      <c r="W55" s="4"/>
    </row>
    <row r="56" spans="1:40" x14ac:dyDescent="0.25">
      <c r="A56" t="s">
        <v>154</v>
      </c>
      <c r="B56" s="4"/>
      <c r="C56" s="4"/>
      <c r="D56" s="4"/>
      <c r="E56" s="4">
        <v>-4.1667078462100005</v>
      </c>
      <c r="F56" s="4">
        <v>2.1809972305836585</v>
      </c>
      <c r="G56" s="4">
        <v>-0.41707338545599409</v>
      </c>
      <c r="H56" s="4">
        <v>-7.7696270620727867</v>
      </c>
      <c r="I56" s="4">
        <v>3.5659344334072358</v>
      </c>
      <c r="J56" s="4">
        <v>3.408546921367698</v>
      </c>
      <c r="K56" s="4">
        <v>4.2210135388401664</v>
      </c>
      <c r="L56" s="4">
        <v>-8.587292830659468</v>
      </c>
      <c r="M56" s="4">
        <v>1.1096154067871684</v>
      </c>
      <c r="N56" s="4">
        <v>-3.3580324944747414E-2</v>
      </c>
      <c r="O56" s="4">
        <v>-2.1133799387617276</v>
      </c>
      <c r="P56" s="4">
        <v>-1.9624515255881241</v>
      </c>
      <c r="Q56" s="4">
        <v>-1.1508613265620478</v>
      </c>
      <c r="R56" s="4">
        <v>-6.0465605684804098</v>
      </c>
      <c r="S56" s="4">
        <v>-5.6665419675240711</v>
      </c>
      <c r="T56" s="4">
        <v>-5.5597648786239873</v>
      </c>
      <c r="U56" s="4">
        <v>4.5446126635494579</v>
      </c>
      <c r="V56" s="4">
        <v>-0.96635828634775034</v>
      </c>
      <c r="W56" s="4">
        <v>-2.1351084988342146</v>
      </c>
    </row>
    <row r="57" spans="1:40" x14ac:dyDescent="0.25">
      <c r="A57" t="s">
        <v>604</v>
      </c>
      <c r="B57" s="4">
        <v>14.118467210693966</v>
      </c>
      <c r="C57" s="4">
        <v>-0.38613389115701818</v>
      </c>
      <c r="D57" s="4">
        <v>-2.5860948060697635</v>
      </c>
      <c r="E57" s="4">
        <v>-1.7402589871915337</v>
      </c>
      <c r="F57" s="4">
        <v>-3.2881946401910684</v>
      </c>
      <c r="G57" s="4">
        <v>0.73929350750392975</v>
      </c>
      <c r="H57" s="4">
        <v>3.6899221422266244</v>
      </c>
      <c r="I57" s="4">
        <v>2.9540329310634292</v>
      </c>
      <c r="J57" s="4">
        <v>-7.5756177990581026</v>
      </c>
      <c r="K57" s="4">
        <v>2.6814120391813785</v>
      </c>
      <c r="L57" s="4">
        <v>16.419268655695653</v>
      </c>
      <c r="M57" s="4">
        <v>-1.5408650967556521</v>
      </c>
      <c r="N57" s="4">
        <v>-1.4620161992797467</v>
      </c>
      <c r="O57" s="4">
        <v>5.1871371576585172</v>
      </c>
      <c r="P57" s="4">
        <v>6.0869990592694547</v>
      </c>
      <c r="Q57" s="4">
        <v>12.260975239953664</v>
      </c>
      <c r="R57" s="4">
        <v>9.4458875407546223</v>
      </c>
      <c r="S57" s="4">
        <v>3.8198362769825471</v>
      </c>
      <c r="T57" s="4">
        <v>9.3050961285504439</v>
      </c>
      <c r="U57" s="4">
        <v>-13.72510881318032</v>
      </c>
      <c r="V57" s="4">
        <v>7.7103251757779159</v>
      </c>
      <c r="W57" s="4">
        <v>8.6761506413777276</v>
      </c>
    </row>
    <row r="58" spans="1:40" s="6" customFormat="1" x14ac:dyDescent="0.25">
      <c r="A58" s="6" t="s">
        <v>605</v>
      </c>
      <c r="B58" s="40"/>
      <c r="C58" s="40"/>
      <c r="D58" s="40"/>
      <c r="E58" s="40"/>
      <c r="F58" s="40"/>
      <c r="G58" s="40"/>
      <c r="H58" s="40"/>
      <c r="I58" s="40"/>
      <c r="J58" s="40"/>
      <c r="K58" s="40"/>
      <c r="L58" s="40"/>
      <c r="M58" s="40"/>
      <c r="N58" s="40"/>
      <c r="O58" s="40"/>
      <c r="P58" s="40"/>
      <c r="Q58" s="40"/>
      <c r="R58" s="40"/>
      <c r="S58" s="40"/>
      <c r="T58" s="40"/>
      <c r="U58" s="40">
        <v>-24.800586368326055</v>
      </c>
      <c r="V58" s="40">
        <v>12.752283567332544</v>
      </c>
      <c r="W58" s="40">
        <v>22.317577085135618</v>
      </c>
    </row>
    <row r="59" spans="1:40" x14ac:dyDescent="0.25">
      <c r="A59" t="s">
        <v>157</v>
      </c>
      <c r="B59" s="4"/>
      <c r="C59" s="4"/>
      <c r="D59" s="4"/>
      <c r="E59" s="4">
        <v>-0.14573065234532065</v>
      </c>
      <c r="F59" s="4">
        <v>1.1476561265630008</v>
      </c>
      <c r="G59" s="4">
        <v>0.13076734754794533</v>
      </c>
      <c r="H59" s="4">
        <v>0.90659512688380384</v>
      </c>
      <c r="I59" s="4">
        <v>3.4153233547514712E-2</v>
      </c>
      <c r="J59" s="4">
        <v>-0.20848349180555512</v>
      </c>
      <c r="K59" s="4">
        <v>-0.21056287507063032</v>
      </c>
      <c r="L59" s="4">
        <v>0.96753102937526902</v>
      </c>
      <c r="M59" s="4">
        <v>0.29949587092736041</v>
      </c>
      <c r="N59" s="4">
        <v>1.1137666383979984E-2</v>
      </c>
      <c r="O59" s="4">
        <v>3.0377254297714562</v>
      </c>
      <c r="P59" s="4">
        <v>1.3216637312332402</v>
      </c>
      <c r="Q59" s="4">
        <v>0.63882770163923885</v>
      </c>
      <c r="R59" s="4">
        <v>2.1344746767844747</v>
      </c>
      <c r="S59" s="4">
        <v>2.3729867963259603</v>
      </c>
      <c r="T59" s="4">
        <v>4.3143983317251156</v>
      </c>
      <c r="U59" s="4">
        <v>-0.33688431300260507</v>
      </c>
      <c r="V59" s="4">
        <v>-0.17830581317236052</v>
      </c>
      <c r="W59" s="4">
        <v>2.3939478180925682</v>
      </c>
    </row>
    <row r="60" spans="1:40" x14ac:dyDescent="0.25">
      <c r="A60" t="s">
        <v>158</v>
      </c>
      <c r="B60" s="4"/>
      <c r="C60" s="4"/>
      <c r="D60" s="4"/>
      <c r="E60" s="4"/>
      <c r="F60" s="4"/>
      <c r="G60" s="4"/>
      <c r="H60" s="4"/>
      <c r="I60" s="4"/>
      <c r="J60" s="4"/>
      <c r="K60" s="4"/>
      <c r="L60" s="4"/>
      <c r="M60" s="4"/>
      <c r="N60" s="4"/>
      <c r="O60" s="4"/>
      <c r="P60" s="4"/>
      <c r="Q60" s="4"/>
      <c r="R60" s="4"/>
      <c r="S60" s="4"/>
      <c r="T60" s="4"/>
      <c r="U60" s="4"/>
      <c r="V60" s="4"/>
      <c r="W60" s="4"/>
    </row>
    <row r="61" spans="1:40" x14ac:dyDescent="0.25">
      <c r="A61" t="s">
        <v>606</v>
      </c>
      <c r="B61" s="4">
        <v>0.26740108814738772</v>
      </c>
      <c r="C61" s="4">
        <v>-0.36666400558247814</v>
      </c>
      <c r="D61" s="4">
        <v>0.7734418178430047</v>
      </c>
      <c r="E61" s="4">
        <v>-0.16485299273727408</v>
      </c>
      <c r="F61" s="4">
        <v>0.47931805104203834</v>
      </c>
      <c r="G61" s="4">
        <v>1.0564622419249723</v>
      </c>
      <c r="H61" s="4">
        <v>0.6613401941442778</v>
      </c>
      <c r="I61" s="4">
        <v>0.49951318156749519</v>
      </c>
      <c r="J61" s="4">
        <v>0.60109087997910959</v>
      </c>
      <c r="K61" s="4">
        <v>0.59031086444882175</v>
      </c>
      <c r="L61" s="4">
        <v>1.8588239521000471</v>
      </c>
      <c r="M61" s="4">
        <v>1.4652668006052043</v>
      </c>
      <c r="N61" s="4">
        <v>1.3719190257979217</v>
      </c>
      <c r="O61" s="4">
        <v>1.1929651532310113</v>
      </c>
      <c r="P61" s="4">
        <v>1.3917238875852898</v>
      </c>
      <c r="Q61" s="4">
        <v>1.9773055570443148</v>
      </c>
      <c r="R61" s="4">
        <v>1.5966926726988744</v>
      </c>
      <c r="S61" s="4">
        <v>1.1927289586562575</v>
      </c>
      <c r="T61" s="4">
        <v>3.2477711444680097</v>
      </c>
      <c r="U61" s="4">
        <v>-0.65834582374766071</v>
      </c>
      <c r="V61" s="4">
        <v>3.7175104861971477</v>
      </c>
      <c r="W61" s="4">
        <v>3.1719594537218363</v>
      </c>
    </row>
    <row r="62" spans="1:40" x14ac:dyDescent="0.25">
      <c r="A62" t="s">
        <v>160</v>
      </c>
      <c r="B62" s="4">
        <v>0.34734003932451318</v>
      </c>
      <c r="C62" s="4">
        <v>0.71113713640187304</v>
      </c>
      <c r="D62" s="4">
        <v>0.21498435322759524</v>
      </c>
      <c r="E62" s="4">
        <v>0.26510403782334296</v>
      </c>
      <c r="F62" s="4">
        <v>-3.4710357927518989E-2</v>
      </c>
      <c r="G62" s="4">
        <v>-1.0808056302835976</v>
      </c>
      <c r="H62" s="4">
        <v>0.33089198077035559</v>
      </c>
      <c r="I62" s="4">
        <v>0.55009236007421047</v>
      </c>
      <c r="J62" s="4">
        <v>0.82402187341539457</v>
      </c>
      <c r="K62" s="4">
        <v>0.96683568245900342</v>
      </c>
      <c r="L62" s="4">
        <v>0.66900448729387141</v>
      </c>
      <c r="M62" s="4">
        <v>1.6038322091724708</v>
      </c>
      <c r="N62" s="4">
        <v>0.87456552794702491</v>
      </c>
      <c r="O62" s="4">
        <v>0.39720801800596878</v>
      </c>
      <c r="P62" s="4">
        <v>5.0741152367887794E-2</v>
      </c>
      <c r="Q62" s="4">
        <v>0.75353246286747999</v>
      </c>
      <c r="R62" s="4">
        <v>0.79972969077591294</v>
      </c>
      <c r="S62" s="4">
        <v>1.4242887443614825</v>
      </c>
      <c r="T62" s="4">
        <v>0.67300373378334355</v>
      </c>
      <c r="U62" s="4">
        <v>1.8206269826469859</v>
      </c>
      <c r="V62" s="4">
        <v>-1.7700329388990421</v>
      </c>
      <c r="W62" s="4">
        <v>-0.27290196008595186</v>
      </c>
    </row>
    <row r="63" spans="1:40" x14ac:dyDescent="0.25">
      <c r="A63" t="s">
        <v>607</v>
      </c>
      <c r="B63" s="4"/>
      <c r="C63" s="4"/>
      <c r="D63" s="4"/>
      <c r="E63" s="4"/>
      <c r="F63" s="4"/>
      <c r="G63" s="4"/>
      <c r="H63" s="4"/>
      <c r="I63" s="4"/>
      <c r="J63" s="4"/>
      <c r="K63" s="4">
        <v>6.9825932323921567</v>
      </c>
      <c r="L63" s="4">
        <v>13.137737998240812</v>
      </c>
      <c r="M63" s="4">
        <v>-2.498835417676275</v>
      </c>
      <c r="N63" s="4">
        <v>2.0796868501890509</v>
      </c>
      <c r="O63" s="4">
        <v>2.6561893319429273</v>
      </c>
      <c r="P63" s="4">
        <v>8.1402267890782003</v>
      </c>
      <c r="Q63" s="4">
        <v>16.617234287212877</v>
      </c>
      <c r="R63" s="4">
        <v>10.251760091792157</v>
      </c>
      <c r="S63" s="4">
        <v>6.4545270914455024</v>
      </c>
      <c r="T63" s="4">
        <v>23.416514155503396</v>
      </c>
      <c r="U63" s="4">
        <v>-21.344231038692961</v>
      </c>
      <c r="V63" s="4">
        <v>9.8544125557107751</v>
      </c>
      <c r="W63" s="4">
        <v>17.48990171920153</v>
      </c>
    </row>
    <row r="64" spans="1:40" x14ac:dyDescent="0.25">
      <c r="A64" t="s">
        <v>608</v>
      </c>
      <c r="B64" s="4">
        <v>-0.11118878383655276</v>
      </c>
      <c r="C64" s="4">
        <v>0.2913047868446581</v>
      </c>
      <c r="D64" s="4">
        <v>-2.9412207907925411E-2</v>
      </c>
      <c r="E64" s="4">
        <v>0.51490894190319736</v>
      </c>
      <c r="F64" s="4">
        <v>0.16425792736077358</v>
      </c>
      <c r="G64" s="4">
        <v>-7.0622106357476927E-2</v>
      </c>
      <c r="H64" s="4">
        <v>-2.3020650190980395E-2</v>
      </c>
      <c r="I64" s="4">
        <v>0.70027120284936861</v>
      </c>
      <c r="J64" s="4">
        <v>1.1446724030395004</v>
      </c>
      <c r="K64" s="4">
        <v>-0.22198826661019802</v>
      </c>
      <c r="L64" s="4">
        <v>-0.55996850227618478</v>
      </c>
      <c r="M64" s="4">
        <v>0.90114743076744197</v>
      </c>
      <c r="N64" s="4">
        <v>0.10974458466884111</v>
      </c>
      <c r="O64" s="4">
        <v>-0.38360030283850965</v>
      </c>
      <c r="P64" s="4">
        <v>-0.46472939331035312</v>
      </c>
      <c r="Q64" s="4">
        <v>-0.55365401038396533</v>
      </c>
      <c r="R64" s="4">
        <v>-3.6883366051096551E-2</v>
      </c>
      <c r="S64" s="4">
        <v>8.4899896053857532E-2</v>
      </c>
      <c r="T64" s="4">
        <v>-1.0121664513287745</v>
      </c>
      <c r="U64" s="4">
        <v>1.2717571424185639</v>
      </c>
      <c r="V64" s="4">
        <v>-1.4626051826516913</v>
      </c>
      <c r="W64" s="4">
        <v>-0.70899451602589736</v>
      </c>
    </row>
    <row r="65" spans="1:23" x14ac:dyDescent="0.25">
      <c r="A65" t="s">
        <v>163</v>
      </c>
      <c r="B65" s="4"/>
      <c r="C65" s="4"/>
      <c r="D65" s="4"/>
      <c r="E65" s="4"/>
      <c r="F65" s="4">
        <v>-30.39057894233903</v>
      </c>
      <c r="G65" s="4">
        <v>2.0185305228018158</v>
      </c>
      <c r="H65" s="4">
        <v>-4.2819697014127627</v>
      </c>
      <c r="I65" s="4">
        <v>0.56686818969605779</v>
      </c>
      <c r="J65" s="4">
        <v>0.46349956418917171</v>
      </c>
      <c r="K65" s="4">
        <v>2.2549044462503418</v>
      </c>
      <c r="L65" s="4">
        <v>3.1692580690181207</v>
      </c>
      <c r="M65" s="4">
        <v>7.9093179200650869</v>
      </c>
      <c r="N65" s="4">
        <v>3.2970390164307033</v>
      </c>
      <c r="O65" s="4">
        <v>0.53081765147239468</v>
      </c>
      <c r="P65" s="4">
        <v>2.3344200779903024</v>
      </c>
      <c r="Q65" s="4">
        <v>13.28225928691252</v>
      </c>
      <c r="R65" s="4">
        <v>4.2324250881219836</v>
      </c>
      <c r="S65" s="4">
        <v>0.49590001516685506</v>
      </c>
      <c r="T65" s="4">
        <v>7.881601093404524</v>
      </c>
      <c r="U65" s="4">
        <v>-1.7410539362518507</v>
      </c>
      <c r="V65" s="4">
        <v>-3.3180048598894278</v>
      </c>
      <c r="W65" s="4">
        <v>3.9488353558390741</v>
      </c>
    </row>
    <row r="66" spans="1:23" s="6" customFormat="1" x14ac:dyDescent="0.25">
      <c r="A66" s="6" t="s">
        <v>164</v>
      </c>
      <c r="B66" s="40"/>
      <c r="C66" s="40"/>
      <c r="D66" s="40"/>
      <c r="E66" s="40"/>
      <c r="F66" s="40"/>
      <c r="G66" s="40"/>
      <c r="H66" s="40"/>
      <c r="I66" s="40"/>
      <c r="J66" s="40"/>
      <c r="K66" s="40"/>
      <c r="L66" s="40"/>
      <c r="M66" s="40"/>
      <c r="N66" s="40"/>
      <c r="O66" s="40">
        <v>0.4770781328980378</v>
      </c>
      <c r="P66" s="40">
        <v>-0.55507931453886816</v>
      </c>
      <c r="Q66" s="40">
        <v>2.0737670194646176</v>
      </c>
      <c r="R66" s="40">
        <v>1.2966720988916178</v>
      </c>
      <c r="S66" s="40">
        <v>3.1561089926988819</v>
      </c>
      <c r="T66" s="40">
        <v>-0.41026060937278258</v>
      </c>
      <c r="U66" s="40">
        <v>2.474498797897871</v>
      </c>
      <c r="V66" s="40">
        <v>-3.4989063924866892</v>
      </c>
      <c r="W66" s="40">
        <v>-6.5885876356667067E-2</v>
      </c>
    </row>
    <row r="67" spans="1:23" x14ac:dyDescent="0.25">
      <c r="A67" t="s">
        <v>609</v>
      </c>
      <c r="B67" s="4">
        <v>2.9477630015985894</v>
      </c>
      <c r="C67" s="4">
        <v>-1.8676711426552515</v>
      </c>
      <c r="D67" s="4">
        <v>0.50337291897296921</v>
      </c>
      <c r="E67" s="4">
        <v>-0.92489670037151317</v>
      </c>
      <c r="F67" s="4">
        <v>-5.7199018871847684</v>
      </c>
      <c r="G67" s="4">
        <v>3.7491712983549053</v>
      </c>
      <c r="H67" s="4">
        <v>2.6636889733225635</v>
      </c>
      <c r="I67" s="4">
        <v>-3.0163465695415672</v>
      </c>
      <c r="J67" s="4">
        <v>6.8921806159270584</v>
      </c>
      <c r="K67" s="4">
        <v>0.91582783003538393</v>
      </c>
      <c r="L67" s="4">
        <v>-2.143345796552119</v>
      </c>
      <c r="M67" s="4">
        <v>2.057403463867908</v>
      </c>
      <c r="N67" s="4">
        <v>0.86151110926182073</v>
      </c>
      <c r="O67" s="4">
        <v>0.34813113712537275</v>
      </c>
      <c r="P67" s="4">
        <v>1.689191546775606</v>
      </c>
      <c r="Q67" s="4">
        <v>-0.88957713511991487</v>
      </c>
      <c r="R67" s="4">
        <v>5.367814523606028</v>
      </c>
      <c r="S67" s="4">
        <v>3.4213813132949094</v>
      </c>
      <c r="T67" s="4">
        <v>0.44953204990088341</v>
      </c>
      <c r="U67" s="4">
        <v>5.8160970959149001</v>
      </c>
      <c r="V67" s="4">
        <v>4.1139598576945264</v>
      </c>
      <c r="W67" s="4">
        <v>2.2807186971785134</v>
      </c>
    </row>
    <row r="68" spans="1:23" x14ac:dyDescent="0.25">
      <c r="A68" t="s">
        <v>610</v>
      </c>
      <c r="B68" s="4">
        <v>-5.1523845717807655</v>
      </c>
      <c r="C68" s="4">
        <v>4.5086107025441378E-2</v>
      </c>
      <c r="D68" s="4">
        <v>-1.9558898762230614</v>
      </c>
      <c r="E68" s="4">
        <v>-1.7610475014068587</v>
      </c>
      <c r="F68" s="4">
        <v>-0.57476446224207445</v>
      </c>
      <c r="G68" s="4">
        <v>0.67474550008240175</v>
      </c>
      <c r="H68" s="4">
        <v>-0.13905697751206242</v>
      </c>
      <c r="I68" s="4">
        <v>-0.64239625605941852</v>
      </c>
      <c r="J68" s="4">
        <v>-1.9395086233371797</v>
      </c>
      <c r="K68" s="4">
        <v>-0.3785317122390236</v>
      </c>
      <c r="L68" s="4">
        <v>2.0080043600686728</v>
      </c>
      <c r="M68" s="4">
        <v>0.61636493496158185</v>
      </c>
      <c r="N68" s="4">
        <v>0.69861017835502037</v>
      </c>
      <c r="O68" s="4">
        <v>3.8619255015410148</v>
      </c>
      <c r="P68" s="4">
        <v>3.7815484270290209</v>
      </c>
      <c r="Q68" s="4">
        <v>4.6269466711556966</v>
      </c>
      <c r="R68" s="4">
        <v>10.654582068401819</v>
      </c>
      <c r="S68" s="4">
        <v>4.7625619809181234</v>
      </c>
      <c r="T68" s="4">
        <v>6.1794889654616965</v>
      </c>
      <c r="U68" s="4">
        <v>-7.2549064805722994</v>
      </c>
      <c r="V68" s="4">
        <v>5.560611054074899</v>
      </c>
      <c r="W68" s="4">
        <v>7.849942905090237</v>
      </c>
    </row>
    <row r="69" spans="1:23" x14ac:dyDescent="0.25">
      <c r="A69" t="s">
        <v>611</v>
      </c>
      <c r="B69" s="4"/>
      <c r="C69" s="4"/>
      <c r="D69" s="4"/>
      <c r="E69" s="4"/>
      <c r="F69" s="4"/>
      <c r="G69" s="4"/>
      <c r="H69" s="4"/>
      <c r="I69" s="4"/>
      <c r="J69" s="4"/>
      <c r="K69" s="4">
        <v>0.92630313059859659</v>
      </c>
      <c r="L69" s="4">
        <v>-0.16163310693437291</v>
      </c>
      <c r="M69" s="4">
        <v>3.5302391633414034</v>
      </c>
      <c r="N69" s="4">
        <v>-1.9765178016095593</v>
      </c>
      <c r="O69" s="4">
        <v>-8.2055358478012774</v>
      </c>
      <c r="P69" s="4">
        <v>-6.5275529045172869</v>
      </c>
      <c r="Q69" s="4">
        <v>-3.803563601258253</v>
      </c>
      <c r="R69" s="4">
        <v>-1.1772601088809875</v>
      </c>
      <c r="S69" s="4">
        <v>-4.336052907685076</v>
      </c>
      <c r="T69" s="4">
        <v>-8.6200488208906396</v>
      </c>
      <c r="U69" s="4">
        <v>7.5627880378853032</v>
      </c>
      <c r="V69" s="4">
        <v>-1.6198718596658248</v>
      </c>
      <c r="W69" s="4">
        <v>-3.3625862691127915</v>
      </c>
    </row>
    <row r="70" spans="1:23" x14ac:dyDescent="0.25">
      <c r="A70" t="s">
        <v>169</v>
      </c>
      <c r="B70" s="4">
        <v>3.0431967144606682E-2</v>
      </c>
      <c r="C70" s="4">
        <v>0.36569974592913185</v>
      </c>
      <c r="D70" s="4">
        <v>0.49884467285823009</v>
      </c>
      <c r="E70" s="4">
        <v>0.182630264451975</v>
      </c>
      <c r="F70" s="4">
        <v>0.5894669794556413</v>
      </c>
      <c r="G70" s="4">
        <v>6.7983174549891182E-2</v>
      </c>
      <c r="H70" s="4">
        <v>6.5300017861000981E-2</v>
      </c>
      <c r="I70" s="4">
        <v>0.46024744944570095</v>
      </c>
      <c r="J70" s="4">
        <v>0.40759761805650252</v>
      </c>
      <c r="K70" s="4">
        <v>-0.40041267519562562</v>
      </c>
      <c r="L70" s="4">
        <v>0.78328755647853276</v>
      </c>
      <c r="M70" s="4">
        <v>0.58905785645338771</v>
      </c>
      <c r="N70" s="4">
        <v>0.52206568594579505</v>
      </c>
      <c r="O70" s="4">
        <v>0.85097320532175191</v>
      </c>
      <c r="P70" s="4">
        <v>0.62021692842478138</v>
      </c>
      <c r="Q70" s="4">
        <v>0.90600834980582912</v>
      </c>
      <c r="R70" s="4">
        <v>1.2260059489412103</v>
      </c>
      <c r="S70" s="4">
        <v>1.0488683155303775</v>
      </c>
      <c r="T70" s="4">
        <v>1.6609350345275393</v>
      </c>
      <c r="U70" s="4">
        <v>0.36532635098140537</v>
      </c>
      <c r="V70" s="4">
        <v>2.22999077015128</v>
      </c>
      <c r="W70" s="4">
        <v>1.0882877497690528</v>
      </c>
    </row>
    <row r="71" spans="1:23" x14ac:dyDescent="0.25">
      <c r="A71" t="s">
        <v>612</v>
      </c>
      <c r="B71" s="4"/>
      <c r="C71" s="4"/>
      <c r="D71" s="4"/>
      <c r="E71" s="4"/>
      <c r="F71" s="4"/>
      <c r="G71" s="4"/>
      <c r="H71" s="4"/>
      <c r="I71" s="4">
        <v>1.3452829199584788</v>
      </c>
      <c r="J71" s="4">
        <v>1.8489361947150633</v>
      </c>
      <c r="K71" s="4">
        <v>0.31608702836621194</v>
      </c>
      <c r="L71" s="4">
        <v>-7.1457219271156586E-2</v>
      </c>
      <c r="M71" s="4">
        <v>2.645378381284575</v>
      </c>
      <c r="N71" s="4">
        <v>-2.0072578325432002</v>
      </c>
      <c r="O71" s="4">
        <v>0.59706730133371178</v>
      </c>
      <c r="P71" s="4">
        <v>-2.0584715020759727</v>
      </c>
      <c r="Q71" s="4">
        <v>-2.4809632982310772</v>
      </c>
      <c r="R71" s="4">
        <v>-3.790894750110998</v>
      </c>
      <c r="S71" s="4">
        <v>-1.3761189299235039</v>
      </c>
      <c r="T71" s="4">
        <v>-3.0360933997578683</v>
      </c>
      <c r="U71" s="4">
        <v>1.003957047262122</v>
      </c>
      <c r="V71" s="4">
        <v>-2.2801004455172782</v>
      </c>
      <c r="W71" s="4">
        <v>0.64619755045750249</v>
      </c>
    </row>
    <row r="72" spans="1:23" x14ac:dyDescent="0.25">
      <c r="A72" t="s">
        <v>613</v>
      </c>
      <c r="B72" s="4"/>
      <c r="C72" s="4"/>
      <c r="D72" s="4"/>
      <c r="E72" s="4"/>
      <c r="F72" s="4"/>
      <c r="G72" s="4"/>
      <c r="H72" s="4"/>
      <c r="I72" s="4"/>
      <c r="J72" s="4"/>
      <c r="K72" s="4"/>
      <c r="L72" s="4"/>
      <c r="M72" s="4">
        <v>1.4516672362850014</v>
      </c>
      <c r="N72" s="4">
        <v>-0.27197288887311311</v>
      </c>
      <c r="O72" s="4">
        <v>2.3036332044054655</v>
      </c>
      <c r="P72" s="4">
        <v>-2.8883500772252515</v>
      </c>
      <c r="Q72" s="4">
        <v>-1.2556463729209368</v>
      </c>
      <c r="R72" s="4">
        <v>0.17030750135676451</v>
      </c>
      <c r="S72" s="4">
        <v>2.1327848711600335</v>
      </c>
      <c r="T72" s="4">
        <v>1.9220130375633906</v>
      </c>
      <c r="U72" s="4">
        <v>-1.1107785331061597</v>
      </c>
      <c r="V72" s="4">
        <v>-2.6557514701144935</v>
      </c>
      <c r="W72" s="4">
        <v>0.99685581190769523</v>
      </c>
    </row>
    <row r="73" spans="1:23" x14ac:dyDescent="0.25">
      <c r="A73" t="s">
        <v>614</v>
      </c>
      <c r="B73" s="4"/>
      <c r="C73" s="4"/>
      <c r="D73" s="4"/>
      <c r="E73" s="4"/>
      <c r="F73" s="4"/>
      <c r="G73" s="4"/>
      <c r="H73" s="4"/>
      <c r="I73" s="4"/>
      <c r="J73" s="4"/>
      <c r="K73" s="4"/>
      <c r="L73" s="4"/>
      <c r="M73" s="4"/>
      <c r="N73" s="4"/>
      <c r="O73" s="4"/>
      <c r="P73" s="4"/>
      <c r="Q73" s="4">
        <v>1.8010243745302574</v>
      </c>
      <c r="R73" s="4">
        <v>-7.5845442301984276</v>
      </c>
      <c r="S73" s="4">
        <v>-9.3622414126675629E-2</v>
      </c>
      <c r="T73" s="4">
        <v>-0.66977456475390973</v>
      </c>
      <c r="U73" s="4">
        <v>0.9592668227561626</v>
      </c>
      <c r="V73" s="4">
        <v>4.0798211746844739</v>
      </c>
      <c r="W73" s="4">
        <v>-9.9758477843244524</v>
      </c>
    </row>
    <row r="74" spans="1:23" x14ac:dyDescent="0.25">
      <c r="A74" t="s">
        <v>615</v>
      </c>
      <c r="B74" s="4"/>
      <c r="C74" s="4"/>
      <c r="D74" s="4"/>
      <c r="E74" s="4">
        <v>1.1390974216917722</v>
      </c>
      <c r="F74" s="4">
        <v>-4.1252110924567775</v>
      </c>
      <c r="G74" s="4">
        <v>-5.3687966244090592</v>
      </c>
      <c r="H74" s="4">
        <v>11.690053100472355</v>
      </c>
      <c r="I74" s="4">
        <v>0.65689875321989466</v>
      </c>
      <c r="J74" s="4">
        <v>11.597031899857152</v>
      </c>
      <c r="K74" s="4">
        <v>2.4629058262853931</v>
      </c>
      <c r="L74" s="4">
        <v>-4.904375321659761</v>
      </c>
      <c r="M74" s="4">
        <v>2.5706859611625581</v>
      </c>
      <c r="N74" s="4">
        <v>1.3725276020395427</v>
      </c>
      <c r="O74" s="4">
        <v>3.2082412934801883</v>
      </c>
      <c r="P74" s="4">
        <v>-6.4359958364543823</v>
      </c>
      <c r="Q74" s="4">
        <v>-6.141657288474093</v>
      </c>
      <c r="R74" s="4">
        <v>-0.62275890703501458</v>
      </c>
      <c r="S74" s="4">
        <v>-10.774599159981001</v>
      </c>
      <c r="T74" s="4">
        <v>-7.8783175721758534</v>
      </c>
      <c r="U74" s="4">
        <v>3.9636072848461321</v>
      </c>
      <c r="V74" s="4">
        <v>-4.7942525359697052</v>
      </c>
      <c r="W74" s="4">
        <v>-3.1758477920798267</v>
      </c>
    </row>
    <row r="75" spans="1:23" x14ac:dyDescent="0.25">
      <c r="A75" t="s">
        <v>616</v>
      </c>
      <c r="B75" s="4">
        <v>4.1325786523122562E-2</v>
      </c>
      <c r="C75" s="4">
        <v>2.8771408515263994</v>
      </c>
      <c r="D75" s="4">
        <v>-2.3615541553526507</v>
      </c>
      <c r="E75" s="4">
        <v>0.56244634256296122</v>
      </c>
      <c r="F75" s="4">
        <v>-0.16862425661554017</v>
      </c>
      <c r="G75" s="4">
        <v>1.358957214272019</v>
      </c>
      <c r="H75" s="4">
        <v>-1.1631093564552424</v>
      </c>
      <c r="I75" s="4">
        <v>1.0078688510000147</v>
      </c>
      <c r="J75" s="4">
        <v>-0.58723449637623615</v>
      </c>
      <c r="K75" s="4">
        <v>-2.1490663381082529</v>
      </c>
      <c r="L75" s="4">
        <v>6.1795366401651695</v>
      </c>
      <c r="M75" s="4">
        <v>1.2125843230591611</v>
      </c>
      <c r="N75" s="4">
        <v>-1.8809030623854228</v>
      </c>
      <c r="O75" s="4">
        <v>4.2653487039894147E-2</v>
      </c>
      <c r="P75" s="4">
        <v>1.3190953638134564E-2</v>
      </c>
      <c r="Q75" s="4">
        <v>4.4831716731214399</v>
      </c>
      <c r="R75" s="4">
        <v>2.8281241869652125</v>
      </c>
      <c r="S75" s="4">
        <v>0.87623720824380202</v>
      </c>
      <c r="T75" s="4">
        <v>1.6168762066682125</v>
      </c>
      <c r="U75" s="4">
        <v>-3.336598993296966</v>
      </c>
      <c r="V75" s="4">
        <v>2.2962326049856645</v>
      </c>
      <c r="W75" s="4">
        <v>0.95952798009723628</v>
      </c>
    </row>
    <row r="76" spans="1:23" x14ac:dyDescent="0.25">
      <c r="A76" t="s">
        <v>617</v>
      </c>
      <c r="B76" s="4"/>
      <c r="C76" s="4"/>
      <c r="D76" s="4"/>
      <c r="E76" s="4"/>
      <c r="F76" s="4"/>
      <c r="G76" s="4"/>
      <c r="H76" s="4"/>
      <c r="I76" s="4"/>
      <c r="J76" s="4"/>
      <c r="K76" s="4"/>
      <c r="L76" s="4"/>
      <c r="M76" s="4"/>
      <c r="N76" s="4"/>
      <c r="O76" s="4"/>
      <c r="P76" s="4"/>
      <c r="Q76" s="4"/>
      <c r="R76" s="4"/>
      <c r="S76" s="4"/>
      <c r="T76" s="4"/>
      <c r="U76" s="4"/>
      <c r="V76" s="4"/>
      <c r="W76" s="4"/>
    </row>
    <row r="77" spans="1:23" x14ac:dyDescent="0.25">
      <c r="A77" t="s">
        <v>618</v>
      </c>
      <c r="B77" s="4"/>
      <c r="C77" s="4"/>
      <c r="D77" s="4"/>
      <c r="E77" s="4"/>
      <c r="F77" s="4"/>
      <c r="G77" s="4"/>
      <c r="H77" s="4"/>
      <c r="I77" s="4"/>
      <c r="J77" s="4"/>
      <c r="K77" s="4"/>
      <c r="L77" s="4"/>
      <c r="M77" s="4"/>
      <c r="N77" s="4"/>
      <c r="O77" s="4"/>
      <c r="P77" s="4"/>
      <c r="Q77" s="4"/>
      <c r="R77" s="4"/>
      <c r="S77" s="4"/>
      <c r="T77" s="4"/>
      <c r="U77" s="4"/>
      <c r="V77" s="4"/>
      <c r="W77" s="4"/>
    </row>
    <row r="78" spans="1:23" x14ac:dyDescent="0.25">
      <c r="A78" t="s">
        <v>619</v>
      </c>
      <c r="B78" s="4"/>
      <c r="C78" s="4"/>
      <c r="D78" s="4"/>
      <c r="E78" s="4"/>
      <c r="F78" s="4"/>
      <c r="G78" s="4"/>
      <c r="H78" s="4"/>
      <c r="I78" s="4"/>
      <c r="J78" s="4"/>
      <c r="K78" s="4"/>
      <c r="L78" s="4"/>
      <c r="M78" s="4"/>
      <c r="N78" s="4"/>
      <c r="O78" s="4"/>
      <c r="P78" s="4"/>
      <c r="Q78" s="4"/>
      <c r="R78" s="4"/>
      <c r="S78" s="4"/>
      <c r="T78" s="4"/>
      <c r="U78" s="4"/>
      <c r="V78" s="4"/>
      <c r="W78" s="4"/>
    </row>
    <row r="79" spans="1:23" x14ac:dyDescent="0.25">
      <c r="A79" t="s">
        <v>181</v>
      </c>
      <c r="B79" s="4"/>
      <c r="C79" s="4"/>
      <c r="D79" s="4"/>
      <c r="E79" s="4"/>
      <c r="F79" s="4"/>
      <c r="G79" s="4"/>
      <c r="H79" s="4"/>
      <c r="I79" s="4"/>
      <c r="J79" s="4"/>
      <c r="K79" s="4"/>
      <c r="L79" s="4"/>
      <c r="M79" s="4">
        <v>5.127456853458013E-2</v>
      </c>
      <c r="N79" s="4">
        <v>2.5517192212501811</v>
      </c>
      <c r="O79" s="4">
        <v>3.9603508097503499</v>
      </c>
      <c r="P79" s="4">
        <v>7.9829344685501438</v>
      </c>
      <c r="Q79" s="4">
        <v>6.3249120427551704</v>
      </c>
      <c r="R79" s="4">
        <v>11.273563184488083</v>
      </c>
      <c r="S79" s="4">
        <v>3.3255588835934522</v>
      </c>
      <c r="T79" s="4">
        <v>-2.9835473611362007</v>
      </c>
      <c r="U79" s="4">
        <v>3.5198232378902787</v>
      </c>
      <c r="V79" s="4">
        <v>9.6874041772077693</v>
      </c>
      <c r="W79" s="4">
        <v>1.063686688886619</v>
      </c>
    </row>
    <row r="80" spans="1:23" x14ac:dyDescent="0.25">
      <c r="A80" t="s">
        <v>620</v>
      </c>
      <c r="B80" s="4">
        <v>1.9657609588019189</v>
      </c>
      <c r="C80" s="4">
        <v>-0.3144301132805476</v>
      </c>
      <c r="D80" s="4">
        <v>-0.31414596646411558</v>
      </c>
      <c r="E80" s="4">
        <v>1.7062882741273697</v>
      </c>
      <c r="F80" s="4">
        <v>6.7398978789111996E-2</v>
      </c>
      <c r="G80" s="4">
        <v>1.2612644218564688</v>
      </c>
      <c r="H80" s="4">
        <v>0.45588047116836627</v>
      </c>
      <c r="I80" s="4">
        <v>-0.32214116242563268</v>
      </c>
      <c r="J80" s="4">
        <v>-0.21392858734277811</v>
      </c>
      <c r="K80" s="4">
        <v>-0.37868097617930196</v>
      </c>
      <c r="L80" s="4">
        <v>0.26768313435404895</v>
      </c>
      <c r="M80" s="4">
        <v>1.0141733694453128</v>
      </c>
      <c r="N80" s="4">
        <v>0.75953536429241819</v>
      </c>
      <c r="O80" s="4">
        <v>0.45113591601005365</v>
      </c>
      <c r="P80" s="4">
        <v>1.0953131916942207</v>
      </c>
      <c r="Q80" s="4">
        <v>0.98576248388829402</v>
      </c>
      <c r="R80" s="4">
        <v>0.9208024962887168</v>
      </c>
      <c r="S80" s="4">
        <v>1.3130084453949153</v>
      </c>
      <c r="T80" s="4">
        <v>-3.1145210355457812E-2</v>
      </c>
      <c r="U80" s="4">
        <v>1.2943643294545968</v>
      </c>
      <c r="V80" s="4">
        <v>-2.989854753799416</v>
      </c>
      <c r="W80" s="4">
        <v>0.20776281387439366</v>
      </c>
    </row>
    <row r="81" spans="1:23" x14ac:dyDescent="0.25">
      <c r="A81" t="s">
        <v>183</v>
      </c>
      <c r="B81" s="4">
        <v>0.17077611323076472</v>
      </c>
      <c r="C81" s="4">
        <v>0.22652178555307878</v>
      </c>
      <c r="D81" s="4">
        <v>-1.8759760160096393</v>
      </c>
      <c r="E81" s="4">
        <v>-0.96732749405094254</v>
      </c>
      <c r="F81" s="4">
        <v>0.42905673302796304</v>
      </c>
      <c r="G81" s="4">
        <v>1.6720623002374755</v>
      </c>
      <c r="H81" s="4">
        <v>0.94008007616046663</v>
      </c>
      <c r="I81" s="4">
        <v>1.2685218568037744</v>
      </c>
      <c r="J81" s="4">
        <v>2.8490288100659761E-3</v>
      </c>
      <c r="K81" s="4">
        <v>1.1731551745393889</v>
      </c>
      <c r="L81" s="4">
        <v>2.4455820557081149</v>
      </c>
      <c r="M81" s="4">
        <v>-0.29402264086114471</v>
      </c>
      <c r="N81" s="4">
        <v>0.16752455814527156</v>
      </c>
      <c r="O81" s="4">
        <v>0.30459104862200154</v>
      </c>
      <c r="P81" s="4">
        <v>1.5176660250244161</v>
      </c>
      <c r="Q81" s="4">
        <v>2.2692908542370631</v>
      </c>
      <c r="R81" s="4">
        <v>0.95197302247667348</v>
      </c>
      <c r="S81" s="4">
        <v>1.1916663688347893</v>
      </c>
      <c r="T81" s="4">
        <v>1.8780087337290912</v>
      </c>
      <c r="U81" s="4">
        <v>-1.5634047021108706</v>
      </c>
      <c r="V81" s="4">
        <v>1.034971820053306</v>
      </c>
      <c r="W81" s="4">
        <v>2.5640184802291048</v>
      </c>
    </row>
    <row r="82" spans="1:23" x14ac:dyDescent="0.25">
      <c r="A82" t="s">
        <v>306</v>
      </c>
      <c r="B82" s="4"/>
      <c r="C82" s="4"/>
      <c r="D82" s="4"/>
      <c r="E82" s="4"/>
      <c r="F82" s="4"/>
      <c r="G82" s="4"/>
      <c r="H82" s="4">
        <v>27.82827730209921</v>
      </c>
      <c r="I82" s="4">
        <v>-2.0016640420000611</v>
      </c>
      <c r="J82" s="4">
        <v>-19.420279830234179</v>
      </c>
      <c r="K82" s="4">
        <v>26.120757315698118</v>
      </c>
      <c r="L82" s="4">
        <v>39.243257294884891</v>
      </c>
      <c r="M82" s="4">
        <v>-7.756472305455234</v>
      </c>
      <c r="N82" s="4">
        <v>14.639582705556505</v>
      </c>
      <c r="O82" s="4">
        <v>23.34318388993244</v>
      </c>
      <c r="P82" s="4">
        <v>6.7841643261868176</v>
      </c>
      <c r="Q82" s="4">
        <v>21.951656727339937</v>
      </c>
      <c r="R82" s="4">
        <v>13.838278877037066</v>
      </c>
      <c r="S82" s="4">
        <v>13.638720750686835</v>
      </c>
      <c r="T82" s="4"/>
      <c r="U82" s="4"/>
      <c r="V82" s="4"/>
      <c r="W82" s="4"/>
    </row>
    <row r="83" spans="1:23" x14ac:dyDescent="0.25">
      <c r="A83" t="s">
        <v>621</v>
      </c>
      <c r="B83" s="4"/>
      <c r="C83" s="4"/>
      <c r="D83" s="4"/>
      <c r="E83" s="4"/>
      <c r="F83" s="4"/>
      <c r="G83" s="4"/>
      <c r="H83" s="4"/>
      <c r="I83" s="4"/>
      <c r="J83" s="4"/>
      <c r="K83" s="4"/>
      <c r="L83" s="4"/>
      <c r="M83" s="4"/>
      <c r="N83" s="4"/>
      <c r="O83" s="4"/>
      <c r="P83" s="4"/>
      <c r="Q83" s="4"/>
      <c r="R83" s="4"/>
      <c r="S83" s="4"/>
      <c r="T83" s="4"/>
      <c r="U83" s="4"/>
      <c r="V83" s="4"/>
      <c r="W83" s="4"/>
    </row>
    <row r="84" spans="1:23" x14ac:dyDescent="0.25">
      <c r="A84" t="s">
        <v>622</v>
      </c>
      <c r="B84" s="4">
        <v>-0.11216502766040107</v>
      </c>
      <c r="C84" s="4">
        <v>3.9198368023979624</v>
      </c>
      <c r="D84" s="4">
        <v>-0.47396494036832487</v>
      </c>
      <c r="E84" s="4">
        <v>0.58188349693760033</v>
      </c>
      <c r="F84" s="4">
        <v>0.82113998275877975</v>
      </c>
      <c r="G84" s="4">
        <v>0.8043035549973474</v>
      </c>
      <c r="H84" s="4">
        <v>1.6010224911333497</v>
      </c>
      <c r="I84" s="4">
        <v>0.70135445890431047</v>
      </c>
      <c r="J84" s="4">
        <v>-0.43833546047568595</v>
      </c>
      <c r="K84" s="4">
        <v>-1.5588812769233316</v>
      </c>
      <c r="L84" s="4">
        <v>-0.41000601303233575</v>
      </c>
      <c r="M84" s="4">
        <v>2.8442209892133339</v>
      </c>
      <c r="N84" s="4">
        <v>-1.4368229089935451</v>
      </c>
      <c r="O84" s="4">
        <v>-2.669866343072639</v>
      </c>
      <c r="P84" s="4">
        <v>2.3753832538406707E-2</v>
      </c>
      <c r="Q84" s="4">
        <v>-0.92042430616758497</v>
      </c>
      <c r="R84" s="4">
        <v>-0.94899083247541305</v>
      </c>
      <c r="S84" s="4">
        <v>-1.5684553918599797</v>
      </c>
      <c r="T84" s="4">
        <v>-1.0227408117644317</v>
      </c>
      <c r="U84" s="4">
        <v>2.3902023493744124</v>
      </c>
      <c r="V84" s="4">
        <v>-2.1485168344042043</v>
      </c>
      <c r="W84" s="4">
        <v>-0.50134174494347195</v>
      </c>
    </row>
    <row r="85" spans="1:23" x14ac:dyDescent="0.25">
      <c r="A85" t="s">
        <v>623</v>
      </c>
      <c r="B85" s="4">
        <v>-4.7714212365877291</v>
      </c>
      <c r="C85" s="4">
        <v>0.571666597760495</v>
      </c>
      <c r="D85" s="4"/>
      <c r="E85" s="4"/>
      <c r="F85" s="4">
        <v>2.2029833587564429</v>
      </c>
      <c r="G85" s="4">
        <v>8.6535731057030549</v>
      </c>
      <c r="H85" s="4">
        <v>-0.60097856022399232</v>
      </c>
      <c r="I85" s="4">
        <v>0.49210429883895784</v>
      </c>
      <c r="J85" s="4">
        <v>2.5440267484855998</v>
      </c>
      <c r="K85" s="4">
        <v>-1.9536183622031873</v>
      </c>
      <c r="L85" s="4">
        <v>-4.5958833857882659</v>
      </c>
      <c r="M85" s="4">
        <v>3.6730645083391957</v>
      </c>
      <c r="N85" s="4">
        <v>12.52147330809491</v>
      </c>
      <c r="O85" s="4">
        <v>-3.1499831381074732</v>
      </c>
      <c r="P85" s="4">
        <v>-2.6431119442736377</v>
      </c>
      <c r="Q85" s="4">
        <v>-0.9215464519544766</v>
      </c>
      <c r="R85" s="4">
        <v>3.5612563529290537</v>
      </c>
      <c r="S85" s="4">
        <v>4.8694943582132124</v>
      </c>
      <c r="T85" s="4">
        <v>7.5496809193785666</v>
      </c>
      <c r="U85" s="4">
        <v>1.8088895921877139</v>
      </c>
      <c r="V85" s="4">
        <v>1.5039914102340812</v>
      </c>
      <c r="W85" s="4">
        <v>2.5887151047016097</v>
      </c>
    </row>
    <row r="86" spans="1:23" x14ac:dyDescent="0.25">
      <c r="A86" t="s">
        <v>188</v>
      </c>
      <c r="B86" s="4"/>
      <c r="C86" s="4"/>
      <c r="D86" s="4"/>
      <c r="E86" s="4"/>
      <c r="F86" s="4">
        <v>-6.9033874415208496</v>
      </c>
      <c r="G86" s="4">
        <v>3.4675487014205819</v>
      </c>
      <c r="H86" s="4">
        <v>4.3761118541569832</v>
      </c>
      <c r="I86" s="4">
        <v>5.4733965960928534</v>
      </c>
      <c r="J86" s="4">
        <v>-1.4262637312182376</v>
      </c>
      <c r="K86" s="4">
        <v>2.2661386712850589</v>
      </c>
      <c r="L86" s="4">
        <v>-0.76409280962426773</v>
      </c>
      <c r="M86" s="4">
        <v>0.27101296002326963</v>
      </c>
      <c r="N86" s="4">
        <v>2.3062998776451384</v>
      </c>
      <c r="O86" s="4">
        <v>-3.5655215886985752</v>
      </c>
      <c r="P86" s="4">
        <v>-5.5429356177953713</v>
      </c>
      <c r="Q86" s="4">
        <v>12.857888575638507</v>
      </c>
      <c r="R86" s="4">
        <v>-21.456971310572303</v>
      </c>
      <c r="S86" s="4">
        <v>-2.8223766214697408</v>
      </c>
      <c r="T86" s="4">
        <v>-1.0668598267188076</v>
      </c>
      <c r="U86" s="4">
        <v>0.36999993971698547</v>
      </c>
      <c r="V86" s="4">
        <v>-1.8873968275038293</v>
      </c>
      <c r="W86" s="4">
        <v>-0.27702155735474532</v>
      </c>
    </row>
    <row r="87" spans="1:23" x14ac:dyDescent="0.25">
      <c r="A87" t="s">
        <v>309</v>
      </c>
      <c r="B87" s="4"/>
      <c r="C87" s="4"/>
      <c r="D87" s="4"/>
      <c r="E87" s="4"/>
      <c r="F87" s="4"/>
      <c r="G87" s="4"/>
      <c r="H87" s="4"/>
      <c r="I87" s="4"/>
      <c r="J87" s="4"/>
      <c r="K87" s="4"/>
      <c r="L87" s="4"/>
      <c r="M87" s="4"/>
      <c r="N87" s="4"/>
      <c r="O87" s="4"/>
      <c r="P87" s="4"/>
      <c r="Q87" s="4"/>
      <c r="R87" s="4"/>
      <c r="S87" s="4"/>
      <c r="T87" s="4"/>
      <c r="U87" s="4"/>
      <c r="V87" s="4"/>
      <c r="W87" s="4"/>
    </row>
    <row r="88" spans="1:23" x14ac:dyDescent="0.25">
      <c r="A88" t="s">
        <v>189</v>
      </c>
      <c r="B88" s="4"/>
      <c r="C88" s="4"/>
      <c r="D88" s="4"/>
      <c r="E88" s="4"/>
      <c r="F88" s="4"/>
      <c r="G88" s="4"/>
      <c r="H88" s="4">
        <v>0.50114823294245248</v>
      </c>
      <c r="I88" s="4">
        <v>1.3215847257123017</v>
      </c>
      <c r="J88" s="4">
        <v>2.3771516849566758</v>
      </c>
      <c r="K88" s="4">
        <v>0.65513458946401526</v>
      </c>
      <c r="L88" s="4">
        <v>0.1358424167144448</v>
      </c>
      <c r="M88" s="4">
        <v>2.6754888330511521</v>
      </c>
      <c r="N88" s="4">
        <v>1.7636005681315012</v>
      </c>
      <c r="O88" s="4">
        <v>-0.27876266049818371</v>
      </c>
      <c r="P88" s="4">
        <v>0.95575577655243271</v>
      </c>
      <c r="Q88" s="4">
        <v>1.0659797336208157</v>
      </c>
      <c r="R88" s="4">
        <v>-0.17897612885245062</v>
      </c>
      <c r="S88" s="4">
        <v>3.1172678238303377</v>
      </c>
      <c r="T88" s="4">
        <v>1.2337731096439353</v>
      </c>
      <c r="U88" s="4">
        <v>1.5955317449255897</v>
      </c>
      <c r="V88" s="4">
        <v>-3.521733753687033</v>
      </c>
      <c r="W88" s="4">
        <v>5.5800312798537102E-2</v>
      </c>
    </row>
    <row r="89" spans="1:23" x14ac:dyDescent="0.25">
      <c r="A89" t="s">
        <v>624</v>
      </c>
      <c r="B89" s="4"/>
      <c r="C89" s="4"/>
      <c r="D89" s="4"/>
      <c r="E89" s="4">
        <v>-0.73757370081451856</v>
      </c>
      <c r="F89" s="4">
        <v>0.36040917164874497</v>
      </c>
      <c r="G89" s="4">
        <v>1.441015871027258</v>
      </c>
      <c r="H89" s="4"/>
      <c r="I89" s="4"/>
      <c r="J89" s="4">
        <v>1.0017247590232987</v>
      </c>
      <c r="K89" s="4">
        <v>0.84041758572290826</v>
      </c>
      <c r="L89" s="4">
        <v>0.97697766020444443</v>
      </c>
      <c r="M89" s="4">
        <v>1.4874800216879107</v>
      </c>
      <c r="N89" s="4">
        <v>1.7854002997876259</v>
      </c>
      <c r="O89" s="4">
        <v>1.3060587134383554</v>
      </c>
      <c r="P89" s="4">
        <v>0.8409021363441902</v>
      </c>
      <c r="Q89" s="4">
        <v>0.48319216536271137</v>
      </c>
      <c r="R89" s="4">
        <v>1.4954874294903899</v>
      </c>
      <c r="S89" s="4">
        <v>1.472377379095233</v>
      </c>
      <c r="T89" s="4">
        <v>1.4232287553018337</v>
      </c>
      <c r="U89" s="4">
        <v>1.506303371635674</v>
      </c>
      <c r="V89" s="4">
        <v>-1.0924157287080998</v>
      </c>
      <c r="W89" s="4">
        <v>0.45965599048039768</v>
      </c>
    </row>
    <row r="90" spans="1:23" x14ac:dyDescent="0.25">
      <c r="A90" t="s">
        <v>191</v>
      </c>
      <c r="B90" s="4"/>
      <c r="C90" s="4"/>
      <c r="D90" s="4"/>
      <c r="E90" s="4"/>
      <c r="F90" s="4"/>
      <c r="G90" s="4">
        <v>2.736678938739169</v>
      </c>
      <c r="H90" s="4">
        <v>5.1043676965165381E-2</v>
      </c>
      <c r="I90" s="4">
        <v>1.1501368371553158</v>
      </c>
      <c r="J90" s="4">
        <v>3.9568974349400836</v>
      </c>
      <c r="K90" s="4">
        <v>-2.152484604251188</v>
      </c>
      <c r="L90" s="4">
        <v>-3.7111287866866678</v>
      </c>
      <c r="M90" s="4">
        <v>2.3952368454744901</v>
      </c>
      <c r="N90" s="4">
        <v>-0.16553435911361225</v>
      </c>
      <c r="O90" s="4">
        <v>-2.3073849269303897</v>
      </c>
      <c r="P90" s="4">
        <v>3.0312401317507365</v>
      </c>
      <c r="Q90" s="4">
        <v>1.653926795022574</v>
      </c>
      <c r="R90" s="4">
        <v>-0.69459022395831671</v>
      </c>
      <c r="S90" s="4">
        <v>-1.077430681583935</v>
      </c>
      <c r="T90" s="4">
        <v>-3.2142594213160782</v>
      </c>
      <c r="U90" s="4">
        <v>4.2264916365895537</v>
      </c>
      <c r="V90" s="4">
        <v>-2.692832697407983</v>
      </c>
      <c r="W90" s="4">
        <v>-3.492277369009376</v>
      </c>
    </row>
    <row r="91" spans="1:23" x14ac:dyDescent="0.25">
      <c r="A91" t="s">
        <v>192</v>
      </c>
      <c r="B91" s="4">
        <v>2.5885705252564808</v>
      </c>
      <c r="C91" s="4">
        <v>-1.8848534157173824</v>
      </c>
      <c r="D91" s="4">
        <v>-0.50882461531252032</v>
      </c>
      <c r="E91" s="4">
        <v>-1.1835372371788522</v>
      </c>
      <c r="F91" s="4">
        <v>1.3620956193652833</v>
      </c>
      <c r="G91" s="4">
        <v>0.48039027528362199</v>
      </c>
      <c r="H91" s="4">
        <v>4.6208723146690769</v>
      </c>
      <c r="I91" s="4">
        <v>-5.181852196939686</v>
      </c>
      <c r="J91" s="4">
        <v>-6.8338956944887874</v>
      </c>
      <c r="K91" s="4">
        <v>8.9908403122161662</v>
      </c>
      <c r="L91" s="4">
        <v>6.8085439306470903</v>
      </c>
      <c r="M91" s="4">
        <v>-11.846198045329839</v>
      </c>
      <c r="N91" s="4">
        <v>-2.1762956127165003</v>
      </c>
      <c r="O91" s="4">
        <v>0.33468035343451141</v>
      </c>
      <c r="P91" s="4">
        <v>-0.41914252340188568</v>
      </c>
      <c r="Q91" s="4">
        <v>3.3541049591594341</v>
      </c>
      <c r="R91" s="4">
        <v>1.7058548155036308</v>
      </c>
      <c r="S91" s="4">
        <v>4.1156113305207755</v>
      </c>
      <c r="T91" s="4">
        <v>8.7242099997616922</v>
      </c>
      <c r="U91" s="4">
        <v>-8.7114812258054624</v>
      </c>
      <c r="V91" s="4">
        <v>1.2717654817910171</v>
      </c>
      <c r="W91" s="4">
        <v>7.5577688865559507</v>
      </c>
    </row>
    <row r="92" spans="1:23" x14ac:dyDescent="0.25">
      <c r="A92" t="s">
        <v>625</v>
      </c>
      <c r="B92" s="4">
        <v>0.48004788875211624</v>
      </c>
      <c r="C92" s="4">
        <v>0.58463743593057893</v>
      </c>
      <c r="D92" s="4">
        <v>0.54564925574978063</v>
      </c>
      <c r="E92" s="4">
        <v>-1.0053805344739795</v>
      </c>
      <c r="F92" s="4">
        <v>0.7671002179121057</v>
      </c>
      <c r="G92" s="4">
        <v>5.7605313218329311E-2</v>
      </c>
      <c r="H92" s="4">
        <v>-0.20842685694253718</v>
      </c>
      <c r="I92" s="4">
        <v>1.3683184601601084</v>
      </c>
      <c r="J92" s="4">
        <v>1.5168954824254013</v>
      </c>
      <c r="K92" s="4">
        <v>0.78880086052573084</v>
      </c>
      <c r="L92" s="4">
        <v>-0.19892477873425285</v>
      </c>
      <c r="M92" s="4">
        <v>0.70210982610979289</v>
      </c>
      <c r="N92" s="4">
        <v>0.37427327868401356</v>
      </c>
      <c r="O92" s="4">
        <v>-0.55734226133650755</v>
      </c>
      <c r="P92" s="4">
        <v>-0.46733655846677097</v>
      </c>
      <c r="Q92" s="4">
        <v>0.15978947571881155</v>
      </c>
      <c r="R92" s="4">
        <v>-1.4735784263851912</v>
      </c>
      <c r="S92" s="4">
        <v>-0.32367299517694631</v>
      </c>
      <c r="T92" s="4">
        <v>0.44065429674793066</v>
      </c>
      <c r="U92" s="4">
        <v>1.3973915323941904E-2</v>
      </c>
      <c r="V92" s="4">
        <v>0.55330454767903103</v>
      </c>
      <c r="W92" s="4">
        <v>-1.0588760750951962</v>
      </c>
    </row>
    <row r="93" spans="1:23" x14ac:dyDescent="0.25">
      <c r="A93" t="s">
        <v>626</v>
      </c>
      <c r="B93" s="4">
        <v>-5.1277267129696735</v>
      </c>
      <c r="C93" s="4">
        <v>1.3027754922309409</v>
      </c>
      <c r="D93" s="4">
        <v>-0.99117178944847173</v>
      </c>
      <c r="E93" s="4">
        <v>1.2598926960516041</v>
      </c>
      <c r="F93" s="4">
        <v>2.5152634311010886</v>
      </c>
      <c r="G93" s="4">
        <v>1.9248323358723041</v>
      </c>
      <c r="H93" s="4">
        <v>-1.3362439347507995</v>
      </c>
      <c r="I93" s="4">
        <v>3.6481887310736223</v>
      </c>
      <c r="J93" s="4">
        <v>-2.4001313487503348</v>
      </c>
      <c r="K93" s="4">
        <v>0.87953042324506714</v>
      </c>
      <c r="L93" s="4">
        <v>-0.38491606434688352</v>
      </c>
      <c r="M93" s="4">
        <v>0.79263366276400382</v>
      </c>
      <c r="N93" s="4">
        <v>0.76346348301123512</v>
      </c>
      <c r="O93" s="4">
        <v>-1.523093469089086</v>
      </c>
      <c r="P93" s="4">
        <v>-2.154699990990975</v>
      </c>
      <c r="Q93" s="4">
        <v>-2.0477777350148858</v>
      </c>
      <c r="R93" s="4">
        <v>-0.60869533781752505</v>
      </c>
      <c r="S93" s="4">
        <v>-1.5127071071556819</v>
      </c>
      <c r="T93" s="4">
        <v>-5.9979188322482466</v>
      </c>
      <c r="U93" s="4">
        <v>5.1663724991575828</v>
      </c>
      <c r="V93" s="4">
        <v>-3.0296120778642113</v>
      </c>
      <c r="W93" s="4">
        <v>-2.1325644134925925</v>
      </c>
    </row>
    <row r="94" spans="1:23" x14ac:dyDescent="0.25">
      <c r="A94" t="s">
        <v>195</v>
      </c>
      <c r="B94" s="4"/>
      <c r="C94" s="4"/>
      <c r="D94" s="4"/>
      <c r="E94" s="4"/>
      <c r="F94" s="4"/>
      <c r="G94" s="4"/>
      <c r="H94" s="4"/>
      <c r="I94" s="4"/>
      <c r="J94" s="4"/>
      <c r="K94" s="4"/>
      <c r="L94" s="4"/>
      <c r="M94" s="4"/>
      <c r="N94" s="4"/>
      <c r="O94" s="4"/>
      <c r="P94" s="4"/>
      <c r="Q94" s="4"/>
      <c r="R94" s="4"/>
      <c r="S94" s="4"/>
      <c r="T94" s="4"/>
      <c r="U94" s="4"/>
      <c r="V94" s="4"/>
      <c r="W94" s="4"/>
    </row>
    <row r="95" spans="1:23" x14ac:dyDescent="0.25">
      <c r="A95" t="s">
        <v>627</v>
      </c>
      <c r="B95" s="4">
        <v>-2.1232956954560298</v>
      </c>
      <c r="C95" s="4">
        <v>-0.55074612711245652</v>
      </c>
      <c r="D95" s="4">
        <v>0.34323675282555588</v>
      </c>
      <c r="E95" s="4">
        <v>-1.6191105897019467</v>
      </c>
      <c r="F95" s="4">
        <v>-2.1523890574070632E-2</v>
      </c>
      <c r="G95" s="4">
        <v>0.90560575997997883</v>
      </c>
      <c r="H95" s="4">
        <v>-1.5577013304187386</v>
      </c>
      <c r="I95" s="4">
        <v>0.86520793278538344</v>
      </c>
      <c r="J95" s="4">
        <v>1.9070910357047695</v>
      </c>
      <c r="K95" s="4">
        <v>-0.54131101874955811</v>
      </c>
      <c r="L95" s="4">
        <v>-5.9105385081181732</v>
      </c>
      <c r="M95" s="4">
        <v>-2.499642037700014E-3</v>
      </c>
      <c r="N95" s="4">
        <v>-2.6569310022820614</v>
      </c>
      <c r="O95" s="4">
        <v>-0.65172913214163064</v>
      </c>
      <c r="P95" s="4">
        <v>-7.4664508883447089</v>
      </c>
      <c r="Q95" s="4">
        <v>-7.1724917579191771</v>
      </c>
      <c r="R95" s="4">
        <v>-3.2648464920002431</v>
      </c>
      <c r="S95" s="4">
        <v>-7.5832108514094498E-2</v>
      </c>
      <c r="T95" s="4">
        <v>-1.2174897328515755</v>
      </c>
      <c r="U95" s="4">
        <v>-6.0483824818631415</v>
      </c>
      <c r="V95" s="4">
        <v>0.10974544414247051</v>
      </c>
      <c r="W95" s="4">
        <v>4.6403502045708915</v>
      </c>
    </row>
    <row r="96" spans="1:23" x14ac:dyDescent="0.25">
      <c r="A96" t="s">
        <v>197</v>
      </c>
      <c r="B96" s="4">
        <v>2.294247205128463</v>
      </c>
      <c r="C96" s="4">
        <v>-0.24704205331728152</v>
      </c>
      <c r="D96" s="4">
        <v>-0.3139168046589102</v>
      </c>
      <c r="E96" s="4">
        <v>-0.85941362833999468</v>
      </c>
      <c r="F96" s="4">
        <v>0.91858955118758723</v>
      </c>
      <c r="G96" s="4">
        <v>4.0552753244897408</v>
      </c>
      <c r="H96" s="4">
        <v>-0.12914127810116366</v>
      </c>
      <c r="I96" s="4">
        <v>-0.94494421993824496</v>
      </c>
      <c r="J96" s="4">
        <v>1.0471405771432269</v>
      </c>
      <c r="K96" s="4">
        <v>-1.1910835830139792</v>
      </c>
      <c r="L96" s="4">
        <v>-0.72135569329193627</v>
      </c>
      <c r="M96" s="4">
        <v>1.6207123171039535</v>
      </c>
      <c r="N96" s="4">
        <v>1.3865214692051024</v>
      </c>
      <c r="O96" s="4">
        <v>1.5353401426451987</v>
      </c>
      <c r="P96" s="4">
        <v>0.42881969328704467</v>
      </c>
      <c r="Q96" s="4">
        <v>-9.5664085625197348E-2</v>
      </c>
      <c r="R96" s="4">
        <v>-0.14104090367262528</v>
      </c>
      <c r="S96" s="4">
        <v>2.144966319930202</v>
      </c>
      <c r="T96" s="4">
        <v>1.0894598646686782</v>
      </c>
      <c r="U96" s="4">
        <v>0.33420480614299408</v>
      </c>
      <c r="V96" s="4">
        <v>-1.8461313596186901</v>
      </c>
      <c r="W96" s="4">
        <v>0.26283244278903162</v>
      </c>
    </row>
    <row r="97" spans="1:23" x14ac:dyDescent="0.25">
      <c r="A97" t="s">
        <v>198</v>
      </c>
      <c r="B97" s="4">
        <v>0.59893256608743906</v>
      </c>
      <c r="C97" s="4">
        <v>0.52464041745141077</v>
      </c>
      <c r="D97" s="4">
        <v>8.6657615560434845E-2</v>
      </c>
      <c r="E97" s="4">
        <v>0.56558864531370157</v>
      </c>
      <c r="F97" s="4">
        <v>-0.40720852404257735</v>
      </c>
      <c r="G97" s="4">
        <v>0.23417693074884424</v>
      </c>
      <c r="H97" s="4">
        <v>0.16593374859814147</v>
      </c>
      <c r="I97" s="4">
        <v>0.2456367629924269</v>
      </c>
      <c r="J97" s="4">
        <v>0.72051126346322858</v>
      </c>
      <c r="K97" s="4">
        <v>0.65076997554806437</v>
      </c>
      <c r="L97" s="4">
        <v>6.1507536795393086E-4</v>
      </c>
      <c r="M97" s="4">
        <v>0.82111303237956867</v>
      </c>
      <c r="N97" s="4">
        <v>0.76905621439070015</v>
      </c>
      <c r="O97" s="4">
        <v>2.23956430587397E-2</v>
      </c>
      <c r="P97" s="4">
        <v>-0.99925242204951548</v>
      </c>
      <c r="Q97" s="4">
        <v>0.21196182973951883</v>
      </c>
      <c r="R97" s="4">
        <v>0.15381660142433054</v>
      </c>
      <c r="S97" s="4">
        <v>0.8420976212763005</v>
      </c>
      <c r="T97" s="4">
        <v>0.21936295684437002</v>
      </c>
      <c r="U97" s="4">
        <v>1.0863799172314337</v>
      </c>
      <c r="V97" s="4">
        <v>-1.1273709904590365</v>
      </c>
      <c r="W97" s="4">
        <v>-0.15718577845039911</v>
      </c>
    </row>
    <row r="98" spans="1:23" x14ac:dyDescent="0.25">
      <c r="A98" t="s">
        <v>628</v>
      </c>
      <c r="B98" s="4"/>
      <c r="C98" s="4"/>
      <c r="D98" s="4"/>
      <c r="E98" s="4"/>
      <c r="F98" s="4"/>
      <c r="G98" s="4"/>
      <c r="H98" s="4"/>
      <c r="I98" s="4"/>
      <c r="J98" s="4">
        <v>4.2661108514678778</v>
      </c>
      <c r="K98" s="4">
        <v>3.6066229096384399</v>
      </c>
      <c r="L98" s="4">
        <v>-6.9409467909194813</v>
      </c>
      <c r="M98" s="4">
        <v>-8.0341482161773642E-2</v>
      </c>
      <c r="N98" s="4">
        <v>0.72763421474001111</v>
      </c>
      <c r="O98" s="4">
        <v>1.0180851585690385</v>
      </c>
      <c r="P98" s="4">
        <v>0.49497534274689897</v>
      </c>
      <c r="Q98" s="4">
        <v>-2.9690426130782488E-2</v>
      </c>
      <c r="R98" s="4">
        <v>3.0169303346964651</v>
      </c>
      <c r="S98" s="4">
        <v>-1.2008856388622027</v>
      </c>
      <c r="T98" s="4">
        <v>-1.5246145870409733</v>
      </c>
      <c r="U98" s="4">
        <v>4.4594360724683231</v>
      </c>
      <c r="V98" s="4">
        <v>-1.7637445713491731</v>
      </c>
      <c r="W98" s="4">
        <v>-4.6965991631581856</v>
      </c>
    </row>
    <row r="99" spans="1:23" x14ac:dyDescent="0.25">
      <c r="A99" t="s">
        <v>200</v>
      </c>
      <c r="B99" s="4">
        <v>1.0924024390351648</v>
      </c>
      <c r="C99" s="4">
        <v>-2.0986320226269339</v>
      </c>
      <c r="D99" s="4">
        <v>1.0204279123699782</v>
      </c>
      <c r="E99" s="4">
        <v>0.54785475110183579</v>
      </c>
      <c r="F99" s="4">
        <v>0.12903264101001877</v>
      </c>
      <c r="G99" s="4">
        <v>1.1723096743732377</v>
      </c>
      <c r="H99" s="4">
        <v>0.42628276683344196</v>
      </c>
      <c r="I99" s="4">
        <v>-5.3517266064949269E-2</v>
      </c>
      <c r="J99" s="4">
        <v>1.1655537836658492</v>
      </c>
      <c r="K99" s="4">
        <v>0.79796951837467855</v>
      </c>
      <c r="L99" s="4">
        <v>-0.59540731086068521</v>
      </c>
      <c r="M99" s="4">
        <v>1.1069620073108921</v>
      </c>
      <c r="N99" s="4">
        <v>1.5227773708653598</v>
      </c>
      <c r="O99" s="4">
        <v>1.8121743342474643</v>
      </c>
      <c r="P99" s="4">
        <v>0.6547505408731511</v>
      </c>
      <c r="Q99" s="4">
        <v>0.50246004983454662</v>
      </c>
      <c r="R99" s="4">
        <v>0.50232844853877312</v>
      </c>
      <c r="S99" s="4">
        <v>2.2089693526734582</v>
      </c>
      <c r="T99" s="4">
        <v>1.2865262533000033</v>
      </c>
      <c r="U99" s="4">
        <v>1.5114293712691551</v>
      </c>
      <c r="V99" s="4">
        <v>-2.3304113523350436</v>
      </c>
      <c r="W99" s="4">
        <v>0.5067670084112873</v>
      </c>
    </row>
    <row r="100" spans="1:23" x14ac:dyDescent="0.25">
      <c r="A100" t="s">
        <v>629</v>
      </c>
      <c r="B100" s="4">
        <v>-1.7428157460216862</v>
      </c>
      <c r="C100" s="4">
        <v>-2.8754716839290211</v>
      </c>
      <c r="D100" s="4">
        <v>-1.5521996046155404</v>
      </c>
      <c r="E100" s="4">
        <v>-2.0764452045121828</v>
      </c>
      <c r="F100" s="4">
        <v>1.8731609107769636</v>
      </c>
      <c r="G100" s="4">
        <v>-0.72897101175642853</v>
      </c>
      <c r="H100" s="4">
        <v>-2.6048715775527485</v>
      </c>
      <c r="I100" s="4">
        <v>-4.0807254539813611</v>
      </c>
      <c r="J100" s="4">
        <v>1.9020190344404837</v>
      </c>
      <c r="K100" s="4">
        <v>-2.086764520911947</v>
      </c>
      <c r="L100" s="4">
        <v>2.1711542582262786</v>
      </c>
      <c r="M100" s="4">
        <v>4.6952909866340455</v>
      </c>
      <c r="N100" s="4">
        <v>2.1251470316999379</v>
      </c>
      <c r="O100" s="4">
        <v>-2.7646040609674984</v>
      </c>
      <c r="P100" s="4">
        <v>-4.054622782468627</v>
      </c>
      <c r="Q100" s="4">
        <v>-2.110743214169462</v>
      </c>
      <c r="R100" s="4">
        <v>-0.9311834031948274</v>
      </c>
      <c r="S100" s="4">
        <v>0.36726249097624092</v>
      </c>
      <c r="T100" s="4">
        <v>-1.3748391644861577</v>
      </c>
      <c r="U100" s="4">
        <v>4.4501783652217991E-2</v>
      </c>
      <c r="V100" s="4">
        <v>-2.4255707698406441</v>
      </c>
      <c r="W100" s="4">
        <v>-5.9149127578658103</v>
      </c>
    </row>
    <row r="101" spans="1:23" x14ac:dyDescent="0.25">
      <c r="A101" t="s">
        <v>202</v>
      </c>
      <c r="B101" s="4">
        <v>-0.66706473648872733</v>
      </c>
      <c r="C101" s="4">
        <v>-0.3618702608697148</v>
      </c>
      <c r="D101" s="4">
        <v>-2.4316742630593398</v>
      </c>
      <c r="E101" s="4">
        <v>-0.44070797504657316</v>
      </c>
      <c r="F101" s="4">
        <v>-1.4825714111600454</v>
      </c>
      <c r="G101" s="4">
        <v>-2.2338153422429365</v>
      </c>
      <c r="H101" s="4">
        <v>0.18756234027662883</v>
      </c>
      <c r="I101" s="4">
        <v>7.1719680271509517E-2</v>
      </c>
      <c r="J101" s="4"/>
      <c r="K101" s="4"/>
      <c r="L101" s="4">
        <v>-1.3942592172150929</v>
      </c>
      <c r="M101" s="4">
        <v>0.3277609757817681</v>
      </c>
      <c r="N101" s="4">
        <v>0.79699522076631757</v>
      </c>
      <c r="O101" s="4">
        <v>0.87562609647519829</v>
      </c>
      <c r="P101" s="4">
        <v>-1.1888064235206361</v>
      </c>
      <c r="Q101" s="4">
        <v>-1.6323326914091103</v>
      </c>
      <c r="R101" s="4">
        <v>-2.1313046650361009</v>
      </c>
      <c r="S101" s="4">
        <v>0.77016649307020235</v>
      </c>
      <c r="T101" s="4">
        <v>-0.29487722403409361</v>
      </c>
      <c r="U101" s="4">
        <v>1.668713277689041</v>
      </c>
      <c r="V101" s="4">
        <v>-1.8505321332167386</v>
      </c>
      <c r="W101" s="4">
        <v>-2.1080855752880168</v>
      </c>
    </row>
    <row r="102" spans="1:23" x14ac:dyDescent="0.25">
      <c r="A102" t="s">
        <v>630</v>
      </c>
      <c r="B102" s="4">
        <v>-4.4308968757128558E-2</v>
      </c>
      <c r="C102" s="4">
        <v>0.51443323346575232</v>
      </c>
      <c r="D102" s="4">
        <v>-0.63169459282406237</v>
      </c>
      <c r="E102" s="4">
        <v>1.9228399882016292</v>
      </c>
      <c r="F102" s="4">
        <v>3.5159031563640712</v>
      </c>
      <c r="G102" s="4">
        <v>0.26115904637740722</v>
      </c>
      <c r="H102" s="4">
        <v>-0.27729422871682796</v>
      </c>
      <c r="I102" s="4">
        <v>3.0941378543219042</v>
      </c>
      <c r="J102" s="4">
        <v>0.19944244707703354</v>
      </c>
      <c r="K102" s="4">
        <v>7.9125461410047906E-3</v>
      </c>
      <c r="L102" s="4">
        <v>0.86513745243072648</v>
      </c>
      <c r="M102" s="4">
        <v>-1.6923255754912347</v>
      </c>
      <c r="N102" s="4">
        <v>-1.013598409015906</v>
      </c>
      <c r="O102" s="4">
        <v>-1.3290548919985639</v>
      </c>
      <c r="P102" s="4">
        <v>-1.2034832119849919</v>
      </c>
      <c r="Q102" s="4">
        <v>-2.2532296833149115</v>
      </c>
      <c r="R102" s="4">
        <v>-0.8488239862923177</v>
      </c>
      <c r="S102" s="4">
        <v>-0.8296874788340769</v>
      </c>
      <c r="T102" s="4">
        <v>-2.674556289514459</v>
      </c>
      <c r="U102" s="4">
        <v>3.6408718196581216</v>
      </c>
      <c r="V102" s="4">
        <v>-0.88979487158969994</v>
      </c>
      <c r="W102" s="4">
        <v>-0.86335385432109568</v>
      </c>
    </row>
    <row r="103" spans="1:23" x14ac:dyDescent="0.25">
      <c r="A103" t="s">
        <v>631</v>
      </c>
      <c r="B103" s="4"/>
      <c r="C103" s="4"/>
      <c r="D103" s="4"/>
      <c r="E103" s="4"/>
      <c r="F103" s="4"/>
      <c r="G103" s="4">
        <v>-3.9867221030462465</v>
      </c>
      <c r="H103" s="4">
        <v>0.57587112693410003</v>
      </c>
      <c r="I103" s="4">
        <v>1.9723425844463967</v>
      </c>
      <c r="J103" s="4">
        <v>1.2129027188269017</v>
      </c>
      <c r="K103" s="4">
        <v>-1.7496275633339757</v>
      </c>
      <c r="L103" s="4">
        <v>-1.4575133342517184</v>
      </c>
      <c r="M103" s="4">
        <v>2.0490534865937886</v>
      </c>
      <c r="N103" s="4">
        <v>-0.2777555625557272</v>
      </c>
      <c r="O103" s="4">
        <v>-0.43159956664641458</v>
      </c>
      <c r="P103" s="4">
        <v>-3.9572424875595464</v>
      </c>
      <c r="Q103" s="4">
        <v>-13.524767142209301</v>
      </c>
      <c r="R103" s="4">
        <v>-7.9674518055580315</v>
      </c>
      <c r="S103" s="4">
        <v>5.9948074940041067</v>
      </c>
      <c r="T103" s="4">
        <v>-7.5339787724049945</v>
      </c>
      <c r="U103" s="4">
        <v>0.3228477699814164</v>
      </c>
      <c r="V103" s="4">
        <v>-2.9970698497896855</v>
      </c>
      <c r="W103" s="4">
        <v>-11.023208532182172</v>
      </c>
    </row>
    <row r="104" spans="1:23" x14ac:dyDescent="0.25">
      <c r="A104" t="s">
        <v>632</v>
      </c>
      <c r="B104" s="4"/>
      <c r="C104" s="4"/>
      <c r="D104" s="4"/>
      <c r="E104" s="4"/>
      <c r="F104" s="4"/>
      <c r="G104" s="4"/>
      <c r="H104" s="4"/>
      <c r="I104" s="4"/>
      <c r="J104" s="4"/>
      <c r="K104" s="4">
        <v>-1.6240479492894093</v>
      </c>
      <c r="L104" s="4">
        <v>-2.7848738383500464</v>
      </c>
      <c r="M104" s="4">
        <v>1.115564070121297</v>
      </c>
      <c r="N104" s="4">
        <v>-6.6501857938290332E-2</v>
      </c>
      <c r="O104" s="4">
        <v>-2.0953271488010397</v>
      </c>
      <c r="P104" s="4">
        <v>-3.43964600633169</v>
      </c>
      <c r="Q104" s="4">
        <v>-3.5284462386983417</v>
      </c>
      <c r="R104" s="4">
        <v>-1.6338655895640148</v>
      </c>
      <c r="S104" s="4">
        <v>-1.6353676306686171</v>
      </c>
      <c r="T104" s="4">
        <v>-3.2057680257073202</v>
      </c>
      <c r="U104" s="4">
        <v>3.7647319685052771</v>
      </c>
      <c r="V104" s="4">
        <v>-2.2762491859772873</v>
      </c>
      <c r="W104" s="4">
        <v>-4.7127781127112565</v>
      </c>
    </row>
    <row r="105" spans="1:23" x14ac:dyDescent="0.25">
      <c r="A105" t="s">
        <v>633</v>
      </c>
      <c r="B105" s="4">
        <v>0.68327483240129006</v>
      </c>
      <c r="C105" s="4">
        <v>0.33918386322779659</v>
      </c>
      <c r="D105" s="4">
        <v>-0.41010483333434644</v>
      </c>
      <c r="E105" s="4">
        <v>-2.4997533465252992</v>
      </c>
      <c r="F105" s="4">
        <v>1.0128848331290874</v>
      </c>
      <c r="G105" s="4">
        <v>4.4444043066636274</v>
      </c>
      <c r="H105" s="4">
        <v>-0.78658199282664387</v>
      </c>
      <c r="I105" s="4">
        <v>3.7833033948935215</v>
      </c>
      <c r="J105" s="4">
        <v>2.1400498287079057</v>
      </c>
      <c r="K105" s="4">
        <v>-2.2716569962071755</v>
      </c>
      <c r="L105" s="4">
        <v>2.556950577084784</v>
      </c>
      <c r="M105" s="4">
        <v>0.94193223309743479</v>
      </c>
      <c r="N105" s="4">
        <v>0.94793881241578404</v>
      </c>
      <c r="O105" s="4">
        <v>-9.1442078757471776</v>
      </c>
      <c r="P105" s="4">
        <v>-3.9129103074894465</v>
      </c>
      <c r="Q105" s="4">
        <v>3.6884787365234968</v>
      </c>
      <c r="R105" s="4">
        <v>-14.263030126450149</v>
      </c>
      <c r="S105" s="4">
        <v>-11.974490582218129</v>
      </c>
      <c r="T105" s="4">
        <v>-11.351882471396971</v>
      </c>
      <c r="U105" s="4">
        <v>10.97956606873648</v>
      </c>
      <c r="V105" s="4">
        <v>-6.8199104408833691</v>
      </c>
      <c r="W105" s="4">
        <v>-7.4303722235026211</v>
      </c>
    </row>
    <row r="106" spans="1:23" x14ac:dyDescent="0.25">
      <c r="A106" t="s">
        <v>634</v>
      </c>
      <c r="B106" s="4"/>
      <c r="C106" s="4"/>
      <c r="D106" s="4"/>
      <c r="E106" s="4"/>
      <c r="F106" s="4"/>
      <c r="G106" s="4"/>
      <c r="H106" s="4"/>
      <c r="I106" s="4"/>
      <c r="J106" s="4"/>
      <c r="K106" s="4">
        <v>6.5588074307948148</v>
      </c>
      <c r="L106" s="4">
        <v>6.4128491386190509</v>
      </c>
      <c r="M106" s="4">
        <v>10.8276373643555</v>
      </c>
      <c r="N106" s="4">
        <v>9.7784660399946208</v>
      </c>
      <c r="O106" s="4">
        <v>9.2648531749328917</v>
      </c>
      <c r="P106" s="4">
        <v>-2.5547483334780599</v>
      </c>
      <c r="Q106" s="4">
        <v>-0.16472840220650672</v>
      </c>
      <c r="R106" s="4">
        <v>-2.0434234175425208</v>
      </c>
      <c r="S106" s="4">
        <v>5.4072891470795357</v>
      </c>
      <c r="T106" s="4">
        <v>5.8925650470862099</v>
      </c>
      <c r="U106" s="4">
        <v>16.903477938177243</v>
      </c>
      <c r="V106" s="4">
        <v>7.5778519277465222</v>
      </c>
      <c r="W106" s="4">
        <v>-0.88921069287214716</v>
      </c>
    </row>
    <row r="107" spans="1:23" x14ac:dyDescent="0.25">
      <c r="A107" t="s">
        <v>635</v>
      </c>
      <c r="B107" s="4"/>
      <c r="C107" s="4"/>
      <c r="D107" s="4"/>
      <c r="E107" s="4"/>
      <c r="F107" s="4"/>
      <c r="G107" s="4"/>
      <c r="H107" s="4">
        <v>2.2359411122526986</v>
      </c>
      <c r="I107" s="4">
        <v>1.4033452440476322</v>
      </c>
      <c r="J107" s="4">
        <v>1.7220695580448522</v>
      </c>
      <c r="K107" s="4">
        <v>0.70948675862227706</v>
      </c>
      <c r="L107" s="4">
        <v>0.5659306171074987</v>
      </c>
      <c r="M107" s="4">
        <v>2.1672709466568216</v>
      </c>
      <c r="N107" s="4">
        <v>1.1354034734520908</v>
      </c>
      <c r="O107" s="4">
        <v>-0.89486998326054334</v>
      </c>
      <c r="P107" s="4">
        <v>0.39002056461569473</v>
      </c>
      <c r="Q107" s="4">
        <v>1.1257350404332451</v>
      </c>
      <c r="R107" s="4">
        <v>-0.13820937959073215</v>
      </c>
      <c r="S107" s="4">
        <v>3.0762644403900659</v>
      </c>
      <c r="T107" s="4">
        <v>1.8506542705199613</v>
      </c>
      <c r="U107" s="4">
        <v>1.0255530775739579</v>
      </c>
      <c r="V107" s="4">
        <v>-3.1810109176962662</v>
      </c>
      <c r="W107" s="4">
        <v>1.1639733522475042</v>
      </c>
    </row>
    <row r="108" spans="1:23" x14ac:dyDescent="0.25">
      <c r="A108" t="s">
        <v>209</v>
      </c>
      <c r="B108" s="4">
        <v>0.54585271024023863</v>
      </c>
      <c r="C108" s="4">
        <v>-8.9834478119160066E-2</v>
      </c>
      <c r="D108" s="4">
        <v>0.5916340544113432</v>
      </c>
      <c r="E108" s="4">
        <v>0.16217267158479562</v>
      </c>
      <c r="F108" s="4">
        <v>0.20412396537326802</v>
      </c>
      <c r="G108" s="4">
        <v>0.1223438521363205</v>
      </c>
      <c r="H108" s="4">
        <v>3.9861462945981238E-2</v>
      </c>
      <c r="I108" s="4">
        <v>0.92234996100874966</v>
      </c>
      <c r="J108" s="4">
        <v>0.19608624619481343</v>
      </c>
      <c r="K108" s="4">
        <v>0.79222692954438168</v>
      </c>
      <c r="L108" s="4">
        <v>-1.72263014128527</v>
      </c>
      <c r="M108" s="4">
        <v>0.7779009860866033</v>
      </c>
      <c r="N108" s="4">
        <v>0.36183891353145525</v>
      </c>
      <c r="O108" s="4">
        <v>-0.90787844213496294</v>
      </c>
      <c r="P108" s="4">
        <v>5.1102023056633188E-2</v>
      </c>
      <c r="Q108" s="4">
        <v>-0.83263618509673698</v>
      </c>
      <c r="R108" s="4">
        <v>-0.53388661611912624</v>
      </c>
      <c r="S108" s="4">
        <v>0.68454317470079284</v>
      </c>
      <c r="T108" s="4">
        <v>-0.89922056234444092</v>
      </c>
      <c r="U108" s="4">
        <v>2.7297091338137838</v>
      </c>
      <c r="V108" s="4">
        <v>-2.8440387506235356</v>
      </c>
      <c r="W108" s="4">
        <v>-0.57266121973723672</v>
      </c>
    </row>
    <row r="109" spans="1:23" x14ac:dyDescent="0.25">
      <c r="A109" t="s">
        <v>636</v>
      </c>
      <c r="B109" s="4">
        <v>3.6992284040158934</v>
      </c>
      <c r="C109" s="4">
        <v>-0.55503252550273108</v>
      </c>
      <c r="D109" s="4">
        <v>1.3123751815656257</v>
      </c>
      <c r="E109" s="4">
        <v>0.9721017788156826</v>
      </c>
      <c r="F109" s="4">
        <v>1.1411703297567048</v>
      </c>
      <c r="G109" s="4">
        <v>1.3078864268559585</v>
      </c>
      <c r="H109" s="4">
        <v>0.81268383750784101</v>
      </c>
      <c r="I109" s="4">
        <v>-1.9031476734736994</v>
      </c>
      <c r="J109" s="4">
        <v>-2.5314370065100178</v>
      </c>
      <c r="K109" s="4">
        <v>-7.6318318124631954</v>
      </c>
      <c r="L109" s="4">
        <v>4.1230202963105738</v>
      </c>
      <c r="M109" s="4">
        <v>0.85816545936211375</v>
      </c>
      <c r="N109" s="4">
        <v>2.2783945608901388</v>
      </c>
      <c r="O109" s="4">
        <v>2.9034019256056154</v>
      </c>
      <c r="P109" s="4">
        <v>3.1764318371259379</v>
      </c>
      <c r="Q109" s="4">
        <v>0.66582822990579693</v>
      </c>
      <c r="R109" s="4">
        <v>2.5232994040821599</v>
      </c>
      <c r="S109" s="4">
        <v>2.4230525656720348</v>
      </c>
      <c r="T109" s="4">
        <v>3.0983386926110379</v>
      </c>
      <c r="U109" s="4">
        <v>-1.6775232394628676</v>
      </c>
      <c r="V109" s="4">
        <v>2.6468024156662016</v>
      </c>
      <c r="W109" s="4">
        <v>2.4869454639428352</v>
      </c>
    </row>
    <row r="110" spans="1:23" x14ac:dyDescent="0.25">
      <c r="A110" t="s">
        <v>637</v>
      </c>
      <c r="B110" s="4"/>
      <c r="C110" s="4"/>
      <c r="D110" s="4">
        <v>-0.44239609510937272</v>
      </c>
      <c r="E110" s="4">
        <v>-4.193068451823919</v>
      </c>
      <c r="F110" s="4">
        <v>-0.33509906148559565</v>
      </c>
      <c r="G110" s="4">
        <v>5.4742185281879934</v>
      </c>
      <c r="H110" s="4">
        <v>4.3212729316712304</v>
      </c>
      <c r="I110" s="4">
        <v>-1.1473937987989125</v>
      </c>
      <c r="J110" s="4">
        <v>-5.7774360001744398</v>
      </c>
      <c r="K110" s="4">
        <v>7.4104470204618202</v>
      </c>
      <c r="L110" s="4">
        <v>5.8204917249789672</v>
      </c>
      <c r="M110" s="4">
        <v>-3.4096136718969392</v>
      </c>
      <c r="N110" s="4">
        <v>3.8656282920342142</v>
      </c>
      <c r="O110" s="4">
        <v>-1.5470763630128155</v>
      </c>
      <c r="P110" s="4">
        <v>3.8711929338717543</v>
      </c>
      <c r="Q110" s="4">
        <v>9.4407916893170789</v>
      </c>
      <c r="R110" s="4">
        <v>3.704606397004913</v>
      </c>
      <c r="S110" s="4">
        <v>9.5748922583233878</v>
      </c>
      <c r="T110" s="4">
        <v>0.88555175170250255</v>
      </c>
      <c r="U110" s="4">
        <v>-0.87386733476820444</v>
      </c>
      <c r="V110" s="4">
        <v>3.0519235271511636</v>
      </c>
      <c r="W110" s="4">
        <v>6.6009381341471549</v>
      </c>
    </row>
    <row r="111" spans="1:23" x14ac:dyDescent="0.25">
      <c r="A111" t="s">
        <v>638</v>
      </c>
      <c r="B111" s="4"/>
      <c r="C111" s="4"/>
      <c r="D111" s="4"/>
      <c r="E111" s="4"/>
      <c r="F111" s="4"/>
      <c r="G111" s="4"/>
      <c r="H111" s="4"/>
      <c r="I111" s="4"/>
      <c r="J111" s="4"/>
      <c r="K111" s="4"/>
      <c r="L111" s="4"/>
      <c r="M111" s="4"/>
      <c r="N111" s="4"/>
      <c r="O111" s="4"/>
      <c r="P111" s="4"/>
      <c r="Q111" s="4"/>
      <c r="R111" s="4"/>
      <c r="S111" s="4"/>
      <c r="T111" s="4"/>
      <c r="U111" s="4"/>
      <c r="V111" s="4"/>
      <c r="W111" s="4"/>
    </row>
    <row r="112" spans="1:23" x14ac:dyDescent="0.25">
      <c r="A112" t="s">
        <v>213</v>
      </c>
      <c r="B112" s="4"/>
      <c r="C112" s="4">
        <v>-0.37298942082967473</v>
      </c>
      <c r="D112" s="4">
        <v>-0.19718828425719925</v>
      </c>
      <c r="E112" s="4">
        <v>0.79558772348869133</v>
      </c>
      <c r="F112" s="4">
        <v>-0.76034652304905748</v>
      </c>
      <c r="G112" s="4">
        <v>2.3282650371102402</v>
      </c>
      <c r="H112" s="4">
        <v>2.078854363794596</v>
      </c>
      <c r="I112" s="4">
        <v>1.4350898244387427</v>
      </c>
      <c r="J112" s="4">
        <v>1.7452604324820038</v>
      </c>
      <c r="K112" s="4">
        <v>0.20532965856921648</v>
      </c>
      <c r="L112" s="4">
        <v>-1.0966312847072146</v>
      </c>
      <c r="M112" s="4">
        <v>4.6463465287246102</v>
      </c>
      <c r="N112" s="4">
        <v>3.3243872580384877</v>
      </c>
      <c r="O112" s="4">
        <v>2.6536879077287288</v>
      </c>
      <c r="P112" s="4">
        <v>1.3470558118812841</v>
      </c>
      <c r="Q112" s="4">
        <v>2.3608421898428937</v>
      </c>
      <c r="R112" s="4">
        <v>-0.2215087192297174</v>
      </c>
      <c r="S112" s="4">
        <v>1.5317186614173419</v>
      </c>
      <c r="T112" s="4">
        <v>-1.536674082641021</v>
      </c>
      <c r="U112" s="4">
        <v>2.8301466727375408</v>
      </c>
      <c r="V112" s="4">
        <v>-2.3766342926799204</v>
      </c>
      <c r="W112" s="4">
        <v>-0.49981030404696875</v>
      </c>
    </row>
    <row r="113" spans="1:23" x14ac:dyDescent="0.25">
      <c r="A113" t="s">
        <v>639</v>
      </c>
      <c r="B113" s="4">
        <v>1.013098376830242</v>
      </c>
      <c r="C113" s="4">
        <v>-0.33195597904944979</v>
      </c>
      <c r="D113" s="4">
        <v>-0.8328238886193251</v>
      </c>
      <c r="E113" s="4">
        <v>6.9106965833681352E-2</v>
      </c>
      <c r="F113" s="4">
        <v>0.76583864399907486</v>
      </c>
      <c r="G113" s="4">
        <v>-7.8669776768775526E-2</v>
      </c>
      <c r="H113" s="4">
        <v>0.92472653833924789</v>
      </c>
      <c r="I113" s="4">
        <v>0.22487249195131095</v>
      </c>
      <c r="J113" s="4">
        <v>1.2796688661731086</v>
      </c>
      <c r="K113" s="4">
        <v>1.4388663089219134</v>
      </c>
      <c r="L113" s="4">
        <v>0.17400533627713019</v>
      </c>
      <c r="M113" s="4">
        <v>0.18627799293161171</v>
      </c>
      <c r="N113" s="4">
        <v>-5.3318256680982855E-2</v>
      </c>
      <c r="O113" s="4">
        <v>4.777936412466597E-2</v>
      </c>
      <c r="P113" s="4">
        <v>-1.5404721647967285E-2</v>
      </c>
      <c r="Q113" s="4">
        <v>0.21582159422654426</v>
      </c>
      <c r="R113" s="4">
        <v>-0.18248577347154249</v>
      </c>
      <c r="S113" s="4">
        <v>-0.45928953481755669</v>
      </c>
      <c r="T113" s="4">
        <v>1.3316446884697513</v>
      </c>
      <c r="U113" s="4">
        <v>4.0268535265046808</v>
      </c>
      <c r="V113" s="4">
        <v>-2.4385231449470077</v>
      </c>
      <c r="W113" s="4">
        <v>-1.8014679249887264</v>
      </c>
    </row>
    <row r="114" spans="1:23" x14ac:dyDescent="0.25">
      <c r="A114" t="s">
        <v>215</v>
      </c>
      <c r="B114" s="4">
        <v>1.1665658578492386</v>
      </c>
      <c r="C114" s="4">
        <v>0.93592467429560267</v>
      </c>
      <c r="D114" s="4">
        <v>6.197277900661595E-2</v>
      </c>
      <c r="E114" s="4">
        <v>0.10920421932621203</v>
      </c>
      <c r="F114" s="4">
        <v>-0.17636169745595623</v>
      </c>
      <c r="G114" s="4">
        <v>0.49377913219401409</v>
      </c>
      <c r="H114" s="4">
        <v>1.0927998843900788</v>
      </c>
      <c r="I114" s="4">
        <v>0.22622175737582553</v>
      </c>
      <c r="J114" s="4">
        <v>1.1768930889345315</v>
      </c>
      <c r="K114" s="4">
        <v>0.5663174588457307</v>
      </c>
      <c r="L114" s="4">
        <v>-0.5895429151677738</v>
      </c>
      <c r="M114" s="4">
        <v>1.0802845660267981</v>
      </c>
      <c r="N114" s="4">
        <v>0.85078748851459496</v>
      </c>
      <c r="O114" s="4">
        <v>0.68669067364043002</v>
      </c>
      <c r="P114" s="4">
        <v>-3.3553740482223163E-2</v>
      </c>
      <c r="Q114" s="4">
        <v>-0.11642953966166814</v>
      </c>
      <c r="R114" s="4">
        <v>-0.30477452287548712</v>
      </c>
      <c r="S114" s="4">
        <v>0.99169805075618445</v>
      </c>
      <c r="T114" s="4">
        <v>-0.15124524862451161</v>
      </c>
      <c r="U114" s="4">
        <v>1.6322760520315998</v>
      </c>
      <c r="V114" s="4">
        <v>-1.5851093905848632</v>
      </c>
      <c r="W114" s="4">
        <v>-0.51739739467294388</v>
      </c>
    </row>
    <row r="115" spans="1:23" x14ac:dyDescent="0.25">
      <c r="A115" t="s">
        <v>640</v>
      </c>
      <c r="B115" s="4"/>
      <c r="C115" s="4"/>
      <c r="D115" s="4">
        <v>1.0637630306393366</v>
      </c>
      <c r="E115" s="4">
        <v>1.0908815900453284</v>
      </c>
      <c r="F115" s="4">
        <v>0.88099804136598636</v>
      </c>
      <c r="G115" s="4">
        <v>0.56026990572884916</v>
      </c>
      <c r="H115" s="4">
        <v>-0.43731064334925579</v>
      </c>
      <c r="I115" s="4">
        <v>-0.21532123099963374</v>
      </c>
      <c r="J115" s="4">
        <v>0.93416150570067225</v>
      </c>
      <c r="K115" s="4">
        <v>1.0891518101508546</v>
      </c>
      <c r="L115" s="4">
        <v>0.35389367636520552</v>
      </c>
      <c r="M115" s="4">
        <v>0.40642198169938154</v>
      </c>
      <c r="N115" s="4">
        <v>0.46095596189080101</v>
      </c>
      <c r="O115" s="4">
        <v>0.90681872727743207</v>
      </c>
      <c r="P115" s="4">
        <v>0.14263011066211698</v>
      </c>
      <c r="Q115" s="4">
        <v>-0.14948495702349873</v>
      </c>
      <c r="R115" s="4">
        <v>-0.52883527663906116</v>
      </c>
      <c r="S115" s="4">
        <v>0.20716979334138547</v>
      </c>
      <c r="T115" s="4">
        <v>-0.82995048027748475</v>
      </c>
      <c r="U115" s="4">
        <v>3.2173216093869139</v>
      </c>
      <c r="V115" s="4">
        <v>7.9373296451341196E-2</v>
      </c>
      <c r="W115" s="4">
        <v>-0.76211901189651488</v>
      </c>
    </row>
    <row r="116" spans="1:23" x14ac:dyDescent="0.25">
      <c r="A116" t="s">
        <v>217</v>
      </c>
      <c r="B116" s="4">
        <v>0.43192782510733291</v>
      </c>
      <c r="C116" s="4">
        <v>-0.41705379953911875</v>
      </c>
      <c r="D116" s="4">
        <v>4.5933512270266097E-2</v>
      </c>
      <c r="E116" s="4">
        <v>1.0541159537842253</v>
      </c>
      <c r="F116" s="4">
        <v>2.9168697477564169</v>
      </c>
      <c r="G116" s="4">
        <v>-2.3833305438137464</v>
      </c>
      <c r="H116" s="4">
        <v>-2.0197974572937603</v>
      </c>
      <c r="I116" s="4">
        <v>0.22797319476954969</v>
      </c>
      <c r="J116" s="4">
        <v>1.054619426833886E-2</v>
      </c>
      <c r="K116" s="4">
        <v>1.1134436665965237</v>
      </c>
      <c r="L116" s="4">
        <v>-1.243131695171146</v>
      </c>
      <c r="M116" s="4">
        <v>-1.1540964728151659</v>
      </c>
      <c r="N116" s="4">
        <v>0.65157920115711532</v>
      </c>
      <c r="O116" s="4">
        <v>-3.7271075571588637</v>
      </c>
      <c r="P116" s="4">
        <v>-6.9887870928840918</v>
      </c>
      <c r="Q116" s="4">
        <v>10.929004242288858</v>
      </c>
      <c r="R116" s="4">
        <v>-13.152150997802925</v>
      </c>
      <c r="S116" s="4">
        <v>-7.7897558551242323</v>
      </c>
      <c r="T116" s="4">
        <v>-11.096488205769187</v>
      </c>
      <c r="U116" s="4">
        <v>10.093834365240079</v>
      </c>
      <c r="V116" s="4">
        <v>-5.190718577058953</v>
      </c>
      <c r="W116" s="4">
        <v>-10.854466019317433</v>
      </c>
    </row>
    <row r="117" spans="1:23" x14ac:dyDescent="0.25">
      <c r="A117" t="s">
        <v>641</v>
      </c>
      <c r="B117" s="4"/>
      <c r="C117" s="4"/>
      <c r="D117" s="4"/>
      <c r="E117" s="4"/>
      <c r="F117" s="4"/>
      <c r="G117" s="4"/>
      <c r="H117" s="4">
        <v>1.8978098676456854</v>
      </c>
      <c r="I117" s="4">
        <v>1.467800919170376</v>
      </c>
      <c r="J117" s="4">
        <v>-1.8049638055854411</v>
      </c>
      <c r="K117" s="4">
        <v>-5.180224902542319</v>
      </c>
      <c r="L117" s="4">
        <v>5.732968677430784</v>
      </c>
      <c r="M117" s="4">
        <v>0.26381997794751022</v>
      </c>
      <c r="N117" s="4">
        <v>1.84299168530633</v>
      </c>
      <c r="O117" s="4">
        <v>2.4384838234859672</v>
      </c>
      <c r="P117" s="4">
        <v>3.8210348746153313</v>
      </c>
      <c r="Q117" s="4">
        <v>4.706973466910064</v>
      </c>
      <c r="R117" s="4">
        <v>3.4289616234075999</v>
      </c>
      <c r="S117" s="4">
        <v>4.0304246663434107</v>
      </c>
      <c r="T117" s="4">
        <v>6.6258017668482863</v>
      </c>
      <c r="U117" s="4">
        <v>-3.0639192704135243</v>
      </c>
      <c r="V117" s="4">
        <v>2.0914783031023605</v>
      </c>
      <c r="W117" s="4">
        <v>3.750309677719919</v>
      </c>
    </row>
    <row r="118" spans="1:23" x14ac:dyDescent="0.25">
      <c r="A118" t="s">
        <v>642</v>
      </c>
      <c r="B118" s="4">
        <v>-3.1748919956590487</v>
      </c>
      <c r="C118" s="4">
        <v>1.7809929476760511</v>
      </c>
      <c r="D118" s="4">
        <v>0.7977123707260072</v>
      </c>
      <c r="E118" s="4"/>
      <c r="F118" s="4"/>
      <c r="G118" s="4">
        <v>2.6527548458475096</v>
      </c>
      <c r="H118" s="4">
        <v>0.98038531941619678</v>
      </c>
      <c r="I118" s="4">
        <v>-3.8292141903811409E-2</v>
      </c>
      <c r="J118" s="4">
        <v>-0.86027649515111637</v>
      </c>
      <c r="K118" s="4">
        <v>0.35312653115857878</v>
      </c>
      <c r="L118" s="4"/>
      <c r="M118" s="4"/>
      <c r="N118" s="4">
        <v>1.1480269172875532</v>
      </c>
      <c r="O118" s="4">
        <v>-1.001136236185534</v>
      </c>
      <c r="P118" s="4">
        <v>-1.5420644201147333</v>
      </c>
      <c r="Q118" s="4">
        <v>-0.76702534064236849</v>
      </c>
      <c r="R118" s="4">
        <v>0.41910933837874809</v>
      </c>
      <c r="S118" s="4">
        <v>-0.24348842250920788</v>
      </c>
      <c r="T118" s="4">
        <v>-4.1932017458950455</v>
      </c>
      <c r="U118" s="4">
        <v>7.8027712036163068</v>
      </c>
      <c r="V118" s="4">
        <v>-0.12999612079164063</v>
      </c>
      <c r="W118" s="4">
        <v>-3.1989708165368071</v>
      </c>
    </row>
    <row r="119" spans="1:23" x14ac:dyDescent="0.25">
      <c r="A119" t="s">
        <v>317</v>
      </c>
      <c r="B119" s="4"/>
      <c r="C119" s="4"/>
      <c r="D119" s="4"/>
      <c r="E119" s="4"/>
      <c r="F119" s="4"/>
      <c r="G119" s="4"/>
      <c r="H119" s="4"/>
      <c r="I119" s="4"/>
      <c r="J119" s="4"/>
      <c r="K119" s="4"/>
      <c r="L119" s="4"/>
      <c r="M119" s="4"/>
      <c r="N119" s="4"/>
      <c r="O119" s="4"/>
      <c r="P119" s="4"/>
      <c r="Q119" s="4"/>
      <c r="R119" s="4"/>
      <c r="S119" s="4"/>
      <c r="T119" s="4"/>
      <c r="U119" s="4"/>
      <c r="V119" s="4"/>
      <c r="W119" s="4"/>
    </row>
    <row r="120" spans="1:23" x14ac:dyDescent="0.25">
      <c r="A120" t="s">
        <v>221</v>
      </c>
      <c r="B120" s="4"/>
      <c r="C120" s="4"/>
      <c r="D120" s="4"/>
      <c r="E120" s="4"/>
      <c r="F120" s="4"/>
      <c r="G120" s="4"/>
      <c r="H120" s="4"/>
      <c r="I120" s="4"/>
      <c r="J120" s="4"/>
      <c r="K120" s="4"/>
      <c r="L120" s="4"/>
      <c r="M120" s="4"/>
      <c r="N120" s="4"/>
      <c r="O120" s="4"/>
      <c r="P120" s="4"/>
      <c r="Q120" s="4"/>
      <c r="R120" s="4"/>
      <c r="S120" s="4"/>
      <c r="T120" s="4"/>
      <c r="U120" s="4"/>
      <c r="V120" s="4"/>
      <c r="W120" s="4"/>
    </row>
    <row r="121" spans="1:23" x14ac:dyDescent="0.25">
      <c r="A121" t="s">
        <v>643</v>
      </c>
      <c r="B121" s="4"/>
      <c r="C121" s="4"/>
      <c r="D121" s="4"/>
      <c r="E121" s="4"/>
      <c r="F121" s="4">
        <v>0.42900212159402601</v>
      </c>
      <c r="G121" s="4">
        <v>3.4036026333352893</v>
      </c>
      <c r="H121" s="4">
        <v>-1.9598184273086054</v>
      </c>
      <c r="I121" s="4">
        <v>-1.8226528065896617</v>
      </c>
      <c r="J121" s="4">
        <v>-10.90506585944437</v>
      </c>
      <c r="K121" s="4">
        <v>8.4544605416867498</v>
      </c>
      <c r="L121" s="4">
        <v>2.9302437650742936</v>
      </c>
      <c r="M121" s="4">
        <v>2.3555888889803116</v>
      </c>
      <c r="N121" s="4">
        <v>0.25274029761906985</v>
      </c>
      <c r="O121" s="4">
        <v>1.6473336781592225</v>
      </c>
      <c r="P121" s="4">
        <v>1.0688652006938921</v>
      </c>
      <c r="Q121" s="4">
        <v>-0.11126778186503603</v>
      </c>
      <c r="R121" s="4">
        <v>2.3423913290372202</v>
      </c>
      <c r="S121" s="4">
        <v>0.12511593736192925</v>
      </c>
      <c r="T121" s="4">
        <v>-2.9059270060141502</v>
      </c>
      <c r="U121" s="4">
        <v>5.5733427277392504</v>
      </c>
      <c r="V121" s="4">
        <v>-10.074650570034979</v>
      </c>
      <c r="W121" s="4">
        <v>-3.1554945308727813</v>
      </c>
    </row>
    <row r="122" spans="1:23" x14ac:dyDescent="0.25">
      <c r="A122" t="s">
        <v>644</v>
      </c>
      <c r="B122" s="4">
        <v>-1.1677495897398986</v>
      </c>
      <c r="C122" s="4">
        <v>-0.29463187015099113</v>
      </c>
      <c r="D122" s="4">
        <v>2.2639386023974379E-2</v>
      </c>
      <c r="E122" s="4">
        <v>8.0774592688805186E-2</v>
      </c>
      <c r="F122" s="4">
        <v>-2.7608142735334709E-2</v>
      </c>
      <c r="G122" s="4">
        <v>4.4140017800991235E-2</v>
      </c>
      <c r="H122" s="4">
        <v>7.1139702332212507E-2</v>
      </c>
      <c r="I122" s="4">
        <v>-4.8775586966517209E-2</v>
      </c>
      <c r="J122" s="4">
        <v>2.8147053236153345E-2</v>
      </c>
      <c r="K122" s="4">
        <v>-7.3317231667783589E-2</v>
      </c>
      <c r="L122" s="4">
        <v>-3.6233225952630579</v>
      </c>
      <c r="M122" s="4">
        <v>11.388172090437628</v>
      </c>
      <c r="N122" s="4">
        <v>2.4375728432833466</v>
      </c>
      <c r="O122" s="4">
        <v>1.6533712452051872</v>
      </c>
      <c r="P122" s="4">
        <v>2.2409915263608977</v>
      </c>
      <c r="Q122" s="4">
        <v>0.25034760236970277</v>
      </c>
      <c r="R122" s="4">
        <v>6.5431194774300172</v>
      </c>
      <c r="S122" s="4">
        <v>-0.72395702718942045</v>
      </c>
      <c r="T122" s="4">
        <v>-3.758351497955053</v>
      </c>
      <c r="U122" s="4">
        <v>-0.28173470134118983</v>
      </c>
      <c r="V122" s="4">
        <v>-2.2031233223794207</v>
      </c>
      <c r="W122" s="4">
        <v>-0.76950462192404445</v>
      </c>
    </row>
    <row r="123" spans="1:23" x14ac:dyDescent="0.25">
      <c r="A123" t="s">
        <v>645</v>
      </c>
      <c r="B123" s="4"/>
      <c r="C123" s="4"/>
      <c r="D123" s="4"/>
      <c r="E123" s="4"/>
      <c r="F123" s="4"/>
      <c r="G123" s="4"/>
      <c r="H123" s="4"/>
      <c r="I123" s="4"/>
      <c r="J123" s="4"/>
      <c r="K123" s="4"/>
      <c r="L123" s="4"/>
      <c r="M123" s="4"/>
      <c r="N123" s="4"/>
      <c r="O123" s="4">
        <v>-2.4952848293653842</v>
      </c>
      <c r="P123" s="4">
        <v>-2.3786363217067583</v>
      </c>
      <c r="Q123" s="4">
        <v>-2.2896641808032556</v>
      </c>
      <c r="R123" s="4">
        <v>-0.88467920523528321</v>
      </c>
      <c r="S123" s="4">
        <v>-0.3837298248778464</v>
      </c>
      <c r="T123" s="4">
        <v>-3.3215138452814399</v>
      </c>
      <c r="U123" s="4">
        <v>6.4735611958993005</v>
      </c>
      <c r="V123" s="4">
        <v>-1.6832578801678644</v>
      </c>
      <c r="W123" s="4">
        <v>-3.5798921219029491</v>
      </c>
    </row>
    <row r="124" spans="1:23" s="6" customFormat="1" x14ac:dyDescent="0.25">
      <c r="A124" s="6" t="s">
        <v>646</v>
      </c>
      <c r="B124" s="40"/>
      <c r="C124" s="40"/>
      <c r="D124" s="40"/>
      <c r="E124" s="40"/>
      <c r="F124" s="40"/>
      <c r="G124" s="40"/>
      <c r="H124" s="40"/>
      <c r="I124" s="40"/>
      <c r="J124" s="40"/>
      <c r="K124" s="40"/>
      <c r="L124" s="40"/>
      <c r="M124" s="40">
        <v>-5.8987049529621913</v>
      </c>
      <c r="N124" s="40">
        <v>0.83988888069075773</v>
      </c>
      <c r="O124" s="40">
        <v>3.9550548462127715</v>
      </c>
      <c r="P124" s="40">
        <v>13.407711009088059</v>
      </c>
      <c r="Q124" s="40">
        <v>23.150346284745147</v>
      </c>
      <c r="R124" s="40">
        <v>12.345429025392443</v>
      </c>
      <c r="S124" s="40"/>
      <c r="T124" s="40"/>
      <c r="U124" s="40"/>
      <c r="V124" s="40"/>
      <c r="W124" s="40"/>
    </row>
    <row r="125" spans="1:23" x14ac:dyDescent="0.25">
      <c r="A125" t="s">
        <v>647</v>
      </c>
      <c r="B125" s="4"/>
      <c r="C125" s="4"/>
      <c r="D125" s="4"/>
      <c r="E125" s="4"/>
      <c r="F125" s="4"/>
      <c r="G125" s="4"/>
      <c r="H125" s="4"/>
      <c r="I125" s="4"/>
      <c r="J125" s="4"/>
      <c r="K125" s="4"/>
      <c r="L125" s="4"/>
      <c r="M125" s="4"/>
      <c r="N125" s="4"/>
      <c r="O125" s="4"/>
      <c r="P125" s="4"/>
      <c r="Q125" s="4"/>
      <c r="R125" s="4"/>
      <c r="S125" s="4"/>
      <c r="T125" s="4"/>
      <c r="U125" s="4"/>
      <c r="V125" s="4"/>
      <c r="W125" s="4"/>
    </row>
    <row r="126" spans="1:23" x14ac:dyDescent="0.25">
      <c r="A126" t="s">
        <v>648</v>
      </c>
      <c r="B126" s="4"/>
      <c r="C126" s="4"/>
      <c r="D126" s="4"/>
      <c r="E126" s="4"/>
      <c r="F126" s="4"/>
      <c r="G126" s="4"/>
      <c r="H126" s="4"/>
      <c r="I126" s="4"/>
      <c r="J126" s="4"/>
      <c r="K126" s="4"/>
      <c r="L126" s="4"/>
      <c r="M126" s="4"/>
      <c r="N126" s="4"/>
      <c r="O126" s="4"/>
      <c r="P126" s="4"/>
      <c r="Q126" s="4"/>
      <c r="R126" s="4"/>
      <c r="S126" s="4"/>
      <c r="T126" s="4"/>
      <c r="U126" s="4"/>
      <c r="V126" s="4"/>
      <c r="W126" s="4"/>
    </row>
    <row r="127" spans="1:23" x14ac:dyDescent="0.25">
      <c r="A127" t="s">
        <v>228</v>
      </c>
      <c r="B127" s="4">
        <v>-12.449768039580682</v>
      </c>
      <c r="C127" s="4">
        <v>5.5004075021686312</v>
      </c>
      <c r="D127" s="4">
        <v>-3.1467096019360237</v>
      </c>
      <c r="E127" s="4">
        <v>-4.3023634311805248</v>
      </c>
      <c r="F127" s="4">
        <v>3.4488324428203647</v>
      </c>
      <c r="G127" s="4">
        <v>-2.2011229155574461</v>
      </c>
      <c r="H127" s="4">
        <v>-5.0936285966620831</v>
      </c>
      <c r="I127" s="4">
        <v>-1.7539802437928851</v>
      </c>
      <c r="J127" s="4">
        <v>1.3254002425960982</v>
      </c>
      <c r="K127" s="4">
        <v>-0.85611567335503513</v>
      </c>
      <c r="L127" s="4">
        <v>1.0768961629801894</v>
      </c>
      <c r="M127" s="4">
        <v>1.728448407860562</v>
      </c>
      <c r="N127" s="4">
        <v>-8.2629973007827449</v>
      </c>
      <c r="O127" s="4">
        <v>12.328702493820362</v>
      </c>
      <c r="P127" s="4">
        <v>-3.6072256133790108</v>
      </c>
      <c r="Q127" s="4">
        <v>1.2000542796665365</v>
      </c>
      <c r="R127" s="4"/>
      <c r="S127" s="4"/>
      <c r="T127" s="4"/>
      <c r="U127" s="4"/>
      <c r="V127" s="4"/>
      <c r="W127" s="4"/>
    </row>
    <row r="128" spans="1:23" x14ac:dyDescent="0.25">
      <c r="A128" t="s">
        <v>649</v>
      </c>
      <c r="B128" s="4"/>
      <c r="C128" s="4"/>
      <c r="D128" s="4"/>
      <c r="E128" s="4"/>
      <c r="F128" s="4"/>
      <c r="G128" s="4">
        <v>5.2180990531214322</v>
      </c>
      <c r="H128" s="4">
        <v>2.3300725841351109</v>
      </c>
      <c r="I128" s="4">
        <v>1.4535389267468484</v>
      </c>
      <c r="J128" s="4">
        <v>-0.79656105883286266</v>
      </c>
      <c r="K128" s="4">
        <v>2.2152555810730465</v>
      </c>
      <c r="L128" s="4">
        <v>-2.3590047811092356</v>
      </c>
      <c r="M128" s="4">
        <v>2.6557550923232194</v>
      </c>
      <c r="N128" s="4">
        <v>-16.072967440793583</v>
      </c>
      <c r="O128" s="4">
        <v>2.2597542151541057</v>
      </c>
      <c r="P128" s="4">
        <v>1.5451972842149821</v>
      </c>
      <c r="Q128" s="4">
        <v>-6.414655956478744</v>
      </c>
      <c r="R128" s="4">
        <v>-3.9413938548772234</v>
      </c>
      <c r="S128" s="4">
        <v>-2.0395710499235777</v>
      </c>
      <c r="T128" s="4">
        <v>-7.4291891359734186E-2</v>
      </c>
      <c r="U128" s="4">
        <v>2.5268690814157844</v>
      </c>
      <c r="V128" s="4">
        <v>2.6249363174386886</v>
      </c>
      <c r="W128" s="4">
        <v>-0.19022511738085018</v>
      </c>
    </row>
    <row r="129" spans="1:23" x14ac:dyDescent="0.25">
      <c r="A129" t="s">
        <v>650</v>
      </c>
      <c r="B129" s="4">
        <v>0.40645943282561403</v>
      </c>
      <c r="C129" s="4">
        <v>0.7327807501758985</v>
      </c>
      <c r="D129" s="4">
        <v>4.0720513008128867</v>
      </c>
      <c r="E129" s="4">
        <v>3.7343179333191325</v>
      </c>
      <c r="F129" s="4">
        <v>3.3120415638331919</v>
      </c>
      <c r="G129" s="4">
        <v>4.3853579174259893</v>
      </c>
      <c r="H129" s="4">
        <v>4.1214130463578371</v>
      </c>
      <c r="I129" s="4">
        <v>2.5322811248434656</v>
      </c>
      <c r="J129" s="4">
        <v>1.4404446885914644</v>
      </c>
      <c r="K129" s="4">
        <v>2.5766077360585626</v>
      </c>
      <c r="L129" s="4">
        <v>10.237478792169412</v>
      </c>
      <c r="M129" s="4">
        <v>4.4483996259720406</v>
      </c>
      <c r="N129" s="4">
        <v>2.4385582046019891</v>
      </c>
      <c r="O129" s="4">
        <v>5.2430833184666152</v>
      </c>
      <c r="P129" s="4">
        <v>1.843563719025074</v>
      </c>
      <c r="Q129" s="4">
        <v>9.5892843374738561</v>
      </c>
      <c r="R129" s="4">
        <v>11.699770659236693</v>
      </c>
      <c r="S129" s="4">
        <v>15.726332050437762</v>
      </c>
      <c r="T129" s="4">
        <v>15.72611941647884</v>
      </c>
      <c r="U129" s="4">
        <v>-5.9349976726252383</v>
      </c>
      <c r="V129" s="4">
        <v>7.0977818448968328</v>
      </c>
      <c r="W129" s="4">
        <v>3.7346227431713479</v>
      </c>
    </row>
    <row r="130" spans="1:23" x14ac:dyDescent="0.25">
      <c r="A130" t="s">
        <v>651</v>
      </c>
      <c r="B130" s="4">
        <v>0.13101452797434732</v>
      </c>
      <c r="C130" s="4">
        <v>-0.61408234513578508</v>
      </c>
      <c r="D130" s="4">
        <v>-1.7300158157916961</v>
      </c>
      <c r="E130" s="4">
        <v>-0.22096414717057747</v>
      </c>
      <c r="F130" s="4">
        <v>3.7675099408708196E-2</v>
      </c>
      <c r="G130" s="4">
        <v>-9.409030595315912E-2</v>
      </c>
      <c r="H130" s="4">
        <v>0.87696359526111067</v>
      </c>
      <c r="I130" s="4">
        <v>0.42661464514712544</v>
      </c>
      <c r="J130" s="4">
        <v>1.1376098839829887</v>
      </c>
      <c r="K130" s="4">
        <v>-2.7225255915987634</v>
      </c>
      <c r="L130" s="4">
        <v>0.46112200863766339</v>
      </c>
      <c r="M130" s="4">
        <v>4.6714848544047278</v>
      </c>
      <c r="N130" s="4">
        <v>7.1655777963424683</v>
      </c>
      <c r="O130" s="4">
        <v>-9.3495055817301846</v>
      </c>
      <c r="P130" s="4">
        <v>3.9709933368572772</v>
      </c>
      <c r="Q130" s="4">
        <v>4.7062499897238785</v>
      </c>
      <c r="R130" s="4">
        <v>-1.703606779109438</v>
      </c>
      <c r="S130" s="4">
        <v>-5.2721356185778783</v>
      </c>
      <c r="T130" s="4">
        <v>-0.45835355611120804</v>
      </c>
      <c r="U130" s="4">
        <v>-0.14759842393221304</v>
      </c>
      <c r="V130" s="4">
        <v>-6.8682873761709731</v>
      </c>
      <c r="W130" s="4">
        <v>-2.9071082340685956</v>
      </c>
    </row>
    <row r="131" spans="1:23" s="6" customFormat="1" x14ac:dyDescent="0.25">
      <c r="A131" s="6" t="s">
        <v>652</v>
      </c>
      <c r="B131" s="40">
        <v>-2.4204789598488543</v>
      </c>
      <c r="C131" s="40">
        <v>0.40371702092018008</v>
      </c>
      <c r="D131" s="40">
        <v>-4.7251780270093029</v>
      </c>
      <c r="E131" s="40">
        <v>4.1909126393527201</v>
      </c>
      <c r="F131" s="40">
        <v>8.3116545259335428</v>
      </c>
      <c r="G131" s="40">
        <v>4.4089595382023301</v>
      </c>
      <c r="H131" s="40">
        <v>0.40519492162816545</v>
      </c>
      <c r="I131" s="40">
        <v>2.6244464120366517</v>
      </c>
      <c r="J131" s="40">
        <v>2.8300994293139685</v>
      </c>
      <c r="K131" s="40"/>
      <c r="L131" s="40"/>
      <c r="M131" s="40"/>
      <c r="N131" s="40"/>
      <c r="O131" s="40"/>
      <c r="P131" s="40"/>
      <c r="Q131" s="40"/>
      <c r="R131" s="40"/>
      <c r="S131" s="40"/>
      <c r="T131" s="40"/>
      <c r="U131" s="40"/>
      <c r="V131" s="40"/>
      <c r="W131" s="40"/>
    </row>
    <row r="132" spans="1:23" x14ac:dyDescent="0.25">
      <c r="A132" t="s">
        <v>233</v>
      </c>
      <c r="B132" s="4">
        <v>1.2822340554994331</v>
      </c>
      <c r="C132" s="4">
        <v>-1.0649122675998579</v>
      </c>
      <c r="D132" s="4">
        <v>-0.14810048051074359</v>
      </c>
      <c r="E132" s="4">
        <v>-0.23977408125033386</v>
      </c>
      <c r="F132" s="4">
        <v>0.80317577463475498</v>
      </c>
      <c r="G132" s="4">
        <v>0.36079427448086809</v>
      </c>
      <c r="H132" s="4">
        <v>0.92709664771760214</v>
      </c>
      <c r="I132" s="4">
        <v>0.54109303367355344</v>
      </c>
      <c r="J132" s="4">
        <v>-0.21084977263918073</v>
      </c>
      <c r="K132" s="4">
        <v>2.1629826916332919</v>
      </c>
      <c r="L132" s="4">
        <v>2.2413512572224938</v>
      </c>
      <c r="M132" s="4">
        <v>0.40031694450123989</v>
      </c>
      <c r="N132" s="4">
        <v>0.82264187989036108</v>
      </c>
      <c r="O132" s="4">
        <v>0.7430552373428998</v>
      </c>
      <c r="P132" s="4">
        <v>1.9696724750426406</v>
      </c>
      <c r="Q132" s="4">
        <v>1.5773013016118402</v>
      </c>
      <c r="R132" s="4">
        <v>1.6277374927546699</v>
      </c>
      <c r="S132" s="4">
        <v>0.60106861501028563</v>
      </c>
      <c r="T132" s="4">
        <v>0.57954289311682328</v>
      </c>
      <c r="U132" s="4">
        <v>-2.8962215399543885</v>
      </c>
      <c r="V132" s="4">
        <v>1.067707287465758</v>
      </c>
      <c r="W132" s="4">
        <v>2.7817310253273995</v>
      </c>
    </row>
    <row r="133" spans="1:23" x14ac:dyDescent="0.25">
      <c r="A133" t="s">
        <v>653</v>
      </c>
      <c r="B133" s="4"/>
      <c r="C133" s="4"/>
      <c r="D133" s="4"/>
      <c r="E133" s="4"/>
      <c r="F133" s="4"/>
      <c r="G133" s="4"/>
      <c r="H133" s="4">
        <v>-1.2380360800760295</v>
      </c>
      <c r="I133" s="4">
        <v>0.58601739290953025</v>
      </c>
      <c r="J133" s="4">
        <v>0.64840160079464249</v>
      </c>
      <c r="K133" s="4">
        <v>-1.3915569383734854</v>
      </c>
      <c r="L133" s="4">
        <v>3.325727866802447E-2</v>
      </c>
      <c r="M133" s="4">
        <v>-0.53197312600661206</v>
      </c>
      <c r="N133" s="4">
        <v>1.089892333201409</v>
      </c>
      <c r="O133" s="4">
        <v>-2.9664748352186288</v>
      </c>
      <c r="P133" s="4">
        <v>-1.6734802311553425</v>
      </c>
      <c r="Q133" s="4">
        <v>-2.8033434718584607</v>
      </c>
      <c r="R133" s="4">
        <v>-2.3326128002112867</v>
      </c>
      <c r="S133" s="4">
        <v>-3.4015339177818711</v>
      </c>
      <c r="T133" s="4">
        <v>-7.3838128899292803</v>
      </c>
      <c r="U133" s="4">
        <v>5.0475461573700038</v>
      </c>
      <c r="V133" s="4">
        <v>-4.8890373307689119</v>
      </c>
      <c r="W133" s="4">
        <v>0.15317131117182897</v>
      </c>
    </row>
    <row r="134" spans="1:23" x14ac:dyDescent="0.25">
      <c r="A134" t="s">
        <v>654</v>
      </c>
      <c r="B134" s="4">
        <v>-0.15781917301450019</v>
      </c>
      <c r="C134" s="4">
        <v>2.00775958198372</v>
      </c>
      <c r="D134" s="4">
        <v>0.68880096446957051</v>
      </c>
      <c r="E134" s="4">
        <v>0.90296679610435893</v>
      </c>
      <c r="F134" s="4">
        <v>-1.6501845717598131</v>
      </c>
      <c r="G134" s="4">
        <v>2.0215547920684998</v>
      </c>
      <c r="H134" s="4">
        <v>0.88178740214648743</v>
      </c>
      <c r="I134" s="4">
        <v>0.95065521212916926</v>
      </c>
      <c r="J134" s="4">
        <v>2.9725611037136188</v>
      </c>
      <c r="K134" s="4">
        <v>-0.33004754457440305</v>
      </c>
      <c r="L134" s="4">
        <v>-1.0350696393855336</v>
      </c>
      <c r="M134" s="4">
        <v>3.3347956695765522</v>
      </c>
      <c r="N134" s="4">
        <v>-1.4942870289579078</v>
      </c>
      <c r="O134" s="4">
        <v>0.52478214124600819</v>
      </c>
      <c r="P134" s="4">
        <v>-3.8385678751247752</v>
      </c>
      <c r="Q134" s="4">
        <v>2.012647019109536</v>
      </c>
      <c r="R134" s="4">
        <v>-0.35797536309139588</v>
      </c>
      <c r="S134" s="4">
        <v>-1.2251114325457175</v>
      </c>
      <c r="T134" s="4">
        <v>-0.91181258955331612</v>
      </c>
      <c r="U134" s="4">
        <v>5.0443216907862531</v>
      </c>
      <c r="V134" s="4">
        <v>-4.1872397691574994</v>
      </c>
      <c r="W134" s="4">
        <v>-1.6408563684753885</v>
      </c>
    </row>
    <row r="135" spans="1:23" x14ac:dyDescent="0.25">
      <c r="A135" t="s">
        <v>655</v>
      </c>
      <c r="B135" s="4">
        <v>-0.60428675151966971</v>
      </c>
      <c r="C135" s="4">
        <v>0.32302850900847074</v>
      </c>
      <c r="D135" s="4">
        <v>-1.2534615081580107</v>
      </c>
      <c r="E135" s="4">
        <v>1.7954694474798076</v>
      </c>
      <c r="F135" s="4">
        <v>-0.67249346610092919</v>
      </c>
      <c r="G135" s="4">
        <v>-2.7827548793757466</v>
      </c>
      <c r="H135" s="4">
        <v>0.579272654261898</v>
      </c>
      <c r="I135" s="4">
        <v>2.0547558360652749</v>
      </c>
      <c r="J135" s="4">
        <v>0.97542834357592478</v>
      </c>
      <c r="K135" s="4">
        <v>-3.7369890649832031E-2</v>
      </c>
      <c r="L135" s="4">
        <v>1.5066348176721381E-2</v>
      </c>
      <c r="M135" s="4">
        <v>0.90069209137523587</v>
      </c>
      <c r="N135" s="4">
        <v>-0.39505033499713127</v>
      </c>
      <c r="O135" s="4">
        <v>-2.0986197920564087</v>
      </c>
      <c r="P135" s="4">
        <v>1.0984913223307995</v>
      </c>
      <c r="Q135" s="4">
        <v>1.850483669127984</v>
      </c>
      <c r="R135" s="4">
        <v>2.999861181564849</v>
      </c>
      <c r="S135" s="4">
        <v>1.4013381373739964</v>
      </c>
      <c r="T135" s="4">
        <v>-1.2814076044078353</v>
      </c>
      <c r="U135" s="4">
        <v>1.9896144706853067</v>
      </c>
      <c r="V135" s="4">
        <v>2.8108098345595507</v>
      </c>
      <c r="W135" s="4">
        <v>5.4122187222246918</v>
      </c>
    </row>
    <row r="136" spans="1:23" x14ac:dyDescent="0.25">
      <c r="A136" t="s">
        <v>656</v>
      </c>
      <c r="B136" s="4"/>
      <c r="C136" s="4"/>
      <c r="D136" s="4"/>
      <c r="E136" s="4"/>
      <c r="F136" s="4"/>
      <c r="G136" s="4"/>
      <c r="H136" s="4"/>
      <c r="I136" s="4"/>
      <c r="J136" s="4"/>
      <c r="K136" s="4">
        <v>4.8421889517922807</v>
      </c>
      <c r="L136" s="4">
        <v>-3.0026923005405357</v>
      </c>
      <c r="M136" s="4">
        <v>6.7275686371645271</v>
      </c>
      <c r="N136" s="4">
        <v>1.5548332831172149</v>
      </c>
      <c r="O136" s="4">
        <v>7.2245669149897731</v>
      </c>
      <c r="P136" s="4">
        <v>1.6340830692166786</v>
      </c>
      <c r="Q136" s="4">
        <v>2.1734588714946117</v>
      </c>
      <c r="R136" s="4">
        <v>13.954353375766669</v>
      </c>
      <c r="S136" s="4">
        <v>6.9262575463444165</v>
      </c>
      <c r="T136" s="4">
        <v>4.3857950920762558</v>
      </c>
      <c r="U136" s="4">
        <v>1.4598894786485819</v>
      </c>
      <c r="V136" s="4">
        <v>-0.15204673430778784</v>
      </c>
      <c r="W136" s="4">
        <v>2.5739085371313242</v>
      </c>
    </row>
    <row r="137" spans="1:23" x14ac:dyDescent="0.25">
      <c r="A137" t="s">
        <v>238</v>
      </c>
      <c r="B137" s="4"/>
      <c r="C137" s="4"/>
      <c r="D137" s="4"/>
      <c r="E137" s="4"/>
      <c r="F137" s="4"/>
      <c r="G137" s="4"/>
      <c r="H137" s="4"/>
      <c r="I137" s="4"/>
      <c r="J137" s="4"/>
      <c r="K137" s="4"/>
      <c r="L137" s="4"/>
      <c r="M137" s="4"/>
      <c r="N137" s="4"/>
      <c r="O137" s="4"/>
      <c r="P137" s="4"/>
      <c r="Q137" s="4"/>
      <c r="R137" s="4"/>
      <c r="S137" s="4"/>
      <c r="T137" s="4"/>
      <c r="U137" s="4"/>
      <c r="V137" s="4"/>
      <c r="W137" s="4"/>
    </row>
    <row r="138" spans="1:23" x14ac:dyDescent="0.25">
      <c r="A138" t="s">
        <v>239</v>
      </c>
      <c r="B138" s="4">
        <v>3.2839971451100505</v>
      </c>
      <c r="C138" s="4">
        <v>0.74309538557485255</v>
      </c>
      <c r="D138" s="4">
        <v>-0.15361146099914746</v>
      </c>
      <c r="E138" s="4">
        <v>0.31951129600932782</v>
      </c>
      <c r="F138" s="4">
        <v>0.2144504859584454</v>
      </c>
      <c r="G138" s="4">
        <v>2.8936146312261615</v>
      </c>
      <c r="H138" s="4">
        <v>1.1367166357684102</v>
      </c>
      <c r="I138" s="4">
        <v>0.97395659883584806</v>
      </c>
      <c r="J138" s="4">
        <v>1.5020535223476881</v>
      </c>
      <c r="K138" s="4">
        <v>1.0518143063331775</v>
      </c>
      <c r="L138" s="4">
        <v>1.2817505683949604</v>
      </c>
      <c r="M138" s="4">
        <v>2.7982794936567665</v>
      </c>
      <c r="N138" s="4">
        <v>1.8851525023293567</v>
      </c>
      <c r="O138" s="4">
        <v>1.3865910859131034</v>
      </c>
      <c r="P138" s="4">
        <v>0.89716808111240465</v>
      </c>
      <c r="Q138" s="4">
        <v>1.818274686138565</v>
      </c>
      <c r="R138" s="4">
        <v>1.4900241422201839</v>
      </c>
      <c r="S138" s="4">
        <v>2.9711440046885524</v>
      </c>
      <c r="T138" s="4">
        <v>2.5431892738387809</v>
      </c>
      <c r="U138" s="4">
        <v>-0.53679753583046308</v>
      </c>
      <c r="V138" s="4">
        <v>-2.4923309588789593</v>
      </c>
      <c r="W138" s="4">
        <v>2.4187525956390097</v>
      </c>
    </row>
    <row r="139" spans="1:23" x14ac:dyDescent="0.25">
      <c r="A139" t="s">
        <v>657</v>
      </c>
      <c r="B139" s="4">
        <v>0.58759204690022648</v>
      </c>
      <c r="C139" s="4">
        <v>-0.81164357364856698</v>
      </c>
      <c r="D139" s="4">
        <v>0.84942379161878379</v>
      </c>
      <c r="E139" s="4">
        <v>1.7457539273353735</v>
      </c>
      <c r="F139" s="4">
        <v>1.388226427615856</v>
      </c>
      <c r="G139" s="4">
        <v>1.4005665514673069</v>
      </c>
      <c r="H139" s="4">
        <v>0.58662295582634927</v>
      </c>
      <c r="I139" s="4">
        <v>0.2359472922185315</v>
      </c>
      <c r="J139" s="4">
        <v>1.2248449672062289</v>
      </c>
      <c r="K139" s="4">
        <v>1.1768132422238788</v>
      </c>
      <c r="L139" s="4">
        <v>1.5873461158007007</v>
      </c>
      <c r="M139" s="4">
        <v>2.897340468979813</v>
      </c>
      <c r="N139" s="4">
        <v>7.2272219680562494E-2</v>
      </c>
      <c r="O139" s="4">
        <v>1.7389671745524999</v>
      </c>
      <c r="P139" s="4">
        <v>1.4922994845669559</v>
      </c>
      <c r="Q139" s="4">
        <v>0.61531820189141329</v>
      </c>
      <c r="R139" s="4">
        <v>-3.114415065066951E-2</v>
      </c>
      <c r="S139" s="4">
        <v>1.6043949687508767</v>
      </c>
      <c r="T139" s="4">
        <v>1.9407230217508948</v>
      </c>
      <c r="U139" s="4">
        <v>-0.5098960414582987</v>
      </c>
      <c r="V139" s="4">
        <v>2.8839979950426047</v>
      </c>
      <c r="W139" s="4">
        <v>1.6425741883939391</v>
      </c>
    </row>
    <row r="140" spans="1:23" x14ac:dyDescent="0.25">
      <c r="A140" t="s">
        <v>658</v>
      </c>
      <c r="B140" s="4"/>
      <c r="C140" s="4"/>
      <c r="D140" s="4"/>
      <c r="E140" s="4">
        <v>1.5445639699723723</v>
      </c>
      <c r="F140" s="4">
        <v>7.1773358296223044</v>
      </c>
      <c r="G140" s="4">
        <v>1.2588631131746932</v>
      </c>
      <c r="H140" s="4">
        <v>-2.6345215771170833</v>
      </c>
      <c r="I140" s="4">
        <v>2.0657511028428419</v>
      </c>
      <c r="J140" s="4">
        <v>2.8868315835187799</v>
      </c>
      <c r="K140" s="4">
        <v>-2.2658198547620683</v>
      </c>
      <c r="L140" s="4">
        <v>-2.5950352729427713</v>
      </c>
      <c r="M140" s="4">
        <v>-0.69942297403207687</v>
      </c>
      <c r="N140" s="4">
        <v>1.0679804006081708</v>
      </c>
      <c r="O140" s="4">
        <v>-1.7208993502474663</v>
      </c>
      <c r="P140" s="4">
        <v>-3.7706595162302419</v>
      </c>
      <c r="Q140" s="4">
        <v>-0.69524504577511315</v>
      </c>
      <c r="R140" s="4">
        <v>-3.7932829943419812</v>
      </c>
      <c r="S140" s="4">
        <v>0.89155104312512867</v>
      </c>
      <c r="T140" s="4">
        <v>-0.39103691413812053</v>
      </c>
      <c r="U140" s="4">
        <v>11.838495368813772</v>
      </c>
      <c r="V140" s="4">
        <v>-9.4712723177587179</v>
      </c>
      <c r="W140" s="4">
        <v>-2.6777038828681863</v>
      </c>
    </row>
    <row r="141" spans="1:23" x14ac:dyDescent="0.25">
      <c r="A141" t="s">
        <v>659</v>
      </c>
      <c r="B141" s="4">
        <v>-1.1540121906489429</v>
      </c>
      <c r="C141" s="4">
        <v>0.89866783092991964</v>
      </c>
      <c r="D141" s="4">
        <v>-2.0391143002406067</v>
      </c>
      <c r="E141" s="4">
        <v>0.80092024350834456</v>
      </c>
      <c r="F141" s="4">
        <v>0.31709535921620047</v>
      </c>
      <c r="G141" s="4">
        <v>-2.934049224813148</v>
      </c>
      <c r="H141" s="4">
        <v>-2.0452891076994821</v>
      </c>
      <c r="I141" s="4">
        <v>0.55889176545649011</v>
      </c>
      <c r="J141" s="4">
        <v>1.9709149840719642</v>
      </c>
      <c r="K141" s="4">
        <v>2.3289882214005839</v>
      </c>
      <c r="L141" s="4">
        <v>-1.9665375034914854</v>
      </c>
      <c r="M141" s="4">
        <v>1.2975976613047351</v>
      </c>
      <c r="N141" s="4">
        <v>-1.9434264755461743</v>
      </c>
      <c r="O141" s="4">
        <v>1.265719491155411</v>
      </c>
      <c r="P141" s="4">
        <v>-1.2326801649897465</v>
      </c>
      <c r="Q141" s="4">
        <v>0.59695204357484799</v>
      </c>
      <c r="R141" s="4">
        <v>0.31465683376440351</v>
      </c>
      <c r="S141" s="4">
        <v>3.6604823342196453</v>
      </c>
      <c r="T141" s="4">
        <v>4.0712300930298371</v>
      </c>
      <c r="U141" s="4">
        <v>-2.2215815978417451E-2</v>
      </c>
      <c r="V141" s="4">
        <v>-4.0218914561555863</v>
      </c>
      <c r="W141" s="4">
        <v>1.8296053566910186</v>
      </c>
    </row>
    <row r="142" spans="1:23" x14ac:dyDescent="0.25">
      <c r="A142" t="s">
        <v>660</v>
      </c>
      <c r="B142" s="4">
        <v>11.131002283209927</v>
      </c>
      <c r="C142" s="4">
        <v>-5.7969056617366537</v>
      </c>
      <c r="D142" s="4">
        <v>-1.835974966612008</v>
      </c>
      <c r="E142" s="4">
        <v>-1.8557504511568155</v>
      </c>
      <c r="F142" s="4">
        <v>-3.9582225915555687</v>
      </c>
      <c r="G142" s="4">
        <v>3.1463309042777987</v>
      </c>
      <c r="H142" s="4">
        <v>6.5355886144559587</v>
      </c>
      <c r="I142" s="4">
        <v>0.78815972930376121</v>
      </c>
      <c r="J142" s="4">
        <v>-10.611929949060778</v>
      </c>
      <c r="K142" s="4">
        <v>11.853953952169128</v>
      </c>
      <c r="L142" s="4">
        <v>15.348078020035834</v>
      </c>
      <c r="M142" s="4">
        <v>-3.2504976934023859</v>
      </c>
      <c r="N142" s="4">
        <v>1.4209355993176445</v>
      </c>
      <c r="O142" s="4">
        <v>1.9246042836320743</v>
      </c>
      <c r="P142" s="4">
        <v>7.8187431883878746</v>
      </c>
      <c r="Q142" s="4">
        <v>14.011381042716579</v>
      </c>
      <c r="R142" s="4">
        <v>7.7505903719960489</v>
      </c>
      <c r="S142" s="4">
        <v>4.0447117795379688</v>
      </c>
      <c r="T142" s="4">
        <v>11.367903196654185</v>
      </c>
      <c r="U142" s="4">
        <v>-10.457041867431883</v>
      </c>
      <c r="V142" s="4">
        <v>5.0500928615132104</v>
      </c>
      <c r="W142" s="4">
        <v>7.268766105350978</v>
      </c>
    </row>
    <row r="143" spans="1:23" x14ac:dyDescent="0.25">
      <c r="A143" t="s">
        <v>244</v>
      </c>
      <c r="B143" s="4">
        <v>2.3869554660391175</v>
      </c>
      <c r="C143" s="4">
        <v>-0.29901097874955379</v>
      </c>
      <c r="D143" s="4">
        <v>-1.3492179078010293</v>
      </c>
      <c r="E143" s="4">
        <v>-0.62265034361152294</v>
      </c>
      <c r="F143" s="4">
        <v>-0.30658048911810976</v>
      </c>
      <c r="G143" s="4">
        <v>2.4461441822424903</v>
      </c>
      <c r="H143" s="4">
        <v>3.1437509814519795</v>
      </c>
      <c r="I143" s="4">
        <v>0.11287289568237252</v>
      </c>
      <c r="J143" s="4">
        <v>-2.3782398444662247</v>
      </c>
      <c r="K143" s="4">
        <v>4.7546934426348217</v>
      </c>
      <c r="L143" s="4">
        <v>10.464689559234529</v>
      </c>
      <c r="M143" s="4">
        <v>-0.92775218384111735</v>
      </c>
      <c r="N143" s="4">
        <v>-0.52340130367767634</v>
      </c>
      <c r="O143" s="4">
        <v>2.3318086815580066</v>
      </c>
      <c r="P143" s="4">
        <v>5.2528190185182986</v>
      </c>
      <c r="Q143" s="4">
        <v>8.1667174595396634</v>
      </c>
      <c r="R143" s="4">
        <v>6.7742519647399702</v>
      </c>
      <c r="S143" s="4">
        <v>2.088479921780376</v>
      </c>
      <c r="T143" s="4">
        <v>7.6713949339003769</v>
      </c>
      <c r="U143" s="4">
        <v>-9.0141043507368561</v>
      </c>
      <c r="V143" s="4">
        <v>3.400909995650343</v>
      </c>
      <c r="W143" s="4">
        <v>6.8986694923954106</v>
      </c>
    </row>
    <row r="144" spans="1:23" x14ac:dyDescent="0.25">
      <c r="A144" t="s">
        <v>661</v>
      </c>
      <c r="B144" s="4">
        <v>12.951642794968015</v>
      </c>
      <c r="C144" s="4">
        <v>17.386462416490382</v>
      </c>
      <c r="D144" s="4">
        <v>-3.451431821517942</v>
      </c>
      <c r="E144" s="4">
        <v>0.90420692384858903</v>
      </c>
      <c r="F144" s="4">
        <v>-1.923195749627773</v>
      </c>
      <c r="G144" s="4">
        <v>0.62994467941460763</v>
      </c>
      <c r="H144" s="4">
        <v>10.656481919853784</v>
      </c>
      <c r="I144" s="4">
        <v>2.0334740901611132</v>
      </c>
      <c r="J144" s="4">
        <v>-7.4823930747413936</v>
      </c>
      <c r="K144" s="4">
        <v>14.574039824831701</v>
      </c>
      <c r="L144" s="4">
        <v>23.968227875327855</v>
      </c>
      <c r="M144" s="4">
        <v>-3.3646281445075323</v>
      </c>
      <c r="N144" s="4">
        <v>2.0278055733288562</v>
      </c>
      <c r="O144" s="4">
        <v>5.9487889411436257</v>
      </c>
      <c r="P144" s="4">
        <v>14.072145074368892</v>
      </c>
      <c r="Q144" s="4">
        <v>16.576642736389779</v>
      </c>
      <c r="R144" s="4">
        <v>12.998715536137023</v>
      </c>
      <c r="S144" s="4">
        <v>9.0192455879645426</v>
      </c>
      <c r="T144" s="4">
        <v>18.42956821113086</v>
      </c>
      <c r="U144" s="4">
        <v>-10.807060610840354</v>
      </c>
      <c r="V144" s="4">
        <v>9.206196333264506</v>
      </c>
      <c r="W144" s="4">
        <v>12.924424257663848</v>
      </c>
    </row>
    <row r="145" spans="1:23" x14ac:dyDescent="0.25">
      <c r="A145" t="s">
        <v>246</v>
      </c>
      <c r="B145" s="4">
        <v>-0.93860919870936577</v>
      </c>
      <c r="C145" s="4">
        <v>-0.87225539045928702</v>
      </c>
      <c r="D145" s="4">
        <v>-0.56545433608797468</v>
      </c>
      <c r="E145" s="4">
        <v>3.5799150226144411E-2</v>
      </c>
      <c r="F145" s="4">
        <v>1.6451895905373797</v>
      </c>
      <c r="G145" s="4">
        <v>-0.10168149433679993</v>
      </c>
      <c r="H145" s="4">
        <v>0.79103412815132157</v>
      </c>
      <c r="I145" s="4">
        <v>-0.4615572244193612</v>
      </c>
      <c r="J145" s="4">
        <v>0.81213950705758842</v>
      </c>
      <c r="K145" s="4">
        <v>0.71119840385717537</v>
      </c>
      <c r="L145" s="4">
        <v>-1.1179231756798269</v>
      </c>
      <c r="M145" s="4">
        <v>5.3299799696515646E-2</v>
      </c>
      <c r="N145" s="4">
        <v>0.31552670320686288</v>
      </c>
      <c r="O145" s="4">
        <v>-0.27245879828624864</v>
      </c>
      <c r="P145" s="4">
        <v>-0.33884600040367885</v>
      </c>
      <c r="Q145" s="4">
        <v>-0.77583004531534494</v>
      </c>
      <c r="R145" s="4">
        <v>-0.46365297665350186</v>
      </c>
      <c r="S145" s="4">
        <v>6.9832517230229881E-3</v>
      </c>
      <c r="T145" s="4">
        <v>-1.2586184399567433</v>
      </c>
      <c r="U145" s="4">
        <v>1.1365044964068134</v>
      </c>
      <c r="V145" s="4">
        <v>-0.26128426944774186</v>
      </c>
      <c r="W145" s="4">
        <v>0.40050786204854871</v>
      </c>
    </row>
    <row r="146" spans="1:23" x14ac:dyDescent="0.25">
      <c r="A146" t="s">
        <v>662</v>
      </c>
      <c r="B146" s="4">
        <v>-4.3888339524242159</v>
      </c>
      <c r="C146" s="4">
        <v>-1.8506464179402757</v>
      </c>
      <c r="D146" s="4">
        <v>1.8101805406980809</v>
      </c>
      <c r="E146" s="4">
        <v>2.8032613442546368</v>
      </c>
      <c r="F146" s="4">
        <v>2.5499980298069627</v>
      </c>
      <c r="G146" s="4">
        <v>-4.1949732517666183</v>
      </c>
      <c r="H146" s="4">
        <v>3.1036111292862509</v>
      </c>
      <c r="I146" s="4">
        <v>3.0146447986541189E-2</v>
      </c>
      <c r="J146" s="4">
        <v>-2.1234696708840071</v>
      </c>
      <c r="K146" s="4">
        <v>-0.86896280692151029</v>
      </c>
      <c r="L146" s="4">
        <v>-3.1429450337564098</v>
      </c>
      <c r="M146" s="4">
        <v>2.3567240472613089</v>
      </c>
      <c r="N146" s="4">
        <v>-1.097244355756624</v>
      </c>
      <c r="O146" s="4">
        <v>-1.2288896778233938</v>
      </c>
      <c r="P146" s="4">
        <v>-1.6399114933334986</v>
      </c>
      <c r="Q146" s="4">
        <v>2.8274268831618512</v>
      </c>
      <c r="R146" s="4">
        <v>-2.3492880696968914</v>
      </c>
      <c r="S146" s="4">
        <v>-2.2954327081574966</v>
      </c>
      <c r="T146" s="4">
        <v>-3.9615139966792388</v>
      </c>
      <c r="U146" s="4">
        <v>14.024606965943066</v>
      </c>
      <c r="V146" s="4">
        <v>-6.4408501507780738</v>
      </c>
      <c r="W146" s="4">
        <v>-1.7501535863907629</v>
      </c>
    </row>
    <row r="147" spans="1:23" x14ac:dyDescent="0.25">
      <c r="A147" t="s">
        <v>663</v>
      </c>
      <c r="B147" s="4">
        <v>-2.1656656088833461</v>
      </c>
      <c r="C147" s="4">
        <v>0.97391788663948498</v>
      </c>
      <c r="D147" s="4">
        <v>-3.7018350076552382</v>
      </c>
      <c r="E147" s="4">
        <v>14.867367112651538</v>
      </c>
      <c r="F147" s="4">
        <v>4.7975686693606905</v>
      </c>
      <c r="G147" s="4">
        <v>0.83777289235628272</v>
      </c>
      <c r="H147" s="4">
        <v>0.47706494073536754</v>
      </c>
      <c r="I147" s="4">
        <v>2.0970693291888169</v>
      </c>
      <c r="J147" s="4">
        <v>-8.7597641972726361</v>
      </c>
      <c r="K147" s="4">
        <v>0.46097818284000847</v>
      </c>
      <c r="L147" s="4">
        <v>7.7543335917812897</v>
      </c>
      <c r="M147" s="4">
        <v>-6.5759435939129238</v>
      </c>
      <c r="N147" s="4">
        <v>6.5428317601502135</v>
      </c>
      <c r="O147" s="4">
        <v>3.42418857817843</v>
      </c>
      <c r="P147" s="4">
        <v>14.684986871461872</v>
      </c>
      <c r="Q147" s="4">
        <v>10.673679196583835</v>
      </c>
      <c r="R147" s="4">
        <v>26.617246592735718</v>
      </c>
      <c r="S147" s="4">
        <v>6.9317397941620609</v>
      </c>
      <c r="T147" s="4">
        <v>7.4355221527093676</v>
      </c>
      <c r="U147" s="4">
        <v>-5.9799488406656804</v>
      </c>
      <c r="V147" s="4">
        <v>13.912839813052573</v>
      </c>
      <c r="W147" s="4">
        <v>11.619913287785465</v>
      </c>
    </row>
    <row r="148" spans="1:23" x14ac:dyDescent="0.25">
      <c r="A148" t="s">
        <v>664</v>
      </c>
      <c r="B148" s="4">
        <v>5.3889321535811954</v>
      </c>
      <c r="C148" s="4">
        <v>-4.9664317374932931</v>
      </c>
      <c r="D148" s="4">
        <v>1.9423946410970228</v>
      </c>
      <c r="E148" s="4">
        <v>0.18829338552625383</v>
      </c>
      <c r="F148" s="4">
        <v>4.9471185611116137</v>
      </c>
      <c r="G148" s="4">
        <v>0.61827191634979828</v>
      </c>
      <c r="H148" s="4">
        <v>-2.7714321829412252</v>
      </c>
      <c r="I148" s="4">
        <v>-4.5072893974361481</v>
      </c>
      <c r="J148" s="4">
        <v>5.0372240909348065</v>
      </c>
      <c r="K148" s="4">
        <v>1.8543984383002703</v>
      </c>
      <c r="L148" s="4">
        <v>0.82795676531691298</v>
      </c>
      <c r="M148" s="4">
        <v>-3.6346966807281902</v>
      </c>
      <c r="N148" s="4">
        <v>6.485760694559028</v>
      </c>
      <c r="O148" s="4">
        <v>8.2534637350264539</v>
      </c>
      <c r="P148" s="4">
        <v>4.7747723250168246</v>
      </c>
      <c r="Q148" s="4">
        <v>-11.879633499526804</v>
      </c>
      <c r="R148" s="4">
        <v>-6.7567184793360484</v>
      </c>
      <c r="S148" s="4">
        <v>8.3220232112490127</v>
      </c>
      <c r="T148" s="4">
        <v>20.969441161765189</v>
      </c>
      <c r="U148" s="4">
        <v>0.30866815841797118</v>
      </c>
      <c r="V148" s="4">
        <v>2.8560431859735065</v>
      </c>
      <c r="W148" s="4">
        <v>2.2689152272202158</v>
      </c>
    </row>
    <row r="149" spans="1:23" x14ac:dyDescent="0.25">
      <c r="A149" t="s">
        <v>250</v>
      </c>
      <c r="B149" s="4"/>
      <c r="C149" s="4">
        <v>-0.15178262662669922</v>
      </c>
      <c r="D149" s="4">
        <v>0.15017612864265945</v>
      </c>
      <c r="E149" s="4">
        <v>-0.75698070511671856</v>
      </c>
      <c r="F149" s="4">
        <v>0.93768266238927322</v>
      </c>
      <c r="G149" s="4">
        <v>0.90472421467710074</v>
      </c>
      <c r="H149" s="4">
        <v>-0.51990865324716362</v>
      </c>
      <c r="I149" s="4">
        <v>0.51312803838091059</v>
      </c>
      <c r="J149" s="4">
        <v>7.6211498110555151E-2</v>
      </c>
      <c r="K149" s="4">
        <v>-0.31920062469007782</v>
      </c>
      <c r="L149" s="4">
        <v>0.30064713864608578</v>
      </c>
      <c r="M149" s="4">
        <v>0.59292455164998636</v>
      </c>
      <c r="N149" s="4">
        <v>1.3154049023411789</v>
      </c>
      <c r="O149" s="4">
        <v>0.70070502927263856</v>
      </c>
      <c r="P149" s="4">
        <v>1.8268843871288434</v>
      </c>
      <c r="Q149" s="4">
        <v>1.9582397993325307</v>
      </c>
      <c r="R149" s="4">
        <v>7.0890115517060659</v>
      </c>
      <c r="S149" s="4">
        <v>2.8563136581028408</v>
      </c>
      <c r="T149" s="4">
        <v>-1.8594787050953407</v>
      </c>
      <c r="U149" s="4">
        <v>0.35330475733875688</v>
      </c>
      <c r="V149" s="4">
        <v>5.0963734909785376</v>
      </c>
      <c r="W149" s="4">
        <v>2.4119601150183319</v>
      </c>
    </row>
    <row r="150" spans="1:23" x14ac:dyDescent="0.25">
      <c r="A150" t="s">
        <v>251</v>
      </c>
      <c r="B150" s="4">
        <v>-0.40327178555623555</v>
      </c>
      <c r="C150" s="4">
        <v>2.6699271876441315E-2</v>
      </c>
      <c r="D150" s="4">
        <v>0.59928903029891867</v>
      </c>
      <c r="E150" s="4">
        <v>1.0732708754273694</v>
      </c>
      <c r="F150" s="4">
        <v>0.2618451889973657</v>
      </c>
      <c r="G150" s="4">
        <v>-0.44349298429876299</v>
      </c>
      <c r="H150" s="4">
        <v>-0.55472604706732698</v>
      </c>
      <c r="I150" s="4">
        <v>1.5305065289702029</v>
      </c>
      <c r="J150" s="4">
        <v>2.9421614132514438</v>
      </c>
      <c r="K150" s="4">
        <v>-1.9232935769465471</v>
      </c>
      <c r="L150" s="4">
        <v>-3.2966494743039103</v>
      </c>
      <c r="M150" s="4">
        <v>2.7059043026950937</v>
      </c>
      <c r="N150" s="4">
        <v>-0.1561244520081907</v>
      </c>
      <c r="O150" s="4">
        <v>-0.83627199525065321</v>
      </c>
      <c r="P150" s="4">
        <v>-1.7831675836731209</v>
      </c>
      <c r="Q150" s="4">
        <v>-1.7637500330416005</v>
      </c>
      <c r="R150" s="4">
        <v>-0.86886388573889817</v>
      </c>
      <c r="S150" s="4">
        <v>-0.40866843939579739</v>
      </c>
      <c r="T150" s="4">
        <v>-2.25542204896569</v>
      </c>
      <c r="U150" s="4">
        <v>2.1749414645892653</v>
      </c>
      <c r="V150" s="4">
        <v>-2.1061595747132329</v>
      </c>
      <c r="W150" s="4">
        <v>-0.71577847016507867</v>
      </c>
    </row>
    <row r="151" spans="1:23" x14ac:dyDescent="0.25">
      <c r="A151" t="s">
        <v>665</v>
      </c>
      <c r="B151" s="4"/>
      <c r="C151" s="4"/>
      <c r="D151" s="4"/>
      <c r="E151" s="4"/>
      <c r="F151" s="4"/>
      <c r="G151" s="4">
        <v>2.0935375920095627</v>
      </c>
      <c r="H151" s="4">
        <v>-0.22422569059809797</v>
      </c>
      <c r="I151" s="4">
        <v>1.1627134745609149</v>
      </c>
      <c r="J151" s="4">
        <v>0.52476702923745278</v>
      </c>
      <c r="K151" s="4">
        <v>-0.12614679598854953</v>
      </c>
      <c r="L151" s="4">
        <v>2.0778601816394837</v>
      </c>
      <c r="M151" s="4">
        <v>1.1263000853483349</v>
      </c>
      <c r="N151" s="4">
        <v>0.38362787723379665</v>
      </c>
      <c r="O151" s="4">
        <v>7.0476468097847453E-2</v>
      </c>
      <c r="P151" s="4">
        <v>1.1417965890596902</v>
      </c>
      <c r="Q151" s="4">
        <v>1.0464037494973197</v>
      </c>
      <c r="R151" s="4">
        <v>0.56471370714040203</v>
      </c>
      <c r="S151" s="4">
        <v>0.18860344122093586</v>
      </c>
      <c r="T151" s="4">
        <v>-0.56224944343687711</v>
      </c>
      <c r="U151" s="4">
        <v>2.5550841229147485</v>
      </c>
      <c r="V151" s="4">
        <v>-2.328898611088237</v>
      </c>
      <c r="W151" s="4">
        <v>0.18385189074755129</v>
      </c>
    </row>
    <row r="152" spans="1:23" x14ac:dyDescent="0.25">
      <c r="A152" t="s">
        <v>253</v>
      </c>
      <c r="B152" s="4">
        <v>-0.22373697260821218</v>
      </c>
      <c r="C152" s="4">
        <v>1.018225120188712</v>
      </c>
      <c r="D152" s="4">
        <v>0.40345120141076279</v>
      </c>
      <c r="E152" s="4">
        <v>0.29584916909478537</v>
      </c>
      <c r="F152" s="4">
        <v>-8.0697403085128766E-2</v>
      </c>
      <c r="G152" s="4">
        <v>9.8297862087741245E-2</v>
      </c>
      <c r="H152" s="4">
        <v>-6.201773449179291E-2</v>
      </c>
      <c r="I152" s="4">
        <v>0.93402331914108894</v>
      </c>
      <c r="J152" s="4">
        <v>1.8701255819330977</v>
      </c>
      <c r="K152" s="4">
        <v>6.7731940129576229E-2</v>
      </c>
      <c r="L152" s="4">
        <v>-0.80457988033187999</v>
      </c>
      <c r="M152" s="4">
        <v>1.5502167689405599</v>
      </c>
      <c r="N152" s="4">
        <v>0.3188833792856588</v>
      </c>
      <c r="O152" s="4">
        <v>-0.83584196505241615</v>
      </c>
      <c r="P152" s="4">
        <v>-1.2398277704300011</v>
      </c>
      <c r="Q152" s="4">
        <v>-0.74520343719257287</v>
      </c>
      <c r="R152" s="4">
        <v>-0.98874384097629731</v>
      </c>
      <c r="S152" s="4">
        <v>-0.38709724027643377</v>
      </c>
      <c r="T152" s="4">
        <v>-0.67001121370854799</v>
      </c>
      <c r="U152" s="4">
        <v>2.3251119644345559</v>
      </c>
      <c r="V152" s="4">
        <v>-2.0850201354604954</v>
      </c>
      <c r="W152" s="4">
        <v>-1.2720178152542319</v>
      </c>
    </row>
    <row r="153" spans="1:23" x14ac:dyDescent="0.25">
      <c r="A153" t="s">
        <v>254</v>
      </c>
      <c r="B153" s="4"/>
      <c r="C153" s="4"/>
      <c r="D153" s="4"/>
      <c r="E153" s="4"/>
      <c r="F153" s="4"/>
      <c r="G153" s="4">
        <v>0.73844306926527103</v>
      </c>
      <c r="H153" s="4">
        <v>0.70173833296956123</v>
      </c>
      <c r="I153" s="4">
        <v>1.4878759891483073</v>
      </c>
      <c r="J153" s="4">
        <v>2.3209359160555452</v>
      </c>
      <c r="K153" s="4">
        <v>2.0108504036813395</v>
      </c>
      <c r="L153" s="4">
        <v>1.8337184880569801</v>
      </c>
      <c r="M153" s="4">
        <v>1.279186251625499</v>
      </c>
      <c r="N153" s="4">
        <v>-0.7852384316923412</v>
      </c>
      <c r="O153" s="4">
        <v>-0.9292400105339198</v>
      </c>
      <c r="P153" s="4">
        <v>0.81689847177724317</v>
      </c>
      <c r="Q153" s="4">
        <v>1.5735572504460367</v>
      </c>
      <c r="R153" s="4">
        <v>2.7179680686672141</v>
      </c>
      <c r="S153" s="4">
        <v>3.4303956756379499</v>
      </c>
      <c r="T153" s="4">
        <v>-0.32458975489792069</v>
      </c>
      <c r="U153" s="4">
        <v>2.5296848059918435</v>
      </c>
      <c r="V153" s="4">
        <v>-1.5942281693080467</v>
      </c>
      <c r="W153" s="4">
        <v>2.2494388444518725</v>
      </c>
    </row>
    <row r="154" spans="1:23" x14ac:dyDescent="0.25">
      <c r="A154" t="s">
        <v>498</v>
      </c>
      <c r="B154" s="4"/>
      <c r="C154" s="4"/>
      <c r="D154" s="4"/>
      <c r="E154" s="4"/>
      <c r="F154" s="4"/>
      <c r="G154" s="4">
        <v>1.3629975592704366</v>
      </c>
      <c r="H154" s="4">
        <v>2.1776465847878925</v>
      </c>
      <c r="I154" s="4">
        <v>0.91588132435516012</v>
      </c>
      <c r="J154" s="4">
        <v>-2.1739937205857509</v>
      </c>
      <c r="K154" s="4">
        <v>2.4463241174880057</v>
      </c>
      <c r="L154" s="4">
        <v>12.814197421140733</v>
      </c>
      <c r="M154" s="4">
        <v>0.40331150799477755</v>
      </c>
      <c r="N154" s="4">
        <v>0.15717121091945599</v>
      </c>
      <c r="O154" s="4">
        <v>4.4161157690578641</v>
      </c>
      <c r="P154" s="4">
        <v>6.1700374713565731</v>
      </c>
      <c r="Q154" s="4">
        <v>7.6861868086475695</v>
      </c>
      <c r="R154" s="4">
        <v>5.387489156687824</v>
      </c>
      <c r="S154" s="4">
        <v>3.2542265056958368</v>
      </c>
      <c r="T154" s="4">
        <v>7.9645234694058109</v>
      </c>
      <c r="U154" s="4">
        <v>-6.9271228233818167</v>
      </c>
      <c r="V154" s="4">
        <v>4.4394975015817222</v>
      </c>
      <c r="W154" s="4">
        <v>5.7212649326562843</v>
      </c>
    </row>
    <row r="155" spans="1:23" x14ac:dyDescent="0.25">
      <c r="A155" t="s">
        <v>666</v>
      </c>
      <c r="B155" s="4">
        <v>-1.1194690090690922</v>
      </c>
      <c r="C155" s="4">
        <v>0.40216116264111385</v>
      </c>
      <c r="D155" s="4">
        <v>-1.801984088492554</v>
      </c>
      <c r="E155" s="4">
        <v>1.1263002468763144</v>
      </c>
      <c r="F155" s="4"/>
      <c r="G155" s="4"/>
      <c r="H155" s="4"/>
      <c r="I155" s="4"/>
      <c r="J155" s="4">
        <v>0.75875839290089475</v>
      </c>
      <c r="K155" s="4"/>
      <c r="L155" s="4"/>
      <c r="M155" s="4">
        <v>1.0517799359621933</v>
      </c>
      <c r="N155" s="4">
        <v>0.28891738298694475</v>
      </c>
      <c r="O155" s="4">
        <v>-1.4876995961594901</v>
      </c>
      <c r="P155" s="4">
        <v>0.11316398467560126</v>
      </c>
      <c r="Q155" s="4">
        <v>0.22997603786031695</v>
      </c>
      <c r="R155" s="4">
        <v>0.44284309067562255</v>
      </c>
      <c r="S155" s="4">
        <v>1.2588591455484093</v>
      </c>
      <c r="T155" s="4">
        <v>-5.2177205234300335</v>
      </c>
      <c r="U155" s="4">
        <v>-0.44347625754032133</v>
      </c>
      <c r="V155" s="4">
        <v>-0.40747115314219517</v>
      </c>
      <c r="W155" s="4">
        <v>-2.3734073744270772</v>
      </c>
    </row>
    <row r="156" spans="1:23" x14ac:dyDescent="0.25">
      <c r="A156" t="s">
        <v>257</v>
      </c>
      <c r="B156" s="4"/>
      <c r="C156" s="4"/>
      <c r="D156" s="4"/>
      <c r="E156" s="4"/>
      <c r="F156" s="4"/>
      <c r="G156" s="4"/>
      <c r="H156" s="4"/>
      <c r="I156" s="4"/>
      <c r="J156" s="4"/>
      <c r="K156" s="4"/>
      <c r="L156" s="4"/>
      <c r="M156" s="4"/>
      <c r="N156" s="4"/>
      <c r="O156" s="4"/>
      <c r="P156" s="4"/>
      <c r="Q156" s="4"/>
      <c r="R156" s="4">
        <v>10.831769438374563</v>
      </c>
      <c r="S156" s="4">
        <v>6.0729926168642416</v>
      </c>
      <c r="T156" s="4">
        <v>19.310819398236433</v>
      </c>
      <c r="U156" s="4">
        <v>-21.064866876314721</v>
      </c>
      <c r="V156" s="4">
        <v>11.034889988435898</v>
      </c>
      <c r="W156" s="4">
        <v>20.627346879521507</v>
      </c>
    </row>
    <row r="157" spans="1:23" x14ac:dyDescent="0.25">
      <c r="A157" t="s">
        <v>258</v>
      </c>
      <c r="B157" s="4">
        <v>-0.12575047404937204</v>
      </c>
      <c r="C157" s="4">
        <v>-0.32019364922154148</v>
      </c>
      <c r="D157" s="4">
        <v>-3.7758704905320921</v>
      </c>
      <c r="E157" s="4">
        <v>-0.32373127192324669</v>
      </c>
      <c r="F157" s="4">
        <v>0.6496762534757311</v>
      </c>
      <c r="G157" s="4">
        <v>-1.0021739576546487</v>
      </c>
      <c r="H157" s="4">
        <v>0.79175418914044959</v>
      </c>
      <c r="I157" s="4">
        <v>1.9503052447382734</v>
      </c>
      <c r="J157" s="4">
        <v>1.8952925272938572</v>
      </c>
      <c r="K157" s="4">
        <v>0.60042818689927691</v>
      </c>
      <c r="L157" s="4">
        <v>0.45012959287896964</v>
      </c>
      <c r="M157" s="4">
        <v>-0.41095045650965289</v>
      </c>
      <c r="N157" s="4">
        <v>0.55083589600462857</v>
      </c>
      <c r="O157" s="4">
        <v>-0.66950250793964661</v>
      </c>
      <c r="P157" s="4">
        <v>1.5749469162835228</v>
      </c>
      <c r="Q157" s="4">
        <v>-1.0327621633414164</v>
      </c>
      <c r="R157" s="4">
        <v>-0.18807298149579124</v>
      </c>
      <c r="S157" s="4">
        <v>-4.1387810761140537E-2</v>
      </c>
      <c r="T157" s="4">
        <v>4.9515575296151715</v>
      </c>
      <c r="U157" s="4">
        <v>4.8684928321381369</v>
      </c>
      <c r="V157" s="4">
        <v>-1.091186223239998</v>
      </c>
      <c r="W157" s="4">
        <v>0.31149561514336976</v>
      </c>
    </row>
    <row r="158" spans="1:23" x14ac:dyDescent="0.25">
      <c r="A158" t="s">
        <v>667</v>
      </c>
      <c r="B158" s="4"/>
      <c r="C158" s="4"/>
      <c r="D158" s="4"/>
      <c r="E158" s="4"/>
      <c r="F158" s="4"/>
      <c r="G158" s="4"/>
      <c r="H158" s="4"/>
      <c r="I158" s="4"/>
      <c r="J158" s="4"/>
      <c r="K158" s="4"/>
      <c r="L158" s="4"/>
      <c r="M158" s="4"/>
      <c r="N158" s="4"/>
      <c r="O158" s="4"/>
      <c r="P158" s="4"/>
      <c r="Q158" s="4"/>
      <c r="R158" s="4"/>
      <c r="S158" s="4"/>
      <c r="T158" s="4">
        <v>-5.1424397914939046</v>
      </c>
      <c r="U158" s="4">
        <v>4.9428615493340082</v>
      </c>
      <c r="V158" s="4">
        <v>-1.1234849391787081</v>
      </c>
      <c r="W158" s="4">
        <v>-3.4315899374388374</v>
      </c>
    </row>
    <row r="159" spans="1:23" x14ac:dyDescent="0.25">
      <c r="A159" t="s">
        <v>668</v>
      </c>
      <c r="B159" s="4"/>
      <c r="C159" s="4"/>
      <c r="D159" s="4"/>
      <c r="E159" s="4"/>
      <c r="F159" s="4">
        <v>4.5623190067064692E-3</v>
      </c>
      <c r="G159" s="4">
        <v>-0.1273219271671287</v>
      </c>
      <c r="H159" s="4">
        <v>-0.27133703887919181</v>
      </c>
      <c r="I159" s="4">
        <v>2.5777262899740796</v>
      </c>
      <c r="J159" s="4">
        <v>-0.46288621563261106</v>
      </c>
      <c r="K159" s="4">
        <v>0.79158623341379108</v>
      </c>
      <c r="L159" s="4">
        <v>-0.71802546827021252</v>
      </c>
      <c r="M159" s="4">
        <v>0.30320740601564034</v>
      </c>
      <c r="N159" s="4">
        <v>-0.87259054503410238</v>
      </c>
      <c r="O159" s="4">
        <v>-1.0602799141169479</v>
      </c>
      <c r="P159" s="4">
        <v>0.33960741747837148</v>
      </c>
      <c r="Q159" s="4">
        <v>7.1787135765643578E-2</v>
      </c>
      <c r="R159" s="4">
        <v>-1.6170648700688284</v>
      </c>
      <c r="S159" s="4">
        <v>-0.50025480877511441</v>
      </c>
      <c r="T159" s="4">
        <v>-0.92999081748554857</v>
      </c>
      <c r="U159" s="4">
        <v>1.0112783696590628</v>
      </c>
      <c r="V159" s="4">
        <v>0.44937387021269481</v>
      </c>
      <c r="W159" s="4">
        <v>-1.1863881690249838</v>
      </c>
    </row>
    <row r="160" spans="1:23" x14ac:dyDescent="0.25">
      <c r="A160" t="s">
        <v>669</v>
      </c>
      <c r="B160" s="4"/>
      <c r="C160" s="4"/>
      <c r="D160" s="4"/>
      <c r="E160" s="4"/>
      <c r="F160" s="4"/>
      <c r="G160" s="4"/>
      <c r="H160" s="4"/>
      <c r="I160" s="4"/>
      <c r="J160" s="4"/>
      <c r="K160" s="4"/>
      <c r="L160" s="4"/>
      <c r="M160" s="4"/>
      <c r="N160" s="4"/>
      <c r="O160" s="4"/>
      <c r="P160" s="4"/>
      <c r="Q160" s="4"/>
      <c r="R160" s="4"/>
      <c r="S160" s="4"/>
      <c r="T160" s="4"/>
      <c r="U160" s="4"/>
      <c r="V160" s="4"/>
      <c r="W160" s="4"/>
    </row>
    <row r="161" spans="1:23" x14ac:dyDescent="0.25">
      <c r="A161" t="s">
        <v>670</v>
      </c>
      <c r="B161" s="4"/>
      <c r="C161" s="4"/>
      <c r="D161" s="4"/>
      <c r="E161" s="4"/>
      <c r="F161" s="4">
        <v>-1.5718877322391294</v>
      </c>
      <c r="G161" s="4">
        <v>1.4446765436477094</v>
      </c>
      <c r="H161" s="4">
        <v>-1.5442596091019369</v>
      </c>
      <c r="I161" s="4">
        <v>3.0790971624727663</v>
      </c>
      <c r="J161" s="4">
        <v>0.86673322755755255</v>
      </c>
      <c r="K161" s="4">
        <v>2.2036717532788819</v>
      </c>
      <c r="L161" s="4">
        <v>2.9199165046086484</v>
      </c>
      <c r="M161" s="4"/>
      <c r="N161" s="4"/>
      <c r="O161" s="4">
        <v>-2.1334380185868351</v>
      </c>
      <c r="P161" s="4">
        <v>0.64499585732034181</v>
      </c>
      <c r="Q161" s="4">
        <v>1.5398367042783407</v>
      </c>
      <c r="R161" s="4">
        <v>-1.1039018813411766E-2</v>
      </c>
      <c r="S161" s="4">
        <v>0.78908008453276546</v>
      </c>
      <c r="T161" s="4">
        <v>0.88027718521588016</v>
      </c>
      <c r="U161" s="4">
        <v>8.2193494670096678E-2</v>
      </c>
      <c r="V161" s="4">
        <v>-3.2786817032442208</v>
      </c>
      <c r="W161" s="4">
        <v>0.84563239551252911</v>
      </c>
    </row>
    <row r="162" spans="1:23" x14ac:dyDescent="0.25">
      <c r="A162" t="s">
        <v>671</v>
      </c>
      <c r="B162" s="4">
        <v>1.2139245247840895</v>
      </c>
      <c r="C162" s="4">
        <v>2.9181543753740023E-2</v>
      </c>
      <c r="D162" s="4">
        <v>0.692535036430313</v>
      </c>
      <c r="E162" s="4">
        <v>0.27945547495562817</v>
      </c>
      <c r="F162" s="4">
        <v>0.25098396667168016</v>
      </c>
      <c r="G162" s="4">
        <v>0.38557116653200957</v>
      </c>
      <c r="H162" s="4">
        <v>1.6871187285533171</v>
      </c>
      <c r="I162" s="4">
        <v>0.22035750565482654</v>
      </c>
      <c r="J162" s="4">
        <v>0.57274193496651027</v>
      </c>
      <c r="K162" s="4">
        <v>0.5058229781575756</v>
      </c>
      <c r="L162" s="4">
        <v>1.0411515932374238</v>
      </c>
      <c r="M162" s="4">
        <v>1.630147107625209</v>
      </c>
      <c r="N162" s="4">
        <v>2.1952762165175606</v>
      </c>
      <c r="O162" s="4">
        <v>2.0344209106050135</v>
      </c>
      <c r="P162" s="4">
        <v>1.126750145041896</v>
      </c>
      <c r="Q162" s="4">
        <v>1.0550263109988287</v>
      </c>
      <c r="R162" s="4">
        <v>1.666895660461305</v>
      </c>
      <c r="S162" s="4">
        <v>1.5916469377705234</v>
      </c>
      <c r="T162" s="4">
        <v>1.4969360783104888</v>
      </c>
      <c r="U162" s="4">
        <v>3.3160809426687021</v>
      </c>
      <c r="V162" s="4">
        <v>1.9996014138622946</v>
      </c>
      <c r="W162" s="4">
        <v>0.96875752771026802</v>
      </c>
    </row>
    <row r="163" spans="1:23" x14ac:dyDescent="0.25">
      <c r="A163" t="s">
        <v>264</v>
      </c>
      <c r="B163" s="4">
        <v>-0.21035989475972325</v>
      </c>
      <c r="C163" s="4">
        <v>0.64046079367011766</v>
      </c>
      <c r="D163" s="4">
        <v>0.25570420293226614</v>
      </c>
      <c r="E163" s="4">
        <v>0.66883922895680392</v>
      </c>
      <c r="F163" s="4">
        <v>-0.10547721839043139</v>
      </c>
      <c r="G163" s="4">
        <v>0.65745405683235081</v>
      </c>
      <c r="H163" s="4">
        <v>0.72764878029293778</v>
      </c>
      <c r="I163" s="4">
        <v>0.56584498924777848</v>
      </c>
      <c r="J163" s="4">
        <v>1.016540389631007</v>
      </c>
      <c r="K163" s="4">
        <v>0.50109834292192479</v>
      </c>
      <c r="L163" s="4">
        <v>0.31261009045594818</v>
      </c>
      <c r="M163" s="4">
        <v>1.8524927151273287</v>
      </c>
      <c r="N163" s="4">
        <v>0.66076020065355401</v>
      </c>
      <c r="O163" s="4">
        <v>-1.0692449968475468</v>
      </c>
      <c r="P163" s="4">
        <v>-1.5795193452074763</v>
      </c>
      <c r="Q163" s="4">
        <v>0.18223049833159022</v>
      </c>
      <c r="R163" s="4">
        <v>0.44334544601558395</v>
      </c>
      <c r="S163" s="4">
        <v>0.57584131749047163</v>
      </c>
      <c r="T163" s="4">
        <v>1.256783406561812</v>
      </c>
      <c r="U163" s="4">
        <v>1.863053607807641</v>
      </c>
      <c r="V163" s="4">
        <v>-0.97847917770793102</v>
      </c>
      <c r="W163" s="4">
        <v>-0.87794203859627618</v>
      </c>
    </row>
    <row r="164" spans="1:23" x14ac:dyDescent="0.25">
      <c r="A164" t="s">
        <v>265</v>
      </c>
      <c r="B164" s="4">
        <v>-1.4672556715788525</v>
      </c>
      <c r="C164" s="4">
        <v>0.91367407781807963</v>
      </c>
      <c r="D164" s="4">
        <v>3.7243007578667493</v>
      </c>
      <c r="E164" s="4">
        <v>0.74678800911120924</v>
      </c>
      <c r="F164" s="4">
        <v>-1.2551556464167333</v>
      </c>
      <c r="G164" s="4">
        <v>-6.7472939937778989E-2</v>
      </c>
      <c r="H164" s="4">
        <v>0.96617407575043757</v>
      </c>
      <c r="I164" s="4">
        <v>3.6452055186959065</v>
      </c>
      <c r="J164" s="4">
        <v>5.3439206522732743</v>
      </c>
      <c r="K164" s="4">
        <v>-1.8932094757880888</v>
      </c>
      <c r="L164" s="4">
        <v>-0.94427719753608241</v>
      </c>
      <c r="M164" s="4">
        <v>3.6203107409258091</v>
      </c>
      <c r="N164" s="4">
        <v>1.75235519010175</v>
      </c>
      <c r="O164" s="4">
        <v>2.5036701018370784</v>
      </c>
      <c r="P164" s="4">
        <v>-2.0210262403999715</v>
      </c>
      <c r="Q164" s="4">
        <v>-3.4122705333600227</v>
      </c>
      <c r="R164" s="4">
        <v>-3.3737604727770925</v>
      </c>
      <c r="S164" s="4">
        <v>-2.3303078084928699</v>
      </c>
      <c r="T164" s="4">
        <v>-4.792620231874464</v>
      </c>
      <c r="U164" s="4">
        <v>8.7876762802395749</v>
      </c>
      <c r="V164" s="4">
        <v>-1.9555759489758566</v>
      </c>
      <c r="W164" s="4">
        <v>-8.3914730825857102</v>
      </c>
    </row>
    <row r="165" spans="1:23" x14ac:dyDescent="0.25">
      <c r="A165" t="s">
        <v>266</v>
      </c>
      <c r="B165" s="4"/>
      <c r="C165" s="4"/>
      <c r="D165" s="4"/>
      <c r="E165" s="4">
        <v>2.6226694559535084</v>
      </c>
      <c r="F165" s="4">
        <v>-5.1325864841864188</v>
      </c>
      <c r="G165" s="4">
        <v>3.7660912483063691E-2</v>
      </c>
      <c r="H165" s="4">
        <v>0.82048991965674867</v>
      </c>
      <c r="I165" s="4">
        <v>0.66585211182517856</v>
      </c>
      <c r="J165" s="4">
        <v>1.1150871574275771</v>
      </c>
      <c r="K165" s="4">
        <v>0.56662019523857921</v>
      </c>
      <c r="L165" s="4">
        <v>1.3544323687389594</v>
      </c>
      <c r="M165" s="4">
        <v>-0.93986702012397416</v>
      </c>
      <c r="N165" s="4">
        <v>1.0252624849979901</v>
      </c>
      <c r="O165" s="4">
        <v>1.4179293358550307</v>
      </c>
      <c r="P165" s="4">
        <v>3.7474396236587193</v>
      </c>
      <c r="Q165" s="4">
        <v>6.0544828255628769</v>
      </c>
      <c r="R165" s="4">
        <v>-8.8040512791448838E-2</v>
      </c>
      <c r="S165" s="4">
        <v>0.17897547693858118</v>
      </c>
      <c r="T165" s="4">
        <v>6.4368992385166397</v>
      </c>
      <c r="U165" s="4">
        <v>-6.0312375480536735</v>
      </c>
      <c r="V165" s="4">
        <v>8.1036125074755319</v>
      </c>
      <c r="W165" s="4">
        <v>6.4711950802594407</v>
      </c>
    </row>
    <row r="166" spans="1:23" x14ac:dyDescent="0.25">
      <c r="A166" t="s">
        <v>267</v>
      </c>
      <c r="B166" s="4">
        <v>0.97166207006867622</v>
      </c>
      <c r="C166" s="4">
        <v>0.87884689241718217</v>
      </c>
      <c r="D166" s="4">
        <v>7.1709866427181038E-2</v>
      </c>
      <c r="E166" s="4">
        <v>-0.69703479156432513</v>
      </c>
      <c r="F166" s="4">
        <v>8.6837958672830257E-2</v>
      </c>
      <c r="G166" s="4">
        <v>2.1235200752871939</v>
      </c>
      <c r="H166" s="4">
        <v>0.85160710495814307</v>
      </c>
      <c r="I166" s="4">
        <v>-0.14583355868128869</v>
      </c>
      <c r="J166" s="4">
        <v>0.4966173863289568</v>
      </c>
      <c r="K166" s="4">
        <v>-1.6720493642031653E-2</v>
      </c>
      <c r="L166" s="4">
        <v>-0.39717634511088207</v>
      </c>
      <c r="M166" s="4">
        <v>0.66617112020682123</v>
      </c>
      <c r="N166" s="4">
        <v>0.42229483517648458</v>
      </c>
      <c r="O166" s="4">
        <v>1.2478662114551951</v>
      </c>
      <c r="P166" s="4">
        <v>0.38272122883451459</v>
      </c>
      <c r="Q166" s="4">
        <v>0.3821831618127397</v>
      </c>
      <c r="R166" s="4">
        <v>1.0646667662071336</v>
      </c>
      <c r="S166" s="4">
        <v>2.6574871537605507</v>
      </c>
      <c r="T166" s="4">
        <v>0.47512554514927258</v>
      </c>
      <c r="U166" s="4">
        <v>0.82971211418254709</v>
      </c>
      <c r="V166" s="4">
        <v>-1.6466713955997994</v>
      </c>
      <c r="W166" s="4">
        <v>0.18280791602226032</v>
      </c>
    </row>
    <row r="167" spans="1:23" x14ac:dyDescent="0.25">
      <c r="A167" t="s">
        <v>672</v>
      </c>
      <c r="B167" s="4">
        <v>0.64026616081335286</v>
      </c>
      <c r="C167" s="4">
        <v>1.3969963131466592</v>
      </c>
      <c r="D167" s="4">
        <v>-0.37114142996372562</v>
      </c>
      <c r="E167" s="4">
        <v>1.0354531512420841</v>
      </c>
      <c r="F167" s="4">
        <v>1.1097768482410075</v>
      </c>
      <c r="G167" s="4">
        <v>0.89986635727723652</v>
      </c>
      <c r="H167" s="4">
        <v>0.62211606938812058</v>
      </c>
      <c r="I167" s="4">
        <v>7.1947521917048091E-2</v>
      </c>
      <c r="J167" s="4">
        <v>1.2813226311795085</v>
      </c>
      <c r="K167" s="4">
        <v>0.74555766135196533</v>
      </c>
      <c r="L167" s="4">
        <v>-7.2019147983402143E-2</v>
      </c>
      <c r="M167" s="4">
        <v>1.3527862104805772</v>
      </c>
      <c r="N167" s="4">
        <v>1.8486629086109567</v>
      </c>
      <c r="O167" s="4">
        <v>0.87864136557835126</v>
      </c>
      <c r="P167" s="4">
        <v>0.28691608295275739</v>
      </c>
      <c r="Q167" s="4">
        <v>-5.4470983901092368E-2</v>
      </c>
      <c r="R167" s="4">
        <v>0.21725067810118409</v>
      </c>
      <c r="S167" s="4">
        <v>0.91576799392729968</v>
      </c>
      <c r="T167" s="4">
        <v>1.1731559773764737</v>
      </c>
      <c r="U167" s="4">
        <v>1.9507228454919561</v>
      </c>
      <c r="V167" s="4">
        <v>-2.2258987287184868</v>
      </c>
      <c r="W167" s="4">
        <v>0.5017472641524886</v>
      </c>
    </row>
    <row r="168" spans="1:23" x14ac:dyDescent="0.25">
      <c r="A168" t="s">
        <v>269</v>
      </c>
      <c r="B168" s="4">
        <v>5.5942068945663355</v>
      </c>
      <c r="C168" s="4">
        <v>0.18708324944507856</v>
      </c>
      <c r="D168" s="4">
        <v>-2.0304076903285999E-2</v>
      </c>
      <c r="E168" s="4">
        <v>-0.14436443403161289</v>
      </c>
      <c r="F168" s="4">
        <v>0.49676275494643929</v>
      </c>
      <c r="G168" s="4">
        <v>-0.34348585472486476</v>
      </c>
      <c r="H168" s="4">
        <v>0.34576445798284983</v>
      </c>
      <c r="I168" s="4">
        <v>-0.11115102189527176</v>
      </c>
      <c r="J168" s="4">
        <v>8.2145900129838495E-2</v>
      </c>
      <c r="K168" s="4">
        <v>0.80620963925823386</v>
      </c>
      <c r="L168" s="4">
        <v>2.1433818153509936</v>
      </c>
      <c r="M168" s="4">
        <v>0.85467675392025089</v>
      </c>
      <c r="N168" s="4">
        <v>-1.9985004845997869</v>
      </c>
      <c r="O168" s="4">
        <v>0.77067955587882819</v>
      </c>
      <c r="P168" s="4">
        <v>-2.3201311366822441</v>
      </c>
      <c r="Q168" s="4">
        <v>-1.7672205971240689</v>
      </c>
      <c r="R168" s="4">
        <v>-6.8233809312454303</v>
      </c>
      <c r="S168" s="4">
        <v>-6.1446208440907348</v>
      </c>
      <c r="T168" s="4">
        <v>3.1179791183149663</v>
      </c>
      <c r="U168" s="4">
        <v>6.7386585169631594</v>
      </c>
      <c r="V168" s="4">
        <v>-3.6081873937967712</v>
      </c>
      <c r="W168" s="4"/>
    </row>
    <row r="169" spans="1:23" x14ac:dyDescent="0.25">
      <c r="A169" t="s">
        <v>673</v>
      </c>
      <c r="B169" s="4"/>
      <c r="C169" s="4"/>
      <c r="D169" s="4"/>
      <c r="E169" s="4"/>
      <c r="F169" s="4"/>
      <c r="G169" s="4"/>
      <c r="H169" s="4"/>
      <c r="I169" s="4"/>
      <c r="J169" s="4"/>
      <c r="K169" s="4"/>
      <c r="L169" s="4"/>
      <c r="M169" s="4"/>
      <c r="N169" s="4"/>
      <c r="O169" s="4"/>
      <c r="P169" s="4"/>
      <c r="Q169" s="4"/>
      <c r="R169" s="4"/>
      <c r="S169" s="4"/>
      <c r="T169" s="4"/>
      <c r="U169" s="4"/>
      <c r="V169" s="4"/>
      <c r="W169" s="4"/>
    </row>
    <row r="170" spans="1:23" x14ac:dyDescent="0.25">
      <c r="A170" t="s">
        <v>271</v>
      </c>
      <c r="B170" s="4"/>
      <c r="C170" s="4"/>
      <c r="D170" s="4"/>
      <c r="E170" s="4"/>
      <c r="F170" s="4"/>
      <c r="G170" s="4"/>
      <c r="H170" s="4"/>
      <c r="I170" s="4"/>
      <c r="J170" s="4"/>
      <c r="K170" s="4"/>
      <c r="L170" s="4"/>
      <c r="M170" s="4"/>
      <c r="N170" s="4"/>
      <c r="O170" s="4">
        <v>3.0319212457228168</v>
      </c>
      <c r="P170" s="4">
        <v>3.7611559148536036</v>
      </c>
      <c r="Q170" s="4">
        <v>-22.649942696898897</v>
      </c>
      <c r="R170" s="4">
        <v>-1.4811412302151845</v>
      </c>
      <c r="S170" s="4">
        <v>-1.3803495237843868</v>
      </c>
      <c r="T170" s="4">
        <v>-0.80968434233433184</v>
      </c>
      <c r="U170" s="4">
        <v>3.0686645440306544</v>
      </c>
      <c r="V170" s="4">
        <v>2.3225583298930527E-2</v>
      </c>
      <c r="W170" s="4">
        <v>-3.7263205486657727</v>
      </c>
    </row>
    <row r="171" spans="1:23" x14ac:dyDescent="0.25">
      <c r="A171" t="s">
        <v>674</v>
      </c>
      <c r="B171" s="4"/>
      <c r="C171" s="4"/>
      <c r="D171" s="4"/>
      <c r="E171" s="4"/>
      <c r="F171" s="4"/>
      <c r="G171" s="4"/>
      <c r="H171" s="4">
        <v>-0.38919662995896487</v>
      </c>
      <c r="I171" s="4">
        <v>2.1231904197377021</v>
      </c>
      <c r="J171" s="4">
        <v>0.82788608941323838</v>
      </c>
      <c r="K171" s="4">
        <v>2.0493036212627378</v>
      </c>
      <c r="L171" s="4">
        <v>-0.10647907727033853</v>
      </c>
      <c r="M171" s="4">
        <v>-3.0022330399567347</v>
      </c>
      <c r="N171" s="4">
        <v>0.17715168949207269</v>
      </c>
      <c r="O171" s="4">
        <v>-1.6655881417513976</v>
      </c>
      <c r="P171" s="4">
        <v>-2.0500993865130299</v>
      </c>
      <c r="Q171" s="4">
        <v>-2.0013182986290636</v>
      </c>
      <c r="R171" s="4">
        <v>-1.2637525737290587</v>
      </c>
      <c r="S171" s="4">
        <v>-0.78904744520087688</v>
      </c>
      <c r="T171" s="4">
        <v>0.85130352351801186</v>
      </c>
      <c r="U171" s="4">
        <v>2.2788338417560867</v>
      </c>
      <c r="V171" s="4">
        <v>-0.20663902477903723</v>
      </c>
      <c r="W171" s="4">
        <v>-0.26144699392681992</v>
      </c>
    </row>
    <row r="172" spans="1:23" x14ac:dyDescent="0.25">
      <c r="A172" t="s">
        <v>273</v>
      </c>
      <c r="B172" s="4">
        <v>-3.8655285168303366</v>
      </c>
      <c r="C172" s="4">
        <v>0.3115692686766805</v>
      </c>
      <c r="D172" s="4">
        <v>1.9712133350550614</v>
      </c>
      <c r="E172" s="4">
        <v>0.53579240849353571</v>
      </c>
      <c r="F172" s="4">
        <v>0.81198525568928148</v>
      </c>
      <c r="G172" s="4">
        <v>0.31968338811892821</v>
      </c>
      <c r="H172" s="4">
        <v>1.2280343642827317E-2</v>
      </c>
      <c r="I172" s="4">
        <v>0.56962734039618335</v>
      </c>
      <c r="J172" s="4">
        <v>5.2835580604934531</v>
      </c>
      <c r="K172" s="4">
        <v>-0.78646192020173022</v>
      </c>
      <c r="L172" s="4">
        <v>-2.9603537790605063</v>
      </c>
      <c r="M172" s="4">
        <v>-0.88531687779542001</v>
      </c>
      <c r="N172" s="4">
        <v>3.1087930676463729</v>
      </c>
      <c r="O172" s="4">
        <v>4.1602072382281641</v>
      </c>
      <c r="P172" s="4">
        <v>1.3025713259483414</v>
      </c>
      <c r="Q172" s="4">
        <v>1.6646575447638596</v>
      </c>
      <c r="R172" s="4">
        <v>0.10523297691338884</v>
      </c>
      <c r="S172" s="4">
        <v>2.5505938016525866</v>
      </c>
      <c r="T172" s="4">
        <v>2.3360324972233166</v>
      </c>
      <c r="U172" s="4">
        <v>5.0267204430529784</v>
      </c>
      <c r="V172" s="4">
        <v>3.5079631813011769</v>
      </c>
      <c r="W172" s="4">
        <v>-0.8401508978614175</v>
      </c>
    </row>
    <row r="173" spans="1:23" x14ac:dyDescent="0.25">
      <c r="A173" t="s">
        <v>675</v>
      </c>
      <c r="B173" s="4">
        <v>-3.3144729082365862</v>
      </c>
      <c r="C173" s="4">
        <v>0.1989703314800832</v>
      </c>
      <c r="D173" s="4">
        <v>-0.93864181867785534</v>
      </c>
      <c r="E173" s="4">
        <v>-0.29648153692884188</v>
      </c>
      <c r="F173" s="4">
        <v>7.4014391696564361E-2</v>
      </c>
      <c r="G173" s="4">
        <v>6.4513955222156989</v>
      </c>
      <c r="H173" s="4">
        <v>-3.2150863638270217</v>
      </c>
      <c r="I173" s="4">
        <v>-4.5108697490350496</v>
      </c>
      <c r="J173" s="4">
        <v>4.6607845821892475</v>
      </c>
      <c r="K173" s="4">
        <v>-13.2572329273557</v>
      </c>
      <c r="L173" s="4">
        <v>6.481286142060422</v>
      </c>
      <c r="M173" s="4">
        <v>2.8670293460958578</v>
      </c>
      <c r="N173" s="4">
        <v>0.14908159202296384</v>
      </c>
      <c r="O173" s="4">
        <v>-2.7078485184987091</v>
      </c>
      <c r="P173" s="4">
        <v>-4.8505225020926463</v>
      </c>
      <c r="Q173" s="4">
        <v>-4.3257501038533173</v>
      </c>
      <c r="R173" s="4">
        <v>-8.1005366472189806</v>
      </c>
      <c r="S173" s="4">
        <v>1.5005408267018565</v>
      </c>
      <c r="T173" s="4">
        <v>5.6588774202326109</v>
      </c>
      <c r="U173" s="4">
        <v>2.5861643600582083</v>
      </c>
      <c r="V173" s="4">
        <v>-0.25624058070025435</v>
      </c>
      <c r="W173" s="4">
        <v>0.47796494107025278</v>
      </c>
    </row>
    <row r="174" spans="1:23" x14ac:dyDescent="0.25">
      <c r="A174" t="s">
        <v>275</v>
      </c>
      <c r="B174" s="4">
        <v>-0.47933950345825455</v>
      </c>
      <c r="C174" s="4">
        <v>5.6944481024926018E-2</v>
      </c>
      <c r="D174" s="4">
        <v>-0.56746383910753162</v>
      </c>
      <c r="E174" s="4">
        <v>1.779393025076855</v>
      </c>
      <c r="F174" s="4">
        <v>-2.2864306332468383</v>
      </c>
      <c r="G174" s="4">
        <v>-3.8851857903387632E-2</v>
      </c>
      <c r="H174" s="4">
        <v>1.6493523675296564</v>
      </c>
      <c r="I174" s="4">
        <v>0.14304895320164723</v>
      </c>
      <c r="J174" s="4">
        <v>5.1491843089390643E-2</v>
      </c>
      <c r="K174" s="4">
        <v>1.0485502259874333</v>
      </c>
      <c r="L174" s="4">
        <v>0.69593296822587303</v>
      </c>
      <c r="M174" s="4">
        <v>0.62202120886066292</v>
      </c>
      <c r="N174" s="4">
        <v>0.99348004801266987</v>
      </c>
      <c r="O174" s="4">
        <v>-1.3779208967675844</v>
      </c>
      <c r="P174" s="4">
        <v>-2.1874410874103978</v>
      </c>
      <c r="Q174" s="4">
        <v>-0.51766121533081622</v>
      </c>
      <c r="R174" s="4">
        <v>-0.89769363559199811</v>
      </c>
      <c r="S174" s="4">
        <v>-1.1997224974332878</v>
      </c>
      <c r="T174" s="4">
        <v>-3.6285267065529203E-2</v>
      </c>
      <c r="U174" s="4">
        <v>4.7808127714628315</v>
      </c>
      <c r="V174" s="4">
        <v>-6.6026739475646536</v>
      </c>
      <c r="W174" s="4">
        <v>-2.5142230484953387</v>
      </c>
    </row>
    <row r="175" spans="1:23" x14ac:dyDescent="0.25">
      <c r="A175" t="s">
        <v>276</v>
      </c>
      <c r="B175" s="4">
        <v>0.79516973204124186</v>
      </c>
      <c r="C175" s="4">
        <v>0.38246619419462047</v>
      </c>
      <c r="D175" s="4">
        <v>2.6901632316828437E-3</v>
      </c>
      <c r="E175" s="4">
        <v>0.34618002838099782</v>
      </c>
      <c r="F175" s="4">
        <v>-0.22684410546763562</v>
      </c>
      <c r="G175" s="4">
        <v>1.1643999723209345E-2</v>
      </c>
      <c r="H175" s="4">
        <v>0.20886065587878638</v>
      </c>
      <c r="I175" s="4">
        <v>0.57029155595956704</v>
      </c>
      <c r="J175" s="4">
        <v>1.1426762966175503</v>
      </c>
      <c r="K175" s="4">
        <v>-0.36202706530901996</v>
      </c>
      <c r="L175" s="4">
        <v>-0.58059804596359121</v>
      </c>
      <c r="M175" s="4">
        <v>0.33049412255873034</v>
      </c>
      <c r="N175" s="4">
        <v>3.1184811482993888E-2</v>
      </c>
      <c r="O175" s="4">
        <v>-1.0243467452931834</v>
      </c>
      <c r="P175" s="4">
        <v>-0.54757213430395513</v>
      </c>
      <c r="Q175" s="4">
        <v>-1.2755621458830089</v>
      </c>
      <c r="R175" s="4">
        <v>-1.256049718073716</v>
      </c>
      <c r="S175" s="4">
        <v>0.88605318575279435</v>
      </c>
      <c r="T175" s="4">
        <v>-2.2605609439741037</v>
      </c>
      <c r="U175" s="4">
        <v>2.668895179489629</v>
      </c>
      <c r="V175" s="4">
        <v>-1.8444900046476758</v>
      </c>
      <c r="W175" s="4">
        <v>-1.498867702977033</v>
      </c>
    </row>
    <row r="176" spans="1:23" x14ac:dyDescent="0.25">
      <c r="A176" t="s">
        <v>676</v>
      </c>
      <c r="B176" s="4"/>
      <c r="C176" s="4"/>
      <c r="D176" s="4"/>
      <c r="E176" s="4"/>
      <c r="F176" s="4"/>
      <c r="G176" s="4"/>
      <c r="H176" s="4"/>
      <c r="I176" s="4"/>
      <c r="J176" s="4"/>
      <c r="K176" s="4"/>
      <c r="L176" s="4"/>
      <c r="M176" s="4"/>
      <c r="N176" s="4"/>
      <c r="O176" s="4"/>
      <c r="P176" s="4"/>
      <c r="Q176" s="4"/>
      <c r="R176" s="4"/>
      <c r="S176" s="4"/>
      <c r="T176" s="4"/>
      <c r="U176" s="4"/>
      <c r="V176" s="4"/>
      <c r="W176" s="4"/>
    </row>
    <row r="177" spans="1:23" x14ac:dyDescent="0.25">
      <c r="A177" t="s">
        <v>677</v>
      </c>
      <c r="B177" s="4"/>
      <c r="C177" s="4"/>
      <c r="D177" s="4"/>
      <c r="E177" s="4"/>
      <c r="F177" s="4"/>
      <c r="G177" s="4"/>
      <c r="H177" s="4"/>
      <c r="I177" s="4"/>
      <c r="J177" s="4"/>
      <c r="K177" s="4"/>
      <c r="L177" s="4">
        <v>2.9071882642698621</v>
      </c>
      <c r="M177" s="4">
        <v>-0.38104331711284822</v>
      </c>
      <c r="N177" s="4">
        <v>-9.9356795221243466E-2</v>
      </c>
      <c r="O177" s="4">
        <v>-0.9548670167950235</v>
      </c>
      <c r="P177" s="4">
        <v>-1.4215776486023963</v>
      </c>
      <c r="Q177" s="4">
        <v>-0.35682414754960523</v>
      </c>
      <c r="R177" s="4">
        <v>0.29143265892870585</v>
      </c>
      <c r="S177" s="4">
        <v>0.87505741556909156</v>
      </c>
      <c r="T177" s="4">
        <v>0.60402057917770668</v>
      </c>
      <c r="U177" s="4">
        <v>0.59372253959652344</v>
      </c>
      <c r="V177" s="4">
        <v>0.11370481151634454</v>
      </c>
      <c r="W177" s="4">
        <v>-0.13097789429715215</v>
      </c>
    </row>
    <row r="178" spans="1:23" x14ac:dyDescent="0.25">
      <c r="A178" t="s">
        <v>279</v>
      </c>
      <c r="B178" s="4"/>
      <c r="C178" s="4"/>
      <c r="D178" s="4"/>
      <c r="E178" s="4"/>
      <c r="F178" s="4"/>
      <c r="G178" s="4"/>
      <c r="H178" s="4"/>
      <c r="I178" s="4">
        <v>-0.57848497146250122</v>
      </c>
      <c r="J178" s="4">
        <v>1.682306392608669</v>
      </c>
      <c r="K178" s="4">
        <v>3.1681423714969745</v>
      </c>
      <c r="L178" s="4">
        <v>0.42281090966431673</v>
      </c>
      <c r="M178" s="4">
        <v>1.6735967297439709</v>
      </c>
      <c r="N178" s="4">
        <v>2.6970908856670599</v>
      </c>
      <c r="O178" s="4">
        <v>5.1331914564475944</v>
      </c>
      <c r="P178" s="4">
        <v>6.8299245151181927</v>
      </c>
      <c r="Q178" s="4">
        <v>6.6309063659371947</v>
      </c>
      <c r="R178" s="4">
        <v>1.5649016171676227</v>
      </c>
      <c r="S178" s="4">
        <v>5.3753226582742979</v>
      </c>
      <c r="T178" s="4">
        <v>4.2275614331933875</v>
      </c>
      <c r="U178" s="4">
        <v>-2.9037972257695137</v>
      </c>
      <c r="V178" s="4">
        <v>-1.4203019286073113</v>
      </c>
      <c r="W178" s="4">
        <v>4.3110912277435292</v>
      </c>
    </row>
    <row r="179" spans="1:23" x14ac:dyDescent="0.25">
      <c r="A179" t="s">
        <v>280</v>
      </c>
      <c r="B179" s="4"/>
      <c r="C179" s="4"/>
      <c r="D179" s="4"/>
      <c r="E179" s="4"/>
      <c r="F179" s="4"/>
      <c r="G179" s="4"/>
      <c r="H179" s="4"/>
      <c r="I179" s="4"/>
      <c r="J179" s="4"/>
      <c r="K179" s="4"/>
      <c r="L179" s="4"/>
      <c r="M179" s="4"/>
      <c r="N179" s="4"/>
      <c r="O179" s="4"/>
      <c r="P179" s="4"/>
      <c r="Q179" s="4"/>
      <c r="R179" s="4"/>
      <c r="S179" s="4"/>
      <c r="T179" s="4"/>
      <c r="U179" s="4"/>
      <c r="V179" s="4"/>
      <c r="W179" s="4"/>
    </row>
    <row r="180" spans="1:23" x14ac:dyDescent="0.25">
      <c r="A180" t="s">
        <v>678</v>
      </c>
      <c r="B180" s="4">
        <v>0.26383832769002324</v>
      </c>
      <c r="C180" s="4">
        <v>0.5744191546288222</v>
      </c>
      <c r="D180" s="4">
        <v>0.35002091169942784</v>
      </c>
      <c r="E180" s="4">
        <v>0.62724903073862348</v>
      </c>
      <c r="F180" s="4">
        <v>-0.68434228389979923</v>
      </c>
      <c r="G180" s="4">
        <v>-0.14614015870705707</v>
      </c>
      <c r="H180" s="4">
        <v>0.91339958879834604</v>
      </c>
      <c r="I180" s="4">
        <v>0.27331695267829648</v>
      </c>
      <c r="J180" s="4">
        <v>0.97647581546507145</v>
      </c>
      <c r="K180" s="4">
        <v>0.46881864436278486</v>
      </c>
      <c r="L180" s="4">
        <v>0.43017791021363139</v>
      </c>
      <c r="M180" s="4">
        <v>1.0665425524197569</v>
      </c>
      <c r="N180" s="4">
        <v>0.51559382954008703</v>
      </c>
      <c r="O180" s="4">
        <v>0.10220320886125851</v>
      </c>
      <c r="P180" s="4">
        <v>-0.13176838679021494</v>
      </c>
      <c r="Q180" s="4">
        <v>0.16164636686139161</v>
      </c>
      <c r="R180" s="4">
        <v>-9.1517887611577402E-3</v>
      </c>
      <c r="S180" s="4">
        <v>-0.1054770377371886</v>
      </c>
      <c r="T180" s="4">
        <v>2.7406876514636802E-2</v>
      </c>
      <c r="U180" s="4">
        <v>0.92488228993538268</v>
      </c>
      <c r="V180" s="4">
        <v>-0.78261096742496317</v>
      </c>
      <c r="W180" s="4">
        <v>-0.78959901785046815</v>
      </c>
    </row>
    <row r="181" spans="1:23" x14ac:dyDescent="0.25">
      <c r="A181" t="s">
        <v>123</v>
      </c>
      <c r="B181" s="4">
        <v>-1.9726937488035331E-2</v>
      </c>
      <c r="C181" s="4">
        <v>0.27265462929350526</v>
      </c>
      <c r="D181" s="4">
        <v>-0.16363071757260433</v>
      </c>
      <c r="E181" s="4">
        <v>0.1203714164493002</v>
      </c>
      <c r="F181" s="4">
        <v>7.159777828659275E-2</v>
      </c>
      <c r="G181" s="4">
        <v>0.19522870427467143</v>
      </c>
      <c r="H181" s="4">
        <v>0.2915129207663259</v>
      </c>
      <c r="I181" s="4">
        <v>0.32912855613237901</v>
      </c>
      <c r="J181" s="4">
        <v>0.66907736433361498</v>
      </c>
      <c r="K181" s="4">
        <v>0.19490192504558079</v>
      </c>
      <c r="L181" s="4">
        <v>-0.11506601629701085</v>
      </c>
      <c r="M181" s="4">
        <v>0.65962854532377113</v>
      </c>
      <c r="N181" s="4">
        <v>0.24912991744940252</v>
      </c>
      <c r="O181" s="4">
        <v>-8.1879024930336997E-2</v>
      </c>
      <c r="P181" s="4">
        <v>-0.27399258184432107</v>
      </c>
      <c r="Q181" s="4">
        <v>-0.37080461636141476</v>
      </c>
      <c r="R181" s="4">
        <v>-9.9741026653230397E-2</v>
      </c>
      <c r="S181" s="4">
        <v>1.6216035478736977E-2</v>
      </c>
      <c r="T181" s="4">
        <v>-0.97041138865692866</v>
      </c>
      <c r="U181" s="4">
        <v>1.2760649118771092</v>
      </c>
      <c r="V181" s="4">
        <v>-0.63880231148471078</v>
      </c>
      <c r="W181" s="4">
        <v>-0.24719359355363033</v>
      </c>
    </row>
    <row r="182" spans="1:23" x14ac:dyDescent="0.25">
      <c r="A182" t="s">
        <v>282</v>
      </c>
      <c r="B182" s="4"/>
      <c r="C182" s="4"/>
      <c r="D182" s="4"/>
      <c r="E182" s="4"/>
      <c r="F182" s="4"/>
      <c r="G182" s="4"/>
      <c r="H182" s="4"/>
      <c r="I182" s="4"/>
      <c r="J182" s="4"/>
      <c r="K182" s="4"/>
      <c r="L182" s="4"/>
      <c r="M182" s="4"/>
      <c r="N182" s="4">
        <v>0.93506064042094716</v>
      </c>
      <c r="O182" s="4">
        <v>0.71924360608935467</v>
      </c>
      <c r="P182" s="4">
        <v>-0.35441005253378766</v>
      </c>
      <c r="Q182" s="4">
        <v>-1.378850142817454</v>
      </c>
      <c r="R182" s="4">
        <v>2.506343667705289</v>
      </c>
      <c r="S182" s="4">
        <v>1.1787043376962301</v>
      </c>
      <c r="T182" s="4">
        <v>0.19680832907788956</v>
      </c>
      <c r="U182" s="4">
        <v>3.4872762931561687</v>
      </c>
      <c r="V182" s="4">
        <v>-1.3879780726014657</v>
      </c>
      <c r="W182" s="4">
        <v>0.83505678591647903</v>
      </c>
    </row>
    <row r="183" spans="1:23" x14ac:dyDescent="0.25">
      <c r="A183" t="s">
        <v>679</v>
      </c>
      <c r="B183" s="4"/>
      <c r="C183" s="4"/>
      <c r="D183" s="4"/>
      <c r="E183" s="4"/>
      <c r="F183" s="4"/>
      <c r="G183" s="4"/>
      <c r="H183" s="4"/>
      <c r="I183" s="4"/>
      <c r="J183" s="4"/>
      <c r="K183" s="4"/>
      <c r="L183" s="4"/>
      <c r="M183" s="4"/>
      <c r="N183" s="4"/>
      <c r="O183" s="4"/>
      <c r="P183" s="4"/>
      <c r="Q183" s="4"/>
      <c r="R183" s="4"/>
      <c r="S183" s="4"/>
      <c r="T183" s="4"/>
      <c r="U183" s="4"/>
      <c r="V183" s="4"/>
      <c r="W183" s="4"/>
    </row>
    <row r="184" spans="1:23" x14ac:dyDescent="0.25">
      <c r="A184" t="s">
        <v>680</v>
      </c>
      <c r="B184" s="4"/>
      <c r="C184" s="4">
        <v>-8.7351640899677836</v>
      </c>
      <c r="D184" s="4">
        <v>-3.7753975286757031</v>
      </c>
      <c r="E184" s="4">
        <v>-1.1390827768483844</v>
      </c>
      <c r="F184" s="4">
        <v>0.53110998349090843</v>
      </c>
      <c r="G184" s="4">
        <v>2.0183379842609881</v>
      </c>
      <c r="H184" s="4">
        <v>5.2498545328624004</v>
      </c>
      <c r="I184" s="4">
        <v>-1.3123304114256911</v>
      </c>
      <c r="J184" s="4">
        <v>-5.642248066970116</v>
      </c>
      <c r="K184" s="4">
        <v>8.4163927737160407</v>
      </c>
      <c r="L184" s="4">
        <v>12.724924282464443</v>
      </c>
      <c r="M184" s="4">
        <v>-3.3953389483603149</v>
      </c>
      <c r="N184" s="4">
        <v>2.5593408918550176</v>
      </c>
      <c r="O184" s="4">
        <v>3.6915275676029848</v>
      </c>
      <c r="P184" s="4">
        <v>8.4223095611778955</v>
      </c>
      <c r="Q184" s="4">
        <v>12.656047060534611</v>
      </c>
      <c r="R184" s="4">
        <v>8.1036705422947861</v>
      </c>
      <c r="S184" s="4">
        <v>4.288177228505158</v>
      </c>
      <c r="T184" s="4">
        <v>10.02596742583016</v>
      </c>
      <c r="U184" s="4">
        <v>-8.4422326977551183</v>
      </c>
      <c r="V184" s="4">
        <v>4.8389349454833734</v>
      </c>
      <c r="W184" s="4">
        <v>7.8072816709358719</v>
      </c>
    </row>
    <row r="185" spans="1:23" x14ac:dyDescent="0.25">
      <c r="A185" t="s">
        <v>285</v>
      </c>
      <c r="B185" s="4"/>
      <c r="C185" s="4"/>
      <c r="D185" s="4"/>
      <c r="E185" s="4"/>
      <c r="F185" s="4"/>
      <c r="G185" s="4"/>
      <c r="H185" s="4"/>
      <c r="I185" s="4"/>
      <c r="J185" s="4"/>
      <c r="K185" s="4"/>
      <c r="L185" s="4"/>
      <c r="M185" s="4">
        <v>1.8537371135768226</v>
      </c>
      <c r="N185" s="4">
        <v>-0.99425913409966471</v>
      </c>
      <c r="O185" s="4">
        <v>-0.99522245752330407</v>
      </c>
      <c r="P185" s="4">
        <v>-2.457721046954283</v>
      </c>
      <c r="Q185" s="4">
        <v>3.6648718417281572</v>
      </c>
      <c r="R185" s="4">
        <v>4.0856173461876999</v>
      </c>
      <c r="S185" s="4">
        <v>2.4192118790293931</v>
      </c>
      <c r="T185" s="4">
        <v>1.2723089223259205</v>
      </c>
      <c r="U185" s="4">
        <v>1.6323504627094516</v>
      </c>
      <c r="V185" s="4">
        <v>-4.5202004311556424E-2</v>
      </c>
      <c r="W185" s="4">
        <v>7.6270259569107353</v>
      </c>
    </row>
    <row r="186" spans="1:23" x14ac:dyDescent="0.25">
      <c r="A186" t="s">
        <v>681</v>
      </c>
      <c r="B186" s="4"/>
      <c r="C186" s="4">
        <v>-5.4270983722866726</v>
      </c>
      <c r="D186" s="4">
        <v>0.33233213223613794</v>
      </c>
      <c r="E186" s="4">
        <v>0.35413373721002467</v>
      </c>
      <c r="F186" s="4">
        <v>-0.27341474410338573</v>
      </c>
      <c r="G186" s="4">
        <v>-0.1762190407329321</v>
      </c>
      <c r="H186" s="4">
        <v>-0.1510406101173549</v>
      </c>
      <c r="I186" s="4">
        <v>1.7992271602912151</v>
      </c>
      <c r="J186" s="4">
        <v>-1.9532456268064431</v>
      </c>
      <c r="K186" s="4">
        <v>2.7964410117154346</v>
      </c>
      <c r="L186" s="4">
        <v>12.516904134006696</v>
      </c>
      <c r="M186" s="4">
        <v>-0.20425858476992825</v>
      </c>
      <c r="N186" s="4">
        <v>2.1493456262885111</v>
      </c>
      <c r="O186" s="4">
        <v>5.0248122230536758</v>
      </c>
      <c r="P186" s="4">
        <v>5.6211899598583237</v>
      </c>
      <c r="Q186" s="4">
        <v>8.4265939981066023</v>
      </c>
      <c r="R186" s="4">
        <v>3.9910277326822503</v>
      </c>
      <c r="S186" s="4">
        <v>2.4495966719188798</v>
      </c>
      <c r="T186" s="4">
        <v>4.8763944983693657</v>
      </c>
      <c r="U186" s="4">
        <v>-3.1293911807230943</v>
      </c>
      <c r="V186" s="4">
        <v>4.2955383490752075</v>
      </c>
      <c r="W186" s="4">
        <v>8.8290725883716181</v>
      </c>
    </row>
    <row r="187" spans="1:23" x14ac:dyDescent="0.25">
      <c r="A187" t="s">
        <v>287</v>
      </c>
      <c r="B187" s="4"/>
      <c r="C187" s="4"/>
      <c r="D187" s="4"/>
      <c r="E187" s="4"/>
      <c r="F187" s="4"/>
      <c r="G187" s="4"/>
      <c r="H187" s="4"/>
      <c r="I187" s="4"/>
      <c r="J187" s="4"/>
      <c r="K187" s="4"/>
      <c r="L187" s="4"/>
      <c r="M187" s="4"/>
      <c r="N187" s="4"/>
      <c r="O187" s="4"/>
      <c r="P187" s="4">
        <v>7.7131873363418713</v>
      </c>
      <c r="Q187" s="4">
        <v>4.2732009944091685</v>
      </c>
      <c r="R187" s="4">
        <v>18.330036695202782</v>
      </c>
      <c r="S187" s="4">
        <v>4.3423360645583777</v>
      </c>
      <c r="T187" s="4">
        <v>-2.8650531878106369</v>
      </c>
      <c r="U187" s="4">
        <v>-3.738085806212943</v>
      </c>
      <c r="V187" s="4">
        <v>13.743478027427727</v>
      </c>
      <c r="W187" s="4">
        <v>4.8213722713357434</v>
      </c>
    </row>
    <row r="188" spans="1:23" x14ac:dyDescent="0.25">
      <c r="A188" t="s">
        <v>682</v>
      </c>
      <c r="B188" s="4"/>
      <c r="C188" s="4"/>
      <c r="D188" s="4"/>
      <c r="E188" s="4"/>
      <c r="F188" s="4"/>
      <c r="G188" s="4"/>
      <c r="H188" s="4"/>
      <c r="I188" s="4"/>
      <c r="J188" s="4"/>
      <c r="K188" s="4"/>
      <c r="L188" s="4"/>
      <c r="M188" s="4"/>
      <c r="N188" s="4"/>
      <c r="O188" s="4"/>
      <c r="P188" s="4"/>
      <c r="Q188" s="4"/>
      <c r="R188" s="4"/>
      <c r="S188" s="4"/>
      <c r="T188" s="4"/>
      <c r="U188" s="4"/>
      <c r="V188" s="4"/>
      <c r="W188" s="4"/>
    </row>
  </sheetData>
  <hyperlinks>
    <hyperlink ref="AE24" location="Contents!A1" display="BACK"/>
  </hyperlinks>
  <pageMargins left="0.7" right="0.7" top="0.75" bottom="0.75" header="0.3" footer="0.3"/>
  <drawing r:id="rId1"/>
  <extLst>
    <ext xmlns:mx="http://schemas.microsoft.com/office/mac/excel/2008/main" uri="{64002731-A6B0-56B0-2670-7721B7C09600}">
      <mx:PLV Mode="0" OnePage="0" WScale="0"/>
    </ext>
  </extLst>
</worksheet>
</file>

<file path=xl/worksheets/sheet10.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N408"/>
  <sheetViews>
    <sheetView topLeftCell="B7" zoomScale="85" zoomScaleNormal="85" zoomScalePageLayoutView="85" workbookViewId="0">
      <selection activeCell="F46" sqref="F46"/>
    </sheetView>
  </sheetViews>
  <sheetFormatPr defaultColWidth="9.140625" defaultRowHeight="15" x14ac:dyDescent="0.25"/>
  <cols>
    <col min="1" max="1" width="11" style="8" customWidth="1"/>
    <col min="2" max="2" width="35.140625" style="8" customWidth="1"/>
    <col min="3" max="3" width="27.28515625" style="8" customWidth="1"/>
    <col min="4" max="4" width="31.28515625" style="8" customWidth="1"/>
    <col min="5" max="5" width="13.28515625" style="8" customWidth="1"/>
    <col min="6" max="16384" width="9.140625" style="8"/>
  </cols>
  <sheetData>
    <row r="1" spans="1:10" x14ac:dyDescent="0.25">
      <c r="A1" s="28" t="s">
        <v>298</v>
      </c>
    </row>
    <row r="2" spans="1:10" x14ac:dyDescent="0.25">
      <c r="A2" s="7" t="s">
        <v>145</v>
      </c>
      <c r="E2" s="9" t="b">
        <v>0</v>
      </c>
    </row>
    <row r="3" spans="1:10" x14ac:dyDescent="0.25">
      <c r="A3" s="9">
        <v>0</v>
      </c>
      <c r="E3" s="10" t="s">
        <v>146</v>
      </c>
    </row>
    <row r="4" spans="1:10" x14ac:dyDescent="0.25">
      <c r="E4" s="11">
        <v>3</v>
      </c>
      <c r="F4" s="8" t="s">
        <v>147</v>
      </c>
    </row>
    <row r="5" spans="1:10" x14ac:dyDescent="0.25">
      <c r="A5" s="7" t="s">
        <v>148</v>
      </c>
    </row>
    <row r="6" spans="1:10" x14ac:dyDescent="0.25">
      <c r="A6" s="12">
        <v>0</v>
      </c>
    </row>
    <row r="7" spans="1:10" x14ac:dyDescent="0.25">
      <c r="A7" s="12"/>
    </row>
    <row r="8" spans="1:10" x14ac:dyDescent="0.25">
      <c r="A8" s="7" t="s">
        <v>149</v>
      </c>
      <c r="F8" s="80"/>
    </row>
    <row r="9" spans="1:10" ht="21" x14ac:dyDescent="0.35">
      <c r="A9" s="12">
        <v>0</v>
      </c>
      <c r="E9" s="3"/>
      <c r="F9" s="87" t="s">
        <v>829</v>
      </c>
      <c r="G9" s="81"/>
      <c r="H9" s="81"/>
      <c r="I9" s="81"/>
      <c r="J9" s="81"/>
    </row>
    <row r="10" spans="1:10" x14ac:dyDescent="0.25">
      <c r="F10" s="74"/>
    </row>
    <row r="12" spans="1:10" x14ac:dyDescent="0.25">
      <c r="B12" s="7"/>
      <c r="C12" s="13"/>
      <c r="D12" s="13"/>
    </row>
    <row r="13" spans="1:10" x14ac:dyDescent="0.25">
      <c r="B13" s="14" t="s">
        <v>150</v>
      </c>
      <c r="C13" s="14" t="s">
        <v>151</v>
      </c>
      <c r="D13" s="14" t="s">
        <v>152</v>
      </c>
    </row>
    <row r="14" spans="1:10" x14ac:dyDescent="0.25">
      <c r="A14" s="15" t="s">
        <v>153</v>
      </c>
      <c r="B14" s="16">
        <v>17.252203775311269</v>
      </c>
      <c r="C14" s="16">
        <v>-1.8456682722277735</v>
      </c>
      <c r="D14" s="16">
        <v>31.084</v>
      </c>
      <c r="F14" s="7"/>
    </row>
    <row r="15" spans="1:10" x14ac:dyDescent="0.25">
      <c r="A15" s="15" t="s">
        <v>154</v>
      </c>
      <c r="B15" s="16">
        <v>14.984270606534466</v>
      </c>
      <c r="C15" s="16">
        <v>-0.74559365593248783</v>
      </c>
      <c r="D15" s="16">
        <v>3.218</v>
      </c>
    </row>
    <row r="16" spans="1:10" x14ac:dyDescent="0.25">
      <c r="A16" s="15" t="s">
        <v>155</v>
      </c>
      <c r="B16" s="16">
        <v>17.397750901588498</v>
      </c>
      <c r="C16" s="16">
        <v>-4.0867071378706674</v>
      </c>
      <c r="D16" s="16">
        <v>35.954000000000001</v>
      </c>
    </row>
    <row r="17" spans="1:4" x14ac:dyDescent="0.25">
      <c r="A17" s="15" t="s">
        <v>156</v>
      </c>
      <c r="B17" s="16">
        <v>16.792314821632747</v>
      </c>
      <c r="C17" s="16">
        <v>-3.3670552236573665</v>
      </c>
      <c r="D17" s="16">
        <v>19.625</v>
      </c>
    </row>
    <row r="18" spans="1:4" x14ac:dyDescent="0.25">
      <c r="A18" s="17" t="s">
        <v>0</v>
      </c>
      <c r="B18" s="16">
        <v>11.385092093460344</v>
      </c>
      <c r="C18" s="16">
        <v>1.5141277326297755</v>
      </c>
      <c r="D18" s="16">
        <v>8.7999999999999995E-2</v>
      </c>
    </row>
    <row r="19" spans="1:4" x14ac:dyDescent="0.25">
      <c r="A19" s="15" t="s">
        <v>157</v>
      </c>
      <c r="B19" s="16">
        <v>17.52664062101303</v>
      </c>
      <c r="C19" s="16">
        <v>-4.1078419501592727</v>
      </c>
      <c r="D19" s="16">
        <v>40.9</v>
      </c>
    </row>
    <row r="20" spans="1:4" x14ac:dyDescent="0.25">
      <c r="A20" s="15" t="s">
        <v>158</v>
      </c>
      <c r="B20" s="16">
        <v>15.01908328226887</v>
      </c>
      <c r="C20" s="16">
        <v>-2.6560549059838294</v>
      </c>
      <c r="D20" s="16">
        <v>3.3319999999999999</v>
      </c>
    </row>
    <row r="21" spans="1:4" x14ac:dyDescent="0.25">
      <c r="A21" s="15" t="s">
        <v>159</v>
      </c>
      <c r="B21" s="16">
        <v>16.939152200140295</v>
      </c>
      <c r="C21" s="16">
        <v>-4.6159409201871187</v>
      </c>
      <c r="D21" s="16">
        <v>22.728999999999999</v>
      </c>
    </row>
    <row r="22" spans="1:4" x14ac:dyDescent="0.25">
      <c r="A22" s="15" t="s">
        <v>160</v>
      </c>
      <c r="B22" s="16">
        <v>15.945764028193713</v>
      </c>
      <c r="C22" s="16">
        <v>-1.5215776904289715</v>
      </c>
      <c r="D22" s="16">
        <v>8.4169999999999998</v>
      </c>
    </row>
    <row r="23" spans="1:4" x14ac:dyDescent="0.25">
      <c r="A23" s="15" t="s">
        <v>161</v>
      </c>
      <c r="B23" s="16">
        <v>16.026199636253782</v>
      </c>
      <c r="C23" s="16">
        <v>-2.2170272046323993</v>
      </c>
      <c r="D23" s="16">
        <v>9.1219999999999999</v>
      </c>
    </row>
    <row r="24" spans="1:4" x14ac:dyDescent="0.25">
      <c r="A24" s="17" t="s">
        <v>1</v>
      </c>
      <c r="B24" s="16">
        <v>12.759957758756611</v>
      </c>
      <c r="C24" s="16">
        <v>-9.9950033308349932E-4</v>
      </c>
      <c r="D24" s="16">
        <v>0.34799999999999998</v>
      </c>
    </row>
    <row r="25" spans="1:4" x14ac:dyDescent="0.25">
      <c r="A25" s="15" t="s">
        <v>2</v>
      </c>
      <c r="B25" s="16"/>
      <c r="C25" s="16"/>
      <c r="D25" s="16"/>
    </row>
    <row r="26" spans="1:4" x14ac:dyDescent="0.25">
      <c r="A26" s="15" t="s">
        <v>162</v>
      </c>
      <c r="B26" s="16">
        <v>18.931748338441079</v>
      </c>
      <c r="C26" s="16">
        <v>-0.26367110249027764</v>
      </c>
      <c r="D26" s="16">
        <v>166.70699999999999</v>
      </c>
    </row>
    <row r="27" spans="1:4" x14ac:dyDescent="0.25">
      <c r="A27" s="17" t="s">
        <v>3</v>
      </c>
      <c r="B27" s="16">
        <v>12.531772785169476</v>
      </c>
      <c r="C27" s="16">
        <v>2.4534079827286295</v>
      </c>
      <c r="D27" s="16">
        <v>0.27700000000000002</v>
      </c>
    </row>
    <row r="28" spans="1:4" x14ac:dyDescent="0.25">
      <c r="A28" s="15" t="s">
        <v>163</v>
      </c>
      <c r="B28" s="16">
        <v>16.059830742826342</v>
      </c>
      <c r="C28" s="16">
        <v>-3.9260245250639598</v>
      </c>
      <c r="D28" s="16">
        <v>9.4339999999999993</v>
      </c>
    </row>
    <row r="29" spans="1:4" x14ac:dyDescent="0.25">
      <c r="A29" s="15" t="s">
        <v>164</v>
      </c>
      <c r="B29" s="16">
        <v>16.209032645950423</v>
      </c>
      <c r="C29" s="16">
        <v>-0.414755155015257</v>
      </c>
      <c r="D29" s="16">
        <v>10.952</v>
      </c>
    </row>
    <row r="30" spans="1:4" x14ac:dyDescent="0.25">
      <c r="A30" s="15" t="s">
        <v>4</v>
      </c>
      <c r="B30" s="16">
        <v>12.733755386362587</v>
      </c>
      <c r="C30" s="16">
        <v>-0.92997445896007724</v>
      </c>
      <c r="D30" s="16">
        <v>0.33900000000000002</v>
      </c>
    </row>
    <row r="31" spans="1:4" x14ac:dyDescent="0.25">
      <c r="A31" s="15" t="s">
        <v>165</v>
      </c>
      <c r="B31" s="16">
        <v>16.109458457562656</v>
      </c>
      <c r="C31" s="16">
        <v>-1.5706066886373822</v>
      </c>
      <c r="D31" s="16">
        <v>9.9139999999999997</v>
      </c>
    </row>
    <row r="32" spans="1:4" x14ac:dyDescent="0.25">
      <c r="A32" s="15" t="s">
        <v>5</v>
      </c>
      <c r="B32" s="16">
        <v>13.460263166016727</v>
      </c>
      <c r="C32" s="16">
        <v>-2.0383590965786058</v>
      </c>
      <c r="D32" s="16">
        <v>0.70099999999999996</v>
      </c>
    </row>
    <row r="33" spans="1:14" x14ac:dyDescent="0.25">
      <c r="A33" s="15" t="s">
        <v>166</v>
      </c>
      <c r="B33" s="16">
        <v>16.179096672515719</v>
      </c>
      <c r="C33" s="16">
        <v>-3.4614066923353604</v>
      </c>
      <c r="D33" s="16">
        <v>10.629</v>
      </c>
    </row>
    <row r="34" spans="1:14" x14ac:dyDescent="0.25">
      <c r="A34" s="15" t="s">
        <v>167</v>
      </c>
      <c r="B34" s="16">
        <v>15.173919715594629</v>
      </c>
      <c r="C34" s="16">
        <v>-1.041453874828161</v>
      </c>
      <c r="D34" s="16">
        <v>3.89</v>
      </c>
    </row>
    <row r="35" spans="1:14" x14ac:dyDescent="0.25">
      <c r="A35" s="15" t="s">
        <v>6</v>
      </c>
      <c r="B35" s="16">
        <v>14.432316505267497</v>
      </c>
      <c r="C35" s="16">
        <v>-4.1426584225006513</v>
      </c>
      <c r="D35" s="16">
        <v>1.853</v>
      </c>
      <c r="G35" s="18"/>
      <c r="J35" s="7"/>
    </row>
    <row r="36" spans="1:14" x14ac:dyDescent="0.25">
      <c r="A36" s="15" t="s">
        <v>169</v>
      </c>
      <c r="B36" s="16">
        <v>19.08816646774395</v>
      </c>
      <c r="C36" s="16">
        <v>-4.7803560152891302</v>
      </c>
      <c r="D36" s="16">
        <v>194.93299999999999</v>
      </c>
      <c r="G36" s="83" t="s">
        <v>828</v>
      </c>
      <c r="H36" s="71"/>
      <c r="I36" s="71"/>
      <c r="J36" s="71"/>
      <c r="K36" s="71"/>
      <c r="L36" s="71"/>
      <c r="M36" s="71"/>
      <c r="N36" s="71"/>
    </row>
    <row r="37" spans="1:14" x14ac:dyDescent="0.25">
      <c r="A37" s="15" t="s">
        <v>7</v>
      </c>
      <c r="B37" s="16"/>
      <c r="C37" s="16"/>
      <c r="D37" s="16"/>
      <c r="G37" s="83" t="s">
        <v>835</v>
      </c>
      <c r="H37" s="83"/>
      <c r="I37" s="83"/>
      <c r="J37" s="83"/>
      <c r="K37" s="83"/>
      <c r="L37" s="83"/>
      <c r="M37" s="71"/>
      <c r="N37" s="71"/>
    </row>
    <row r="38" spans="1:14" x14ac:dyDescent="0.25">
      <c r="A38" s="15" t="s">
        <v>172</v>
      </c>
      <c r="B38" s="16">
        <v>15.821170997139607</v>
      </c>
      <c r="C38" s="16">
        <v>-1.2861056338644583</v>
      </c>
      <c r="D38" s="16">
        <v>7.431</v>
      </c>
    </row>
    <row r="39" spans="1:14" x14ac:dyDescent="0.25">
      <c r="A39" s="15" t="s">
        <v>174</v>
      </c>
      <c r="B39" s="16">
        <v>16.525824860719553</v>
      </c>
      <c r="C39" s="16">
        <v>-2.392791360880195</v>
      </c>
      <c r="D39" s="16">
        <v>15.034000000000001</v>
      </c>
    </row>
    <row r="40" spans="1:14" x14ac:dyDescent="0.25">
      <c r="A40" s="15" t="s">
        <v>175</v>
      </c>
      <c r="B40" s="16">
        <v>15.948018820580803</v>
      </c>
      <c r="C40" s="16">
        <v>0.41784916730788602</v>
      </c>
      <c r="D40" s="16">
        <v>8.4359999999999999</v>
      </c>
    </row>
    <row r="41" spans="1:14" x14ac:dyDescent="0.25">
      <c r="A41" s="15" t="s">
        <v>176</v>
      </c>
      <c r="B41" s="16">
        <v>16.530403957548479</v>
      </c>
      <c r="C41" s="16">
        <v>-2.2289952052349058</v>
      </c>
      <c r="D41" s="16">
        <v>15.103</v>
      </c>
      <c r="F41" s="7"/>
    </row>
    <row r="42" spans="1:14" x14ac:dyDescent="0.25">
      <c r="A42" s="15" t="s">
        <v>177</v>
      </c>
      <c r="B42" s="16">
        <v>16.856885189396966</v>
      </c>
      <c r="C42" s="16">
        <v>-3.1627498190880732</v>
      </c>
      <c r="D42" s="16">
        <v>20.934000000000001</v>
      </c>
    </row>
    <row r="43" spans="1:14" x14ac:dyDescent="0.25">
      <c r="A43" s="15" t="s">
        <v>178</v>
      </c>
      <c r="B43" s="16">
        <v>17.354642125715742</v>
      </c>
      <c r="C43" s="16">
        <v>-5.3086537614827378</v>
      </c>
      <c r="D43" s="16">
        <v>34.436999999999998</v>
      </c>
      <c r="F43" s="8" t="s">
        <v>806</v>
      </c>
    </row>
    <row r="44" spans="1:14" x14ac:dyDescent="0.25">
      <c r="A44" s="15" t="s">
        <v>8</v>
      </c>
      <c r="B44" s="16">
        <v>13.161584090557611</v>
      </c>
      <c r="C44" s="16">
        <v>-7.4720148387009541E-3</v>
      </c>
      <c r="D44" s="16">
        <v>0.52</v>
      </c>
      <c r="F44" s="8" t="s">
        <v>168</v>
      </c>
    </row>
    <row r="45" spans="1:14" x14ac:dyDescent="0.25">
      <c r="A45" s="15" t="s">
        <v>179</v>
      </c>
      <c r="B45" s="16">
        <v>15.372391219659699</v>
      </c>
      <c r="C45" s="16">
        <v>-3.2990201996142678</v>
      </c>
      <c r="D45" s="16">
        <v>4.7439999999999998</v>
      </c>
      <c r="E45" s="8" t="s">
        <v>170</v>
      </c>
      <c r="F45" s="8" t="s">
        <v>797</v>
      </c>
    </row>
    <row r="46" spans="1:14" x14ac:dyDescent="0.25">
      <c r="A46" s="15" t="s">
        <v>180</v>
      </c>
      <c r="B46" s="16">
        <v>16.164788378950302</v>
      </c>
      <c r="C46" s="16">
        <v>-3.6724959748634123</v>
      </c>
      <c r="D46" s="16">
        <v>10.478</v>
      </c>
      <c r="E46" s="8" t="s">
        <v>171</v>
      </c>
      <c r="F46" s="8" t="s">
        <v>798</v>
      </c>
    </row>
    <row r="47" spans="1:14" x14ac:dyDescent="0.25">
      <c r="A47" s="15" t="s">
        <v>181</v>
      </c>
      <c r="B47" s="16">
        <v>16.671923291268854</v>
      </c>
      <c r="C47" s="16">
        <v>-3.0278901763274497</v>
      </c>
      <c r="D47" s="16">
        <v>17.399000000000001</v>
      </c>
      <c r="E47" s="8" t="s">
        <v>173</v>
      </c>
      <c r="F47" s="8" t="s">
        <v>799</v>
      </c>
    </row>
    <row r="48" spans="1:14" x14ac:dyDescent="0.25">
      <c r="A48" s="15" t="s">
        <v>182</v>
      </c>
      <c r="B48" s="16">
        <v>21.02197760801938</v>
      </c>
      <c r="C48" s="16">
        <v>-3.2518422025628668</v>
      </c>
      <c r="D48" s="16">
        <v>1348.1210000000001</v>
      </c>
    </row>
    <row r="49" spans="1:4" x14ac:dyDescent="0.25">
      <c r="A49" s="15" t="s">
        <v>183</v>
      </c>
      <c r="B49" s="16">
        <v>17.645281750775691</v>
      </c>
      <c r="C49" s="16">
        <v>-2.8527816590129769</v>
      </c>
      <c r="D49" s="16">
        <v>46.052</v>
      </c>
    </row>
    <row r="50" spans="1:4" x14ac:dyDescent="0.25">
      <c r="A50" s="15" t="s">
        <v>9</v>
      </c>
      <c r="B50" s="16">
        <v>13.42984807715229</v>
      </c>
      <c r="C50" s="16">
        <v>1.5766480896111095</v>
      </c>
      <c r="D50" s="16">
        <v>0.68</v>
      </c>
    </row>
    <row r="51" spans="1:4" x14ac:dyDescent="0.25">
      <c r="A51" s="15" t="s">
        <v>184</v>
      </c>
      <c r="B51" s="16">
        <v>18.100075950958193</v>
      </c>
      <c r="C51" s="16">
        <v>-3.3567868533773484</v>
      </c>
      <c r="D51" s="16">
        <v>72.570999999999998</v>
      </c>
    </row>
    <row r="52" spans="1:4" x14ac:dyDescent="0.25">
      <c r="A52" s="15" t="s">
        <v>185</v>
      </c>
      <c r="B52" s="16">
        <v>15.196038324189828</v>
      </c>
      <c r="C52" s="16">
        <v>-2.8376154054568539</v>
      </c>
      <c r="D52" s="16">
        <v>3.9769999999999999</v>
      </c>
    </row>
    <row r="53" spans="1:4" x14ac:dyDescent="0.25">
      <c r="A53" s="15" t="s">
        <v>186</v>
      </c>
      <c r="B53" s="16">
        <v>15.344388962539957</v>
      </c>
      <c r="C53" s="16">
        <v>-0.67490487379185571</v>
      </c>
      <c r="D53" s="16">
        <v>4.6130000000000004</v>
      </c>
    </row>
    <row r="54" spans="1:4" x14ac:dyDescent="0.25">
      <c r="A54" s="15" t="s">
        <v>187</v>
      </c>
      <c r="B54" s="16">
        <v>16.937302631178998</v>
      </c>
      <c r="C54" s="16">
        <v>-3.0540011816779669</v>
      </c>
      <c r="D54" s="16">
        <v>22.687000000000001</v>
      </c>
    </row>
    <row r="55" spans="1:4" x14ac:dyDescent="0.25">
      <c r="A55" s="15" t="s">
        <v>188</v>
      </c>
      <c r="B55" s="16">
        <v>15.300744866939068</v>
      </c>
      <c r="C55" s="16">
        <v>-1.0801981706308399</v>
      </c>
      <c r="D55" s="16">
        <v>4.4160000000000004</v>
      </c>
    </row>
    <row r="56" spans="1:4" x14ac:dyDescent="0.25">
      <c r="A56" s="15" t="s">
        <v>10</v>
      </c>
      <c r="B56" s="16">
        <v>13.612169633946245</v>
      </c>
      <c r="C56" s="16">
        <v>-0.43178241642553777</v>
      </c>
      <c r="D56" s="16">
        <v>0.81599999999999995</v>
      </c>
    </row>
    <row r="57" spans="1:4" x14ac:dyDescent="0.25">
      <c r="A57" s="15" t="s">
        <v>189</v>
      </c>
      <c r="B57" s="16">
        <v>16.16973888411016</v>
      </c>
      <c r="C57" s="16">
        <v>-1.351314642223864</v>
      </c>
      <c r="D57" s="16">
        <v>10.53</v>
      </c>
    </row>
    <row r="58" spans="1:4" x14ac:dyDescent="0.25">
      <c r="A58" s="15" t="s">
        <v>190</v>
      </c>
      <c r="B58" s="16">
        <v>15.531288506169702</v>
      </c>
      <c r="C58" s="16">
        <v>-2.361561298094343</v>
      </c>
      <c r="D58" s="16">
        <v>5.5609999999999999</v>
      </c>
    </row>
    <row r="59" spans="1:4" x14ac:dyDescent="0.25">
      <c r="A59" s="15" t="s">
        <v>11</v>
      </c>
      <c r="B59" s="16">
        <v>13.647091906339311</v>
      </c>
      <c r="C59" s="16">
        <v>-1.0638482962317697</v>
      </c>
      <c r="D59" s="16">
        <v>0.84499999999999997</v>
      </c>
    </row>
    <row r="60" spans="1:4" x14ac:dyDescent="0.25">
      <c r="A60" s="17" t="s">
        <v>12</v>
      </c>
      <c r="B60" s="16">
        <v>11.170435156023453</v>
      </c>
      <c r="C60" s="16">
        <v>1.6739764335716716</v>
      </c>
      <c r="D60" s="16">
        <v>7.0999999999999994E-2</v>
      </c>
    </row>
    <row r="61" spans="1:4" x14ac:dyDescent="0.25">
      <c r="A61" s="15" t="s">
        <v>191</v>
      </c>
      <c r="B61" s="16">
        <v>16.12368002925222</v>
      </c>
      <c r="C61" s="16">
        <v>-0.26692764098233507</v>
      </c>
      <c r="D61" s="16">
        <v>10.055999999999999</v>
      </c>
    </row>
    <row r="62" spans="1:4" x14ac:dyDescent="0.25">
      <c r="A62" s="15" t="s">
        <v>192</v>
      </c>
      <c r="B62" s="16">
        <v>16.523894036856603</v>
      </c>
      <c r="C62" s="16">
        <v>-2.0808921020115458</v>
      </c>
      <c r="D62" s="16">
        <v>15.005000000000001</v>
      </c>
    </row>
    <row r="63" spans="1:4" x14ac:dyDescent="0.25">
      <c r="A63" s="15" t="s">
        <v>193</v>
      </c>
      <c r="B63" s="16">
        <v>18.189454616444799</v>
      </c>
      <c r="C63" s="16">
        <v>-4.505299623427435</v>
      </c>
      <c r="D63" s="16">
        <v>79.355999999999995</v>
      </c>
    </row>
    <row r="64" spans="1:4" x14ac:dyDescent="0.25">
      <c r="A64" s="15" t="s">
        <v>194</v>
      </c>
      <c r="B64" s="16">
        <v>15.591140645262445</v>
      </c>
      <c r="C64" s="16">
        <v>0.37009796427087305</v>
      </c>
      <c r="D64" s="16">
        <v>5.9039999999999999</v>
      </c>
    </row>
    <row r="65" spans="1:4" x14ac:dyDescent="0.25">
      <c r="A65" s="15" t="s">
        <v>13</v>
      </c>
      <c r="B65" s="16">
        <v>14.116355616942336</v>
      </c>
      <c r="C65" s="16">
        <v>-3.3339886319687051</v>
      </c>
      <c r="D65" s="16">
        <v>1.351</v>
      </c>
    </row>
    <row r="66" spans="1:4" x14ac:dyDescent="0.25">
      <c r="A66" s="15" t="s">
        <v>195</v>
      </c>
      <c r="B66" s="16">
        <v>15.518256647532025</v>
      </c>
      <c r="C66" s="16">
        <v>-3.2288261557213689</v>
      </c>
      <c r="D66" s="16">
        <v>5.4889999999999999</v>
      </c>
    </row>
    <row r="67" spans="1:4" x14ac:dyDescent="0.25">
      <c r="A67" s="15" t="s">
        <v>14</v>
      </c>
      <c r="B67" s="16">
        <v>14.108180171927094</v>
      </c>
      <c r="C67" s="16">
        <v>-2.6483001966964359</v>
      </c>
      <c r="D67" s="16">
        <v>1.34</v>
      </c>
    </row>
    <row r="68" spans="1:4" x14ac:dyDescent="0.25">
      <c r="A68" s="15" t="s">
        <v>196</v>
      </c>
      <c r="B68" s="16">
        <v>18.2795088080033</v>
      </c>
      <c r="C68" s="16">
        <v>-2.9565115604007097</v>
      </c>
      <c r="D68" s="16">
        <v>86.834000000000003</v>
      </c>
    </row>
    <row r="69" spans="1:4" x14ac:dyDescent="0.25">
      <c r="A69" s="15" t="s">
        <v>15</v>
      </c>
      <c r="B69" s="16">
        <v>13.703461054155651</v>
      </c>
      <c r="C69" s="16">
        <v>3.9178608776525105E-2</v>
      </c>
      <c r="D69" s="16">
        <v>0.89400000000000002</v>
      </c>
    </row>
    <row r="70" spans="1:4" x14ac:dyDescent="0.25">
      <c r="A70" s="15" t="s">
        <v>197</v>
      </c>
      <c r="B70" s="16">
        <v>15.502094679575029</v>
      </c>
      <c r="C70" s="16">
        <v>-5.7166986999227474</v>
      </c>
      <c r="D70" s="16">
        <v>5.4009999999999998</v>
      </c>
    </row>
    <row r="71" spans="1:4" x14ac:dyDescent="0.25">
      <c r="A71" s="15" t="s">
        <v>198</v>
      </c>
      <c r="B71" s="16">
        <v>17.96002528409895</v>
      </c>
      <c r="C71" s="16">
        <v>-2.3353627428884125</v>
      </c>
      <c r="D71" s="16">
        <v>63.087000000000003</v>
      </c>
    </row>
    <row r="72" spans="1:4" x14ac:dyDescent="0.25">
      <c r="A72" s="15" t="s">
        <v>16</v>
      </c>
      <c r="B72" s="16">
        <v>14.232904236937712</v>
      </c>
      <c r="C72" s="16">
        <v>-3.4722381547664072</v>
      </c>
      <c r="D72" s="16">
        <v>1.518</v>
      </c>
    </row>
    <row r="73" spans="1:4" x14ac:dyDescent="0.25">
      <c r="A73" s="15" t="s">
        <v>17</v>
      </c>
      <c r="B73" s="16">
        <v>14.402741512932669</v>
      </c>
      <c r="C73" s="16">
        <v>0.33647223662121289</v>
      </c>
      <c r="D73" s="16">
        <v>1.7989999999999999</v>
      </c>
    </row>
    <row r="74" spans="1:4" x14ac:dyDescent="0.25">
      <c r="A74" s="15" t="s">
        <v>199</v>
      </c>
      <c r="B74" s="16">
        <v>15.312675227915589</v>
      </c>
      <c r="C74" s="16">
        <v>-1.8432875845278656</v>
      </c>
      <c r="D74" s="16">
        <v>4.4690000000000003</v>
      </c>
    </row>
    <row r="75" spans="1:4" x14ac:dyDescent="0.25">
      <c r="A75" s="15" t="s">
        <v>200</v>
      </c>
      <c r="B75" s="16">
        <v>18.219506588442137</v>
      </c>
      <c r="C75" s="16">
        <v>-2.2163676591213588</v>
      </c>
      <c r="D75" s="16">
        <v>81.777000000000001</v>
      </c>
    </row>
    <row r="76" spans="1:4" x14ac:dyDescent="0.25">
      <c r="A76" s="15" t="s">
        <v>201</v>
      </c>
      <c r="B76" s="16">
        <v>17.006151503817691</v>
      </c>
      <c r="C76" s="16">
        <v>-2.536954289215406</v>
      </c>
      <c r="D76" s="16">
        <v>24.303999999999998</v>
      </c>
    </row>
    <row r="77" spans="1:4" x14ac:dyDescent="0.25">
      <c r="A77" s="15" t="s">
        <v>202</v>
      </c>
      <c r="B77" s="16">
        <v>16.230888478433442</v>
      </c>
      <c r="C77" s="16">
        <v>-1.3326763853289805</v>
      </c>
      <c r="D77" s="16">
        <v>11.194000000000001</v>
      </c>
    </row>
    <row r="78" spans="1:4" x14ac:dyDescent="0.25">
      <c r="A78" s="17" t="s">
        <v>18</v>
      </c>
      <c r="B78" s="16">
        <v>11.552146178123509</v>
      </c>
      <c r="C78" s="16">
        <v>2.1774219500400398</v>
      </c>
      <c r="D78" s="16">
        <v>0.104</v>
      </c>
    </row>
    <row r="79" spans="1:4" x14ac:dyDescent="0.25">
      <c r="A79" s="15" t="s">
        <v>203</v>
      </c>
      <c r="B79" s="16">
        <v>16.505804037477226</v>
      </c>
      <c r="C79" s="16">
        <v>-0.86766055490608829</v>
      </c>
      <c r="D79" s="16">
        <v>14.736000000000001</v>
      </c>
    </row>
    <row r="80" spans="1:4" x14ac:dyDescent="0.25">
      <c r="A80" s="15" t="s">
        <v>204</v>
      </c>
      <c r="B80" s="16">
        <v>16.175326284412591</v>
      </c>
      <c r="C80" s="16">
        <v>-2.5084604027417354</v>
      </c>
      <c r="D80" s="16">
        <v>10.589</v>
      </c>
    </row>
    <row r="81" spans="1:4" x14ac:dyDescent="0.25">
      <c r="A81" s="15" t="s">
        <v>19</v>
      </c>
      <c r="B81" s="16">
        <v>14.336088473172943</v>
      </c>
      <c r="C81" s="16">
        <v>-1.1392564896062447</v>
      </c>
      <c r="D81" s="16">
        <v>1.6830000000000001</v>
      </c>
    </row>
    <row r="82" spans="1:4" x14ac:dyDescent="0.25">
      <c r="A82" s="17" t="s">
        <v>20</v>
      </c>
      <c r="B82" s="16">
        <v>13.560618308335483</v>
      </c>
      <c r="C82" s="16">
        <v>-3.6730041049556461</v>
      </c>
      <c r="D82" s="16">
        <v>0.77500000000000002</v>
      </c>
    </row>
    <row r="83" spans="1:4" x14ac:dyDescent="0.25">
      <c r="A83" s="15" t="s">
        <v>205</v>
      </c>
      <c r="B83" s="16">
        <v>16.11939480668994</v>
      </c>
      <c r="C83" s="16">
        <v>0.74407756440096162</v>
      </c>
      <c r="D83" s="16">
        <v>10.013</v>
      </c>
    </row>
    <row r="84" spans="1:4" x14ac:dyDescent="0.25">
      <c r="A84" s="15" t="s">
        <v>206</v>
      </c>
      <c r="B84" s="16">
        <v>15.921472309453506</v>
      </c>
      <c r="C84" s="16">
        <v>-1.1911557212034682</v>
      </c>
      <c r="D84" s="16">
        <v>8.2149999999999999</v>
      </c>
    </row>
    <row r="85" spans="1:4" x14ac:dyDescent="0.25">
      <c r="A85" s="15" t="s">
        <v>207</v>
      </c>
      <c r="B85" s="16">
        <v>15.782063317565493</v>
      </c>
      <c r="C85" s="16">
        <v>2.1560826340050445</v>
      </c>
      <c r="D85" s="16">
        <v>7.1459999999999999</v>
      </c>
    </row>
    <row r="86" spans="1:4" x14ac:dyDescent="0.25">
      <c r="A86" s="15" t="s">
        <v>208</v>
      </c>
      <c r="B86" s="16">
        <v>16.116694670042691</v>
      </c>
      <c r="C86" s="16">
        <v>-1.6153095295911843</v>
      </c>
      <c r="D86" s="16">
        <v>9.9860000000000007</v>
      </c>
    </row>
    <row r="87" spans="1:4" x14ac:dyDescent="0.25">
      <c r="A87" s="15" t="s">
        <v>21</v>
      </c>
      <c r="B87" s="16">
        <v>12.694652660348845</v>
      </c>
      <c r="C87" s="16">
        <v>-3.509054777518569</v>
      </c>
      <c r="D87" s="16">
        <v>0.32600000000000001</v>
      </c>
    </row>
    <row r="88" spans="1:4" x14ac:dyDescent="0.25">
      <c r="A88" s="15" t="s">
        <v>209</v>
      </c>
      <c r="B88" s="16">
        <v>20.911335011162965</v>
      </c>
      <c r="C88" s="16">
        <v>-2.572440711984556</v>
      </c>
      <c r="D88" s="16">
        <v>1206.9169999999999</v>
      </c>
    </row>
    <row r="89" spans="1:4" x14ac:dyDescent="0.25">
      <c r="A89" s="15" t="s">
        <v>210</v>
      </c>
      <c r="B89" s="16">
        <v>19.300431965035571</v>
      </c>
      <c r="C89" s="16">
        <v>-2.2444537795701516</v>
      </c>
      <c r="D89" s="16">
        <v>241.03</v>
      </c>
    </row>
    <row r="90" spans="1:4" x14ac:dyDescent="0.25">
      <c r="A90" s="15" t="s">
        <v>211</v>
      </c>
      <c r="B90" s="16">
        <v>18.144386911960446</v>
      </c>
      <c r="C90" s="16">
        <v>-3.2365622439862989</v>
      </c>
      <c r="D90" s="16">
        <v>75.858999999999995</v>
      </c>
    </row>
    <row r="91" spans="1:4" x14ac:dyDescent="0.25">
      <c r="A91" s="15" t="s">
        <v>212</v>
      </c>
      <c r="B91" s="16">
        <v>17.307370974523671</v>
      </c>
      <c r="C91" s="16">
        <v>-3.5888749398091955</v>
      </c>
      <c r="D91" s="16">
        <v>32.847000000000001</v>
      </c>
    </row>
    <row r="92" spans="1:4" x14ac:dyDescent="0.25">
      <c r="A92" s="15" t="s">
        <v>213</v>
      </c>
      <c r="B92" s="16">
        <v>15.337427872868879</v>
      </c>
      <c r="C92" s="16">
        <v>-2.0352864522688852</v>
      </c>
      <c r="D92" s="16">
        <v>4.5810000000000004</v>
      </c>
    </row>
    <row r="93" spans="1:4" x14ac:dyDescent="0.25">
      <c r="A93" s="15" t="s">
        <v>214</v>
      </c>
      <c r="B93" s="16">
        <v>15.842869019773884</v>
      </c>
      <c r="C93" s="16">
        <v>-1.4651055415441803</v>
      </c>
      <c r="D93" s="16">
        <v>7.5940000000000003</v>
      </c>
    </row>
    <row r="94" spans="1:4" x14ac:dyDescent="0.25">
      <c r="A94" s="15" t="s">
        <v>215</v>
      </c>
      <c r="B94" s="16">
        <v>17.920234401931243</v>
      </c>
      <c r="C94" s="16">
        <v>-1.833908242762109</v>
      </c>
      <c r="D94" s="16">
        <v>60.625999999999998</v>
      </c>
    </row>
    <row r="95" spans="1:4" x14ac:dyDescent="0.25">
      <c r="A95" s="17" t="s">
        <v>22</v>
      </c>
      <c r="B95" s="16">
        <v>14.823833375284924</v>
      </c>
      <c r="C95" s="16">
        <v>0.50805169688326535</v>
      </c>
      <c r="D95" s="16">
        <v>2.7410000000000001</v>
      </c>
    </row>
    <row r="96" spans="1:4" x14ac:dyDescent="0.25">
      <c r="A96" s="15" t="s">
        <v>216</v>
      </c>
      <c r="B96" s="16">
        <v>18.666125758654008</v>
      </c>
      <c r="C96" s="16">
        <v>-1.4918073041844597</v>
      </c>
      <c r="D96" s="16">
        <v>127.819</v>
      </c>
    </row>
    <row r="97" spans="1:4" x14ac:dyDescent="0.25">
      <c r="A97" s="15" t="s">
        <v>217</v>
      </c>
      <c r="B97" s="16">
        <v>15.648571906549435</v>
      </c>
      <c r="C97" s="16">
        <v>-3.0998670382859985</v>
      </c>
      <c r="D97" s="16">
        <v>6.2530000000000001</v>
      </c>
    </row>
    <row r="98" spans="1:4" x14ac:dyDescent="0.25">
      <c r="A98" s="15" t="s">
        <v>218</v>
      </c>
      <c r="B98" s="16">
        <v>16.629361177952696</v>
      </c>
      <c r="C98" s="16">
        <v>-5.3359465772464763</v>
      </c>
      <c r="D98" s="16">
        <v>16.673999999999999</v>
      </c>
    </row>
    <row r="99" spans="1:4" x14ac:dyDescent="0.25">
      <c r="A99" s="15" t="s">
        <v>219</v>
      </c>
      <c r="B99" s="16">
        <v>17.52688508990558</v>
      </c>
      <c r="C99" s="16">
        <v>-2.1697391796606165</v>
      </c>
      <c r="D99" s="16">
        <v>40.909999999999997</v>
      </c>
    </row>
    <row r="100" spans="1:4" x14ac:dyDescent="0.25">
      <c r="A100" s="15" t="s">
        <v>23</v>
      </c>
      <c r="B100" s="16">
        <v>11.561715629139661</v>
      </c>
      <c r="C100" s="16">
        <v>0.21072103131565253</v>
      </c>
      <c r="D100" s="16">
        <v>0.105</v>
      </c>
    </row>
    <row r="101" spans="1:4" x14ac:dyDescent="0.25">
      <c r="A101" s="15" t="s">
        <v>220</v>
      </c>
      <c r="B101" s="16">
        <v>17.707453297558228</v>
      </c>
      <c r="C101" s="16">
        <v>-1.1273409397744811</v>
      </c>
      <c r="D101" s="16">
        <v>49.006</v>
      </c>
    </row>
    <row r="102" spans="1:4" x14ac:dyDescent="0.25">
      <c r="A102" s="15" t="s">
        <v>221</v>
      </c>
      <c r="B102" s="16">
        <v>15.11896664077516</v>
      </c>
      <c r="C102" s="16">
        <v>-2.8803214220426634</v>
      </c>
      <c r="D102" s="16">
        <v>3.6819999999999999</v>
      </c>
    </row>
    <row r="103" spans="1:4" x14ac:dyDescent="0.25">
      <c r="A103" s="15" t="s">
        <v>222</v>
      </c>
      <c r="B103" s="16"/>
      <c r="C103" s="16"/>
      <c r="D103" s="16"/>
    </row>
    <row r="104" spans="1:4" x14ac:dyDescent="0.25">
      <c r="A104" s="15" t="s">
        <v>223</v>
      </c>
      <c r="B104" s="16">
        <v>15.695891218845857</v>
      </c>
      <c r="C104" s="16">
        <v>-3.043656261835574</v>
      </c>
      <c r="D104" s="16">
        <v>6.556</v>
      </c>
    </row>
    <row r="105" spans="1:4" x14ac:dyDescent="0.25">
      <c r="A105" s="15" t="s">
        <v>24</v>
      </c>
      <c r="B105" s="16">
        <v>14.617512143436301</v>
      </c>
      <c r="C105" s="16">
        <v>-2.1841232555752943</v>
      </c>
      <c r="D105" s="16">
        <v>2.23</v>
      </c>
    </row>
    <row r="106" spans="1:4" x14ac:dyDescent="0.25">
      <c r="A106" s="15" t="s">
        <v>224</v>
      </c>
      <c r="B106" s="16">
        <v>15.191249405144648</v>
      </c>
      <c r="C106" s="16">
        <v>-1.2267122912954254</v>
      </c>
      <c r="D106" s="16">
        <v>3.9580000000000002</v>
      </c>
    </row>
    <row r="107" spans="1:4" x14ac:dyDescent="0.25">
      <c r="A107" s="15" t="s">
        <v>25</v>
      </c>
      <c r="B107" s="16">
        <v>14.478713862151148</v>
      </c>
      <c r="C107" s="16">
        <v>-1.1105408595333834</v>
      </c>
      <c r="D107" s="16">
        <v>1.9410000000000001</v>
      </c>
    </row>
    <row r="108" spans="1:4" x14ac:dyDescent="0.25">
      <c r="A108" s="15" t="s">
        <v>225</v>
      </c>
      <c r="B108" s="16">
        <v>15.170314251992794</v>
      </c>
      <c r="C108" s="16">
        <v>-2.0827693317725107</v>
      </c>
      <c r="D108" s="16">
        <v>3.8759999999999999</v>
      </c>
    </row>
    <row r="109" spans="1:4" x14ac:dyDescent="0.25">
      <c r="A109" s="15" t="s">
        <v>226</v>
      </c>
      <c r="B109" s="16"/>
      <c r="C109" s="16"/>
      <c r="D109" s="16"/>
    </row>
    <row r="110" spans="1:4" x14ac:dyDescent="0.25">
      <c r="A110" s="15" t="s">
        <v>227</v>
      </c>
      <c r="B110" s="16">
        <v>14.999382690583207</v>
      </c>
      <c r="C110" s="16">
        <v>-2.0584413225567482</v>
      </c>
      <c r="D110" s="16">
        <v>3.2669999999999999</v>
      </c>
    </row>
    <row r="111" spans="1:4" x14ac:dyDescent="0.25">
      <c r="A111" s="15" t="s">
        <v>26</v>
      </c>
      <c r="B111" s="16">
        <v>13.149978544437301</v>
      </c>
      <c r="C111" s="16">
        <v>-0.25851069515150105</v>
      </c>
      <c r="D111" s="16">
        <v>0.51400000000000001</v>
      </c>
    </row>
    <row r="112" spans="1:4" x14ac:dyDescent="0.25">
      <c r="A112" s="15" t="s">
        <v>143</v>
      </c>
      <c r="B112" s="16">
        <v>14.537730986009926</v>
      </c>
      <c r="C112" s="16">
        <v>-0.58858000092151486</v>
      </c>
      <c r="D112" s="16">
        <v>2.0590000000000002</v>
      </c>
    </row>
    <row r="113" spans="1:4" x14ac:dyDescent="0.25">
      <c r="A113" s="15" t="s">
        <v>228</v>
      </c>
      <c r="B113" s="16">
        <v>16.899757245049003</v>
      </c>
      <c r="C113" s="16">
        <v>-2.7021181110815418</v>
      </c>
      <c r="D113" s="16">
        <v>21.850999999999999</v>
      </c>
    </row>
    <row r="114" spans="1:4" x14ac:dyDescent="0.25">
      <c r="A114" s="15" t="s">
        <v>229</v>
      </c>
      <c r="B114" s="16">
        <v>16.598420829275927</v>
      </c>
      <c r="C114" s="16">
        <v>-0.90868291834154458</v>
      </c>
      <c r="D114" s="16">
        <v>16.166</v>
      </c>
    </row>
    <row r="115" spans="1:4" x14ac:dyDescent="0.25">
      <c r="A115" s="15" t="s">
        <v>230</v>
      </c>
      <c r="B115" s="16">
        <v>17.173487237171866</v>
      </c>
      <c r="C115" s="16">
        <v>-2.2111700948877671</v>
      </c>
      <c r="D115" s="16">
        <v>28.731000000000002</v>
      </c>
    </row>
    <row r="116" spans="1:4" x14ac:dyDescent="0.25">
      <c r="A116" s="15" t="s">
        <v>28</v>
      </c>
      <c r="B116" s="16">
        <v>12.691580461311874</v>
      </c>
      <c r="C116" s="16">
        <v>2.3025850929940459</v>
      </c>
      <c r="D116" s="16">
        <v>0.32500000000000001</v>
      </c>
    </row>
    <row r="117" spans="1:4" x14ac:dyDescent="0.25">
      <c r="A117" s="15" t="s">
        <v>231</v>
      </c>
      <c r="B117" s="16">
        <v>16.578680058287564</v>
      </c>
      <c r="C117" s="16">
        <v>-3.8109249973020338</v>
      </c>
      <c r="D117" s="16">
        <v>15.85</v>
      </c>
    </row>
    <row r="118" spans="1:4" x14ac:dyDescent="0.25">
      <c r="A118" s="15" t="s">
        <v>29</v>
      </c>
      <c r="B118" s="16"/>
      <c r="C118" s="16"/>
      <c r="D118" s="16"/>
    </row>
    <row r="119" spans="1:4" x14ac:dyDescent="0.25">
      <c r="A119" s="15" t="s">
        <v>232</v>
      </c>
      <c r="B119" s="16">
        <v>14.996010006104568</v>
      </c>
      <c r="C119" s="16">
        <v>-4.2299432609405372</v>
      </c>
      <c r="D119" s="16">
        <v>3.2559999999999998</v>
      </c>
    </row>
    <row r="120" spans="1:4" x14ac:dyDescent="0.25">
      <c r="A120" s="15" t="s">
        <v>30</v>
      </c>
      <c r="B120" s="16">
        <v>14.069377281921325</v>
      </c>
      <c r="C120" s="16">
        <v>0.39057649561441388</v>
      </c>
      <c r="D120" s="16">
        <v>1.2889999999999999</v>
      </c>
    </row>
    <row r="121" spans="1:4" x14ac:dyDescent="0.25">
      <c r="A121" s="15" t="s">
        <v>233</v>
      </c>
      <c r="B121" s="16">
        <v>18.549381738968098</v>
      </c>
      <c r="C121" s="16">
        <v>-3.072667594194741</v>
      </c>
      <c r="D121" s="16">
        <v>113.735</v>
      </c>
    </row>
    <row r="122" spans="1:4" x14ac:dyDescent="0.25">
      <c r="A122" s="15" t="s">
        <v>234</v>
      </c>
      <c r="B122" s="16">
        <v>15.084428050930592</v>
      </c>
      <c r="C122" s="16">
        <v>-1.1905835672069198</v>
      </c>
      <c r="D122" s="16">
        <v>3.5569999999999999</v>
      </c>
    </row>
    <row r="123" spans="1:4" x14ac:dyDescent="0.25">
      <c r="A123" s="15" t="s">
        <v>31</v>
      </c>
      <c r="B123" s="16">
        <v>14.843700382335838</v>
      </c>
      <c r="C123" s="16">
        <v>-4.7833549930911383</v>
      </c>
      <c r="D123" s="16">
        <v>2.7959999999999998</v>
      </c>
    </row>
    <row r="124" spans="1:4" x14ac:dyDescent="0.25">
      <c r="A124" s="15" t="s">
        <v>32</v>
      </c>
      <c r="B124" s="16">
        <v>13.337474757021274</v>
      </c>
      <c r="C124" s="16">
        <v>-0.98954119361374782</v>
      </c>
      <c r="D124" s="16">
        <v>0.62</v>
      </c>
    </row>
    <row r="125" spans="1:4" x14ac:dyDescent="0.25">
      <c r="A125" s="15" t="s">
        <v>235</v>
      </c>
      <c r="B125" s="16">
        <v>17.287073202286994</v>
      </c>
      <c r="C125" s="16">
        <v>-3.1052590980812331</v>
      </c>
      <c r="D125" s="16">
        <v>32.186999999999998</v>
      </c>
    </row>
    <row r="126" spans="1:4" x14ac:dyDescent="0.25">
      <c r="A126" s="15" t="s">
        <v>236</v>
      </c>
      <c r="B126" s="16">
        <v>16.907325440195308</v>
      </c>
      <c r="C126" s="16">
        <v>-2.6601069509271289</v>
      </c>
      <c r="D126" s="16">
        <v>22.016999999999999</v>
      </c>
    </row>
    <row r="127" spans="1:4" x14ac:dyDescent="0.25">
      <c r="A127" s="15" t="s">
        <v>237</v>
      </c>
      <c r="B127" s="16">
        <v>17.949348232133172</v>
      </c>
      <c r="C127" s="16">
        <v>-3.4866408634796229</v>
      </c>
      <c r="D127" s="16">
        <v>62.417000000000002</v>
      </c>
    </row>
    <row r="128" spans="1:4" x14ac:dyDescent="0.25">
      <c r="A128" s="15" t="s">
        <v>33</v>
      </c>
      <c r="B128" s="16">
        <v>14.575381370567127</v>
      </c>
      <c r="C128" s="16">
        <v>-3.7688695288234353</v>
      </c>
      <c r="D128" s="16">
        <v>2.1379999999999999</v>
      </c>
    </row>
    <row r="129" spans="1:4" x14ac:dyDescent="0.25">
      <c r="A129" s="15" t="s">
        <v>238</v>
      </c>
      <c r="B129" s="16">
        <v>17.16401015062598</v>
      </c>
      <c r="C129" s="16">
        <v>-1.2764097382154427</v>
      </c>
      <c r="D129" s="16">
        <v>28.46</v>
      </c>
    </row>
    <row r="130" spans="1:4" x14ac:dyDescent="0.25">
      <c r="A130" s="15" t="s">
        <v>239</v>
      </c>
      <c r="B130" s="16">
        <v>16.630320295638018</v>
      </c>
      <c r="C130" s="16">
        <v>-1.2158025560795132</v>
      </c>
      <c r="D130" s="16">
        <v>16.690000000000001</v>
      </c>
    </row>
    <row r="131" spans="1:4" x14ac:dyDescent="0.25">
      <c r="A131" s="15" t="s">
        <v>240</v>
      </c>
      <c r="B131" s="16">
        <v>15.300744866939068</v>
      </c>
      <c r="C131" s="16">
        <v>-2.8007433230323548</v>
      </c>
      <c r="D131" s="16">
        <v>4.4160000000000004</v>
      </c>
    </row>
    <row r="132" spans="1:4" x14ac:dyDescent="0.25">
      <c r="A132" s="15" t="s">
        <v>241</v>
      </c>
      <c r="B132" s="16">
        <v>15.588596761926707</v>
      </c>
      <c r="C132" s="16">
        <v>-1.3891236881300504</v>
      </c>
      <c r="D132" s="16">
        <v>5.8890000000000002</v>
      </c>
    </row>
    <row r="133" spans="1:4" x14ac:dyDescent="0.25">
      <c r="A133" s="15" t="s">
        <v>242</v>
      </c>
      <c r="B133" s="16">
        <v>16.529211430575298</v>
      </c>
      <c r="C133" s="16">
        <v>-3.4552909183756508</v>
      </c>
      <c r="D133" s="16">
        <v>15.085000000000001</v>
      </c>
    </row>
    <row r="134" spans="1:4" x14ac:dyDescent="0.25">
      <c r="A134" s="15" t="s">
        <v>243</v>
      </c>
      <c r="B134" s="16">
        <v>18.892819591995114</v>
      </c>
      <c r="C134" s="16">
        <v>-2.5657951535213388</v>
      </c>
      <c r="D134" s="16">
        <v>160.34200000000001</v>
      </c>
    </row>
    <row r="135" spans="1:4" x14ac:dyDescent="0.25">
      <c r="A135" s="15" t="s">
        <v>244</v>
      </c>
      <c r="B135" s="16">
        <v>15.419533837696875</v>
      </c>
      <c r="C135" s="16">
        <v>-4.1124136616829787</v>
      </c>
      <c r="D135" s="16">
        <v>4.9729999999999999</v>
      </c>
    </row>
    <row r="136" spans="1:4" x14ac:dyDescent="0.25">
      <c r="A136" s="15" t="s">
        <v>245</v>
      </c>
      <c r="B136" s="16">
        <v>14.941413706868287</v>
      </c>
      <c r="C136" s="16">
        <v>-4.1255201796905503</v>
      </c>
      <c r="D136" s="16">
        <v>3.0830000000000002</v>
      </c>
    </row>
    <row r="137" spans="1:4" x14ac:dyDescent="0.25">
      <c r="A137" s="15" t="s">
        <v>246</v>
      </c>
      <c r="B137" s="16">
        <v>18.982066393330058</v>
      </c>
      <c r="C137" s="16">
        <v>-2.2408134721622535</v>
      </c>
      <c r="D137" s="16">
        <v>175.31</v>
      </c>
    </row>
    <row r="138" spans="1:4" x14ac:dyDescent="0.25">
      <c r="A138" s="15" t="s">
        <v>247</v>
      </c>
      <c r="B138" s="16">
        <v>15.093662760464461</v>
      </c>
      <c r="C138" s="16">
        <v>-1.0128122988647772</v>
      </c>
      <c r="D138" s="16">
        <v>3.59</v>
      </c>
    </row>
    <row r="139" spans="1:4" x14ac:dyDescent="0.25">
      <c r="A139" s="15" t="s">
        <v>248</v>
      </c>
      <c r="B139" s="16">
        <v>15.711630042516571</v>
      </c>
      <c r="C139" s="16">
        <v>-2.6498471241446491</v>
      </c>
      <c r="D139" s="16">
        <v>6.66</v>
      </c>
    </row>
    <row r="140" spans="1:4" x14ac:dyDescent="0.25">
      <c r="A140" s="15" t="s">
        <v>249</v>
      </c>
      <c r="B140" s="16">
        <v>15.691917501252615</v>
      </c>
      <c r="C140" s="16">
        <v>-2.7658158379523523</v>
      </c>
      <c r="D140" s="16">
        <v>6.53</v>
      </c>
    </row>
    <row r="141" spans="1:4" x14ac:dyDescent="0.25">
      <c r="A141" s="15" t="s">
        <v>250</v>
      </c>
      <c r="B141" s="16">
        <v>17.217007894635426</v>
      </c>
      <c r="C141" s="16">
        <v>-3.1656313103493883</v>
      </c>
      <c r="D141" s="16">
        <v>30.009</v>
      </c>
    </row>
    <row r="142" spans="1:4" x14ac:dyDescent="0.25">
      <c r="A142" s="15" t="s">
        <v>251</v>
      </c>
      <c r="B142" s="16">
        <v>18.378357623305842</v>
      </c>
      <c r="C142" s="16">
        <v>-0.31316873085893487</v>
      </c>
      <c r="D142" s="16">
        <v>95.855999999999995</v>
      </c>
    </row>
    <row r="143" spans="1:4" x14ac:dyDescent="0.25">
      <c r="A143" s="15" t="s">
        <v>252</v>
      </c>
      <c r="B143" s="16">
        <v>17.4517537109976</v>
      </c>
      <c r="C143" s="16">
        <v>-2.4218485138208634</v>
      </c>
      <c r="D143" s="16">
        <v>37.948999999999998</v>
      </c>
    </row>
    <row r="144" spans="1:4" x14ac:dyDescent="0.25">
      <c r="A144" s="15" t="s">
        <v>253</v>
      </c>
      <c r="B144" s="16">
        <v>16.181821341838866</v>
      </c>
      <c r="C144" s="16">
        <v>-1.6827977056120569</v>
      </c>
      <c r="D144" s="16">
        <v>10.657999999999999</v>
      </c>
    </row>
    <row r="145" spans="1:4" x14ac:dyDescent="0.25">
      <c r="A145" s="15" t="s">
        <v>34</v>
      </c>
      <c r="B145" s="16"/>
      <c r="C145" s="16"/>
      <c r="D145" s="16"/>
    </row>
    <row r="146" spans="1:4" x14ac:dyDescent="0.25">
      <c r="A146" s="15" t="s">
        <v>254</v>
      </c>
      <c r="B146" s="16">
        <v>16.879462070495411</v>
      </c>
      <c r="C146" s="16">
        <v>-1.4870964258864368</v>
      </c>
      <c r="D146" s="16">
        <v>21.411999999999999</v>
      </c>
    </row>
    <row r="147" spans="1:4" x14ac:dyDescent="0.25">
      <c r="A147" s="15" t="s">
        <v>255</v>
      </c>
      <c r="B147" s="16">
        <v>18.774227801149749</v>
      </c>
      <c r="C147" s="16">
        <v>-5.1289142739532032</v>
      </c>
      <c r="D147" s="16">
        <v>142.411</v>
      </c>
    </row>
    <row r="148" spans="1:4" x14ac:dyDescent="0.25">
      <c r="A148" s="15" t="s">
        <v>256</v>
      </c>
      <c r="B148" s="16">
        <v>16.138682284566709</v>
      </c>
      <c r="C148" s="16">
        <v>-0.20985565698727435</v>
      </c>
      <c r="D148" s="16">
        <v>10.208</v>
      </c>
    </row>
    <row r="149" spans="1:4" x14ac:dyDescent="0.25">
      <c r="A149" s="15" t="s">
        <v>35</v>
      </c>
      <c r="B149" s="16">
        <v>12.117241431823558</v>
      </c>
      <c r="C149" s="16">
        <v>0.56916120077895405</v>
      </c>
      <c r="D149" s="16">
        <v>0.183</v>
      </c>
    </row>
    <row r="150" spans="1:4" x14ac:dyDescent="0.25">
      <c r="A150" s="15" t="s">
        <v>36</v>
      </c>
      <c r="B150" s="16"/>
      <c r="C150" s="16"/>
      <c r="D150" s="16"/>
    </row>
    <row r="151" spans="1:4" x14ac:dyDescent="0.25">
      <c r="A151" s="15" t="s">
        <v>257</v>
      </c>
      <c r="B151" s="16">
        <v>17.153732640464916</v>
      </c>
      <c r="C151" s="16">
        <v>-5.0340215950641305</v>
      </c>
      <c r="D151" s="16">
        <v>28.169</v>
      </c>
    </row>
    <row r="152" spans="1:4" x14ac:dyDescent="0.25">
      <c r="A152" s="15" t="s">
        <v>258</v>
      </c>
      <c r="B152" s="16">
        <v>16.413969082436388</v>
      </c>
      <c r="C152" s="16">
        <v>-2.2645197121872531</v>
      </c>
      <c r="D152" s="16">
        <v>13.443</v>
      </c>
    </row>
    <row r="153" spans="1:4" x14ac:dyDescent="0.25">
      <c r="A153" s="15" t="s">
        <v>259</v>
      </c>
      <c r="B153" s="16">
        <v>15.818475940933496</v>
      </c>
      <c r="C153" s="16">
        <v>-1.9062321885232378</v>
      </c>
      <c r="D153" s="16">
        <v>7.4109999999999996</v>
      </c>
    </row>
    <row r="154" spans="1:4" x14ac:dyDescent="0.25">
      <c r="A154" s="15" t="s">
        <v>37</v>
      </c>
      <c r="B154" s="16">
        <v>11.418614785498987</v>
      </c>
      <c r="C154" s="16">
        <v>1.8751410781671061</v>
      </c>
      <c r="D154" s="16">
        <v>9.0999999999999998E-2</v>
      </c>
    </row>
    <row r="155" spans="1:4" x14ac:dyDescent="0.25">
      <c r="A155" s="15" t="s">
        <v>260</v>
      </c>
      <c r="B155" s="16">
        <v>15.60727002719233</v>
      </c>
      <c r="C155" s="16">
        <v>-1.632317034955028</v>
      </c>
      <c r="D155" s="16">
        <v>6</v>
      </c>
    </row>
    <row r="156" spans="1:4" x14ac:dyDescent="0.25">
      <c r="A156" s="15" t="s">
        <v>261</v>
      </c>
      <c r="B156" s="16">
        <v>15.478299645895369</v>
      </c>
      <c r="C156" s="16">
        <v>1.0498221244986776</v>
      </c>
      <c r="D156" s="16">
        <v>5.274</v>
      </c>
    </row>
    <row r="157" spans="1:4" x14ac:dyDescent="0.25">
      <c r="A157" s="15" t="s">
        <v>262</v>
      </c>
      <c r="B157" s="16">
        <v>15.510391952215842</v>
      </c>
      <c r="C157" s="16">
        <v>-1.1650240541873613</v>
      </c>
      <c r="D157" s="16">
        <v>5.4459999999999997</v>
      </c>
    </row>
    <row r="158" spans="1:4" x14ac:dyDescent="0.25">
      <c r="A158" s="15" t="s">
        <v>38</v>
      </c>
      <c r="B158" s="16">
        <v>14.519102996385758</v>
      </c>
      <c r="C158" s="16">
        <v>-1.2109484180623613</v>
      </c>
      <c r="D158" s="16">
        <v>2.0209999999999999</v>
      </c>
    </row>
    <row r="159" spans="1:4" x14ac:dyDescent="0.25">
      <c r="A159" s="15" t="s">
        <v>39</v>
      </c>
      <c r="B159" s="16">
        <v>13.199324418540456</v>
      </c>
      <c r="C159" s="16">
        <v>-0.93395203072899158</v>
      </c>
      <c r="D159" s="16">
        <v>0.54</v>
      </c>
    </row>
    <row r="160" spans="1:4" x14ac:dyDescent="0.25">
      <c r="A160" s="15" t="s">
        <v>263</v>
      </c>
      <c r="B160" s="16">
        <v>17.739284252825083</v>
      </c>
      <c r="C160" s="16">
        <v>-3.2519154449038203</v>
      </c>
      <c r="D160" s="16">
        <v>50.591000000000001</v>
      </c>
    </row>
    <row r="161" spans="1:4" x14ac:dyDescent="0.25">
      <c r="A161" s="15" t="s">
        <v>264</v>
      </c>
      <c r="B161" s="16">
        <v>17.647472522217491</v>
      </c>
      <c r="C161" s="16">
        <v>-2.7782180093207351</v>
      </c>
      <c r="D161" s="16">
        <v>46.152999999999999</v>
      </c>
    </row>
    <row r="162" spans="1:4" x14ac:dyDescent="0.25">
      <c r="A162" s="15" t="s">
        <v>265</v>
      </c>
      <c r="B162" s="16">
        <v>16.837933446771309</v>
      </c>
      <c r="C162" s="16">
        <v>-0.61216039993876803</v>
      </c>
      <c r="D162" s="16">
        <v>20.541</v>
      </c>
    </row>
    <row r="163" spans="1:4" x14ac:dyDescent="0.25">
      <c r="A163" s="17" t="s">
        <v>40</v>
      </c>
      <c r="B163" s="16"/>
      <c r="C163" s="16"/>
      <c r="D163" s="16"/>
    </row>
    <row r="164" spans="1:4" x14ac:dyDescent="0.25">
      <c r="A164" s="17" t="s">
        <v>41</v>
      </c>
      <c r="B164" s="16">
        <v>12.025749091398891</v>
      </c>
      <c r="C164" s="16">
        <v>2.286055791042835</v>
      </c>
      <c r="D164" s="16">
        <v>0.16700000000000001</v>
      </c>
    </row>
    <row r="165" spans="1:4" x14ac:dyDescent="0.25">
      <c r="A165" s="17" t="s">
        <v>42</v>
      </c>
      <c r="B165" s="16">
        <v>11.608235644774552</v>
      </c>
      <c r="C165" s="16">
        <v>2.5510464522925451</v>
      </c>
      <c r="D165" s="16">
        <v>0.11</v>
      </c>
    </row>
    <row r="166" spans="1:4" x14ac:dyDescent="0.25">
      <c r="A166" s="15" t="s">
        <v>266</v>
      </c>
      <c r="B166" s="16">
        <v>17.301692263531425</v>
      </c>
      <c r="C166" s="16">
        <v>-4.0355040621991671</v>
      </c>
      <c r="D166" s="16">
        <v>32.661000000000001</v>
      </c>
    </row>
    <row r="167" spans="1:4" x14ac:dyDescent="0.25">
      <c r="A167" s="17" t="s">
        <v>43</v>
      </c>
      <c r="B167" s="16">
        <v>13.188151117942333</v>
      </c>
      <c r="C167" s="16">
        <v>-4.3567088266895917</v>
      </c>
      <c r="D167" s="16">
        <v>0.53400000000000003</v>
      </c>
    </row>
    <row r="168" spans="1:4" x14ac:dyDescent="0.25">
      <c r="A168" s="15" t="s">
        <v>44</v>
      </c>
      <c r="B168" s="16">
        <v>13.977629407440709</v>
      </c>
      <c r="C168" s="16">
        <v>-0.76546784213957131</v>
      </c>
      <c r="D168" s="16">
        <v>1.1759999999999999</v>
      </c>
    </row>
    <row r="169" spans="1:4" x14ac:dyDescent="0.25">
      <c r="A169" s="15" t="s">
        <v>267</v>
      </c>
      <c r="B169" s="16">
        <v>16.061525299469924</v>
      </c>
      <c r="C169" s="16">
        <v>-4.4075481719039589</v>
      </c>
      <c r="D169" s="16">
        <v>9.4499999999999993</v>
      </c>
    </row>
    <row r="170" spans="1:4" x14ac:dyDescent="0.25">
      <c r="A170" s="15" t="s">
        <v>268</v>
      </c>
      <c r="B170" s="16">
        <v>15.874366666035002</v>
      </c>
      <c r="C170" s="16">
        <v>-0.64435701639051324</v>
      </c>
      <c r="D170" s="16">
        <v>7.8369999999999997</v>
      </c>
    </row>
    <row r="171" spans="1:4" x14ac:dyDescent="0.25">
      <c r="A171" s="15" t="s">
        <v>269</v>
      </c>
      <c r="B171" s="16">
        <v>16.878574323678549</v>
      </c>
      <c r="C171" s="16">
        <v>-3.4211633943030333</v>
      </c>
      <c r="D171" s="16">
        <v>21.393000000000001</v>
      </c>
    </row>
    <row r="172" spans="1:4" x14ac:dyDescent="0.25">
      <c r="A172" s="15" t="s">
        <v>270</v>
      </c>
      <c r="B172" s="16"/>
      <c r="C172" s="16"/>
      <c r="D172" s="16"/>
    </row>
    <row r="173" spans="1:4" x14ac:dyDescent="0.25">
      <c r="A173" s="15" t="s">
        <v>271</v>
      </c>
      <c r="B173" s="16">
        <v>15.875896693108951</v>
      </c>
      <c r="C173" s="16">
        <v>-1.2777950213698408</v>
      </c>
      <c r="D173" s="16">
        <v>7.8490000000000002</v>
      </c>
    </row>
    <row r="174" spans="1:4" x14ac:dyDescent="0.25">
      <c r="A174" s="15" t="s">
        <v>272</v>
      </c>
      <c r="B174" s="16">
        <v>17.557361896844316</v>
      </c>
      <c r="C174" s="16">
        <v>-2.9798287017187781</v>
      </c>
      <c r="D174" s="16">
        <v>42.176000000000002</v>
      </c>
    </row>
    <row r="175" spans="1:4" x14ac:dyDescent="0.25">
      <c r="A175" s="15" t="s">
        <v>273</v>
      </c>
      <c r="B175" s="16">
        <v>17.975580436803511</v>
      </c>
      <c r="C175" s="16">
        <v>-2.0772712194835048</v>
      </c>
      <c r="D175" s="16">
        <v>64.075999999999993</v>
      </c>
    </row>
    <row r="176" spans="1:4" x14ac:dyDescent="0.25">
      <c r="A176" s="15" t="s">
        <v>134</v>
      </c>
      <c r="B176" s="16">
        <v>13.904436767158675</v>
      </c>
      <c r="C176" s="16">
        <v>-0.61990421879222779</v>
      </c>
      <c r="D176" s="16">
        <v>1.093</v>
      </c>
    </row>
    <row r="177" spans="1:4" x14ac:dyDescent="0.25">
      <c r="A177" s="15" t="s">
        <v>274</v>
      </c>
      <c r="B177" s="16">
        <v>15.781083268484597</v>
      </c>
      <c r="C177" s="16">
        <v>-1.5112736636468691</v>
      </c>
      <c r="D177" s="16">
        <v>7.1390000000000002</v>
      </c>
    </row>
    <row r="178" spans="1:4" x14ac:dyDescent="0.25">
      <c r="A178" s="15" t="s">
        <v>46</v>
      </c>
      <c r="B178" s="16">
        <v>11.552146178123509</v>
      </c>
      <c r="C178" s="16">
        <v>1.7147984280919266</v>
      </c>
      <c r="D178" s="16">
        <v>0.104</v>
      </c>
    </row>
    <row r="179" spans="1:4" x14ac:dyDescent="0.25">
      <c r="A179" s="17" t="s">
        <v>47</v>
      </c>
      <c r="B179" s="16">
        <v>14.095412443097093</v>
      </c>
      <c r="C179" s="16">
        <v>-0.24881129806278759</v>
      </c>
      <c r="D179" s="16">
        <v>1.323</v>
      </c>
    </row>
    <row r="180" spans="1:4" x14ac:dyDescent="0.25">
      <c r="A180" s="15" t="s">
        <v>275</v>
      </c>
      <c r="B180" s="16">
        <v>16.181539823514854</v>
      </c>
      <c r="C180" s="16">
        <v>-3.4363070921089145</v>
      </c>
      <c r="D180" s="16">
        <v>10.654999999999999</v>
      </c>
    </row>
    <row r="181" spans="1:4" x14ac:dyDescent="0.25">
      <c r="A181" s="15" t="s">
        <v>276</v>
      </c>
      <c r="B181" s="16">
        <v>18.118899747121084</v>
      </c>
      <c r="C181" s="16">
        <v>-2.5683724359750078</v>
      </c>
      <c r="D181" s="16">
        <v>73.95</v>
      </c>
    </row>
    <row r="182" spans="1:4" x14ac:dyDescent="0.25">
      <c r="A182" s="15" t="s">
        <v>277</v>
      </c>
      <c r="B182" s="16">
        <v>15.524974784465499</v>
      </c>
      <c r="C182" s="16">
        <v>-6.152583747441799</v>
      </c>
      <c r="D182" s="16">
        <v>5.5259999999999998</v>
      </c>
    </row>
    <row r="183" spans="1:4" x14ac:dyDescent="0.25">
      <c r="A183" s="15" t="s">
        <v>48</v>
      </c>
      <c r="B183" s="16">
        <v>9.3056505517805075</v>
      </c>
      <c r="C183" s="16">
        <v>3.5065578973199818</v>
      </c>
      <c r="D183" s="16">
        <v>1.0999999999999999E-2</v>
      </c>
    </row>
    <row r="184" spans="1:4" x14ac:dyDescent="0.25">
      <c r="A184" s="15" t="s">
        <v>278</v>
      </c>
      <c r="B184" s="16">
        <v>17.376585049255706</v>
      </c>
      <c r="C184" s="16">
        <v>-1.4261659041041503</v>
      </c>
      <c r="D184" s="16">
        <v>35.201000000000001</v>
      </c>
    </row>
    <row r="185" spans="1:4" x14ac:dyDescent="0.25">
      <c r="A185" s="15" t="s">
        <v>279</v>
      </c>
      <c r="B185" s="16">
        <v>17.634408993401944</v>
      </c>
      <c r="C185" s="16">
        <v>-3.4174160227662154</v>
      </c>
      <c r="D185" s="16">
        <v>45.554000000000002</v>
      </c>
    </row>
    <row r="186" spans="1:4" x14ac:dyDescent="0.25">
      <c r="A186" s="15" t="s">
        <v>280</v>
      </c>
      <c r="B186" s="16"/>
      <c r="C186" s="16"/>
      <c r="D186" s="16"/>
    </row>
    <row r="187" spans="1:4" x14ac:dyDescent="0.25">
      <c r="A187" s="15" t="s">
        <v>281</v>
      </c>
      <c r="B187" s="16">
        <v>17.95297846456846</v>
      </c>
      <c r="C187" s="16">
        <v>-1.8510622683893103</v>
      </c>
      <c r="D187" s="16">
        <v>62.643999999999998</v>
      </c>
    </row>
    <row r="188" spans="1:4" x14ac:dyDescent="0.25">
      <c r="A188" s="15" t="s">
        <v>123</v>
      </c>
      <c r="B188" s="16">
        <v>19.558340653871142</v>
      </c>
      <c r="C188" s="16">
        <v>-3.3976420493438426</v>
      </c>
      <c r="D188" s="16">
        <v>311.94600000000003</v>
      </c>
    </row>
    <row r="189" spans="1:4" x14ac:dyDescent="0.25">
      <c r="A189" s="15" t="s">
        <v>282</v>
      </c>
      <c r="B189" s="16">
        <v>15.03012652238869</v>
      </c>
      <c r="C189" s="16">
        <v>-2.4568500520054748</v>
      </c>
      <c r="D189" s="16">
        <v>3.3690000000000002</v>
      </c>
    </row>
    <row r="190" spans="1:4" x14ac:dyDescent="0.25">
      <c r="A190" s="15" t="s">
        <v>283</v>
      </c>
      <c r="B190" s="16">
        <v>17.177343216104152</v>
      </c>
      <c r="C190" s="16">
        <v>-4.9544176140980269</v>
      </c>
      <c r="D190" s="16">
        <v>28.841999999999999</v>
      </c>
    </row>
    <row r="191" spans="1:4" x14ac:dyDescent="0.25">
      <c r="A191" s="15" t="s">
        <v>49</v>
      </c>
      <c r="B191" s="16">
        <v>12.409013489526863</v>
      </c>
      <c r="C191" s="16">
        <v>0.13844138612207854</v>
      </c>
      <c r="D191" s="16">
        <v>0.245</v>
      </c>
    </row>
    <row r="192" spans="1:4" x14ac:dyDescent="0.25">
      <c r="A192" s="15" t="s">
        <v>284</v>
      </c>
      <c r="B192" s="16">
        <v>17.208910955324203</v>
      </c>
      <c r="C192" s="16">
        <v>-3.7377263060189918</v>
      </c>
      <c r="D192" s="16">
        <v>29.766999999999999</v>
      </c>
    </row>
    <row r="193" spans="1:4" x14ac:dyDescent="0.25">
      <c r="A193" s="15" t="s">
        <v>285</v>
      </c>
      <c r="B193" s="16">
        <v>18.307691201130048</v>
      </c>
      <c r="C193" s="16">
        <v>-1.1518305997697933</v>
      </c>
      <c r="D193" s="16">
        <v>89.316000000000003</v>
      </c>
    </row>
    <row r="194" spans="1:4" x14ac:dyDescent="0.25">
      <c r="A194" s="15" t="s">
        <v>286</v>
      </c>
      <c r="B194" s="16">
        <v>17.039572909519777</v>
      </c>
      <c r="C194" s="16">
        <v>-3.1335452479810795</v>
      </c>
      <c r="D194" s="16">
        <v>25.13</v>
      </c>
    </row>
    <row r="195" spans="1:4" x14ac:dyDescent="0.25">
      <c r="A195" s="15" t="s">
        <v>287</v>
      </c>
      <c r="B195" s="16">
        <v>16.424476800842584</v>
      </c>
      <c r="C195" s="16">
        <v>-3.3923449811961088</v>
      </c>
      <c r="D195" s="16">
        <v>13.585000000000001</v>
      </c>
    </row>
    <row r="196" spans="1:4" x14ac:dyDescent="0.25">
      <c r="A196" s="15" t="s">
        <v>288</v>
      </c>
      <c r="B196" s="16">
        <v>16.347221273950076</v>
      </c>
      <c r="C196" s="16">
        <v>-2.6622001549911345</v>
      </c>
      <c r="D196" s="16">
        <v>12.574999999999999</v>
      </c>
    </row>
    <row r="197" spans="1:4" x14ac:dyDescent="0.25">
      <c r="A197" s="19" t="s">
        <v>289</v>
      </c>
      <c r="B197" s="20">
        <v>9.3056505517805075</v>
      </c>
      <c r="C197" s="20">
        <v>-6.152583747441799</v>
      </c>
      <c r="D197" s="21">
        <v>1.0999999999999999E-2</v>
      </c>
    </row>
    <row r="198" spans="1:4" x14ac:dyDescent="0.25">
      <c r="A198" s="22" t="s">
        <v>290</v>
      </c>
      <c r="B198" s="23">
        <v>21.02197760801938</v>
      </c>
      <c r="C198" s="23">
        <v>3.5065578973199818</v>
      </c>
      <c r="D198" s="24">
        <v>1348.1210000000001</v>
      </c>
    </row>
    <row r="199" spans="1:4" x14ac:dyDescent="0.25">
      <c r="A199" s="22" t="s">
        <v>291</v>
      </c>
      <c r="B199" s="23">
        <v>15.813584298014757</v>
      </c>
      <c r="C199" s="23">
        <v>-2.0062907041189151</v>
      </c>
      <c r="D199" s="24">
        <v>39.549312138728311</v>
      </c>
    </row>
    <row r="200" spans="1:4" x14ac:dyDescent="0.25">
      <c r="A200" s="25" t="s">
        <v>292</v>
      </c>
      <c r="B200" s="26">
        <v>1.9744284492906559</v>
      </c>
      <c r="C200" s="26">
        <v>1.8252339049026294</v>
      </c>
      <c r="D200" s="27">
        <v>142.36057054921218</v>
      </c>
    </row>
    <row r="205" spans="1:4" x14ac:dyDescent="0.25">
      <c r="B205" s="14" t="s">
        <v>150</v>
      </c>
      <c r="C205" s="14" t="s">
        <v>151</v>
      </c>
      <c r="D205" s="14" t="s">
        <v>152</v>
      </c>
    </row>
    <row r="206" spans="1:4" x14ac:dyDescent="0.25">
      <c r="A206" s="15" t="s">
        <v>153</v>
      </c>
      <c r="B206" s="16"/>
      <c r="C206" s="16"/>
      <c r="D206" s="16"/>
    </row>
    <row r="207" spans="1:4" x14ac:dyDescent="0.25">
      <c r="A207" s="15" t="s">
        <v>154</v>
      </c>
      <c r="B207" s="16"/>
      <c r="C207" s="16"/>
      <c r="D207" s="16"/>
    </row>
    <row r="208" spans="1:4" x14ac:dyDescent="0.25">
      <c r="A208" s="15" t="s">
        <v>155</v>
      </c>
      <c r="B208" s="16"/>
      <c r="C208" s="16"/>
      <c r="D208" s="16"/>
    </row>
    <row r="209" spans="1:4" x14ac:dyDescent="0.25">
      <c r="A209" s="15" t="s">
        <v>156</v>
      </c>
      <c r="B209" s="16"/>
      <c r="C209" s="16"/>
      <c r="D209" s="16"/>
    </row>
    <row r="210" spans="1:4" x14ac:dyDescent="0.25">
      <c r="A210" s="17" t="s">
        <v>0</v>
      </c>
      <c r="B210" s="16">
        <v>11.385092093460344</v>
      </c>
      <c r="C210" s="16">
        <f>+VLOOKUP(A210,$A$14:$C$196,3,0)</f>
        <v>1.5141277326297755</v>
      </c>
      <c r="D210" s="16">
        <v>8.7999999999999995E-2</v>
      </c>
    </row>
    <row r="211" spans="1:4" x14ac:dyDescent="0.25">
      <c r="A211" s="15" t="s">
        <v>157</v>
      </c>
      <c r="B211" s="16"/>
      <c r="C211" s="16"/>
      <c r="D211" s="16"/>
    </row>
    <row r="212" spans="1:4" x14ac:dyDescent="0.25">
      <c r="A212" s="15" t="s">
        <v>158</v>
      </c>
      <c r="B212" s="16"/>
      <c r="C212" s="16"/>
      <c r="D212" s="16"/>
    </row>
    <row r="213" spans="1:4" x14ac:dyDescent="0.25">
      <c r="A213" s="15" t="s">
        <v>159</v>
      </c>
      <c r="B213" s="16"/>
      <c r="C213" s="16"/>
      <c r="D213" s="16"/>
    </row>
    <row r="214" spans="1:4" x14ac:dyDescent="0.25">
      <c r="A214" s="15" t="s">
        <v>160</v>
      </c>
      <c r="B214" s="16"/>
      <c r="C214" s="16"/>
      <c r="D214" s="16"/>
    </row>
    <row r="215" spans="1:4" x14ac:dyDescent="0.25">
      <c r="A215" s="15" t="s">
        <v>161</v>
      </c>
      <c r="B215" s="16"/>
      <c r="C215" s="59"/>
      <c r="D215" s="16"/>
    </row>
    <row r="216" spans="1:4" x14ac:dyDescent="0.25">
      <c r="A216" s="17" t="s">
        <v>1</v>
      </c>
      <c r="B216" s="16">
        <v>12.759957758756611</v>
      </c>
      <c r="C216" s="59">
        <f>+VLOOKUP(A216,$A$14:$C$196,3,0)</f>
        <v>-9.9950033308349932E-4</v>
      </c>
      <c r="D216" s="16">
        <v>0.34799999999999998</v>
      </c>
    </row>
    <row r="217" spans="1:4" x14ac:dyDescent="0.25">
      <c r="A217" s="15" t="s">
        <v>2</v>
      </c>
      <c r="B217" s="16"/>
      <c r="C217" s="16"/>
      <c r="D217" s="16"/>
    </row>
    <row r="218" spans="1:4" x14ac:dyDescent="0.25">
      <c r="A218" s="15" t="s">
        <v>162</v>
      </c>
      <c r="B218" s="16"/>
      <c r="C218" s="16"/>
      <c r="D218" s="16"/>
    </row>
    <row r="219" spans="1:4" x14ac:dyDescent="0.25">
      <c r="A219" s="17" t="s">
        <v>3</v>
      </c>
      <c r="B219" s="16">
        <v>12.531772785169476</v>
      </c>
      <c r="C219" s="59">
        <f>+VLOOKUP(A219,$A$14:$C$196,3,0)</f>
        <v>2.4534079827286295</v>
      </c>
      <c r="D219" s="16">
        <v>0.27700000000000002</v>
      </c>
    </row>
    <row r="220" spans="1:4" x14ac:dyDescent="0.25">
      <c r="A220" s="15" t="s">
        <v>163</v>
      </c>
      <c r="B220" s="16"/>
      <c r="C220" s="16"/>
      <c r="D220" s="16"/>
    </row>
    <row r="221" spans="1:4" x14ac:dyDescent="0.25">
      <c r="A221" s="15" t="s">
        <v>164</v>
      </c>
      <c r="B221" s="16"/>
      <c r="C221" s="16"/>
      <c r="D221" s="16"/>
    </row>
    <row r="222" spans="1:4" x14ac:dyDescent="0.25">
      <c r="A222" s="15" t="s">
        <v>4</v>
      </c>
      <c r="B222" s="16">
        <v>12.733755386362587</v>
      </c>
      <c r="C222" s="59">
        <f>+VLOOKUP(A222,$A$14:$C$196,3,0)</f>
        <v>-0.92997445896007724</v>
      </c>
      <c r="D222" s="16">
        <v>0.33900000000000002</v>
      </c>
    </row>
    <row r="223" spans="1:4" x14ac:dyDescent="0.25">
      <c r="A223" s="15" t="s">
        <v>165</v>
      </c>
      <c r="B223" s="16"/>
      <c r="C223" s="16"/>
      <c r="D223" s="16"/>
    </row>
    <row r="224" spans="1:4" x14ac:dyDescent="0.25">
      <c r="A224" s="15" t="s">
        <v>5</v>
      </c>
      <c r="B224" s="16">
        <v>13.460263166016727</v>
      </c>
      <c r="C224" s="59">
        <f>+VLOOKUP(A224,$A$14:$C$196,3,0)</f>
        <v>-2.0383590965786058</v>
      </c>
      <c r="D224" s="16">
        <v>0.70099999999999996</v>
      </c>
    </row>
    <row r="225" spans="1:4" x14ac:dyDescent="0.25">
      <c r="A225" s="15" t="s">
        <v>166</v>
      </c>
      <c r="B225" s="16"/>
      <c r="C225" s="16"/>
      <c r="D225" s="16"/>
    </row>
    <row r="226" spans="1:4" x14ac:dyDescent="0.25">
      <c r="A226" s="15" t="s">
        <v>167</v>
      </c>
      <c r="B226" s="16"/>
      <c r="C226" s="16"/>
      <c r="D226" s="16"/>
    </row>
    <row r="227" spans="1:4" x14ac:dyDescent="0.25">
      <c r="A227" s="15" t="s">
        <v>6</v>
      </c>
      <c r="B227" s="16">
        <v>14.432316505267497</v>
      </c>
      <c r="C227" s="59">
        <f>+VLOOKUP(A227,$A$14:$C$196,3,0)</f>
        <v>-4.1426584225006513</v>
      </c>
      <c r="D227" s="16">
        <v>1.853</v>
      </c>
    </row>
    <row r="228" spans="1:4" x14ac:dyDescent="0.25">
      <c r="A228" s="15" t="s">
        <v>169</v>
      </c>
      <c r="B228" s="16"/>
      <c r="C228" s="16"/>
      <c r="D228" s="16"/>
    </row>
    <row r="229" spans="1:4" x14ac:dyDescent="0.25">
      <c r="A229" s="15" t="s">
        <v>7</v>
      </c>
      <c r="B229" s="16"/>
      <c r="C229" s="16"/>
      <c r="D229" s="16"/>
    </row>
    <row r="230" spans="1:4" x14ac:dyDescent="0.25">
      <c r="A230" s="15" t="s">
        <v>172</v>
      </c>
      <c r="B230" s="16"/>
      <c r="C230" s="16"/>
      <c r="D230" s="16"/>
    </row>
    <row r="231" spans="1:4" x14ac:dyDescent="0.25">
      <c r="A231" s="15" t="s">
        <v>174</v>
      </c>
      <c r="B231" s="16"/>
      <c r="C231" s="16"/>
      <c r="D231" s="16"/>
    </row>
    <row r="232" spans="1:4" x14ac:dyDescent="0.25">
      <c r="A232" s="15" t="s">
        <v>175</v>
      </c>
      <c r="B232" s="16"/>
      <c r="C232" s="16"/>
      <c r="D232" s="16"/>
    </row>
    <row r="233" spans="1:4" x14ac:dyDescent="0.25">
      <c r="A233" s="15" t="s">
        <v>176</v>
      </c>
      <c r="B233" s="16"/>
      <c r="C233" s="16"/>
      <c r="D233" s="16"/>
    </row>
    <row r="234" spans="1:4" x14ac:dyDescent="0.25">
      <c r="A234" s="15" t="s">
        <v>177</v>
      </c>
      <c r="B234" s="16"/>
      <c r="C234" s="16"/>
      <c r="D234" s="16"/>
    </row>
    <row r="235" spans="1:4" x14ac:dyDescent="0.25">
      <c r="A235" s="15" t="s">
        <v>178</v>
      </c>
      <c r="B235" s="16"/>
      <c r="C235" s="16"/>
      <c r="D235" s="16"/>
    </row>
    <row r="236" spans="1:4" x14ac:dyDescent="0.25">
      <c r="A236" s="15" t="s">
        <v>8</v>
      </c>
      <c r="B236" s="16">
        <v>13.161584090557611</v>
      </c>
      <c r="C236" s="59">
        <f>+VLOOKUP(A236,$A$14:$C$196,3,0)</f>
        <v>-7.4720148387009541E-3</v>
      </c>
      <c r="D236" s="16">
        <v>0.52</v>
      </c>
    </row>
    <row r="237" spans="1:4" x14ac:dyDescent="0.25">
      <c r="A237" s="15" t="s">
        <v>179</v>
      </c>
      <c r="B237" s="16"/>
      <c r="C237" s="16"/>
      <c r="D237" s="16"/>
    </row>
    <row r="238" spans="1:4" x14ac:dyDescent="0.25">
      <c r="A238" s="15" t="s">
        <v>180</v>
      </c>
      <c r="B238" s="16"/>
      <c r="C238" s="16"/>
      <c r="D238" s="16"/>
    </row>
    <row r="239" spans="1:4" x14ac:dyDescent="0.25">
      <c r="A239" s="15" t="s">
        <v>181</v>
      </c>
      <c r="B239" s="16"/>
      <c r="C239" s="16"/>
      <c r="D239" s="16"/>
    </row>
    <row r="240" spans="1:4" x14ac:dyDescent="0.25">
      <c r="A240" s="15" t="s">
        <v>182</v>
      </c>
      <c r="B240" s="16"/>
      <c r="C240" s="16"/>
      <c r="D240" s="16"/>
    </row>
    <row r="241" spans="1:4" x14ac:dyDescent="0.25">
      <c r="A241" s="15" t="s">
        <v>183</v>
      </c>
      <c r="B241" s="16"/>
      <c r="C241" s="16"/>
      <c r="D241" s="16"/>
    </row>
    <row r="242" spans="1:4" x14ac:dyDescent="0.25">
      <c r="A242" s="15" t="s">
        <v>9</v>
      </c>
      <c r="B242" s="16">
        <v>13.42984807715229</v>
      </c>
      <c r="C242" s="59">
        <f>+VLOOKUP(A242,$A$14:$C$196,3,0)</f>
        <v>1.5766480896111095</v>
      </c>
      <c r="D242" s="16">
        <v>0.68</v>
      </c>
    </row>
    <row r="243" spans="1:4" x14ac:dyDescent="0.25">
      <c r="A243" s="15" t="s">
        <v>184</v>
      </c>
      <c r="B243" s="16"/>
      <c r="C243" s="16"/>
      <c r="D243" s="16"/>
    </row>
    <row r="244" spans="1:4" x14ac:dyDescent="0.25">
      <c r="A244" s="15" t="s">
        <v>185</v>
      </c>
      <c r="B244" s="16"/>
      <c r="C244" s="16"/>
      <c r="D244" s="16"/>
    </row>
    <row r="245" spans="1:4" x14ac:dyDescent="0.25">
      <c r="A245" s="15" t="s">
        <v>186</v>
      </c>
      <c r="B245" s="16"/>
      <c r="C245" s="16"/>
      <c r="D245" s="16"/>
    </row>
    <row r="246" spans="1:4" x14ac:dyDescent="0.25">
      <c r="A246" s="15" t="s">
        <v>187</v>
      </c>
      <c r="B246" s="16"/>
      <c r="C246" s="16"/>
      <c r="D246" s="16"/>
    </row>
    <row r="247" spans="1:4" x14ac:dyDescent="0.25">
      <c r="A247" s="15" t="s">
        <v>188</v>
      </c>
      <c r="B247" s="16"/>
      <c r="C247" s="16"/>
      <c r="D247" s="16"/>
    </row>
    <row r="248" spans="1:4" x14ac:dyDescent="0.25">
      <c r="A248" s="15" t="s">
        <v>10</v>
      </c>
      <c r="B248" s="16">
        <v>13.612169633946245</v>
      </c>
      <c r="C248" s="59">
        <f>+VLOOKUP(A248,$A$14:$C$196,3,0)</f>
        <v>-0.43178241642553777</v>
      </c>
      <c r="D248" s="16">
        <v>0.81599999999999995</v>
      </c>
    </row>
    <row r="249" spans="1:4" x14ac:dyDescent="0.25">
      <c r="A249" s="15" t="s">
        <v>189</v>
      </c>
      <c r="B249" s="16"/>
      <c r="C249" s="16"/>
      <c r="D249" s="16"/>
    </row>
    <row r="250" spans="1:4" x14ac:dyDescent="0.25">
      <c r="A250" s="15" t="s">
        <v>190</v>
      </c>
      <c r="B250" s="16"/>
      <c r="C250" s="16"/>
      <c r="D250" s="16"/>
    </row>
    <row r="251" spans="1:4" x14ac:dyDescent="0.25">
      <c r="A251" s="15" t="s">
        <v>11</v>
      </c>
      <c r="B251" s="16">
        <v>13.647091906339311</v>
      </c>
      <c r="C251" s="59">
        <f>+VLOOKUP(A251,$A$14:$C$196,3,0)</f>
        <v>-1.0638482962317697</v>
      </c>
      <c r="D251" s="16">
        <v>0.84499999999999997</v>
      </c>
    </row>
    <row r="252" spans="1:4" x14ac:dyDescent="0.25">
      <c r="A252" s="17" t="s">
        <v>12</v>
      </c>
      <c r="B252" s="16">
        <v>11.170435156023453</v>
      </c>
      <c r="C252" s="59">
        <f>+VLOOKUP(A252,$A$14:$C$196,3,0)</f>
        <v>1.6739764335716716</v>
      </c>
      <c r="D252" s="16">
        <v>7.0999999999999994E-2</v>
      </c>
    </row>
    <row r="253" spans="1:4" x14ac:dyDescent="0.25">
      <c r="A253" s="15" t="s">
        <v>191</v>
      </c>
      <c r="B253" s="16"/>
      <c r="C253" s="59"/>
      <c r="D253" s="16"/>
    </row>
    <row r="254" spans="1:4" x14ac:dyDescent="0.25">
      <c r="A254" s="15" t="s">
        <v>192</v>
      </c>
      <c r="B254" s="16"/>
      <c r="C254" s="16"/>
      <c r="D254" s="16"/>
    </row>
    <row r="255" spans="1:4" x14ac:dyDescent="0.25">
      <c r="A255" s="15" t="s">
        <v>193</v>
      </c>
      <c r="B255" s="16"/>
      <c r="C255" s="16"/>
      <c r="D255" s="16"/>
    </row>
    <row r="256" spans="1:4" x14ac:dyDescent="0.25">
      <c r="A256" s="15" t="s">
        <v>194</v>
      </c>
      <c r="B256" s="16"/>
      <c r="C256" s="16"/>
      <c r="D256" s="16"/>
    </row>
    <row r="257" spans="1:4" x14ac:dyDescent="0.25">
      <c r="A257" s="15" t="s">
        <v>13</v>
      </c>
      <c r="B257" s="16">
        <v>14.116355616942336</v>
      </c>
      <c r="C257" s="59">
        <f>+VLOOKUP(A257,$A$14:$C$196,3,0)</f>
        <v>-3.3339886319687051</v>
      </c>
      <c r="D257" s="16">
        <v>1.351</v>
      </c>
    </row>
    <row r="258" spans="1:4" x14ac:dyDescent="0.25">
      <c r="A258" s="15" t="s">
        <v>195</v>
      </c>
      <c r="B258" s="16"/>
      <c r="C258" s="16"/>
      <c r="D258" s="16"/>
    </row>
    <row r="259" spans="1:4" x14ac:dyDescent="0.25">
      <c r="A259" s="15" t="s">
        <v>14</v>
      </c>
      <c r="B259" s="16">
        <v>14.108180171927094</v>
      </c>
      <c r="C259" s="59">
        <f>+VLOOKUP(A259,$A$14:$C$196,3,0)</f>
        <v>-2.6483001966964359</v>
      </c>
      <c r="D259" s="16">
        <v>1.34</v>
      </c>
    </row>
    <row r="260" spans="1:4" x14ac:dyDescent="0.25">
      <c r="A260" s="15" t="s">
        <v>196</v>
      </c>
      <c r="B260" s="16"/>
      <c r="C260" s="16"/>
      <c r="D260" s="16"/>
    </row>
    <row r="261" spans="1:4" x14ac:dyDescent="0.25">
      <c r="A261" s="15" t="s">
        <v>15</v>
      </c>
      <c r="B261" s="16">
        <v>13.703461054155651</v>
      </c>
      <c r="C261" s="59">
        <f>+VLOOKUP(A261,$A$14:$C$196,3,0)</f>
        <v>3.9178608776525105E-2</v>
      </c>
      <c r="D261" s="16">
        <v>0.89400000000000002</v>
      </c>
    </row>
    <row r="262" spans="1:4" x14ac:dyDescent="0.25">
      <c r="A262" s="15" t="s">
        <v>197</v>
      </c>
      <c r="B262" s="16"/>
      <c r="C262" s="16"/>
      <c r="D262" s="16"/>
    </row>
    <row r="263" spans="1:4" x14ac:dyDescent="0.25">
      <c r="A263" s="15" t="s">
        <v>198</v>
      </c>
      <c r="B263" s="16"/>
      <c r="C263" s="16"/>
      <c r="D263" s="16"/>
    </row>
    <row r="264" spans="1:4" x14ac:dyDescent="0.25">
      <c r="A264" s="15" t="s">
        <v>16</v>
      </c>
      <c r="B264" s="16">
        <v>14.232904236937712</v>
      </c>
      <c r="C264" s="59">
        <f>+VLOOKUP(A264,$A$14:$C$196,3,0)</f>
        <v>-3.4722381547664072</v>
      </c>
      <c r="D264" s="16">
        <v>1.518</v>
      </c>
    </row>
    <row r="265" spans="1:4" x14ac:dyDescent="0.25">
      <c r="A265" s="15" t="s">
        <v>17</v>
      </c>
      <c r="B265" s="16">
        <v>14.402741512932669</v>
      </c>
      <c r="C265" s="59">
        <f>+VLOOKUP(A265,$A$14:$C$196,3,0)</f>
        <v>0.33647223662121289</v>
      </c>
      <c r="D265" s="16">
        <v>1.7989999999999999</v>
      </c>
    </row>
    <row r="266" spans="1:4" x14ac:dyDescent="0.25">
      <c r="A266" s="15" t="s">
        <v>199</v>
      </c>
      <c r="B266" s="16"/>
      <c r="C266" s="16"/>
      <c r="D266" s="16"/>
    </row>
    <row r="267" spans="1:4" x14ac:dyDescent="0.25">
      <c r="A267" s="15" t="s">
        <v>200</v>
      </c>
      <c r="B267" s="16"/>
      <c r="C267" s="16"/>
      <c r="D267" s="16"/>
    </row>
    <row r="268" spans="1:4" x14ac:dyDescent="0.25">
      <c r="A268" s="15" t="s">
        <v>201</v>
      </c>
      <c r="B268" s="16"/>
      <c r="C268" s="16"/>
      <c r="D268" s="16"/>
    </row>
    <row r="269" spans="1:4" x14ac:dyDescent="0.25">
      <c r="A269" s="15" t="s">
        <v>202</v>
      </c>
      <c r="B269" s="16"/>
      <c r="C269" s="16"/>
      <c r="D269" s="16"/>
    </row>
    <row r="270" spans="1:4" x14ac:dyDescent="0.25">
      <c r="A270" s="17" t="s">
        <v>18</v>
      </c>
      <c r="B270" s="16">
        <v>11.552146178123509</v>
      </c>
      <c r="C270" s="59">
        <f>+VLOOKUP(A270,$A$14:$C$196,3,0)</f>
        <v>2.1774219500400398</v>
      </c>
      <c r="D270" s="16">
        <v>0.104</v>
      </c>
    </row>
    <row r="271" spans="1:4" x14ac:dyDescent="0.25">
      <c r="A271" s="15" t="s">
        <v>203</v>
      </c>
      <c r="B271" s="16"/>
      <c r="C271" s="16"/>
      <c r="D271" s="16"/>
    </row>
    <row r="272" spans="1:4" x14ac:dyDescent="0.25">
      <c r="A272" s="15" t="s">
        <v>204</v>
      </c>
      <c r="B272" s="16"/>
      <c r="C272" s="16"/>
      <c r="D272" s="16"/>
    </row>
    <row r="273" spans="1:4" x14ac:dyDescent="0.25">
      <c r="A273" s="15" t="s">
        <v>19</v>
      </c>
      <c r="B273" s="16">
        <v>14.336088473172943</v>
      </c>
      <c r="C273" s="59">
        <f>+VLOOKUP(A273,$A$14:$C$196,3,0)</f>
        <v>-1.1392564896062447</v>
      </c>
      <c r="D273" s="16">
        <v>1.6830000000000001</v>
      </c>
    </row>
    <row r="274" spans="1:4" x14ac:dyDescent="0.25">
      <c r="A274" s="17" t="s">
        <v>20</v>
      </c>
      <c r="B274" s="16">
        <v>13.560618308335483</v>
      </c>
      <c r="C274" s="59">
        <f>+VLOOKUP(A274,$A$14:$C$196,3,0)</f>
        <v>-3.6730041049556461</v>
      </c>
      <c r="D274" s="16">
        <v>0.77500000000000002</v>
      </c>
    </row>
    <row r="275" spans="1:4" x14ac:dyDescent="0.25">
      <c r="A275" s="15" t="s">
        <v>205</v>
      </c>
      <c r="B275" s="16"/>
      <c r="C275" s="16"/>
      <c r="D275" s="16"/>
    </row>
    <row r="276" spans="1:4" x14ac:dyDescent="0.25">
      <c r="A276" s="15" t="s">
        <v>206</v>
      </c>
      <c r="B276" s="16"/>
      <c r="C276" s="16"/>
      <c r="D276" s="16"/>
    </row>
    <row r="277" spans="1:4" x14ac:dyDescent="0.25">
      <c r="A277" s="15" t="s">
        <v>207</v>
      </c>
      <c r="B277" s="16"/>
      <c r="C277" s="16"/>
      <c r="D277" s="16"/>
    </row>
    <row r="278" spans="1:4" x14ac:dyDescent="0.25">
      <c r="A278" s="15" t="s">
        <v>208</v>
      </c>
      <c r="B278" s="16"/>
      <c r="C278" s="16"/>
      <c r="D278" s="16"/>
    </row>
    <row r="279" spans="1:4" x14ac:dyDescent="0.25">
      <c r="A279" s="15" t="s">
        <v>21</v>
      </c>
      <c r="B279" s="16">
        <v>12.694652660348845</v>
      </c>
      <c r="C279" s="59">
        <f>+VLOOKUP(A279,$A$14:$C$196,3,0)</f>
        <v>-3.509054777518569</v>
      </c>
      <c r="D279" s="16">
        <v>0.32600000000000001</v>
      </c>
    </row>
    <row r="280" spans="1:4" x14ac:dyDescent="0.25">
      <c r="A280" s="15" t="s">
        <v>209</v>
      </c>
      <c r="B280" s="16"/>
      <c r="C280" s="16"/>
      <c r="D280" s="16"/>
    </row>
    <row r="281" spans="1:4" x14ac:dyDescent="0.25">
      <c r="A281" s="15" t="s">
        <v>210</v>
      </c>
      <c r="B281" s="16"/>
      <c r="C281" s="16"/>
      <c r="D281" s="16"/>
    </row>
    <row r="282" spans="1:4" x14ac:dyDescent="0.25">
      <c r="A282" s="15" t="s">
        <v>211</v>
      </c>
      <c r="B282" s="16"/>
      <c r="C282" s="16"/>
      <c r="D282" s="16"/>
    </row>
    <row r="283" spans="1:4" x14ac:dyDescent="0.25">
      <c r="A283" s="15" t="s">
        <v>212</v>
      </c>
      <c r="B283" s="16"/>
      <c r="C283" s="16"/>
      <c r="D283" s="16"/>
    </row>
    <row r="284" spans="1:4" x14ac:dyDescent="0.25">
      <c r="A284" s="15" t="s">
        <v>213</v>
      </c>
      <c r="B284" s="16"/>
      <c r="C284" s="16"/>
      <c r="D284" s="16"/>
    </row>
    <row r="285" spans="1:4" x14ac:dyDescent="0.25">
      <c r="A285" s="15" t="s">
        <v>214</v>
      </c>
      <c r="B285" s="16"/>
      <c r="C285" s="16"/>
      <c r="D285" s="16"/>
    </row>
    <row r="286" spans="1:4" x14ac:dyDescent="0.25">
      <c r="A286" s="15" t="s">
        <v>215</v>
      </c>
      <c r="B286" s="16"/>
      <c r="C286" s="16"/>
      <c r="D286" s="16"/>
    </row>
    <row r="287" spans="1:4" x14ac:dyDescent="0.25">
      <c r="A287" s="17" t="s">
        <v>22</v>
      </c>
      <c r="B287" s="16">
        <v>14.823833375284924</v>
      </c>
      <c r="C287" s="59">
        <f>+VLOOKUP(A287,$A$14:$C$196,3,0)</f>
        <v>0.50805169688326535</v>
      </c>
      <c r="D287" s="16">
        <v>2.7410000000000001</v>
      </c>
    </row>
    <row r="288" spans="1:4" x14ac:dyDescent="0.25">
      <c r="A288" s="15" t="s">
        <v>216</v>
      </c>
      <c r="B288" s="16"/>
      <c r="C288" s="16"/>
      <c r="D288" s="16"/>
    </row>
    <row r="289" spans="1:4" x14ac:dyDescent="0.25">
      <c r="A289" s="15" t="s">
        <v>217</v>
      </c>
      <c r="B289" s="16"/>
      <c r="C289" s="16"/>
      <c r="D289" s="16"/>
    </row>
    <row r="290" spans="1:4" x14ac:dyDescent="0.25">
      <c r="A290" s="15" t="s">
        <v>218</v>
      </c>
      <c r="B290" s="16"/>
      <c r="C290" s="16"/>
      <c r="D290" s="16"/>
    </row>
    <row r="291" spans="1:4" x14ac:dyDescent="0.25">
      <c r="A291" s="15" t="s">
        <v>219</v>
      </c>
      <c r="B291" s="16"/>
      <c r="C291" s="16"/>
      <c r="D291" s="16"/>
    </row>
    <row r="292" spans="1:4" x14ac:dyDescent="0.25">
      <c r="A292" s="15" t="s">
        <v>23</v>
      </c>
      <c r="B292" s="16">
        <v>11.561715629139661</v>
      </c>
      <c r="C292" s="59">
        <f>+VLOOKUP(A292,$A$14:$C$196,3,0)</f>
        <v>0.21072103131565253</v>
      </c>
      <c r="D292" s="16">
        <v>0.105</v>
      </c>
    </row>
    <row r="293" spans="1:4" x14ac:dyDescent="0.25">
      <c r="A293" s="15" t="s">
        <v>220</v>
      </c>
      <c r="B293" s="16"/>
      <c r="C293" s="16"/>
      <c r="D293" s="16"/>
    </row>
    <row r="294" spans="1:4" x14ac:dyDescent="0.25">
      <c r="A294" s="15" t="s">
        <v>221</v>
      </c>
      <c r="B294" s="16"/>
      <c r="C294" s="16"/>
      <c r="D294" s="16"/>
    </row>
    <row r="295" spans="1:4" x14ac:dyDescent="0.25">
      <c r="A295" s="15" t="s">
        <v>222</v>
      </c>
      <c r="B295" s="16"/>
      <c r="C295" s="16"/>
      <c r="D295" s="16"/>
    </row>
    <row r="296" spans="1:4" x14ac:dyDescent="0.25">
      <c r="A296" s="15" t="s">
        <v>223</v>
      </c>
      <c r="B296" s="16"/>
      <c r="C296" s="16"/>
      <c r="D296" s="16"/>
    </row>
    <row r="297" spans="1:4" x14ac:dyDescent="0.25">
      <c r="A297" s="15" t="s">
        <v>24</v>
      </c>
      <c r="B297" s="16">
        <v>14.617512143436301</v>
      </c>
      <c r="C297" s="59">
        <f>+VLOOKUP(A297,$A$14:$C$196,3,0)</f>
        <v>-2.1841232555752943</v>
      </c>
      <c r="D297" s="16">
        <v>2.23</v>
      </c>
    </row>
    <row r="298" spans="1:4" x14ac:dyDescent="0.25">
      <c r="A298" s="15" t="s">
        <v>224</v>
      </c>
      <c r="B298" s="16"/>
      <c r="C298" s="16"/>
      <c r="D298" s="16"/>
    </row>
    <row r="299" spans="1:4" x14ac:dyDescent="0.25">
      <c r="A299" s="15" t="s">
        <v>25</v>
      </c>
      <c r="B299" s="16">
        <v>14.478713862151148</v>
      </c>
      <c r="C299" s="59">
        <f>+VLOOKUP(A299,$A$14:$C$196,3,0)</f>
        <v>-1.1105408595333834</v>
      </c>
      <c r="D299" s="16">
        <v>1.9410000000000001</v>
      </c>
    </row>
    <row r="300" spans="1:4" x14ac:dyDescent="0.25">
      <c r="A300" s="15" t="s">
        <v>225</v>
      </c>
      <c r="B300" s="16"/>
      <c r="C300" s="16"/>
      <c r="D300" s="16"/>
    </row>
    <row r="301" spans="1:4" x14ac:dyDescent="0.25">
      <c r="A301" s="15" t="s">
        <v>226</v>
      </c>
      <c r="B301" s="16"/>
      <c r="C301" s="16"/>
      <c r="D301" s="16"/>
    </row>
    <row r="302" spans="1:4" x14ac:dyDescent="0.25">
      <c r="A302" s="15" t="s">
        <v>227</v>
      </c>
      <c r="B302" s="16"/>
      <c r="C302" s="16"/>
      <c r="D302" s="16"/>
    </row>
    <row r="303" spans="1:4" x14ac:dyDescent="0.25">
      <c r="A303" s="15" t="s">
        <v>26</v>
      </c>
      <c r="B303" s="16">
        <v>13.149978544437301</v>
      </c>
      <c r="C303" s="59">
        <f>+VLOOKUP(A303,$A$14:$C$196,3,0)</f>
        <v>-0.25851069515150105</v>
      </c>
      <c r="D303" s="16">
        <v>0.51400000000000001</v>
      </c>
    </row>
    <row r="304" spans="1:4" x14ac:dyDescent="0.25">
      <c r="A304" s="15" t="s">
        <v>143</v>
      </c>
      <c r="B304" s="16">
        <v>14.537730986009926</v>
      </c>
      <c r="C304" s="59">
        <f>+VLOOKUP(A304,$A$14:$C$196,3,0)</f>
        <v>-0.58858000092151486</v>
      </c>
      <c r="D304" s="16">
        <v>2.0590000000000002</v>
      </c>
    </row>
    <row r="305" spans="1:4" x14ac:dyDescent="0.25">
      <c r="A305" s="15" t="s">
        <v>228</v>
      </c>
      <c r="B305" s="16"/>
      <c r="C305" s="16"/>
      <c r="D305" s="16"/>
    </row>
    <row r="306" spans="1:4" x14ac:dyDescent="0.25">
      <c r="A306" s="15" t="s">
        <v>229</v>
      </c>
      <c r="B306" s="16"/>
      <c r="C306" s="16"/>
      <c r="D306" s="16"/>
    </row>
    <row r="307" spans="1:4" x14ac:dyDescent="0.25">
      <c r="A307" s="15" t="s">
        <v>230</v>
      </c>
      <c r="B307" s="16"/>
      <c r="C307" s="16"/>
      <c r="D307" s="16"/>
    </row>
    <row r="308" spans="1:4" x14ac:dyDescent="0.25">
      <c r="A308" s="15" t="s">
        <v>28</v>
      </c>
      <c r="B308" s="16">
        <v>12.691580461311874</v>
      </c>
      <c r="C308" s="59">
        <f>+VLOOKUP(A308,$A$14:$C$196,3,0)</f>
        <v>2.3025850929940459</v>
      </c>
      <c r="D308" s="16">
        <v>0.32500000000000001</v>
      </c>
    </row>
    <row r="309" spans="1:4" x14ac:dyDescent="0.25">
      <c r="A309" s="15" t="s">
        <v>231</v>
      </c>
      <c r="B309" s="16"/>
      <c r="C309" s="16"/>
      <c r="D309" s="16"/>
    </row>
    <row r="310" spans="1:4" x14ac:dyDescent="0.25">
      <c r="A310" s="15" t="s">
        <v>29</v>
      </c>
      <c r="B310" s="16"/>
      <c r="C310" s="16"/>
      <c r="D310" s="16"/>
    </row>
    <row r="311" spans="1:4" x14ac:dyDescent="0.25">
      <c r="A311" s="15" t="s">
        <v>232</v>
      </c>
      <c r="B311" s="16"/>
      <c r="C311" s="16"/>
      <c r="D311" s="16"/>
    </row>
    <row r="312" spans="1:4" x14ac:dyDescent="0.25">
      <c r="A312" s="15" t="s">
        <v>30</v>
      </c>
      <c r="B312" s="16">
        <v>14.069377281921325</v>
      </c>
      <c r="C312" s="59">
        <f>+VLOOKUP(A312,$A$14:$C$196,3,0)</f>
        <v>0.39057649561441388</v>
      </c>
      <c r="D312" s="16">
        <v>1.2889999999999999</v>
      </c>
    </row>
    <row r="313" spans="1:4" x14ac:dyDescent="0.25">
      <c r="A313" s="15" t="s">
        <v>233</v>
      </c>
      <c r="B313" s="16"/>
      <c r="C313" s="16"/>
      <c r="D313" s="16"/>
    </row>
    <row r="314" spans="1:4" x14ac:dyDescent="0.25">
      <c r="A314" s="15" t="s">
        <v>234</v>
      </c>
      <c r="B314" s="16"/>
      <c r="C314" s="16"/>
      <c r="D314" s="16"/>
    </row>
    <row r="315" spans="1:4" x14ac:dyDescent="0.25">
      <c r="A315" s="15" t="s">
        <v>31</v>
      </c>
      <c r="B315" s="16">
        <v>14.843700382335838</v>
      </c>
      <c r="C315" s="59">
        <f>+VLOOKUP(A315,$A$14:$C$196,3,0)</f>
        <v>-4.7833549930911383</v>
      </c>
      <c r="D315" s="16">
        <v>2.7959999999999998</v>
      </c>
    </row>
    <row r="316" spans="1:4" x14ac:dyDescent="0.25">
      <c r="A316" s="15" t="s">
        <v>32</v>
      </c>
      <c r="B316" s="16">
        <v>13.337474757021274</v>
      </c>
      <c r="C316" s="59">
        <f>+VLOOKUP(A316,$A$14:$C$196,3,0)</f>
        <v>-0.98954119361374782</v>
      </c>
      <c r="D316" s="16">
        <v>0.62</v>
      </c>
    </row>
    <row r="317" spans="1:4" x14ac:dyDescent="0.25">
      <c r="A317" s="15" t="s">
        <v>235</v>
      </c>
      <c r="B317" s="16"/>
      <c r="C317" s="16"/>
      <c r="D317" s="16"/>
    </row>
    <row r="318" spans="1:4" x14ac:dyDescent="0.25">
      <c r="A318" s="15" t="s">
        <v>236</v>
      </c>
      <c r="B318" s="16"/>
      <c r="C318" s="16"/>
      <c r="D318" s="16"/>
    </row>
    <row r="319" spans="1:4" x14ac:dyDescent="0.25">
      <c r="A319" s="15" t="s">
        <v>237</v>
      </c>
      <c r="B319" s="16"/>
      <c r="C319" s="16"/>
      <c r="D319" s="16"/>
    </row>
    <row r="320" spans="1:4" x14ac:dyDescent="0.25">
      <c r="A320" s="15" t="s">
        <v>33</v>
      </c>
      <c r="B320" s="16">
        <v>14.575381370567127</v>
      </c>
      <c r="C320" s="59">
        <f>+VLOOKUP(A320,$A$14:$C$196,3,0)</f>
        <v>-3.7688695288234353</v>
      </c>
      <c r="D320" s="16">
        <v>2.1379999999999999</v>
      </c>
    </row>
    <row r="321" spans="1:4" x14ac:dyDescent="0.25">
      <c r="A321" s="15" t="s">
        <v>238</v>
      </c>
      <c r="B321" s="16"/>
      <c r="C321" s="16"/>
      <c r="D321" s="16"/>
    </row>
    <row r="322" spans="1:4" x14ac:dyDescent="0.25">
      <c r="A322" s="15" t="s">
        <v>239</v>
      </c>
      <c r="B322" s="16"/>
      <c r="C322" s="16"/>
      <c r="D322" s="16"/>
    </row>
    <row r="323" spans="1:4" x14ac:dyDescent="0.25">
      <c r="A323" s="15" t="s">
        <v>240</v>
      </c>
      <c r="B323" s="16"/>
      <c r="C323" s="16"/>
      <c r="D323" s="16"/>
    </row>
    <row r="324" spans="1:4" x14ac:dyDescent="0.25">
      <c r="A324" s="15" t="s">
        <v>241</v>
      </c>
      <c r="B324" s="16"/>
      <c r="C324" s="16"/>
      <c r="D324" s="16"/>
    </row>
    <row r="325" spans="1:4" x14ac:dyDescent="0.25">
      <c r="A325" s="15" t="s">
        <v>242</v>
      </c>
      <c r="B325" s="16"/>
      <c r="C325" s="16"/>
      <c r="D325" s="16"/>
    </row>
    <row r="326" spans="1:4" x14ac:dyDescent="0.25">
      <c r="A326" s="15" t="s">
        <v>243</v>
      </c>
      <c r="B326" s="16"/>
      <c r="C326" s="16"/>
      <c r="D326" s="16"/>
    </row>
    <row r="327" spans="1:4" x14ac:dyDescent="0.25">
      <c r="A327" s="15" t="s">
        <v>244</v>
      </c>
      <c r="B327" s="16"/>
      <c r="C327" s="16"/>
      <c r="D327" s="16"/>
    </row>
    <row r="328" spans="1:4" x14ac:dyDescent="0.25">
      <c r="A328" s="15" t="s">
        <v>245</v>
      </c>
      <c r="B328" s="16"/>
      <c r="C328" s="16"/>
      <c r="D328" s="16"/>
    </row>
    <row r="329" spans="1:4" x14ac:dyDescent="0.25">
      <c r="A329" s="15" t="s">
        <v>246</v>
      </c>
      <c r="B329" s="16"/>
      <c r="C329" s="16"/>
      <c r="D329" s="16"/>
    </row>
    <row r="330" spans="1:4" x14ac:dyDescent="0.25">
      <c r="A330" s="15" t="s">
        <v>247</v>
      </c>
      <c r="B330" s="16"/>
      <c r="C330" s="16"/>
      <c r="D330" s="16"/>
    </row>
    <row r="331" spans="1:4" x14ac:dyDescent="0.25">
      <c r="A331" s="15" t="s">
        <v>248</v>
      </c>
      <c r="B331" s="16"/>
      <c r="C331" s="16"/>
      <c r="D331" s="16"/>
    </row>
    <row r="332" spans="1:4" x14ac:dyDescent="0.25">
      <c r="A332" s="15" t="s">
        <v>249</v>
      </c>
      <c r="B332" s="16"/>
      <c r="C332" s="16"/>
      <c r="D332" s="16"/>
    </row>
    <row r="333" spans="1:4" x14ac:dyDescent="0.25">
      <c r="A333" s="15" t="s">
        <v>250</v>
      </c>
      <c r="B333" s="16"/>
      <c r="C333" s="16"/>
      <c r="D333" s="16"/>
    </row>
    <row r="334" spans="1:4" x14ac:dyDescent="0.25">
      <c r="A334" s="15" t="s">
        <v>251</v>
      </c>
      <c r="B334" s="16"/>
      <c r="C334" s="16"/>
      <c r="D334" s="16"/>
    </row>
    <row r="335" spans="1:4" x14ac:dyDescent="0.25">
      <c r="A335" s="15" t="s">
        <v>252</v>
      </c>
      <c r="B335" s="16"/>
      <c r="C335" s="16"/>
      <c r="D335" s="16"/>
    </row>
    <row r="336" spans="1:4" x14ac:dyDescent="0.25">
      <c r="A336" s="15" t="s">
        <v>253</v>
      </c>
      <c r="B336" s="16"/>
      <c r="C336" s="16"/>
      <c r="D336" s="16"/>
    </row>
    <row r="337" spans="1:4" x14ac:dyDescent="0.25">
      <c r="A337" s="15" t="s">
        <v>34</v>
      </c>
      <c r="B337" s="16"/>
      <c r="C337" s="16"/>
      <c r="D337" s="16"/>
    </row>
    <row r="338" spans="1:4" x14ac:dyDescent="0.25">
      <c r="A338" s="15" t="s">
        <v>254</v>
      </c>
      <c r="B338" s="16"/>
      <c r="C338" s="16"/>
      <c r="D338" s="16"/>
    </row>
    <row r="339" spans="1:4" x14ac:dyDescent="0.25">
      <c r="A339" s="15" t="s">
        <v>255</v>
      </c>
      <c r="B339" s="16"/>
      <c r="C339" s="16"/>
      <c r="D339" s="16"/>
    </row>
    <row r="340" spans="1:4" x14ac:dyDescent="0.25">
      <c r="A340" s="15" t="s">
        <v>256</v>
      </c>
      <c r="B340" s="16"/>
      <c r="C340" s="16"/>
      <c r="D340" s="16"/>
    </row>
    <row r="341" spans="1:4" x14ac:dyDescent="0.25">
      <c r="A341" s="15" t="s">
        <v>35</v>
      </c>
      <c r="B341" s="16">
        <v>12.117241431823558</v>
      </c>
      <c r="C341" s="59">
        <f>+VLOOKUP(A341,$A$14:$C$196,3,0)</f>
        <v>0.56916120077895405</v>
      </c>
      <c r="D341" s="16">
        <v>0.183</v>
      </c>
    </row>
    <row r="342" spans="1:4" x14ac:dyDescent="0.25">
      <c r="A342" s="15" t="s">
        <v>36</v>
      </c>
      <c r="B342" s="16"/>
      <c r="C342" s="16"/>
      <c r="D342" s="16"/>
    </row>
    <row r="343" spans="1:4" x14ac:dyDescent="0.25">
      <c r="A343" s="15" t="s">
        <v>257</v>
      </c>
      <c r="B343" s="16"/>
      <c r="C343" s="16"/>
      <c r="D343" s="16"/>
    </row>
    <row r="344" spans="1:4" x14ac:dyDescent="0.25">
      <c r="A344" s="15" t="s">
        <v>258</v>
      </c>
      <c r="B344" s="16"/>
      <c r="C344" s="16"/>
      <c r="D344" s="16"/>
    </row>
    <row r="345" spans="1:4" x14ac:dyDescent="0.25">
      <c r="A345" s="15" t="s">
        <v>259</v>
      </c>
      <c r="B345" s="16"/>
      <c r="C345" s="16"/>
      <c r="D345" s="16"/>
    </row>
    <row r="346" spans="1:4" x14ac:dyDescent="0.25">
      <c r="A346" s="15" t="s">
        <v>37</v>
      </c>
      <c r="B346" s="16">
        <v>11.418614785498987</v>
      </c>
      <c r="C346" s="59">
        <f>+VLOOKUP(A346,$A$14:$C$196,3,0)</f>
        <v>1.8751410781671061</v>
      </c>
      <c r="D346" s="16">
        <v>9.0999999999999998E-2</v>
      </c>
    </row>
    <row r="347" spans="1:4" x14ac:dyDescent="0.25">
      <c r="A347" s="15" t="s">
        <v>260</v>
      </c>
      <c r="B347" s="16"/>
      <c r="C347" s="16"/>
      <c r="D347" s="16"/>
    </row>
    <row r="348" spans="1:4" x14ac:dyDescent="0.25">
      <c r="A348" s="15" t="s">
        <v>261</v>
      </c>
      <c r="B348" s="16"/>
      <c r="C348" s="16"/>
      <c r="D348" s="16"/>
    </row>
    <row r="349" spans="1:4" x14ac:dyDescent="0.25">
      <c r="A349" s="15" t="s">
        <v>262</v>
      </c>
      <c r="B349" s="16"/>
      <c r="C349" s="16"/>
      <c r="D349" s="16"/>
    </row>
    <row r="350" spans="1:4" x14ac:dyDescent="0.25">
      <c r="A350" s="15" t="s">
        <v>38</v>
      </c>
      <c r="B350" s="16">
        <v>14.519102996385758</v>
      </c>
      <c r="C350" s="59">
        <f>+VLOOKUP(A350,$A$14:$C$196,3,0)</f>
        <v>-1.2109484180623613</v>
      </c>
      <c r="D350" s="16">
        <v>2.0209999999999999</v>
      </c>
    </row>
    <row r="351" spans="1:4" x14ac:dyDescent="0.25">
      <c r="A351" s="15" t="s">
        <v>39</v>
      </c>
      <c r="B351" s="16">
        <v>13.199324418540456</v>
      </c>
      <c r="C351" s="59">
        <f>+VLOOKUP(A351,$A$14:$C$196,3,0)</f>
        <v>-0.93395203072899158</v>
      </c>
      <c r="D351" s="16">
        <v>0.54</v>
      </c>
    </row>
    <row r="352" spans="1:4" x14ac:dyDescent="0.25">
      <c r="A352" s="15" t="s">
        <v>263</v>
      </c>
      <c r="B352" s="16"/>
      <c r="C352" s="16"/>
      <c r="D352" s="16"/>
    </row>
    <row r="353" spans="1:4" x14ac:dyDescent="0.25">
      <c r="A353" s="15" t="s">
        <v>264</v>
      </c>
      <c r="B353" s="16"/>
      <c r="C353" s="16"/>
      <c r="D353" s="16"/>
    </row>
    <row r="354" spans="1:4" x14ac:dyDescent="0.25">
      <c r="A354" s="15" t="s">
        <v>265</v>
      </c>
      <c r="B354" s="16"/>
      <c r="C354" s="16"/>
      <c r="D354" s="16"/>
    </row>
    <row r="355" spans="1:4" x14ac:dyDescent="0.25">
      <c r="A355" s="17" t="s">
        <v>40</v>
      </c>
      <c r="B355" s="16"/>
      <c r="C355" s="16"/>
      <c r="D355" s="16"/>
    </row>
    <row r="356" spans="1:4" x14ac:dyDescent="0.25">
      <c r="A356" s="17" t="s">
        <v>41</v>
      </c>
      <c r="B356" s="16">
        <v>12.025749091398891</v>
      </c>
      <c r="C356" s="59">
        <f>+VLOOKUP(A356,$A$14:$C$196,3,0)</f>
        <v>2.286055791042835</v>
      </c>
      <c r="D356" s="16">
        <v>0.16700000000000001</v>
      </c>
    </row>
    <row r="357" spans="1:4" x14ac:dyDescent="0.25">
      <c r="A357" s="17" t="s">
        <v>42</v>
      </c>
      <c r="B357" s="16">
        <v>11.608235644774552</v>
      </c>
      <c r="C357" s="59">
        <f>+VLOOKUP(A357,$A$14:$C$196,3,0)</f>
        <v>2.5510464522925451</v>
      </c>
      <c r="D357" s="16">
        <v>0.11</v>
      </c>
    </row>
    <row r="358" spans="1:4" x14ac:dyDescent="0.25">
      <c r="A358" s="15" t="s">
        <v>266</v>
      </c>
      <c r="B358" s="16"/>
      <c r="C358" s="16"/>
      <c r="D358" s="16"/>
    </row>
    <row r="359" spans="1:4" x14ac:dyDescent="0.25">
      <c r="A359" s="17" t="s">
        <v>43</v>
      </c>
      <c r="B359" s="16">
        <v>13.188151117942333</v>
      </c>
      <c r="C359" s="59">
        <f>+VLOOKUP(A359,$A$14:$C$196,3,0)</f>
        <v>-4.3567088266895917</v>
      </c>
      <c r="D359" s="16">
        <v>0.53400000000000003</v>
      </c>
    </row>
    <row r="360" spans="1:4" x14ac:dyDescent="0.25">
      <c r="A360" s="15" t="s">
        <v>44</v>
      </c>
      <c r="B360" s="16">
        <v>13.977629407440709</v>
      </c>
      <c r="C360" s="59">
        <f>+VLOOKUP(A360,$A$14:$C$196,3,0)</f>
        <v>-0.76546784213957131</v>
      </c>
      <c r="D360" s="16">
        <v>1.1759999999999999</v>
      </c>
    </row>
    <row r="361" spans="1:4" x14ac:dyDescent="0.25">
      <c r="A361" s="15" t="s">
        <v>267</v>
      </c>
      <c r="B361" s="16"/>
      <c r="C361" s="16"/>
      <c r="D361" s="16"/>
    </row>
    <row r="362" spans="1:4" x14ac:dyDescent="0.25">
      <c r="A362" s="15" t="s">
        <v>268</v>
      </c>
      <c r="B362" s="16"/>
      <c r="C362" s="16"/>
      <c r="D362" s="16"/>
    </row>
    <row r="363" spans="1:4" x14ac:dyDescent="0.25">
      <c r="A363" s="15" t="s">
        <v>269</v>
      </c>
      <c r="B363" s="16"/>
      <c r="C363" s="16"/>
      <c r="D363" s="16"/>
    </row>
    <row r="364" spans="1:4" x14ac:dyDescent="0.25">
      <c r="A364" s="15" t="s">
        <v>270</v>
      </c>
      <c r="B364" s="16"/>
      <c r="C364" s="16"/>
      <c r="D364" s="16"/>
    </row>
    <row r="365" spans="1:4" x14ac:dyDescent="0.25">
      <c r="A365" s="15" t="s">
        <v>271</v>
      </c>
      <c r="B365" s="16"/>
      <c r="C365" s="16"/>
      <c r="D365" s="16"/>
    </row>
    <row r="366" spans="1:4" x14ac:dyDescent="0.25">
      <c r="A366" s="15" t="s">
        <v>272</v>
      </c>
      <c r="B366" s="16"/>
      <c r="C366" s="16"/>
      <c r="D366" s="16"/>
    </row>
    <row r="367" spans="1:4" x14ac:dyDescent="0.25">
      <c r="A367" s="15" t="s">
        <v>273</v>
      </c>
      <c r="B367" s="16"/>
      <c r="C367" s="16"/>
      <c r="D367" s="16"/>
    </row>
    <row r="368" spans="1:4" x14ac:dyDescent="0.25">
      <c r="A368" s="15" t="s">
        <v>134</v>
      </c>
      <c r="B368" s="16">
        <v>13.904436767158675</v>
      </c>
      <c r="C368" s="59">
        <f>+VLOOKUP(A368,$A$14:$C$196,3,0)</f>
        <v>-0.61990421879222779</v>
      </c>
      <c r="D368" s="16">
        <v>1.093</v>
      </c>
    </row>
    <row r="369" spans="1:4" x14ac:dyDescent="0.25">
      <c r="A369" s="15" t="s">
        <v>274</v>
      </c>
      <c r="B369" s="16"/>
      <c r="C369" s="16"/>
      <c r="D369" s="16"/>
    </row>
    <row r="370" spans="1:4" x14ac:dyDescent="0.25">
      <c r="A370" s="15" t="s">
        <v>46</v>
      </c>
      <c r="B370" s="16">
        <v>11.552146178123509</v>
      </c>
      <c r="C370" s="59">
        <f>+VLOOKUP(A370,$A$14:$C$196,3,0)</f>
        <v>1.7147984280919266</v>
      </c>
      <c r="D370" s="16">
        <v>0.104</v>
      </c>
    </row>
    <row r="371" spans="1:4" x14ac:dyDescent="0.25">
      <c r="A371" s="17" t="s">
        <v>47</v>
      </c>
      <c r="B371" s="16">
        <v>14.095412443097093</v>
      </c>
      <c r="C371" s="59">
        <f>+VLOOKUP(A371,$A$14:$C$196,3,0)</f>
        <v>-0.24881129806278759</v>
      </c>
      <c r="D371" s="16">
        <v>1.323</v>
      </c>
    </row>
    <row r="372" spans="1:4" x14ac:dyDescent="0.25">
      <c r="A372" s="15" t="s">
        <v>275</v>
      </c>
      <c r="B372" s="16"/>
      <c r="C372" s="16"/>
      <c r="D372" s="16"/>
    </row>
    <row r="373" spans="1:4" x14ac:dyDescent="0.25">
      <c r="A373" s="15" t="s">
        <v>276</v>
      </c>
      <c r="B373" s="16"/>
      <c r="C373" s="16"/>
      <c r="D373" s="16"/>
    </row>
    <row r="374" spans="1:4" x14ac:dyDescent="0.25">
      <c r="A374" s="15" t="s">
        <v>277</v>
      </c>
      <c r="B374" s="16"/>
      <c r="C374" s="16"/>
      <c r="D374" s="16"/>
    </row>
    <row r="375" spans="1:4" x14ac:dyDescent="0.25">
      <c r="A375" s="15" t="s">
        <v>48</v>
      </c>
      <c r="B375" s="16">
        <v>9.3056505517805075</v>
      </c>
      <c r="C375" s="59">
        <f>+VLOOKUP(A375,$A$14:$C$196,3,0)</f>
        <v>3.5065578973199818</v>
      </c>
      <c r="D375" s="16">
        <v>1.0999999999999999E-2</v>
      </c>
    </row>
    <row r="376" spans="1:4" x14ac:dyDescent="0.25">
      <c r="A376" s="15" t="s">
        <v>278</v>
      </c>
      <c r="B376" s="16"/>
      <c r="C376" s="16"/>
      <c r="D376" s="16"/>
    </row>
    <row r="377" spans="1:4" x14ac:dyDescent="0.25">
      <c r="A377" s="15" t="s">
        <v>279</v>
      </c>
      <c r="B377" s="16"/>
      <c r="C377" s="16"/>
      <c r="D377" s="16"/>
    </row>
    <row r="378" spans="1:4" x14ac:dyDescent="0.25">
      <c r="A378" s="15" t="s">
        <v>280</v>
      </c>
      <c r="B378" s="16"/>
      <c r="C378" s="16"/>
      <c r="D378" s="16"/>
    </row>
    <row r="379" spans="1:4" x14ac:dyDescent="0.25">
      <c r="A379" s="15" t="s">
        <v>281</v>
      </c>
      <c r="B379" s="16"/>
      <c r="C379" s="16"/>
      <c r="D379" s="16"/>
    </row>
    <row r="380" spans="1:4" x14ac:dyDescent="0.25">
      <c r="A380" s="15" t="s">
        <v>123</v>
      </c>
      <c r="B380" s="16"/>
      <c r="C380" s="16"/>
      <c r="D380" s="16"/>
    </row>
    <row r="381" spans="1:4" x14ac:dyDescent="0.25">
      <c r="A381" s="15" t="s">
        <v>282</v>
      </c>
      <c r="B381" s="16"/>
      <c r="C381" s="16"/>
      <c r="D381" s="16"/>
    </row>
    <row r="382" spans="1:4" x14ac:dyDescent="0.25">
      <c r="A382" s="15" t="s">
        <v>283</v>
      </c>
      <c r="B382" s="16"/>
      <c r="C382" s="16"/>
      <c r="D382" s="16"/>
    </row>
    <row r="383" spans="1:4" x14ac:dyDescent="0.25">
      <c r="A383" s="15" t="s">
        <v>49</v>
      </c>
      <c r="B383" s="16">
        <v>12.409013489526863</v>
      </c>
      <c r="C383" s="59">
        <f>+VLOOKUP(A383,$A$14:$C$196,3,0)</f>
        <v>0.13844138612207854</v>
      </c>
      <c r="D383" s="16">
        <v>0.245</v>
      </c>
    </row>
    <row r="384" spans="1:4" x14ac:dyDescent="0.25">
      <c r="A384" s="15" t="s">
        <v>284</v>
      </c>
      <c r="B384" s="16"/>
      <c r="C384" s="16"/>
      <c r="D384" s="16"/>
    </row>
    <row r="385" spans="1:4" x14ac:dyDescent="0.25">
      <c r="A385" s="15" t="s">
        <v>285</v>
      </c>
      <c r="B385" s="16"/>
      <c r="C385" s="16"/>
      <c r="D385" s="16"/>
    </row>
    <row r="386" spans="1:4" x14ac:dyDescent="0.25">
      <c r="A386" s="15" t="s">
        <v>286</v>
      </c>
      <c r="B386" s="16"/>
      <c r="C386" s="16"/>
      <c r="D386" s="16"/>
    </row>
    <row r="387" spans="1:4" x14ac:dyDescent="0.25">
      <c r="A387" s="15" t="s">
        <v>287</v>
      </c>
      <c r="B387" s="16"/>
      <c r="C387" s="16"/>
      <c r="D387" s="16"/>
    </row>
    <row r="388" spans="1:4" x14ac:dyDescent="0.25">
      <c r="A388" s="15" t="s">
        <v>288</v>
      </c>
      <c r="B388" s="16"/>
      <c r="C388" s="16"/>
      <c r="D388" s="16"/>
    </row>
    <row r="389" spans="1:4" x14ac:dyDescent="0.25">
      <c r="A389" s="19" t="s">
        <v>289</v>
      </c>
      <c r="B389" s="20">
        <v>9.3056505517805075</v>
      </c>
      <c r="C389" s="20">
        <v>-4.7833549930911383</v>
      </c>
      <c r="D389" s="21">
        <v>1.0999999999999999E-2</v>
      </c>
    </row>
    <row r="390" spans="1:4" x14ac:dyDescent="0.25">
      <c r="A390" s="22" t="s">
        <v>290</v>
      </c>
      <c r="B390" s="23">
        <v>14.843700382335838</v>
      </c>
      <c r="C390" s="23">
        <v>3.5065578973199818</v>
      </c>
      <c r="D390" s="24">
        <v>2.7959999999999998</v>
      </c>
    </row>
    <row r="391" spans="1:4" x14ac:dyDescent="0.25">
      <c r="A391" s="22" t="s">
        <v>291</v>
      </c>
      <c r="B391" s="23">
        <v>13.205435042932661</v>
      </c>
      <c r="C391" s="23">
        <v>-0.57906892711230373</v>
      </c>
      <c r="D391" s="24">
        <v>0.9246363636363637</v>
      </c>
    </row>
    <row r="392" spans="1:4" x14ac:dyDescent="0.25">
      <c r="A392" s="25" t="s">
        <v>292</v>
      </c>
      <c r="B392" s="26">
        <v>1.2379164565411518</v>
      </c>
      <c r="C392" s="26">
        <v>2.0981455484997169</v>
      </c>
      <c r="D392" s="27">
        <v>0.78808767930658619</v>
      </c>
    </row>
    <row r="397" spans="1:4" x14ac:dyDescent="0.25">
      <c r="A397" s="17" t="s">
        <v>0</v>
      </c>
      <c r="B397" s="16">
        <v>11.385092093460344</v>
      </c>
      <c r="C397" s="16">
        <v>1.5141277326297755</v>
      </c>
      <c r="D397" s="16">
        <v>8.7999999999999995E-2</v>
      </c>
    </row>
    <row r="398" spans="1:4" x14ac:dyDescent="0.25">
      <c r="A398" s="17" t="s">
        <v>1</v>
      </c>
      <c r="B398" s="16">
        <v>12.759957758756611</v>
      </c>
      <c r="C398" s="16">
        <v>-0.10636001599090986</v>
      </c>
      <c r="D398" s="16">
        <v>0.34799999999999998</v>
      </c>
    </row>
    <row r="399" spans="1:4" x14ac:dyDescent="0.25">
      <c r="A399" s="17" t="s">
        <v>3</v>
      </c>
      <c r="B399" s="16">
        <v>12.531772785169476</v>
      </c>
      <c r="C399" s="16">
        <v>2.4534079827286295</v>
      </c>
      <c r="D399" s="16">
        <v>0.27700000000000002</v>
      </c>
    </row>
    <row r="400" spans="1:4" x14ac:dyDescent="0.25">
      <c r="A400" s="17" t="s">
        <v>12</v>
      </c>
      <c r="B400" s="16">
        <v>11.170435156023453</v>
      </c>
      <c r="C400" s="16">
        <v>1.6739764335716716</v>
      </c>
      <c r="D400" s="16">
        <v>7.0999999999999994E-2</v>
      </c>
    </row>
    <row r="401" spans="1:4" x14ac:dyDescent="0.25">
      <c r="A401" s="17" t="s">
        <v>18</v>
      </c>
      <c r="B401" s="16">
        <v>11.552146178123509</v>
      </c>
      <c r="C401" s="16">
        <v>2.1774219500400398</v>
      </c>
      <c r="D401" s="16">
        <v>0.104</v>
      </c>
    </row>
    <row r="402" spans="1:4" x14ac:dyDescent="0.25">
      <c r="A402" s="17" t="s">
        <v>20</v>
      </c>
      <c r="B402" s="16">
        <v>13.560618308335483</v>
      </c>
      <c r="C402" s="16">
        <v>-3.6730041049556461</v>
      </c>
      <c r="D402" s="16">
        <v>0.77500000000000002</v>
      </c>
    </row>
    <row r="403" spans="1:4" x14ac:dyDescent="0.25">
      <c r="A403" s="17" t="s">
        <v>22</v>
      </c>
      <c r="B403" s="16">
        <v>14.823833375284924</v>
      </c>
      <c r="C403" s="16">
        <v>0.45089328304331688</v>
      </c>
      <c r="D403" s="16">
        <v>2.7410000000000001</v>
      </c>
    </row>
    <row r="404" spans="1:4" x14ac:dyDescent="0.25">
      <c r="A404" s="17" t="s">
        <v>40</v>
      </c>
      <c r="B404" s="16"/>
      <c r="C404" s="16"/>
      <c r="D404" s="16"/>
    </row>
    <row r="405" spans="1:4" x14ac:dyDescent="0.25">
      <c r="A405" s="17" t="s">
        <v>41</v>
      </c>
      <c r="B405" s="16">
        <v>12.025749091398891</v>
      </c>
      <c r="C405" s="16">
        <v>2.286055791042835</v>
      </c>
      <c r="D405" s="16">
        <v>0.16700000000000001</v>
      </c>
    </row>
    <row r="406" spans="1:4" x14ac:dyDescent="0.25">
      <c r="A406" s="17" t="s">
        <v>42</v>
      </c>
      <c r="B406" s="16">
        <v>11.608235644774552</v>
      </c>
      <c r="C406" s="16">
        <v>1.6347557204183902</v>
      </c>
      <c r="D406" s="16">
        <v>0.11</v>
      </c>
    </row>
    <row r="407" spans="1:4" x14ac:dyDescent="0.25">
      <c r="A407" s="17" t="s">
        <v>43</v>
      </c>
      <c r="B407" s="16">
        <v>13.188151117942333</v>
      </c>
      <c r="C407" s="16">
        <v>-4.3567088266895917</v>
      </c>
      <c r="D407" s="16">
        <v>0.53400000000000003</v>
      </c>
    </row>
    <row r="408" spans="1:4" x14ac:dyDescent="0.25">
      <c r="A408" s="17" t="s">
        <v>47</v>
      </c>
      <c r="B408" s="16">
        <v>14.095412443097093</v>
      </c>
      <c r="C408" s="16">
        <v>-0.24881129806278759</v>
      </c>
      <c r="D408" s="16">
        <v>1.323</v>
      </c>
    </row>
  </sheetData>
  <hyperlinks>
    <hyperlink ref="A1" location="Contents!A1" display="BACK"/>
  </hyperlink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6145" r:id="rId3" name="Drop Down 1">
              <controlPr defaultSize="0" autoLine="0" autoPict="0">
                <anchor moveWithCells="1">
                  <from>
                    <xdr:col>1</xdr:col>
                    <xdr:colOff>76200</xdr:colOff>
                    <xdr:row>1</xdr:row>
                    <xdr:rowOff>38100</xdr:rowOff>
                  </from>
                  <to>
                    <xdr:col>2</xdr:col>
                    <xdr:colOff>714375</xdr:colOff>
                    <xdr:row>2</xdr:row>
                    <xdr:rowOff>123825</xdr:rowOff>
                  </to>
                </anchor>
              </controlPr>
            </control>
          </mc:Choice>
        </mc:AlternateContent>
        <mc:AlternateContent xmlns:mc="http://schemas.openxmlformats.org/markup-compatibility/2006">
          <mc:Choice Requires="x14">
            <control shapeId="6146" r:id="rId4" name="Drop Down 2">
              <controlPr defaultSize="0" autoLine="0" autoPict="0">
                <anchor moveWithCells="1">
                  <from>
                    <xdr:col>1</xdr:col>
                    <xdr:colOff>66675</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6147" r:id="rId5" name="Button 3">
              <controlPr defaultSize="0" print="0" autoFill="0" autoPict="0" macro="[3]!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6148" r:id="rId6" name="Drop Down 4">
              <controlPr defaultSize="0" autoLine="0" autoPict="0">
                <anchor moveWithCells="1">
                  <from>
                    <xdr:col>1</xdr:col>
                    <xdr:colOff>66675</xdr:colOff>
                    <xdr:row>7</xdr:row>
                    <xdr:rowOff>85725</xdr:rowOff>
                  </from>
                  <to>
                    <xdr:col>2</xdr:col>
                    <xdr:colOff>695325</xdr:colOff>
                    <xdr:row>8</xdr:row>
                    <xdr:rowOff>180975</xdr:rowOff>
                  </to>
                </anchor>
              </controlPr>
            </control>
          </mc:Choice>
        </mc:AlternateContent>
        <mc:AlternateContent xmlns:mc="http://schemas.openxmlformats.org/markup-compatibility/2006">
          <mc:Choice Requires="x14">
            <control shapeId="6149" r:id="rId7" name="Group Box 5">
              <controlPr defaultSize="0" autoFill="0" autoPict="0">
                <anchor moveWithCells="1">
                  <from>
                    <xdr:col>3</xdr:col>
                    <xdr:colOff>2047875</xdr:colOff>
                    <xdr:row>0</xdr:row>
                    <xdr:rowOff>142875</xdr:rowOff>
                  </from>
                  <to>
                    <xdr:col>8</xdr:col>
                    <xdr:colOff>123825</xdr:colOff>
                    <xdr:row>4</xdr:row>
                    <xdr:rowOff>180975</xdr:rowOff>
                  </to>
                </anchor>
              </controlPr>
            </control>
          </mc:Choice>
        </mc:AlternateContent>
        <mc:AlternateContent xmlns:mc="http://schemas.openxmlformats.org/markup-compatibility/2006">
          <mc:Choice Requires="x14">
            <control shapeId="6150" r:id="rId8" name="Check Box 6">
              <controlPr defaultSize="0" autoFill="0" autoLine="0" autoPict="0" macro="[3]!small">
                <anchor moveWithCells="1">
                  <from>
                    <xdr:col>5</xdr:col>
                    <xdr:colOff>381000</xdr:colOff>
                    <xdr:row>2</xdr:row>
                    <xdr:rowOff>180975</xdr:rowOff>
                  </from>
                  <to>
                    <xdr:col>6</xdr:col>
                    <xdr:colOff>123825</xdr:colOff>
                    <xdr:row>4</xdr:row>
                    <xdr:rowOff>38100</xdr:rowOff>
                  </to>
                </anchor>
              </controlPr>
            </control>
          </mc:Choice>
        </mc:AlternateContent>
        <mc:AlternateContent xmlns:mc="http://schemas.openxmlformats.org/markup-compatibility/2006">
          <mc:Choice Requires="x14">
            <control shapeId="6151" r:id="rId9" name="Button 7">
              <controlPr defaultSize="0" print="0" autoFill="0" autoPict="0" macro="[3]!ajusta_mas">
                <anchor moveWithCells="1" sizeWithCells="1">
                  <from>
                    <xdr:col>9</xdr:col>
                    <xdr:colOff>28575</xdr:colOff>
                    <xdr:row>11</xdr:row>
                    <xdr:rowOff>104775</xdr:rowOff>
                  </from>
                  <to>
                    <xdr:col>11</xdr:col>
                    <xdr:colOff>9525</xdr:colOff>
                    <xdr:row>13</xdr:row>
                    <xdr:rowOff>85725</xdr:rowOff>
                  </to>
                </anchor>
              </controlPr>
            </control>
          </mc:Choice>
        </mc:AlternateContent>
        <mc:AlternateContent xmlns:mc="http://schemas.openxmlformats.org/markup-compatibility/2006">
          <mc:Choice Requires="x14">
            <control shapeId="6152" r:id="rId10" name="Button 8">
              <controlPr defaultSize="0" print="0" autoFill="0" autoPict="0" macro="[3]!Two_dim">
                <anchor moveWithCells="1" sizeWithCells="1">
                  <from>
                    <xdr:col>11</xdr:col>
                    <xdr:colOff>333375</xdr:colOff>
                    <xdr:row>11</xdr:row>
                    <xdr:rowOff>104775</xdr:rowOff>
                  </from>
                  <to>
                    <xdr:col>13</xdr:col>
                    <xdr:colOff>314325</xdr:colOff>
                    <xdr:row>13</xdr:row>
                    <xdr:rowOff>76200</xdr:rowOff>
                  </to>
                </anchor>
              </controlPr>
            </control>
          </mc:Choice>
        </mc:AlternateContent>
      </controls>
    </mc:Choice>
  </mc:AlternateContent>
  <extLst>
    <ext xmlns:mx="http://schemas.microsoft.com/office/mac/excel/2008/main" uri="{64002731-A6B0-56B0-2670-7721B7C09600}">
      <mx:PLV Mode="0" OnePage="0" WScale="0"/>
    </ext>
  </extLst>
</worksheet>
</file>

<file path=xl/worksheets/sheet11.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N409"/>
  <sheetViews>
    <sheetView topLeftCell="C10" zoomScale="85" zoomScaleNormal="85" zoomScalePageLayoutView="85" workbookViewId="0">
      <selection activeCell="G46" sqref="G46"/>
    </sheetView>
  </sheetViews>
  <sheetFormatPr defaultColWidth="9.140625" defaultRowHeight="15" x14ac:dyDescent="0.25"/>
  <cols>
    <col min="1" max="1" width="11" style="8" customWidth="1"/>
    <col min="2" max="2" width="35.140625" style="8" customWidth="1"/>
    <col min="3" max="3" width="27.28515625" style="8" customWidth="1"/>
    <col min="4" max="4" width="31.28515625" style="8" customWidth="1"/>
    <col min="5" max="5" width="5" style="8" customWidth="1"/>
    <col min="6" max="6" width="11.42578125" style="8" customWidth="1"/>
    <col min="7" max="16384" width="9.140625" style="8"/>
  </cols>
  <sheetData>
    <row r="1" spans="1:13" x14ac:dyDescent="0.25">
      <c r="A1" s="28" t="s">
        <v>298</v>
      </c>
    </row>
    <row r="2" spans="1:13" x14ac:dyDescent="0.25">
      <c r="A2" s="7" t="s">
        <v>145</v>
      </c>
      <c r="E2" s="9" t="b">
        <v>0</v>
      </c>
    </row>
    <row r="3" spans="1:13" x14ac:dyDescent="0.25">
      <c r="A3" s="9">
        <v>0</v>
      </c>
      <c r="E3" s="10" t="s">
        <v>146</v>
      </c>
    </row>
    <row r="4" spans="1:13" x14ac:dyDescent="0.25">
      <c r="E4" s="11">
        <v>3</v>
      </c>
      <c r="F4" s="8" t="s">
        <v>147</v>
      </c>
    </row>
    <row r="5" spans="1:13" x14ac:dyDescent="0.25">
      <c r="A5" s="7" t="s">
        <v>148</v>
      </c>
    </row>
    <row r="6" spans="1:13" x14ac:dyDescent="0.25">
      <c r="A6" s="12">
        <v>0</v>
      </c>
    </row>
    <row r="7" spans="1:13" x14ac:dyDescent="0.25">
      <c r="A7" s="12"/>
    </row>
    <row r="8" spans="1:13" x14ac:dyDescent="0.25">
      <c r="A8" s="7" t="s">
        <v>149</v>
      </c>
    </row>
    <row r="9" spans="1:13" x14ac:dyDescent="0.25">
      <c r="A9" s="12">
        <v>0</v>
      </c>
    </row>
    <row r="10" spans="1:13" ht="21" x14ac:dyDescent="0.35">
      <c r="F10" s="3" t="s">
        <v>748</v>
      </c>
    </row>
    <row r="12" spans="1:13" x14ac:dyDescent="0.25">
      <c r="B12" s="7"/>
      <c r="C12" s="13"/>
      <c r="D12" s="13"/>
    </row>
    <row r="13" spans="1:13" x14ac:dyDescent="0.25">
      <c r="B13" s="14" t="s">
        <v>150</v>
      </c>
      <c r="C13" s="14" t="s">
        <v>293</v>
      </c>
      <c r="D13" s="14" t="s">
        <v>152</v>
      </c>
    </row>
    <row r="14" spans="1:13" x14ac:dyDescent="0.25">
      <c r="A14" s="15" t="s">
        <v>153</v>
      </c>
      <c r="B14" s="16">
        <v>17.252203775311269</v>
      </c>
      <c r="C14" s="16">
        <v>-1.3617449822421182</v>
      </c>
      <c r="D14" s="16">
        <v>31.084</v>
      </c>
      <c r="F14" s="7"/>
    </row>
    <row r="15" spans="1:13" x14ac:dyDescent="0.25">
      <c r="A15" s="15" t="s">
        <v>154</v>
      </c>
      <c r="B15" s="16">
        <v>14.984270606534466</v>
      </c>
      <c r="C15" s="16">
        <v>-0.43850496218636453</v>
      </c>
      <c r="D15" s="16">
        <v>3.218</v>
      </c>
      <c r="G15" s="83" t="s">
        <v>830</v>
      </c>
      <c r="H15" s="71"/>
      <c r="I15" s="71"/>
      <c r="J15" s="71"/>
      <c r="K15" s="71"/>
      <c r="L15" s="71"/>
      <c r="M15" s="71"/>
    </row>
    <row r="16" spans="1:13" x14ac:dyDescent="0.25">
      <c r="A16" s="15" t="s">
        <v>155</v>
      </c>
      <c r="B16" s="16">
        <v>17.397750901588498</v>
      </c>
      <c r="C16" s="16">
        <v>1.0008918208150659</v>
      </c>
      <c r="D16" s="16">
        <v>35.954000000000001</v>
      </c>
      <c r="G16" s="73"/>
      <c r="H16" s="71"/>
      <c r="I16" s="71"/>
      <c r="J16" s="71"/>
      <c r="K16" s="71"/>
      <c r="L16" s="71"/>
      <c r="M16" s="71"/>
    </row>
    <row r="17" spans="1:4" x14ac:dyDescent="0.25">
      <c r="A17" s="15" t="s">
        <v>156</v>
      </c>
      <c r="B17" s="16">
        <v>16.792314821632747</v>
      </c>
      <c r="C17" s="16">
        <v>-4.8256702463568839</v>
      </c>
      <c r="D17" s="16">
        <v>19.625</v>
      </c>
    </row>
    <row r="18" spans="1:4" x14ac:dyDescent="0.25">
      <c r="A18" s="17" t="s">
        <v>0</v>
      </c>
      <c r="B18" s="16">
        <v>11.385092093460344</v>
      </c>
      <c r="C18" s="16">
        <v>3.3546773660272624</v>
      </c>
      <c r="D18" s="16">
        <v>8.7999999999999995E-2</v>
      </c>
    </row>
    <row r="19" spans="1:4" x14ac:dyDescent="0.25">
      <c r="A19" s="15" t="s">
        <v>157</v>
      </c>
      <c r="B19" s="16">
        <v>17.52664062101303</v>
      </c>
      <c r="C19" s="16">
        <v>-0.18775818677578687</v>
      </c>
      <c r="D19" s="16">
        <v>40.9</v>
      </c>
    </row>
    <row r="20" spans="1:4" x14ac:dyDescent="0.25">
      <c r="A20" s="15" t="s">
        <v>158</v>
      </c>
      <c r="B20" s="16">
        <v>15.01908328226887</v>
      </c>
      <c r="C20" s="16">
        <v>1.2559680994443163</v>
      </c>
      <c r="D20" s="16">
        <v>3.3319999999999999</v>
      </c>
    </row>
    <row r="21" spans="1:4" x14ac:dyDescent="0.25">
      <c r="A21" s="15" t="s">
        <v>159</v>
      </c>
      <c r="B21" s="16">
        <v>16.939152200140295</v>
      </c>
      <c r="C21" s="16">
        <v>1.097290369971802</v>
      </c>
      <c r="D21" s="16">
        <v>22.728999999999999</v>
      </c>
    </row>
    <row r="22" spans="1:4" x14ac:dyDescent="0.25">
      <c r="A22" s="15" t="s">
        <v>160</v>
      </c>
      <c r="B22" s="16">
        <v>15.945764028193713</v>
      </c>
      <c r="C22" s="16">
        <v>4.1062432434241849</v>
      </c>
      <c r="D22" s="16">
        <v>8.4169999999999998</v>
      </c>
    </row>
    <row r="23" spans="1:4" x14ac:dyDescent="0.25">
      <c r="A23" s="15" t="s">
        <v>161</v>
      </c>
      <c r="B23" s="16">
        <v>16.026199636253782</v>
      </c>
      <c r="C23" s="16">
        <v>0.69169369193196206</v>
      </c>
      <c r="D23" s="16">
        <v>9.1219999999999999</v>
      </c>
    </row>
    <row r="24" spans="1:4" x14ac:dyDescent="0.25">
      <c r="A24" s="17" t="s">
        <v>1</v>
      </c>
      <c r="B24" s="16">
        <v>12.759957758756611</v>
      </c>
      <c r="C24" s="16">
        <v>5.240747514726559</v>
      </c>
      <c r="D24" s="16">
        <v>0.34799999999999998</v>
      </c>
    </row>
    <row r="25" spans="1:4" x14ac:dyDescent="0.25">
      <c r="A25" s="15" t="s">
        <v>2</v>
      </c>
      <c r="B25" s="16"/>
      <c r="C25" s="16"/>
      <c r="D25" s="16"/>
    </row>
    <row r="26" spans="1:4" x14ac:dyDescent="0.25">
      <c r="A26" s="15" t="s">
        <v>162</v>
      </c>
      <c r="B26" s="16">
        <v>18.931748338441079</v>
      </c>
      <c r="C26" s="16">
        <v>3.8111507932429589</v>
      </c>
      <c r="D26" s="16">
        <v>166.70699999999999</v>
      </c>
    </row>
    <row r="27" spans="1:4" x14ac:dyDescent="0.25">
      <c r="A27" s="17" t="s">
        <v>3</v>
      </c>
      <c r="B27" s="16">
        <v>12.531772785169476</v>
      </c>
      <c r="C27" s="16">
        <v>2.4926286958819106</v>
      </c>
      <c r="D27" s="16">
        <v>0.27700000000000002</v>
      </c>
    </row>
    <row r="28" spans="1:4" x14ac:dyDescent="0.25">
      <c r="A28" s="15" t="s">
        <v>163</v>
      </c>
      <c r="B28" s="16">
        <v>16.059830742826342</v>
      </c>
      <c r="C28" s="16">
        <v>-1.6159674172312131</v>
      </c>
      <c r="D28" s="16">
        <v>9.4339999999999993</v>
      </c>
    </row>
    <row r="29" spans="1:4" x14ac:dyDescent="0.25">
      <c r="A29" s="15" t="s">
        <v>164</v>
      </c>
      <c r="B29" s="16">
        <v>16.209032645950423</v>
      </c>
      <c r="C29" s="16">
        <v>3.4482309558080062</v>
      </c>
      <c r="D29" s="16">
        <v>10.952</v>
      </c>
    </row>
    <row r="30" spans="1:4" x14ac:dyDescent="0.25">
      <c r="A30" s="15" t="s">
        <v>4</v>
      </c>
      <c r="B30" s="16">
        <v>12.733755386362587</v>
      </c>
      <c r="C30" s="16">
        <v>3.1863562563313552</v>
      </c>
      <c r="D30" s="16">
        <v>0.33900000000000002</v>
      </c>
    </row>
    <row r="31" spans="1:4" x14ac:dyDescent="0.25">
      <c r="A31" s="15" t="s">
        <v>165</v>
      </c>
      <c r="B31" s="16">
        <v>16.109458457562656</v>
      </c>
      <c r="C31" s="16"/>
      <c r="D31" s="16">
        <v>9.9139999999999997</v>
      </c>
    </row>
    <row r="32" spans="1:4" x14ac:dyDescent="0.25">
      <c r="A32" s="15" t="s">
        <v>5</v>
      </c>
      <c r="B32" s="16">
        <v>13.460263166016727</v>
      </c>
      <c r="C32" s="16"/>
      <c r="D32" s="16">
        <v>0.70099999999999996</v>
      </c>
    </row>
    <row r="33" spans="1:14" x14ac:dyDescent="0.25">
      <c r="A33" s="15" t="s">
        <v>166</v>
      </c>
      <c r="B33" s="16">
        <v>16.179096672515719</v>
      </c>
      <c r="C33" s="16">
        <v>-0.11356872149822747</v>
      </c>
      <c r="D33" s="16">
        <v>10.629</v>
      </c>
    </row>
    <row r="34" spans="1:14" x14ac:dyDescent="0.25">
      <c r="A34" s="15" t="s">
        <v>167</v>
      </c>
      <c r="B34" s="16">
        <v>15.173919715594629</v>
      </c>
      <c r="C34" s="16">
        <v>2.0214177015634585</v>
      </c>
      <c r="D34" s="16">
        <v>3.89</v>
      </c>
    </row>
    <row r="35" spans="1:14" x14ac:dyDescent="0.25">
      <c r="A35" s="15" t="s">
        <v>6</v>
      </c>
      <c r="B35" s="16">
        <v>14.432316505267497</v>
      </c>
      <c r="C35" s="16">
        <v>-4.7304450874027699</v>
      </c>
      <c r="D35" s="16">
        <v>1.853</v>
      </c>
      <c r="E35" s="88"/>
      <c r="F35" s="88"/>
      <c r="G35" s="18"/>
      <c r="J35" s="7"/>
    </row>
    <row r="36" spans="1:14" x14ac:dyDescent="0.25">
      <c r="A36" s="15" t="s">
        <v>169</v>
      </c>
      <c r="B36" s="16">
        <v>19.08816646774395</v>
      </c>
      <c r="C36" s="16">
        <v>-0.32382146329935108</v>
      </c>
      <c r="D36" s="16">
        <v>194.93299999999999</v>
      </c>
    </row>
    <row r="37" spans="1:14" x14ac:dyDescent="0.25">
      <c r="A37" s="15" t="s">
        <v>7</v>
      </c>
      <c r="B37" s="16"/>
      <c r="C37" s="16"/>
      <c r="D37" s="16"/>
    </row>
    <row r="38" spans="1:14" x14ac:dyDescent="0.25">
      <c r="A38" s="15" t="s">
        <v>172</v>
      </c>
      <c r="B38" s="16">
        <v>15.821170997139607</v>
      </c>
      <c r="C38" s="16">
        <v>1.4825252665209789</v>
      </c>
      <c r="D38" s="16">
        <v>7.431</v>
      </c>
    </row>
    <row r="39" spans="1:14" x14ac:dyDescent="0.25">
      <c r="A39" s="15" t="s">
        <v>174</v>
      </c>
      <c r="B39" s="16">
        <v>16.525824860719553</v>
      </c>
      <c r="C39" s="16">
        <v>-0.5998592461363883</v>
      </c>
      <c r="D39" s="16">
        <v>15.034000000000001</v>
      </c>
    </row>
    <row r="40" spans="1:14" x14ac:dyDescent="0.25">
      <c r="A40" s="15" t="s">
        <v>175</v>
      </c>
      <c r="B40" s="16">
        <v>15.948018820580803</v>
      </c>
      <c r="C40" s="16"/>
      <c r="D40" s="16">
        <v>8.4359999999999999</v>
      </c>
    </row>
    <row r="41" spans="1:14" x14ac:dyDescent="0.25">
      <c r="A41" s="15" t="s">
        <v>176</v>
      </c>
      <c r="B41" s="16">
        <v>16.530403957548479</v>
      </c>
      <c r="C41" s="16">
        <v>1.5175323089045887</v>
      </c>
      <c r="D41" s="16">
        <v>15.103</v>
      </c>
      <c r="G41" s="83" t="s">
        <v>828</v>
      </c>
      <c r="H41" s="71"/>
      <c r="I41" s="71"/>
      <c r="J41" s="71"/>
      <c r="K41" s="71"/>
      <c r="L41" s="71"/>
      <c r="M41" s="71"/>
      <c r="N41" s="71"/>
    </row>
    <row r="42" spans="1:14" x14ac:dyDescent="0.25">
      <c r="A42" s="15" t="s">
        <v>177</v>
      </c>
      <c r="B42" s="16">
        <v>16.856885189396966</v>
      </c>
      <c r="C42" s="16"/>
      <c r="D42" s="16">
        <v>20.934000000000001</v>
      </c>
      <c r="G42" s="83" t="s">
        <v>835</v>
      </c>
      <c r="H42" s="83"/>
      <c r="I42" s="83"/>
      <c r="J42" s="83"/>
      <c r="K42" s="83"/>
      <c r="L42" s="83"/>
      <c r="M42" s="71"/>
      <c r="N42" s="71"/>
    </row>
    <row r="43" spans="1:14" x14ac:dyDescent="0.25">
      <c r="A43" s="15" t="s">
        <v>178</v>
      </c>
      <c r="B43" s="16">
        <v>17.354642125715742</v>
      </c>
      <c r="C43" s="16">
        <v>-0.78204589799774826</v>
      </c>
      <c r="D43" s="16">
        <v>34.436999999999998</v>
      </c>
    </row>
    <row r="44" spans="1:14" x14ac:dyDescent="0.25">
      <c r="A44" s="15" t="s">
        <v>8</v>
      </c>
      <c r="B44" s="16">
        <v>13.161584090557611</v>
      </c>
      <c r="C44" s="16"/>
      <c r="D44" s="16">
        <v>0.52</v>
      </c>
      <c r="G44" s="8" t="s">
        <v>294</v>
      </c>
    </row>
    <row r="45" spans="1:14" x14ac:dyDescent="0.25">
      <c r="A45" s="15" t="s">
        <v>179</v>
      </c>
      <c r="B45" s="16">
        <v>15.372391219659699</v>
      </c>
      <c r="C45" s="16"/>
      <c r="D45" s="16">
        <v>4.7439999999999998</v>
      </c>
      <c r="F45" s="8" t="s">
        <v>170</v>
      </c>
      <c r="G45" s="8" t="s">
        <v>295</v>
      </c>
    </row>
    <row r="46" spans="1:14" x14ac:dyDescent="0.25">
      <c r="A46" s="15" t="s">
        <v>180</v>
      </c>
      <c r="B46" s="16">
        <v>16.164788378950302</v>
      </c>
      <c r="C46" s="16">
        <v>-7.1382318776631388</v>
      </c>
      <c r="D46" s="16">
        <v>10.478</v>
      </c>
      <c r="F46" s="8" t="s">
        <v>171</v>
      </c>
      <c r="G46" s="8" t="s">
        <v>296</v>
      </c>
    </row>
    <row r="47" spans="1:14" x14ac:dyDescent="0.25">
      <c r="A47" s="15" t="s">
        <v>181</v>
      </c>
      <c r="B47" s="16">
        <v>16.671923291268854</v>
      </c>
      <c r="C47" s="16">
        <v>3.7126587336695795</v>
      </c>
      <c r="D47" s="16">
        <v>17.399000000000001</v>
      </c>
      <c r="F47" s="8" t="s">
        <v>173</v>
      </c>
      <c r="G47" s="8" t="s">
        <v>297</v>
      </c>
    </row>
    <row r="48" spans="1:14" x14ac:dyDescent="0.25">
      <c r="A48" s="15" t="s">
        <v>182</v>
      </c>
      <c r="B48" s="16">
        <v>21.02197760801938</v>
      </c>
      <c r="C48" s="16">
        <v>3.1609909878074616</v>
      </c>
      <c r="D48" s="16">
        <v>1348.1210000000001</v>
      </c>
      <c r="G48" s="8" t="s">
        <v>806</v>
      </c>
    </row>
    <row r="49" spans="1:4" x14ac:dyDescent="0.25">
      <c r="A49" s="15" t="s">
        <v>183</v>
      </c>
      <c r="B49" s="16">
        <v>17.645281750775691</v>
      </c>
      <c r="C49" s="16">
        <v>1.1020613435980975</v>
      </c>
      <c r="D49" s="16">
        <v>46.052</v>
      </c>
    </row>
    <row r="50" spans="1:4" x14ac:dyDescent="0.25">
      <c r="A50" s="15" t="s">
        <v>9</v>
      </c>
      <c r="B50" s="16">
        <v>13.42984807715229</v>
      </c>
      <c r="C50" s="16"/>
      <c r="D50" s="16">
        <v>0.68</v>
      </c>
    </row>
    <row r="51" spans="1:4" x14ac:dyDescent="0.25">
      <c r="A51" s="15" t="s">
        <v>184</v>
      </c>
      <c r="B51" s="16">
        <v>18.100075950958193</v>
      </c>
      <c r="C51" s="16">
        <v>-4.9536459836045887</v>
      </c>
      <c r="D51" s="16">
        <v>72.570999999999998</v>
      </c>
    </row>
    <row r="52" spans="1:4" x14ac:dyDescent="0.25">
      <c r="A52" s="15" t="s">
        <v>185</v>
      </c>
      <c r="B52" s="16">
        <v>15.196038324189828</v>
      </c>
      <c r="C52" s="16"/>
      <c r="D52" s="16">
        <v>3.9769999999999999</v>
      </c>
    </row>
    <row r="53" spans="1:4" x14ac:dyDescent="0.25">
      <c r="A53" s="15" t="s">
        <v>186</v>
      </c>
      <c r="B53" s="16">
        <v>15.344388962539957</v>
      </c>
      <c r="C53" s="16">
        <v>1.8569587590839156</v>
      </c>
      <c r="D53" s="16">
        <v>4.6130000000000004</v>
      </c>
    </row>
    <row r="54" spans="1:4" x14ac:dyDescent="0.25">
      <c r="A54" s="15" t="s">
        <v>187</v>
      </c>
      <c r="B54" s="16">
        <v>16.937302631178998</v>
      </c>
      <c r="C54" s="16"/>
      <c r="D54" s="16">
        <v>22.687000000000001</v>
      </c>
    </row>
    <row r="55" spans="1:4" x14ac:dyDescent="0.25">
      <c r="A55" s="15" t="s">
        <v>188</v>
      </c>
      <c r="B55" s="16">
        <v>15.300744866939068</v>
      </c>
      <c r="C55" s="16">
        <v>2.5087882500074037</v>
      </c>
      <c r="D55" s="16">
        <v>4.4160000000000004</v>
      </c>
    </row>
    <row r="56" spans="1:4" x14ac:dyDescent="0.25">
      <c r="A56" s="15" t="s">
        <v>10</v>
      </c>
      <c r="B56" s="16">
        <v>13.612169633946245</v>
      </c>
      <c r="C56" s="16">
        <v>7.9043207340452878E-2</v>
      </c>
      <c r="D56" s="16">
        <v>0.81599999999999995</v>
      </c>
    </row>
    <row r="57" spans="1:4" x14ac:dyDescent="0.25">
      <c r="A57" s="15" t="s">
        <v>189</v>
      </c>
      <c r="B57" s="16">
        <v>16.16973888411016</v>
      </c>
      <c r="C57" s="16">
        <v>3.7230963821589795</v>
      </c>
      <c r="D57" s="16">
        <v>10.53</v>
      </c>
    </row>
    <row r="58" spans="1:4" x14ac:dyDescent="0.25">
      <c r="A58" s="15" t="s">
        <v>190</v>
      </c>
      <c r="B58" s="16">
        <v>15.531288506169702</v>
      </c>
      <c r="C58" s="16">
        <v>3.4963718563891164</v>
      </c>
      <c r="D58" s="16">
        <v>5.5609999999999999</v>
      </c>
    </row>
    <row r="59" spans="1:4" x14ac:dyDescent="0.25">
      <c r="A59" s="15" t="s">
        <v>11</v>
      </c>
      <c r="B59" s="16">
        <v>13.647091906339311</v>
      </c>
      <c r="C59" s="16"/>
      <c r="D59" s="16">
        <v>0.84499999999999997</v>
      </c>
    </row>
    <row r="60" spans="1:4" x14ac:dyDescent="0.25">
      <c r="A60" s="17" t="s">
        <v>12</v>
      </c>
      <c r="B60" s="16">
        <v>11.170435156023453</v>
      </c>
      <c r="C60" s="16">
        <v>3.2834143460057721</v>
      </c>
      <c r="D60" s="16">
        <v>7.0999999999999994E-2</v>
      </c>
    </row>
    <row r="61" spans="1:4" x14ac:dyDescent="0.25">
      <c r="A61" s="15" t="s">
        <v>191</v>
      </c>
      <c r="B61" s="16">
        <v>16.12368002925222</v>
      </c>
      <c r="C61" s="16">
        <v>2.4977463966644047</v>
      </c>
      <c r="D61" s="16">
        <v>10.055999999999999</v>
      </c>
    </row>
    <row r="62" spans="1:4" x14ac:dyDescent="0.25">
      <c r="A62" s="15" t="s">
        <v>192</v>
      </c>
      <c r="B62" s="16">
        <v>16.523894036856603</v>
      </c>
      <c r="C62" s="16">
        <v>1.5596396303634503</v>
      </c>
      <c r="D62" s="16">
        <v>15.005000000000001</v>
      </c>
    </row>
    <row r="63" spans="1:4" x14ac:dyDescent="0.25">
      <c r="A63" s="15" t="s">
        <v>193</v>
      </c>
      <c r="B63" s="16">
        <v>18.189454616444799</v>
      </c>
      <c r="C63" s="16"/>
      <c r="D63" s="16">
        <v>79.355999999999995</v>
      </c>
    </row>
    <row r="64" spans="1:4" x14ac:dyDescent="0.25">
      <c r="A64" s="15" t="s">
        <v>194</v>
      </c>
      <c r="B64" s="16">
        <v>15.591140645262445</v>
      </c>
      <c r="C64" s="16">
        <v>5.3147358958599762</v>
      </c>
      <c r="D64" s="16">
        <v>5.9039999999999999</v>
      </c>
    </row>
    <row r="65" spans="1:4" x14ac:dyDescent="0.25">
      <c r="A65" s="15" t="s">
        <v>13</v>
      </c>
      <c r="B65" s="16">
        <v>14.116355616942336</v>
      </c>
      <c r="C65" s="16"/>
      <c r="D65" s="16">
        <v>1.351</v>
      </c>
    </row>
    <row r="66" spans="1:4" x14ac:dyDescent="0.25">
      <c r="A66" s="15" t="s">
        <v>195</v>
      </c>
      <c r="B66" s="16">
        <v>15.518256647532025</v>
      </c>
      <c r="C66" s="16"/>
      <c r="D66" s="16">
        <v>5.4889999999999999</v>
      </c>
    </row>
    <row r="67" spans="1:4" x14ac:dyDescent="0.25">
      <c r="A67" s="15" t="s">
        <v>14</v>
      </c>
      <c r="B67" s="16">
        <v>14.108180171927094</v>
      </c>
      <c r="C67" s="16">
        <v>1.1206219650910367</v>
      </c>
      <c r="D67" s="16">
        <v>1.34</v>
      </c>
    </row>
    <row r="68" spans="1:4" x14ac:dyDescent="0.25">
      <c r="A68" s="15" t="s">
        <v>196</v>
      </c>
      <c r="B68" s="16">
        <v>18.2795088080033</v>
      </c>
      <c r="C68" s="16">
        <v>-4.6670455897061789</v>
      </c>
      <c r="D68" s="16">
        <v>86.834000000000003</v>
      </c>
    </row>
    <row r="69" spans="1:4" x14ac:dyDescent="0.25">
      <c r="A69" s="15" t="s">
        <v>15</v>
      </c>
      <c r="B69" s="16">
        <v>13.703461054155651</v>
      </c>
      <c r="C69" s="16">
        <v>2.2194533279038895</v>
      </c>
      <c r="D69" s="16">
        <v>0.89400000000000002</v>
      </c>
    </row>
    <row r="70" spans="1:4" x14ac:dyDescent="0.25">
      <c r="A70" s="15" t="s">
        <v>197</v>
      </c>
      <c r="B70" s="16">
        <v>15.502094679575029</v>
      </c>
      <c r="C70" s="16"/>
      <c r="D70" s="16">
        <v>5.4009999999999998</v>
      </c>
    </row>
    <row r="71" spans="1:4" x14ac:dyDescent="0.25">
      <c r="A71" s="15" t="s">
        <v>198</v>
      </c>
      <c r="B71" s="16">
        <v>17.96002528409895</v>
      </c>
      <c r="C71" s="16">
        <v>3.4050609234267979</v>
      </c>
      <c r="D71" s="16">
        <v>63.087000000000003</v>
      </c>
    </row>
    <row r="72" spans="1:4" x14ac:dyDescent="0.25">
      <c r="A72" s="15" t="s">
        <v>16</v>
      </c>
      <c r="B72" s="16">
        <v>14.232904236937712</v>
      </c>
      <c r="C72" s="16"/>
      <c r="D72" s="16">
        <v>1.518</v>
      </c>
    </row>
    <row r="73" spans="1:4" x14ac:dyDescent="0.25">
      <c r="A73" s="15" t="s">
        <v>17</v>
      </c>
      <c r="B73" s="16">
        <v>14.402741512932669</v>
      </c>
      <c r="C73" s="16"/>
      <c r="D73" s="16">
        <v>1.7989999999999999</v>
      </c>
    </row>
    <row r="74" spans="1:4" x14ac:dyDescent="0.25">
      <c r="A74" s="15" t="s">
        <v>199</v>
      </c>
      <c r="B74" s="16">
        <v>15.312675227915589</v>
      </c>
      <c r="C74" s="16">
        <v>2.0726477577201963</v>
      </c>
      <c r="D74" s="16">
        <v>4.4690000000000003</v>
      </c>
    </row>
    <row r="75" spans="1:4" x14ac:dyDescent="0.25">
      <c r="A75" s="15" t="s">
        <v>200</v>
      </c>
      <c r="B75" s="16">
        <v>18.219506588442137</v>
      </c>
      <c r="C75" s="16">
        <v>4.3158133998797288</v>
      </c>
      <c r="D75" s="16">
        <v>81.777000000000001</v>
      </c>
    </row>
    <row r="76" spans="1:4" x14ac:dyDescent="0.25">
      <c r="A76" s="15" t="s">
        <v>201</v>
      </c>
      <c r="B76" s="16">
        <v>17.006151503817691</v>
      </c>
      <c r="C76" s="16"/>
      <c r="D76" s="16">
        <v>24.303999999999998</v>
      </c>
    </row>
    <row r="77" spans="1:4" x14ac:dyDescent="0.25">
      <c r="A77" s="15" t="s">
        <v>202</v>
      </c>
      <c r="B77" s="16">
        <v>16.230888478433442</v>
      </c>
      <c r="C77" s="16">
        <v>3.0414733520008692</v>
      </c>
      <c r="D77" s="16">
        <v>11.194000000000001</v>
      </c>
    </row>
    <row r="78" spans="1:4" x14ac:dyDescent="0.25">
      <c r="A78" s="17" t="s">
        <v>18</v>
      </c>
      <c r="B78" s="16">
        <v>11.552146178123509</v>
      </c>
      <c r="C78" s="16">
        <v>7.8689068968858349</v>
      </c>
      <c r="D78" s="16">
        <v>0.104</v>
      </c>
    </row>
    <row r="79" spans="1:4" x14ac:dyDescent="0.25">
      <c r="A79" s="15" t="s">
        <v>203</v>
      </c>
      <c r="B79" s="16">
        <v>16.505804037477226</v>
      </c>
      <c r="C79" s="16">
        <v>3.0284421704867532</v>
      </c>
      <c r="D79" s="16">
        <v>14.736000000000001</v>
      </c>
    </row>
    <row r="80" spans="1:4" x14ac:dyDescent="0.25">
      <c r="A80" s="15" t="s">
        <v>204</v>
      </c>
      <c r="B80" s="16">
        <v>16.175326284412591</v>
      </c>
      <c r="C80" s="16"/>
      <c r="D80" s="16">
        <v>10.589</v>
      </c>
    </row>
    <row r="81" spans="1:4" x14ac:dyDescent="0.25">
      <c r="A81" s="15" t="s">
        <v>19</v>
      </c>
      <c r="B81" s="16">
        <v>14.336088473172943</v>
      </c>
      <c r="C81" s="16"/>
      <c r="D81" s="16">
        <v>1.6830000000000001</v>
      </c>
    </row>
    <row r="82" spans="1:4" x14ac:dyDescent="0.25">
      <c r="A82" s="17" t="s">
        <v>20</v>
      </c>
      <c r="B82" s="16">
        <v>13.560618308335483</v>
      </c>
      <c r="C82" s="16">
        <v>1.1926824854114566</v>
      </c>
      <c r="D82" s="16">
        <v>0.77500000000000002</v>
      </c>
    </row>
    <row r="83" spans="1:4" x14ac:dyDescent="0.25">
      <c r="A83" s="15" t="s">
        <v>205</v>
      </c>
      <c r="B83" s="16">
        <v>16.11939480668994</v>
      </c>
      <c r="C83" s="16">
        <v>5.6835649572411571</v>
      </c>
      <c r="D83" s="16">
        <v>10.013</v>
      </c>
    </row>
    <row r="84" spans="1:4" x14ac:dyDescent="0.25">
      <c r="A84" s="15" t="s">
        <v>206</v>
      </c>
      <c r="B84" s="16">
        <v>15.921472309453506</v>
      </c>
      <c r="C84" s="16">
        <v>1.3807355486802515</v>
      </c>
      <c r="D84" s="16">
        <v>8.2149999999999999</v>
      </c>
    </row>
    <row r="85" spans="1:4" x14ac:dyDescent="0.25">
      <c r="A85" s="15" t="s">
        <v>207</v>
      </c>
      <c r="B85" s="16">
        <v>15.782063317565493</v>
      </c>
      <c r="C85" s="16">
        <v>-1.0087259695928807</v>
      </c>
      <c r="D85" s="16">
        <v>7.1459999999999999</v>
      </c>
    </row>
    <row r="86" spans="1:4" x14ac:dyDescent="0.25">
      <c r="A86" s="15" t="s">
        <v>208</v>
      </c>
      <c r="B86" s="16">
        <v>16.116694670042691</v>
      </c>
      <c r="C86" s="16">
        <v>2.0281075504459944</v>
      </c>
      <c r="D86" s="16">
        <v>9.9860000000000007</v>
      </c>
    </row>
    <row r="87" spans="1:4" x14ac:dyDescent="0.25">
      <c r="A87" s="15" t="s">
        <v>21</v>
      </c>
      <c r="B87" s="16">
        <v>12.694652660348845</v>
      </c>
      <c r="C87" s="16">
        <v>-2.1227604163986782</v>
      </c>
      <c r="D87" s="16">
        <v>0.32600000000000001</v>
      </c>
    </row>
    <row r="88" spans="1:4" x14ac:dyDescent="0.25">
      <c r="A88" s="15" t="s">
        <v>209</v>
      </c>
      <c r="B88" s="16">
        <v>20.911335011162965</v>
      </c>
      <c r="C88" s="16">
        <v>2.2397404200024154</v>
      </c>
      <c r="D88" s="16">
        <v>1206.9169999999999</v>
      </c>
    </row>
    <row r="89" spans="1:4" x14ac:dyDescent="0.25">
      <c r="A89" s="15" t="s">
        <v>210</v>
      </c>
      <c r="B89" s="16">
        <v>19.300431965035571</v>
      </c>
      <c r="C89" s="16">
        <v>1.9440234228376374</v>
      </c>
      <c r="D89" s="16">
        <v>241.03</v>
      </c>
    </row>
    <row r="90" spans="1:4" x14ac:dyDescent="0.25">
      <c r="A90" s="15" t="s">
        <v>211</v>
      </c>
      <c r="B90" s="16">
        <v>18.144386911960446</v>
      </c>
      <c r="C90" s="16">
        <v>-0.34284020178755481</v>
      </c>
      <c r="D90" s="16">
        <v>75.858999999999995</v>
      </c>
    </row>
    <row r="91" spans="1:4" x14ac:dyDescent="0.25">
      <c r="A91" s="15" t="s">
        <v>212</v>
      </c>
      <c r="B91" s="16">
        <v>17.307370974523671</v>
      </c>
      <c r="C91" s="16">
        <v>-5.811417325129705</v>
      </c>
      <c r="D91" s="16">
        <v>32.847000000000001</v>
      </c>
    </row>
    <row r="92" spans="1:4" x14ac:dyDescent="0.25">
      <c r="A92" s="15" t="s">
        <v>213</v>
      </c>
      <c r="B92" s="16">
        <v>15.337427872868879</v>
      </c>
      <c r="C92" s="16">
        <v>1.8195781393193122</v>
      </c>
      <c r="D92" s="16">
        <v>4.5810000000000004</v>
      </c>
    </row>
    <row r="93" spans="1:4" x14ac:dyDescent="0.25">
      <c r="A93" s="15" t="s">
        <v>214</v>
      </c>
      <c r="B93" s="16">
        <v>15.842869019773884</v>
      </c>
      <c r="C93" s="16">
        <v>2.5340121707348993</v>
      </c>
      <c r="D93" s="16">
        <v>7.5940000000000003</v>
      </c>
    </row>
    <row r="94" spans="1:4" x14ac:dyDescent="0.25">
      <c r="A94" s="15" t="s">
        <v>215</v>
      </c>
      <c r="B94" s="16">
        <v>17.920234401931243</v>
      </c>
      <c r="C94" s="16">
        <v>4.2375884718656627</v>
      </c>
      <c r="D94" s="16">
        <v>60.625999999999998</v>
      </c>
    </row>
    <row r="95" spans="1:4" x14ac:dyDescent="0.25">
      <c r="A95" s="17" t="s">
        <v>22</v>
      </c>
      <c r="B95" s="16">
        <v>14.823833375284924</v>
      </c>
      <c r="C95" s="16">
        <v>4.9495356056215751</v>
      </c>
      <c r="D95" s="16">
        <v>2.7410000000000001</v>
      </c>
    </row>
    <row r="96" spans="1:4" x14ac:dyDescent="0.25">
      <c r="A96" s="15" t="s">
        <v>216</v>
      </c>
      <c r="B96" s="16">
        <v>18.666125758654008</v>
      </c>
      <c r="C96" s="16">
        <v>6.6796887931233115</v>
      </c>
      <c r="D96" s="16">
        <v>127.819</v>
      </c>
    </row>
    <row r="97" spans="1:4" x14ac:dyDescent="0.25">
      <c r="A97" s="15" t="s">
        <v>217</v>
      </c>
      <c r="B97" s="16">
        <v>15.648571906549435</v>
      </c>
      <c r="C97" s="16"/>
      <c r="D97" s="16">
        <v>6.2530000000000001</v>
      </c>
    </row>
    <row r="98" spans="1:4" x14ac:dyDescent="0.25">
      <c r="A98" s="15" t="s">
        <v>218</v>
      </c>
      <c r="B98" s="16">
        <v>16.629361177952696</v>
      </c>
      <c r="C98" s="16">
        <v>-2.4171867295088032</v>
      </c>
      <c r="D98" s="16">
        <v>16.673999999999999</v>
      </c>
    </row>
    <row r="99" spans="1:4" x14ac:dyDescent="0.25">
      <c r="A99" s="15" t="s">
        <v>219</v>
      </c>
      <c r="B99" s="16">
        <v>17.52688508990558</v>
      </c>
      <c r="C99" s="16">
        <v>-1.7335906840697519</v>
      </c>
      <c r="D99" s="16">
        <v>40.909999999999997</v>
      </c>
    </row>
    <row r="100" spans="1:4" x14ac:dyDescent="0.25">
      <c r="A100" s="15" t="s">
        <v>23</v>
      </c>
      <c r="B100" s="16">
        <v>11.561715629139661</v>
      </c>
      <c r="C100" s="16"/>
      <c r="D100" s="16">
        <v>0.105</v>
      </c>
    </row>
    <row r="101" spans="1:4" x14ac:dyDescent="0.25">
      <c r="A101" s="15" t="s">
        <v>220</v>
      </c>
      <c r="B101" s="16">
        <v>17.707453297558228</v>
      </c>
      <c r="C101" s="16">
        <v>4.4841383253339808</v>
      </c>
      <c r="D101" s="16">
        <v>49.006</v>
      </c>
    </row>
    <row r="102" spans="1:4" x14ac:dyDescent="0.25">
      <c r="A102" s="15" t="s">
        <v>221</v>
      </c>
      <c r="B102" s="16">
        <v>15.11896664077516</v>
      </c>
      <c r="C102" s="16"/>
      <c r="D102" s="16">
        <v>3.6819999999999999</v>
      </c>
    </row>
    <row r="103" spans="1:4" x14ac:dyDescent="0.25">
      <c r="A103" s="15" t="s">
        <v>222</v>
      </c>
      <c r="B103" s="16"/>
      <c r="C103" s="16"/>
      <c r="D103" s="16"/>
    </row>
    <row r="104" spans="1:4" x14ac:dyDescent="0.25">
      <c r="A104" s="15" t="s">
        <v>223</v>
      </c>
      <c r="B104" s="16">
        <v>15.695891218845857</v>
      </c>
      <c r="C104" s="16">
        <v>-0.82643101779268502</v>
      </c>
      <c r="D104" s="16">
        <v>6.556</v>
      </c>
    </row>
    <row r="105" spans="1:4" x14ac:dyDescent="0.25">
      <c r="A105" s="15" t="s">
        <v>24</v>
      </c>
      <c r="B105" s="16">
        <v>14.617512143436301</v>
      </c>
      <c r="C105" s="16">
        <v>1.6537917776991298</v>
      </c>
      <c r="D105" s="16">
        <v>2.23</v>
      </c>
    </row>
    <row r="106" spans="1:4" x14ac:dyDescent="0.25">
      <c r="A106" s="15" t="s">
        <v>224</v>
      </c>
      <c r="B106" s="16">
        <v>15.191249405144648</v>
      </c>
      <c r="C106" s="16"/>
      <c r="D106" s="16">
        <v>3.9580000000000002</v>
      </c>
    </row>
    <row r="107" spans="1:4" x14ac:dyDescent="0.25">
      <c r="A107" s="15" t="s">
        <v>25</v>
      </c>
      <c r="B107" s="16">
        <v>14.478713862151148</v>
      </c>
      <c r="C107" s="16"/>
      <c r="D107" s="16">
        <v>1.9410000000000001</v>
      </c>
    </row>
    <row r="108" spans="1:4" x14ac:dyDescent="0.25">
      <c r="A108" s="15" t="s">
        <v>225</v>
      </c>
      <c r="B108" s="16">
        <v>15.170314251992794</v>
      </c>
      <c r="C108" s="16"/>
      <c r="D108" s="16">
        <v>3.8759999999999999</v>
      </c>
    </row>
    <row r="109" spans="1:4" x14ac:dyDescent="0.25">
      <c r="A109" s="15" t="s">
        <v>226</v>
      </c>
      <c r="B109" s="16"/>
      <c r="C109" s="16"/>
      <c r="D109" s="16"/>
    </row>
    <row r="110" spans="1:4" x14ac:dyDescent="0.25">
      <c r="A110" s="15" t="s">
        <v>227</v>
      </c>
      <c r="B110" s="16">
        <v>14.999382690583207</v>
      </c>
      <c r="C110" s="16">
        <v>1.4056252188843357</v>
      </c>
      <c r="D110" s="16">
        <v>3.2669999999999999</v>
      </c>
    </row>
    <row r="111" spans="1:4" x14ac:dyDescent="0.25">
      <c r="A111" s="15" t="s">
        <v>26</v>
      </c>
      <c r="B111" s="16">
        <v>13.149978544437301</v>
      </c>
      <c r="C111" s="16">
        <v>2.4823293287736998</v>
      </c>
      <c r="D111" s="16">
        <v>0.51400000000000001</v>
      </c>
    </row>
    <row r="112" spans="1:4" x14ac:dyDescent="0.25">
      <c r="A112" s="15" t="s">
        <v>143</v>
      </c>
      <c r="B112" s="16">
        <v>14.537730986009926</v>
      </c>
      <c r="C112" s="16">
        <v>-0.38488142658227209</v>
      </c>
      <c r="D112" s="16">
        <v>2.0590000000000002</v>
      </c>
    </row>
    <row r="113" spans="1:4" x14ac:dyDescent="0.25">
      <c r="A113" s="15" t="s">
        <v>228</v>
      </c>
      <c r="B113" s="16">
        <v>16.899757245049003</v>
      </c>
      <c r="C113" s="16">
        <v>0.20545667440290563</v>
      </c>
      <c r="D113" s="16">
        <v>21.850999999999999</v>
      </c>
    </row>
    <row r="114" spans="1:4" x14ac:dyDescent="0.25">
      <c r="A114" s="15" t="s">
        <v>229</v>
      </c>
      <c r="B114" s="16">
        <v>16.598420829275927</v>
      </c>
      <c r="C114" s="16">
        <v>-2.5050487492082922</v>
      </c>
      <c r="D114" s="16">
        <v>16.166</v>
      </c>
    </row>
    <row r="115" spans="1:4" x14ac:dyDescent="0.25">
      <c r="A115" s="15" t="s">
        <v>230</v>
      </c>
      <c r="B115" s="16">
        <v>17.173487237171866</v>
      </c>
      <c r="C115" s="16">
        <v>1.519197798289585</v>
      </c>
      <c r="D115" s="16">
        <v>28.731000000000002</v>
      </c>
    </row>
    <row r="116" spans="1:4" x14ac:dyDescent="0.25">
      <c r="A116" s="15" t="s">
        <v>28</v>
      </c>
      <c r="B116" s="16">
        <v>12.691580461311874</v>
      </c>
      <c r="C116" s="16">
        <v>7.3569182423560209</v>
      </c>
      <c r="D116" s="16">
        <v>0.32500000000000001</v>
      </c>
    </row>
    <row r="117" spans="1:4" x14ac:dyDescent="0.25">
      <c r="A117" s="15" t="s">
        <v>231</v>
      </c>
      <c r="B117" s="16">
        <v>16.578680058287564</v>
      </c>
      <c r="C117" s="16"/>
      <c r="D117" s="16">
        <v>15.85</v>
      </c>
    </row>
    <row r="118" spans="1:4" x14ac:dyDescent="0.25">
      <c r="A118" s="15" t="s">
        <v>29</v>
      </c>
      <c r="B118" s="16"/>
      <c r="C118" s="16"/>
      <c r="D118" s="16"/>
    </row>
    <row r="119" spans="1:4" x14ac:dyDescent="0.25">
      <c r="A119" s="15" t="s">
        <v>232</v>
      </c>
      <c r="B119" s="16">
        <v>14.996010006104568</v>
      </c>
      <c r="C119" s="16"/>
      <c r="D119" s="16">
        <v>3.2559999999999998</v>
      </c>
    </row>
    <row r="120" spans="1:4" x14ac:dyDescent="0.25">
      <c r="A120" s="15" t="s">
        <v>30</v>
      </c>
      <c r="B120" s="16">
        <v>14.069377281921325</v>
      </c>
      <c r="C120" s="16">
        <v>3.2039872123744502</v>
      </c>
      <c r="D120" s="16">
        <v>1.2889999999999999</v>
      </c>
    </row>
    <row r="121" spans="1:4" x14ac:dyDescent="0.25">
      <c r="A121" s="15" t="s">
        <v>233</v>
      </c>
      <c r="B121" s="16">
        <v>18.549381738968098</v>
      </c>
      <c r="C121" s="16">
        <v>2.3780513042652554</v>
      </c>
      <c r="D121" s="16">
        <v>113.735</v>
      </c>
    </row>
    <row r="122" spans="1:4" x14ac:dyDescent="0.25">
      <c r="A122" s="15" t="s">
        <v>234</v>
      </c>
      <c r="B122" s="16">
        <v>15.084428050930592</v>
      </c>
      <c r="C122" s="16">
        <v>2.6075627627950602</v>
      </c>
      <c r="D122" s="16">
        <v>3.5569999999999999</v>
      </c>
    </row>
    <row r="123" spans="1:4" x14ac:dyDescent="0.25">
      <c r="A123" s="15" t="s">
        <v>31</v>
      </c>
      <c r="B123" s="16">
        <v>14.843700382335838</v>
      </c>
      <c r="C123" s="16">
        <v>-2.3899171925251426</v>
      </c>
      <c r="D123" s="16">
        <v>2.7959999999999998</v>
      </c>
    </row>
    <row r="124" spans="1:4" x14ac:dyDescent="0.25">
      <c r="A124" s="15" t="s">
        <v>32</v>
      </c>
      <c r="B124" s="16">
        <v>13.337474757021274</v>
      </c>
      <c r="C124" s="16"/>
      <c r="D124" s="16">
        <v>0.62</v>
      </c>
    </row>
    <row r="125" spans="1:4" x14ac:dyDescent="0.25">
      <c r="A125" s="15" t="s">
        <v>235</v>
      </c>
      <c r="B125" s="16">
        <v>17.287073202286994</v>
      </c>
      <c r="C125" s="16">
        <v>0.34799137258475932</v>
      </c>
      <c r="D125" s="16">
        <v>32.186999999999998</v>
      </c>
    </row>
    <row r="126" spans="1:4" x14ac:dyDescent="0.25">
      <c r="A126" s="15" t="s">
        <v>236</v>
      </c>
      <c r="B126" s="16">
        <v>16.907325440195308</v>
      </c>
      <c r="C126" s="16">
        <v>-0.19016012828979501</v>
      </c>
      <c r="D126" s="16">
        <v>22.016999999999999</v>
      </c>
    </row>
    <row r="127" spans="1:4" x14ac:dyDescent="0.25">
      <c r="A127" s="15" t="s">
        <v>237</v>
      </c>
      <c r="B127" s="16">
        <v>17.949348232133172</v>
      </c>
      <c r="C127" s="16">
        <v>1.9433598140415469</v>
      </c>
      <c r="D127" s="16">
        <v>62.417000000000002</v>
      </c>
    </row>
    <row r="128" spans="1:4" x14ac:dyDescent="0.25">
      <c r="A128" s="15" t="s">
        <v>33</v>
      </c>
      <c r="B128" s="16">
        <v>14.575381370567127</v>
      </c>
      <c r="C128" s="16">
        <v>-3.6933715457390672</v>
      </c>
      <c r="D128" s="16">
        <v>2.1379999999999999</v>
      </c>
    </row>
    <row r="129" spans="1:4" x14ac:dyDescent="0.25">
      <c r="A129" s="15" t="s">
        <v>238</v>
      </c>
      <c r="B129" s="16">
        <v>17.16401015062598</v>
      </c>
      <c r="C129" s="16">
        <v>-0.73332991892011934</v>
      </c>
      <c r="D129" s="16">
        <v>28.46</v>
      </c>
    </row>
    <row r="130" spans="1:4" x14ac:dyDescent="0.25">
      <c r="A130" s="15" t="s">
        <v>239</v>
      </c>
      <c r="B130" s="16">
        <v>16.630320295638018</v>
      </c>
      <c r="C130" s="16">
        <v>3.3671220209612587</v>
      </c>
      <c r="D130" s="16">
        <v>16.690000000000001</v>
      </c>
    </row>
    <row r="131" spans="1:4" x14ac:dyDescent="0.25">
      <c r="A131" s="15" t="s">
        <v>240</v>
      </c>
      <c r="B131" s="16">
        <v>15.300744866939068</v>
      </c>
      <c r="C131" s="16">
        <v>4.55467810725332</v>
      </c>
      <c r="D131" s="16">
        <v>4.4160000000000004</v>
      </c>
    </row>
    <row r="132" spans="1:4" x14ac:dyDescent="0.25">
      <c r="A132" s="15" t="s">
        <v>241</v>
      </c>
      <c r="B132" s="16">
        <v>15.588596761926707</v>
      </c>
      <c r="C132" s="16">
        <v>-3.6751794791728853</v>
      </c>
      <c r="D132" s="16">
        <v>5.8890000000000002</v>
      </c>
    </row>
    <row r="133" spans="1:4" x14ac:dyDescent="0.25">
      <c r="A133" s="15" t="s">
        <v>242</v>
      </c>
      <c r="B133" s="16">
        <v>16.529211430575298</v>
      </c>
      <c r="C133" s="16"/>
      <c r="D133" s="16">
        <v>15.085000000000001</v>
      </c>
    </row>
    <row r="134" spans="1:4" x14ac:dyDescent="0.25">
      <c r="A134" s="15" t="s">
        <v>243</v>
      </c>
      <c r="B134" s="16">
        <v>18.892819591995114</v>
      </c>
      <c r="C134" s="16">
        <v>-2.9658037469479237</v>
      </c>
      <c r="D134" s="16">
        <v>160.34200000000001</v>
      </c>
    </row>
    <row r="135" spans="1:4" x14ac:dyDescent="0.25">
      <c r="A135" s="15" t="s">
        <v>244</v>
      </c>
      <c r="B135" s="16">
        <v>15.419533837696875</v>
      </c>
      <c r="C135" s="16">
        <v>-0.85431712366149637</v>
      </c>
      <c r="D135" s="16">
        <v>4.9729999999999999</v>
      </c>
    </row>
    <row r="136" spans="1:4" x14ac:dyDescent="0.25">
      <c r="A136" s="15" t="s">
        <v>245</v>
      </c>
      <c r="B136" s="16">
        <v>14.941413706868287</v>
      </c>
      <c r="C136" s="16">
        <v>2.7723867632367725</v>
      </c>
      <c r="D136" s="16">
        <v>3.0830000000000002</v>
      </c>
    </row>
    <row r="137" spans="1:4" x14ac:dyDescent="0.25">
      <c r="A137" s="15" t="s">
        <v>246</v>
      </c>
      <c r="B137" s="16">
        <v>18.982066393330058</v>
      </c>
      <c r="C137" s="16">
        <v>3.2375183202540416</v>
      </c>
      <c r="D137" s="16">
        <v>175.31</v>
      </c>
    </row>
    <row r="138" spans="1:4" x14ac:dyDescent="0.25">
      <c r="A138" s="15" t="s">
        <v>247</v>
      </c>
      <c r="B138" s="16">
        <v>15.093662760464461</v>
      </c>
      <c r="C138" s="16">
        <v>-1.3747922950332025</v>
      </c>
      <c r="D138" s="16">
        <v>3.59</v>
      </c>
    </row>
    <row r="139" spans="1:4" x14ac:dyDescent="0.25">
      <c r="A139" s="15" t="s">
        <v>248</v>
      </c>
      <c r="B139" s="16">
        <v>15.711630042516571</v>
      </c>
      <c r="C139" s="16"/>
      <c r="D139" s="16">
        <v>6.66</v>
      </c>
    </row>
    <row r="140" spans="1:4" x14ac:dyDescent="0.25">
      <c r="A140" s="15" t="s">
        <v>249</v>
      </c>
      <c r="B140" s="16">
        <v>15.691917501252615</v>
      </c>
      <c r="C140" s="16">
        <v>-2.5565278329285834</v>
      </c>
      <c r="D140" s="16">
        <v>6.53</v>
      </c>
    </row>
    <row r="141" spans="1:4" x14ac:dyDescent="0.25">
      <c r="A141" s="15" t="s">
        <v>250</v>
      </c>
      <c r="B141" s="16">
        <v>17.217007894635426</v>
      </c>
      <c r="C141" s="16">
        <v>-0.35216503957694933</v>
      </c>
      <c r="D141" s="16">
        <v>30.009</v>
      </c>
    </row>
    <row r="142" spans="1:4" x14ac:dyDescent="0.25">
      <c r="A142" s="15" t="s">
        <v>251</v>
      </c>
      <c r="B142" s="16">
        <v>18.378357623305842</v>
      </c>
      <c r="C142" s="16">
        <v>2.3958421707022857</v>
      </c>
      <c r="D142" s="16">
        <v>95.855999999999995</v>
      </c>
    </row>
    <row r="143" spans="1:4" x14ac:dyDescent="0.25">
      <c r="A143" s="15" t="s">
        <v>252</v>
      </c>
      <c r="B143" s="16">
        <v>17.4517537109976</v>
      </c>
      <c r="C143" s="16">
        <v>2.5838734952665301</v>
      </c>
      <c r="D143" s="16">
        <v>37.948999999999998</v>
      </c>
    </row>
    <row r="144" spans="1:4" x14ac:dyDescent="0.25">
      <c r="A144" s="15" t="s">
        <v>253</v>
      </c>
      <c r="B144" s="16">
        <v>16.181821341838866</v>
      </c>
      <c r="C144" s="16">
        <v>4.2383289482255222</v>
      </c>
      <c r="D144" s="16">
        <v>10.657999999999999</v>
      </c>
    </row>
    <row r="145" spans="1:4" x14ac:dyDescent="0.25">
      <c r="A145" s="15" t="s">
        <v>34</v>
      </c>
      <c r="B145" s="16"/>
      <c r="C145" s="16"/>
      <c r="D145" s="16"/>
    </row>
    <row r="146" spans="1:4" x14ac:dyDescent="0.25">
      <c r="A146" s="15" t="s">
        <v>254</v>
      </c>
      <c r="B146" s="16">
        <v>16.879462070495411</v>
      </c>
      <c r="C146" s="16">
        <v>2.1866645094996437</v>
      </c>
      <c r="D146" s="16">
        <v>21.411999999999999</v>
      </c>
    </row>
    <row r="147" spans="1:4" x14ac:dyDescent="0.25">
      <c r="A147" s="15" t="s">
        <v>255</v>
      </c>
      <c r="B147" s="16">
        <v>18.774227801149749</v>
      </c>
      <c r="C147" s="16">
        <v>-0.88125295831617978</v>
      </c>
      <c r="D147" s="16">
        <v>142.411</v>
      </c>
    </row>
    <row r="148" spans="1:4" x14ac:dyDescent="0.25">
      <c r="A148" s="15" t="s">
        <v>256</v>
      </c>
      <c r="B148" s="16">
        <v>16.138682284566709</v>
      </c>
      <c r="C148" s="16">
        <v>-7.9161186321871826</v>
      </c>
      <c r="D148" s="16">
        <v>10.208</v>
      </c>
    </row>
    <row r="149" spans="1:4" x14ac:dyDescent="0.25">
      <c r="A149" s="15" t="s">
        <v>35</v>
      </c>
      <c r="B149" s="16">
        <v>12.117241431823558</v>
      </c>
      <c r="C149" s="16">
        <v>3.9803089132942775</v>
      </c>
      <c r="D149" s="16">
        <v>0.183</v>
      </c>
    </row>
    <row r="150" spans="1:4" x14ac:dyDescent="0.25">
      <c r="A150" s="15" t="s">
        <v>36</v>
      </c>
      <c r="B150" s="16"/>
      <c r="C150" s="16"/>
      <c r="D150" s="16"/>
    </row>
    <row r="151" spans="1:4" x14ac:dyDescent="0.25">
      <c r="A151" s="15" t="s">
        <v>257</v>
      </c>
      <c r="B151" s="16">
        <v>17.153732640464916</v>
      </c>
      <c r="C151" s="16">
        <v>-0.58300208890329785</v>
      </c>
      <c r="D151" s="16">
        <v>28.169</v>
      </c>
    </row>
    <row r="152" spans="1:4" x14ac:dyDescent="0.25">
      <c r="A152" s="15" t="s">
        <v>258</v>
      </c>
      <c r="B152" s="16">
        <v>16.413969082436388</v>
      </c>
      <c r="C152" s="16">
        <v>-1.5471922453756166</v>
      </c>
      <c r="D152" s="16">
        <v>13.443</v>
      </c>
    </row>
    <row r="153" spans="1:4" x14ac:dyDescent="0.25">
      <c r="A153" s="15" t="s">
        <v>259</v>
      </c>
      <c r="B153" s="16">
        <v>15.818475940933496</v>
      </c>
      <c r="C153" s="16">
        <v>0.41358813626174179</v>
      </c>
      <c r="D153" s="16">
        <v>7.4109999999999996</v>
      </c>
    </row>
    <row r="154" spans="1:4" x14ac:dyDescent="0.25">
      <c r="A154" s="15" t="s">
        <v>37</v>
      </c>
      <c r="B154" s="16">
        <v>11.418614785498987</v>
      </c>
      <c r="C154" s="16">
        <v>4.1777261711611517</v>
      </c>
      <c r="D154" s="16">
        <v>9.0999999999999998E-2</v>
      </c>
    </row>
    <row r="155" spans="1:4" x14ac:dyDescent="0.25">
      <c r="A155" s="15" t="s">
        <v>260</v>
      </c>
      <c r="B155" s="16">
        <v>15.60727002719233</v>
      </c>
      <c r="C155" s="16"/>
      <c r="D155" s="16">
        <v>6</v>
      </c>
    </row>
    <row r="156" spans="1:4" x14ac:dyDescent="0.25">
      <c r="A156" s="15" t="s">
        <v>261</v>
      </c>
      <c r="B156" s="16">
        <v>15.478299645895369</v>
      </c>
      <c r="C156" s="16"/>
      <c r="D156" s="16">
        <v>5.274</v>
      </c>
    </row>
    <row r="157" spans="1:4" x14ac:dyDescent="0.25">
      <c r="A157" s="15" t="s">
        <v>262</v>
      </c>
      <c r="B157" s="16">
        <v>15.510391952215842</v>
      </c>
      <c r="C157" s="16">
        <v>2.4678140090429501</v>
      </c>
      <c r="D157" s="16">
        <v>5.4459999999999997</v>
      </c>
    </row>
    <row r="158" spans="1:4" x14ac:dyDescent="0.25">
      <c r="A158" s="15" t="s">
        <v>38</v>
      </c>
      <c r="B158" s="16">
        <v>14.519102996385758</v>
      </c>
      <c r="C158" s="16">
        <v>3.1855562357921734</v>
      </c>
      <c r="D158" s="16">
        <v>2.0209999999999999</v>
      </c>
    </row>
    <row r="159" spans="1:4" x14ac:dyDescent="0.25">
      <c r="A159" s="15" t="s">
        <v>39</v>
      </c>
      <c r="B159" s="16">
        <v>13.199324418540456</v>
      </c>
      <c r="C159" s="16"/>
      <c r="D159" s="16">
        <v>0.54</v>
      </c>
    </row>
    <row r="160" spans="1:4" x14ac:dyDescent="0.25">
      <c r="A160" s="15" t="s">
        <v>263</v>
      </c>
      <c r="B160" s="16">
        <v>17.739284252825083</v>
      </c>
      <c r="C160" s="16">
        <v>-0.11060561007388925</v>
      </c>
      <c r="D160" s="16">
        <v>50.591000000000001</v>
      </c>
    </row>
    <row r="161" spans="1:4" x14ac:dyDescent="0.25">
      <c r="A161" s="15" t="s">
        <v>264</v>
      </c>
      <c r="B161" s="16">
        <v>17.647472522217491</v>
      </c>
      <c r="C161" s="16">
        <v>2.5947107164853573</v>
      </c>
      <c r="D161" s="16">
        <v>46.152999999999999</v>
      </c>
    </row>
    <row r="162" spans="1:4" x14ac:dyDescent="0.25">
      <c r="A162" s="15" t="s">
        <v>265</v>
      </c>
      <c r="B162" s="16">
        <v>16.837933446771309</v>
      </c>
      <c r="C162" s="16">
        <v>3.4404170726085019</v>
      </c>
      <c r="D162" s="16">
        <v>20.541</v>
      </c>
    </row>
    <row r="163" spans="1:4" x14ac:dyDescent="0.25">
      <c r="A163" s="17" t="s">
        <v>40</v>
      </c>
      <c r="B163" s="16"/>
      <c r="C163" s="16"/>
      <c r="D163" s="16"/>
    </row>
    <row r="164" spans="1:4" x14ac:dyDescent="0.25">
      <c r="A164" s="17" t="s">
        <v>41</v>
      </c>
      <c r="B164" s="16">
        <v>12.025749091398891</v>
      </c>
      <c r="C164" s="16">
        <v>4.2078683885190875</v>
      </c>
      <c r="D164" s="16">
        <v>0.16700000000000001</v>
      </c>
    </row>
    <row r="165" spans="1:4" x14ac:dyDescent="0.25">
      <c r="A165" s="17" t="s">
        <v>42</v>
      </c>
      <c r="B165" s="16">
        <v>11.608235644774552</v>
      </c>
      <c r="C165" s="16">
        <v>3.7141972620982262</v>
      </c>
      <c r="D165" s="16">
        <v>0.11</v>
      </c>
    </row>
    <row r="166" spans="1:4" x14ac:dyDescent="0.25">
      <c r="A166" s="15" t="s">
        <v>266</v>
      </c>
      <c r="B166" s="16">
        <v>17.301692263531425</v>
      </c>
      <c r="C166" s="16">
        <v>-1.5869650565820417</v>
      </c>
      <c r="D166" s="16">
        <v>32.661000000000001</v>
      </c>
    </row>
    <row r="167" spans="1:4" x14ac:dyDescent="0.25">
      <c r="A167" s="17" t="s">
        <v>43</v>
      </c>
      <c r="B167" s="16">
        <v>13.188151117942333</v>
      </c>
      <c r="C167" s="16"/>
      <c r="D167" s="16">
        <v>0.53400000000000003</v>
      </c>
    </row>
    <row r="168" spans="1:4" x14ac:dyDescent="0.25">
      <c r="A168" s="15" t="s">
        <v>44</v>
      </c>
      <c r="B168" s="16">
        <v>13.977629407440709</v>
      </c>
      <c r="C168" s="16">
        <v>-5.8406416573733981</v>
      </c>
      <c r="D168" s="16">
        <v>1.1759999999999999</v>
      </c>
    </row>
    <row r="169" spans="1:4" x14ac:dyDescent="0.25">
      <c r="A169" s="15" t="s">
        <v>267</v>
      </c>
      <c r="B169" s="16">
        <v>16.061525299469924</v>
      </c>
      <c r="C169" s="16">
        <v>1.9203886118252356</v>
      </c>
      <c r="D169" s="16">
        <v>9.4499999999999993</v>
      </c>
    </row>
    <row r="170" spans="1:4" x14ac:dyDescent="0.25">
      <c r="A170" s="15" t="s">
        <v>268</v>
      </c>
      <c r="B170" s="16">
        <v>15.874366666035002</v>
      </c>
      <c r="C170" s="16">
        <v>4.6911184981244558</v>
      </c>
      <c r="D170" s="16">
        <v>7.8369999999999997</v>
      </c>
    </row>
    <row r="171" spans="1:4" x14ac:dyDescent="0.25">
      <c r="A171" s="15" t="s">
        <v>269</v>
      </c>
      <c r="B171" s="16">
        <v>16.878574323678549</v>
      </c>
      <c r="C171" s="16"/>
      <c r="D171" s="16">
        <v>21.393000000000001</v>
      </c>
    </row>
    <row r="172" spans="1:4" x14ac:dyDescent="0.25">
      <c r="A172" s="15" t="s">
        <v>270</v>
      </c>
      <c r="B172" s="16"/>
      <c r="C172" s="16"/>
      <c r="D172" s="16"/>
    </row>
    <row r="173" spans="1:4" x14ac:dyDescent="0.25">
      <c r="A173" s="15" t="s">
        <v>271</v>
      </c>
      <c r="B173" s="16">
        <v>15.875896693108951</v>
      </c>
      <c r="C173" s="16">
        <v>2.1912766576905174</v>
      </c>
      <c r="D173" s="16">
        <v>7.8490000000000002</v>
      </c>
    </row>
    <row r="174" spans="1:4" x14ac:dyDescent="0.25">
      <c r="A174" s="15" t="s">
        <v>272</v>
      </c>
      <c r="B174" s="16">
        <v>17.557361896844316</v>
      </c>
      <c r="C174" s="16"/>
      <c r="D174" s="16">
        <v>42.176000000000002</v>
      </c>
    </row>
    <row r="175" spans="1:4" x14ac:dyDescent="0.25">
      <c r="A175" s="15" t="s">
        <v>273</v>
      </c>
      <c r="B175" s="16">
        <v>17.975580436803511</v>
      </c>
      <c r="C175" s="16">
        <v>4.426984510600211</v>
      </c>
      <c r="D175" s="16">
        <v>64.075999999999993</v>
      </c>
    </row>
    <row r="176" spans="1:4" x14ac:dyDescent="0.25">
      <c r="A176" s="15" t="s">
        <v>134</v>
      </c>
      <c r="B176" s="16">
        <v>13.904436767158675</v>
      </c>
      <c r="C176" s="16"/>
      <c r="D176" s="16">
        <v>1.093</v>
      </c>
    </row>
    <row r="177" spans="1:4" x14ac:dyDescent="0.25">
      <c r="A177" s="15" t="s">
        <v>274</v>
      </c>
      <c r="B177" s="16">
        <v>15.781083268484597</v>
      </c>
      <c r="C177" s="16"/>
      <c r="D177" s="16">
        <v>7.1390000000000002</v>
      </c>
    </row>
    <row r="178" spans="1:4" x14ac:dyDescent="0.25">
      <c r="A178" s="15" t="s">
        <v>46</v>
      </c>
      <c r="B178" s="16">
        <v>11.552146178123509</v>
      </c>
      <c r="C178" s="16">
        <v>4.4842572573227804</v>
      </c>
      <c r="D178" s="16">
        <v>0.104</v>
      </c>
    </row>
    <row r="179" spans="1:4" x14ac:dyDescent="0.25">
      <c r="A179" s="17" t="s">
        <v>47</v>
      </c>
      <c r="B179" s="16">
        <v>14.095412443097093</v>
      </c>
      <c r="C179" s="16">
        <v>-1.6351056591826783</v>
      </c>
      <c r="D179" s="16">
        <v>1.323</v>
      </c>
    </row>
    <row r="180" spans="1:4" x14ac:dyDescent="0.25">
      <c r="A180" s="15" t="s">
        <v>275</v>
      </c>
      <c r="B180" s="16">
        <v>16.181539823514854</v>
      </c>
      <c r="C180" s="16"/>
      <c r="D180" s="16">
        <v>10.654999999999999</v>
      </c>
    </row>
    <row r="181" spans="1:4" x14ac:dyDescent="0.25">
      <c r="A181" s="15" t="s">
        <v>276</v>
      </c>
      <c r="B181" s="16">
        <v>18.118899747121084</v>
      </c>
      <c r="C181" s="16">
        <v>1.3289670206781485</v>
      </c>
      <c r="D181" s="16">
        <v>73.95</v>
      </c>
    </row>
    <row r="182" spans="1:4" x14ac:dyDescent="0.25">
      <c r="A182" s="15" t="s">
        <v>277</v>
      </c>
      <c r="B182" s="16">
        <v>15.524974784465499</v>
      </c>
      <c r="C182" s="16"/>
      <c r="D182" s="16">
        <v>5.5259999999999998</v>
      </c>
    </row>
    <row r="183" spans="1:4" x14ac:dyDescent="0.25">
      <c r="A183" s="15" t="s">
        <v>48</v>
      </c>
      <c r="B183" s="16">
        <v>9.3056505517805075</v>
      </c>
      <c r="C183" s="16"/>
      <c r="D183" s="16">
        <v>1.0999999999999999E-2</v>
      </c>
    </row>
    <row r="184" spans="1:4" x14ac:dyDescent="0.25">
      <c r="A184" s="15" t="s">
        <v>278</v>
      </c>
      <c r="B184" s="16">
        <v>17.376585049255706</v>
      </c>
      <c r="C184" s="16">
        <v>-7.9424423169528628</v>
      </c>
      <c r="D184" s="16">
        <v>35.201000000000001</v>
      </c>
    </row>
    <row r="185" spans="1:4" x14ac:dyDescent="0.25">
      <c r="A185" s="15" t="s">
        <v>279</v>
      </c>
      <c r="B185" s="16">
        <v>17.634408993401944</v>
      </c>
      <c r="C185" s="16">
        <v>0.84285547090184332</v>
      </c>
      <c r="D185" s="16">
        <v>45.554000000000002</v>
      </c>
    </row>
    <row r="186" spans="1:4" x14ac:dyDescent="0.25">
      <c r="A186" s="15" t="s">
        <v>280</v>
      </c>
      <c r="B186" s="16"/>
      <c r="C186" s="16"/>
      <c r="D186" s="16"/>
    </row>
    <row r="187" spans="1:4" x14ac:dyDescent="0.25">
      <c r="A187" s="15" t="s">
        <v>281</v>
      </c>
      <c r="B187" s="16">
        <v>17.95297846456846</v>
      </c>
      <c r="C187" s="16">
        <v>4.3534795450888764</v>
      </c>
      <c r="D187" s="16">
        <v>62.643999999999998</v>
      </c>
    </row>
    <row r="188" spans="1:4" x14ac:dyDescent="0.25">
      <c r="A188" s="15" t="s">
        <v>123</v>
      </c>
      <c r="B188" s="16">
        <v>19.558340653871142</v>
      </c>
      <c r="C188" s="16">
        <v>3.8096058944004003</v>
      </c>
      <c r="D188" s="16">
        <v>311.94600000000003</v>
      </c>
    </row>
    <row r="189" spans="1:4" x14ac:dyDescent="0.25">
      <c r="A189" s="15" t="s">
        <v>282</v>
      </c>
      <c r="B189" s="16">
        <v>15.03012652238869</v>
      </c>
      <c r="C189" s="16">
        <v>-0.91640501105832617</v>
      </c>
      <c r="D189" s="16">
        <v>3.3690000000000002</v>
      </c>
    </row>
    <row r="190" spans="1:4" x14ac:dyDescent="0.25">
      <c r="A190" s="15" t="s">
        <v>283</v>
      </c>
      <c r="B190" s="16">
        <v>17.177343216104152</v>
      </c>
      <c r="C190" s="16">
        <v>-2.141006897337991</v>
      </c>
      <c r="D190" s="16">
        <v>28.841999999999999</v>
      </c>
    </row>
    <row r="191" spans="1:4" x14ac:dyDescent="0.25">
      <c r="A191" s="15" t="s">
        <v>49</v>
      </c>
      <c r="B191" s="16">
        <v>12.409013489526863</v>
      </c>
      <c r="C191" s="16"/>
      <c r="D191" s="16">
        <v>0.245</v>
      </c>
    </row>
    <row r="192" spans="1:4" x14ac:dyDescent="0.25">
      <c r="A192" s="15" t="s">
        <v>284</v>
      </c>
      <c r="B192" s="16">
        <v>17.208910955324203</v>
      </c>
      <c r="C192" s="16">
        <v>-1.3016098204004236</v>
      </c>
      <c r="D192" s="16">
        <v>29.766999999999999</v>
      </c>
    </row>
    <row r="193" spans="1:4" x14ac:dyDescent="0.25">
      <c r="A193" s="15" t="s">
        <v>285</v>
      </c>
      <c r="B193" s="16">
        <v>18.307691201130048</v>
      </c>
      <c r="C193" s="16">
        <v>2.9591949758790257</v>
      </c>
      <c r="D193" s="16">
        <v>89.316000000000003</v>
      </c>
    </row>
    <row r="194" spans="1:4" x14ac:dyDescent="0.25">
      <c r="A194" s="15" t="s">
        <v>286</v>
      </c>
      <c r="B194" s="16">
        <v>17.039572909519777</v>
      </c>
      <c r="C194" s="16">
        <v>-0.27757491680224727</v>
      </c>
      <c r="D194" s="16">
        <v>25.13</v>
      </c>
    </row>
    <row r="195" spans="1:4" x14ac:dyDescent="0.25">
      <c r="A195" s="15" t="s">
        <v>287</v>
      </c>
      <c r="B195" s="16">
        <v>16.424476800842584</v>
      </c>
      <c r="C195" s="16"/>
      <c r="D195" s="16">
        <v>13.585000000000001</v>
      </c>
    </row>
    <row r="196" spans="1:4" x14ac:dyDescent="0.25">
      <c r="A196" s="15" t="s">
        <v>288</v>
      </c>
      <c r="B196" s="16">
        <v>16.347221273950076</v>
      </c>
      <c r="C196" s="16">
        <v>-0.33149562668270965</v>
      </c>
      <c r="D196" s="16">
        <v>12.574999999999999</v>
      </c>
    </row>
    <row r="197" spans="1:4" x14ac:dyDescent="0.25">
      <c r="A197" s="19" t="s">
        <v>289</v>
      </c>
      <c r="B197" s="20">
        <v>9.3056505517805075</v>
      </c>
      <c r="C197" s="20">
        <v>-7.9424423169528628</v>
      </c>
      <c r="D197" s="21">
        <v>1.0999999999999999E-2</v>
      </c>
    </row>
    <row r="198" spans="1:4" x14ac:dyDescent="0.25">
      <c r="A198" s="22" t="s">
        <v>290</v>
      </c>
      <c r="B198" s="23">
        <v>21.02197760801938</v>
      </c>
      <c r="C198" s="23">
        <v>7.8689068968858349</v>
      </c>
      <c r="D198" s="24">
        <v>1348.1210000000001</v>
      </c>
    </row>
    <row r="199" spans="1:4" x14ac:dyDescent="0.25">
      <c r="A199" s="22" t="s">
        <v>291</v>
      </c>
      <c r="B199" s="23">
        <v>15.813584298014757</v>
      </c>
      <c r="C199" s="23">
        <v>1.0937807828077037</v>
      </c>
      <c r="D199" s="24">
        <v>39.549312138728311</v>
      </c>
    </row>
    <row r="200" spans="1:4" x14ac:dyDescent="0.25">
      <c r="A200" s="25" t="s">
        <v>292</v>
      </c>
      <c r="B200" s="26">
        <v>1.9744284492906559</v>
      </c>
      <c r="C200" s="26">
        <v>3.0322830281336031</v>
      </c>
      <c r="D200" s="27">
        <v>142.36057054921218</v>
      </c>
    </row>
    <row r="204" spans="1:4" x14ac:dyDescent="0.25">
      <c r="B204" s="14" t="s">
        <v>150</v>
      </c>
      <c r="C204" s="14" t="s">
        <v>293</v>
      </c>
      <c r="D204" s="14" t="s">
        <v>152</v>
      </c>
    </row>
    <row r="205" spans="1:4" x14ac:dyDescent="0.25">
      <c r="A205" s="15" t="s">
        <v>153</v>
      </c>
      <c r="B205" s="16"/>
      <c r="C205" s="16"/>
      <c r="D205" s="16"/>
    </row>
    <row r="206" spans="1:4" x14ac:dyDescent="0.25">
      <c r="A206" s="15" t="s">
        <v>154</v>
      </c>
      <c r="B206" s="16"/>
      <c r="C206" s="16"/>
      <c r="D206" s="16"/>
    </row>
    <row r="207" spans="1:4" x14ac:dyDescent="0.25">
      <c r="A207" s="15" t="s">
        <v>155</v>
      </c>
      <c r="B207" s="16"/>
      <c r="C207" s="16"/>
      <c r="D207" s="16"/>
    </row>
    <row r="208" spans="1:4" x14ac:dyDescent="0.25">
      <c r="A208" s="15" t="s">
        <v>156</v>
      </c>
      <c r="B208" s="16"/>
      <c r="C208" s="16"/>
      <c r="D208" s="16"/>
    </row>
    <row r="209" spans="1:4" x14ac:dyDescent="0.25">
      <c r="A209" s="17" t="s">
        <v>0</v>
      </c>
      <c r="B209" s="16">
        <v>11.385092093460344</v>
      </c>
      <c r="C209" s="16">
        <f>+VLOOKUP(A209,$A$14:$C$196,3,0)</f>
        <v>3.3546773660272624</v>
      </c>
      <c r="D209" s="16">
        <v>8.7999999999999995E-2</v>
      </c>
    </row>
    <row r="210" spans="1:4" x14ac:dyDescent="0.25">
      <c r="A210" s="15" t="s">
        <v>157</v>
      </c>
      <c r="B210" s="16"/>
      <c r="C210" s="16"/>
      <c r="D210" s="16"/>
    </row>
    <row r="211" spans="1:4" x14ac:dyDescent="0.25">
      <c r="A211" s="15" t="s">
        <v>158</v>
      </c>
      <c r="B211" s="16"/>
      <c r="C211" s="16"/>
      <c r="D211" s="16"/>
    </row>
    <row r="212" spans="1:4" x14ac:dyDescent="0.25">
      <c r="A212" s="15" t="s">
        <v>159</v>
      </c>
      <c r="B212" s="16"/>
      <c r="C212" s="16"/>
      <c r="D212" s="16"/>
    </row>
    <row r="213" spans="1:4" x14ac:dyDescent="0.25">
      <c r="A213" s="15" t="s">
        <v>160</v>
      </c>
      <c r="B213" s="16"/>
      <c r="C213" s="16"/>
      <c r="D213" s="16"/>
    </row>
    <row r="214" spans="1:4" x14ac:dyDescent="0.25">
      <c r="A214" s="15" t="s">
        <v>161</v>
      </c>
      <c r="B214" s="16"/>
      <c r="C214" s="16"/>
      <c r="D214" s="16"/>
    </row>
    <row r="215" spans="1:4" x14ac:dyDescent="0.25">
      <c r="A215" s="17" t="s">
        <v>1</v>
      </c>
      <c r="B215" s="16">
        <v>12.759957758756611</v>
      </c>
      <c r="C215" s="59">
        <f>+VLOOKUP(A215,$A$14:$C$196,3,0)</f>
        <v>5.240747514726559</v>
      </c>
      <c r="D215" s="16">
        <v>0.34799999999999998</v>
      </c>
    </row>
    <row r="216" spans="1:4" x14ac:dyDescent="0.25">
      <c r="A216" s="15" t="s">
        <v>2</v>
      </c>
      <c r="B216" s="16"/>
      <c r="C216" s="16"/>
      <c r="D216" s="16"/>
    </row>
    <row r="217" spans="1:4" x14ac:dyDescent="0.25">
      <c r="A217" s="15" t="s">
        <v>162</v>
      </c>
      <c r="B217" s="16"/>
      <c r="C217" s="16"/>
      <c r="D217" s="16"/>
    </row>
    <row r="218" spans="1:4" x14ac:dyDescent="0.25">
      <c r="A218" s="17" t="s">
        <v>3</v>
      </c>
      <c r="B218" s="16">
        <v>12.531772785169476</v>
      </c>
      <c r="C218" s="59">
        <f>+VLOOKUP(A218,$A$14:$C$196,3,0)</f>
        <v>2.4926286958819106</v>
      </c>
      <c r="D218" s="16">
        <v>0.27700000000000002</v>
      </c>
    </row>
    <row r="219" spans="1:4" x14ac:dyDescent="0.25">
      <c r="A219" s="15" t="s">
        <v>163</v>
      </c>
      <c r="B219" s="16"/>
      <c r="C219" s="16"/>
      <c r="D219" s="16"/>
    </row>
    <row r="220" spans="1:4" x14ac:dyDescent="0.25">
      <c r="A220" s="15" t="s">
        <v>164</v>
      </c>
      <c r="B220" s="16"/>
      <c r="C220" s="16"/>
      <c r="D220" s="16"/>
    </row>
    <row r="221" spans="1:4" x14ac:dyDescent="0.25">
      <c r="A221" s="15" t="s">
        <v>4</v>
      </c>
      <c r="B221" s="16">
        <v>12.733755386362587</v>
      </c>
      <c r="C221" s="59">
        <f>+VLOOKUP(A221,$A$14:$C$196,3,0)</f>
        <v>3.1863562563313552</v>
      </c>
      <c r="D221" s="16">
        <v>0.33900000000000002</v>
      </c>
    </row>
    <row r="222" spans="1:4" x14ac:dyDescent="0.25">
      <c r="A222" s="15" t="s">
        <v>165</v>
      </c>
      <c r="B222" s="16"/>
      <c r="C222" s="16"/>
      <c r="D222" s="16"/>
    </row>
    <row r="223" spans="1:4" x14ac:dyDescent="0.25">
      <c r="A223" s="15" t="s">
        <v>5</v>
      </c>
      <c r="B223" s="16">
        <v>13.460263166016727</v>
      </c>
      <c r="C223" s="16"/>
      <c r="D223" s="16">
        <v>0.70099999999999996</v>
      </c>
    </row>
    <row r="224" spans="1:4" x14ac:dyDescent="0.25">
      <c r="A224" s="15" t="s">
        <v>166</v>
      </c>
      <c r="B224" s="16"/>
      <c r="C224" s="16"/>
      <c r="D224" s="16"/>
    </row>
    <row r="225" spans="1:4" x14ac:dyDescent="0.25">
      <c r="A225" s="15" t="s">
        <v>167</v>
      </c>
      <c r="B225" s="16"/>
      <c r="C225" s="16"/>
      <c r="D225" s="16"/>
    </row>
    <row r="226" spans="1:4" x14ac:dyDescent="0.25">
      <c r="A226" s="15" t="s">
        <v>6</v>
      </c>
      <c r="B226" s="16">
        <v>14.432316505267497</v>
      </c>
      <c r="C226" s="59">
        <f>+VLOOKUP(A226,$A$14:$C$196,3,0)</f>
        <v>-4.7304450874027699</v>
      </c>
      <c r="D226" s="16">
        <v>1.853</v>
      </c>
    </row>
    <row r="227" spans="1:4" x14ac:dyDescent="0.25">
      <c r="A227" s="15" t="s">
        <v>169</v>
      </c>
      <c r="B227" s="16"/>
      <c r="C227" s="16"/>
      <c r="D227" s="16"/>
    </row>
    <row r="228" spans="1:4" x14ac:dyDescent="0.25">
      <c r="A228" s="15" t="s">
        <v>7</v>
      </c>
      <c r="B228" s="16"/>
      <c r="C228" s="16"/>
      <c r="D228" s="16"/>
    </row>
    <row r="229" spans="1:4" x14ac:dyDescent="0.25">
      <c r="A229" s="15" t="s">
        <v>172</v>
      </c>
      <c r="B229" s="16"/>
      <c r="C229" s="16"/>
      <c r="D229" s="16"/>
    </row>
    <row r="230" spans="1:4" x14ac:dyDescent="0.25">
      <c r="A230" s="15" t="s">
        <v>174</v>
      </c>
      <c r="B230" s="16"/>
      <c r="C230" s="16"/>
      <c r="D230" s="16"/>
    </row>
    <row r="231" spans="1:4" x14ac:dyDescent="0.25">
      <c r="A231" s="15" t="s">
        <v>175</v>
      </c>
      <c r="B231" s="16"/>
      <c r="C231" s="16"/>
      <c r="D231" s="16"/>
    </row>
    <row r="232" spans="1:4" x14ac:dyDescent="0.25">
      <c r="A232" s="15" t="s">
        <v>176</v>
      </c>
      <c r="B232" s="16"/>
      <c r="C232" s="16"/>
      <c r="D232" s="16"/>
    </row>
    <row r="233" spans="1:4" x14ac:dyDescent="0.25">
      <c r="A233" s="15" t="s">
        <v>177</v>
      </c>
      <c r="B233" s="16"/>
      <c r="C233" s="16"/>
      <c r="D233" s="16"/>
    </row>
    <row r="234" spans="1:4" x14ac:dyDescent="0.25">
      <c r="A234" s="15" t="s">
        <v>178</v>
      </c>
      <c r="B234" s="16"/>
      <c r="C234" s="16"/>
      <c r="D234" s="16"/>
    </row>
    <row r="235" spans="1:4" x14ac:dyDescent="0.25">
      <c r="A235" s="15" t="s">
        <v>8</v>
      </c>
      <c r="B235" s="16">
        <v>13.161584090557611</v>
      </c>
      <c r="C235" s="16"/>
      <c r="D235" s="16">
        <v>0.52</v>
      </c>
    </row>
    <row r="236" spans="1:4" x14ac:dyDescent="0.25">
      <c r="A236" s="15" t="s">
        <v>179</v>
      </c>
      <c r="B236" s="16"/>
      <c r="C236" s="16"/>
      <c r="D236" s="16"/>
    </row>
    <row r="237" spans="1:4" x14ac:dyDescent="0.25">
      <c r="A237" s="15" t="s">
        <v>180</v>
      </c>
      <c r="B237" s="16"/>
      <c r="C237" s="16"/>
      <c r="D237" s="16"/>
    </row>
    <row r="238" spans="1:4" x14ac:dyDescent="0.25">
      <c r="A238" s="15" t="s">
        <v>181</v>
      </c>
      <c r="B238" s="16"/>
      <c r="C238" s="16"/>
      <c r="D238" s="16"/>
    </row>
    <row r="239" spans="1:4" x14ac:dyDescent="0.25">
      <c r="A239" s="15" t="s">
        <v>182</v>
      </c>
      <c r="B239" s="16"/>
      <c r="C239" s="16"/>
      <c r="D239" s="16"/>
    </row>
    <row r="240" spans="1:4" x14ac:dyDescent="0.25">
      <c r="A240" s="15" t="s">
        <v>183</v>
      </c>
      <c r="B240" s="16"/>
      <c r="C240" s="16"/>
      <c r="D240" s="16"/>
    </row>
    <row r="241" spans="1:4" x14ac:dyDescent="0.25">
      <c r="A241" s="15" t="s">
        <v>9</v>
      </c>
      <c r="B241" s="16">
        <v>13.42984807715229</v>
      </c>
      <c r="C241" s="16"/>
      <c r="D241" s="16">
        <v>0.68</v>
      </c>
    </row>
    <row r="242" spans="1:4" x14ac:dyDescent="0.25">
      <c r="A242" s="15" t="s">
        <v>184</v>
      </c>
      <c r="B242" s="16"/>
      <c r="C242" s="16"/>
      <c r="D242" s="16"/>
    </row>
    <row r="243" spans="1:4" x14ac:dyDescent="0.25">
      <c r="A243" s="15" t="s">
        <v>185</v>
      </c>
      <c r="B243" s="16"/>
      <c r="C243" s="16"/>
      <c r="D243" s="16"/>
    </row>
    <row r="244" spans="1:4" x14ac:dyDescent="0.25">
      <c r="A244" s="15" t="s">
        <v>186</v>
      </c>
      <c r="B244" s="16"/>
      <c r="C244" s="16"/>
      <c r="D244" s="16"/>
    </row>
    <row r="245" spans="1:4" x14ac:dyDescent="0.25">
      <c r="A245" s="15" t="s">
        <v>187</v>
      </c>
      <c r="B245" s="16"/>
      <c r="C245" s="16"/>
      <c r="D245" s="16"/>
    </row>
    <row r="246" spans="1:4" x14ac:dyDescent="0.25">
      <c r="A246" s="15" t="s">
        <v>188</v>
      </c>
      <c r="B246" s="16"/>
      <c r="C246" s="16"/>
      <c r="D246" s="16"/>
    </row>
    <row r="247" spans="1:4" x14ac:dyDescent="0.25">
      <c r="A247" s="15" t="s">
        <v>10</v>
      </c>
      <c r="B247" s="16">
        <v>13.612169633946245</v>
      </c>
      <c r="C247" s="59">
        <f>+VLOOKUP(A247,$A$14:$C$196,3,0)</f>
        <v>7.9043207340452878E-2</v>
      </c>
      <c r="D247" s="16">
        <v>0.81599999999999995</v>
      </c>
    </row>
    <row r="248" spans="1:4" x14ac:dyDescent="0.25">
      <c r="A248" s="15" t="s">
        <v>189</v>
      </c>
      <c r="B248" s="16"/>
      <c r="C248" s="16"/>
      <c r="D248" s="16"/>
    </row>
    <row r="249" spans="1:4" x14ac:dyDescent="0.25">
      <c r="A249" s="15" t="s">
        <v>190</v>
      </c>
      <c r="B249" s="16"/>
      <c r="C249" s="16"/>
      <c r="D249" s="16"/>
    </row>
    <row r="250" spans="1:4" x14ac:dyDescent="0.25">
      <c r="A250" s="15" t="s">
        <v>11</v>
      </c>
      <c r="B250" s="16">
        <v>13.647091906339311</v>
      </c>
      <c r="C250" s="16"/>
      <c r="D250" s="16">
        <v>0.84499999999999997</v>
      </c>
    </row>
    <row r="251" spans="1:4" x14ac:dyDescent="0.25">
      <c r="A251" s="17" t="s">
        <v>12</v>
      </c>
      <c r="B251" s="16">
        <v>11.170435156023453</v>
      </c>
      <c r="C251" s="59">
        <f>+VLOOKUP(A251,$A$14:$C$196,3,0)</f>
        <v>3.2834143460057721</v>
      </c>
      <c r="D251" s="16">
        <v>7.0999999999999994E-2</v>
      </c>
    </row>
    <row r="252" spans="1:4" x14ac:dyDescent="0.25">
      <c r="A252" s="15" t="s">
        <v>191</v>
      </c>
      <c r="B252" s="16"/>
      <c r="C252" s="16"/>
      <c r="D252" s="16"/>
    </row>
    <row r="253" spans="1:4" x14ac:dyDescent="0.25">
      <c r="A253" s="15" t="s">
        <v>192</v>
      </c>
      <c r="B253" s="16"/>
      <c r="C253" s="16"/>
      <c r="D253" s="16"/>
    </row>
    <row r="254" spans="1:4" x14ac:dyDescent="0.25">
      <c r="A254" s="15" t="s">
        <v>193</v>
      </c>
      <c r="B254" s="16"/>
      <c r="C254" s="16"/>
      <c r="D254" s="16"/>
    </row>
    <row r="255" spans="1:4" x14ac:dyDescent="0.25">
      <c r="A255" s="15" t="s">
        <v>194</v>
      </c>
      <c r="B255" s="16"/>
      <c r="C255" s="16"/>
      <c r="D255" s="16"/>
    </row>
    <row r="256" spans="1:4" x14ac:dyDescent="0.25">
      <c r="A256" s="15" t="s">
        <v>13</v>
      </c>
      <c r="B256" s="16">
        <v>14.116355616942336</v>
      </c>
      <c r="C256" s="16"/>
      <c r="D256" s="16">
        <v>1.351</v>
      </c>
    </row>
    <row r="257" spans="1:4" x14ac:dyDescent="0.25">
      <c r="A257" s="15" t="s">
        <v>195</v>
      </c>
      <c r="B257" s="16"/>
      <c r="C257" s="16"/>
      <c r="D257" s="16"/>
    </row>
    <row r="258" spans="1:4" x14ac:dyDescent="0.25">
      <c r="A258" s="15" t="s">
        <v>14</v>
      </c>
      <c r="B258" s="16">
        <v>14.108180171927094</v>
      </c>
      <c r="C258" s="59">
        <f>+VLOOKUP(A258,$A$14:$C$196,3,0)</f>
        <v>1.1206219650910367</v>
      </c>
      <c r="D258" s="16">
        <v>1.34</v>
      </c>
    </row>
    <row r="259" spans="1:4" x14ac:dyDescent="0.25">
      <c r="A259" s="15" t="s">
        <v>196</v>
      </c>
      <c r="B259" s="16"/>
      <c r="C259" s="16"/>
      <c r="D259" s="16"/>
    </row>
    <row r="260" spans="1:4" x14ac:dyDescent="0.25">
      <c r="A260" s="15" t="s">
        <v>15</v>
      </c>
      <c r="B260" s="16">
        <v>13.703461054155651</v>
      </c>
      <c r="C260" s="59">
        <f>+VLOOKUP(A260,$A$14:$C$196,3,0)</f>
        <v>2.2194533279038895</v>
      </c>
      <c r="D260" s="16">
        <v>0.89400000000000002</v>
      </c>
    </row>
    <row r="261" spans="1:4" x14ac:dyDescent="0.25">
      <c r="A261" s="15" t="s">
        <v>197</v>
      </c>
      <c r="B261" s="16"/>
      <c r="C261" s="16"/>
      <c r="D261" s="16"/>
    </row>
    <row r="262" spans="1:4" x14ac:dyDescent="0.25">
      <c r="A262" s="15" t="s">
        <v>198</v>
      </c>
      <c r="B262" s="16"/>
      <c r="C262" s="16"/>
      <c r="D262" s="16"/>
    </row>
    <row r="263" spans="1:4" x14ac:dyDescent="0.25">
      <c r="A263" s="15" t="s">
        <v>16</v>
      </c>
      <c r="B263" s="16">
        <v>14.232904236937712</v>
      </c>
      <c r="C263" s="16"/>
      <c r="D263" s="16">
        <v>1.518</v>
      </c>
    </row>
    <row r="264" spans="1:4" x14ac:dyDescent="0.25">
      <c r="A264" s="15" t="s">
        <v>17</v>
      </c>
      <c r="B264" s="16">
        <v>14.402741512932669</v>
      </c>
      <c r="C264" s="16"/>
      <c r="D264" s="16">
        <v>1.7989999999999999</v>
      </c>
    </row>
    <row r="265" spans="1:4" x14ac:dyDescent="0.25">
      <c r="A265" s="15" t="s">
        <v>199</v>
      </c>
      <c r="B265" s="16"/>
      <c r="C265" s="16"/>
      <c r="D265" s="16"/>
    </row>
    <row r="266" spans="1:4" x14ac:dyDescent="0.25">
      <c r="A266" s="15" t="s">
        <v>200</v>
      </c>
      <c r="B266" s="16"/>
      <c r="C266" s="16"/>
      <c r="D266" s="16"/>
    </row>
    <row r="267" spans="1:4" x14ac:dyDescent="0.25">
      <c r="A267" s="15" t="s">
        <v>201</v>
      </c>
      <c r="B267" s="16"/>
      <c r="C267" s="16"/>
      <c r="D267" s="16"/>
    </row>
    <row r="268" spans="1:4" x14ac:dyDescent="0.25">
      <c r="A268" s="15" t="s">
        <v>202</v>
      </c>
      <c r="B268" s="16"/>
      <c r="C268" s="16"/>
      <c r="D268" s="16"/>
    </row>
    <row r="269" spans="1:4" x14ac:dyDescent="0.25">
      <c r="A269" s="17" t="s">
        <v>18</v>
      </c>
      <c r="B269" s="16">
        <v>11.552146178123509</v>
      </c>
      <c r="C269" s="59">
        <f>+VLOOKUP(A269,$A$14:$C$196,3,0)</f>
        <v>7.8689068968858349</v>
      </c>
      <c r="D269" s="16">
        <v>0.104</v>
      </c>
    </row>
    <row r="270" spans="1:4" x14ac:dyDescent="0.25">
      <c r="A270" s="15" t="s">
        <v>203</v>
      </c>
      <c r="B270" s="16"/>
      <c r="C270" s="16"/>
      <c r="D270" s="16"/>
    </row>
    <row r="271" spans="1:4" x14ac:dyDescent="0.25">
      <c r="A271" s="15" t="s">
        <v>204</v>
      </c>
      <c r="B271" s="16"/>
      <c r="C271" s="16"/>
      <c r="D271" s="16"/>
    </row>
    <row r="272" spans="1:4" x14ac:dyDescent="0.25">
      <c r="A272" s="15" t="s">
        <v>19</v>
      </c>
      <c r="B272" s="16">
        <v>14.336088473172943</v>
      </c>
      <c r="C272" s="16"/>
      <c r="D272" s="16">
        <v>1.6830000000000001</v>
      </c>
    </row>
    <row r="273" spans="1:4" x14ac:dyDescent="0.25">
      <c r="A273" s="17" t="s">
        <v>20</v>
      </c>
      <c r="B273" s="16">
        <v>13.560618308335483</v>
      </c>
      <c r="C273" s="59">
        <f>+VLOOKUP(A273,$A$14:$C$196,3,0)</f>
        <v>1.1926824854114566</v>
      </c>
      <c r="D273" s="16">
        <v>0.77500000000000002</v>
      </c>
    </row>
    <row r="274" spans="1:4" x14ac:dyDescent="0.25">
      <c r="A274" s="15" t="s">
        <v>205</v>
      </c>
      <c r="B274" s="16"/>
      <c r="C274" s="16"/>
      <c r="D274" s="16"/>
    </row>
    <row r="275" spans="1:4" x14ac:dyDescent="0.25">
      <c r="A275" s="15" t="s">
        <v>206</v>
      </c>
      <c r="B275" s="16"/>
      <c r="C275" s="16"/>
      <c r="D275" s="16"/>
    </row>
    <row r="276" spans="1:4" x14ac:dyDescent="0.25">
      <c r="A276" s="15" t="s">
        <v>207</v>
      </c>
      <c r="B276" s="16"/>
      <c r="C276" s="16"/>
      <c r="D276" s="16"/>
    </row>
    <row r="277" spans="1:4" x14ac:dyDescent="0.25">
      <c r="A277" s="15" t="s">
        <v>208</v>
      </c>
      <c r="B277" s="16"/>
      <c r="C277" s="16"/>
      <c r="D277" s="16"/>
    </row>
    <row r="278" spans="1:4" x14ac:dyDescent="0.25">
      <c r="A278" s="15" t="s">
        <v>21</v>
      </c>
      <c r="B278" s="16">
        <v>12.694652660348845</v>
      </c>
      <c r="C278" s="59">
        <f>+VLOOKUP(A278,$A$14:$C$196,3,0)</f>
        <v>-2.1227604163986782</v>
      </c>
      <c r="D278" s="16">
        <v>0.32600000000000001</v>
      </c>
    </row>
    <row r="279" spans="1:4" x14ac:dyDescent="0.25">
      <c r="A279" s="15" t="s">
        <v>209</v>
      </c>
      <c r="B279" s="16"/>
      <c r="C279" s="16"/>
      <c r="D279" s="16"/>
    </row>
    <row r="280" spans="1:4" x14ac:dyDescent="0.25">
      <c r="A280" s="15" t="s">
        <v>210</v>
      </c>
      <c r="B280" s="16"/>
      <c r="C280" s="16"/>
      <c r="D280" s="16"/>
    </row>
    <row r="281" spans="1:4" x14ac:dyDescent="0.25">
      <c r="A281" s="15" t="s">
        <v>211</v>
      </c>
      <c r="B281" s="16"/>
      <c r="C281" s="16"/>
      <c r="D281" s="16"/>
    </row>
    <row r="282" spans="1:4" x14ac:dyDescent="0.25">
      <c r="A282" s="15" t="s">
        <v>212</v>
      </c>
      <c r="B282" s="16"/>
      <c r="C282" s="16"/>
      <c r="D282" s="16"/>
    </row>
    <row r="283" spans="1:4" x14ac:dyDescent="0.25">
      <c r="A283" s="15" t="s">
        <v>213</v>
      </c>
      <c r="B283" s="16"/>
      <c r="C283" s="16"/>
      <c r="D283" s="16"/>
    </row>
    <row r="284" spans="1:4" x14ac:dyDescent="0.25">
      <c r="A284" s="15" t="s">
        <v>214</v>
      </c>
      <c r="B284" s="16"/>
      <c r="C284" s="16"/>
      <c r="D284" s="16"/>
    </row>
    <row r="285" spans="1:4" x14ac:dyDescent="0.25">
      <c r="A285" s="15" t="s">
        <v>215</v>
      </c>
      <c r="B285" s="16"/>
      <c r="C285" s="16"/>
      <c r="D285" s="16"/>
    </row>
    <row r="286" spans="1:4" x14ac:dyDescent="0.25">
      <c r="A286" s="17" t="s">
        <v>22</v>
      </c>
      <c r="B286" s="16">
        <v>14.823833375284924</v>
      </c>
      <c r="C286" s="59">
        <f>+VLOOKUP(A286,$A$14:$C$196,3,0)</f>
        <v>4.9495356056215751</v>
      </c>
      <c r="D286" s="16">
        <v>2.7410000000000001</v>
      </c>
    </row>
    <row r="287" spans="1:4" x14ac:dyDescent="0.25">
      <c r="A287" s="15" t="s">
        <v>216</v>
      </c>
      <c r="B287" s="16"/>
      <c r="C287" s="16"/>
      <c r="D287" s="16"/>
    </row>
    <row r="288" spans="1:4" x14ac:dyDescent="0.25">
      <c r="A288" s="15" t="s">
        <v>217</v>
      </c>
      <c r="B288" s="16"/>
      <c r="C288" s="16"/>
      <c r="D288" s="16"/>
    </row>
    <row r="289" spans="1:4" x14ac:dyDescent="0.25">
      <c r="A289" s="15" t="s">
        <v>218</v>
      </c>
      <c r="B289" s="16"/>
      <c r="C289" s="16"/>
      <c r="D289" s="16"/>
    </row>
    <row r="290" spans="1:4" x14ac:dyDescent="0.25">
      <c r="A290" s="15" t="s">
        <v>219</v>
      </c>
      <c r="B290" s="16"/>
      <c r="C290" s="16"/>
      <c r="D290" s="16"/>
    </row>
    <row r="291" spans="1:4" x14ac:dyDescent="0.25">
      <c r="A291" s="15" t="s">
        <v>23</v>
      </c>
      <c r="B291" s="16">
        <v>11.561715629139661</v>
      </c>
      <c r="C291" s="16"/>
      <c r="D291" s="16">
        <v>0.105</v>
      </c>
    </row>
    <row r="292" spans="1:4" x14ac:dyDescent="0.25">
      <c r="A292" s="15" t="s">
        <v>220</v>
      </c>
      <c r="B292" s="16"/>
      <c r="C292" s="16"/>
      <c r="D292" s="16"/>
    </row>
    <row r="293" spans="1:4" x14ac:dyDescent="0.25">
      <c r="A293" s="15" t="s">
        <v>221</v>
      </c>
      <c r="B293" s="16"/>
      <c r="C293" s="16"/>
      <c r="D293" s="16"/>
    </row>
    <row r="294" spans="1:4" x14ac:dyDescent="0.25">
      <c r="A294" s="15" t="s">
        <v>222</v>
      </c>
      <c r="B294" s="16"/>
      <c r="C294" s="16"/>
      <c r="D294" s="16"/>
    </row>
    <row r="295" spans="1:4" x14ac:dyDescent="0.25">
      <c r="A295" s="15" t="s">
        <v>223</v>
      </c>
      <c r="B295" s="16"/>
      <c r="C295" s="16"/>
      <c r="D295" s="16"/>
    </row>
    <row r="296" spans="1:4" x14ac:dyDescent="0.25">
      <c r="A296" s="15" t="s">
        <v>24</v>
      </c>
      <c r="B296" s="16">
        <v>14.617512143436301</v>
      </c>
      <c r="C296" s="59">
        <f>+VLOOKUP(A296,$A$14:$C$196,3,0)</f>
        <v>1.6537917776991298</v>
      </c>
      <c r="D296" s="16">
        <v>2.23</v>
      </c>
    </row>
    <row r="297" spans="1:4" x14ac:dyDescent="0.25">
      <c r="A297" s="15" t="s">
        <v>224</v>
      </c>
      <c r="B297" s="16"/>
      <c r="C297" s="16"/>
      <c r="D297" s="16"/>
    </row>
    <row r="298" spans="1:4" x14ac:dyDescent="0.25">
      <c r="A298" s="15" t="s">
        <v>25</v>
      </c>
      <c r="B298" s="16">
        <v>14.478713862151148</v>
      </c>
      <c r="C298" s="16"/>
      <c r="D298" s="16">
        <v>1.9410000000000001</v>
      </c>
    </row>
    <row r="299" spans="1:4" x14ac:dyDescent="0.25">
      <c r="A299" s="15" t="s">
        <v>225</v>
      </c>
      <c r="B299" s="16"/>
      <c r="C299" s="16"/>
      <c r="D299" s="16"/>
    </row>
    <row r="300" spans="1:4" x14ac:dyDescent="0.25">
      <c r="A300" s="15" t="s">
        <v>226</v>
      </c>
      <c r="B300" s="16"/>
      <c r="C300" s="16"/>
      <c r="D300" s="16"/>
    </row>
    <row r="301" spans="1:4" x14ac:dyDescent="0.25">
      <c r="A301" s="15" t="s">
        <v>227</v>
      </c>
      <c r="B301" s="16"/>
      <c r="C301" s="16"/>
      <c r="D301" s="16"/>
    </row>
    <row r="302" spans="1:4" x14ac:dyDescent="0.25">
      <c r="A302" s="15" t="s">
        <v>26</v>
      </c>
      <c r="B302" s="16">
        <v>13.149978544437301</v>
      </c>
      <c r="C302" s="59">
        <f>+VLOOKUP(A302,$A$14:$C$196,3,0)</f>
        <v>2.4823293287736998</v>
      </c>
      <c r="D302" s="16">
        <v>0.51400000000000001</v>
      </c>
    </row>
    <row r="303" spans="1:4" x14ac:dyDescent="0.25">
      <c r="A303" s="15" t="s">
        <v>143</v>
      </c>
      <c r="B303" s="16">
        <v>14.537730986009926</v>
      </c>
      <c r="C303" s="59">
        <f>+VLOOKUP(A303,$A$14:$C$196,3,0)</f>
        <v>-0.38488142658227209</v>
      </c>
      <c r="D303" s="16">
        <v>2.0590000000000002</v>
      </c>
    </row>
    <row r="304" spans="1:4" x14ac:dyDescent="0.25">
      <c r="A304" s="15" t="s">
        <v>228</v>
      </c>
      <c r="B304" s="16"/>
      <c r="C304" s="16"/>
      <c r="D304" s="16"/>
    </row>
    <row r="305" spans="1:4" x14ac:dyDescent="0.25">
      <c r="A305" s="15" t="s">
        <v>229</v>
      </c>
      <c r="B305" s="16"/>
      <c r="C305" s="16"/>
      <c r="D305" s="16"/>
    </row>
    <row r="306" spans="1:4" x14ac:dyDescent="0.25">
      <c r="A306" s="15" t="s">
        <v>230</v>
      </c>
      <c r="B306" s="16"/>
      <c r="C306" s="16"/>
      <c r="D306" s="16"/>
    </row>
    <row r="307" spans="1:4" x14ac:dyDescent="0.25">
      <c r="A307" s="15" t="s">
        <v>28</v>
      </c>
      <c r="B307" s="16">
        <v>12.691580461311874</v>
      </c>
      <c r="C307" s="59">
        <f>+VLOOKUP(A307,$A$14:$C$196,3,0)</f>
        <v>7.3569182423560209</v>
      </c>
      <c r="D307" s="16">
        <v>0.32500000000000001</v>
      </c>
    </row>
    <row r="308" spans="1:4" x14ac:dyDescent="0.25">
      <c r="A308" s="15" t="s">
        <v>231</v>
      </c>
      <c r="B308" s="16"/>
      <c r="C308" s="16"/>
      <c r="D308" s="16"/>
    </row>
    <row r="309" spans="1:4" x14ac:dyDescent="0.25">
      <c r="A309" s="15" t="s">
        <v>29</v>
      </c>
      <c r="B309" s="16"/>
      <c r="C309" s="16"/>
      <c r="D309" s="16"/>
    </row>
    <row r="310" spans="1:4" x14ac:dyDescent="0.25">
      <c r="A310" s="15" t="s">
        <v>232</v>
      </c>
      <c r="B310" s="16"/>
      <c r="C310" s="16"/>
      <c r="D310" s="16"/>
    </row>
    <row r="311" spans="1:4" x14ac:dyDescent="0.25">
      <c r="A311" s="15" t="s">
        <v>30</v>
      </c>
      <c r="B311" s="16">
        <v>14.069377281921325</v>
      </c>
      <c r="C311" s="59">
        <f>+VLOOKUP(A311,$A$14:$C$196,3,0)</f>
        <v>3.2039872123744502</v>
      </c>
      <c r="D311" s="16">
        <v>1.2889999999999999</v>
      </c>
    </row>
    <row r="312" spans="1:4" x14ac:dyDescent="0.25">
      <c r="A312" s="15" t="s">
        <v>233</v>
      </c>
      <c r="B312" s="16"/>
      <c r="C312" s="16"/>
      <c r="D312" s="16"/>
    </row>
    <row r="313" spans="1:4" x14ac:dyDescent="0.25">
      <c r="A313" s="15" t="s">
        <v>234</v>
      </c>
      <c r="B313" s="16"/>
      <c r="C313" s="16"/>
      <c r="D313" s="16"/>
    </row>
    <row r="314" spans="1:4" x14ac:dyDescent="0.25">
      <c r="A314" s="15" t="s">
        <v>31</v>
      </c>
      <c r="B314" s="16">
        <v>14.843700382335838</v>
      </c>
      <c r="C314" s="59">
        <f>+VLOOKUP(A314,$A$14:$C$196,3,0)</f>
        <v>-2.3899171925251426</v>
      </c>
      <c r="D314" s="16">
        <v>2.7959999999999998</v>
      </c>
    </row>
    <row r="315" spans="1:4" x14ac:dyDescent="0.25">
      <c r="A315" s="15" t="s">
        <v>32</v>
      </c>
      <c r="B315" s="16">
        <v>13.337474757021274</v>
      </c>
      <c r="C315" s="16"/>
      <c r="D315" s="16">
        <v>0.62</v>
      </c>
    </row>
    <row r="316" spans="1:4" x14ac:dyDescent="0.25">
      <c r="A316" s="15" t="s">
        <v>235</v>
      </c>
      <c r="B316" s="16"/>
      <c r="C316" s="16"/>
      <c r="D316" s="16"/>
    </row>
    <row r="317" spans="1:4" x14ac:dyDescent="0.25">
      <c r="A317" s="15" t="s">
        <v>236</v>
      </c>
      <c r="B317" s="16"/>
      <c r="C317" s="16"/>
      <c r="D317" s="16"/>
    </row>
    <row r="318" spans="1:4" x14ac:dyDescent="0.25">
      <c r="A318" s="15" t="s">
        <v>237</v>
      </c>
      <c r="B318" s="16"/>
      <c r="C318" s="16"/>
      <c r="D318" s="16"/>
    </row>
    <row r="319" spans="1:4" x14ac:dyDescent="0.25">
      <c r="A319" s="15" t="s">
        <v>33</v>
      </c>
      <c r="B319" s="16">
        <v>14.575381370567127</v>
      </c>
      <c r="C319" s="59">
        <f>+VLOOKUP(A319,$A$14:$C$196,3,0)</f>
        <v>-3.6933715457390672</v>
      </c>
      <c r="D319" s="16">
        <v>2.1379999999999999</v>
      </c>
    </row>
    <row r="320" spans="1:4" x14ac:dyDescent="0.25">
      <c r="A320" s="15" t="s">
        <v>238</v>
      </c>
      <c r="B320" s="16"/>
      <c r="C320" s="16"/>
      <c r="D320" s="16"/>
    </row>
    <row r="321" spans="1:4" x14ac:dyDescent="0.25">
      <c r="A321" s="15" t="s">
        <v>239</v>
      </c>
      <c r="B321" s="16"/>
      <c r="C321" s="16"/>
      <c r="D321" s="16"/>
    </row>
    <row r="322" spans="1:4" x14ac:dyDescent="0.25">
      <c r="A322" s="15" t="s">
        <v>240</v>
      </c>
      <c r="B322" s="16"/>
      <c r="C322" s="16"/>
      <c r="D322" s="16"/>
    </row>
    <row r="323" spans="1:4" x14ac:dyDescent="0.25">
      <c r="A323" s="15" t="s">
        <v>241</v>
      </c>
      <c r="B323" s="16"/>
      <c r="C323" s="16"/>
      <c r="D323" s="16"/>
    </row>
    <row r="324" spans="1:4" x14ac:dyDescent="0.25">
      <c r="A324" s="15" t="s">
        <v>242</v>
      </c>
      <c r="B324" s="16"/>
      <c r="C324" s="16"/>
      <c r="D324" s="16"/>
    </row>
    <row r="325" spans="1:4" x14ac:dyDescent="0.25">
      <c r="A325" s="15" t="s">
        <v>243</v>
      </c>
      <c r="B325" s="16"/>
      <c r="C325" s="16"/>
      <c r="D325" s="16"/>
    </row>
    <row r="326" spans="1:4" x14ac:dyDescent="0.25">
      <c r="A326" s="15" t="s">
        <v>244</v>
      </c>
      <c r="B326" s="16"/>
      <c r="C326" s="16"/>
      <c r="D326" s="16"/>
    </row>
    <row r="327" spans="1:4" x14ac:dyDescent="0.25">
      <c r="A327" s="15" t="s">
        <v>245</v>
      </c>
      <c r="B327" s="16"/>
      <c r="C327" s="16"/>
      <c r="D327" s="16"/>
    </row>
    <row r="328" spans="1:4" x14ac:dyDescent="0.25">
      <c r="A328" s="15" t="s">
        <v>246</v>
      </c>
      <c r="B328" s="16"/>
      <c r="C328" s="16"/>
      <c r="D328" s="16"/>
    </row>
    <row r="329" spans="1:4" x14ac:dyDescent="0.25">
      <c r="A329" s="15" t="s">
        <v>247</v>
      </c>
      <c r="B329" s="16"/>
      <c r="C329" s="16"/>
      <c r="D329" s="16"/>
    </row>
    <row r="330" spans="1:4" x14ac:dyDescent="0.25">
      <c r="A330" s="15" t="s">
        <v>248</v>
      </c>
      <c r="B330" s="16"/>
      <c r="C330" s="16"/>
      <c r="D330" s="16"/>
    </row>
    <row r="331" spans="1:4" x14ac:dyDescent="0.25">
      <c r="A331" s="15" t="s">
        <v>249</v>
      </c>
      <c r="B331" s="16"/>
      <c r="C331" s="16"/>
      <c r="D331" s="16"/>
    </row>
    <row r="332" spans="1:4" x14ac:dyDescent="0.25">
      <c r="A332" s="15" t="s">
        <v>250</v>
      </c>
      <c r="B332" s="16"/>
      <c r="C332" s="16"/>
      <c r="D332" s="16"/>
    </row>
    <row r="333" spans="1:4" x14ac:dyDescent="0.25">
      <c r="A333" s="15" t="s">
        <v>251</v>
      </c>
      <c r="B333" s="16"/>
      <c r="C333" s="16"/>
      <c r="D333" s="16"/>
    </row>
    <row r="334" spans="1:4" x14ac:dyDescent="0.25">
      <c r="A334" s="15" t="s">
        <v>252</v>
      </c>
      <c r="B334" s="16"/>
      <c r="C334" s="16"/>
      <c r="D334" s="16"/>
    </row>
    <row r="335" spans="1:4" x14ac:dyDescent="0.25">
      <c r="A335" s="15" t="s">
        <v>253</v>
      </c>
      <c r="B335" s="16"/>
      <c r="C335" s="16"/>
      <c r="D335" s="16"/>
    </row>
    <row r="336" spans="1:4" x14ac:dyDescent="0.25">
      <c r="A336" s="15" t="s">
        <v>34</v>
      </c>
      <c r="B336" s="16"/>
      <c r="C336" s="16"/>
      <c r="D336" s="16"/>
    </row>
    <row r="337" spans="1:4" x14ac:dyDescent="0.25">
      <c r="A337" s="15" t="s">
        <v>254</v>
      </c>
      <c r="B337" s="16"/>
      <c r="C337" s="16"/>
      <c r="D337" s="16"/>
    </row>
    <row r="338" spans="1:4" x14ac:dyDescent="0.25">
      <c r="A338" s="15" t="s">
        <v>255</v>
      </c>
      <c r="B338" s="16"/>
      <c r="C338" s="16"/>
      <c r="D338" s="16"/>
    </row>
    <row r="339" spans="1:4" x14ac:dyDescent="0.25">
      <c r="A339" s="15" t="s">
        <v>256</v>
      </c>
      <c r="B339" s="16"/>
      <c r="C339" s="16"/>
      <c r="D339" s="16"/>
    </row>
    <row r="340" spans="1:4" x14ac:dyDescent="0.25">
      <c r="A340" s="15" t="s">
        <v>35</v>
      </c>
      <c r="B340" s="16">
        <v>12.117241431823558</v>
      </c>
      <c r="C340" s="59">
        <f>+VLOOKUP(A340,$A$14:$C$196,3,0)</f>
        <v>3.9803089132942775</v>
      </c>
      <c r="D340" s="16">
        <v>0.183</v>
      </c>
    </row>
    <row r="341" spans="1:4" x14ac:dyDescent="0.25">
      <c r="A341" s="15" t="s">
        <v>36</v>
      </c>
      <c r="B341" s="16"/>
      <c r="C341" s="16"/>
      <c r="D341" s="16"/>
    </row>
    <row r="342" spans="1:4" x14ac:dyDescent="0.25">
      <c r="A342" s="15" t="s">
        <v>257</v>
      </c>
      <c r="B342" s="16"/>
      <c r="C342" s="16"/>
      <c r="D342" s="16"/>
    </row>
    <row r="343" spans="1:4" x14ac:dyDescent="0.25">
      <c r="A343" s="15" t="s">
        <v>258</v>
      </c>
      <c r="B343" s="16"/>
      <c r="C343" s="16"/>
      <c r="D343" s="16"/>
    </row>
    <row r="344" spans="1:4" x14ac:dyDescent="0.25">
      <c r="A344" s="15" t="s">
        <v>259</v>
      </c>
      <c r="B344" s="16"/>
      <c r="C344" s="16"/>
      <c r="D344" s="16"/>
    </row>
    <row r="345" spans="1:4" x14ac:dyDescent="0.25">
      <c r="A345" s="15" t="s">
        <v>37</v>
      </c>
      <c r="B345" s="16">
        <v>11.418614785498987</v>
      </c>
      <c r="C345" s="59">
        <f>+VLOOKUP(A345,$A$14:$C$196,3,0)</f>
        <v>4.1777261711611517</v>
      </c>
      <c r="D345" s="16">
        <v>9.0999999999999998E-2</v>
      </c>
    </row>
    <row r="346" spans="1:4" x14ac:dyDescent="0.25">
      <c r="A346" s="15" t="s">
        <v>260</v>
      </c>
      <c r="B346" s="16"/>
      <c r="C346" s="16"/>
      <c r="D346" s="16"/>
    </row>
    <row r="347" spans="1:4" x14ac:dyDescent="0.25">
      <c r="A347" s="15" t="s">
        <v>261</v>
      </c>
      <c r="B347" s="16"/>
      <c r="C347" s="16"/>
      <c r="D347" s="16"/>
    </row>
    <row r="348" spans="1:4" x14ac:dyDescent="0.25">
      <c r="A348" s="15" t="s">
        <v>262</v>
      </c>
      <c r="B348" s="16"/>
      <c r="C348" s="16"/>
      <c r="D348" s="16"/>
    </row>
    <row r="349" spans="1:4" x14ac:dyDescent="0.25">
      <c r="A349" s="15" t="s">
        <v>38</v>
      </c>
      <c r="B349" s="16">
        <v>14.519102996385758</v>
      </c>
      <c r="C349" s="59">
        <f>+VLOOKUP(A349,$A$14:$C$196,3,0)</f>
        <v>3.1855562357921734</v>
      </c>
      <c r="D349" s="16">
        <v>2.0209999999999999</v>
      </c>
    </row>
    <row r="350" spans="1:4" x14ac:dyDescent="0.25">
      <c r="A350" s="15" t="s">
        <v>39</v>
      </c>
      <c r="B350" s="16">
        <v>13.199324418540456</v>
      </c>
      <c r="C350" s="16"/>
      <c r="D350" s="16">
        <v>0.54</v>
      </c>
    </row>
    <row r="351" spans="1:4" x14ac:dyDescent="0.25">
      <c r="A351" s="15" t="s">
        <v>263</v>
      </c>
      <c r="B351" s="16"/>
      <c r="C351" s="16"/>
      <c r="D351" s="16"/>
    </row>
    <row r="352" spans="1:4" x14ac:dyDescent="0.25">
      <c r="A352" s="15" t="s">
        <v>264</v>
      </c>
      <c r="B352" s="16"/>
      <c r="C352" s="16"/>
      <c r="D352" s="16"/>
    </row>
    <row r="353" spans="1:4" x14ac:dyDescent="0.25">
      <c r="A353" s="15" t="s">
        <v>265</v>
      </c>
      <c r="B353" s="16"/>
      <c r="C353" s="16"/>
      <c r="D353" s="16"/>
    </row>
    <row r="354" spans="1:4" x14ac:dyDescent="0.25">
      <c r="A354" s="17" t="s">
        <v>40</v>
      </c>
      <c r="B354" s="16"/>
      <c r="C354" s="16"/>
      <c r="D354" s="16"/>
    </row>
    <row r="355" spans="1:4" x14ac:dyDescent="0.25">
      <c r="A355" s="17" t="s">
        <v>41</v>
      </c>
      <c r="B355" s="16">
        <v>12.025749091398891</v>
      </c>
      <c r="C355" s="59">
        <f>+VLOOKUP(A355,$A$14:$C$196,3,0)</f>
        <v>4.2078683885190875</v>
      </c>
      <c r="D355" s="16">
        <v>0.16700000000000001</v>
      </c>
    </row>
    <row r="356" spans="1:4" x14ac:dyDescent="0.25">
      <c r="A356" s="17" t="s">
        <v>42</v>
      </c>
      <c r="B356" s="16">
        <v>11.608235644774552</v>
      </c>
      <c r="C356" s="59">
        <f>+VLOOKUP(A356,$A$14:$C$196,3,0)</f>
        <v>3.7141972620982262</v>
      </c>
      <c r="D356" s="16">
        <v>0.11</v>
      </c>
    </row>
    <row r="357" spans="1:4" x14ac:dyDescent="0.25">
      <c r="A357" s="15" t="s">
        <v>266</v>
      </c>
      <c r="B357" s="16"/>
      <c r="C357" s="16"/>
      <c r="D357" s="16"/>
    </row>
    <row r="358" spans="1:4" x14ac:dyDescent="0.25">
      <c r="A358" s="17" t="s">
        <v>43</v>
      </c>
      <c r="B358" s="16">
        <v>13.188151117942333</v>
      </c>
      <c r="C358" s="16"/>
      <c r="D358" s="16">
        <v>0.53400000000000003</v>
      </c>
    </row>
    <row r="359" spans="1:4" x14ac:dyDescent="0.25">
      <c r="A359" s="15" t="s">
        <v>44</v>
      </c>
      <c r="B359" s="16">
        <v>13.977629407440709</v>
      </c>
      <c r="C359" s="59">
        <f>+VLOOKUP(A359,$A$14:$C$196,3,0)</f>
        <v>-5.8406416573733981</v>
      </c>
      <c r="D359" s="16">
        <v>1.1759999999999999</v>
      </c>
    </row>
    <row r="360" spans="1:4" x14ac:dyDescent="0.25">
      <c r="A360" s="15" t="s">
        <v>267</v>
      </c>
      <c r="B360" s="16"/>
      <c r="C360" s="16"/>
      <c r="D360" s="16"/>
    </row>
    <row r="361" spans="1:4" x14ac:dyDescent="0.25">
      <c r="A361" s="15" t="s">
        <v>268</v>
      </c>
      <c r="B361" s="16"/>
      <c r="C361" s="16"/>
      <c r="D361" s="16"/>
    </row>
    <row r="362" spans="1:4" x14ac:dyDescent="0.25">
      <c r="A362" s="15" t="s">
        <v>269</v>
      </c>
      <c r="B362" s="16"/>
      <c r="C362" s="16"/>
      <c r="D362" s="16"/>
    </row>
    <row r="363" spans="1:4" x14ac:dyDescent="0.25">
      <c r="A363" s="15" t="s">
        <v>270</v>
      </c>
      <c r="B363" s="16"/>
      <c r="C363" s="16"/>
      <c r="D363" s="16"/>
    </row>
    <row r="364" spans="1:4" x14ac:dyDescent="0.25">
      <c r="A364" s="15" t="s">
        <v>271</v>
      </c>
      <c r="B364" s="16"/>
      <c r="C364" s="16"/>
      <c r="D364" s="16"/>
    </row>
    <row r="365" spans="1:4" x14ac:dyDescent="0.25">
      <c r="A365" s="15" t="s">
        <v>272</v>
      </c>
      <c r="B365" s="16"/>
      <c r="C365" s="16"/>
      <c r="D365" s="16"/>
    </row>
    <row r="366" spans="1:4" x14ac:dyDescent="0.25">
      <c r="A366" s="15" t="s">
        <v>273</v>
      </c>
      <c r="B366" s="16"/>
      <c r="C366" s="16"/>
      <c r="D366" s="16"/>
    </row>
    <row r="367" spans="1:4" x14ac:dyDescent="0.25">
      <c r="A367" s="15" t="s">
        <v>134</v>
      </c>
      <c r="B367" s="16">
        <v>13.904436767158675</v>
      </c>
      <c r="C367" s="16"/>
      <c r="D367" s="16">
        <v>1.093</v>
      </c>
    </row>
    <row r="368" spans="1:4" x14ac:dyDescent="0.25">
      <c r="A368" s="15" t="s">
        <v>274</v>
      </c>
      <c r="B368" s="16"/>
      <c r="C368" s="16"/>
      <c r="D368" s="16"/>
    </row>
    <row r="369" spans="1:4" x14ac:dyDescent="0.25">
      <c r="A369" s="15" t="s">
        <v>46</v>
      </c>
      <c r="B369" s="16">
        <v>11.552146178123509</v>
      </c>
      <c r="C369" s="59">
        <f>+VLOOKUP(A369,$A$14:$C$196,3,0)</f>
        <v>4.4842572573227804</v>
      </c>
      <c r="D369" s="16">
        <v>0.104</v>
      </c>
    </row>
    <row r="370" spans="1:4" x14ac:dyDescent="0.25">
      <c r="A370" s="17" t="s">
        <v>47</v>
      </c>
      <c r="B370" s="16">
        <v>14.095412443097093</v>
      </c>
      <c r="C370" s="59">
        <f>+VLOOKUP(A370,$A$14:$C$196,3,0)</f>
        <v>-1.6351056591826783</v>
      </c>
      <c r="D370" s="16">
        <v>1.323</v>
      </c>
    </row>
    <row r="371" spans="1:4" x14ac:dyDescent="0.25">
      <c r="A371" s="15" t="s">
        <v>275</v>
      </c>
      <c r="B371" s="16"/>
      <c r="C371" s="16"/>
      <c r="D371" s="16"/>
    </row>
    <row r="372" spans="1:4" x14ac:dyDescent="0.25">
      <c r="A372" s="15" t="s">
        <v>276</v>
      </c>
      <c r="B372" s="16"/>
      <c r="C372" s="16"/>
      <c r="D372" s="16"/>
    </row>
    <row r="373" spans="1:4" x14ac:dyDescent="0.25">
      <c r="A373" s="15" t="s">
        <v>277</v>
      </c>
      <c r="B373" s="16"/>
      <c r="C373" s="16"/>
      <c r="D373" s="16"/>
    </row>
    <row r="374" spans="1:4" x14ac:dyDescent="0.25">
      <c r="A374" s="15" t="s">
        <v>48</v>
      </c>
      <c r="B374" s="16">
        <v>9.3056505517805075</v>
      </c>
      <c r="C374" s="16"/>
      <c r="D374" s="16">
        <v>1.0999999999999999E-2</v>
      </c>
    </row>
    <row r="375" spans="1:4" x14ac:dyDescent="0.25">
      <c r="A375" s="15" t="s">
        <v>278</v>
      </c>
      <c r="B375" s="16"/>
      <c r="C375" s="16"/>
      <c r="D375" s="16"/>
    </row>
    <row r="376" spans="1:4" x14ac:dyDescent="0.25">
      <c r="A376" s="15" t="s">
        <v>279</v>
      </c>
      <c r="B376" s="16"/>
      <c r="C376" s="16"/>
      <c r="D376" s="16"/>
    </row>
    <row r="377" spans="1:4" x14ac:dyDescent="0.25">
      <c r="A377" s="15" t="s">
        <v>280</v>
      </c>
      <c r="B377" s="16"/>
      <c r="C377" s="16"/>
      <c r="D377" s="16"/>
    </row>
    <row r="378" spans="1:4" x14ac:dyDescent="0.25">
      <c r="A378" s="15" t="s">
        <v>281</v>
      </c>
      <c r="B378" s="16"/>
      <c r="C378" s="16"/>
      <c r="D378" s="16"/>
    </row>
    <row r="379" spans="1:4" x14ac:dyDescent="0.25">
      <c r="A379" s="15" t="s">
        <v>123</v>
      </c>
      <c r="B379" s="16"/>
      <c r="C379" s="16"/>
      <c r="D379" s="16"/>
    </row>
    <row r="380" spans="1:4" x14ac:dyDescent="0.25">
      <c r="A380" s="15" t="s">
        <v>282</v>
      </c>
      <c r="B380" s="16"/>
      <c r="C380" s="16"/>
      <c r="D380" s="16"/>
    </row>
    <row r="381" spans="1:4" x14ac:dyDescent="0.25">
      <c r="A381" s="15" t="s">
        <v>283</v>
      </c>
      <c r="B381" s="16"/>
      <c r="C381" s="16"/>
      <c r="D381" s="16"/>
    </row>
    <row r="382" spans="1:4" x14ac:dyDescent="0.25">
      <c r="A382" s="15" t="s">
        <v>49</v>
      </c>
      <c r="B382" s="16">
        <v>12.409013489526863</v>
      </c>
      <c r="C382" s="16"/>
      <c r="D382" s="16">
        <v>0.245</v>
      </c>
    </row>
    <row r="383" spans="1:4" x14ac:dyDescent="0.25">
      <c r="A383" s="15" t="s">
        <v>284</v>
      </c>
      <c r="B383" s="16"/>
      <c r="C383" s="16"/>
      <c r="D383" s="16"/>
    </row>
    <row r="384" spans="1:4" x14ac:dyDescent="0.25">
      <c r="A384" s="15" t="s">
        <v>285</v>
      </c>
      <c r="B384" s="16"/>
      <c r="C384" s="16"/>
      <c r="D384" s="16"/>
    </row>
    <row r="385" spans="1:4" x14ac:dyDescent="0.25">
      <c r="A385" s="15" t="s">
        <v>286</v>
      </c>
      <c r="B385" s="16"/>
      <c r="C385" s="16"/>
      <c r="D385" s="16"/>
    </row>
    <row r="386" spans="1:4" x14ac:dyDescent="0.25">
      <c r="A386" s="15" t="s">
        <v>287</v>
      </c>
      <c r="B386" s="16"/>
      <c r="C386" s="16"/>
      <c r="D386" s="16"/>
    </row>
    <row r="387" spans="1:4" x14ac:dyDescent="0.25">
      <c r="A387" s="15" t="s">
        <v>288</v>
      </c>
      <c r="B387" s="16"/>
      <c r="C387" s="16"/>
      <c r="D387" s="16"/>
    </row>
    <row r="388" spans="1:4" x14ac:dyDescent="0.25">
      <c r="A388" s="19" t="s">
        <v>289</v>
      </c>
      <c r="B388" s="20"/>
      <c r="C388" s="20">
        <v>-5.8406416573733981</v>
      </c>
      <c r="D388" s="21"/>
    </row>
    <row r="389" spans="1:4" x14ac:dyDescent="0.25">
      <c r="A389" s="22" t="s">
        <v>290</v>
      </c>
      <c r="B389" s="23">
        <v>14.843700382335838</v>
      </c>
      <c r="C389" s="23">
        <v>7.8689068968858349</v>
      </c>
      <c r="D389" s="24">
        <v>2.7959999999999998</v>
      </c>
    </row>
    <row r="390" spans="1:4" x14ac:dyDescent="0.25">
      <c r="A390" s="22" t="s">
        <v>291</v>
      </c>
      <c r="B390" s="23">
        <v>3.1750772780821697</v>
      </c>
      <c r="C390" s="23">
        <v>0.28763871842302785</v>
      </c>
      <c r="D390" s="24">
        <v>0.22231693989071041</v>
      </c>
    </row>
    <row r="391" spans="1:4" x14ac:dyDescent="0.25">
      <c r="A391" s="25" t="s">
        <v>292</v>
      </c>
      <c r="B391" s="26">
        <v>5.6751424556029937</v>
      </c>
      <c r="C391" s="26">
        <v>1.4715240026256973</v>
      </c>
      <c r="D391" s="27">
        <v>0.54961336443792774</v>
      </c>
    </row>
    <row r="398" spans="1:4" x14ac:dyDescent="0.25">
      <c r="A398" s="17" t="s">
        <v>0</v>
      </c>
      <c r="B398" s="16">
        <v>11.385092093460344</v>
      </c>
      <c r="C398" s="16">
        <v>3.3546773660272624</v>
      </c>
      <c r="D398" s="16">
        <v>8.7999999999999995E-2</v>
      </c>
    </row>
    <row r="399" spans="1:4" x14ac:dyDescent="0.25">
      <c r="A399" s="17" t="s">
        <v>1</v>
      </c>
      <c r="B399" s="16">
        <v>12.759957758756611</v>
      </c>
      <c r="C399" s="16">
        <v>5.240747514726559</v>
      </c>
      <c r="D399" s="16">
        <v>0.34799999999999998</v>
      </c>
    </row>
    <row r="400" spans="1:4" x14ac:dyDescent="0.25">
      <c r="A400" s="17" t="s">
        <v>3</v>
      </c>
      <c r="B400" s="16">
        <v>12.531772785169476</v>
      </c>
      <c r="C400" s="16">
        <v>2.4926286958819106</v>
      </c>
      <c r="D400" s="16">
        <v>0.27700000000000002</v>
      </c>
    </row>
    <row r="401" spans="1:4" x14ac:dyDescent="0.25">
      <c r="A401" s="17" t="s">
        <v>12</v>
      </c>
      <c r="B401" s="16">
        <v>11.170435156023453</v>
      </c>
      <c r="C401" s="16">
        <v>3.2834143460057721</v>
      </c>
      <c r="D401" s="16">
        <v>7.0999999999999994E-2</v>
      </c>
    </row>
    <row r="402" spans="1:4" x14ac:dyDescent="0.25">
      <c r="A402" s="17" t="s">
        <v>18</v>
      </c>
      <c r="B402" s="16">
        <v>11.552146178123509</v>
      </c>
      <c r="C402" s="16">
        <v>7.8689068968858349</v>
      </c>
      <c r="D402" s="16">
        <v>0.104</v>
      </c>
    </row>
    <row r="403" spans="1:4" x14ac:dyDescent="0.25">
      <c r="A403" s="17" t="s">
        <v>20</v>
      </c>
      <c r="B403" s="16">
        <v>13.560618308335483</v>
      </c>
      <c r="C403" s="16">
        <v>1.1926824854114566</v>
      </c>
      <c r="D403" s="16">
        <v>0.77500000000000002</v>
      </c>
    </row>
    <row r="404" spans="1:4" x14ac:dyDescent="0.25">
      <c r="A404" s="17" t="s">
        <v>22</v>
      </c>
      <c r="B404" s="16">
        <v>14.823833375284924</v>
      </c>
      <c r="C404" s="16">
        <v>4.9495356056215751</v>
      </c>
      <c r="D404" s="16">
        <v>2.7410000000000001</v>
      </c>
    </row>
    <row r="405" spans="1:4" x14ac:dyDescent="0.25">
      <c r="A405" s="17" t="s">
        <v>40</v>
      </c>
      <c r="B405" s="16"/>
      <c r="C405" s="16"/>
      <c r="D405" s="16"/>
    </row>
    <row r="406" spans="1:4" x14ac:dyDescent="0.25">
      <c r="A406" s="17" t="s">
        <v>41</v>
      </c>
      <c r="B406" s="16">
        <v>12.025749091398891</v>
      </c>
      <c r="C406" s="16">
        <v>4.2078683885190875</v>
      </c>
      <c r="D406" s="16">
        <v>0.16700000000000001</v>
      </c>
    </row>
    <row r="407" spans="1:4" x14ac:dyDescent="0.25">
      <c r="A407" s="17" t="s">
        <v>42</v>
      </c>
      <c r="B407" s="16">
        <v>11.608235644774552</v>
      </c>
      <c r="C407" s="16">
        <v>3.7141972620982262</v>
      </c>
      <c r="D407" s="16">
        <v>0.11</v>
      </c>
    </row>
    <row r="408" spans="1:4" x14ac:dyDescent="0.25">
      <c r="A408" s="17" t="s">
        <v>43</v>
      </c>
      <c r="B408" s="16">
        <v>13.188151117942333</v>
      </c>
      <c r="C408" s="16"/>
      <c r="D408" s="16">
        <v>0.53400000000000003</v>
      </c>
    </row>
    <row r="409" spans="1:4" x14ac:dyDescent="0.25">
      <c r="A409" s="17" t="s">
        <v>47</v>
      </c>
      <c r="B409" s="16">
        <v>14.095412443097093</v>
      </c>
      <c r="C409" s="16">
        <v>-1.6351056591826783</v>
      </c>
      <c r="D409" s="16">
        <v>1.323</v>
      </c>
    </row>
  </sheetData>
  <mergeCells count="1">
    <mergeCell ref="E35:F35"/>
  </mergeCells>
  <hyperlinks>
    <hyperlink ref="A1" location="Contents!A1" display="BACK"/>
  </hyperlink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7169" r:id="rId3" name="Drop Down 1">
              <controlPr defaultSize="0" autoLine="0" autoPict="0">
                <anchor moveWithCells="1">
                  <from>
                    <xdr:col>1</xdr:col>
                    <xdr:colOff>76200</xdr:colOff>
                    <xdr:row>1</xdr:row>
                    <xdr:rowOff>38100</xdr:rowOff>
                  </from>
                  <to>
                    <xdr:col>2</xdr:col>
                    <xdr:colOff>714375</xdr:colOff>
                    <xdr:row>2</xdr:row>
                    <xdr:rowOff>123825</xdr:rowOff>
                  </to>
                </anchor>
              </controlPr>
            </control>
          </mc:Choice>
        </mc:AlternateContent>
        <mc:AlternateContent xmlns:mc="http://schemas.openxmlformats.org/markup-compatibility/2006">
          <mc:Choice Requires="x14">
            <control shapeId="7170" r:id="rId4" name="Drop Down 2">
              <controlPr defaultSize="0" autoLine="0" autoPict="0">
                <anchor moveWithCells="1">
                  <from>
                    <xdr:col>1</xdr:col>
                    <xdr:colOff>66675</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7171" r:id="rId5" name="Button 3">
              <controlPr defaultSize="0" print="0" autoFill="0" autoPict="0" macro="[3]!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7172" r:id="rId6" name="Drop Down 4">
              <controlPr defaultSize="0" autoLine="0" autoPict="0">
                <anchor moveWithCells="1">
                  <from>
                    <xdr:col>1</xdr:col>
                    <xdr:colOff>66675</xdr:colOff>
                    <xdr:row>7</xdr:row>
                    <xdr:rowOff>85725</xdr:rowOff>
                  </from>
                  <to>
                    <xdr:col>2</xdr:col>
                    <xdr:colOff>695325</xdr:colOff>
                    <xdr:row>8</xdr:row>
                    <xdr:rowOff>180975</xdr:rowOff>
                  </to>
                </anchor>
              </controlPr>
            </control>
          </mc:Choice>
        </mc:AlternateContent>
        <mc:AlternateContent xmlns:mc="http://schemas.openxmlformats.org/markup-compatibility/2006">
          <mc:Choice Requires="x14">
            <control shapeId="7173" r:id="rId7" name="Group Box 5">
              <controlPr defaultSize="0" autoFill="0" autoPict="0">
                <anchor moveWithCells="1">
                  <from>
                    <xdr:col>3</xdr:col>
                    <xdr:colOff>2047875</xdr:colOff>
                    <xdr:row>0</xdr:row>
                    <xdr:rowOff>142875</xdr:rowOff>
                  </from>
                  <to>
                    <xdr:col>8</xdr:col>
                    <xdr:colOff>504825</xdr:colOff>
                    <xdr:row>4</xdr:row>
                    <xdr:rowOff>180975</xdr:rowOff>
                  </to>
                </anchor>
              </controlPr>
            </control>
          </mc:Choice>
        </mc:AlternateContent>
        <mc:AlternateContent xmlns:mc="http://schemas.openxmlformats.org/markup-compatibility/2006">
          <mc:Choice Requires="x14">
            <control shapeId="7174" r:id="rId8" name="Check Box 6">
              <controlPr defaultSize="0" autoFill="0" autoLine="0" autoPict="0" macro="[3]!small">
                <anchor moveWithCells="1">
                  <from>
                    <xdr:col>5</xdr:col>
                    <xdr:colOff>381000</xdr:colOff>
                    <xdr:row>2</xdr:row>
                    <xdr:rowOff>180975</xdr:rowOff>
                  </from>
                  <to>
                    <xdr:col>5</xdr:col>
                    <xdr:colOff>733425</xdr:colOff>
                    <xdr:row>4</xdr:row>
                    <xdr:rowOff>38100</xdr:rowOff>
                  </to>
                </anchor>
              </controlPr>
            </control>
          </mc:Choice>
        </mc:AlternateContent>
        <mc:AlternateContent xmlns:mc="http://schemas.openxmlformats.org/markup-compatibility/2006">
          <mc:Choice Requires="x14">
            <control shapeId="7175" r:id="rId9" name="Button 7">
              <controlPr defaultSize="0" print="0" autoFill="0" autoPict="0" macro="[3]!ajusta_mas">
                <anchor moveWithCells="1" sizeWithCells="1">
                  <from>
                    <xdr:col>9</xdr:col>
                    <xdr:colOff>28575</xdr:colOff>
                    <xdr:row>11</xdr:row>
                    <xdr:rowOff>104775</xdr:rowOff>
                  </from>
                  <to>
                    <xdr:col>11</xdr:col>
                    <xdr:colOff>9525</xdr:colOff>
                    <xdr:row>13</xdr:row>
                    <xdr:rowOff>85725</xdr:rowOff>
                  </to>
                </anchor>
              </controlPr>
            </control>
          </mc:Choice>
        </mc:AlternateContent>
        <mc:AlternateContent xmlns:mc="http://schemas.openxmlformats.org/markup-compatibility/2006">
          <mc:Choice Requires="x14">
            <control shapeId="7176" r:id="rId10" name="Button 8">
              <controlPr defaultSize="0" print="0" autoFill="0" autoPict="0" macro="[3]!Two_dim">
                <anchor moveWithCells="1" sizeWithCells="1">
                  <from>
                    <xdr:col>11</xdr:col>
                    <xdr:colOff>333375</xdr:colOff>
                    <xdr:row>11</xdr:row>
                    <xdr:rowOff>104775</xdr:rowOff>
                  </from>
                  <to>
                    <xdr:col>13</xdr:col>
                    <xdr:colOff>314325</xdr:colOff>
                    <xdr:row>13</xdr:row>
                    <xdr:rowOff>76200</xdr:rowOff>
                  </to>
                </anchor>
              </controlPr>
            </control>
          </mc:Choice>
        </mc:AlternateContent>
      </controls>
    </mc:Choice>
  </mc:AlternateContent>
  <extLst>
    <ext xmlns:mx="http://schemas.microsoft.com/office/mac/excel/2008/main" uri="{64002731-A6B0-56B0-2670-7721B7C09600}">
      <mx:PLV Mode="0" OnePage="0" WScale="0"/>
    </ext>
  </extLst>
</worksheet>
</file>

<file path=xl/worksheets/sheet12.xml><?xml version="1.0" encoding="utf-8"?>
<worksheet xmlns="http://schemas.openxmlformats.org/spreadsheetml/2006/main" xmlns:r="http://schemas.openxmlformats.org/officeDocument/2006/relationships" xmlns:xdr="http://schemas.openxmlformats.org/drawingml/2006/spreadsheetDrawing" xmlns:x14="http://schemas.microsoft.com/office/spreadsheetml/2009/9/main" xmlns:mc="http://schemas.openxmlformats.org/markup-compatibility/2006" xmlns:x14ac="http://schemas.microsoft.com/office/spreadsheetml/2009/9/ac" mc:Ignorable="x14ac">
  <dimension ref="A1:M387"/>
  <sheetViews>
    <sheetView topLeftCell="B7" zoomScale="85" zoomScaleNormal="85" zoomScalePageLayoutView="85" workbookViewId="0">
      <selection activeCell="H43" sqref="H43"/>
    </sheetView>
  </sheetViews>
  <sheetFormatPr defaultColWidth="9.140625" defaultRowHeight="15" x14ac:dyDescent="0.25"/>
  <cols>
    <col min="1" max="1" width="11" style="8" customWidth="1"/>
    <col min="2" max="2" width="35.140625" style="8" customWidth="1"/>
    <col min="3" max="3" width="27.28515625" style="8" customWidth="1"/>
    <col min="4" max="4" width="31.28515625" style="8" customWidth="1"/>
    <col min="5" max="5" width="5" style="8" customWidth="1"/>
    <col min="6" max="16384" width="9.140625" style="8"/>
  </cols>
  <sheetData>
    <row r="1" spans="1:10" x14ac:dyDescent="0.25">
      <c r="B1" s="28" t="s">
        <v>298</v>
      </c>
    </row>
    <row r="2" spans="1:10" x14ac:dyDescent="0.25">
      <c r="A2" s="7" t="s">
        <v>145</v>
      </c>
      <c r="E2" s="9" t="b">
        <v>0</v>
      </c>
    </row>
    <row r="3" spans="1:10" x14ac:dyDescent="0.25">
      <c r="A3" s="9">
        <v>0</v>
      </c>
      <c r="E3" s="10" t="s">
        <v>146</v>
      </c>
    </row>
    <row r="4" spans="1:10" x14ac:dyDescent="0.25">
      <c r="E4" s="11">
        <v>3</v>
      </c>
      <c r="F4" s="8" t="s">
        <v>147</v>
      </c>
    </row>
    <row r="5" spans="1:10" x14ac:dyDescent="0.25">
      <c r="A5" s="7" t="s">
        <v>148</v>
      </c>
    </row>
    <row r="6" spans="1:10" x14ac:dyDescent="0.25">
      <c r="A6" s="12">
        <v>0</v>
      </c>
    </row>
    <row r="7" spans="1:10" x14ac:dyDescent="0.25">
      <c r="A7" s="12"/>
    </row>
    <row r="8" spans="1:10" x14ac:dyDescent="0.25">
      <c r="A8" s="7" t="s">
        <v>149</v>
      </c>
    </row>
    <row r="9" spans="1:10" x14ac:dyDescent="0.25">
      <c r="A9" s="12">
        <v>0</v>
      </c>
    </row>
    <row r="12" spans="1:10" x14ac:dyDescent="0.25">
      <c r="B12" s="7"/>
      <c r="C12" s="13"/>
      <c r="D12" s="13"/>
    </row>
    <row r="13" spans="1:10" x14ac:dyDescent="0.25">
      <c r="B13" s="14" t="s">
        <v>150</v>
      </c>
      <c r="C13" s="14" t="s">
        <v>325</v>
      </c>
      <c r="D13" s="14" t="s">
        <v>152</v>
      </c>
    </row>
    <row r="14" spans="1:10" x14ac:dyDescent="0.25">
      <c r="A14" s="15" t="s">
        <v>153</v>
      </c>
      <c r="B14" s="16">
        <v>17.252203775311269</v>
      </c>
      <c r="C14" s="59"/>
      <c r="D14" s="16">
        <v>31.084</v>
      </c>
      <c r="F14" s="7"/>
    </row>
    <row r="15" spans="1:10" x14ac:dyDescent="0.25">
      <c r="A15" s="15" t="s">
        <v>154</v>
      </c>
      <c r="B15" s="16">
        <v>14.984270606534466</v>
      </c>
      <c r="C15" s="59">
        <v>2.9569393939393938</v>
      </c>
      <c r="D15" s="16">
        <v>3.218</v>
      </c>
    </row>
    <row r="16" spans="1:10" ht="15.75" x14ac:dyDescent="0.25">
      <c r="A16" s="15" t="s">
        <v>155</v>
      </c>
      <c r="B16" s="16">
        <v>17.397750901588498</v>
      </c>
      <c r="C16" s="59">
        <v>2.6174242424242431</v>
      </c>
      <c r="D16" s="16">
        <v>35.954000000000001</v>
      </c>
      <c r="F16" s="41"/>
      <c r="G16" s="83" t="s">
        <v>831</v>
      </c>
      <c r="H16" s="77"/>
      <c r="I16" s="77"/>
      <c r="J16" s="77"/>
    </row>
    <row r="17" spans="1:7" x14ac:dyDescent="0.25">
      <c r="A17" s="15" t="s">
        <v>156</v>
      </c>
      <c r="B17" s="16">
        <v>16.792314821632747</v>
      </c>
      <c r="C17" s="59">
        <v>5.0160303030303028</v>
      </c>
      <c r="D17" s="16">
        <v>19.625</v>
      </c>
      <c r="G17" s="79"/>
    </row>
    <row r="18" spans="1:7" x14ac:dyDescent="0.25">
      <c r="A18" s="17" t="s">
        <v>0</v>
      </c>
      <c r="B18" s="16">
        <v>11.385092093460344</v>
      </c>
      <c r="C18" s="59">
        <v>3.5349393939393936</v>
      </c>
      <c r="D18" s="16">
        <v>8.7999999999999995E-2</v>
      </c>
    </row>
    <row r="19" spans="1:7" x14ac:dyDescent="0.25">
      <c r="A19" s="15" t="s">
        <v>157</v>
      </c>
      <c r="B19" s="16">
        <v>17.52664062101303</v>
      </c>
      <c r="C19" s="59">
        <v>2.7184545454545459</v>
      </c>
      <c r="D19" s="16">
        <v>40.9</v>
      </c>
    </row>
    <row r="20" spans="1:7" x14ac:dyDescent="0.25">
      <c r="A20" s="15" t="s">
        <v>158</v>
      </c>
      <c r="B20" s="16">
        <v>15.01908328226887</v>
      </c>
      <c r="C20" s="59"/>
      <c r="D20" s="16">
        <v>3.3319999999999999</v>
      </c>
    </row>
    <row r="21" spans="1:7" x14ac:dyDescent="0.25">
      <c r="A21" s="15" t="s">
        <v>159</v>
      </c>
      <c r="B21" s="16">
        <v>16.939152200140295</v>
      </c>
      <c r="C21" s="59">
        <v>3.2543030303030314</v>
      </c>
      <c r="D21" s="16">
        <v>22.728999999999999</v>
      </c>
    </row>
    <row r="22" spans="1:7" x14ac:dyDescent="0.25">
      <c r="A22" s="15" t="s">
        <v>160</v>
      </c>
      <c r="B22" s="16">
        <v>15.945764028193713</v>
      </c>
      <c r="C22" s="59">
        <v>2.0755151515151518</v>
      </c>
      <c r="D22" s="16">
        <v>8.4169999999999998</v>
      </c>
    </row>
    <row r="23" spans="1:7" x14ac:dyDescent="0.25">
      <c r="A23" s="15" t="s">
        <v>161</v>
      </c>
      <c r="B23" s="16">
        <v>16.026199636253782</v>
      </c>
      <c r="C23" s="59"/>
      <c r="D23" s="16">
        <v>9.1219999999999999</v>
      </c>
    </row>
    <row r="24" spans="1:7" x14ac:dyDescent="0.25">
      <c r="A24" s="17" t="s">
        <v>1</v>
      </c>
      <c r="B24" s="16">
        <v>12.759957758756611</v>
      </c>
      <c r="C24" s="59">
        <v>2.3071818181818173</v>
      </c>
      <c r="D24" s="16">
        <v>0.34799999999999998</v>
      </c>
    </row>
    <row r="25" spans="1:7" x14ac:dyDescent="0.25">
      <c r="A25" s="15" t="s">
        <v>2</v>
      </c>
      <c r="B25" s="16">
        <v>13.936842843131799</v>
      </c>
      <c r="C25" s="59">
        <v>4.7617878787878789</v>
      </c>
      <c r="D25" s="16">
        <v>1.129</v>
      </c>
    </row>
    <row r="26" spans="1:7" x14ac:dyDescent="0.25">
      <c r="A26" s="15" t="s">
        <v>162</v>
      </c>
      <c r="B26" s="16">
        <v>18.931748338441079</v>
      </c>
      <c r="C26" s="59">
        <v>4.7860606060606061</v>
      </c>
      <c r="D26" s="16">
        <v>166.70699999999999</v>
      </c>
    </row>
    <row r="27" spans="1:7" x14ac:dyDescent="0.25">
      <c r="A27" s="17" t="s">
        <v>3</v>
      </c>
      <c r="B27" s="16">
        <v>12.531772785169476</v>
      </c>
      <c r="C27" s="59">
        <v>1.0514545454545454</v>
      </c>
      <c r="D27" s="16">
        <v>0.27700000000000002</v>
      </c>
    </row>
    <row r="28" spans="1:7" x14ac:dyDescent="0.25">
      <c r="A28" s="15" t="s">
        <v>163</v>
      </c>
      <c r="B28" s="16">
        <v>16.059830742826342</v>
      </c>
      <c r="C28" s="59"/>
      <c r="D28" s="16">
        <v>9.4339999999999993</v>
      </c>
    </row>
    <row r="29" spans="1:7" x14ac:dyDescent="0.25">
      <c r="A29" s="15" t="s">
        <v>164</v>
      </c>
      <c r="B29" s="16">
        <v>16.209032645950423</v>
      </c>
      <c r="C29" s="59">
        <v>1.8994545454545453</v>
      </c>
      <c r="D29" s="16">
        <v>10.952</v>
      </c>
    </row>
    <row r="30" spans="1:7" x14ac:dyDescent="0.25">
      <c r="A30" s="15" t="s">
        <v>4</v>
      </c>
      <c r="B30" s="16">
        <v>12.733755386362587</v>
      </c>
      <c r="C30" s="59">
        <v>5.7033939393939388</v>
      </c>
      <c r="D30" s="16">
        <v>0.33900000000000002</v>
      </c>
    </row>
    <row r="31" spans="1:7" x14ac:dyDescent="0.25">
      <c r="A31" s="15" t="s">
        <v>165</v>
      </c>
      <c r="B31" s="16">
        <v>16.109458457562656</v>
      </c>
      <c r="C31" s="59">
        <v>3.6109696969696969</v>
      </c>
      <c r="D31" s="16">
        <v>9.9139999999999997</v>
      </c>
    </row>
    <row r="32" spans="1:7" x14ac:dyDescent="0.25">
      <c r="A32" s="15" t="s">
        <v>5</v>
      </c>
      <c r="B32" s="16">
        <v>13.460263166016727</v>
      </c>
      <c r="C32" s="59">
        <v>7.8006666666666638</v>
      </c>
      <c r="D32" s="16">
        <v>0.70099999999999996</v>
      </c>
    </row>
    <row r="33" spans="1:13" x14ac:dyDescent="0.25">
      <c r="A33" s="15" t="s">
        <v>166</v>
      </c>
      <c r="B33" s="16">
        <v>16.179096672515719</v>
      </c>
      <c r="C33" s="59">
        <v>2.6939696969696971</v>
      </c>
      <c r="D33" s="16">
        <v>10.629</v>
      </c>
    </row>
    <row r="34" spans="1:13" x14ac:dyDescent="0.25">
      <c r="A34" s="15" t="s">
        <v>167</v>
      </c>
      <c r="B34" s="16">
        <v>15.173919715594629</v>
      </c>
      <c r="C34" s="59"/>
      <c r="D34" s="16">
        <v>3.89</v>
      </c>
    </row>
    <row r="35" spans="1:13" x14ac:dyDescent="0.25">
      <c r="A35" s="15" t="s">
        <v>6</v>
      </c>
      <c r="B35" s="16">
        <v>14.432316505267497</v>
      </c>
      <c r="C35" s="59">
        <v>6.9318484848484854</v>
      </c>
      <c r="D35" s="16">
        <v>1.853</v>
      </c>
      <c r="E35" s="88"/>
      <c r="F35" s="88"/>
      <c r="G35" s="18" t="str">
        <f>+D13</f>
        <v>Population (MM) 2011</v>
      </c>
      <c r="J35" s="7"/>
    </row>
    <row r="36" spans="1:13" x14ac:dyDescent="0.25">
      <c r="A36" s="15" t="s">
        <v>169</v>
      </c>
      <c r="B36" s="16">
        <v>19.08816646774395</v>
      </c>
      <c r="C36" s="59">
        <v>2.7501212121212113</v>
      </c>
      <c r="D36" s="16">
        <v>194.93299999999999</v>
      </c>
    </row>
    <row r="37" spans="1:13" x14ac:dyDescent="0.25">
      <c r="A37" s="15" t="s">
        <v>7</v>
      </c>
      <c r="B37" s="16">
        <v>12.959844447906553</v>
      </c>
      <c r="C37" s="59">
        <v>1.5291111111111111</v>
      </c>
      <c r="D37" s="16">
        <v>0.42499999999999999</v>
      </c>
    </row>
    <row r="38" spans="1:13" x14ac:dyDescent="0.25">
      <c r="A38" s="15" t="s">
        <v>172</v>
      </c>
      <c r="B38" s="16">
        <v>15.821170997139607</v>
      </c>
      <c r="C38" s="59">
        <v>1.0099393939393941</v>
      </c>
      <c r="D38" s="16">
        <v>7.431</v>
      </c>
    </row>
    <row r="39" spans="1:13" x14ac:dyDescent="0.25">
      <c r="A39" s="15" t="s">
        <v>174</v>
      </c>
      <c r="B39" s="16">
        <v>16.525824860719553</v>
      </c>
      <c r="C39" s="59">
        <v>4.9064848484848476</v>
      </c>
      <c r="D39" s="16">
        <v>15.034000000000001</v>
      </c>
    </row>
    <row r="40" spans="1:13" ht="15.75" thickBot="1" x14ac:dyDescent="0.3">
      <c r="A40" s="15" t="s">
        <v>175</v>
      </c>
      <c r="B40" s="16">
        <v>15.948018820580803</v>
      </c>
      <c r="C40" s="59">
        <v>2.0588484848484847</v>
      </c>
      <c r="D40" s="16">
        <v>8.4359999999999999</v>
      </c>
    </row>
    <row r="41" spans="1:13" ht="15.75" thickBot="1" x14ac:dyDescent="0.3">
      <c r="A41" s="15" t="s">
        <v>176</v>
      </c>
      <c r="B41" s="16">
        <v>16.530403957548479</v>
      </c>
      <c r="C41" s="59">
        <v>7.7193076923076926</v>
      </c>
      <c r="D41" s="16">
        <v>15.103</v>
      </c>
      <c r="G41" s="7"/>
      <c r="H41" s="84" t="s">
        <v>818</v>
      </c>
      <c r="I41" s="71"/>
      <c r="J41" s="71"/>
      <c r="K41" s="71"/>
      <c r="L41" s="71"/>
    </row>
    <row r="42" spans="1:13" x14ac:dyDescent="0.25">
      <c r="A42" s="15" t="s">
        <v>177</v>
      </c>
      <c r="B42" s="16">
        <v>16.856885189396966</v>
      </c>
      <c r="C42" s="59">
        <v>3.1044242424242419</v>
      </c>
      <c r="D42" s="16">
        <v>20.934000000000001</v>
      </c>
      <c r="H42" s="83" t="s">
        <v>835</v>
      </c>
      <c r="I42" s="83"/>
      <c r="J42" s="83"/>
      <c r="K42" s="83"/>
      <c r="L42" s="83"/>
      <c r="M42" s="83"/>
    </row>
    <row r="43" spans="1:13" x14ac:dyDescent="0.25">
      <c r="A43" s="15" t="s">
        <v>178</v>
      </c>
      <c r="B43" s="16">
        <v>17.354642125715742</v>
      </c>
      <c r="C43" s="59">
        <v>2.5107878787878786</v>
      </c>
      <c r="D43" s="16">
        <v>34.436999999999998</v>
      </c>
      <c r="G43" s="8" t="s">
        <v>806</v>
      </c>
    </row>
    <row r="44" spans="1:13" x14ac:dyDescent="0.25">
      <c r="A44" s="15" t="s">
        <v>8</v>
      </c>
      <c r="B44" s="16">
        <v>13.161584090557611</v>
      </c>
      <c r="C44" s="59">
        <v>5.6799393939393923</v>
      </c>
      <c r="D44" s="16">
        <v>0.52</v>
      </c>
    </row>
    <row r="45" spans="1:13" x14ac:dyDescent="0.25">
      <c r="A45" s="15" t="s">
        <v>179</v>
      </c>
      <c r="B45" s="16">
        <v>15.372391219659699</v>
      </c>
      <c r="C45" s="59">
        <v>1.5130000000000001</v>
      </c>
      <c r="D45" s="16">
        <v>4.7439999999999998</v>
      </c>
    </row>
    <row r="46" spans="1:13" x14ac:dyDescent="0.25">
      <c r="A46" s="15" t="s">
        <v>180</v>
      </c>
      <c r="B46" s="16">
        <v>16.164788378950302</v>
      </c>
      <c r="C46" s="59">
        <v>5.4067575757575757</v>
      </c>
      <c r="D46" s="16">
        <v>10.478</v>
      </c>
    </row>
    <row r="47" spans="1:13" x14ac:dyDescent="0.25">
      <c r="A47" s="15" t="s">
        <v>181</v>
      </c>
      <c r="B47" s="16">
        <v>16.671923291268854</v>
      </c>
      <c r="C47" s="59">
        <v>4.7246060606060594</v>
      </c>
      <c r="D47" s="16">
        <v>17.399000000000001</v>
      </c>
    </row>
    <row r="48" spans="1:13" x14ac:dyDescent="0.25">
      <c r="A48" s="15" t="s">
        <v>182</v>
      </c>
      <c r="B48" s="16">
        <v>21.02197760801938</v>
      </c>
      <c r="C48" s="59">
        <v>9.9383636363636363</v>
      </c>
      <c r="D48" s="16">
        <v>1348.1210000000001</v>
      </c>
    </row>
    <row r="49" spans="1:4" x14ac:dyDescent="0.25">
      <c r="A49" s="15" t="s">
        <v>183</v>
      </c>
      <c r="B49" s="16">
        <v>17.645281750775691</v>
      </c>
      <c r="C49" s="59">
        <v>3.5671818181818171</v>
      </c>
      <c r="D49" s="16">
        <v>46.052</v>
      </c>
    </row>
    <row r="50" spans="1:4" x14ac:dyDescent="0.25">
      <c r="A50" s="15" t="s">
        <v>9</v>
      </c>
      <c r="B50" s="16">
        <v>13.42984807715229</v>
      </c>
      <c r="C50" s="59">
        <v>2.1801515151515147</v>
      </c>
      <c r="D50" s="16">
        <v>0.68</v>
      </c>
    </row>
    <row r="51" spans="1:4" x14ac:dyDescent="0.25">
      <c r="A51" s="15" t="s">
        <v>184</v>
      </c>
      <c r="B51" s="16">
        <v>18.100075950958193</v>
      </c>
      <c r="C51" s="59">
        <v>0.55348484848484825</v>
      </c>
      <c r="D51" s="16">
        <v>72.570999999999998</v>
      </c>
    </row>
    <row r="52" spans="1:4" x14ac:dyDescent="0.25">
      <c r="A52" s="15" t="s">
        <v>185</v>
      </c>
      <c r="B52" s="16">
        <v>15.196038324189828</v>
      </c>
      <c r="C52" s="59">
        <v>4.3250000000000002</v>
      </c>
      <c r="D52" s="16">
        <v>3.9769999999999999</v>
      </c>
    </row>
    <row r="53" spans="1:4" x14ac:dyDescent="0.25">
      <c r="A53" s="15" t="s">
        <v>186</v>
      </c>
      <c r="B53" s="16">
        <v>15.344388962539957</v>
      </c>
      <c r="C53" s="59">
        <v>4.0287575757575755</v>
      </c>
      <c r="D53" s="16">
        <v>4.6130000000000004</v>
      </c>
    </row>
    <row r="54" spans="1:4" x14ac:dyDescent="0.25">
      <c r="A54" s="15" t="s">
        <v>187</v>
      </c>
      <c r="B54" s="16">
        <v>16.937302631178998</v>
      </c>
      <c r="C54" s="59">
        <v>1.9828484848484849</v>
      </c>
      <c r="D54" s="16">
        <v>22.687000000000001</v>
      </c>
    </row>
    <row r="55" spans="1:4" x14ac:dyDescent="0.25">
      <c r="A55" s="15" t="s">
        <v>188</v>
      </c>
      <c r="B55" s="16">
        <v>15.300744866939068</v>
      </c>
      <c r="C55" s="59"/>
      <c r="D55" s="16">
        <v>4.4160000000000004</v>
      </c>
    </row>
    <row r="56" spans="1:4" x14ac:dyDescent="0.25">
      <c r="A56" s="15" t="s">
        <v>10</v>
      </c>
      <c r="B56" s="16">
        <v>13.612169633946245</v>
      </c>
      <c r="C56" s="59">
        <v>4.2651515151515138</v>
      </c>
      <c r="D56" s="16">
        <v>0.81599999999999995</v>
      </c>
    </row>
    <row r="57" spans="1:4" x14ac:dyDescent="0.25">
      <c r="A57" s="15" t="s">
        <v>189</v>
      </c>
      <c r="B57" s="16">
        <v>16.16973888411016</v>
      </c>
      <c r="C57" s="59"/>
      <c r="D57" s="16">
        <v>10.53</v>
      </c>
    </row>
    <row r="58" spans="1:4" x14ac:dyDescent="0.25">
      <c r="A58" s="15" t="s">
        <v>190</v>
      </c>
      <c r="B58" s="16">
        <v>15.531288506169702</v>
      </c>
      <c r="C58" s="59">
        <v>1.6292424242424239</v>
      </c>
      <c r="D58" s="16">
        <v>5.5609999999999999</v>
      </c>
    </row>
    <row r="59" spans="1:4" x14ac:dyDescent="0.25">
      <c r="A59" s="15" t="s">
        <v>11</v>
      </c>
      <c r="B59" s="16">
        <v>13.647091906339311</v>
      </c>
      <c r="C59" s="59"/>
      <c r="D59" s="16">
        <v>0.84499999999999997</v>
      </c>
    </row>
    <row r="60" spans="1:4" x14ac:dyDescent="0.25">
      <c r="A60" s="17" t="s">
        <v>12</v>
      </c>
      <c r="B60" s="16">
        <v>11.170435156023453</v>
      </c>
      <c r="C60" s="59">
        <v>3.2653030303030315</v>
      </c>
      <c r="D60" s="16">
        <v>7.0999999999999994E-2</v>
      </c>
    </row>
    <row r="61" spans="1:4" x14ac:dyDescent="0.25">
      <c r="A61" s="15" t="s">
        <v>191</v>
      </c>
      <c r="B61" s="16">
        <v>16.12368002925222</v>
      </c>
      <c r="C61" s="59">
        <v>4.7073030303030308</v>
      </c>
      <c r="D61" s="16">
        <v>10.055999999999999</v>
      </c>
    </row>
    <row r="62" spans="1:4" x14ac:dyDescent="0.25">
      <c r="A62" s="15" t="s">
        <v>192</v>
      </c>
      <c r="B62" s="16">
        <v>16.523894036856603</v>
      </c>
      <c r="C62" s="59">
        <v>3.1328787878787878</v>
      </c>
      <c r="D62" s="16">
        <v>15.005000000000001</v>
      </c>
    </row>
    <row r="63" spans="1:4" x14ac:dyDescent="0.25">
      <c r="A63" s="15" t="s">
        <v>193</v>
      </c>
      <c r="B63" s="16">
        <v>18.189454616444799</v>
      </c>
      <c r="C63" s="59">
        <v>4.6293030303030305</v>
      </c>
      <c r="D63" s="16">
        <v>79.355999999999995</v>
      </c>
    </row>
    <row r="64" spans="1:4" x14ac:dyDescent="0.25">
      <c r="A64" s="15" t="s">
        <v>194</v>
      </c>
      <c r="B64" s="16">
        <v>15.591140645262445</v>
      </c>
      <c r="C64" s="59">
        <v>1.8973636363636364</v>
      </c>
      <c r="D64" s="16">
        <v>5.9039999999999999</v>
      </c>
    </row>
    <row r="65" spans="1:4" x14ac:dyDescent="0.25">
      <c r="A65" s="15" t="s">
        <v>13</v>
      </c>
      <c r="B65" s="16"/>
      <c r="C65" s="59">
        <v>17.535787878787879</v>
      </c>
      <c r="D65" s="16"/>
    </row>
    <row r="66" spans="1:4" x14ac:dyDescent="0.25">
      <c r="A66" s="15" t="s">
        <v>195</v>
      </c>
      <c r="B66" s="16">
        <v>15.518256647532025</v>
      </c>
      <c r="C66" s="59"/>
      <c r="D66" s="16">
        <v>5.4889999999999999</v>
      </c>
    </row>
    <row r="67" spans="1:4" x14ac:dyDescent="0.25">
      <c r="A67" s="15" t="s">
        <v>14</v>
      </c>
      <c r="B67" s="16">
        <v>14.108180171927094</v>
      </c>
      <c r="C67" s="59"/>
      <c r="D67" s="16">
        <v>1.34</v>
      </c>
    </row>
    <row r="68" spans="1:4" x14ac:dyDescent="0.25">
      <c r="A68" s="15" t="s">
        <v>196</v>
      </c>
      <c r="B68" s="16">
        <v>18.2795088080033</v>
      </c>
      <c r="C68" s="59">
        <v>5.1007500000000006</v>
      </c>
      <c r="D68" s="16">
        <v>86.834000000000003</v>
      </c>
    </row>
    <row r="69" spans="1:4" x14ac:dyDescent="0.25">
      <c r="A69" s="15" t="s">
        <v>15</v>
      </c>
      <c r="B69" s="16">
        <v>13.703461054155651</v>
      </c>
      <c r="C69" s="59">
        <v>2.2441818181818172</v>
      </c>
      <c r="D69" s="16">
        <v>0.89400000000000002</v>
      </c>
    </row>
    <row r="70" spans="1:4" x14ac:dyDescent="0.25">
      <c r="A70" s="15" t="s">
        <v>197</v>
      </c>
      <c r="B70" s="16">
        <v>15.502094679575029</v>
      </c>
      <c r="C70" s="59">
        <v>2.3426666666666662</v>
      </c>
      <c r="D70" s="16">
        <v>5.4009999999999998</v>
      </c>
    </row>
    <row r="71" spans="1:4" x14ac:dyDescent="0.25">
      <c r="A71" s="15" t="s">
        <v>198</v>
      </c>
      <c r="B71" s="16">
        <v>17.96002528409895</v>
      </c>
      <c r="C71" s="59">
        <v>1.7797878787878791</v>
      </c>
      <c r="D71" s="16">
        <v>63.087000000000003</v>
      </c>
    </row>
    <row r="72" spans="1:4" x14ac:dyDescent="0.25">
      <c r="A72" s="15" t="s">
        <v>16</v>
      </c>
      <c r="B72" s="16">
        <v>14.232904236937712</v>
      </c>
      <c r="C72" s="59">
        <v>1.9866249999999999</v>
      </c>
      <c r="D72" s="16">
        <v>1.518</v>
      </c>
    </row>
    <row r="73" spans="1:4" x14ac:dyDescent="0.25">
      <c r="A73" s="15" t="s">
        <v>17</v>
      </c>
      <c r="B73" s="16">
        <v>14.402741512932669</v>
      </c>
      <c r="C73" s="59">
        <v>3.6655454545454549</v>
      </c>
      <c r="D73" s="16">
        <v>1.7989999999999999</v>
      </c>
    </row>
    <row r="74" spans="1:4" x14ac:dyDescent="0.25">
      <c r="A74" s="15" t="s">
        <v>199</v>
      </c>
      <c r="B74" s="16">
        <v>15.312675227915589</v>
      </c>
      <c r="C74" s="59"/>
      <c r="D74" s="16">
        <v>4.4690000000000003</v>
      </c>
    </row>
    <row r="75" spans="1:4" x14ac:dyDescent="0.25">
      <c r="A75" s="15" t="s">
        <v>200</v>
      </c>
      <c r="B75" s="16">
        <v>18.219506588442137</v>
      </c>
      <c r="C75" s="59">
        <v>1.742515151515152</v>
      </c>
      <c r="D75" s="16">
        <v>81.777000000000001</v>
      </c>
    </row>
    <row r="76" spans="1:4" x14ac:dyDescent="0.25">
      <c r="A76" s="15" t="s">
        <v>201</v>
      </c>
      <c r="B76" s="16">
        <v>17.006151503817691</v>
      </c>
      <c r="C76" s="59">
        <v>5.0113636363636376</v>
      </c>
      <c r="D76" s="16">
        <v>24.303999999999998</v>
      </c>
    </row>
    <row r="77" spans="1:4" x14ac:dyDescent="0.25">
      <c r="A77" s="15" t="s">
        <v>202</v>
      </c>
      <c r="B77" s="16">
        <v>16.230888478433442</v>
      </c>
      <c r="C77" s="59">
        <v>1.1761212121212123</v>
      </c>
      <c r="D77" s="16">
        <v>11.194000000000001</v>
      </c>
    </row>
    <row r="78" spans="1:4" x14ac:dyDescent="0.25">
      <c r="A78" s="17" t="s">
        <v>18</v>
      </c>
      <c r="B78" s="16">
        <v>11.552146178123509</v>
      </c>
      <c r="C78" s="59">
        <v>3.419999999999999</v>
      </c>
      <c r="D78" s="16">
        <v>0.104</v>
      </c>
    </row>
    <row r="79" spans="1:4" x14ac:dyDescent="0.25">
      <c r="A79" s="15" t="s">
        <v>203</v>
      </c>
      <c r="B79" s="16">
        <v>16.505804037477226</v>
      </c>
      <c r="C79" s="59">
        <v>2.7399090909090904</v>
      </c>
      <c r="D79" s="16">
        <v>14.736000000000001</v>
      </c>
    </row>
    <row r="80" spans="1:4" x14ac:dyDescent="0.25">
      <c r="A80" s="15" t="s">
        <v>204</v>
      </c>
      <c r="B80" s="16">
        <v>16.175326284412591</v>
      </c>
      <c r="C80" s="59">
        <v>3.2639090909090909</v>
      </c>
      <c r="D80" s="16">
        <v>10.589</v>
      </c>
    </row>
    <row r="81" spans="1:4" x14ac:dyDescent="0.25">
      <c r="A81" s="15" t="s">
        <v>19</v>
      </c>
      <c r="B81" s="16">
        <v>14.336088473172943</v>
      </c>
      <c r="C81" s="59">
        <v>2.0654375000000003</v>
      </c>
      <c r="D81" s="16">
        <v>1.6830000000000001</v>
      </c>
    </row>
    <row r="82" spans="1:4" x14ac:dyDescent="0.25">
      <c r="A82" s="17" t="s">
        <v>20</v>
      </c>
      <c r="B82" s="16">
        <v>13.560618308335483</v>
      </c>
      <c r="C82" s="59">
        <v>1.5257878787878785</v>
      </c>
      <c r="D82" s="16">
        <v>0.77500000000000002</v>
      </c>
    </row>
    <row r="83" spans="1:4" x14ac:dyDescent="0.25">
      <c r="A83" s="15" t="s">
        <v>205</v>
      </c>
      <c r="B83" s="16">
        <v>16.11939480668994</v>
      </c>
      <c r="C83" s="59">
        <v>0.56206060606060604</v>
      </c>
      <c r="D83" s="16">
        <v>10.013</v>
      </c>
    </row>
    <row r="84" spans="1:4" x14ac:dyDescent="0.25">
      <c r="A84" s="15" t="s">
        <v>206</v>
      </c>
      <c r="B84" s="16">
        <v>15.921472309453506</v>
      </c>
      <c r="C84" s="59">
        <v>3.2640909090909087</v>
      </c>
      <c r="D84" s="16">
        <v>8.2149999999999999</v>
      </c>
    </row>
    <row r="85" spans="1:4" x14ac:dyDescent="0.25">
      <c r="A85" s="15" t="s">
        <v>207</v>
      </c>
      <c r="B85" s="16">
        <v>15.782063317565493</v>
      </c>
      <c r="C85" s="59">
        <v>5.0242424242424235</v>
      </c>
      <c r="D85" s="16">
        <v>7.1459999999999999</v>
      </c>
    </row>
    <row r="86" spans="1:4" x14ac:dyDescent="0.25">
      <c r="A86" s="15" t="s">
        <v>208</v>
      </c>
      <c r="B86" s="16">
        <v>16.116694670042691</v>
      </c>
      <c r="C86" s="59">
        <v>1.1134242424242424</v>
      </c>
      <c r="D86" s="16">
        <v>9.9860000000000007</v>
      </c>
    </row>
    <row r="87" spans="1:4" x14ac:dyDescent="0.25">
      <c r="A87" s="15" t="s">
        <v>21</v>
      </c>
      <c r="B87" s="16">
        <v>12.694652660348845</v>
      </c>
      <c r="C87" s="59">
        <v>2.6737575757575756</v>
      </c>
      <c r="D87" s="16">
        <v>0.32600000000000001</v>
      </c>
    </row>
    <row r="88" spans="1:4" x14ac:dyDescent="0.25">
      <c r="A88" s="15" t="s">
        <v>209</v>
      </c>
      <c r="B88" s="16">
        <v>20.911335011162965</v>
      </c>
      <c r="C88" s="59">
        <v>6.1140909090909075</v>
      </c>
      <c r="D88" s="16">
        <v>1206.9169999999999</v>
      </c>
    </row>
    <row r="89" spans="1:4" x14ac:dyDescent="0.25">
      <c r="A89" s="15" t="s">
        <v>210</v>
      </c>
      <c r="B89" s="16">
        <v>19.300431965035571</v>
      </c>
      <c r="C89" s="59">
        <v>5.1897878787878788</v>
      </c>
      <c r="D89" s="16">
        <v>241.03</v>
      </c>
    </row>
    <row r="90" spans="1:4" x14ac:dyDescent="0.25">
      <c r="A90" s="15" t="s">
        <v>211</v>
      </c>
      <c r="B90" s="16">
        <v>18.144386911960446</v>
      </c>
      <c r="C90" s="59">
        <v>3.5770303030303032</v>
      </c>
      <c r="D90" s="16">
        <v>75.858999999999995</v>
      </c>
    </row>
    <row r="91" spans="1:4" x14ac:dyDescent="0.25">
      <c r="A91" s="15" t="s">
        <v>212</v>
      </c>
      <c r="B91" s="16">
        <v>17.307370974523671</v>
      </c>
      <c r="C91" s="59"/>
      <c r="D91" s="16">
        <v>32.847000000000001</v>
      </c>
    </row>
    <row r="92" spans="1:4" x14ac:dyDescent="0.25">
      <c r="A92" s="15" t="s">
        <v>213</v>
      </c>
      <c r="B92" s="16">
        <v>15.337427872868879</v>
      </c>
      <c r="C92" s="59">
        <v>4.0565757575757599</v>
      </c>
      <c r="D92" s="16">
        <v>4.5810000000000004</v>
      </c>
    </row>
    <row r="93" spans="1:4" x14ac:dyDescent="0.25">
      <c r="A93" s="15" t="s">
        <v>214</v>
      </c>
      <c r="B93" s="16">
        <v>15.842869019773884</v>
      </c>
      <c r="C93" s="59">
        <v>4.2937878787878798</v>
      </c>
      <c r="D93" s="16">
        <v>7.5940000000000003</v>
      </c>
    </row>
    <row r="94" spans="1:4" x14ac:dyDescent="0.25">
      <c r="A94" s="15" t="s">
        <v>215</v>
      </c>
      <c r="B94" s="16">
        <v>17.920234401931243</v>
      </c>
      <c r="C94" s="59">
        <v>1.228969696969697</v>
      </c>
      <c r="D94" s="16">
        <v>60.625999999999998</v>
      </c>
    </row>
    <row r="95" spans="1:4" x14ac:dyDescent="0.25">
      <c r="A95" s="17" t="s">
        <v>22</v>
      </c>
      <c r="B95" s="16">
        <v>14.823833375284924</v>
      </c>
      <c r="C95" s="59">
        <v>1.3410303030303026</v>
      </c>
      <c r="D95" s="16">
        <v>2.7410000000000001</v>
      </c>
    </row>
    <row r="96" spans="1:4" x14ac:dyDescent="0.25">
      <c r="A96" s="15" t="s">
        <v>216</v>
      </c>
      <c r="B96" s="16">
        <v>18.666125758654008</v>
      </c>
      <c r="C96" s="59">
        <v>2.1313636363636363</v>
      </c>
      <c r="D96" s="16">
        <v>127.819</v>
      </c>
    </row>
    <row r="97" spans="1:4" x14ac:dyDescent="0.25">
      <c r="A97" s="15" t="s">
        <v>217</v>
      </c>
      <c r="B97" s="16">
        <v>15.648571906549435</v>
      </c>
      <c r="C97" s="59">
        <v>4.5243030303030309</v>
      </c>
      <c r="D97" s="16">
        <v>6.2530000000000001</v>
      </c>
    </row>
    <row r="98" spans="1:4" x14ac:dyDescent="0.25">
      <c r="A98" s="15" t="s">
        <v>218</v>
      </c>
      <c r="B98" s="16">
        <v>16.629361177952696</v>
      </c>
      <c r="C98" s="59"/>
      <c r="D98" s="16">
        <v>16.673999999999999</v>
      </c>
    </row>
    <row r="99" spans="1:4" x14ac:dyDescent="0.25">
      <c r="A99" s="15" t="s">
        <v>219</v>
      </c>
      <c r="B99" s="16">
        <v>17.52688508990558</v>
      </c>
      <c r="C99" s="59">
        <v>3.5875454545454546</v>
      </c>
      <c r="D99" s="16">
        <v>40.909999999999997</v>
      </c>
    </row>
    <row r="100" spans="1:4" x14ac:dyDescent="0.25">
      <c r="A100" s="15" t="s">
        <v>23</v>
      </c>
      <c r="B100" s="16">
        <v>11.561715629139661</v>
      </c>
      <c r="C100" s="59">
        <v>-0.31812121212121214</v>
      </c>
      <c r="D100" s="16">
        <v>0.105</v>
      </c>
    </row>
    <row r="101" spans="1:4" x14ac:dyDescent="0.25">
      <c r="A101" s="15" t="s">
        <v>220</v>
      </c>
      <c r="B101" s="16">
        <v>17.707453297558228</v>
      </c>
      <c r="C101" s="59">
        <v>6.341181818181818</v>
      </c>
      <c r="D101" s="16">
        <v>49.006</v>
      </c>
    </row>
    <row r="102" spans="1:4" x14ac:dyDescent="0.25">
      <c r="A102" s="15" t="s">
        <v>221</v>
      </c>
      <c r="B102" s="16">
        <v>15.11896664077516</v>
      </c>
      <c r="C102" s="59">
        <v>2.6452424242424253</v>
      </c>
      <c r="D102" s="16">
        <v>3.6819999999999999</v>
      </c>
    </row>
    <row r="103" spans="1:4" x14ac:dyDescent="0.25">
      <c r="A103" s="15" t="s">
        <v>222</v>
      </c>
      <c r="B103" s="16">
        <v>15.526059971766786</v>
      </c>
      <c r="C103" s="59"/>
      <c r="D103" s="16">
        <v>5.532</v>
      </c>
    </row>
    <row r="104" spans="1:4" x14ac:dyDescent="0.25">
      <c r="A104" s="15" t="s">
        <v>223</v>
      </c>
      <c r="B104" s="16">
        <v>15.695891218845857</v>
      </c>
      <c r="C104" s="59">
        <v>6.5145757575757575</v>
      </c>
      <c r="D104" s="16">
        <v>6.556</v>
      </c>
    </row>
    <row r="105" spans="1:4" x14ac:dyDescent="0.25">
      <c r="A105" s="15" t="s">
        <v>24</v>
      </c>
      <c r="B105" s="16">
        <v>14.617512143436301</v>
      </c>
      <c r="C105" s="59"/>
      <c r="D105" s="16">
        <v>2.23</v>
      </c>
    </row>
    <row r="106" spans="1:4" x14ac:dyDescent="0.25">
      <c r="A106" s="15" t="s">
        <v>224</v>
      </c>
      <c r="B106" s="16">
        <v>15.191249405144648</v>
      </c>
      <c r="C106" s="59">
        <v>3.6392121212121222</v>
      </c>
      <c r="D106" s="16">
        <v>3.9580000000000002</v>
      </c>
    </row>
    <row r="107" spans="1:4" x14ac:dyDescent="0.25">
      <c r="A107" s="15" t="s">
        <v>25</v>
      </c>
      <c r="B107" s="16">
        <v>14.478713862151148</v>
      </c>
      <c r="C107" s="59">
        <v>4.1099393939393947</v>
      </c>
      <c r="D107" s="16">
        <v>1.9410000000000001</v>
      </c>
    </row>
    <row r="108" spans="1:4" x14ac:dyDescent="0.25">
      <c r="A108" s="15" t="s">
        <v>225</v>
      </c>
      <c r="B108" s="16">
        <v>15.170314251992794</v>
      </c>
      <c r="C108" s="59"/>
      <c r="D108" s="16">
        <v>3.8759999999999999</v>
      </c>
    </row>
    <row r="109" spans="1:4" x14ac:dyDescent="0.25">
      <c r="A109" s="15" t="s">
        <v>226</v>
      </c>
      <c r="B109" s="16">
        <v>15.684076735432095</v>
      </c>
      <c r="C109" s="59">
        <v>1.6791818181818179</v>
      </c>
      <c r="D109" s="16">
        <v>6.4790000000000001</v>
      </c>
    </row>
    <row r="110" spans="1:4" x14ac:dyDescent="0.25">
      <c r="A110" s="15" t="s">
        <v>227</v>
      </c>
      <c r="B110" s="16">
        <v>14.999382690583207</v>
      </c>
      <c r="C110" s="59"/>
      <c r="D110" s="16">
        <v>3.2669999999999999</v>
      </c>
    </row>
    <row r="111" spans="1:4" x14ac:dyDescent="0.25">
      <c r="A111" s="15" t="s">
        <v>26</v>
      </c>
      <c r="B111" s="16">
        <v>13.149978544437301</v>
      </c>
      <c r="C111" s="59">
        <v>4.0897575757575755</v>
      </c>
      <c r="D111" s="16">
        <v>0.51400000000000001</v>
      </c>
    </row>
    <row r="112" spans="1:4" x14ac:dyDescent="0.25">
      <c r="A112" s="15" t="s">
        <v>143</v>
      </c>
      <c r="B112" s="16">
        <v>14.537730986009926</v>
      </c>
      <c r="C112" s="59"/>
      <c r="D112" s="16">
        <v>2.0590000000000002</v>
      </c>
    </row>
    <row r="113" spans="1:4" x14ac:dyDescent="0.25">
      <c r="A113" s="15" t="s">
        <v>228</v>
      </c>
      <c r="B113" s="16">
        <v>16.899757245049003</v>
      </c>
      <c r="C113" s="59">
        <v>1.691121212121212</v>
      </c>
      <c r="D113" s="16">
        <v>21.850999999999999</v>
      </c>
    </row>
    <row r="114" spans="1:4" x14ac:dyDescent="0.25">
      <c r="A114" s="15" t="s">
        <v>229</v>
      </c>
      <c r="B114" s="16">
        <v>16.598420829275927</v>
      </c>
      <c r="C114" s="59">
        <v>3.4041515151515145</v>
      </c>
      <c r="D114" s="16">
        <v>16.166</v>
      </c>
    </row>
    <row r="115" spans="1:4" x14ac:dyDescent="0.25">
      <c r="A115" s="15" t="s">
        <v>230</v>
      </c>
      <c r="B115" s="16">
        <v>17.173487237171866</v>
      </c>
      <c r="C115" s="59">
        <v>5.9701818181818167</v>
      </c>
      <c r="D115" s="16">
        <v>28.731000000000002</v>
      </c>
    </row>
    <row r="116" spans="1:4" x14ac:dyDescent="0.25">
      <c r="A116" s="15" t="s">
        <v>28</v>
      </c>
      <c r="B116" s="16">
        <v>12.691580461311874</v>
      </c>
      <c r="C116" s="59">
        <v>7.7801212121212115</v>
      </c>
      <c r="D116" s="16">
        <v>0.32500000000000001</v>
      </c>
    </row>
    <row r="117" spans="1:4" x14ac:dyDescent="0.25">
      <c r="A117" s="15" t="s">
        <v>231</v>
      </c>
      <c r="B117" s="16">
        <v>16.578680058287564</v>
      </c>
      <c r="C117" s="59">
        <v>3.7652727272727269</v>
      </c>
      <c r="D117" s="16">
        <v>15.85</v>
      </c>
    </row>
    <row r="118" spans="1:4" x14ac:dyDescent="0.25">
      <c r="A118" s="15" t="s">
        <v>29</v>
      </c>
      <c r="B118" s="16">
        <v>12.955127458028414</v>
      </c>
      <c r="C118" s="59"/>
      <c r="D118" s="16">
        <v>0.42299999999999999</v>
      </c>
    </row>
    <row r="119" spans="1:4" x14ac:dyDescent="0.25">
      <c r="A119" s="15" t="s">
        <v>232</v>
      </c>
      <c r="B119" s="16">
        <v>14.996010006104568</v>
      </c>
      <c r="C119" s="59"/>
      <c r="D119" s="16">
        <v>3.2559999999999998</v>
      </c>
    </row>
    <row r="120" spans="1:4" x14ac:dyDescent="0.25">
      <c r="A120" s="15" t="s">
        <v>30</v>
      </c>
      <c r="B120" s="16">
        <v>14.069377281921325</v>
      </c>
      <c r="C120" s="59">
        <v>5.0931212121212113</v>
      </c>
      <c r="D120" s="16">
        <v>1.2889999999999999</v>
      </c>
    </row>
    <row r="121" spans="1:4" x14ac:dyDescent="0.25">
      <c r="A121" s="15" t="s">
        <v>233</v>
      </c>
      <c r="B121" s="16">
        <v>18.549381738968098</v>
      </c>
      <c r="C121" s="59">
        <v>2.7074545454545458</v>
      </c>
      <c r="D121" s="16">
        <v>113.735</v>
      </c>
    </row>
    <row r="122" spans="1:4" x14ac:dyDescent="0.25">
      <c r="A122" s="15" t="s">
        <v>234</v>
      </c>
      <c r="B122" s="16">
        <v>15.084428050930592</v>
      </c>
      <c r="C122" s="59"/>
      <c r="D122" s="16">
        <v>3.5569999999999999</v>
      </c>
    </row>
    <row r="123" spans="1:4" x14ac:dyDescent="0.25">
      <c r="A123" s="15" t="s">
        <v>31</v>
      </c>
      <c r="B123" s="16">
        <v>14.843700382335838</v>
      </c>
      <c r="C123" s="59">
        <v>4.7299090909090902</v>
      </c>
      <c r="D123" s="16">
        <v>2.7959999999999998</v>
      </c>
    </row>
    <row r="124" spans="1:4" x14ac:dyDescent="0.25">
      <c r="A124" s="15" t="s">
        <v>32</v>
      </c>
      <c r="B124" s="16">
        <v>13.337474757021274</v>
      </c>
      <c r="C124" s="59"/>
      <c r="D124" s="16">
        <v>0.62</v>
      </c>
    </row>
    <row r="125" spans="1:4" x14ac:dyDescent="0.25">
      <c r="A125" s="15" t="s">
        <v>235</v>
      </c>
      <c r="B125" s="16">
        <v>17.287073202286994</v>
      </c>
      <c r="C125" s="59">
        <v>3.8134545454545452</v>
      </c>
      <c r="D125" s="16">
        <v>32.186999999999998</v>
      </c>
    </row>
    <row r="126" spans="1:4" x14ac:dyDescent="0.25">
      <c r="A126" s="15" t="s">
        <v>236</v>
      </c>
      <c r="B126" s="16">
        <v>16.907325440195308</v>
      </c>
      <c r="C126" s="59">
        <v>5.1661818181818182</v>
      </c>
      <c r="D126" s="16">
        <v>22.016999999999999</v>
      </c>
    </row>
    <row r="127" spans="1:4" x14ac:dyDescent="0.25">
      <c r="A127" s="15" t="s">
        <v>237</v>
      </c>
      <c r="B127" s="16">
        <v>17.949348232133172</v>
      </c>
      <c r="C127" s="59"/>
      <c r="D127" s="16">
        <v>62.417000000000002</v>
      </c>
    </row>
    <row r="128" spans="1:4" x14ac:dyDescent="0.25">
      <c r="A128" s="15" t="s">
        <v>33</v>
      </c>
      <c r="B128" s="16">
        <v>14.575381370567127</v>
      </c>
      <c r="C128" s="59"/>
      <c r="D128" s="16">
        <v>2.1379999999999999</v>
      </c>
    </row>
    <row r="129" spans="1:4" x14ac:dyDescent="0.25">
      <c r="A129" s="15" t="s">
        <v>238</v>
      </c>
      <c r="B129" s="16">
        <v>17.16401015062598</v>
      </c>
      <c r="C129" s="59">
        <v>4.3662121212121212</v>
      </c>
      <c r="D129" s="16">
        <v>28.46</v>
      </c>
    </row>
    <row r="130" spans="1:4" x14ac:dyDescent="0.25">
      <c r="A130" s="15" t="s">
        <v>239</v>
      </c>
      <c r="B130" s="16">
        <v>16.630320295638018</v>
      </c>
      <c r="C130" s="59">
        <v>2.1033125000000004</v>
      </c>
      <c r="D130" s="16">
        <v>16.690000000000001</v>
      </c>
    </row>
    <row r="131" spans="1:4" x14ac:dyDescent="0.25">
      <c r="A131" s="15" t="s">
        <v>240</v>
      </c>
      <c r="B131" s="16">
        <v>15.300744866939068</v>
      </c>
      <c r="C131" s="59">
        <v>2.4026060606060606</v>
      </c>
      <c r="D131" s="16">
        <v>4.4160000000000004</v>
      </c>
    </row>
    <row r="132" spans="1:4" x14ac:dyDescent="0.25">
      <c r="A132" s="15" t="s">
        <v>241</v>
      </c>
      <c r="B132" s="16">
        <v>15.588596761926707</v>
      </c>
      <c r="C132" s="59">
        <v>2.0968787878787873</v>
      </c>
      <c r="D132" s="16">
        <v>5.8890000000000002</v>
      </c>
    </row>
    <row r="133" spans="1:4" x14ac:dyDescent="0.25">
      <c r="A133" s="15" t="s">
        <v>242</v>
      </c>
      <c r="B133" s="16">
        <v>16.529211430575298</v>
      </c>
      <c r="C133" s="59">
        <v>2.5883636363636358</v>
      </c>
      <c r="D133" s="16">
        <v>15.085000000000001</v>
      </c>
    </row>
    <row r="134" spans="1:4" x14ac:dyDescent="0.25">
      <c r="A134" s="15" t="s">
        <v>243</v>
      </c>
      <c r="B134" s="16">
        <v>18.892819591995114</v>
      </c>
      <c r="C134" s="59">
        <v>4.6572121212121207</v>
      </c>
      <c r="D134" s="16">
        <v>160.34200000000001</v>
      </c>
    </row>
    <row r="135" spans="1:4" x14ac:dyDescent="0.25">
      <c r="A135" s="15" t="s">
        <v>244</v>
      </c>
      <c r="B135" s="16">
        <v>15.419533837696875</v>
      </c>
      <c r="C135" s="59">
        <v>2.6108787878787876</v>
      </c>
      <c r="D135" s="16">
        <v>4.9729999999999999</v>
      </c>
    </row>
    <row r="136" spans="1:4" x14ac:dyDescent="0.25">
      <c r="A136" s="15" t="s">
        <v>245</v>
      </c>
      <c r="B136" s="16">
        <v>14.941413706868287</v>
      </c>
      <c r="C136" s="59">
        <v>6.0032424242424245</v>
      </c>
      <c r="D136" s="16">
        <v>3.0830000000000002</v>
      </c>
    </row>
    <row r="137" spans="1:4" x14ac:dyDescent="0.25">
      <c r="A137" s="15" t="s">
        <v>246</v>
      </c>
      <c r="B137" s="16">
        <v>18.982066393330058</v>
      </c>
      <c r="C137" s="59">
        <v>5.0994848484848481</v>
      </c>
      <c r="D137" s="16">
        <v>175.31</v>
      </c>
    </row>
    <row r="138" spans="1:4" x14ac:dyDescent="0.25">
      <c r="A138" s="15" t="s">
        <v>247</v>
      </c>
      <c r="B138" s="16">
        <v>15.093662760464461</v>
      </c>
      <c r="C138" s="59">
        <v>4.8802121212121214</v>
      </c>
      <c r="D138" s="16">
        <v>3.59</v>
      </c>
    </row>
    <row r="139" spans="1:4" x14ac:dyDescent="0.25">
      <c r="A139" s="15" t="s">
        <v>248</v>
      </c>
      <c r="B139" s="16">
        <v>15.711630042516571</v>
      </c>
      <c r="C139" s="59">
        <v>3.6531212121212127</v>
      </c>
      <c r="D139" s="16">
        <v>6.66</v>
      </c>
    </row>
    <row r="140" spans="1:4" x14ac:dyDescent="0.25">
      <c r="A140" s="15" t="s">
        <v>249</v>
      </c>
      <c r="B140" s="16">
        <v>15.691917501252615</v>
      </c>
      <c r="C140" s="59">
        <v>3.1527575757575752</v>
      </c>
      <c r="D140" s="16">
        <v>6.53</v>
      </c>
    </row>
    <row r="141" spans="1:4" x14ac:dyDescent="0.25">
      <c r="A141" s="15" t="s">
        <v>250</v>
      </c>
      <c r="B141" s="16">
        <v>17.217007894635426</v>
      </c>
      <c r="C141" s="59">
        <v>3.3945151515151508</v>
      </c>
      <c r="D141" s="16">
        <v>30.009</v>
      </c>
    </row>
    <row r="142" spans="1:4" x14ac:dyDescent="0.25">
      <c r="A142" s="15" t="s">
        <v>251</v>
      </c>
      <c r="B142" s="16">
        <v>18.378357623305842</v>
      </c>
      <c r="C142" s="59">
        <v>3.3418787878787883</v>
      </c>
      <c r="D142" s="16">
        <v>95.855999999999995</v>
      </c>
    </row>
    <row r="143" spans="1:4" x14ac:dyDescent="0.25">
      <c r="A143" s="15" t="s">
        <v>252</v>
      </c>
      <c r="B143" s="16">
        <v>17.4517537109976</v>
      </c>
      <c r="C143" s="59">
        <v>2.3590909090909085</v>
      </c>
      <c r="D143" s="16">
        <v>37.948999999999998</v>
      </c>
    </row>
    <row r="144" spans="1:4" x14ac:dyDescent="0.25">
      <c r="A144" s="15" t="s">
        <v>253</v>
      </c>
      <c r="B144" s="16">
        <v>16.181821341838866</v>
      </c>
      <c r="C144" s="59">
        <v>2.3638787878787868</v>
      </c>
      <c r="D144" s="16">
        <v>10.657999999999999</v>
      </c>
    </row>
    <row r="145" spans="1:4" x14ac:dyDescent="0.25">
      <c r="A145" s="15" t="s">
        <v>34</v>
      </c>
      <c r="B145" s="16">
        <v>14.385359522179726</v>
      </c>
      <c r="C145" s="59">
        <v>6.2878787878787872</v>
      </c>
      <c r="D145" s="16">
        <v>1.768</v>
      </c>
    </row>
    <row r="146" spans="1:4" x14ac:dyDescent="0.25">
      <c r="A146" s="15" t="s">
        <v>254</v>
      </c>
      <c r="B146" s="16">
        <v>16.879462070495411</v>
      </c>
      <c r="C146" s="59">
        <v>1.258939393939394</v>
      </c>
      <c r="D146" s="16">
        <v>21.411999999999999</v>
      </c>
    </row>
    <row r="147" spans="1:4" x14ac:dyDescent="0.25">
      <c r="A147" s="15" t="s">
        <v>255</v>
      </c>
      <c r="B147" s="16">
        <v>18.774227801149749</v>
      </c>
      <c r="C147" s="59"/>
      <c r="D147" s="16">
        <v>142.411</v>
      </c>
    </row>
    <row r="148" spans="1:4" x14ac:dyDescent="0.25">
      <c r="A148" s="15" t="s">
        <v>256</v>
      </c>
      <c r="B148" s="16">
        <v>16.138682284566709</v>
      </c>
      <c r="C148" s="59">
        <v>4.2270303030303031</v>
      </c>
      <c r="D148" s="16">
        <v>10.208</v>
      </c>
    </row>
    <row r="149" spans="1:4" x14ac:dyDescent="0.25">
      <c r="A149" s="15" t="s">
        <v>35</v>
      </c>
      <c r="B149" s="16">
        <v>12.117241431823558</v>
      </c>
      <c r="C149" s="59">
        <v>2.0121212121212122</v>
      </c>
      <c r="D149" s="16">
        <v>0.183</v>
      </c>
    </row>
    <row r="150" spans="1:4" x14ac:dyDescent="0.25">
      <c r="A150" s="15" t="s">
        <v>36</v>
      </c>
      <c r="B150" s="16">
        <v>12.037653993905211</v>
      </c>
      <c r="C150" s="59">
        <v>1.8066363636363634</v>
      </c>
      <c r="D150" s="16">
        <v>0.16900000000000001</v>
      </c>
    </row>
    <row r="151" spans="1:4" x14ac:dyDescent="0.25">
      <c r="A151" s="15" t="s">
        <v>257</v>
      </c>
      <c r="B151" s="16">
        <v>17.153732640464916</v>
      </c>
      <c r="C151" s="59">
        <v>3.1105151515151519</v>
      </c>
      <c r="D151" s="16">
        <v>28.169</v>
      </c>
    </row>
    <row r="152" spans="1:4" x14ac:dyDescent="0.25">
      <c r="A152" s="15" t="s">
        <v>258</v>
      </c>
      <c r="B152" s="16">
        <v>16.413969082436388</v>
      </c>
      <c r="C152" s="59">
        <v>3.1463333333333336</v>
      </c>
      <c r="D152" s="16">
        <v>13.443</v>
      </c>
    </row>
    <row r="153" spans="1:4" x14ac:dyDescent="0.25">
      <c r="A153" s="15" t="s">
        <v>259</v>
      </c>
      <c r="B153" s="16">
        <v>15.818475940933496</v>
      </c>
      <c r="C153" s="59"/>
      <c r="D153" s="16">
        <v>7.4109999999999996</v>
      </c>
    </row>
    <row r="154" spans="1:4" x14ac:dyDescent="0.25">
      <c r="A154" s="15" t="s">
        <v>37</v>
      </c>
      <c r="B154" s="16">
        <v>11.418614785498987</v>
      </c>
      <c r="C154" s="59">
        <v>3.3573030303030302</v>
      </c>
      <c r="D154" s="16">
        <v>9.0999999999999998E-2</v>
      </c>
    </row>
    <row r="155" spans="1:4" x14ac:dyDescent="0.25">
      <c r="A155" s="15" t="s">
        <v>260</v>
      </c>
      <c r="B155" s="16">
        <v>15.60727002719233</v>
      </c>
      <c r="C155" s="59">
        <v>1.4656060606060604</v>
      </c>
      <c r="D155" s="16">
        <v>6</v>
      </c>
    </row>
    <row r="156" spans="1:4" x14ac:dyDescent="0.25">
      <c r="A156" s="15" t="s">
        <v>261</v>
      </c>
      <c r="B156" s="16">
        <v>15.478299645895369</v>
      </c>
      <c r="C156" s="59">
        <v>6.7952424242424252</v>
      </c>
      <c r="D156" s="16">
        <v>5.274</v>
      </c>
    </row>
    <row r="157" spans="1:4" x14ac:dyDescent="0.25">
      <c r="A157" s="15" t="s">
        <v>262</v>
      </c>
      <c r="B157" s="16">
        <v>15.510391952215842</v>
      </c>
      <c r="C157" s="59"/>
      <c r="D157" s="16">
        <v>5.4459999999999997</v>
      </c>
    </row>
    <row r="158" spans="1:4" x14ac:dyDescent="0.25">
      <c r="A158" s="15" t="s">
        <v>38</v>
      </c>
      <c r="B158" s="16">
        <v>14.519102996385758</v>
      </c>
      <c r="C158" s="59"/>
      <c r="D158" s="16">
        <v>2.0209999999999999</v>
      </c>
    </row>
    <row r="159" spans="1:4" x14ac:dyDescent="0.25">
      <c r="A159" s="15" t="s">
        <v>39</v>
      </c>
      <c r="B159" s="16">
        <v>13.199324418540456</v>
      </c>
      <c r="C159" s="59">
        <v>2.7776060606060606</v>
      </c>
      <c r="D159" s="16">
        <v>0.54</v>
      </c>
    </row>
    <row r="160" spans="1:4" x14ac:dyDescent="0.25">
      <c r="A160" s="15" t="s">
        <v>263</v>
      </c>
      <c r="B160" s="16">
        <v>17.739284252825083</v>
      </c>
      <c r="C160" s="59">
        <v>2.4840303030303028</v>
      </c>
      <c r="D160" s="16">
        <v>50.591000000000001</v>
      </c>
    </row>
    <row r="161" spans="1:4" x14ac:dyDescent="0.25">
      <c r="A161" s="15" t="s">
        <v>264</v>
      </c>
      <c r="B161" s="16">
        <v>17.647472522217491</v>
      </c>
      <c r="C161" s="59">
        <v>2.400818181818182</v>
      </c>
      <c r="D161" s="16">
        <v>46.152999999999999</v>
      </c>
    </row>
    <row r="162" spans="1:4" x14ac:dyDescent="0.25">
      <c r="A162" s="15" t="s">
        <v>265</v>
      </c>
      <c r="B162" s="16">
        <v>16.837933446771309</v>
      </c>
      <c r="C162" s="59">
        <v>5.0675151515151509</v>
      </c>
      <c r="D162" s="16">
        <v>20.541</v>
      </c>
    </row>
    <row r="163" spans="1:4" x14ac:dyDescent="0.25">
      <c r="A163" s="17" t="s">
        <v>40</v>
      </c>
      <c r="B163" s="16">
        <v>10.933106969717286</v>
      </c>
      <c r="C163" s="59">
        <v>3.8945151515151526</v>
      </c>
      <c r="D163" s="16">
        <v>5.6000000000000001E-2</v>
      </c>
    </row>
    <row r="164" spans="1:4" x14ac:dyDescent="0.25">
      <c r="A164" s="17" t="s">
        <v>41</v>
      </c>
      <c r="B164" s="16">
        <v>12.025749091398891</v>
      </c>
      <c r="C164" s="59">
        <v>3.952151515151515</v>
      </c>
      <c r="D164" s="16">
        <v>0.16700000000000001</v>
      </c>
    </row>
    <row r="165" spans="1:4" x14ac:dyDescent="0.25">
      <c r="A165" s="17" t="s">
        <v>42</v>
      </c>
      <c r="B165" s="16">
        <v>11.608235644774552</v>
      </c>
      <c r="C165" s="59">
        <v>3.7047878787878794</v>
      </c>
      <c r="D165" s="16">
        <v>0.11</v>
      </c>
    </row>
    <row r="166" spans="1:4" x14ac:dyDescent="0.25">
      <c r="A166" s="15" t="s">
        <v>266</v>
      </c>
      <c r="B166" s="16">
        <v>17.301692263531425</v>
      </c>
      <c r="C166" s="59">
        <v>7.0309090909090912</v>
      </c>
      <c r="D166" s="16">
        <v>32.661000000000001</v>
      </c>
    </row>
    <row r="167" spans="1:4" x14ac:dyDescent="0.25">
      <c r="A167" s="17" t="s">
        <v>43</v>
      </c>
      <c r="B167" s="16">
        <v>13.188151117942333</v>
      </c>
      <c r="C167" s="59">
        <v>1.4065454545454548</v>
      </c>
      <c r="D167" s="16">
        <v>0.53400000000000003</v>
      </c>
    </row>
    <row r="168" spans="1:4" x14ac:dyDescent="0.25">
      <c r="A168" s="15" t="s">
        <v>44</v>
      </c>
      <c r="B168" s="16">
        <v>13.977629407440709</v>
      </c>
      <c r="C168" s="59">
        <v>3.9506060606060598</v>
      </c>
      <c r="D168" s="16">
        <v>1.1759999999999999</v>
      </c>
    </row>
    <row r="169" spans="1:4" x14ac:dyDescent="0.25">
      <c r="A169" s="15" t="s">
        <v>267</v>
      </c>
      <c r="B169" s="16">
        <v>16.061525299469924</v>
      </c>
      <c r="C169" s="59">
        <v>2.2847575757575749</v>
      </c>
      <c r="D169" s="16">
        <v>9.4499999999999993</v>
      </c>
    </row>
    <row r="170" spans="1:4" x14ac:dyDescent="0.25">
      <c r="A170" s="15" t="s">
        <v>268</v>
      </c>
      <c r="B170" s="16">
        <v>15.874366666035002</v>
      </c>
      <c r="C170" s="59">
        <v>1.7765454545454546</v>
      </c>
      <c r="D170" s="16">
        <v>7.8369999999999997</v>
      </c>
    </row>
    <row r="171" spans="1:4" x14ac:dyDescent="0.25">
      <c r="A171" s="15" t="s">
        <v>269</v>
      </c>
      <c r="B171" s="16">
        <v>16.878574323678549</v>
      </c>
      <c r="C171" s="59">
        <v>4.2451290322580659</v>
      </c>
      <c r="D171" s="16">
        <v>21.393000000000001</v>
      </c>
    </row>
    <row r="172" spans="1:4" x14ac:dyDescent="0.25">
      <c r="A172" s="15" t="s">
        <v>270</v>
      </c>
      <c r="B172" s="16">
        <v>16.960739842664175</v>
      </c>
      <c r="C172" s="59">
        <v>5.7855151515151526</v>
      </c>
      <c r="D172" s="16">
        <v>23.225000000000001</v>
      </c>
    </row>
    <row r="173" spans="1:4" x14ac:dyDescent="0.25">
      <c r="A173" s="15" t="s">
        <v>271</v>
      </c>
      <c r="B173" s="16">
        <v>15.875896693108951</v>
      </c>
      <c r="C173" s="59"/>
      <c r="D173" s="16">
        <v>7.8490000000000002</v>
      </c>
    </row>
    <row r="174" spans="1:4" x14ac:dyDescent="0.25">
      <c r="A174" s="15" t="s">
        <v>272</v>
      </c>
      <c r="B174" s="16">
        <v>17.557361896844316</v>
      </c>
      <c r="C174" s="59">
        <v>4.5124848484848483</v>
      </c>
      <c r="D174" s="16">
        <v>42.176000000000002</v>
      </c>
    </row>
    <row r="175" spans="1:4" x14ac:dyDescent="0.25">
      <c r="A175" s="15" t="s">
        <v>273</v>
      </c>
      <c r="B175" s="16">
        <v>17.975580436803511</v>
      </c>
      <c r="C175" s="59">
        <v>5.4586363636363631</v>
      </c>
      <c r="D175" s="16">
        <v>64.075999999999993</v>
      </c>
    </row>
    <row r="176" spans="1:4" x14ac:dyDescent="0.25">
      <c r="A176" s="15" t="s">
        <v>134</v>
      </c>
      <c r="B176" s="16">
        <v>13.904436767158675</v>
      </c>
      <c r="C176" s="59"/>
      <c r="D176" s="16">
        <v>1.093</v>
      </c>
    </row>
    <row r="177" spans="1:4" x14ac:dyDescent="0.25">
      <c r="A177" s="15" t="s">
        <v>274</v>
      </c>
      <c r="B177" s="16">
        <v>15.781083268484597</v>
      </c>
      <c r="C177" s="59">
        <v>1.8312121212121211</v>
      </c>
      <c r="D177" s="16">
        <v>7.1390000000000002</v>
      </c>
    </row>
    <row r="178" spans="1:4" x14ac:dyDescent="0.25">
      <c r="A178" s="15" t="s">
        <v>46</v>
      </c>
      <c r="B178" s="16">
        <v>11.552146178123509</v>
      </c>
      <c r="C178" s="59">
        <v>4.2194848484848482</v>
      </c>
      <c r="D178" s="16">
        <v>0.104</v>
      </c>
    </row>
    <row r="179" spans="1:4" x14ac:dyDescent="0.25">
      <c r="A179" s="17" t="s">
        <v>47</v>
      </c>
      <c r="B179" s="16">
        <v>14.095412443097093</v>
      </c>
      <c r="C179" s="59">
        <v>2.6836060606060603</v>
      </c>
      <c r="D179" s="16">
        <v>1.323</v>
      </c>
    </row>
    <row r="180" spans="1:4" x14ac:dyDescent="0.25">
      <c r="A180" s="15" t="s">
        <v>275</v>
      </c>
      <c r="B180" s="16">
        <v>16.181539823514854</v>
      </c>
      <c r="C180" s="59">
        <v>4.1479696969696969</v>
      </c>
      <c r="D180" s="16">
        <v>10.654999999999999</v>
      </c>
    </row>
    <row r="181" spans="1:4" x14ac:dyDescent="0.25">
      <c r="A181" s="15" t="s">
        <v>276</v>
      </c>
      <c r="B181" s="16">
        <v>18.118899747121084</v>
      </c>
      <c r="C181" s="59">
        <v>4.2474545454545458</v>
      </c>
      <c r="D181" s="16">
        <v>73.95</v>
      </c>
    </row>
    <row r="182" spans="1:4" x14ac:dyDescent="0.25">
      <c r="A182" s="15" t="s">
        <v>277</v>
      </c>
      <c r="B182" s="16">
        <v>15.524974784465499</v>
      </c>
      <c r="C182" s="59"/>
      <c r="D182" s="16">
        <v>5.5259999999999998</v>
      </c>
    </row>
    <row r="183" spans="1:4" x14ac:dyDescent="0.25">
      <c r="A183" s="15" t="s">
        <v>48</v>
      </c>
      <c r="B183" s="16">
        <v>9.3056505517805075</v>
      </c>
      <c r="C183" s="59"/>
      <c r="D183" s="16">
        <v>1.0999999999999999E-2</v>
      </c>
    </row>
    <row r="184" spans="1:4" x14ac:dyDescent="0.25">
      <c r="A184" s="15" t="s">
        <v>278</v>
      </c>
      <c r="B184" s="16">
        <v>17.376585049255706</v>
      </c>
      <c r="C184" s="59">
        <v>5.4190303030303042</v>
      </c>
      <c r="D184" s="16">
        <v>35.201000000000001</v>
      </c>
    </row>
    <row r="185" spans="1:4" x14ac:dyDescent="0.25">
      <c r="A185" s="15" t="s">
        <v>279</v>
      </c>
      <c r="B185" s="16">
        <v>17.634408993401944</v>
      </c>
      <c r="C185" s="59"/>
      <c r="D185" s="16">
        <v>45.554000000000002</v>
      </c>
    </row>
    <row r="186" spans="1:4" x14ac:dyDescent="0.25">
      <c r="A186" s="15" t="s">
        <v>280</v>
      </c>
      <c r="B186" s="16">
        <v>15.497269131978001</v>
      </c>
      <c r="C186" s="59">
        <v>3.5510909090909095</v>
      </c>
      <c r="D186" s="16">
        <v>5.375</v>
      </c>
    </row>
    <row r="187" spans="1:4" x14ac:dyDescent="0.25">
      <c r="A187" s="15" t="s">
        <v>281</v>
      </c>
      <c r="B187" s="16">
        <v>17.95297846456846</v>
      </c>
      <c r="C187" s="59">
        <v>2.3572424242424246</v>
      </c>
      <c r="D187" s="16">
        <v>62.643999999999998</v>
      </c>
    </row>
    <row r="188" spans="1:4" x14ac:dyDescent="0.25">
      <c r="A188" s="15" t="s">
        <v>123</v>
      </c>
      <c r="B188" s="16">
        <v>19.558340653871142</v>
      </c>
      <c r="C188" s="59">
        <v>2.7018787878787878</v>
      </c>
      <c r="D188" s="16">
        <v>311.94600000000003</v>
      </c>
    </row>
    <row r="189" spans="1:4" x14ac:dyDescent="0.25">
      <c r="A189" s="15" t="s">
        <v>282</v>
      </c>
      <c r="B189" s="16">
        <v>15.03012652238869</v>
      </c>
      <c r="C189" s="59">
        <v>2.6714545454545457</v>
      </c>
      <c r="D189" s="16">
        <v>3.3690000000000002</v>
      </c>
    </row>
    <row r="190" spans="1:4" x14ac:dyDescent="0.25">
      <c r="A190" s="15" t="s">
        <v>283</v>
      </c>
      <c r="B190" s="16">
        <v>17.177343216104152</v>
      </c>
      <c r="C190" s="59"/>
      <c r="D190" s="16">
        <v>28.841999999999999</v>
      </c>
    </row>
    <row r="191" spans="1:4" x14ac:dyDescent="0.25">
      <c r="A191" s="15" t="s">
        <v>49</v>
      </c>
      <c r="B191" s="16">
        <v>12.409013489526863</v>
      </c>
      <c r="C191" s="59">
        <v>2.9939696969696974</v>
      </c>
      <c r="D191" s="16">
        <v>0.245</v>
      </c>
    </row>
    <row r="192" spans="1:4" x14ac:dyDescent="0.25">
      <c r="A192" s="15" t="s">
        <v>284</v>
      </c>
      <c r="B192" s="16">
        <v>17.208910955324203</v>
      </c>
      <c r="C192" s="59">
        <v>2.0860000000000003</v>
      </c>
      <c r="D192" s="16">
        <v>29.766999999999999</v>
      </c>
    </row>
    <row r="193" spans="1:4" x14ac:dyDescent="0.25">
      <c r="A193" s="15" t="s">
        <v>285</v>
      </c>
      <c r="B193" s="16">
        <v>18.307691201130048</v>
      </c>
      <c r="C193" s="59">
        <v>6.3915151515151516</v>
      </c>
      <c r="D193" s="16">
        <v>89.316000000000003</v>
      </c>
    </row>
    <row r="194" spans="1:4" x14ac:dyDescent="0.25">
      <c r="A194" s="15" t="s">
        <v>286</v>
      </c>
      <c r="B194" s="16">
        <v>17.039572909519777</v>
      </c>
      <c r="C194" s="59"/>
      <c r="D194" s="16">
        <v>25.13</v>
      </c>
    </row>
    <row r="195" spans="1:4" x14ac:dyDescent="0.25">
      <c r="A195" s="15" t="s">
        <v>287</v>
      </c>
      <c r="B195" s="16">
        <v>16.424476800842584</v>
      </c>
      <c r="C195" s="59">
        <v>2.5408787878787882</v>
      </c>
      <c r="D195" s="16">
        <v>13.585000000000001</v>
      </c>
    </row>
    <row r="196" spans="1:4" x14ac:dyDescent="0.25">
      <c r="A196" s="15" t="s">
        <v>288</v>
      </c>
      <c r="B196" s="16">
        <v>16.347221273950076</v>
      </c>
      <c r="C196" s="59"/>
      <c r="D196" s="16">
        <v>12.574999999999999</v>
      </c>
    </row>
    <row r="197" spans="1:4" x14ac:dyDescent="0.25">
      <c r="A197" s="19" t="s">
        <v>289</v>
      </c>
      <c r="B197" s="20">
        <v>9.3056505517805075</v>
      </c>
      <c r="C197" s="20">
        <v>-1.5882499999999999</v>
      </c>
      <c r="D197" s="21">
        <v>1.0999999999999999E-2</v>
      </c>
    </row>
    <row r="198" spans="1:4" x14ac:dyDescent="0.25">
      <c r="A198" s="22" t="s">
        <v>290</v>
      </c>
      <c r="B198" s="23">
        <v>21.02197760801938</v>
      </c>
      <c r="C198" s="23">
        <v>10.006343750000001</v>
      </c>
      <c r="D198" s="24">
        <v>1348.1210000000001</v>
      </c>
    </row>
    <row r="199" spans="1:4" x14ac:dyDescent="0.25">
      <c r="A199" s="22" t="s">
        <v>291</v>
      </c>
      <c r="B199" s="23">
        <v>15.728075872836925</v>
      </c>
      <c r="C199" s="23">
        <v>3.4837573958986603</v>
      </c>
      <c r="D199" s="24">
        <v>37.831104395604385</v>
      </c>
    </row>
    <row r="200" spans="1:4" x14ac:dyDescent="0.25">
      <c r="A200" s="25" t="s">
        <v>292</v>
      </c>
      <c r="B200" s="26">
        <v>2.0053837078044099</v>
      </c>
      <c r="C200" s="26">
        <v>1.7523778275987121</v>
      </c>
      <c r="D200" s="27">
        <v>138.95510197223709</v>
      </c>
    </row>
    <row r="204" spans="1:4" x14ac:dyDescent="0.25">
      <c r="B204" s="14" t="s">
        <v>150</v>
      </c>
      <c r="C204" s="14" t="s">
        <v>325</v>
      </c>
      <c r="D204" s="14" t="s">
        <v>152</v>
      </c>
    </row>
    <row r="205" spans="1:4" x14ac:dyDescent="0.25">
      <c r="A205" s="58" t="s">
        <v>153</v>
      </c>
      <c r="B205" s="59"/>
      <c r="C205" s="59"/>
      <c r="D205" s="59"/>
    </row>
    <row r="206" spans="1:4" x14ac:dyDescent="0.25">
      <c r="A206" s="58" t="s">
        <v>154</v>
      </c>
      <c r="B206" s="59"/>
      <c r="C206" s="59"/>
      <c r="D206" s="59"/>
    </row>
    <row r="207" spans="1:4" x14ac:dyDescent="0.25">
      <c r="A207" s="58" t="s">
        <v>155</v>
      </c>
      <c r="B207" s="59"/>
      <c r="C207" s="59"/>
      <c r="D207" s="59"/>
    </row>
    <row r="208" spans="1:4" x14ac:dyDescent="0.25">
      <c r="A208" s="58" t="s">
        <v>156</v>
      </c>
      <c r="B208" s="59"/>
      <c r="C208" s="59"/>
      <c r="D208" s="59"/>
    </row>
    <row r="209" spans="1:4" x14ac:dyDescent="0.25">
      <c r="A209" s="60" t="s">
        <v>0</v>
      </c>
      <c r="B209" s="59">
        <v>11.385092093460344</v>
      </c>
      <c r="C209" s="59">
        <f>+VLOOKUP(A209,$A$14:$C$196,3,0)</f>
        <v>3.5349393939393936</v>
      </c>
      <c r="D209" s="59">
        <v>8.7999999999999995E-2</v>
      </c>
    </row>
    <row r="210" spans="1:4" x14ac:dyDescent="0.25">
      <c r="A210" s="58" t="s">
        <v>157</v>
      </c>
      <c r="B210" s="59"/>
      <c r="C210" s="59"/>
      <c r="D210" s="59"/>
    </row>
    <row r="211" spans="1:4" x14ac:dyDescent="0.25">
      <c r="A211" s="58" t="s">
        <v>158</v>
      </c>
      <c r="B211" s="59"/>
      <c r="C211" s="59"/>
      <c r="D211" s="59"/>
    </row>
    <row r="212" spans="1:4" x14ac:dyDescent="0.25">
      <c r="A212" s="58" t="s">
        <v>159</v>
      </c>
      <c r="B212" s="59"/>
      <c r="C212" s="59"/>
      <c r="D212" s="59"/>
    </row>
    <row r="213" spans="1:4" x14ac:dyDescent="0.25">
      <c r="A213" s="58" t="s">
        <v>160</v>
      </c>
      <c r="B213" s="59"/>
      <c r="C213" s="59"/>
      <c r="D213" s="59"/>
    </row>
    <row r="214" spans="1:4" x14ac:dyDescent="0.25">
      <c r="A214" s="58" t="s">
        <v>161</v>
      </c>
      <c r="B214" s="59"/>
      <c r="C214" s="59"/>
      <c r="D214" s="59"/>
    </row>
    <row r="215" spans="1:4" x14ac:dyDescent="0.25">
      <c r="A215" s="60" t="s">
        <v>1</v>
      </c>
      <c r="B215" s="59">
        <v>12.759957758756611</v>
      </c>
      <c r="C215" s="59">
        <f>+VLOOKUP(A215,$A$14:$C$196,3,0)</f>
        <v>2.3071818181818173</v>
      </c>
      <c r="D215" s="59">
        <v>0.34799999999999998</v>
      </c>
    </row>
    <row r="216" spans="1:4" x14ac:dyDescent="0.25">
      <c r="A216" s="58" t="s">
        <v>2</v>
      </c>
      <c r="B216" s="59">
        <v>13.936842843131799</v>
      </c>
      <c r="C216" s="59">
        <f>+VLOOKUP(A216,$A$14:$C$196,3,0)</f>
        <v>4.7617878787878789</v>
      </c>
      <c r="D216" s="59">
        <v>1.129</v>
      </c>
    </row>
    <row r="217" spans="1:4" x14ac:dyDescent="0.25">
      <c r="A217" s="58" t="s">
        <v>162</v>
      </c>
      <c r="B217" s="59"/>
      <c r="C217" s="59"/>
      <c r="D217" s="59"/>
    </row>
    <row r="218" spans="1:4" x14ac:dyDescent="0.25">
      <c r="A218" s="60" t="s">
        <v>3</v>
      </c>
      <c r="B218" s="59">
        <v>12.531772785169476</v>
      </c>
      <c r="C218" s="59">
        <f>+VLOOKUP(A218,$A$14:$C$196,3,0)</f>
        <v>1.0514545454545454</v>
      </c>
      <c r="D218" s="59">
        <v>0.27700000000000002</v>
      </c>
    </row>
    <row r="219" spans="1:4" x14ac:dyDescent="0.25">
      <c r="A219" s="58" t="s">
        <v>163</v>
      </c>
      <c r="B219" s="59"/>
      <c r="C219" s="59"/>
      <c r="D219" s="59"/>
    </row>
    <row r="220" spans="1:4" x14ac:dyDescent="0.25">
      <c r="A220" s="58" t="s">
        <v>164</v>
      </c>
      <c r="B220" s="59"/>
      <c r="C220" s="59"/>
      <c r="D220" s="59"/>
    </row>
    <row r="221" spans="1:4" x14ac:dyDescent="0.25">
      <c r="A221" s="58" t="s">
        <v>4</v>
      </c>
      <c r="B221" s="59">
        <v>12.733755386362587</v>
      </c>
      <c r="C221" s="59">
        <f>+VLOOKUP(A221,$A$14:$C$196,3,0)</f>
        <v>5.7033939393939388</v>
      </c>
      <c r="D221" s="59">
        <v>0.33900000000000002</v>
      </c>
    </row>
    <row r="222" spans="1:4" x14ac:dyDescent="0.25">
      <c r="A222" s="58" t="s">
        <v>165</v>
      </c>
      <c r="B222" s="59"/>
      <c r="C222" s="59"/>
      <c r="D222" s="59"/>
    </row>
    <row r="223" spans="1:4" x14ac:dyDescent="0.25">
      <c r="A223" s="58" t="s">
        <v>5</v>
      </c>
      <c r="B223" s="59">
        <v>13.460263166016727</v>
      </c>
      <c r="C223" s="59">
        <f>+VLOOKUP(A223,$A$14:$C$196,3,0)</f>
        <v>7.8006666666666638</v>
      </c>
      <c r="D223" s="59">
        <v>0.70099999999999996</v>
      </c>
    </row>
    <row r="224" spans="1:4" x14ac:dyDescent="0.25">
      <c r="A224" s="58" t="s">
        <v>166</v>
      </c>
      <c r="B224" s="59"/>
      <c r="C224" s="59"/>
      <c r="D224" s="59"/>
    </row>
    <row r="225" spans="1:4" x14ac:dyDescent="0.25">
      <c r="A225" s="58" t="s">
        <v>167</v>
      </c>
      <c r="B225" s="59"/>
      <c r="C225" s="59"/>
      <c r="D225" s="59"/>
    </row>
    <row r="226" spans="1:4" x14ac:dyDescent="0.25">
      <c r="A226" s="58" t="s">
        <v>6</v>
      </c>
      <c r="B226" s="59">
        <v>14.432316505267497</v>
      </c>
      <c r="C226" s="59">
        <f>+VLOOKUP(A226,$A$14:$C$196,3,0)</f>
        <v>6.9318484848484854</v>
      </c>
      <c r="D226" s="59">
        <v>1.853</v>
      </c>
    </row>
    <row r="227" spans="1:4" x14ac:dyDescent="0.25">
      <c r="A227" s="58" t="s">
        <v>169</v>
      </c>
      <c r="B227" s="59"/>
      <c r="C227" s="59"/>
      <c r="D227" s="59"/>
    </row>
    <row r="228" spans="1:4" x14ac:dyDescent="0.25">
      <c r="A228" s="58" t="s">
        <v>7</v>
      </c>
      <c r="B228" s="59">
        <v>12.959844447906553</v>
      </c>
      <c r="C228" s="59">
        <f>+VLOOKUP(A228,$A$14:$C$196,3,0)</f>
        <v>1.5291111111111111</v>
      </c>
      <c r="D228" s="59">
        <v>0.42499999999999999</v>
      </c>
    </row>
    <row r="229" spans="1:4" x14ac:dyDescent="0.25">
      <c r="A229" s="58" t="s">
        <v>172</v>
      </c>
      <c r="B229" s="59"/>
      <c r="C229" s="59"/>
      <c r="D229" s="59"/>
    </row>
    <row r="230" spans="1:4" x14ac:dyDescent="0.25">
      <c r="A230" s="58" t="s">
        <v>174</v>
      </c>
      <c r="B230" s="59"/>
      <c r="C230" s="59"/>
      <c r="D230" s="59"/>
    </row>
    <row r="231" spans="1:4" x14ac:dyDescent="0.25">
      <c r="A231" s="58" t="s">
        <v>175</v>
      </c>
      <c r="B231" s="59"/>
      <c r="C231" s="59"/>
      <c r="D231" s="59"/>
    </row>
    <row r="232" spans="1:4" x14ac:dyDescent="0.25">
      <c r="A232" s="58" t="s">
        <v>176</v>
      </c>
      <c r="B232" s="59"/>
      <c r="C232" s="59"/>
      <c r="D232" s="59"/>
    </row>
    <row r="233" spans="1:4" x14ac:dyDescent="0.25">
      <c r="A233" s="58" t="s">
        <v>177</v>
      </c>
      <c r="B233" s="59"/>
      <c r="C233" s="59"/>
      <c r="D233" s="59"/>
    </row>
    <row r="234" spans="1:4" x14ac:dyDescent="0.25">
      <c r="A234" s="58" t="s">
        <v>178</v>
      </c>
      <c r="B234" s="59"/>
      <c r="C234" s="59"/>
      <c r="D234" s="59"/>
    </row>
    <row r="235" spans="1:4" x14ac:dyDescent="0.25">
      <c r="A235" s="58" t="s">
        <v>8</v>
      </c>
      <c r="B235" s="59">
        <v>13.161584090557611</v>
      </c>
      <c r="C235" s="59">
        <f>+VLOOKUP(A235,$A$14:$C$196,3,0)</f>
        <v>5.6799393939393923</v>
      </c>
      <c r="D235" s="59">
        <v>0.52</v>
      </c>
    </row>
    <row r="236" spans="1:4" x14ac:dyDescent="0.25">
      <c r="A236" s="58" t="s">
        <v>179</v>
      </c>
      <c r="B236" s="59"/>
      <c r="C236" s="59"/>
      <c r="D236" s="59"/>
    </row>
    <row r="237" spans="1:4" x14ac:dyDescent="0.25">
      <c r="A237" s="58" t="s">
        <v>180</v>
      </c>
      <c r="B237" s="59"/>
      <c r="C237" s="59"/>
      <c r="D237" s="59"/>
    </row>
    <row r="238" spans="1:4" x14ac:dyDescent="0.25">
      <c r="A238" s="58" t="s">
        <v>181</v>
      </c>
      <c r="B238" s="59"/>
      <c r="C238" s="59"/>
      <c r="D238" s="59"/>
    </row>
    <row r="239" spans="1:4" x14ac:dyDescent="0.25">
      <c r="A239" s="58" t="s">
        <v>182</v>
      </c>
      <c r="B239" s="59"/>
      <c r="C239" s="59"/>
      <c r="D239" s="59"/>
    </row>
    <row r="240" spans="1:4" x14ac:dyDescent="0.25">
      <c r="A240" s="58" t="s">
        <v>183</v>
      </c>
      <c r="B240" s="59"/>
      <c r="C240" s="59"/>
      <c r="D240" s="59"/>
    </row>
    <row r="241" spans="1:4" x14ac:dyDescent="0.25">
      <c r="A241" s="58" t="s">
        <v>9</v>
      </c>
      <c r="B241" s="59">
        <v>13.42984807715229</v>
      </c>
      <c r="C241" s="59">
        <f>+VLOOKUP(A241,$A$14:$C$196,3,0)</f>
        <v>2.1801515151515147</v>
      </c>
      <c r="D241" s="59">
        <v>0.68</v>
      </c>
    </row>
    <row r="242" spans="1:4" x14ac:dyDescent="0.25">
      <c r="A242" s="58" t="s">
        <v>184</v>
      </c>
      <c r="B242" s="59"/>
      <c r="C242" s="59"/>
      <c r="D242" s="59"/>
    </row>
    <row r="243" spans="1:4" x14ac:dyDescent="0.25">
      <c r="A243" s="58" t="s">
        <v>185</v>
      </c>
      <c r="B243" s="59"/>
      <c r="C243" s="59"/>
      <c r="D243" s="59"/>
    </row>
    <row r="244" spans="1:4" x14ac:dyDescent="0.25">
      <c r="A244" s="58" t="s">
        <v>186</v>
      </c>
      <c r="B244" s="59"/>
      <c r="C244" s="59"/>
      <c r="D244" s="59"/>
    </row>
    <row r="245" spans="1:4" x14ac:dyDescent="0.25">
      <c r="A245" s="58" t="s">
        <v>187</v>
      </c>
      <c r="B245" s="59"/>
      <c r="C245" s="59"/>
      <c r="D245" s="59"/>
    </row>
    <row r="246" spans="1:4" x14ac:dyDescent="0.25">
      <c r="A246" s="58" t="s">
        <v>188</v>
      </c>
      <c r="B246" s="59"/>
      <c r="C246" s="59"/>
      <c r="D246" s="59"/>
    </row>
    <row r="247" spans="1:4" x14ac:dyDescent="0.25">
      <c r="A247" s="58" t="s">
        <v>10</v>
      </c>
      <c r="B247" s="59">
        <v>13.612169633946245</v>
      </c>
      <c r="C247" s="59">
        <f>+VLOOKUP(A247,$A$14:$C$196,3,0)</f>
        <v>4.2651515151515138</v>
      </c>
      <c r="D247" s="59">
        <v>0.81599999999999995</v>
      </c>
    </row>
    <row r="248" spans="1:4" x14ac:dyDescent="0.25">
      <c r="A248" s="58" t="s">
        <v>189</v>
      </c>
      <c r="B248" s="59"/>
      <c r="C248" s="59"/>
      <c r="D248" s="59"/>
    </row>
    <row r="249" spans="1:4" x14ac:dyDescent="0.25">
      <c r="A249" s="58" t="s">
        <v>190</v>
      </c>
      <c r="B249" s="59"/>
      <c r="C249" s="67"/>
      <c r="D249" s="59"/>
    </row>
    <row r="250" spans="1:4" x14ac:dyDescent="0.25">
      <c r="A250" s="58" t="s">
        <v>11</v>
      </c>
      <c r="B250" s="59">
        <v>13.647091906339311</v>
      </c>
      <c r="C250" s="67"/>
      <c r="D250" s="59">
        <v>0.84499999999999997</v>
      </c>
    </row>
    <row r="251" spans="1:4" x14ac:dyDescent="0.25">
      <c r="A251" s="60" t="s">
        <v>12</v>
      </c>
      <c r="B251" s="59">
        <v>11.170435156023453</v>
      </c>
      <c r="C251" s="59">
        <f>+VLOOKUP(A251,$A$14:$C$196,3,0)</f>
        <v>3.2653030303030315</v>
      </c>
      <c r="D251" s="59">
        <v>7.0999999999999994E-2</v>
      </c>
    </row>
    <row r="252" spans="1:4" x14ac:dyDescent="0.25">
      <c r="A252" s="58" t="s">
        <v>191</v>
      </c>
      <c r="B252" s="59"/>
      <c r="C252" s="59"/>
      <c r="D252" s="59"/>
    </row>
    <row r="253" spans="1:4" x14ac:dyDescent="0.25">
      <c r="A253" s="58" t="s">
        <v>192</v>
      </c>
      <c r="B253" s="59"/>
      <c r="C253" s="59"/>
      <c r="D253" s="59"/>
    </row>
    <row r="254" spans="1:4" x14ac:dyDescent="0.25">
      <c r="A254" s="58" t="s">
        <v>193</v>
      </c>
      <c r="B254" s="59"/>
      <c r="C254" s="59"/>
      <c r="D254" s="59"/>
    </row>
    <row r="255" spans="1:4" x14ac:dyDescent="0.25">
      <c r="A255" s="58" t="s">
        <v>194</v>
      </c>
      <c r="B255" s="59"/>
      <c r="C255" s="59"/>
      <c r="D255" s="59"/>
    </row>
    <row r="256" spans="1:4" x14ac:dyDescent="0.25">
      <c r="A256" s="58" t="s">
        <v>13</v>
      </c>
      <c r="B256" s="59">
        <v>14.116355616942336</v>
      </c>
      <c r="C256" s="59">
        <f>+VLOOKUP(A256,$A$14:$C$196,3,0)</f>
        <v>17.535787878787879</v>
      </c>
      <c r="D256" s="59">
        <v>1.351</v>
      </c>
    </row>
    <row r="257" spans="1:4" x14ac:dyDescent="0.25">
      <c r="A257" s="58" t="s">
        <v>195</v>
      </c>
      <c r="B257" s="59"/>
      <c r="C257" s="59"/>
      <c r="D257" s="59"/>
    </row>
    <row r="258" spans="1:4" x14ac:dyDescent="0.25">
      <c r="A258" s="58" t="s">
        <v>14</v>
      </c>
      <c r="B258" s="59">
        <v>14.108180171927094</v>
      </c>
      <c r="C258" s="67"/>
      <c r="D258" s="59">
        <v>1.34</v>
      </c>
    </row>
    <row r="259" spans="1:4" x14ac:dyDescent="0.25">
      <c r="A259" s="58" t="s">
        <v>196</v>
      </c>
      <c r="B259" s="59"/>
      <c r="C259" s="59"/>
      <c r="D259" s="59"/>
    </row>
    <row r="260" spans="1:4" x14ac:dyDescent="0.25">
      <c r="A260" s="58" t="s">
        <v>15</v>
      </c>
      <c r="B260" s="59">
        <v>13.703461054155651</v>
      </c>
      <c r="C260" s="59">
        <f>+VLOOKUP(A260,$A$14:$C$196,3,0)</f>
        <v>2.2441818181818172</v>
      </c>
      <c r="D260" s="59">
        <v>0.89400000000000002</v>
      </c>
    </row>
    <row r="261" spans="1:4" x14ac:dyDescent="0.25">
      <c r="A261" s="58" t="s">
        <v>197</v>
      </c>
      <c r="B261" s="59"/>
      <c r="C261" s="59"/>
      <c r="D261" s="59"/>
    </row>
    <row r="262" spans="1:4" x14ac:dyDescent="0.25">
      <c r="A262" s="58" t="s">
        <v>198</v>
      </c>
      <c r="B262" s="59"/>
      <c r="C262" s="59"/>
      <c r="D262" s="59"/>
    </row>
    <row r="263" spans="1:4" x14ac:dyDescent="0.25">
      <c r="A263" s="58" t="s">
        <v>16</v>
      </c>
      <c r="B263" s="59">
        <v>14.232904236937712</v>
      </c>
      <c r="C263" s="59">
        <f>+VLOOKUP(A263,$A$14:$C$196,3,0)</f>
        <v>1.9866249999999999</v>
      </c>
      <c r="D263" s="59">
        <v>1.518</v>
      </c>
    </row>
    <row r="264" spans="1:4" x14ac:dyDescent="0.25">
      <c r="A264" s="58" t="s">
        <v>17</v>
      </c>
      <c r="B264" s="59">
        <v>14.402741512932669</v>
      </c>
      <c r="C264" s="59">
        <f>+VLOOKUP(A264,$A$14:$C$196,3,0)</f>
        <v>3.6655454545454549</v>
      </c>
      <c r="D264" s="59">
        <v>1.7989999999999999</v>
      </c>
    </row>
    <row r="265" spans="1:4" x14ac:dyDescent="0.25">
      <c r="A265" s="58" t="s">
        <v>199</v>
      </c>
      <c r="B265" s="59"/>
      <c r="C265" s="59"/>
      <c r="D265" s="59"/>
    </row>
    <row r="266" spans="1:4" x14ac:dyDescent="0.25">
      <c r="A266" s="58" t="s">
        <v>200</v>
      </c>
      <c r="B266" s="59"/>
      <c r="C266" s="59"/>
      <c r="D266" s="59"/>
    </row>
    <row r="267" spans="1:4" x14ac:dyDescent="0.25">
      <c r="A267" s="58" t="s">
        <v>201</v>
      </c>
      <c r="B267" s="59"/>
      <c r="C267" s="59"/>
      <c r="D267" s="59"/>
    </row>
    <row r="268" spans="1:4" x14ac:dyDescent="0.25">
      <c r="A268" s="58" t="s">
        <v>202</v>
      </c>
      <c r="B268" s="59"/>
      <c r="C268" s="59"/>
      <c r="D268" s="59"/>
    </row>
    <row r="269" spans="1:4" x14ac:dyDescent="0.25">
      <c r="A269" s="60" t="s">
        <v>18</v>
      </c>
      <c r="B269" s="59">
        <v>11.552146178123509</v>
      </c>
      <c r="C269" s="59">
        <f>+VLOOKUP(A269,$A$14:$C$196,3,0)</f>
        <v>3.419999999999999</v>
      </c>
      <c r="D269" s="59">
        <v>0.104</v>
      </c>
    </row>
    <row r="270" spans="1:4" x14ac:dyDescent="0.25">
      <c r="A270" s="58" t="s">
        <v>203</v>
      </c>
      <c r="B270" s="59"/>
      <c r="C270" s="59"/>
      <c r="D270" s="59"/>
    </row>
    <row r="271" spans="1:4" x14ac:dyDescent="0.25">
      <c r="A271" s="58" t="s">
        <v>204</v>
      </c>
      <c r="B271" s="59"/>
      <c r="C271" s="59"/>
      <c r="D271" s="59"/>
    </row>
    <row r="272" spans="1:4" x14ac:dyDescent="0.25">
      <c r="A272" s="58" t="s">
        <v>19</v>
      </c>
      <c r="B272" s="59">
        <v>14.336088473172943</v>
      </c>
      <c r="C272" s="59">
        <f>+VLOOKUP(A272,$A$14:$C$196,3,0)</f>
        <v>2.0654375000000003</v>
      </c>
      <c r="D272" s="59">
        <v>1.6830000000000001</v>
      </c>
    </row>
    <row r="273" spans="1:4" x14ac:dyDescent="0.25">
      <c r="A273" s="60" t="s">
        <v>20</v>
      </c>
      <c r="B273" s="59">
        <v>13.560618308335483</v>
      </c>
      <c r="C273" s="59">
        <f>+VLOOKUP(A273,$A$14:$C$196,3,0)</f>
        <v>1.5257878787878785</v>
      </c>
      <c r="D273" s="59">
        <v>0.77500000000000002</v>
      </c>
    </row>
    <row r="274" spans="1:4" x14ac:dyDescent="0.25">
      <c r="A274" s="58" t="s">
        <v>205</v>
      </c>
      <c r="B274" s="59"/>
      <c r="C274" s="59"/>
      <c r="D274" s="59"/>
    </row>
    <row r="275" spans="1:4" x14ac:dyDescent="0.25">
      <c r="A275" s="58" t="s">
        <v>206</v>
      </c>
      <c r="B275" s="59"/>
      <c r="C275" s="59"/>
      <c r="D275" s="59"/>
    </row>
    <row r="276" spans="1:4" x14ac:dyDescent="0.25">
      <c r="A276" s="58" t="s">
        <v>207</v>
      </c>
      <c r="B276" s="59"/>
      <c r="C276" s="59"/>
      <c r="D276" s="59"/>
    </row>
    <row r="277" spans="1:4" x14ac:dyDescent="0.25">
      <c r="A277" s="58" t="s">
        <v>208</v>
      </c>
      <c r="B277" s="59"/>
      <c r="C277" s="59"/>
      <c r="D277" s="59"/>
    </row>
    <row r="278" spans="1:4" x14ac:dyDescent="0.25">
      <c r="A278" s="58" t="s">
        <v>21</v>
      </c>
      <c r="B278" s="59">
        <v>12.694652660348845</v>
      </c>
      <c r="C278" s="59">
        <f>+VLOOKUP(A278,$A$14:$C$196,3,0)</f>
        <v>2.6737575757575756</v>
      </c>
      <c r="D278" s="59">
        <v>0.32600000000000001</v>
      </c>
    </row>
    <row r="279" spans="1:4" x14ac:dyDescent="0.25">
      <c r="A279" s="58" t="s">
        <v>209</v>
      </c>
      <c r="B279" s="59"/>
      <c r="C279" s="59"/>
      <c r="D279" s="59"/>
    </row>
    <row r="280" spans="1:4" x14ac:dyDescent="0.25">
      <c r="A280" s="58" t="s">
        <v>210</v>
      </c>
      <c r="B280" s="59"/>
      <c r="C280" s="59"/>
      <c r="D280" s="59"/>
    </row>
    <row r="281" spans="1:4" x14ac:dyDescent="0.25">
      <c r="A281" s="58" t="s">
        <v>211</v>
      </c>
      <c r="B281" s="59"/>
      <c r="C281" s="59"/>
      <c r="D281" s="59"/>
    </row>
    <row r="282" spans="1:4" x14ac:dyDescent="0.25">
      <c r="A282" s="58" t="s">
        <v>212</v>
      </c>
      <c r="B282" s="59"/>
      <c r="C282" s="59"/>
      <c r="D282" s="59"/>
    </row>
    <row r="283" spans="1:4" x14ac:dyDescent="0.25">
      <c r="A283" s="58" t="s">
        <v>213</v>
      </c>
      <c r="B283" s="59"/>
      <c r="C283" s="59"/>
      <c r="D283" s="59"/>
    </row>
    <row r="284" spans="1:4" x14ac:dyDescent="0.25">
      <c r="A284" s="58" t="s">
        <v>214</v>
      </c>
      <c r="B284" s="59"/>
      <c r="C284" s="59"/>
      <c r="D284" s="59"/>
    </row>
    <row r="285" spans="1:4" x14ac:dyDescent="0.25">
      <c r="A285" s="58" t="s">
        <v>215</v>
      </c>
      <c r="B285" s="59"/>
      <c r="C285" s="59"/>
      <c r="D285" s="59"/>
    </row>
    <row r="286" spans="1:4" x14ac:dyDescent="0.25">
      <c r="A286" s="60" t="s">
        <v>22</v>
      </c>
      <c r="B286" s="59">
        <v>14.823833375284924</v>
      </c>
      <c r="C286" s="59">
        <f>+VLOOKUP(A286,$A$14:$C$196,3,0)</f>
        <v>1.3410303030303026</v>
      </c>
      <c r="D286" s="59">
        <v>2.7410000000000001</v>
      </c>
    </row>
    <row r="287" spans="1:4" x14ac:dyDescent="0.25">
      <c r="A287" s="58" t="s">
        <v>216</v>
      </c>
      <c r="B287" s="59"/>
      <c r="C287" s="59"/>
      <c r="D287" s="59"/>
    </row>
    <row r="288" spans="1:4" x14ac:dyDescent="0.25">
      <c r="A288" s="58" t="s">
        <v>217</v>
      </c>
      <c r="B288" s="59"/>
      <c r="C288" s="59"/>
      <c r="D288" s="59"/>
    </row>
    <row r="289" spans="1:4" x14ac:dyDescent="0.25">
      <c r="A289" s="58" t="s">
        <v>218</v>
      </c>
      <c r="B289" s="59"/>
      <c r="C289" s="59"/>
      <c r="D289" s="59"/>
    </row>
    <row r="290" spans="1:4" x14ac:dyDescent="0.25">
      <c r="A290" s="58" t="s">
        <v>219</v>
      </c>
      <c r="B290" s="59"/>
      <c r="C290" s="59"/>
      <c r="D290" s="59"/>
    </row>
    <row r="291" spans="1:4" x14ac:dyDescent="0.25">
      <c r="A291" s="58" t="s">
        <v>23</v>
      </c>
      <c r="B291" s="59">
        <v>11.561715629139661</v>
      </c>
      <c r="C291" s="59">
        <f>+VLOOKUP(A291,$A$14:$C$196,3,0)</f>
        <v>-0.31812121212121214</v>
      </c>
      <c r="D291" s="59">
        <v>0.105</v>
      </c>
    </row>
    <row r="292" spans="1:4" x14ac:dyDescent="0.25">
      <c r="A292" s="58" t="s">
        <v>220</v>
      </c>
      <c r="B292" s="59"/>
      <c r="C292" s="59"/>
      <c r="D292" s="59"/>
    </row>
    <row r="293" spans="1:4" x14ac:dyDescent="0.25">
      <c r="A293" s="58" t="s">
        <v>221</v>
      </c>
      <c r="B293" s="59"/>
      <c r="C293" s="59"/>
      <c r="D293" s="59"/>
    </row>
    <row r="294" spans="1:4" x14ac:dyDescent="0.25">
      <c r="A294" s="58" t="s">
        <v>222</v>
      </c>
      <c r="B294" s="59"/>
      <c r="C294" s="59"/>
      <c r="D294" s="59"/>
    </row>
    <row r="295" spans="1:4" x14ac:dyDescent="0.25">
      <c r="A295" s="58" t="s">
        <v>223</v>
      </c>
      <c r="B295" s="59"/>
      <c r="C295" s="59"/>
      <c r="D295" s="59"/>
    </row>
    <row r="296" spans="1:4" x14ac:dyDescent="0.25">
      <c r="A296" s="58" t="s">
        <v>24</v>
      </c>
      <c r="B296" s="59">
        <v>14.617512143436301</v>
      </c>
      <c r="C296" s="67"/>
      <c r="D296" s="59">
        <v>2.23</v>
      </c>
    </row>
    <row r="297" spans="1:4" x14ac:dyDescent="0.25">
      <c r="A297" s="58" t="s">
        <v>224</v>
      </c>
      <c r="B297" s="59"/>
      <c r="C297" s="59"/>
      <c r="D297" s="59"/>
    </row>
    <row r="298" spans="1:4" x14ac:dyDescent="0.25">
      <c r="A298" s="58" t="s">
        <v>25</v>
      </c>
      <c r="B298" s="59">
        <v>14.478713862151148</v>
      </c>
      <c r="C298" s="59">
        <f>+VLOOKUP(A298,$A$14:$C$196,3,0)</f>
        <v>4.1099393939393947</v>
      </c>
      <c r="D298" s="59">
        <v>1.9410000000000001</v>
      </c>
    </row>
    <row r="299" spans="1:4" x14ac:dyDescent="0.25">
      <c r="A299" s="58" t="s">
        <v>225</v>
      </c>
      <c r="B299" s="59"/>
      <c r="C299" s="59"/>
      <c r="D299" s="59"/>
    </row>
    <row r="300" spans="1:4" x14ac:dyDescent="0.25">
      <c r="A300" s="58" t="s">
        <v>226</v>
      </c>
      <c r="B300" s="59"/>
      <c r="C300" s="59"/>
      <c r="D300" s="59"/>
    </row>
    <row r="301" spans="1:4" x14ac:dyDescent="0.25">
      <c r="A301" s="58" t="s">
        <v>227</v>
      </c>
      <c r="B301" s="59"/>
      <c r="C301" s="59"/>
      <c r="D301" s="59"/>
    </row>
    <row r="302" spans="1:4" x14ac:dyDescent="0.25">
      <c r="A302" s="58" t="s">
        <v>26</v>
      </c>
      <c r="B302" s="59">
        <v>13.149978544437301</v>
      </c>
      <c r="C302" s="59">
        <f>+VLOOKUP(A302,$A$14:$C$196,3,0)</f>
        <v>4.0897575757575755</v>
      </c>
      <c r="D302" s="59">
        <v>0.51400000000000001</v>
      </c>
    </row>
    <row r="303" spans="1:4" x14ac:dyDescent="0.25">
      <c r="A303" s="58" t="s">
        <v>143</v>
      </c>
      <c r="B303" s="59">
        <v>14.537730986009926</v>
      </c>
      <c r="C303" s="67"/>
      <c r="D303" s="59">
        <v>2.0590000000000002</v>
      </c>
    </row>
    <row r="304" spans="1:4" x14ac:dyDescent="0.25">
      <c r="A304" s="58" t="s">
        <v>228</v>
      </c>
      <c r="B304" s="59"/>
      <c r="C304" s="59"/>
      <c r="D304" s="59"/>
    </row>
    <row r="305" spans="1:4" x14ac:dyDescent="0.25">
      <c r="A305" s="58" t="s">
        <v>229</v>
      </c>
      <c r="B305" s="59"/>
      <c r="C305" s="59"/>
      <c r="D305" s="59"/>
    </row>
    <row r="306" spans="1:4" x14ac:dyDescent="0.25">
      <c r="A306" s="58" t="s">
        <v>230</v>
      </c>
      <c r="B306" s="59"/>
      <c r="C306" s="59"/>
      <c r="D306" s="59"/>
    </row>
    <row r="307" spans="1:4" x14ac:dyDescent="0.25">
      <c r="A307" s="58" t="s">
        <v>28</v>
      </c>
      <c r="B307" s="59">
        <v>12.691580461311874</v>
      </c>
      <c r="C307" s="59">
        <f>+VLOOKUP(A307,$A$14:$C$196,3,0)</f>
        <v>7.7801212121212115</v>
      </c>
      <c r="D307" s="59">
        <v>0.32500000000000001</v>
      </c>
    </row>
    <row r="308" spans="1:4" x14ac:dyDescent="0.25">
      <c r="A308" s="58" t="s">
        <v>231</v>
      </c>
      <c r="B308" s="59"/>
      <c r="C308" s="59"/>
      <c r="D308" s="59"/>
    </row>
    <row r="309" spans="1:4" x14ac:dyDescent="0.25">
      <c r="A309" s="58" t="s">
        <v>29</v>
      </c>
      <c r="B309" s="59">
        <v>12.955127458028414</v>
      </c>
      <c r="C309" s="59"/>
      <c r="D309" s="59">
        <v>0.42299999999999999</v>
      </c>
    </row>
    <row r="310" spans="1:4" x14ac:dyDescent="0.25">
      <c r="A310" s="58" t="s">
        <v>232</v>
      </c>
      <c r="B310" s="59"/>
      <c r="C310" s="59"/>
      <c r="D310" s="59"/>
    </row>
    <row r="311" spans="1:4" x14ac:dyDescent="0.25">
      <c r="A311" s="58" t="s">
        <v>30</v>
      </c>
      <c r="B311" s="59">
        <v>14.069377281921325</v>
      </c>
      <c r="C311" s="59">
        <f>+VLOOKUP(A311,$A$14:$C$196,3,0)</f>
        <v>5.0931212121212113</v>
      </c>
      <c r="D311" s="59">
        <v>1.2889999999999999</v>
      </c>
    </row>
    <row r="312" spans="1:4" x14ac:dyDescent="0.25">
      <c r="A312" s="58" t="s">
        <v>233</v>
      </c>
      <c r="B312" s="59"/>
      <c r="C312" s="59"/>
      <c r="D312" s="59"/>
    </row>
    <row r="313" spans="1:4" x14ac:dyDescent="0.25">
      <c r="A313" s="58" t="s">
        <v>234</v>
      </c>
      <c r="B313" s="59"/>
      <c r="C313" s="59"/>
      <c r="D313" s="59"/>
    </row>
    <row r="314" spans="1:4" x14ac:dyDescent="0.25">
      <c r="A314" s="58" t="s">
        <v>31</v>
      </c>
      <c r="B314" s="59">
        <v>14.843700382335838</v>
      </c>
      <c r="C314" s="59">
        <f>+VLOOKUP(A314,$A$14:$C$196,3,0)</f>
        <v>4.7299090909090902</v>
      </c>
      <c r="D314" s="59">
        <v>2.7959999999999998</v>
      </c>
    </row>
    <row r="315" spans="1:4" x14ac:dyDescent="0.25">
      <c r="A315" s="58" t="s">
        <v>32</v>
      </c>
      <c r="B315" s="59">
        <v>13.337474757021274</v>
      </c>
      <c r="C315" s="59"/>
      <c r="D315" s="59">
        <v>0.62</v>
      </c>
    </row>
    <row r="316" spans="1:4" x14ac:dyDescent="0.25">
      <c r="A316" s="58" t="s">
        <v>235</v>
      </c>
      <c r="B316" s="59"/>
      <c r="C316" s="59"/>
      <c r="D316" s="59"/>
    </row>
    <row r="317" spans="1:4" x14ac:dyDescent="0.25">
      <c r="A317" s="58" t="s">
        <v>236</v>
      </c>
      <c r="B317" s="59"/>
      <c r="C317" s="59"/>
      <c r="D317" s="59"/>
    </row>
    <row r="318" spans="1:4" x14ac:dyDescent="0.25">
      <c r="A318" s="58" t="s">
        <v>237</v>
      </c>
      <c r="B318" s="59"/>
      <c r="C318" s="59"/>
      <c r="D318" s="59"/>
    </row>
    <row r="319" spans="1:4" x14ac:dyDescent="0.25">
      <c r="A319" s="58" t="s">
        <v>33</v>
      </c>
      <c r="B319" s="59">
        <v>14.575381370567127</v>
      </c>
      <c r="C319" s="67"/>
      <c r="D319" s="59">
        <v>2.1379999999999999</v>
      </c>
    </row>
    <row r="320" spans="1:4" x14ac:dyDescent="0.25">
      <c r="A320" s="58" t="s">
        <v>238</v>
      </c>
      <c r="B320" s="59"/>
      <c r="C320" s="59"/>
      <c r="D320" s="59"/>
    </row>
    <row r="321" spans="1:4" x14ac:dyDescent="0.25">
      <c r="A321" s="58" t="s">
        <v>239</v>
      </c>
      <c r="B321" s="59"/>
      <c r="C321" s="59"/>
      <c r="D321" s="59"/>
    </row>
    <row r="322" spans="1:4" x14ac:dyDescent="0.25">
      <c r="A322" s="58" t="s">
        <v>240</v>
      </c>
      <c r="B322" s="59"/>
      <c r="C322" s="59"/>
      <c r="D322" s="59"/>
    </row>
    <row r="323" spans="1:4" x14ac:dyDescent="0.25">
      <c r="A323" s="58" t="s">
        <v>241</v>
      </c>
      <c r="B323" s="59"/>
      <c r="C323" s="59"/>
      <c r="D323" s="59"/>
    </row>
    <row r="324" spans="1:4" x14ac:dyDescent="0.25">
      <c r="A324" s="58" t="s">
        <v>242</v>
      </c>
      <c r="B324" s="59"/>
      <c r="C324" s="59"/>
      <c r="D324" s="59"/>
    </row>
    <row r="325" spans="1:4" x14ac:dyDescent="0.25">
      <c r="A325" s="58" t="s">
        <v>243</v>
      </c>
      <c r="B325" s="59"/>
      <c r="C325" s="59"/>
      <c r="D325" s="59"/>
    </row>
    <row r="326" spans="1:4" x14ac:dyDescent="0.25">
      <c r="A326" s="58" t="s">
        <v>244</v>
      </c>
      <c r="B326" s="59"/>
      <c r="C326" s="59"/>
      <c r="D326" s="59"/>
    </row>
    <row r="327" spans="1:4" x14ac:dyDescent="0.25">
      <c r="A327" s="58" t="s">
        <v>245</v>
      </c>
      <c r="B327" s="59"/>
      <c r="C327" s="59"/>
      <c r="D327" s="59"/>
    </row>
    <row r="328" spans="1:4" x14ac:dyDescent="0.25">
      <c r="A328" s="58" t="s">
        <v>246</v>
      </c>
      <c r="B328" s="59"/>
      <c r="C328" s="59"/>
      <c r="D328" s="59"/>
    </row>
    <row r="329" spans="1:4" x14ac:dyDescent="0.25">
      <c r="A329" s="58" t="s">
        <v>247</v>
      </c>
      <c r="B329" s="59"/>
      <c r="C329" s="59"/>
      <c r="D329" s="59"/>
    </row>
    <row r="330" spans="1:4" x14ac:dyDescent="0.25">
      <c r="A330" s="58" t="s">
        <v>248</v>
      </c>
      <c r="B330" s="59"/>
      <c r="C330" s="59"/>
      <c r="D330" s="59"/>
    </row>
    <row r="331" spans="1:4" x14ac:dyDescent="0.25">
      <c r="A331" s="58" t="s">
        <v>249</v>
      </c>
      <c r="B331" s="59"/>
      <c r="C331" s="59"/>
      <c r="D331" s="59"/>
    </row>
    <row r="332" spans="1:4" x14ac:dyDescent="0.25">
      <c r="A332" s="58" t="s">
        <v>250</v>
      </c>
      <c r="B332" s="59"/>
      <c r="C332" s="59"/>
      <c r="D332" s="59"/>
    </row>
    <row r="333" spans="1:4" x14ac:dyDescent="0.25">
      <c r="A333" s="58" t="s">
        <v>251</v>
      </c>
      <c r="B333" s="59"/>
      <c r="C333" s="59"/>
      <c r="D333" s="59"/>
    </row>
    <row r="334" spans="1:4" x14ac:dyDescent="0.25">
      <c r="A334" s="58" t="s">
        <v>252</v>
      </c>
      <c r="B334" s="59"/>
      <c r="C334" s="59"/>
      <c r="D334" s="59"/>
    </row>
    <row r="335" spans="1:4" x14ac:dyDescent="0.25">
      <c r="A335" s="58" t="s">
        <v>253</v>
      </c>
      <c r="B335" s="59"/>
      <c r="C335" s="59"/>
      <c r="D335" s="59"/>
    </row>
    <row r="336" spans="1:4" x14ac:dyDescent="0.25">
      <c r="A336" s="58" t="s">
        <v>34</v>
      </c>
      <c r="B336" s="59">
        <v>14.385359522179726</v>
      </c>
      <c r="C336" s="59">
        <f>+VLOOKUP(A336,$A$14:$C$196,3,0)</f>
        <v>6.2878787878787872</v>
      </c>
      <c r="D336" s="59">
        <v>1.768</v>
      </c>
    </row>
    <row r="337" spans="1:4" x14ac:dyDescent="0.25">
      <c r="A337" s="58" t="s">
        <v>254</v>
      </c>
      <c r="B337" s="59"/>
      <c r="C337" s="59"/>
      <c r="D337" s="59"/>
    </row>
    <row r="338" spans="1:4" x14ac:dyDescent="0.25">
      <c r="A338" s="58" t="s">
        <v>255</v>
      </c>
      <c r="B338" s="59"/>
      <c r="C338" s="59"/>
      <c r="D338" s="59"/>
    </row>
    <row r="339" spans="1:4" x14ac:dyDescent="0.25">
      <c r="A339" s="58" t="s">
        <v>256</v>
      </c>
      <c r="B339" s="59"/>
      <c r="C339" s="59"/>
      <c r="D339" s="59"/>
    </row>
    <row r="340" spans="1:4" x14ac:dyDescent="0.25">
      <c r="A340" s="58" t="s">
        <v>35</v>
      </c>
      <c r="B340" s="59">
        <v>12.117241431823558</v>
      </c>
      <c r="C340" s="59">
        <f>+VLOOKUP(A340,$A$14:$C$196,3,0)</f>
        <v>2.0121212121212122</v>
      </c>
      <c r="D340" s="59">
        <v>0.183</v>
      </c>
    </row>
    <row r="341" spans="1:4" x14ac:dyDescent="0.25">
      <c r="A341" s="58" t="s">
        <v>36</v>
      </c>
      <c r="B341" s="59">
        <v>12.037653993905211</v>
      </c>
      <c r="C341" s="59">
        <f>+VLOOKUP(A341,$A$14:$C$196,3,0)</f>
        <v>1.8066363636363634</v>
      </c>
      <c r="D341" s="59">
        <v>0.16900000000000001</v>
      </c>
    </row>
    <row r="342" spans="1:4" x14ac:dyDescent="0.25">
      <c r="A342" s="58" t="s">
        <v>257</v>
      </c>
      <c r="B342" s="59"/>
      <c r="C342" s="59"/>
      <c r="D342" s="59"/>
    </row>
    <row r="343" spans="1:4" x14ac:dyDescent="0.25">
      <c r="A343" s="58" t="s">
        <v>258</v>
      </c>
      <c r="B343" s="59"/>
      <c r="C343" s="59"/>
      <c r="D343" s="59"/>
    </row>
    <row r="344" spans="1:4" x14ac:dyDescent="0.25">
      <c r="A344" s="58" t="s">
        <v>259</v>
      </c>
      <c r="B344" s="59"/>
      <c r="C344" s="59"/>
      <c r="D344" s="59"/>
    </row>
    <row r="345" spans="1:4" x14ac:dyDescent="0.25">
      <c r="A345" s="58" t="s">
        <v>37</v>
      </c>
      <c r="B345" s="59">
        <v>11.418614785498987</v>
      </c>
      <c r="C345" s="59">
        <f>+VLOOKUP(A345,$A$14:$C$196,3,0)</f>
        <v>3.3573030303030302</v>
      </c>
      <c r="D345" s="59">
        <v>9.0999999999999998E-2</v>
      </c>
    </row>
    <row r="346" spans="1:4" x14ac:dyDescent="0.25">
      <c r="A346" s="58" t="s">
        <v>260</v>
      </c>
      <c r="B346" s="59"/>
      <c r="C346" s="59"/>
      <c r="D346" s="59"/>
    </row>
    <row r="347" spans="1:4" x14ac:dyDescent="0.25">
      <c r="A347" s="58" t="s">
        <v>261</v>
      </c>
      <c r="B347" s="59"/>
      <c r="C347" s="59"/>
      <c r="D347" s="59"/>
    </row>
    <row r="348" spans="1:4" x14ac:dyDescent="0.25">
      <c r="A348" s="58" t="s">
        <v>262</v>
      </c>
      <c r="B348" s="59"/>
      <c r="C348" s="59"/>
      <c r="D348" s="59"/>
    </row>
    <row r="349" spans="1:4" x14ac:dyDescent="0.25">
      <c r="A349" s="58" t="s">
        <v>38</v>
      </c>
      <c r="B349" s="59">
        <v>14.519102996385758</v>
      </c>
      <c r="C349" s="67"/>
      <c r="D349" s="59">
        <v>2.0209999999999999</v>
      </c>
    </row>
    <row r="350" spans="1:4" x14ac:dyDescent="0.25">
      <c r="A350" s="58" t="s">
        <v>39</v>
      </c>
      <c r="B350" s="59">
        <v>13.199324418540456</v>
      </c>
      <c r="C350" s="59">
        <f>+VLOOKUP(A350,$A$14:$C$196,3,0)</f>
        <v>2.7776060606060606</v>
      </c>
      <c r="D350" s="59">
        <v>0.54</v>
      </c>
    </row>
    <row r="351" spans="1:4" x14ac:dyDescent="0.25">
      <c r="A351" s="58" t="s">
        <v>263</v>
      </c>
      <c r="B351" s="59"/>
      <c r="C351" s="59"/>
      <c r="D351" s="59"/>
    </row>
    <row r="352" spans="1:4" x14ac:dyDescent="0.25">
      <c r="A352" s="58" t="s">
        <v>264</v>
      </c>
      <c r="B352" s="59"/>
      <c r="C352" s="59"/>
      <c r="D352" s="59"/>
    </row>
    <row r="353" spans="1:4" x14ac:dyDescent="0.25">
      <c r="A353" s="58" t="s">
        <v>265</v>
      </c>
      <c r="B353" s="59"/>
      <c r="C353" s="59"/>
      <c r="D353" s="59"/>
    </row>
    <row r="354" spans="1:4" x14ac:dyDescent="0.25">
      <c r="A354" s="60" t="s">
        <v>40</v>
      </c>
      <c r="B354" s="59">
        <v>10.933106969717286</v>
      </c>
      <c r="C354" s="59">
        <f>+VLOOKUP(A354,$A$14:$C$196,3,0)</f>
        <v>3.8945151515151526</v>
      </c>
      <c r="D354" s="59">
        <v>5.6000000000000001E-2</v>
      </c>
    </row>
    <row r="355" spans="1:4" x14ac:dyDescent="0.25">
      <c r="A355" s="60" t="s">
        <v>41</v>
      </c>
      <c r="B355" s="59">
        <v>12.025749091398891</v>
      </c>
      <c r="C355" s="59">
        <f>+VLOOKUP(A355,$A$14:$C$196,3,0)</f>
        <v>3.952151515151515</v>
      </c>
      <c r="D355" s="59">
        <v>0.16700000000000001</v>
      </c>
    </row>
    <row r="356" spans="1:4" x14ac:dyDescent="0.25">
      <c r="A356" s="60" t="s">
        <v>42</v>
      </c>
      <c r="B356" s="59">
        <v>11.608235644774552</v>
      </c>
      <c r="C356" s="59">
        <f>+VLOOKUP(A356,$A$14:$C$196,3,0)</f>
        <v>3.7047878787878794</v>
      </c>
      <c r="D356" s="59">
        <v>0.11</v>
      </c>
    </row>
    <row r="357" spans="1:4" x14ac:dyDescent="0.25">
      <c r="A357" s="58" t="s">
        <v>266</v>
      </c>
      <c r="B357" s="59"/>
      <c r="C357" s="59"/>
      <c r="D357" s="59"/>
    </row>
    <row r="358" spans="1:4" x14ac:dyDescent="0.25">
      <c r="A358" s="60" t="s">
        <v>43</v>
      </c>
      <c r="B358" s="59">
        <v>13.188151117942333</v>
      </c>
      <c r="C358" s="59">
        <f>+VLOOKUP(A358,$A$14:$C$196,3,0)</f>
        <v>1.4065454545454548</v>
      </c>
      <c r="D358" s="59">
        <v>0.53400000000000003</v>
      </c>
    </row>
    <row r="359" spans="1:4" x14ac:dyDescent="0.25">
      <c r="A359" s="58" t="s">
        <v>44</v>
      </c>
      <c r="B359" s="59">
        <v>13.977629407440709</v>
      </c>
      <c r="C359" s="59">
        <f>+VLOOKUP(A359,$A$14:$C$196,3,0)</f>
        <v>3.9506060606060598</v>
      </c>
      <c r="D359" s="59">
        <v>1.1759999999999999</v>
      </c>
    </row>
    <row r="360" spans="1:4" x14ac:dyDescent="0.25">
      <c r="A360" s="58" t="s">
        <v>267</v>
      </c>
      <c r="B360" s="59"/>
      <c r="C360" s="59"/>
      <c r="D360" s="59"/>
    </row>
    <row r="361" spans="1:4" x14ac:dyDescent="0.25">
      <c r="A361" s="58" t="s">
        <v>268</v>
      </c>
      <c r="B361" s="59"/>
      <c r="C361" s="59"/>
      <c r="D361" s="59"/>
    </row>
    <row r="362" spans="1:4" x14ac:dyDescent="0.25">
      <c r="A362" s="58" t="s">
        <v>269</v>
      </c>
      <c r="B362" s="59"/>
      <c r="C362" s="59"/>
      <c r="D362" s="59"/>
    </row>
    <row r="363" spans="1:4" x14ac:dyDescent="0.25">
      <c r="A363" s="58" t="s">
        <v>270</v>
      </c>
      <c r="B363" s="59"/>
      <c r="C363" s="59"/>
      <c r="D363" s="59"/>
    </row>
    <row r="364" spans="1:4" x14ac:dyDescent="0.25">
      <c r="A364" s="58" t="s">
        <v>271</v>
      </c>
      <c r="B364" s="59"/>
      <c r="C364" s="59"/>
      <c r="D364" s="59"/>
    </row>
    <row r="365" spans="1:4" x14ac:dyDescent="0.25">
      <c r="A365" s="58" t="s">
        <v>272</v>
      </c>
      <c r="B365" s="59"/>
      <c r="C365" s="59"/>
      <c r="D365" s="59"/>
    </row>
    <row r="366" spans="1:4" x14ac:dyDescent="0.25">
      <c r="A366" s="58" t="s">
        <v>273</v>
      </c>
      <c r="B366" s="59"/>
      <c r="C366" s="59"/>
      <c r="D366" s="59"/>
    </row>
    <row r="367" spans="1:4" x14ac:dyDescent="0.25">
      <c r="A367" s="58" t="s">
        <v>134</v>
      </c>
      <c r="B367" s="59">
        <v>13.904436767158675</v>
      </c>
      <c r="C367" s="59"/>
      <c r="D367" s="59">
        <v>1.093</v>
      </c>
    </row>
    <row r="368" spans="1:4" x14ac:dyDescent="0.25">
      <c r="A368" s="58" t="s">
        <v>274</v>
      </c>
      <c r="B368" s="59"/>
      <c r="C368" s="59"/>
      <c r="D368" s="59"/>
    </row>
    <row r="369" spans="1:4" x14ac:dyDescent="0.25">
      <c r="A369" s="58" t="s">
        <v>46</v>
      </c>
      <c r="B369" s="59">
        <v>11.552146178123509</v>
      </c>
      <c r="C369" s="59">
        <f>+VLOOKUP(A369,$A$14:$C$196,3,0)</f>
        <v>4.2194848484848482</v>
      </c>
      <c r="D369" s="59">
        <v>0.104</v>
      </c>
    </row>
    <row r="370" spans="1:4" x14ac:dyDescent="0.25">
      <c r="A370" s="60" t="s">
        <v>47</v>
      </c>
      <c r="B370" s="59">
        <v>14.095412443097093</v>
      </c>
      <c r="C370" s="59">
        <f>+VLOOKUP(A370,$A$14:$C$196,3,0)</f>
        <v>2.6836060606060603</v>
      </c>
      <c r="D370" s="59">
        <v>1.323</v>
      </c>
    </row>
    <row r="371" spans="1:4" x14ac:dyDescent="0.25">
      <c r="A371" s="58" t="s">
        <v>275</v>
      </c>
      <c r="B371" s="59"/>
      <c r="C371" s="59"/>
      <c r="D371" s="59"/>
    </row>
    <row r="372" spans="1:4" x14ac:dyDescent="0.25">
      <c r="A372" s="58" t="s">
        <v>276</v>
      </c>
      <c r="B372" s="59"/>
      <c r="C372" s="59"/>
      <c r="D372" s="59"/>
    </row>
    <row r="373" spans="1:4" x14ac:dyDescent="0.25">
      <c r="A373" s="58" t="s">
        <v>277</v>
      </c>
      <c r="B373" s="59"/>
      <c r="C373" s="59"/>
      <c r="D373" s="59"/>
    </row>
    <row r="374" spans="1:4" x14ac:dyDescent="0.25">
      <c r="A374" s="58" t="s">
        <v>48</v>
      </c>
      <c r="B374" s="59">
        <v>9.3056505517805075</v>
      </c>
      <c r="C374" s="59"/>
      <c r="D374" s="59">
        <v>1.0999999999999999E-2</v>
      </c>
    </row>
    <row r="375" spans="1:4" x14ac:dyDescent="0.25">
      <c r="A375" s="58" t="s">
        <v>278</v>
      </c>
      <c r="B375" s="59"/>
      <c r="C375" s="59"/>
      <c r="D375" s="59"/>
    </row>
    <row r="376" spans="1:4" x14ac:dyDescent="0.25">
      <c r="A376" s="58" t="s">
        <v>279</v>
      </c>
      <c r="B376" s="59"/>
      <c r="C376" s="59"/>
      <c r="D376" s="59"/>
    </row>
    <row r="377" spans="1:4" x14ac:dyDescent="0.25">
      <c r="A377" s="58" t="s">
        <v>280</v>
      </c>
      <c r="B377" s="59"/>
      <c r="C377" s="59"/>
      <c r="D377" s="59"/>
    </row>
    <row r="378" spans="1:4" x14ac:dyDescent="0.25">
      <c r="A378" s="58" t="s">
        <v>281</v>
      </c>
      <c r="B378" s="59"/>
      <c r="C378" s="59"/>
      <c r="D378" s="59"/>
    </row>
    <row r="379" spans="1:4" x14ac:dyDescent="0.25">
      <c r="A379" s="58" t="s">
        <v>123</v>
      </c>
      <c r="B379" s="59"/>
      <c r="C379" s="59"/>
      <c r="D379" s="59"/>
    </row>
    <row r="380" spans="1:4" x14ac:dyDescent="0.25">
      <c r="A380" s="58" t="s">
        <v>282</v>
      </c>
      <c r="B380" s="59"/>
      <c r="C380" s="59"/>
      <c r="D380" s="59"/>
    </row>
    <row r="381" spans="1:4" x14ac:dyDescent="0.25">
      <c r="A381" s="58" t="s">
        <v>283</v>
      </c>
      <c r="B381" s="59"/>
      <c r="C381" s="59"/>
      <c r="D381" s="59"/>
    </row>
    <row r="382" spans="1:4" x14ac:dyDescent="0.25">
      <c r="A382" s="58" t="s">
        <v>49</v>
      </c>
      <c r="B382" s="59">
        <v>12.409013489526863</v>
      </c>
      <c r="C382" s="59">
        <f>+VLOOKUP(A382,$A$14:$C$196,3,0)</f>
        <v>2.9939696969696974</v>
      </c>
      <c r="D382" s="59">
        <v>0.245</v>
      </c>
    </row>
    <row r="383" spans="1:4" x14ac:dyDescent="0.25">
      <c r="A383" s="58" t="s">
        <v>284</v>
      </c>
      <c r="B383" s="59"/>
      <c r="C383" s="59"/>
      <c r="D383" s="59"/>
    </row>
    <row r="384" spans="1:4" x14ac:dyDescent="0.25">
      <c r="A384" s="58" t="s">
        <v>285</v>
      </c>
      <c r="B384" s="59"/>
      <c r="C384" s="59"/>
      <c r="D384" s="59"/>
    </row>
    <row r="385" spans="1:4" x14ac:dyDescent="0.25">
      <c r="A385" s="58" t="s">
        <v>286</v>
      </c>
      <c r="B385" s="59"/>
      <c r="C385" s="59"/>
      <c r="D385" s="59"/>
    </row>
    <row r="386" spans="1:4" x14ac:dyDescent="0.25">
      <c r="A386" s="58" t="s">
        <v>287</v>
      </c>
      <c r="B386" s="59"/>
      <c r="C386" s="59"/>
      <c r="D386" s="59"/>
    </row>
    <row r="387" spans="1:4" x14ac:dyDescent="0.25">
      <c r="A387" s="58" t="s">
        <v>288</v>
      </c>
      <c r="B387" s="59"/>
      <c r="C387" s="59"/>
      <c r="D387" s="59"/>
    </row>
  </sheetData>
  <mergeCells count="1">
    <mergeCell ref="E35:F35"/>
  </mergeCells>
  <hyperlinks>
    <hyperlink ref="B1" location="Contents!A1" display="BACK"/>
  </hyperlinks>
  <pageMargins left="0.7" right="0.7" top="0.75" bottom="0.75" header="0.3" footer="0.3"/>
  <drawing r:id="rId1"/>
  <legacyDrawing r:id="rId2"/>
  <mc:AlternateContent xmlns:mc="http://schemas.openxmlformats.org/markup-compatibility/2006">
    <mc:Choice Requires="x14">
      <controls>
        <mc:AlternateContent xmlns:mc="http://schemas.openxmlformats.org/markup-compatibility/2006">
          <mc:Choice Requires="x14">
            <control shapeId="17409" r:id="rId3" name="Drop Down 1">
              <controlPr defaultSize="0" autoLine="0" autoPict="0">
                <anchor moveWithCells="1">
                  <from>
                    <xdr:col>1</xdr:col>
                    <xdr:colOff>76200</xdr:colOff>
                    <xdr:row>1</xdr:row>
                    <xdr:rowOff>38100</xdr:rowOff>
                  </from>
                  <to>
                    <xdr:col>2</xdr:col>
                    <xdr:colOff>714375</xdr:colOff>
                    <xdr:row>2</xdr:row>
                    <xdr:rowOff>123825</xdr:rowOff>
                  </to>
                </anchor>
              </controlPr>
            </control>
          </mc:Choice>
        </mc:AlternateContent>
        <mc:AlternateContent xmlns:mc="http://schemas.openxmlformats.org/markup-compatibility/2006">
          <mc:Choice Requires="x14">
            <control shapeId="17410" r:id="rId4" name="Drop Down 2">
              <controlPr defaultSize="0" autoLine="0" autoPict="0">
                <anchor moveWithCells="1">
                  <from>
                    <xdr:col>1</xdr:col>
                    <xdr:colOff>66675</xdr:colOff>
                    <xdr:row>4</xdr:row>
                    <xdr:rowOff>9525</xdr:rowOff>
                  </from>
                  <to>
                    <xdr:col>2</xdr:col>
                    <xdr:colOff>723900</xdr:colOff>
                    <xdr:row>5</xdr:row>
                    <xdr:rowOff>104775</xdr:rowOff>
                  </to>
                </anchor>
              </controlPr>
            </control>
          </mc:Choice>
        </mc:AlternateContent>
        <mc:AlternateContent xmlns:mc="http://schemas.openxmlformats.org/markup-compatibility/2006">
          <mc:Choice Requires="x14">
            <control shapeId="17411" r:id="rId5" name="Button 3">
              <controlPr defaultSize="0" print="0" autoFill="0" autoPict="0" macro="[3]!threedim_graph">
                <anchor moveWithCells="1" sizeWithCells="1">
                  <from>
                    <xdr:col>1</xdr:col>
                    <xdr:colOff>952500</xdr:colOff>
                    <xdr:row>9</xdr:row>
                    <xdr:rowOff>66675</xdr:rowOff>
                  </from>
                  <to>
                    <xdr:col>2</xdr:col>
                    <xdr:colOff>0</xdr:colOff>
                    <xdr:row>11</xdr:row>
                    <xdr:rowOff>38100</xdr:rowOff>
                  </to>
                </anchor>
              </controlPr>
            </control>
          </mc:Choice>
        </mc:AlternateContent>
        <mc:AlternateContent xmlns:mc="http://schemas.openxmlformats.org/markup-compatibility/2006">
          <mc:Choice Requires="x14">
            <control shapeId="17412" r:id="rId6" name="Drop Down 4">
              <controlPr defaultSize="0" autoLine="0" autoPict="0">
                <anchor moveWithCells="1">
                  <from>
                    <xdr:col>1</xdr:col>
                    <xdr:colOff>66675</xdr:colOff>
                    <xdr:row>7</xdr:row>
                    <xdr:rowOff>85725</xdr:rowOff>
                  </from>
                  <to>
                    <xdr:col>2</xdr:col>
                    <xdr:colOff>695325</xdr:colOff>
                    <xdr:row>8</xdr:row>
                    <xdr:rowOff>180975</xdr:rowOff>
                  </to>
                </anchor>
              </controlPr>
            </control>
          </mc:Choice>
        </mc:AlternateContent>
        <mc:AlternateContent xmlns:mc="http://schemas.openxmlformats.org/markup-compatibility/2006">
          <mc:Choice Requires="x14">
            <control shapeId="17413" r:id="rId7" name="Group Box 5">
              <controlPr defaultSize="0" autoFill="0" autoPict="0">
                <anchor moveWithCells="1">
                  <from>
                    <xdr:col>3</xdr:col>
                    <xdr:colOff>2047875</xdr:colOff>
                    <xdr:row>0</xdr:row>
                    <xdr:rowOff>142875</xdr:rowOff>
                  </from>
                  <to>
                    <xdr:col>9</xdr:col>
                    <xdr:colOff>66675</xdr:colOff>
                    <xdr:row>4</xdr:row>
                    <xdr:rowOff>180975</xdr:rowOff>
                  </to>
                </anchor>
              </controlPr>
            </control>
          </mc:Choice>
        </mc:AlternateContent>
        <mc:AlternateContent xmlns:mc="http://schemas.openxmlformats.org/markup-compatibility/2006">
          <mc:Choice Requires="x14">
            <control shapeId="17414" r:id="rId8" name="Check Box 6">
              <controlPr defaultSize="0" autoFill="0" autoLine="0" autoPict="0" macro="[3]!small">
                <anchor moveWithCells="1">
                  <from>
                    <xdr:col>5</xdr:col>
                    <xdr:colOff>381000</xdr:colOff>
                    <xdr:row>2</xdr:row>
                    <xdr:rowOff>180975</xdr:rowOff>
                  </from>
                  <to>
                    <xdr:col>6</xdr:col>
                    <xdr:colOff>123825</xdr:colOff>
                    <xdr:row>4</xdr:row>
                    <xdr:rowOff>38100</xdr:rowOff>
                  </to>
                </anchor>
              </controlPr>
            </control>
          </mc:Choice>
        </mc:AlternateContent>
        <mc:AlternateContent xmlns:mc="http://schemas.openxmlformats.org/markup-compatibility/2006">
          <mc:Choice Requires="x14">
            <control shapeId="17415" r:id="rId9" name="Button 7">
              <controlPr defaultSize="0" print="0" autoFill="0" autoPict="0" macro="[3]!ajusta_mas">
                <anchor moveWithCells="1" sizeWithCells="1">
                  <from>
                    <xdr:col>9</xdr:col>
                    <xdr:colOff>28575</xdr:colOff>
                    <xdr:row>11</xdr:row>
                    <xdr:rowOff>104775</xdr:rowOff>
                  </from>
                  <to>
                    <xdr:col>11</xdr:col>
                    <xdr:colOff>9525</xdr:colOff>
                    <xdr:row>13</xdr:row>
                    <xdr:rowOff>85725</xdr:rowOff>
                  </to>
                </anchor>
              </controlPr>
            </control>
          </mc:Choice>
        </mc:AlternateContent>
        <mc:AlternateContent xmlns:mc="http://schemas.openxmlformats.org/markup-compatibility/2006">
          <mc:Choice Requires="x14">
            <control shapeId="17416" r:id="rId10" name="Button 8">
              <controlPr defaultSize="0" print="0" autoFill="0" autoPict="0" macro="[3]!Two_dim">
                <anchor moveWithCells="1" sizeWithCells="1">
                  <from>
                    <xdr:col>11</xdr:col>
                    <xdr:colOff>333375</xdr:colOff>
                    <xdr:row>11</xdr:row>
                    <xdr:rowOff>104775</xdr:rowOff>
                  </from>
                  <to>
                    <xdr:col>13</xdr:col>
                    <xdr:colOff>314325</xdr:colOff>
                    <xdr:row>13</xdr:row>
                    <xdr:rowOff>76200</xdr:rowOff>
                  </to>
                </anchor>
              </controlPr>
            </control>
          </mc:Choice>
        </mc:AlternateContent>
      </controls>
    </mc:Choice>
  </mc:AlternateContent>
  <extLst>
    <ext xmlns:mx="http://schemas.microsoft.com/office/mac/excel/2008/main" uri="{64002731-A6B0-56B0-2670-7721B7C09600}">
      <mx:PLV Mode="0" OnePage="0" WScale="0"/>
    </ext>
  </extLst>
</worksheet>
</file>

<file path=xl/worksheets/sheet13.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BW2766"/>
  <sheetViews>
    <sheetView topLeftCell="F1" workbookViewId="0">
      <selection activeCell="N26" sqref="N26"/>
    </sheetView>
  </sheetViews>
  <sheetFormatPr defaultColWidth="8.85546875" defaultRowHeight="15" x14ac:dyDescent="0.25"/>
  <cols>
    <col min="1" max="2" width="0" style="57" hidden="1" customWidth="1"/>
    <col min="3" max="3" width="3.42578125" style="57" hidden="1" customWidth="1"/>
    <col min="4" max="5" width="0" style="57" hidden="1" customWidth="1"/>
    <col min="6" max="16384" width="8.85546875" style="57"/>
  </cols>
  <sheetData>
    <row r="1" spans="1:19" x14ac:dyDescent="0.25">
      <c r="A1" s="57" t="s">
        <v>121</v>
      </c>
      <c r="B1" s="57" t="s">
        <v>59</v>
      </c>
      <c r="D1" s="57" t="s">
        <v>121</v>
      </c>
      <c r="E1" s="57" t="s">
        <v>58</v>
      </c>
      <c r="G1" s="28" t="s">
        <v>298</v>
      </c>
      <c r="I1" s="57" t="s">
        <v>806</v>
      </c>
      <c r="J1" s="57" t="s">
        <v>58</v>
      </c>
      <c r="L1" s="64" t="s">
        <v>752</v>
      </c>
    </row>
    <row r="2" spans="1:19" x14ac:dyDescent="0.25">
      <c r="A2" s="57">
        <v>1990</v>
      </c>
      <c r="B2" s="57">
        <v>-12.01301</v>
      </c>
      <c r="D2" s="57">
        <v>1990</v>
      </c>
      <c r="E2" s="57">
        <v>-3.171081</v>
      </c>
      <c r="H2" s="57" t="s">
        <v>327</v>
      </c>
      <c r="I2" s="38">
        <f>+AVERAGE($I$27:$AO$76)</f>
        <v>3.7826045883940655</v>
      </c>
      <c r="J2" s="38">
        <f>+AVERAGE($I$79:$AO$210)</f>
        <v>3.53118151646669</v>
      </c>
    </row>
    <row r="3" spans="1:19" x14ac:dyDescent="0.25">
      <c r="A3" s="57">
        <v>1991</v>
      </c>
      <c r="B3" s="57">
        <v>-34.272590000000001</v>
      </c>
      <c r="D3" s="57">
        <v>1991</v>
      </c>
      <c r="E3" s="57">
        <v>-11.0563</v>
      </c>
      <c r="H3" s="57" t="s">
        <v>289</v>
      </c>
      <c r="I3" s="38">
        <f>+MIN($I$27:$AO$76)</f>
        <v>-44.442</v>
      </c>
      <c r="J3" s="38">
        <f>+MIN($I$79:$AO$210)</f>
        <v>-62.076000000000001</v>
      </c>
      <c r="N3" s="83" t="s">
        <v>832</v>
      </c>
      <c r="O3" s="77"/>
      <c r="P3" s="77"/>
      <c r="Q3" s="77"/>
      <c r="R3" s="77"/>
      <c r="S3" s="77"/>
    </row>
    <row r="4" spans="1:19" x14ac:dyDescent="0.25">
      <c r="A4" s="57">
        <v>1992</v>
      </c>
      <c r="B4" s="57">
        <v>-5.3937739999999996</v>
      </c>
      <c r="D4" s="57">
        <v>1992</v>
      </c>
      <c r="E4" s="57">
        <v>2.119624</v>
      </c>
      <c r="H4" s="57" t="s">
        <v>553</v>
      </c>
      <c r="I4" s="38">
        <f>+_xlfn.PERCENTILE.EXC($I$27:$AO$76,0.25)</f>
        <v>0.99399999999999999</v>
      </c>
      <c r="J4" s="38">
        <f>+_xlfn.PERCENTILE.EXC($I$79:$AO$210,0.25)</f>
        <v>1.4485000000000001</v>
      </c>
      <c r="N4" s="79"/>
    </row>
    <row r="5" spans="1:19" x14ac:dyDescent="0.25">
      <c r="A5" s="57">
        <v>1993</v>
      </c>
      <c r="B5" s="57">
        <v>9.0168330000000001</v>
      </c>
      <c r="D5" s="57">
        <v>1993</v>
      </c>
      <c r="E5" s="57">
        <v>-28.204609999999999</v>
      </c>
      <c r="H5" s="57" t="s">
        <v>554</v>
      </c>
      <c r="I5" s="38">
        <f>+_xlfn.PERCENTILE.EXC($I$27:$AO$76,0.5)</f>
        <v>3.577</v>
      </c>
      <c r="J5" s="38">
        <f>+_xlfn.PERCENTILE.EXC($I$79:$AO$210,0.5)</f>
        <v>3.839</v>
      </c>
      <c r="N5" s="79"/>
    </row>
    <row r="6" spans="1:19" x14ac:dyDescent="0.25">
      <c r="A6" s="57">
        <v>1994</v>
      </c>
      <c r="B6" s="57">
        <v>7.7832270000000001</v>
      </c>
      <c r="D6" s="57">
        <v>1994</v>
      </c>
      <c r="E6" s="57">
        <v>-24.668600000000001</v>
      </c>
      <c r="H6" s="57" t="s">
        <v>555</v>
      </c>
      <c r="I6" s="38">
        <f>+_xlfn.PERCENTILE.EXC($I$27:$AO$76,0.75)</f>
        <v>6.1645000000000003</v>
      </c>
      <c r="J6" s="38">
        <f>+_xlfn.PERCENTILE.EXC($I$79:$AO$210,0.75)</f>
        <v>6.1515000000000004</v>
      </c>
    </row>
    <row r="7" spans="1:19" x14ac:dyDescent="0.25">
      <c r="A7" s="57">
        <v>1995</v>
      </c>
      <c r="B7" s="57">
        <v>12.278729999999999</v>
      </c>
      <c r="D7" s="57">
        <v>1995</v>
      </c>
      <c r="E7" s="57">
        <v>41.013689999999997</v>
      </c>
      <c r="H7" s="57" t="s">
        <v>290</v>
      </c>
      <c r="I7" s="38">
        <f>+MAX($I$27:$AO$76)</f>
        <v>149.97300000000001</v>
      </c>
      <c r="J7" s="38">
        <f>+MAX($I$79:$AO$210)</f>
        <v>104.483</v>
      </c>
    </row>
    <row r="8" spans="1:19" x14ac:dyDescent="0.25">
      <c r="A8" s="57">
        <v>1996</v>
      </c>
      <c r="B8" s="57">
        <v>9.3193330000000003</v>
      </c>
      <c r="D8" s="57">
        <v>1996</v>
      </c>
      <c r="E8" s="57">
        <v>-4.9188999999999998</v>
      </c>
      <c r="H8" s="57" t="s">
        <v>556</v>
      </c>
      <c r="I8" s="38">
        <f>+I6-I4</f>
        <v>5.1705000000000005</v>
      </c>
      <c r="J8" s="38">
        <f>+J6-J4</f>
        <v>4.7030000000000003</v>
      </c>
    </row>
    <row r="9" spans="1:19" x14ac:dyDescent="0.25">
      <c r="A9" s="57">
        <v>1997</v>
      </c>
      <c r="B9" s="57">
        <v>-4.2282679999999999</v>
      </c>
      <c r="D9" s="57">
        <v>1997</v>
      </c>
      <c r="E9" s="57">
        <v>-4.7720950000000002</v>
      </c>
    </row>
    <row r="10" spans="1:19" x14ac:dyDescent="0.25">
      <c r="A10" s="57">
        <v>1998</v>
      </c>
      <c r="B10" s="57">
        <v>-4.2708060000000003</v>
      </c>
      <c r="D10" s="57">
        <v>1998</v>
      </c>
      <c r="E10" s="57">
        <v>-4.1125920000000002</v>
      </c>
      <c r="H10" s="57" t="s">
        <v>557</v>
      </c>
      <c r="I10" s="38">
        <f>+I4</f>
        <v>0.99399999999999999</v>
      </c>
      <c r="J10" s="38">
        <f>+J4</f>
        <v>1.4485000000000001</v>
      </c>
    </row>
    <row r="11" spans="1:19" x14ac:dyDescent="0.25">
      <c r="A11" s="57">
        <v>1999</v>
      </c>
      <c r="B11" s="57">
        <v>10.00127</v>
      </c>
      <c r="D11" s="57">
        <v>1999</v>
      </c>
      <c r="E11" s="57">
        <v>-4.5459940000000003</v>
      </c>
      <c r="H11" s="57" t="s">
        <v>558</v>
      </c>
      <c r="I11" s="38">
        <f>+I5-I4</f>
        <v>2.5830000000000002</v>
      </c>
      <c r="J11" s="38">
        <f>+J5-J4</f>
        <v>2.3904999999999998</v>
      </c>
    </row>
    <row r="12" spans="1:19" x14ac:dyDescent="0.25">
      <c r="A12" s="57">
        <v>2000</v>
      </c>
      <c r="B12" s="57">
        <v>2.653759</v>
      </c>
      <c r="D12" s="57">
        <v>2000</v>
      </c>
      <c r="E12" s="57">
        <v>-5.1199830000000004</v>
      </c>
      <c r="H12" s="57" t="s">
        <v>559</v>
      </c>
      <c r="I12" s="38">
        <f>+I6-I5</f>
        <v>2.5875000000000004</v>
      </c>
      <c r="J12" s="38">
        <f>+J6-J5</f>
        <v>2.3125000000000004</v>
      </c>
    </row>
    <row r="13" spans="1:19" x14ac:dyDescent="0.25">
      <c r="A13" s="57">
        <v>2001</v>
      </c>
      <c r="B13" s="57">
        <v>2.2181769999999998</v>
      </c>
      <c r="D13" s="57">
        <v>2001</v>
      </c>
      <c r="E13" s="57">
        <v>-5.091831</v>
      </c>
    </row>
    <row r="14" spans="1:19" x14ac:dyDescent="0.25">
      <c r="A14" s="57">
        <v>2002</v>
      </c>
      <c r="B14" s="57">
        <v>1.880414</v>
      </c>
      <c r="D14" s="57">
        <v>2002</v>
      </c>
      <c r="E14" s="57">
        <v>46.016219999999997</v>
      </c>
      <c r="H14" s="57" t="s">
        <v>289</v>
      </c>
      <c r="I14" s="38">
        <f>+I4-I3</f>
        <v>45.436</v>
      </c>
      <c r="J14" s="38">
        <f>+J4-J3</f>
        <v>63.524500000000003</v>
      </c>
    </row>
    <row r="15" spans="1:19" x14ac:dyDescent="0.25">
      <c r="A15" s="57">
        <v>2003</v>
      </c>
      <c r="B15" s="57">
        <v>10.420949999999999</v>
      </c>
      <c r="D15" s="57">
        <v>2003</v>
      </c>
      <c r="E15" s="57">
        <v>19.17043</v>
      </c>
      <c r="H15" s="57" t="s">
        <v>290</v>
      </c>
      <c r="I15" s="38">
        <f>+I7-I6</f>
        <v>143.80850000000001</v>
      </c>
      <c r="J15" s="38">
        <f>+J7-J6</f>
        <v>98.331500000000005</v>
      </c>
    </row>
    <row r="16" spans="1:19" x14ac:dyDescent="0.25">
      <c r="A16" s="57">
        <v>2004</v>
      </c>
      <c r="B16" s="57">
        <v>10.71238</v>
      </c>
      <c r="D16" s="57">
        <v>2004</v>
      </c>
      <c r="E16" s="57">
        <v>1.4452499999999999</v>
      </c>
    </row>
    <row r="17" spans="1:75" x14ac:dyDescent="0.25">
      <c r="A17" s="57">
        <v>2005</v>
      </c>
      <c r="B17" s="57">
        <v>7.2918620000000001</v>
      </c>
      <c r="D17" s="57">
        <v>2005</v>
      </c>
      <c r="E17" s="57">
        <v>12.883660000000001</v>
      </c>
      <c r="H17" s="57" t="s">
        <v>560</v>
      </c>
      <c r="I17" s="38">
        <f>1.5*I8</f>
        <v>7.7557500000000008</v>
      </c>
      <c r="J17" s="38">
        <f>1.5*J8</f>
        <v>7.0545000000000009</v>
      </c>
    </row>
    <row r="18" spans="1:75" x14ac:dyDescent="0.25">
      <c r="A18" s="57">
        <v>2006</v>
      </c>
      <c r="B18" s="57">
        <v>8.2680039999999995</v>
      </c>
      <c r="D18" s="57">
        <v>2006</v>
      </c>
      <c r="E18" s="57">
        <v>5.7041740000000001</v>
      </c>
      <c r="H18" s="57" t="s">
        <v>561</v>
      </c>
      <c r="I18" s="38">
        <f>1.5*I8</f>
        <v>7.7557500000000008</v>
      </c>
      <c r="J18" s="38">
        <f>1.5*J8</f>
        <v>7.0545000000000009</v>
      </c>
    </row>
    <row r="19" spans="1:75" x14ac:dyDescent="0.25">
      <c r="A19" s="57">
        <v>2007</v>
      </c>
      <c r="B19" s="57">
        <v>8.454008</v>
      </c>
      <c r="D19" s="57">
        <v>2007</v>
      </c>
      <c r="E19" s="57">
        <v>13.747199999999999</v>
      </c>
      <c r="H19" s="57" t="s">
        <v>289</v>
      </c>
      <c r="I19" s="38">
        <f>+I14-I17</f>
        <v>37.680250000000001</v>
      </c>
      <c r="J19" s="38">
        <f>+J14-J17</f>
        <v>56.47</v>
      </c>
    </row>
    <row r="20" spans="1:75" x14ac:dyDescent="0.25">
      <c r="A20" s="57">
        <v>2008</v>
      </c>
      <c r="B20" s="57">
        <v>11.02317</v>
      </c>
      <c r="D20" s="57">
        <v>2008</v>
      </c>
      <c r="E20" s="57">
        <v>2.7201719999999998</v>
      </c>
      <c r="H20" s="57" t="s">
        <v>290</v>
      </c>
      <c r="I20" s="38">
        <f>+I15-I18</f>
        <v>136.05275</v>
      </c>
      <c r="J20" s="38">
        <f>+J15-J18</f>
        <v>91.277000000000001</v>
      </c>
    </row>
    <row r="21" spans="1:75" x14ac:dyDescent="0.25">
      <c r="A21" s="57">
        <v>2009</v>
      </c>
      <c r="B21" s="57">
        <v>2.682172</v>
      </c>
      <c r="D21" s="57">
        <v>2009</v>
      </c>
      <c r="E21" s="57">
        <v>15.625830000000001</v>
      </c>
    </row>
    <row r="22" spans="1:75" x14ac:dyDescent="0.25">
      <c r="A22" s="57">
        <v>2010</v>
      </c>
      <c r="B22" s="57">
        <v>-2.431387</v>
      </c>
      <c r="D22" s="57">
        <v>2010</v>
      </c>
      <c r="E22" s="57">
        <v>5.5448500000000003</v>
      </c>
      <c r="N22" s="7" t="s">
        <v>796</v>
      </c>
    </row>
    <row r="23" spans="1:75" x14ac:dyDescent="0.25">
      <c r="A23" s="57">
        <v>1990</v>
      </c>
      <c r="B23" s="57">
        <v>0.83368279999999995</v>
      </c>
      <c r="D23" s="57">
        <v>1990</v>
      </c>
      <c r="E23" s="57">
        <v>1.8278859999999999</v>
      </c>
      <c r="I23" s="4">
        <f>+_xlfn.PERCENTILE.EXC(AQ29:BW34,0.5)</f>
        <v>3.3365</v>
      </c>
    </row>
    <row r="24" spans="1:75" x14ac:dyDescent="0.25">
      <c r="A24" s="57">
        <v>1991</v>
      </c>
      <c r="B24" s="57">
        <v>7.9303899999999997E-2</v>
      </c>
      <c r="D24" s="57">
        <v>1991</v>
      </c>
      <c r="E24" s="57">
        <v>0.32932679999999998</v>
      </c>
      <c r="I24" s="38"/>
      <c r="J24" s="38"/>
      <c r="N24" s="83" t="s">
        <v>818</v>
      </c>
      <c r="O24" s="71"/>
      <c r="P24" s="71"/>
      <c r="Q24" s="71"/>
      <c r="R24" s="71"/>
    </row>
    <row r="25" spans="1:75" ht="18.75" x14ac:dyDescent="0.3">
      <c r="A25" s="57">
        <v>1999</v>
      </c>
      <c r="B25" s="57">
        <v>3.691713</v>
      </c>
      <c r="D25" s="57">
        <v>1999</v>
      </c>
      <c r="E25" s="57">
        <v>2.0873469999999998</v>
      </c>
      <c r="H25" s="68" t="s">
        <v>800</v>
      </c>
      <c r="N25" s="83" t="s">
        <v>835</v>
      </c>
      <c r="O25" s="83"/>
      <c r="P25" s="83"/>
      <c r="Q25" s="83"/>
      <c r="R25" s="83"/>
    </row>
    <row r="26" spans="1:75" ht="18.75" x14ac:dyDescent="0.3">
      <c r="A26" s="57">
        <v>2000</v>
      </c>
      <c r="B26" s="57">
        <v>9.0602499999999999</v>
      </c>
      <c r="D26" s="57">
        <v>2000</v>
      </c>
      <c r="E26" s="57">
        <v>-1.496912</v>
      </c>
      <c r="H26" s="68" t="s">
        <v>59</v>
      </c>
      <c r="I26" s="64">
        <v>1980</v>
      </c>
      <c r="J26" s="64">
        <v>1981</v>
      </c>
      <c r="K26" s="64">
        <v>1982</v>
      </c>
      <c r="L26" s="64">
        <v>1983</v>
      </c>
      <c r="M26" s="64">
        <v>1984</v>
      </c>
      <c r="N26" s="64">
        <v>1985</v>
      </c>
      <c r="O26" s="64">
        <v>1986</v>
      </c>
      <c r="P26" s="64">
        <v>1987</v>
      </c>
      <c r="Q26" s="64">
        <v>1988</v>
      </c>
      <c r="R26" s="64">
        <v>1989</v>
      </c>
      <c r="S26" s="64">
        <v>1990</v>
      </c>
      <c r="T26" s="64">
        <v>1991</v>
      </c>
      <c r="U26" s="64">
        <v>1992</v>
      </c>
      <c r="V26" s="64">
        <v>1993</v>
      </c>
      <c r="W26" s="64">
        <v>1994</v>
      </c>
      <c r="X26" s="64">
        <v>1995</v>
      </c>
      <c r="Y26" s="64">
        <v>1996</v>
      </c>
      <c r="Z26" s="64">
        <v>1997</v>
      </c>
      <c r="AA26" s="64">
        <v>1998</v>
      </c>
      <c r="AB26" s="64">
        <v>1999</v>
      </c>
      <c r="AC26" s="64">
        <v>2000</v>
      </c>
      <c r="AD26" s="64">
        <v>2001</v>
      </c>
      <c r="AE26" s="64">
        <v>2002</v>
      </c>
      <c r="AF26" s="64">
        <v>2003</v>
      </c>
      <c r="AG26" s="64">
        <v>2004</v>
      </c>
      <c r="AH26" s="64">
        <v>2005</v>
      </c>
      <c r="AI26" s="64">
        <v>2006</v>
      </c>
      <c r="AJ26" s="64">
        <v>2007</v>
      </c>
      <c r="AK26" s="64">
        <v>2008</v>
      </c>
      <c r="AL26" s="64">
        <v>2009</v>
      </c>
      <c r="AM26" s="64">
        <v>2010</v>
      </c>
      <c r="AN26" s="64">
        <v>2011</v>
      </c>
      <c r="AO26" s="64">
        <v>2012</v>
      </c>
    </row>
    <row r="27" spans="1:75" x14ac:dyDescent="0.25">
      <c r="A27" s="57">
        <v>2001</v>
      </c>
      <c r="B27" s="57">
        <v>11.43389</v>
      </c>
      <c r="D27" s="57">
        <v>2001</v>
      </c>
      <c r="E27" s="57">
        <v>-4.667897</v>
      </c>
      <c r="H27" s="61" t="s">
        <v>0</v>
      </c>
      <c r="I27" s="57">
        <v>7.6189999999999998</v>
      </c>
      <c r="J27" s="57">
        <v>3.585</v>
      </c>
      <c r="K27" s="57">
        <v>-0.95799999999999996</v>
      </c>
      <c r="L27" s="57">
        <v>5.7910000000000004</v>
      </c>
      <c r="M27" s="57">
        <v>9.8420000000000005</v>
      </c>
      <c r="N27" s="57">
        <v>7.9340000000000002</v>
      </c>
      <c r="O27" s="57">
        <v>8.9030000000000005</v>
      </c>
      <c r="P27" s="57">
        <v>8.9789999999999992</v>
      </c>
      <c r="Q27" s="57">
        <v>5.6669999999999998</v>
      </c>
      <c r="R27" s="57">
        <v>6.8289999999999997</v>
      </c>
      <c r="S27" s="57">
        <v>2.2770000000000001</v>
      </c>
      <c r="T27" s="57">
        <v>2.7280000000000002</v>
      </c>
      <c r="U27" s="57">
        <v>0.84799999999999998</v>
      </c>
      <c r="V27" s="57">
        <v>5.0810000000000004</v>
      </c>
      <c r="W27" s="57">
        <v>6.1719999999999997</v>
      </c>
      <c r="X27" s="57">
        <v>-4.9509999999999996</v>
      </c>
      <c r="Y27" s="57">
        <v>6.0720000000000001</v>
      </c>
      <c r="Z27" s="57">
        <v>5.5579999999999998</v>
      </c>
      <c r="AA27" s="57">
        <v>4.9279999999999999</v>
      </c>
      <c r="AB27" s="57">
        <v>4.9329999999999998</v>
      </c>
      <c r="AC27" s="57">
        <v>3.7759999999999998</v>
      </c>
      <c r="AD27" s="57">
        <v>-4.4039999999999999</v>
      </c>
      <c r="AE27" s="57">
        <v>2.5339999999999998</v>
      </c>
      <c r="AF27" s="57">
        <v>5.7060000000000004</v>
      </c>
      <c r="AG27" s="57">
        <v>3.2360000000000002</v>
      </c>
      <c r="AH27" s="57">
        <v>7.2140000000000004</v>
      </c>
      <c r="AI27" s="57">
        <v>12.715</v>
      </c>
      <c r="AJ27" s="57">
        <v>7.07</v>
      </c>
      <c r="AK27" s="57">
        <v>1.542</v>
      </c>
      <c r="AL27" s="57">
        <v>-10.666</v>
      </c>
      <c r="AM27" s="57">
        <v>-8.5280000000000005</v>
      </c>
      <c r="AN27" s="57">
        <v>-2.9649999999999999</v>
      </c>
      <c r="AO27" s="57">
        <v>1.5860000000000001</v>
      </c>
    </row>
    <row r="28" spans="1:75" x14ac:dyDescent="0.25">
      <c r="A28" s="57">
        <v>2002</v>
      </c>
      <c r="B28" s="57">
        <v>11.124750000000001</v>
      </c>
      <c r="D28" s="57">
        <v>2002</v>
      </c>
      <c r="E28" s="57">
        <v>14.686260000000001</v>
      </c>
      <c r="H28" s="57" t="s">
        <v>2</v>
      </c>
      <c r="I28" s="57">
        <v>7.4939999999999998</v>
      </c>
      <c r="J28" s="57">
        <v>2.7770000000000001</v>
      </c>
      <c r="K28" s="57">
        <v>6.4059999999999997</v>
      </c>
      <c r="L28" s="57">
        <v>6.9939999999999998</v>
      </c>
      <c r="M28" s="57">
        <v>4.1859999999999999</v>
      </c>
      <c r="N28" s="57">
        <v>-0.93</v>
      </c>
      <c r="O28" s="57">
        <v>0.48399999999999999</v>
      </c>
      <c r="P28" s="57">
        <v>-1.222</v>
      </c>
      <c r="Q28" s="57">
        <v>5.952</v>
      </c>
      <c r="R28" s="57">
        <v>4.4089999999999998</v>
      </c>
      <c r="S28" s="57">
        <v>7.2750000000000004</v>
      </c>
      <c r="T28" s="57">
        <v>1.73</v>
      </c>
      <c r="U28" s="57">
        <v>6.7</v>
      </c>
      <c r="V28" s="57">
        <v>12.87</v>
      </c>
      <c r="W28" s="57">
        <v>-0.25</v>
      </c>
      <c r="X28" s="57">
        <v>3.93</v>
      </c>
      <c r="Y28" s="57">
        <v>4.0999999999999996</v>
      </c>
      <c r="Z28" s="57">
        <v>3.14</v>
      </c>
      <c r="AA28" s="57">
        <v>4.8099999999999996</v>
      </c>
      <c r="AB28" s="57">
        <v>4.32</v>
      </c>
      <c r="AC28" s="57">
        <v>5.23</v>
      </c>
      <c r="AD28" s="57">
        <v>4.6180000000000003</v>
      </c>
      <c r="AE28" s="57">
        <v>5.1929999999999996</v>
      </c>
      <c r="AF28" s="57">
        <v>7.2450000000000001</v>
      </c>
      <c r="AG28" s="57">
        <v>5.6440000000000001</v>
      </c>
      <c r="AH28" s="57">
        <v>7.8529999999999998</v>
      </c>
      <c r="AI28" s="57">
        <v>6.6529999999999996</v>
      </c>
      <c r="AJ28" s="57">
        <v>8.3840000000000003</v>
      </c>
      <c r="AK28" s="57">
        <v>6.3079999999999998</v>
      </c>
      <c r="AL28" s="57">
        <v>3.2040000000000002</v>
      </c>
      <c r="AM28" s="57">
        <v>4.742</v>
      </c>
      <c r="AN28" s="57">
        <v>2.1019999999999999</v>
      </c>
      <c r="AO28" s="57">
        <v>4.7880000000000003</v>
      </c>
    </row>
    <row r="29" spans="1:75" x14ac:dyDescent="0.25">
      <c r="A29" s="57">
        <v>2003</v>
      </c>
      <c r="B29" s="57">
        <v>8.4803049999999995</v>
      </c>
      <c r="D29" s="57">
        <v>2003</v>
      </c>
      <c r="E29" s="57">
        <v>1.603415</v>
      </c>
      <c r="H29" s="62" t="s">
        <v>3</v>
      </c>
      <c r="I29" s="57">
        <v>4.3710000000000004</v>
      </c>
      <c r="J29" s="57">
        <v>-1.9</v>
      </c>
      <c r="K29" s="57">
        <v>-4.9000000000000004</v>
      </c>
      <c r="L29" s="57">
        <v>0.5</v>
      </c>
      <c r="M29" s="57">
        <v>3.6</v>
      </c>
      <c r="N29" s="57">
        <v>1.1000000000000001</v>
      </c>
      <c r="O29" s="57">
        <v>5.0999999999999996</v>
      </c>
      <c r="P29" s="57">
        <v>2.6</v>
      </c>
      <c r="Q29" s="57">
        <v>3.5</v>
      </c>
      <c r="R29" s="57">
        <v>3.6</v>
      </c>
      <c r="S29" s="57">
        <v>-3.3</v>
      </c>
      <c r="T29" s="57">
        <v>-3.9</v>
      </c>
      <c r="U29" s="57">
        <v>-5.7</v>
      </c>
      <c r="V29" s="57">
        <v>0.8</v>
      </c>
      <c r="W29" s="57">
        <v>2</v>
      </c>
      <c r="X29" s="57">
        <v>2.0230000000000001</v>
      </c>
      <c r="Y29" s="57">
        <v>3.9710000000000001</v>
      </c>
      <c r="Z29" s="57">
        <v>4.7350000000000003</v>
      </c>
      <c r="AA29" s="57">
        <v>3.7320000000000002</v>
      </c>
      <c r="AB29" s="57">
        <v>0.35499999999999998</v>
      </c>
      <c r="AC29" s="57">
        <v>2.282</v>
      </c>
      <c r="AD29" s="57">
        <v>-2.552</v>
      </c>
      <c r="AE29" s="57">
        <v>0.68500000000000005</v>
      </c>
      <c r="AF29" s="57">
        <v>1.9650000000000001</v>
      </c>
      <c r="AG29" s="57">
        <v>1.425</v>
      </c>
      <c r="AH29" s="57">
        <v>4.008</v>
      </c>
      <c r="AI29" s="57">
        <v>5.7030000000000003</v>
      </c>
      <c r="AJ29" s="57">
        <v>1.6639999999999999</v>
      </c>
      <c r="AK29" s="57">
        <v>0.34699999999999998</v>
      </c>
      <c r="AL29" s="57">
        <v>-4.1180000000000003</v>
      </c>
      <c r="AM29" s="57">
        <v>0.23499999999999999</v>
      </c>
      <c r="AN29" s="57">
        <v>0.75800000000000001</v>
      </c>
      <c r="AO29" s="57">
        <v>8.9999999999999993E-3</v>
      </c>
      <c r="AQ29" s="57">
        <v>7.6189999999999998</v>
      </c>
      <c r="AR29" s="57">
        <v>3.585</v>
      </c>
      <c r="AS29" s="57">
        <v>-0.95799999999999996</v>
      </c>
      <c r="AT29" s="57">
        <v>5.7910000000000004</v>
      </c>
      <c r="AU29" s="57">
        <v>9.8420000000000005</v>
      </c>
      <c r="AV29" s="57">
        <v>7.9340000000000002</v>
      </c>
      <c r="AW29" s="57">
        <v>8.9030000000000005</v>
      </c>
      <c r="AX29" s="57">
        <v>8.9789999999999992</v>
      </c>
      <c r="AY29" s="57">
        <v>5.6669999999999998</v>
      </c>
      <c r="AZ29" s="57">
        <v>6.8289999999999997</v>
      </c>
      <c r="BA29" s="57">
        <v>2.2770000000000001</v>
      </c>
      <c r="BB29" s="57">
        <v>2.7280000000000002</v>
      </c>
      <c r="BC29" s="57">
        <v>0.84799999999999998</v>
      </c>
      <c r="BD29" s="57">
        <v>5.0810000000000004</v>
      </c>
      <c r="BE29" s="57">
        <v>6.1719999999999997</v>
      </c>
      <c r="BF29" s="57">
        <v>-4.9509999999999996</v>
      </c>
      <c r="BG29" s="57">
        <v>6.0720000000000001</v>
      </c>
      <c r="BH29" s="57">
        <v>5.5579999999999998</v>
      </c>
      <c r="BI29" s="57">
        <v>4.9279999999999999</v>
      </c>
      <c r="BJ29" s="57">
        <v>4.9329999999999998</v>
      </c>
      <c r="BK29" s="57">
        <v>3.7759999999999998</v>
      </c>
      <c r="BL29" s="57">
        <v>-4.4039999999999999</v>
      </c>
      <c r="BM29" s="57">
        <v>2.5339999999999998</v>
      </c>
      <c r="BN29" s="57">
        <v>5.7060000000000004</v>
      </c>
      <c r="BO29" s="57">
        <v>3.2360000000000002</v>
      </c>
      <c r="BP29" s="57">
        <v>7.2140000000000004</v>
      </c>
      <c r="BQ29" s="57">
        <v>12.715</v>
      </c>
      <c r="BR29" s="57">
        <v>7.07</v>
      </c>
      <c r="BS29" s="57">
        <v>1.542</v>
      </c>
      <c r="BT29" s="57">
        <v>-10.666</v>
      </c>
      <c r="BU29" s="57">
        <v>-8.5280000000000005</v>
      </c>
      <c r="BV29" s="57">
        <v>-2.9649999999999999</v>
      </c>
      <c r="BW29" s="57">
        <v>1.5860000000000001</v>
      </c>
    </row>
    <row r="30" spans="1:75" x14ac:dyDescent="0.25">
      <c r="A30" s="57">
        <v>2004</v>
      </c>
      <c r="B30" s="57">
        <v>12.020440000000001</v>
      </c>
      <c r="D30" s="57">
        <v>2004</v>
      </c>
      <c r="E30" s="57">
        <v>8.5450309999999998</v>
      </c>
      <c r="H30" s="62" t="s">
        <v>4</v>
      </c>
      <c r="I30" s="57">
        <v>5.0129999999999999</v>
      </c>
      <c r="J30" s="57">
        <v>0.214</v>
      </c>
      <c r="K30" s="57">
        <v>-7.5510000000000002</v>
      </c>
      <c r="L30" s="57">
        <v>6.0759999999999996</v>
      </c>
      <c r="M30" s="57">
        <v>11.332000000000001</v>
      </c>
      <c r="N30" s="57">
        <v>-1.419</v>
      </c>
      <c r="O30" s="57">
        <v>7.2750000000000004</v>
      </c>
      <c r="P30" s="57">
        <v>21.997</v>
      </c>
      <c r="Q30" s="57">
        <v>10.861000000000001</v>
      </c>
      <c r="R30" s="57">
        <v>15.474</v>
      </c>
      <c r="S30" s="57">
        <v>11.209</v>
      </c>
      <c r="T30" s="57">
        <v>11.465</v>
      </c>
      <c r="U30" s="57">
        <v>12.04</v>
      </c>
      <c r="V30" s="57">
        <v>6.27</v>
      </c>
      <c r="W30" s="57">
        <v>0.159</v>
      </c>
      <c r="X30" s="57">
        <v>0.65800000000000003</v>
      </c>
      <c r="Y30" s="57">
        <v>1.4410000000000001</v>
      </c>
      <c r="Z30" s="57">
        <v>3.5710000000000002</v>
      </c>
      <c r="AA30" s="57">
        <v>3.7170000000000001</v>
      </c>
      <c r="AB30" s="57">
        <v>8.7409999999999997</v>
      </c>
      <c r="AC30" s="57">
        <v>13.074</v>
      </c>
      <c r="AD30" s="57">
        <v>4.9039999999999999</v>
      </c>
      <c r="AE30" s="57">
        <v>5.1550000000000002</v>
      </c>
      <c r="AF30" s="57">
        <v>9.3209999999999997</v>
      </c>
      <c r="AG30" s="57">
        <v>4.6440000000000001</v>
      </c>
      <c r="AH30" s="57">
        <v>2.6139999999999999</v>
      </c>
      <c r="AI30" s="57">
        <v>5.0540000000000003</v>
      </c>
      <c r="AJ30" s="57">
        <v>1.2150000000000001</v>
      </c>
      <c r="AK30" s="57">
        <v>3.7709999999999999</v>
      </c>
      <c r="AL30" s="57">
        <v>-2.5999999999999999E-2</v>
      </c>
      <c r="AM30" s="57">
        <v>2.7250000000000001</v>
      </c>
      <c r="AN30" s="57">
        <v>1.929</v>
      </c>
      <c r="AO30" s="57">
        <v>5.2889999999999997</v>
      </c>
      <c r="AQ30" s="57">
        <v>16.353000000000002</v>
      </c>
      <c r="AR30" s="57">
        <v>6.415</v>
      </c>
      <c r="AS30" s="57">
        <v>2.3959999999999999</v>
      </c>
      <c r="AT30" s="57">
        <v>2.0920000000000001</v>
      </c>
      <c r="AU30" s="57">
        <v>5.36</v>
      </c>
      <c r="AV30" s="57">
        <v>1.6859999999999999</v>
      </c>
      <c r="AW30" s="57">
        <v>6.8419999999999996</v>
      </c>
      <c r="AX30" s="57">
        <v>6.8019999999999996</v>
      </c>
      <c r="AY30" s="57">
        <v>7.3789999999999996</v>
      </c>
      <c r="AZ30" s="57">
        <v>-1.1200000000000001</v>
      </c>
      <c r="BA30" s="57">
        <v>6.343</v>
      </c>
      <c r="BB30" s="57">
        <v>2.1469999999999998</v>
      </c>
      <c r="BC30" s="57">
        <v>2.742</v>
      </c>
      <c r="BD30" s="57">
        <v>1.8580000000000001</v>
      </c>
      <c r="BE30" s="57">
        <v>2.1469999999999998</v>
      </c>
      <c r="BF30" s="57">
        <v>1.6020000000000001</v>
      </c>
      <c r="BG30" s="57">
        <v>3.0779999999999998</v>
      </c>
      <c r="BH30" s="57">
        <v>1.9770000000000001</v>
      </c>
      <c r="BI30" s="57">
        <v>2.7679999999999998</v>
      </c>
      <c r="BJ30" s="57">
        <v>1.631</v>
      </c>
      <c r="BK30" s="57">
        <v>1.2889999999999999</v>
      </c>
      <c r="BL30" s="57">
        <v>0.33900000000000002</v>
      </c>
      <c r="BM30" s="57">
        <v>-2.0369999999999999</v>
      </c>
      <c r="BN30" s="57">
        <v>7.665</v>
      </c>
      <c r="BO30" s="57">
        <v>2.6349999999999998</v>
      </c>
      <c r="BP30" s="57">
        <v>-0.32300000000000001</v>
      </c>
      <c r="BQ30" s="57">
        <v>4.5709999999999997</v>
      </c>
      <c r="BR30" s="57">
        <v>5.9560000000000004</v>
      </c>
      <c r="BS30" s="57">
        <v>7.8159999999999998</v>
      </c>
      <c r="BT30" s="57">
        <v>-1.1299999999999999</v>
      </c>
      <c r="BU30" s="57">
        <v>1.2</v>
      </c>
      <c r="BV30" s="57">
        <v>1.0089999999999999</v>
      </c>
      <c r="BW30" s="57">
        <v>-1.7330000000000001</v>
      </c>
    </row>
    <row r="31" spans="1:75" x14ac:dyDescent="0.25">
      <c r="A31" s="57">
        <v>2005</v>
      </c>
      <c r="B31" s="57">
        <v>11.938750000000001</v>
      </c>
      <c r="D31" s="57">
        <v>2005</v>
      </c>
      <c r="E31" s="57">
        <v>18.903729999999999</v>
      </c>
      <c r="H31" s="57" t="s">
        <v>5</v>
      </c>
      <c r="I31" s="57">
        <v>4.9950000000000001</v>
      </c>
      <c r="J31" s="57">
        <v>13.589</v>
      </c>
      <c r="K31" s="57">
        <v>3.4460000000000002</v>
      </c>
      <c r="L31" s="57">
        <v>11.097</v>
      </c>
      <c r="M31" s="57">
        <v>4.4829999999999997</v>
      </c>
      <c r="N31" s="57">
        <v>4.2210000000000001</v>
      </c>
      <c r="O31" s="57">
        <v>11.536</v>
      </c>
      <c r="P31" s="57">
        <v>28.023</v>
      </c>
      <c r="Q31" s="57">
        <v>4.9690000000000003</v>
      </c>
      <c r="R31" s="57">
        <v>7.3609999999999998</v>
      </c>
      <c r="S31" s="57">
        <v>10.715</v>
      </c>
      <c r="T31" s="57">
        <v>-0.36</v>
      </c>
      <c r="U31" s="57">
        <v>4.5350000000000001</v>
      </c>
      <c r="V31" s="57">
        <v>1.9079999999999999</v>
      </c>
      <c r="W31" s="57">
        <v>5.0830000000000002</v>
      </c>
      <c r="X31" s="57">
        <v>6.9450000000000003</v>
      </c>
      <c r="Y31" s="57">
        <v>5.492</v>
      </c>
      <c r="Z31" s="57">
        <v>5.3070000000000004</v>
      </c>
      <c r="AA31" s="57">
        <v>5.82</v>
      </c>
      <c r="AB31" s="57">
        <v>7.8550000000000004</v>
      </c>
      <c r="AC31" s="57">
        <v>5.1989999999999998</v>
      </c>
      <c r="AD31" s="57">
        <v>8.2040000000000006</v>
      </c>
      <c r="AE31" s="57">
        <v>10.728</v>
      </c>
      <c r="AF31" s="57">
        <v>7.6639999999999997</v>
      </c>
      <c r="AG31" s="57">
        <v>5.8959999999999999</v>
      </c>
      <c r="AH31" s="57">
        <v>7.1230000000000002</v>
      </c>
      <c r="AI31" s="57">
        <v>6.8490000000000002</v>
      </c>
      <c r="AJ31" s="57">
        <v>17.925999999999998</v>
      </c>
      <c r="AK31" s="57">
        <v>4.6689999999999996</v>
      </c>
      <c r="AL31" s="57">
        <v>6.7279999999999998</v>
      </c>
      <c r="AM31" s="57">
        <v>11.676</v>
      </c>
      <c r="AN31" s="57">
        <v>8.5120000000000005</v>
      </c>
      <c r="AO31" s="57">
        <v>9.2279999999999998</v>
      </c>
      <c r="AQ31" s="57">
        <v>-3.605</v>
      </c>
      <c r="AR31" s="57">
        <v>0.878</v>
      </c>
      <c r="AS31" s="57">
        <v>4.5490000000000004</v>
      </c>
      <c r="AT31" s="57">
        <v>2.6579999999999999</v>
      </c>
      <c r="AU31" s="57">
        <v>4.8840000000000003</v>
      </c>
      <c r="AV31" s="57">
        <v>7.6909999999999998</v>
      </c>
      <c r="AW31" s="57">
        <v>8.5719999999999992</v>
      </c>
      <c r="AX31" s="57">
        <v>10.768000000000001</v>
      </c>
      <c r="AY31" s="57">
        <v>3.2130000000000001</v>
      </c>
      <c r="AZ31" s="57">
        <v>6.0119999999999996</v>
      </c>
      <c r="BA31" s="57">
        <v>5.2080000000000002</v>
      </c>
      <c r="BB31" s="57">
        <v>2.57</v>
      </c>
      <c r="BC31" s="57">
        <v>-1.2E-2</v>
      </c>
      <c r="BD31" s="57">
        <v>-2.3559999999999999</v>
      </c>
      <c r="BE31" s="57">
        <v>3.004</v>
      </c>
      <c r="BF31" s="57">
        <v>2.726</v>
      </c>
      <c r="BG31" s="57">
        <v>4.5640000000000001</v>
      </c>
      <c r="BH31" s="57">
        <v>5.173</v>
      </c>
      <c r="BI31" s="57">
        <v>12.804</v>
      </c>
      <c r="BJ31" s="57">
        <v>7.617</v>
      </c>
      <c r="BK31" s="57">
        <v>6.2229999999999999</v>
      </c>
      <c r="BL31" s="57">
        <v>-2.024</v>
      </c>
      <c r="BM31" s="57">
        <v>3.4369999999999998</v>
      </c>
      <c r="BN31" s="57">
        <v>9.4640000000000004</v>
      </c>
      <c r="BO31" s="57">
        <v>-0.64700000000000002</v>
      </c>
      <c r="BP31" s="57">
        <v>13.273</v>
      </c>
      <c r="BQ31" s="57">
        <v>-3.9929999999999999</v>
      </c>
      <c r="BR31" s="57">
        <v>6.1230000000000002</v>
      </c>
      <c r="BS31" s="57">
        <v>0.94799999999999995</v>
      </c>
      <c r="BT31" s="57">
        <v>-6.6589999999999998</v>
      </c>
      <c r="BU31" s="57">
        <v>-0.35199999999999998</v>
      </c>
      <c r="BV31" s="57">
        <v>0.96699999999999997</v>
      </c>
      <c r="BW31" s="57">
        <v>-0.81799999999999995</v>
      </c>
    </row>
    <row r="32" spans="1:75" x14ac:dyDescent="0.25">
      <c r="A32" s="57">
        <v>2006</v>
      </c>
      <c r="B32" s="57">
        <v>10.772030000000001</v>
      </c>
      <c r="D32" s="57">
        <v>2006</v>
      </c>
      <c r="E32" s="57">
        <v>18.78933</v>
      </c>
      <c r="H32" s="57" t="s">
        <v>6</v>
      </c>
      <c r="I32" s="57">
        <v>12.02</v>
      </c>
      <c r="J32" s="57">
        <v>8.1539999999999999</v>
      </c>
      <c r="K32" s="57">
        <v>15.874000000000001</v>
      </c>
      <c r="L32" s="57">
        <v>10.792999999999999</v>
      </c>
      <c r="M32" s="57">
        <v>6.5170000000000003</v>
      </c>
      <c r="N32" s="57">
        <v>7.6950000000000003</v>
      </c>
      <c r="O32" s="57">
        <v>8.6159999999999997</v>
      </c>
      <c r="P32" s="57">
        <v>14.89</v>
      </c>
      <c r="Q32" s="57">
        <v>23.42</v>
      </c>
      <c r="R32" s="57">
        <v>4.665</v>
      </c>
      <c r="S32" s="57">
        <v>8.7870000000000008</v>
      </c>
      <c r="T32" s="57">
        <v>6.2370000000000001</v>
      </c>
      <c r="U32" s="57">
        <v>-0.20799999999999999</v>
      </c>
      <c r="V32" s="57">
        <v>4.0270000000000001</v>
      </c>
      <c r="W32" s="57">
        <v>-0.78600000000000003</v>
      </c>
      <c r="X32" s="57">
        <v>8.0039999999999996</v>
      </c>
      <c r="Y32" s="57">
        <v>4.4379999999999997</v>
      </c>
      <c r="Z32" s="57">
        <v>9.7289999999999992</v>
      </c>
      <c r="AA32" s="57">
        <v>10.366</v>
      </c>
      <c r="AB32" s="57">
        <v>9.8409999999999993</v>
      </c>
      <c r="AC32" s="57">
        <v>5.8869999999999996</v>
      </c>
      <c r="AD32" s="57">
        <v>0.25</v>
      </c>
      <c r="AE32" s="57">
        <v>6.07</v>
      </c>
      <c r="AF32" s="57">
        <v>4.625</v>
      </c>
      <c r="AG32" s="57">
        <v>2.7050000000000001</v>
      </c>
      <c r="AH32" s="57">
        <v>4.5579999999999998</v>
      </c>
      <c r="AI32" s="57">
        <v>7.9589999999999996</v>
      </c>
      <c r="AJ32" s="57">
        <v>8.6820000000000004</v>
      </c>
      <c r="AK32" s="57">
        <v>3.9009999999999998</v>
      </c>
      <c r="AL32" s="57">
        <v>-7.84</v>
      </c>
      <c r="AM32" s="57">
        <v>8.593</v>
      </c>
      <c r="AN32" s="57">
        <v>6.1029999999999998</v>
      </c>
      <c r="AO32" s="57">
        <v>4.1790000000000003</v>
      </c>
      <c r="AQ32" s="57">
        <v>1.278</v>
      </c>
      <c r="AR32" s="57">
        <v>2.702</v>
      </c>
      <c r="AS32" s="57">
        <v>6.1120000000000001</v>
      </c>
      <c r="AT32" s="57">
        <v>-2.0579999999999998</v>
      </c>
      <c r="AU32" s="57">
        <v>9.6509999999999998</v>
      </c>
      <c r="AV32" s="57">
        <v>6.4370000000000003</v>
      </c>
      <c r="AW32" s="57">
        <v>8.8420000000000005</v>
      </c>
      <c r="AX32" s="57">
        <v>8.2680000000000007</v>
      </c>
      <c r="AY32" s="57">
        <v>10.353</v>
      </c>
      <c r="AZ32" s="57">
        <v>6.0129999999999999</v>
      </c>
      <c r="BA32" s="57">
        <v>5.4249999999999998</v>
      </c>
      <c r="BB32" s="57">
        <v>2.27</v>
      </c>
      <c r="BC32" s="57">
        <v>3.077</v>
      </c>
      <c r="BD32" s="57">
        <v>5.4180000000000001</v>
      </c>
      <c r="BE32" s="57">
        <v>5.4039999999999999</v>
      </c>
      <c r="BF32" s="57">
        <v>3.4620000000000002</v>
      </c>
      <c r="BG32" s="57">
        <v>5.8970000000000002</v>
      </c>
      <c r="BH32" s="57">
        <v>7.327</v>
      </c>
      <c r="BI32" s="57">
        <v>1.024</v>
      </c>
      <c r="BJ32" s="57">
        <v>3.9430000000000001</v>
      </c>
      <c r="BK32" s="57">
        <v>6.49</v>
      </c>
      <c r="BL32" s="57">
        <v>5.2919999999999998</v>
      </c>
      <c r="BM32" s="57">
        <v>1.8580000000000001</v>
      </c>
      <c r="BN32" s="57">
        <v>-4.3150000000000004</v>
      </c>
      <c r="BO32" s="57">
        <v>3.452</v>
      </c>
      <c r="BP32" s="57">
        <v>8.3580000000000005</v>
      </c>
      <c r="BQ32" s="57">
        <v>4.6559999999999997</v>
      </c>
      <c r="BR32" s="57">
        <v>4.8479999999999999</v>
      </c>
      <c r="BS32" s="57">
        <v>3.911</v>
      </c>
      <c r="BT32" s="57">
        <v>-4.2149999999999999</v>
      </c>
      <c r="BU32" s="57">
        <v>4.7E-2</v>
      </c>
      <c r="BV32" s="57">
        <v>-1.85</v>
      </c>
      <c r="BW32" s="57">
        <v>-0.85799999999999998</v>
      </c>
    </row>
    <row r="33" spans="1:75" x14ac:dyDescent="0.25">
      <c r="A33" s="57">
        <v>2007</v>
      </c>
      <c r="B33" s="57">
        <v>9.9154099999999996</v>
      </c>
      <c r="D33" s="57">
        <v>2007</v>
      </c>
      <c r="E33" s="57">
        <v>23.809419999999999</v>
      </c>
      <c r="H33" s="57" t="s">
        <v>7</v>
      </c>
      <c r="I33" s="57" t="s">
        <v>705</v>
      </c>
      <c r="J33" s="57" t="s">
        <v>705</v>
      </c>
      <c r="K33" s="57" t="s">
        <v>705</v>
      </c>
      <c r="L33" s="57" t="s">
        <v>705</v>
      </c>
      <c r="M33" s="57" t="s">
        <v>705</v>
      </c>
      <c r="N33" s="57" t="s">
        <v>705</v>
      </c>
      <c r="O33" s="57">
        <v>-2.778</v>
      </c>
      <c r="P33" s="57">
        <v>0.311</v>
      </c>
      <c r="Q33" s="57">
        <v>-0.36</v>
      </c>
      <c r="R33" s="57">
        <v>2.206</v>
      </c>
      <c r="S33" s="57">
        <v>1.085</v>
      </c>
      <c r="T33" s="57">
        <v>3.1480000000000001</v>
      </c>
      <c r="U33" s="57">
        <v>4.7590000000000003</v>
      </c>
      <c r="V33" s="57">
        <v>0.30099999999999999</v>
      </c>
      <c r="W33" s="57">
        <v>3.149</v>
      </c>
      <c r="X33" s="57">
        <v>4.4770000000000003</v>
      </c>
      <c r="Y33" s="57">
        <v>2.8809999999999998</v>
      </c>
      <c r="Z33" s="57">
        <v>-1.4750000000000001</v>
      </c>
      <c r="AA33" s="57">
        <v>-0.56000000000000005</v>
      </c>
      <c r="AB33" s="57">
        <v>3.0529999999999999</v>
      </c>
      <c r="AC33" s="57">
        <v>2.8530000000000002</v>
      </c>
      <c r="AD33" s="57">
        <v>2.7450000000000001</v>
      </c>
      <c r="AE33" s="57">
        <v>3.8719999999999999</v>
      </c>
      <c r="AF33" s="57">
        <v>2.903</v>
      </c>
      <c r="AG33" s="57">
        <v>0.504</v>
      </c>
      <c r="AH33" s="57">
        <v>0.38800000000000001</v>
      </c>
      <c r="AI33" s="57">
        <v>4.3970000000000002</v>
      </c>
      <c r="AJ33" s="57">
        <v>0.154</v>
      </c>
      <c r="AK33" s="57">
        <v>-1.9379999999999999</v>
      </c>
      <c r="AL33" s="57">
        <v>-1.7649999999999999</v>
      </c>
      <c r="AM33" s="57">
        <v>2.5979999999999999</v>
      </c>
      <c r="AN33" s="57">
        <v>3.43</v>
      </c>
      <c r="AO33" s="57">
        <v>0.94799999999999995</v>
      </c>
      <c r="AQ33" s="57">
        <v>-0.51</v>
      </c>
      <c r="AR33" s="57">
        <v>5.1050000000000004</v>
      </c>
      <c r="AS33" s="57">
        <v>2.1139999999999999</v>
      </c>
      <c r="AT33" s="57">
        <v>4.0590000000000002</v>
      </c>
      <c r="AU33" s="57">
        <v>8.01</v>
      </c>
      <c r="AV33" s="57">
        <v>11.766999999999999</v>
      </c>
      <c r="AW33" s="57">
        <v>15.484999999999999</v>
      </c>
      <c r="AX33" s="57">
        <v>1.4370000000000001</v>
      </c>
      <c r="AY33" s="57">
        <v>15.398999999999999</v>
      </c>
      <c r="AZ33" s="57">
        <v>8.41</v>
      </c>
      <c r="BA33" s="57">
        <v>10.515000000000001</v>
      </c>
      <c r="BB33" s="57">
        <v>-0.20599999999999999</v>
      </c>
      <c r="BC33" s="57">
        <v>8.2769999999999992</v>
      </c>
      <c r="BD33" s="57">
        <v>2.5219999999999998</v>
      </c>
      <c r="BE33" s="57">
        <v>1.5920000000000001</v>
      </c>
      <c r="BF33" s="57">
        <v>2.16</v>
      </c>
      <c r="BG33" s="57">
        <v>1.706</v>
      </c>
      <c r="BH33" s="57">
        <v>0.128</v>
      </c>
      <c r="BI33" s="57">
        <v>4.21</v>
      </c>
      <c r="BJ33" s="57">
        <v>3.7440000000000002</v>
      </c>
      <c r="BK33" s="57">
        <v>2.8969999999999998</v>
      </c>
      <c r="BL33" s="57">
        <v>-3.5219999999999998</v>
      </c>
      <c r="BM33" s="57">
        <v>-0.46100000000000002</v>
      </c>
      <c r="BN33" s="57">
        <v>4.9039999999999999</v>
      </c>
      <c r="BO33" s="57">
        <v>7.25</v>
      </c>
      <c r="BP33" s="57">
        <v>-0.54500000000000004</v>
      </c>
      <c r="BQ33" s="57">
        <v>7.5579999999999998</v>
      </c>
      <c r="BR33" s="57">
        <v>1.048</v>
      </c>
      <c r="BS33" s="57">
        <v>4.7030000000000003</v>
      </c>
      <c r="BT33" s="57">
        <v>-8.7999999999999995E-2</v>
      </c>
      <c r="BU33" s="57">
        <v>-0.157</v>
      </c>
      <c r="BV33" s="57">
        <v>1.7709999999999999</v>
      </c>
      <c r="BW33" s="57">
        <v>-0.86099999999999999</v>
      </c>
    </row>
    <row r="34" spans="1:75" x14ac:dyDescent="0.25">
      <c r="A34" s="57">
        <v>2008</v>
      </c>
      <c r="B34" s="57">
        <v>2.2653699999999999</v>
      </c>
      <c r="D34" s="57">
        <v>2008</v>
      </c>
      <c r="E34" s="57">
        <v>12.77561</v>
      </c>
      <c r="H34" s="57" t="s">
        <v>8</v>
      </c>
      <c r="I34" s="57">
        <v>5.2629999999999999</v>
      </c>
      <c r="J34" s="57">
        <v>8.4499999999999993</v>
      </c>
      <c r="K34" s="57">
        <v>2.8220000000000001</v>
      </c>
      <c r="L34" s="57">
        <v>9.5229999999999997</v>
      </c>
      <c r="M34" s="57">
        <v>3.78</v>
      </c>
      <c r="N34" s="57">
        <v>8.6430000000000007</v>
      </c>
      <c r="O34" s="57">
        <v>2.8719999999999999</v>
      </c>
      <c r="P34" s="57">
        <v>4.3079999999999998</v>
      </c>
      <c r="Q34" s="57">
        <v>5.9969999999999999</v>
      </c>
      <c r="R34" s="57">
        <v>5.6980000000000004</v>
      </c>
      <c r="S34" s="57">
        <v>0.69199999999999995</v>
      </c>
      <c r="T34" s="57">
        <v>1.403</v>
      </c>
      <c r="U34" s="57">
        <v>3.0449999999999999</v>
      </c>
      <c r="V34" s="57">
        <v>7.31</v>
      </c>
      <c r="W34" s="57">
        <v>6.93</v>
      </c>
      <c r="X34" s="57">
        <v>7.492</v>
      </c>
      <c r="Y34" s="57">
        <v>6.694</v>
      </c>
      <c r="Z34" s="57">
        <v>7.6390000000000002</v>
      </c>
      <c r="AA34" s="57">
        <v>8.4130000000000003</v>
      </c>
      <c r="AB34" s="57">
        <v>11.86</v>
      </c>
      <c r="AC34" s="57">
        <v>7.2670000000000003</v>
      </c>
      <c r="AD34" s="57">
        <v>6.1379999999999999</v>
      </c>
      <c r="AE34" s="57">
        <v>5.2830000000000004</v>
      </c>
      <c r="AF34" s="57">
        <v>7.5019999999999998</v>
      </c>
      <c r="AG34" s="57">
        <v>4.9269999999999996</v>
      </c>
      <c r="AH34" s="57">
        <v>5.81</v>
      </c>
      <c r="AI34" s="57">
        <v>9.1180000000000003</v>
      </c>
      <c r="AJ34" s="57">
        <v>9.218</v>
      </c>
      <c r="AK34" s="57">
        <v>6.6509999999999998</v>
      </c>
      <c r="AL34" s="57">
        <v>-1.27</v>
      </c>
      <c r="AM34" s="57">
        <v>1.4670000000000001</v>
      </c>
      <c r="AN34" s="57">
        <v>3.9689999999999999</v>
      </c>
      <c r="AO34" s="57">
        <v>2.524</v>
      </c>
      <c r="AQ34" s="57">
        <v>2.1030000000000002</v>
      </c>
      <c r="AR34" s="57">
        <v>7.2370000000000001</v>
      </c>
      <c r="AS34" s="57">
        <v>2.351</v>
      </c>
      <c r="AT34" s="57">
        <v>3.556</v>
      </c>
      <c r="AU34" s="57">
        <v>6.718</v>
      </c>
      <c r="AV34" s="57">
        <v>4.6420000000000003</v>
      </c>
      <c r="AW34" s="57">
        <v>6.79</v>
      </c>
      <c r="AX34" s="57">
        <v>4.5010000000000003</v>
      </c>
      <c r="AY34" s="57">
        <v>14.811999999999999</v>
      </c>
      <c r="AZ34" s="57">
        <v>3.0379999999999998</v>
      </c>
      <c r="BA34" s="57">
        <v>6.6689999999999996</v>
      </c>
      <c r="BB34" s="57">
        <v>1.4</v>
      </c>
      <c r="BC34" s="57">
        <v>6.9359999999999999</v>
      </c>
      <c r="BD34" s="57">
        <v>1.788</v>
      </c>
      <c r="BE34" s="57">
        <v>-2.9079999999999999</v>
      </c>
      <c r="BF34" s="57">
        <v>8.2750000000000004</v>
      </c>
      <c r="BG34" s="57">
        <v>1.1719999999999999</v>
      </c>
      <c r="BH34" s="57">
        <v>3.1349999999999998</v>
      </c>
      <c r="BI34" s="57">
        <v>5.7469999999999999</v>
      </c>
      <c r="BJ34" s="57">
        <v>3.597</v>
      </c>
      <c r="BK34" s="57">
        <v>2.0059999999999998</v>
      </c>
      <c r="BL34" s="57">
        <v>1.6619999999999999</v>
      </c>
      <c r="BM34" s="57">
        <v>6.1260000000000003</v>
      </c>
      <c r="BN34" s="57">
        <v>7.3440000000000003</v>
      </c>
      <c r="BO34" s="57">
        <v>4.609</v>
      </c>
      <c r="BP34" s="57">
        <v>3.0249999999999999</v>
      </c>
      <c r="BQ34" s="57">
        <v>6.0069999999999997</v>
      </c>
      <c r="BR34" s="57">
        <v>3.0129999999999999</v>
      </c>
      <c r="BS34" s="57">
        <v>-0.505</v>
      </c>
      <c r="BT34" s="57">
        <v>-2.2130000000000001</v>
      </c>
      <c r="BU34" s="57">
        <v>-2.3180000000000001</v>
      </c>
      <c r="BV34" s="57">
        <v>0.41199999999999998</v>
      </c>
      <c r="BW34" s="57">
        <v>1.5309999999999999</v>
      </c>
    </row>
    <row r="35" spans="1:75" x14ac:dyDescent="0.25">
      <c r="A35" s="57">
        <v>2009</v>
      </c>
      <c r="B35" s="57">
        <v>-7.0619480000000001</v>
      </c>
      <c r="D35" s="57">
        <v>2009</v>
      </c>
      <c r="E35" s="57">
        <v>6.0908350000000002</v>
      </c>
      <c r="H35" s="57" t="s">
        <v>9</v>
      </c>
      <c r="I35" s="57">
        <v>7.383</v>
      </c>
      <c r="J35" s="57">
        <v>5.4619999999999997</v>
      </c>
      <c r="K35" s="57">
        <v>4.0579999999999998</v>
      </c>
      <c r="L35" s="57">
        <v>3.093</v>
      </c>
      <c r="M35" s="57">
        <v>4.1669999999999998</v>
      </c>
      <c r="N35" s="57">
        <v>2</v>
      </c>
      <c r="O35" s="57">
        <v>2</v>
      </c>
      <c r="P35" s="57">
        <v>1.6379999999999999</v>
      </c>
      <c r="Q35" s="57">
        <v>2.6880000000000002</v>
      </c>
      <c r="R35" s="57">
        <v>-3.181</v>
      </c>
      <c r="S35" s="57">
        <v>5.0910000000000002</v>
      </c>
      <c r="T35" s="57">
        <v>-5.3959999999999999</v>
      </c>
      <c r="U35" s="57">
        <v>8.5310000000000006</v>
      </c>
      <c r="V35" s="57">
        <v>3.0059999999999998</v>
      </c>
      <c r="W35" s="57">
        <v>-5.2770000000000001</v>
      </c>
      <c r="X35" s="57">
        <v>3.61</v>
      </c>
      <c r="Y35" s="57">
        <v>-1.34</v>
      </c>
      <c r="Z35" s="57">
        <v>4.2160000000000002</v>
      </c>
      <c r="AA35" s="57">
        <v>1.153</v>
      </c>
      <c r="AB35" s="57">
        <v>1.9239999999999999</v>
      </c>
      <c r="AC35" s="57">
        <v>1.417</v>
      </c>
      <c r="AD35" s="57">
        <v>3.3290000000000002</v>
      </c>
      <c r="AE35" s="57">
        <v>4.1500000000000004</v>
      </c>
      <c r="AF35" s="57">
        <v>2.4740000000000002</v>
      </c>
      <c r="AG35" s="57">
        <v>-0.23899999999999999</v>
      </c>
      <c r="AH35" s="57">
        <v>4.2300000000000004</v>
      </c>
      <c r="AI35" s="57">
        <v>1.242</v>
      </c>
      <c r="AJ35" s="57">
        <v>0.49199999999999999</v>
      </c>
      <c r="AK35" s="57">
        <v>0.97499999999999998</v>
      </c>
      <c r="AL35" s="57">
        <v>1.81</v>
      </c>
      <c r="AM35" s="57">
        <v>2.0510000000000002</v>
      </c>
      <c r="AN35" s="57">
        <v>2.2269999999999999</v>
      </c>
      <c r="AO35" s="57">
        <v>2.9609999999999999</v>
      </c>
    </row>
    <row r="36" spans="1:75" x14ac:dyDescent="0.25">
      <c r="A36" s="57">
        <v>2010</v>
      </c>
      <c r="B36" s="57">
        <v>3.0859619999999999</v>
      </c>
      <c r="D36" s="57">
        <v>2010</v>
      </c>
      <c r="E36" s="57">
        <v>0.94005190000000005</v>
      </c>
      <c r="H36" s="57" t="s">
        <v>10</v>
      </c>
      <c r="I36" s="57">
        <v>5.92</v>
      </c>
      <c r="J36" s="57">
        <v>3.0510000000000002</v>
      </c>
      <c r="K36" s="57">
        <v>6.2789999999999999</v>
      </c>
      <c r="L36" s="57">
        <v>5.3070000000000004</v>
      </c>
      <c r="M36" s="57">
        <v>8.8369999999999997</v>
      </c>
      <c r="N36" s="57">
        <v>4.7460000000000004</v>
      </c>
      <c r="O36" s="57">
        <v>3.5830000000000002</v>
      </c>
      <c r="P36" s="57">
        <v>7.1390000000000002</v>
      </c>
      <c r="Q36" s="57">
        <v>8.3170000000000002</v>
      </c>
      <c r="R36" s="57">
        <v>8.0879999999999992</v>
      </c>
      <c r="S36" s="57">
        <v>7.4050000000000002</v>
      </c>
      <c r="T36" s="57">
        <v>0.74</v>
      </c>
      <c r="U36" s="57">
        <v>9.3650000000000002</v>
      </c>
      <c r="V36" s="57">
        <v>0.70099999999999996</v>
      </c>
      <c r="W36" s="57">
        <v>5.899</v>
      </c>
      <c r="X36" s="57">
        <v>9.9239999999999995</v>
      </c>
      <c r="Y36" s="57">
        <v>1.8089999999999999</v>
      </c>
      <c r="Z36" s="57">
        <v>2.2989999999999999</v>
      </c>
      <c r="AA36" s="57">
        <v>5.0090000000000003</v>
      </c>
      <c r="AB36" s="57">
        <v>4.8310000000000004</v>
      </c>
      <c r="AC36" s="57">
        <v>5.0190000000000001</v>
      </c>
      <c r="AD36" s="57">
        <v>4.0250000000000004</v>
      </c>
      <c r="AE36" s="57">
        <v>2.129</v>
      </c>
      <c r="AF36" s="57">
        <v>1.865</v>
      </c>
      <c r="AG36" s="57">
        <v>4.2329999999999997</v>
      </c>
      <c r="AH36" s="57">
        <v>3.8620000000000001</v>
      </c>
      <c r="AI36" s="57">
        <v>4.1280000000000001</v>
      </c>
      <c r="AJ36" s="57">
        <v>5.093</v>
      </c>
      <c r="AK36" s="57">
        <v>3.5870000000000002</v>
      </c>
      <c r="AL36" s="57">
        <v>-1.857</v>
      </c>
      <c r="AM36" s="57">
        <v>1.3089999999999999</v>
      </c>
      <c r="AN36" s="57">
        <v>0.53300000000000003</v>
      </c>
      <c r="AO36" s="57">
        <v>-2.4249999999999998</v>
      </c>
    </row>
    <row r="37" spans="1:75" x14ac:dyDescent="0.25">
      <c r="A37" s="57">
        <v>1990</v>
      </c>
      <c r="B37" s="57">
        <v>-1.9388270000000001</v>
      </c>
      <c r="D37" s="57">
        <v>1990</v>
      </c>
      <c r="E37" s="57">
        <v>1.964288</v>
      </c>
      <c r="H37" s="57" t="s">
        <v>11</v>
      </c>
      <c r="I37" s="57" t="s">
        <v>705</v>
      </c>
      <c r="J37" s="57" t="s">
        <v>705</v>
      </c>
      <c r="K37" s="57" t="s">
        <v>705</v>
      </c>
      <c r="L37" s="57" t="s">
        <v>705</v>
      </c>
      <c r="M37" s="57" t="s">
        <v>705</v>
      </c>
      <c r="N37" s="57" t="s">
        <v>705</v>
      </c>
      <c r="O37" s="57" t="s">
        <v>705</v>
      </c>
      <c r="P37" s="57" t="s">
        <v>705</v>
      </c>
      <c r="Q37" s="57" t="s">
        <v>705</v>
      </c>
      <c r="R37" s="57" t="s">
        <v>705</v>
      </c>
      <c r="S37" s="57" t="s">
        <v>705</v>
      </c>
      <c r="T37" s="57" t="s">
        <v>705</v>
      </c>
      <c r="U37" s="57">
        <v>0.01</v>
      </c>
      <c r="V37" s="57">
        <v>-6.6550000000000002</v>
      </c>
      <c r="W37" s="57">
        <v>-0.94199999999999995</v>
      </c>
      <c r="X37" s="57">
        <v>-3.488</v>
      </c>
      <c r="Y37" s="57">
        <v>-4.1150000000000002</v>
      </c>
      <c r="Z37" s="57">
        <v>-0.746</v>
      </c>
      <c r="AA37" s="57">
        <v>9.9000000000000005E-2</v>
      </c>
      <c r="AB37" s="57">
        <v>3</v>
      </c>
      <c r="AC37" s="57">
        <v>0.41699999999999998</v>
      </c>
      <c r="AD37" s="57">
        <v>1.7929999999999999</v>
      </c>
      <c r="AE37" s="57">
        <v>3.234</v>
      </c>
      <c r="AF37" s="57">
        <v>3.1859999999999999</v>
      </c>
      <c r="AG37" s="57">
        <v>2.7789999999999999</v>
      </c>
      <c r="AH37" s="57">
        <v>3.1110000000000002</v>
      </c>
      <c r="AI37" s="57">
        <v>4.7629999999999999</v>
      </c>
      <c r="AJ37" s="57">
        <v>5.0789999999999997</v>
      </c>
      <c r="AK37" s="57">
        <v>5.806</v>
      </c>
      <c r="AL37" s="57">
        <v>5.0309999999999997</v>
      </c>
      <c r="AM37" s="57">
        <v>3.4870000000000001</v>
      </c>
      <c r="AN37" s="57">
        <v>4.468</v>
      </c>
      <c r="AO37" s="57">
        <v>4.8410000000000002</v>
      </c>
    </row>
    <row r="38" spans="1:75" x14ac:dyDescent="0.25">
      <c r="A38" s="57">
        <v>1991</v>
      </c>
      <c r="B38" s="57">
        <v>-3.8378839999999999</v>
      </c>
      <c r="D38" s="57">
        <v>1991</v>
      </c>
      <c r="E38" s="57">
        <v>8.1247430000000005</v>
      </c>
      <c r="H38" s="61" t="s">
        <v>12</v>
      </c>
      <c r="I38" s="57">
        <v>16.353000000000002</v>
      </c>
      <c r="J38" s="57">
        <v>6.415</v>
      </c>
      <c r="K38" s="57">
        <v>2.3959999999999999</v>
      </c>
      <c r="L38" s="57">
        <v>2.0920000000000001</v>
      </c>
      <c r="M38" s="57">
        <v>5.36</v>
      </c>
      <c r="N38" s="57">
        <v>1.6859999999999999</v>
      </c>
      <c r="O38" s="57">
        <v>6.8419999999999996</v>
      </c>
      <c r="P38" s="57">
        <v>6.8019999999999996</v>
      </c>
      <c r="Q38" s="57">
        <v>7.3789999999999996</v>
      </c>
      <c r="R38" s="57">
        <v>-1.1200000000000001</v>
      </c>
      <c r="S38" s="57">
        <v>6.343</v>
      </c>
      <c r="T38" s="57">
        <v>2.1469999999999998</v>
      </c>
      <c r="U38" s="57">
        <v>2.742</v>
      </c>
      <c r="V38" s="57">
        <v>1.8580000000000001</v>
      </c>
      <c r="W38" s="57">
        <v>2.1469999999999998</v>
      </c>
      <c r="X38" s="57">
        <v>1.6020000000000001</v>
      </c>
      <c r="Y38" s="57">
        <v>3.0779999999999998</v>
      </c>
      <c r="Z38" s="57">
        <v>1.9770000000000001</v>
      </c>
      <c r="AA38" s="57">
        <v>2.7679999999999998</v>
      </c>
      <c r="AB38" s="57">
        <v>1.631</v>
      </c>
      <c r="AC38" s="57">
        <v>1.2889999999999999</v>
      </c>
      <c r="AD38" s="57">
        <v>0.33900000000000002</v>
      </c>
      <c r="AE38" s="57">
        <v>-2.0369999999999999</v>
      </c>
      <c r="AF38" s="57">
        <v>7.665</v>
      </c>
      <c r="AG38" s="57">
        <v>2.6349999999999998</v>
      </c>
      <c r="AH38" s="57">
        <v>-0.32300000000000001</v>
      </c>
      <c r="AI38" s="57">
        <v>4.5709999999999997</v>
      </c>
      <c r="AJ38" s="57">
        <v>5.9560000000000004</v>
      </c>
      <c r="AK38" s="57">
        <v>7.8159999999999998</v>
      </c>
      <c r="AL38" s="57">
        <v>-1.1299999999999999</v>
      </c>
      <c r="AM38" s="57">
        <v>1.2</v>
      </c>
      <c r="AN38" s="57">
        <v>1.0089999999999999</v>
      </c>
      <c r="AO38" s="57">
        <v>-1.7330000000000001</v>
      </c>
    </row>
    <row r="39" spans="1:75" x14ac:dyDescent="0.25">
      <c r="A39" s="57">
        <v>1992</v>
      </c>
      <c r="B39" s="57">
        <v>-3.0698949999999998</v>
      </c>
      <c r="D39" s="57">
        <v>1992</v>
      </c>
      <c r="E39" s="57">
        <v>6.9097949999999999</v>
      </c>
      <c r="H39" s="57" t="s">
        <v>13</v>
      </c>
      <c r="I39" s="57">
        <v>4.8390000000000004</v>
      </c>
      <c r="J39" s="57">
        <v>5.7690000000000001</v>
      </c>
      <c r="K39" s="57">
        <v>2.202</v>
      </c>
      <c r="L39" s="57">
        <v>5.0039999999999996</v>
      </c>
      <c r="M39" s="57">
        <v>1.0109999999999999</v>
      </c>
      <c r="N39" s="57">
        <v>12.904999999999999</v>
      </c>
      <c r="O39" s="57">
        <v>-2.331</v>
      </c>
      <c r="P39" s="57">
        <v>4.4370000000000003</v>
      </c>
      <c r="Q39" s="57">
        <v>2.6549999999999998</v>
      </c>
      <c r="R39" s="57">
        <v>-1.2290000000000001</v>
      </c>
      <c r="S39" s="57">
        <v>-1.7589999999999999</v>
      </c>
      <c r="T39" s="57">
        <v>-1.022</v>
      </c>
      <c r="U39" s="57">
        <v>34.744999999999997</v>
      </c>
      <c r="V39" s="57">
        <v>11.032999999999999</v>
      </c>
      <c r="W39" s="57">
        <v>16.669</v>
      </c>
      <c r="X39" s="57">
        <v>17.486000000000001</v>
      </c>
      <c r="Y39" s="57">
        <v>66.58</v>
      </c>
      <c r="Z39" s="57">
        <v>149.97300000000001</v>
      </c>
      <c r="AA39" s="57">
        <v>23.774000000000001</v>
      </c>
      <c r="AB39" s="57">
        <v>25.664000000000001</v>
      </c>
      <c r="AC39" s="57">
        <v>18.213999999999999</v>
      </c>
      <c r="AD39" s="57">
        <v>63.38</v>
      </c>
      <c r="AE39" s="57">
        <v>19.463000000000001</v>
      </c>
      <c r="AF39" s="57">
        <v>13.955</v>
      </c>
      <c r="AG39" s="57">
        <v>37.999000000000002</v>
      </c>
      <c r="AH39" s="57">
        <v>9.7490000000000006</v>
      </c>
      <c r="AI39" s="57">
        <v>1.26</v>
      </c>
      <c r="AJ39" s="57">
        <v>18.683</v>
      </c>
      <c r="AK39" s="57">
        <v>13.83</v>
      </c>
      <c r="AL39" s="57">
        <v>-3.573</v>
      </c>
      <c r="AM39" s="57">
        <v>-2.573</v>
      </c>
      <c r="AN39" s="57">
        <v>4.5759999999999996</v>
      </c>
      <c r="AO39" s="57">
        <v>5.3129999999999997</v>
      </c>
    </row>
    <row r="40" spans="1:75" x14ac:dyDescent="0.25">
      <c r="A40" s="57">
        <v>1993</v>
      </c>
      <c r="B40" s="57">
        <v>-1.7650969999999999</v>
      </c>
      <c r="D40" s="57">
        <v>1993</v>
      </c>
      <c r="E40" s="57">
        <v>5.3018450000000001</v>
      </c>
      <c r="H40" s="57" t="s">
        <v>14</v>
      </c>
      <c r="I40" s="57" t="s">
        <v>705</v>
      </c>
      <c r="J40" s="57" t="s">
        <v>705</v>
      </c>
      <c r="K40" s="57" t="s">
        <v>705</v>
      </c>
      <c r="L40" s="57" t="s">
        <v>705</v>
      </c>
      <c r="M40" s="57" t="s">
        <v>705</v>
      </c>
      <c r="N40" s="57" t="s">
        <v>705</v>
      </c>
      <c r="O40" s="57" t="s">
        <v>705</v>
      </c>
      <c r="P40" s="57" t="s">
        <v>705</v>
      </c>
      <c r="Q40" s="57" t="s">
        <v>705</v>
      </c>
      <c r="R40" s="57" t="s">
        <v>705</v>
      </c>
      <c r="S40" s="57" t="s">
        <v>705</v>
      </c>
      <c r="T40" s="57" t="s">
        <v>705</v>
      </c>
      <c r="U40" s="57" t="s">
        <v>705</v>
      </c>
      <c r="V40" s="57" t="s">
        <v>705</v>
      </c>
      <c r="W40" s="57">
        <v>-1.6419999999999999</v>
      </c>
      <c r="X40" s="57">
        <v>2.1549999999999998</v>
      </c>
      <c r="Y40" s="57">
        <v>5.6890000000000001</v>
      </c>
      <c r="Z40" s="57">
        <v>11.74</v>
      </c>
      <c r="AA40" s="57">
        <v>6.7229999999999999</v>
      </c>
      <c r="AB40" s="57">
        <v>-0.3</v>
      </c>
      <c r="AC40" s="57">
        <v>9.9740000000000002</v>
      </c>
      <c r="AD40" s="57">
        <v>7.516</v>
      </c>
      <c r="AE40" s="57">
        <v>7.94</v>
      </c>
      <c r="AF40" s="57">
        <v>7.7649999999999997</v>
      </c>
      <c r="AG40" s="57">
        <v>6.343</v>
      </c>
      <c r="AH40" s="57">
        <v>8.8529999999999998</v>
      </c>
      <c r="AI40" s="57">
        <v>10.097</v>
      </c>
      <c r="AJ40" s="57">
        <v>7.492</v>
      </c>
      <c r="AK40" s="57">
        <v>-4.1509999999999998</v>
      </c>
      <c r="AL40" s="57">
        <v>-14.098000000000001</v>
      </c>
      <c r="AM40" s="57">
        <v>2.5649999999999999</v>
      </c>
      <c r="AN40" s="57">
        <v>9.5579999999999998</v>
      </c>
      <c r="AO40" s="57">
        <v>3.9390000000000001</v>
      </c>
    </row>
    <row r="41" spans="1:75" x14ac:dyDescent="0.25">
      <c r="A41" s="57">
        <v>1994</v>
      </c>
      <c r="B41" s="57">
        <v>2.8851089999999999</v>
      </c>
      <c r="D41" s="57">
        <v>1994</v>
      </c>
      <c r="E41" s="57">
        <v>5.3640030000000003</v>
      </c>
      <c r="H41" s="57" t="s">
        <v>15</v>
      </c>
      <c r="I41" s="57">
        <v>-1.694</v>
      </c>
      <c r="J41" s="57">
        <v>6.0039999999999996</v>
      </c>
      <c r="K41" s="57">
        <v>-1.0920000000000001</v>
      </c>
      <c r="L41" s="57">
        <v>-4.2119999999999997</v>
      </c>
      <c r="M41" s="57">
        <v>10.106999999999999</v>
      </c>
      <c r="N41" s="57">
        <v>-3.774</v>
      </c>
      <c r="O41" s="57">
        <v>6.5960000000000001</v>
      </c>
      <c r="P41" s="57">
        <v>-7.194</v>
      </c>
      <c r="Q41" s="57">
        <v>3.4620000000000002</v>
      </c>
      <c r="R41" s="57">
        <v>13.888</v>
      </c>
      <c r="S41" s="57">
        <v>5.8019999999999996</v>
      </c>
      <c r="T41" s="57">
        <v>-2.7080000000000002</v>
      </c>
      <c r="U41" s="57">
        <v>6.1070000000000002</v>
      </c>
      <c r="V41" s="57">
        <v>2.605</v>
      </c>
      <c r="W41" s="57">
        <v>5.0890000000000004</v>
      </c>
      <c r="X41" s="57">
        <v>4.915</v>
      </c>
      <c r="Y41" s="57">
        <v>4.7409999999999997</v>
      </c>
      <c r="Z41" s="57">
        <v>-2.2610000000000001</v>
      </c>
      <c r="AA41" s="57">
        <v>1.2270000000000001</v>
      </c>
      <c r="AB41" s="57">
        <v>9.2110000000000003</v>
      </c>
      <c r="AC41" s="57">
        <v>-1.78</v>
      </c>
      <c r="AD41" s="57">
        <v>1.97</v>
      </c>
      <c r="AE41" s="57">
        <v>3.1539999999999999</v>
      </c>
      <c r="AF41" s="57">
        <v>0.996</v>
      </c>
      <c r="AG41" s="57">
        <v>5.4560000000000004</v>
      </c>
      <c r="AH41" s="57">
        <v>2.5</v>
      </c>
      <c r="AI41" s="57">
        <v>1.8560000000000001</v>
      </c>
      <c r="AJ41" s="57">
        <v>-0.86</v>
      </c>
      <c r="AK41" s="57">
        <v>1.032</v>
      </c>
      <c r="AL41" s="57">
        <v>-1.3069999999999999</v>
      </c>
      <c r="AM41" s="57">
        <v>0.14499999999999999</v>
      </c>
      <c r="AN41" s="57">
        <v>1.869</v>
      </c>
      <c r="AO41" s="57">
        <v>2.2080000000000002</v>
      </c>
    </row>
    <row r="42" spans="1:75" x14ac:dyDescent="0.25">
      <c r="A42" s="57">
        <v>1995</v>
      </c>
      <c r="B42" s="57">
        <v>5.0821719999999999</v>
      </c>
      <c r="D42" s="57">
        <v>1995</v>
      </c>
      <c r="E42" s="57">
        <v>-0.91342100000000004</v>
      </c>
      <c r="H42" s="57" t="s">
        <v>27</v>
      </c>
      <c r="I42" s="57" t="s">
        <v>705</v>
      </c>
      <c r="J42" s="57" t="s">
        <v>705</v>
      </c>
      <c r="K42" s="57" t="s">
        <v>705</v>
      </c>
      <c r="L42" s="57" t="s">
        <v>705</v>
      </c>
      <c r="M42" s="57" t="s">
        <v>705</v>
      </c>
      <c r="N42" s="57" t="s">
        <v>705</v>
      </c>
      <c r="O42" s="57" t="s">
        <v>705</v>
      </c>
      <c r="P42" s="57" t="s">
        <v>705</v>
      </c>
      <c r="Q42" s="57" t="s">
        <v>705</v>
      </c>
      <c r="R42" s="57" t="s">
        <v>705</v>
      </c>
      <c r="S42" s="57" t="s">
        <v>705</v>
      </c>
      <c r="T42" s="57" t="s">
        <v>705</v>
      </c>
      <c r="U42" s="57" t="s">
        <v>705</v>
      </c>
      <c r="V42" s="57">
        <v>-7.5</v>
      </c>
      <c r="W42" s="57">
        <v>-1.8</v>
      </c>
      <c r="X42" s="57">
        <v>-1.1000000000000001</v>
      </c>
      <c r="Y42" s="57">
        <v>1.2</v>
      </c>
      <c r="Z42" s="57">
        <v>1.351</v>
      </c>
      <c r="AA42" s="57">
        <v>3.3809999999999998</v>
      </c>
      <c r="AB42" s="57">
        <v>4.3479999999999999</v>
      </c>
      <c r="AC42" s="57">
        <v>4.5389999999999997</v>
      </c>
      <c r="AD42" s="57">
        <v>-4.5250000000000004</v>
      </c>
      <c r="AE42" s="57">
        <v>0.85299999999999998</v>
      </c>
      <c r="AF42" s="57">
        <v>2.82</v>
      </c>
      <c r="AG42" s="57">
        <v>4.6269999999999998</v>
      </c>
      <c r="AH42" s="57">
        <v>4.351</v>
      </c>
      <c r="AI42" s="57">
        <v>4.9960000000000004</v>
      </c>
      <c r="AJ42" s="57">
        <v>6.15</v>
      </c>
      <c r="AK42" s="57">
        <v>5</v>
      </c>
      <c r="AL42" s="57">
        <v>-0.92</v>
      </c>
      <c r="AM42" s="57">
        <v>2.895</v>
      </c>
      <c r="AN42" s="57">
        <v>2.8610000000000002</v>
      </c>
      <c r="AO42" s="57">
        <v>-0.26700000000000002</v>
      </c>
    </row>
    <row r="43" spans="1:75" x14ac:dyDescent="0.25">
      <c r="A43" s="57">
        <v>1996</v>
      </c>
      <c r="B43" s="57">
        <v>5.2808260000000002</v>
      </c>
      <c r="D43" s="57">
        <v>1996</v>
      </c>
      <c r="E43" s="57">
        <v>4.8366619999999996</v>
      </c>
      <c r="H43" s="57" t="s">
        <v>16</v>
      </c>
      <c r="I43" s="57" t="s">
        <v>801</v>
      </c>
      <c r="J43" s="57">
        <v>-4</v>
      </c>
      <c r="K43" s="57">
        <v>4.0999999999999996</v>
      </c>
      <c r="L43" s="57">
        <v>2</v>
      </c>
      <c r="M43" s="57">
        <v>4.9000000000000004</v>
      </c>
      <c r="N43" s="57">
        <v>5.8</v>
      </c>
      <c r="O43" s="57">
        <v>-2.1</v>
      </c>
      <c r="P43" s="57">
        <v>-15.4</v>
      </c>
      <c r="Q43" s="57">
        <v>3.5</v>
      </c>
      <c r="R43" s="57">
        <v>15.430999999999999</v>
      </c>
      <c r="S43" s="57">
        <v>5.1470000000000002</v>
      </c>
      <c r="T43" s="57">
        <v>6.1239999999999997</v>
      </c>
      <c r="U43" s="57">
        <v>-3.0870000000000002</v>
      </c>
      <c r="V43" s="57">
        <v>3.9470000000000001</v>
      </c>
      <c r="W43" s="57">
        <v>3.7130000000000001</v>
      </c>
      <c r="X43" s="57">
        <v>4.9740000000000002</v>
      </c>
      <c r="Y43" s="57">
        <v>3.625</v>
      </c>
      <c r="Z43" s="57">
        <v>5.7380000000000004</v>
      </c>
      <c r="AA43" s="57">
        <v>3.4780000000000002</v>
      </c>
      <c r="AB43" s="57">
        <v>-8.9429999999999996</v>
      </c>
      <c r="AC43" s="57">
        <v>-1.883</v>
      </c>
      <c r="AD43" s="57">
        <v>2.15</v>
      </c>
      <c r="AE43" s="57">
        <v>-0.67400000000000004</v>
      </c>
      <c r="AF43" s="57">
        <v>1.7010000000000001</v>
      </c>
      <c r="AG43" s="57">
        <v>1.1200000000000001</v>
      </c>
      <c r="AH43" s="57">
        <v>1.494</v>
      </c>
      <c r="AI43" s="57">
        <v>-1.913</v>
      </c>
      <c r="AJ43" s="57">
        <v>5.1710000000000003</v>
      </c>
      <c r="AK43" s="57">
        <v>1.0029999999999999</v>
      </c>
      <c r="AL43" s="57">
        <v>-2.9020000000000001</v>
      </c>
      <c r="AM43" s="57">
        <v>6.7389999999999999</v>
      </c>
      <c r="AN43" s="57">
        <v>7.0519999999999996</v>
      </c>
      <c r="AO43" s="57">
        <v>5.5670000000000002</v>
      </c>
    </row>
    <row r="44" spans="1:75" x14ac:dyDescent="0.25">
      <c r="A44" s="57">
        <v>1997</v>
      </c>
      <c r="B44" s="57">
        <v>5.4840549999999997</v>
      </c>
      <c r="D44" s="57">
        <v>1997</v>
      </c>
      <c r="E44" s="57">
        <v>6.8619640000000004</v>
      </c>
      <c r="H44" s="61" t="s">
        <v>18</v>
      </c>
      <c r="I44" s="57">
        <v>-3.605</v>
      </c>
      <c r="J44" s="57">
        <v>0.878</v>
      </c>
      <c r="K44" s="57">
        <v>4.5490000000000004</v>
      </c>
      <c r="L44" s="57">
        <v>2.6579999999999999</v>
      </c>
      <c r="M44" s="57">
        <v>4.8840000000000003</v>
      </c>
      <c r="N44" s="57">
        <v>7.6909999999999998</v>
      </c>
      <c r="O44" s="57">
        <v>8.5719999999999992</v>
      </c>
      <c r="P44" s="57">
        <v>10.768000000000001</v>
      </c>
      <c r="Q44" s="57">
        <v>3.2130000000000001</v>
      </c>
      <c r="R44" s="57">
        <v>6.0119999999999996</v>
      </c>
      <c r="S44" s="57">
        <v>5.2080000000000002</v>
      </c>
      <c r="T44" s="57">
        <v>2.57</v>
      </c>
      <c r="U44" s="57">
        <v>-1.2E-2</v>
      </c>
      <c r="V44" s="57">
        <v>-2.3559999999999999</v>
      </c>
      <c r="W44" s="57">
        <v>3.004</v>
      </c>
      <c r="X44" s="57">
        <v>2.726</v>
      </c>
      <c r="Y44" s="57">
        <v>4.5640000000000001</v>
      </c>
      <c r="Z44" s="57">
        <v>5.173</v>
      </c>
      <c r="AA44" s="57">
        <v>12.804</v>
      </c>
      <c r="AB44" s="57">
        <v>7.617</v>
      </c>
      <c r="AC44" s="57">
        <v>6.2229999999999999</v>
      </c>
      <c r="AD44" s="57">
        <v>-2.024</v>
      </c>
      <c r="AE44" s="57">
        <v>3.4369999999999998</v>
      </c>
      <c r="AF44" s="57">
        <v>9.4640000000000004</v>
      </c>
      <c r="AG44" s="57">
        <v>-0.64700000000000002</v>
      </c>
      <c r="AH44" s="57">
        <v>13.273</v>
      </c>
      <c r="AI44" s="57">
        <v>-3.9929999999999999</v>
      </c>
      <c r="AJ44" s="57">
        <v>6.1230000000000002</v>
      </c>
      <c r="AK44" s="57">
        <v>0.94799999999999995</v>
      </c>
      <c r="AL44" s="57">
        <v>-6.6589999999999998</v>
      </c>
      <c r="AM44" s="57">
        <v>-0.35199999999999998</v>
      </c>
      <c r="AN44" s="57">
        <v>0.96699999999999997</v>
      </c>
      <c r="AO44" s="57">
        <v>-0.81799999999999995</v>
      </c>
    </row>
    <row r="45" spans="1:75" x14ac:dyDescent="0.25">
      <c r="A45" s="57">
        <v>1998</v>
      </c>
      <c r="B45" s="57">
        <v>7.2274349999999998</v>
      </c>
      <c r="D45" s="57">
        <v>1998</v>
      </c>
      <c r="E45" s="57">
        <v>3.9034520000000001</v>
      </c>
      <c r="H45" s="57" t="s">
        <v>19</v>
      </c>
      <c r="I45" s="57" t="s">
        <v>705</v>
      </c>
      <c r="J45" s="57">
        <v>-0.498</v>
      </c>
      <c r="K45" s="57">
        <v>4.2</v>
      </c>
      <c r="L45" s="57">
        <v>-3.4</v>
      </c>
      <c r="M45" s="57">
        <v>5.5</v>
      </c>
      <c r="N45" s="57">
        <v>4.3</v>
      </c>
      <c r="O45" s="57">
        <v>-1</v>
      </c>
      <c r="P45" s="57">
        <v>5.6</v>
      </c>
      <c r="Q45" s="57">
        <v>1.958</v>
      </c>
      <c r="R45" s="57">
        <v>2.9249999999999998</v>
      </c>
      <c r="S45" s="57">
        <v>4.58</v>
      </c>
      <c r="T45" s="57">
        <v>5.0990000000000002</v>
      </c>
      <c r="U45" s="57">
        <v>1.0509999999999999</v>
      </c>
      <c r="V45" s="57">
        <v>2.0510000000000002</v>
      </c>
      <c r="W45" s="57">
        <v>3.153</v>
      </c>
      <c r="X45" s="57">
        <v>4.415</v>
      </c>
      <c r="Y45" s="57">
        <v>4.5960000000000001</v>
      </c>
      <c r="Z45" s="57">
        <v>6.5030000000000001</v>
      </c>
      <c r="AA45" s="57">
        <v>-27.155000000000001</v>
      </c>
      <c r="AB45" s="57">
        <v>7.6360000000000001</v>
      </c>
      <c r="AC45" s="57">
        <v>7.51</v>
      </c>
      <c r="AD45" s="57">
        <v>1.968</v>
      </c>
      <c r="AE45" s="57">
        <v>-1.3480000000000001</v>
      </c>
      <c r="AF45" s="57">
        <v>0.39100000000000001</v>
      </c>
      <c r="AG45" s="57">
        <v>2.843</v>
      </c>
      <c r="AH45" s="57">
        <v>4.3</v>
      </c>
      <c r="AI45" s="57">
        <v>2.1360000000000001</v>
      </c>
      <c r="AJ45" s="57">
        <v>3.202</v>
      </c>
      <c r="AK45" s="57">
        <v>3.222</v>
      </c>
      <c r="AL45" s="57">
        <v>2.996</v>
      </c>
      <c r="AM45" s="57">
        <v>3.4729999999999999</v>
      </c>
      <c r="AN45" s="57">
        <v>5.3390000000000004</v>
      </c>
      <c r="AO45" s="57">
        <v>-1.452</v>
      </c>
    </row>
    <row r="46" spans="1:75" x14ac:dyDescent="0.25">
      <c r="A46" s="57">
        <v>1999</v>
      </c>
      <c r="B46" s="57">
        <v>3.5757409999999998</v>
      </c>
      <c r="D46" s="57">
        <v>1999</v>
      </c>
      <c r="E46" s="57">
        <v>-2.675484</v>
      </c>
      <c r="H46" s="62" t="s">
        <v>20</v>
      </c>
      <c r="I46" s="57">
        <v>-2.0760000000000001</v>
      </c>
      <c r="J46" s="57">
        <v>0.56200000000000006</v>
      </c>
      <c r="K46" s="57">
        <v>-8.8840000000000003</v>
      </c>
      <c r="L46" s="57">
        <v>-11.497</v>
      </c>
      <c r="M46" s="57">
        <v>2.1339999999999999</v>
      </c>
      <c r="N46" s="57">
        <v>0.36599999999999999</v>
      </c>
      <c r="O46" s="57">
        <v>-0.23400000000000001</v>
      </c>
      <c r="P46" s="57">
        <v>-0.13</v>
      </c>
      <c r="Q46" s="57">
        <v>-5.9809999999999999</v>
      </c>
      <c r="R46" s="57">
        <v>-4.944</v>
      </c>
      <c r="S46" s="57">
        <v>-3.01</v>
      </c>
      <c r="T46" s="57">
        <v>6.0259999999999998</v>
      </c>
      <c r="U46" s="57">
        <v>7.758</v>
      </c>
      <c r="V46" s="57">
        <v>8.2010000000000005</v>
      </c>
      <c r="W46" s="57">
        <v>8.4819999999999993</v>
      </c>
      <c r="X46" s="57">
        <v>5.0549999999999997</v>
      </c>
      <c r="Y46" s="57">
        <v>7.9560000000000004</v>
      </c>
      <c r="Z46" s="57">
        <v>6.1849999999999996</v>
      </c>
      <c r="AA46" s="57">
        <v>-1.7070000000000001</v>
      </c>
      <c r="AB46" s="57">
        <v>2.9860000000000002</v>
      </c>
      <c r="AC46" s="57">
        <v>-1.345</v>
      </c>
      <c r="AD46" s="57">
        <v>2.2599999999999998</v>
      </c>
      <c r="AE46" s="57">
        <v>1.149</v>
      </c>
      <c r="AF46" s="57">
        <v>-0.65200000000000002</v>
      </c>
      <c r="AG46" s="57">
        <v>1.5660000000000001</v>
      </c>
      <c r="AH46" s="57">
        <v>-1.9419999999999999</v>
      </c>
      <c r="AI46" s="57">
        <v>5.1269999999999998</v>
      </c>
      <c r="AJ46" s="57">
        <v>7.02</v>
      </c>
      <c r="AK46" s="57">
        <v>1.9770000000000001</v>
      </c>
      <c r="AL46" s="57">
        <v>3.319</v>
      </c>
      <c r="AM46" s="57">
        <v>4.3710000000000004</v>
      </c>
      <c r="AN46" s="57">
        <v>5.4370000000000003</v>
      </c>
      <c r="AO46" s="57">
        <v>4.8159999999999998</v>
      </c>
    </row>
    <row r="47" spans="1:75" x14ac:dyDescent="0.25">
      <c r="A47" s="57">
        <v>2000</v>
      </c>
      <c r="B47" s="57">
        <v>4.4385050000000001</v>
      </c>
      <c r="D47" s="57">
        <v>2000</v>
      </c>
      <c r="E47" s="57">
        <v>-0.5936593</v>
      </c>
      <c r="H47" s="57" t="s">
        <v>21</v>
      </c>
      <c r="I47" s="57">
        <v>7.21</v>
      </c>
      <c r="J47" s="57">
        <v>4.2649999999999997</v>
      </c>
      <c r="K47" s="57">
        <v>2.1539999999999999</v>
      </c>
      <c r="L47" s="57">
        <v>-2.1509999999999998</v>
      </c>
      <c r="M47" s="57">
        <v>4.1289999999999996</v>
      </c>
      <c r="N47" s="57">
        <v>3.2930000000000001</v>
      </c>
      <c r="O47" s="57">
        <v>6.27</v>
      </c>
      <c r="P47" s="57">
        <v>8.5459999999999994</v>
      </c>
      <c r="Q47" s="57">
        <v>-0.09</v>
      </c>
      <c r="R47" s="57">
        <v>0.25800000000000001</v>
      </c>
      <c r="S47" s="57">
        <v>1.169</v>
      </c>
      <c r="T47" s="57">
        <v>-0.224</v>
      </c>
      <c r="U47" s="57">
        <v>-3.3740000000000001</v>
      </c>
      <c r="V47" s="57">
        <v>1.3129999999999999</v>
      </c>
      <c r="W47" s="57">
        <v>3.609</v>
      </c>
      <c r="X47" s="57">
        <v>0.11700000000000001</v>
      </c>
      <c r="Y47" s="57">
        <v>4.7850000000000001</v>
      </c>
      <c r="Z47" s="57">
        <v>4.9130000000000003</v>
      </c>
      <c r="AA47" s="57">
        <v>6.3170000000000002</v>
      </c>
      <c r="AB47" s="57">
        <v>4.0940000000000003</v>
      </c>
      <c r="AC47" s="57">
        <v>4.3220000000000001</v>
      </c>
      <c r="AD47" s="57">
        <v>3.9220000000000002</v>
      </c>
      <c r="AE47" s="57">
        <v>0.13900000000000001</v>
      </c>
      <c r="AF47" s="57">
        <v>2.4340000000000002</v>
      </c>
      <c r="AG47" s="57">
        <v>7.8360000000000003</v>
      </c>
      <c r="AH47" s="57">
        <v>7.23</v>
      </c>
      <c r="AI47" s="57">
        <v>4.7089999999999996</v>
      </c>
      <c r="AJ47" s="57">
        <v>5.9850000000000003</v>
      </c>
      <c r="AK47" s="57">
        <v>1.1879999999999999</v>
      </c>
      <c r="AL47" s="57">
        <v>-6.5650000000000004</v>
      </c>
      <c r="AM47" s="57">
        <v>-4.0979999999999999</v>
      </c>
      <c r="AN47" s="57">
        <v>2.89</v>
      </c>
      <c r="AO47" s="57">
        <v>1.639</v>
      </c>
    </row>
    <row r="48" spans="1:75" x14ac:dyDescent="0.25">
      <c r="A48" s="57">
        <v>2001</v>
      </c>
      <c r="B48" s="57">
        <v>2.1453820000000001</v>
      </c>
      <c r="D48" s="57">
        <v>2001</v>
      </c>
      <c r="E48" s="57">
        <v>-3.0510250000000001</v>
      </c>
      <c r="H48" s="62" t="s">
        <v>22</v>
      </c>
      <c r="I48" s="57">
        <v>-4.0410000000000004</v>
      </c>
      <c r="J48" s="57">
        <v>4.42</v>
      </c>
      <c r="K48" s="57">
        <v>3.08</v>
      </c>
      <c r="L48" s="57">
        <v>4.1529999999999996</v>
      </c>
      <c r="M48" s="57">
        <v>0.95</v>
      </c>
      <c r="N48" s="57">
        <v>-0.9</v>
      </c>
      <c r="O48" s="57">
        <v>7</v>
      </c>
      <c r="P48" s="57">
        <v>7.7</v>
      </c>
      <c r="Q48" s="57">
        <v>-3.9929999999999999</v>
      </c>
      <c r="R48" s="57">
        <v>4.7</v>
      </c>
      <c r="S48" s="57">
        <v>4.875</v>
      </c>
      <c r="T48" s="57">
        <v>0.83399999999999996</v>
      </c>
      <c r="U48" s="57">
        <v>2.778</v>
      </c>
      <c r="V48" s="57">
        <v>2.2109999999999999</v>
      </c>
      <c r="W48" s="57">
        <v>1.875</v>
      </c>
      <c r="X48" s="57">
        <v>2.5209999999999999</v>
      </c>
      <c r="Y48" s="57">
        <v>-0.24299999999999999</v>
      </c>
      <c r="Z48" s="57">
        <v>-1.641</v>
      </c>
      <c r="AA48" s="57">
        <v>-1.21</v>
      </c>
      <c r="AB48" s="57">
        <v>0.98099999999999998</v>
      </c>
      <c r="AC48" s="57">
        <v>0.77600000000000002</v>
      </c>
      <c r="AD48" s="57">
        <v>1.2809999999999999</v>
      </c>
      <c r="AE48" s="57">
        <v>0.67500000000000004</v>
      </c>
      <c r="AF48" s="57">
        <v>3.6659999999999999</v>
      </c>
      <c r="AG48" s="57">
        <v>1.3240000000000001</v>
      </c>
      <c r="AH48" s="57">
        <v>0.89400000000000002</v>
      </c>
      <c r="AI48" s="57">
        <v>2.8730000000000002</v>
      </c>
      <c r="AJ48" s="57">
        <v>1.4339999999999999</v>
      </c>
      <c r="AK48" s="57">
        <v>-0.80800000000000005</v>
      </c>
      <c r="AL48" s="57">
        <v>-3.3889999999999998</v>
      </c>
      <c r="AM48" s="57">
        <v>-1.4470000000000001</v>
      </c>
      <c r="AN48" s="57">
        <v>1.405</v>
      </c>
      <c r="AO48" s="57">
        <v>-0.48</v>
      </c>
    </row>
    <row r="49" spans="1:41" x14ac:dyDescent="0.25">
      <c r="A49" s="57">
        <v>2002</v>
      </c>
      <c r="B49" s="57">
        <v>2.2496719999999999</v>
      </c>
      <c r="D49" s="57">
        <v>2002</v>
      </c>
      <c r="E49" s="57">
        <v>-6.9271520000000004</v>
      </c>
      <c r="H49" s="57" t="s">
        <v>23</v>
      </c>
      <c r="I49" s="57">
        <v>-44.442</v>
      </c>
      <c r="J49" s="57">
        <v>-3.4830000000000001</v>
      </c>
      <c r="K49" s="57">
        <v>6.7910000000000004</v>
      </c>
      <c r="L49" s="57">
        <v>-0.71299999999999997</v>
      </c>
      <c r="M49" s="57">
        <v>5.024</v>
      </c>
      <c r="N49" s="57">
        <v>-6.6059999999999999</v>
      </c>
      <c r="O49" s="57">
        <v>-1.22</v>
      </c>
      <c r="P49" s="57">
        <v>-9.125</v>
      </c>
      <c r="Q49" s="57">
        <v>9.1</v>
      </c>
      <c r="R49" s="57">
        <v>-2.4369999999999998</v>
      </c>
      <c r="S49" s="57">
        <v>4.13</v>
      </c>
      <c r="T49" s="57">
        <v>-2.59</v>
      </c>
      <c r="U49" s="57">
        <v>0.187</v>
      </c>
      <c r="V49" s="57">
        <v>0.57999999999999996</v>
      </c>
      <c r="W49" s="57">
        <v>1.3160000000000001</v>
      </c>
      <c r="X49" s="57">
        <v>-0.64100000000000001</v>
      </c>
      <c r="Y49" s="57">
        <v>3.0089999999999999</v>
      </c>
      <c r="Z49" s="57">
        <v>2.3580000000000001</v>
      </c>
      <c r="AA49" s="57">
        <v>7.2619999999999996</v>
      </c>
      <c r="AB49" s="57">
        <v>-2.758</v>
      </c>
      <c r="AC49" s="57">
        <v>5.3029999999999999</v>
      </c>
      <c r="AD49" s="57">
        <v>0.70299999999999996</v>
      </c>
      <c r="AE49" s="57">
        <v>0.57799999999999996</v>
      </c>
      <c r="AF49" s="57">
        <v>4.03</v>
      </c>
      <c r="AG49" s="57">
        <v>3.173</v>
      </c>
      <c r="AH49" s="57">
        <v>-0.17399999999999999</v>
      </c>
      <c r="AI49" s="57">
        <v>-4.508</v>
      </c>
      <c r="AJ49" s="57">
        <v>7.516</v>
      </c>
      <c r="AK49" s="57">
        <v>2.754</v>
      </c>
      <c r="AL49" s="57">
        <v>-0.66500000000000004</v>
      </c>
      <c r="AM49" s="57">
        <v>-0.5</v>
      </c>
      <c r="AN49" s="57">
        <v>2.74</v>
      </c>
      <c r="AO49" s="57">
        <v>2.81</v>
      </c>
    </row>
    <row r="50" spans="1:41" x14ac:dyDescent="0.25">
      <c r="A50" s="57">
        <v>2003</v>
      </c>
      <c r="B50" s="57">
        <v>-1.163743</v>
      </c>
      <c r="D50" s="57">
        <v>2003</v>
      </c>
      <c r="E50" s="57">
        <v>7.3167460000000002</v>
      </c>
      <c r="H50" s="57" t="s">
        <v>24</v>
      </c>
      <c r="I50" s="57" t="s">
        <v>705</v>
      </c>
      <c r="J50" s="57" t="s">
        <v>705</v>
      </c>
      <c r="K50" s="57" t="s">
        <v>705</v>
      </c>
      <c r="L50" s="57" t="s">
        <v>705</v>
      </c>
      <c r="M50" s="57" t="s">
        <v>705</v>
      </c>
      <c r="N50" s="57" t="s">
        <v>705</v>
      </c>
      <c r="O50" s="57" t="s">
        <v>705</v>
      </c>
      <c r="P50" s="57" t="s">
        <v>705</v>
      </c>
      <c r="Q50" s="57" t="s">
        <v>705</v>
      </c>
      <c r="R50" s="57" t="s">
        <v>705</v>
      </c>
      <c r="S50" s="57" t="s">
        <v>705</v>
      </c>
      <c r="T50" s="57" t="s">
        <v>705</v>
      </c>
      <c r="U50" s="57" t="s">
        <v>705</v>
      </c>
      <c r="V50" s="57">
        <v>-11.4</v>
      </c>
      <c r="W50" s="57">
        <v>2.2000000000000002</v>
      </c>
      <c r="X50" s="57">
        <v>-2.0840000000000001</v>
      </c>
      <c r="Y50" s="57">
        <v>4.274</v>
      </c>
      <c r="Z50" s="57">
        <v>9.1080000000000005</v>
      </c>
      <c r="AA50" s="57">
        <v>5.4359999999999999</v>
      </c>
      <c r="AB50" s="57">
        <v>3.0409999999999999</v>
      </c>
      <c r="AC50" s="57">
        <v>5.7489999999999997</v>
      </c>
      <c r="AD50" s="57">
        <v>7.3490000000000002</v>
      </c>
      <c r="AE50" s="57">
        <v>7.2240000000000002</v>
      </c>
      <c r="AF50" s="57">
        <v>7.6</v>
      </c>
      <c r="AG50" s="57">
        <v>8.8569999999999993</v>
      </c>
      <c r="AH50" s="57">
        <v>10.122999999999999</v>
      </c>
      <c r="AI50" s="57">
        <v>11.154</v>
      </c>
      <c r="AJ50" s="57">
        <v>9.6</v>
      </c>
      <c r="AK50" s="57">
        <v>-3.2749999999999999</v>
      </c>
      <c r="AL50" s="57">
        <v>-17.728999999999999</v>
      </c>
      <c r="AM50" s="57">
        <v>-0.94199999999999995</v>
      </c>
      <c r="AN50" s="57">
        <v>5.4770000000000003</v>
      </c>
      <c r="AO50" s="57">
        <v>5.5780000000000003</v>
      </c>
    </row>
    <row r="51" spans="1:41" x14ac:dyDescent="0.25">
      <c r="A51" s="57">
        <v>2004</v>
      </c>
      <c r="B51" s="57">
        <v>0.94582469999999996</v>
      </c>
      <c r="D51" s="57">
        <v>2004</v>
      </c>
      <c r="E51" s="57">
        <v>7.2011810000000001</v>
      </c>
      <c r="H51" s="57" t="s">
        <v>25</v>
      </c>
      <c r="I51" s="57">
        <v>-0.82499999999999996</v>
      </c>
      <c r="J51" s="57">
        <v>3.0790000000000002</v>
      </c>
      <c r="K51" s="57">
        <v>5.556</v>
      </c>
      <c r="L51" s="57">
        <v>0.318</v>
      </c>
      <c r="M51" s="57">
        <v>5.0970000000000004</v>
      </c>
      <c r="N51" s="57">
        <v>4.3869999999999996</v>
      </c>
      <c r="O51" s="57">
        <v>5.3520000000000003</v>
      </c>
      <c r="P51" s="57">
        <v>0.189</v>
      </c>
      <c r="Q51" s="57">
        <v>8.8279999999999994</v>
      </c>
      <c r="R51" s="57">
        <v>6.8019999999999996</v>
      </c>
      <c r="S51" s="57">
        <v>6.4740000000000002</v>
      </c>
      <c r="T51" s="57">
        <v>2.3519999999999999</v>
      </c>
      <c r="U51" s="57">
        <v>7.3630000000000004</v>
      </c>
      <c r="V51" s="57">
        <v>3.294</v>
      </c>
      <c r="W51" s="57">
        <v>5.6719999999999997</v>
      </c>
      <c r="X51" s="57">
        <v>1.778</v>
      </c>
      <c r="Y51" s="57">
        <v>4.673</v>
      </c>
      <c r="Z51" s="57">
        <v>3.4369999999999998</v>
      </c>
      <c r="AA51" s="57">
        <v>5.4889999999999999</v>
      </c>
      <c r="AB51" s="57">
        <v>0.376</v>
      </c>
      <c r="AC51" s="57">
        <v>5.66</v>
      </c>
      <c r="AD51" s="57">
        <v>3.669</v>
      </c>
      <c r="AE51" s="57">
        <v>1.9910000000000001</v>
      </c>
      <c r="AF51" s="57">
        <v>3.4550000000000001</v>
      </c>
      <c r="AG51" s="57">
        <v>2.8039999999999998</v>
      </c>
      <c r="AH51" s="57">
        <v>2.9369999999999998</v>
      </c>
      <c r="AI51" s="57">
        <v>4.0979999999999999</v>
      </c>
      <c r="AJ51" s="57">
        <v>4.8540000000000001</v>
      </c>
      <c r="AK51" s="57">
        <v>5.133</v>
      </c>
      <c r="AL51" s="57">
        <v>4.8079999999999998</v>
      </c>
      <c r="AM51" s="57">
        <v>6.2690000000000001</v>
      </c>
      <c r="AN51" s="57">
        <v>5.71</v>
      </c>
      <c r="AO51" s="57">
        <v>4.5490000000000004</v>
      </c>
    </row>
    <row r="52" spans="1:41" x14ac:dyDescent="0.25">
      <c r="A52" s="57">
        <v>2005</v>
      </c>
      <c r="B52" s="57">
        <v>3.909443</v>
      </c>
      <c r="D52" s="57">
        <v>2005</v>
      </c>
      <c r="E52" s="57">
        <v>8.5705600000000004</v>
      </c>
      <c r="H52" s="57" t="s">
        <v>26</v>
      </c>
      <c r="I52" s="57">
        <v>3.17</v>
      </c>
      <c r="J52" s="57">
        <v>0.79800000000000004</v>
      </c>
      <c r="K52" s="57">
        <v>1.0389999999999999</v>
      </c>
      <c r="L52" s="57">
        <v>1.887</v>
      </c>
      <c r="M52" s="57">
        <v>4.7300000000000004</v>
      </c>
      <c r="N52" s="57">
        <v>5.5960000000000001</v>
      </c>
      <c r="O52" s="57">
        <v>9.9830000000000005</v>
      </c>
      <c r="P52" s="57">
        <v>3.9510000000000001</v>
      </c>
      <c r="Q52" s="57">
        <v>8.4640000000000004</v>
      </c>
      <c r="R52" s="57">
        <v>9.798</v>
      </c>
      <c r="S52" s="57">
        <v>5.32</v>
      </c>
      <c r="T52" s="57">
        <v>8.6449999999999996</v>
      </c>
      <c r="U52" s="57">
        <v>1.819</v>
      </c>
      <c r="V52" s="57">
        <v>4.2009999999999996</v>
      </c>
      <c r="W52" s="57">
        <v>3.8210000000000002</v>
      </c>
      <c r="X52" s="57">
        <v>1.4319999999999999</v>
      </c>
      <c r="Y52" s="57">
        <v>1.5149999999999999</v>
      </c>
      <c r="Z52" s="57">
        <v>5.9370000000000003</v>
      </c>
      <c r="AA52" s="57">
        <v>6.492</v>
      </c>
      <c r="AB52" s="57">
        <v>8.4209999999999994</v>
      </c>
      <c r="AC52" s="57">
        <v>8.4410000000000007</v>
      </c>
      <c r="AD52" s="57">
        <v>2.52</v>
      </c>
      <c r="AE52" s="57">
        <v>4.0880000000000001</v>
      </c>
      <c r="AF52" s="57">
        <v>1.669</v>
      </c>
      <c r="AG52" s="57">
        <v>4.3760000000000003</v>
      </c>
      <c r="AH52" s="57">
        <v>5.2530000000000001</v>
      </c>
      <c r="AI52" s="57">
        <v>4.9329999999999998</v>
      </c>
      <c r="AJ52" s="57">
        <v>6.5880000000000001</v>
      </c>
      <c r="AK52" s="57">
        <v>-0.73499999999999999</v>
      </c>
      <c r="AL52" s="57">
        <v>-4.0730000000000004</v>
      </c>
      <c r="AM52" s="57">
        <v>2.891</v>
      </c>
      <c r="AN52" s="57">
        <v>1.6559999999999999</v>
      </c>
      <c r="AO52" s="57">
        <v>0.33600000000000002</v>
      </c>
    </row>
    <row r="53" spans="1:41" x14ac:dyDescent="0.25">
      <c r="A53" s="57">
        <v>2006</v>
      </c>
      <c r="B53" s="57">
        <v>3.3767450000000001</v>
      </c>
      <c r="D53" s="57">
        <v>2006</v>
      </c>
      <c r="E53" s="57">
        <v>7.6146250000000002</v>
      </c>
      <c r="H53" s="57" t="s">
        <v>28</v>
      </c>
      <c r="I53" s="57">
        <v>18.803000000000001</v>
      </c>
      <c r="J53" s="57">
        <v>7.8860000000000001</v>
      </c>
      <c r="K53" s="57">
        <v>7.4660000000000002</v>
      </c>
      <c r="L53" s="57">
        <v>4.4139999999999997</v>
      </c>
      <c r="M53" s="57">
        <v>17.379000000000001</v>
      </c>
      <c r="N53" s="57">
        <v>13.801</v>
      </c>
      <c r="O53" s="57">
        <v>8.5960000000000001</v>
      </c>
      <c r="P53" s="57">
        <v>8.8659999999999997</v>
      </c>
      <c r="Q53" s="57">
        <v>8.7219999999999995</v>
      </c>
      <c r="R53" s="57">
        <v>9.2919999999999998</v>
      </c>
      <c r="S53" s="57">
        <v>-4.0490000000000004</v>
      </c>
      <c r="T53" s="57">
        <v>6.8959999999999999</v>
      </c>
      <c r="U53" s="57">
        <v>6.4669999999999996</v>
      </c>
      <c r="V53" s="57">
        <v>5.4169999999999998</v>
      </c>
      <c r="W53" s="57">
        <v>7.5049999999999999</v>
      </c>
      <c r="X53" s="57">
        <v>7.3769999999999998</v>
      </c>
      <c r="Y53" s="57">
        <v>9.0839999999999996</v>
      </c>
      <c r="Z53" s="57">
        <v>10.404999999999999</v>
      </c>
      <c r="AA53" s="57">
        <v>9.7889999999999997</v>
      </c>
      <c r="AB53" s="57">
        <v>7.23</v>
      </c>
      <c r="AC53" s="57">
        <v>4.7699999999999996</v>
      </c>
      <c r="AD53" s="57">
        <v>3.452</v>
      </c>
      <c r="AE53" s="57">
        <v>6.0979999999999999</v>
      </c>
      <c r="AF53" s="57">
        <v>14.153</v>
      </c>
      <c r="AG53" s="57">
        <v>12.481</v>
      </c>
      <c r="AH53" s="57">
        <v>-8.6750000000000007</v>
      </c>
      <c r="AI53" s="57">
        <v>19.585999999999999</v>
      </c>
      <c r="AJ53" s="57">
        <v>10.555999999999999</v>
      </c>
      <c r="AK53" s="57">
        <v>12.199</v>
      </c>
      <c r="AL53" s="57">
        <v>-3.6339999999999999</v>
      </c>
      <c r="AM53" s="57">
        <v>7.0579999999999998</v>
      </c>
      <c r="AN53" s="57">
        <v>6.476</v>
      </c>
      <c r="AO53" s="57">
        <v>0.878</v>
      </c>
    </row>
    <row r="54" spans="1:41" x14ac:dyDescent="0.25">
      <c r="A54" s="57">
        <v>2007</v>
      </c>
      <c r="B54" s="57">
        <v>1.253433</v>
      </c>
      <c r="D54" s="57">
        <v>2007</v>
      </c>
      <c r="E54" s="57">
        <v>7.4682700000000004</v>
      </c>
      <c r="H54" s="57" t="s">
        <v>29</v>
      </c>
      <c r="I54" s="57" t="s">
        <v>705</v>
      </c>
      <c r="J54" s="57" t="s">
        <v>705</v>
      </c>
      <c r="K54" s="57" t="s">
        <v>705</v>
      </c>
      <c r="L54" s="57" t="s">
        <v>705</v>
      </c>
      <c r="M54" s="57" t="s">
        <v>705</v>
      </c>
      <c r="N54" s="57" t="s">
        <v>705</v>
      </c>
      <c r="O54" s="57" t="s">
        <v>705</v>
      </c>
      <c r="P54" s="57" t="s">
        <v>705</v>
      </c>
      <c r="Q54" s="57" t="s">
        <v>705</v>
      </c>
      <c r="R54" s="57" t="s">
        <v>705</v>
      </c>
      <c r="S54" s="57" t="s">
        <v>705</v>
      </c>
      <c r="T54" s="57" t="s">
        <v>705</v>
      </c>
      <c r="U54" s="57" t="s">
        <v>705</v>
      </c>
      <c r="V54" s="57" t="s">
        <v>705</v>
      </c>
      <c r="W54" s="57" t="s">
        <v>705</v>
      </c>
      <c r="X54" s="57" t="s">
        <v>705</v>
      </c>
      <c r="Y54" s="57" t="s">
        <v>705</v>
      </c>
      <c r="Z54" s="57" t="s">
        <v>705</v>
      </c>
      <c r="AA54" s="57" t="s">
        <v>705</v>
      </c>
      <c r="AB54" s="57" t="s">
        <v>705</v>
      </c>
      <c r="AC54" s="57" t="s">
        <v>705</v>
      </c>
      <c r="AD54" s="57">
        <v>-2E-3</v>
      </c>
      <c r="AE54" s="57">
        <v>2.4340000000000002</v>
      </c>
      <c r="AF54" s="57">
        <v>0.71599999999999997</v>
      </c>
      <c r="AG54" s="57">
        <v>-0.28899999999999998</v>
      </c>
      <c r="AH54" s="57">
        <v>3.585</v>
      </c>
      <c r="AI54" s="57">
        <v>2.58</v>
      </c>
      <c r="AJ54" s="57">
        <v>4.0730000000000004</v>
      </c>
      <c r="AK54" s="57">
        <v>3.8809999999999998</v>
      </c>
      <c r="AL54" s="57">
        <v>-2.8119999999999998</v>
      </c>
      <c r="AM54" s="57">
        <v>3.1890000000000001</v>
      </c>
      <c r="AN54" s="57">
        <v>1.819</v>
      </c>
      <c r="AO54" s="57">
        <v>1.0389999999999999</v>
      </c>
    </row>
    <row r="55" spans="1:41" x14ac:dyDescent="0.25">
      <c r="A55" s="57">
        <v>2008</v>
      </c>
      <c r="B55" s="57">
        <v>-2.2992819999999998</v>
      </c>
      <c r="D55" s="57">
        <v>2008</v>
      </c>
      <c r="E55" s="57">
        <v>5.3361549999999998</v>
      </c>
      <c r="H55" s="57" t="s">
        <v>30</v>
      </c>
      <c r="I55" s="57">
        <v>11.361000000000001</v>
      </c>
      <c r="J55" s="57">
        <v>-7.0640000000000001</v>
      </c>
      <c r="K55" s="57">
        <v>5.2809999999999997</v>
      </c>
      <c r="L55" s="57">
        <v>5.899</v>
      </c>
      <c r="M55" s="57">
        <v>0.96899999999999997</v>
      </c>
      <c r="N55" s="57">
        <v>4.8259999999999996</v>
      </c>
      <c r="O55" s="57">
        <v>8.8059999999999992</v>
      </c>
      <c r="P55" s="57">
        <v>11.154999999999999</v>
      </c>
      <c r="Q55" s="57">
        <v>8.6669999999999998</v>
      </c>
      <c r="R55" s="57">
        <v>5.8239999999999998</v>
      </c>
      <c r="S55" s="57">
        <v>4.9039999999999999</v>
      </c>
      <c r="T55" s="57">
        <v>6.3810000000000002</v>
      </c>
      <c r="U55" s="57">
        <v>10.416</v>
      </c>
      <c r="V55" s="57">
        <v>10.275</v>
      </c>
      <c r="W55" s="57">
        <v>4.8449999999999998</v>
      </c>
      <c r="X55" s="57">
        <v>4.4459999999999997</v>
      </c>
      <c r="Y55" s="57">
        <v>0.26500000000000001</v>
      </c>
      <c r="Z55" s="57">
        <v>3.7309999999999999</v>
      </c>
      <c r="AA55" s="57">
        <v>8.5749999999999993</v>
      </c>
      <c r="AB55" s="57">
        <v>4.6189999999999998</v>
      </c>
      <c r="AC55" s="57">
        <v>7.1989999999999998</v>
      </c>
      <c r="AD55" s="57">
        <v>3.214</v>
      </c>
      <c r="AE55" s="57">
        <v>1.627</v>
      </c>
      <c r="AF55" s="57">
        <v>5.984</v>
      </c>
      <c r="AG55" s="57">
        <v>4.2990000000000004</v>
      </c>
      <c r="AH55" s="57">
        <v>1.4530000000000001</v>
      </c>
      <c r="AI55" s="57">
        <v>4.5140000000000002</v>
      </c>
      <c r="AJ55" s="57">
        <v>5.875</v>
      </c>
      <c r="AK55" s="57">
        <v>5.5170000000000003</v>
      </c>
      <c r="AL55" s="57">
        <v>3.0150000000000001</v>
      </c>
      <c r="AM55" s="57">
        <v>4.0999999999999996</v>
      </c>
      <c r="AN55" s="57">
        <v>3.8</v>
      </c>
      <c r="AO55" s="57">
        <v>3.2949999999999999</v>
      </c>
    </row>
    <row r="56" spans="1:41" x14ac:dyDescent="0.25">
      <c r="A56" s="57">
        <v>2009</v>
      </c>
      <c r="B56" s="57">
        <v>-5.6474970000000004</v>
      </c>
      <c r="D56" s="57">
        <v>2009</v>
      </c>
      <c r="E56" s="57">
        <v>2.0125299999999999</v>
      </c>
      <c r="H56" s="57" t="s">
        <v>31</v>
      </c>
      <c r="I56" s="57">
        <v>6.4429999999999996</v>
      </c>
      <c r="J56" s="57">
        <v>8.3759999999999994</v>
      </c>
      <c r="K56" s="57">
        <v>8.3309999999999995</v>
      </c>
      <c r="L56" s="57">
        <v>5.7919999999999998</v>
      </c>
      <c r="M56" s="57">
        <v>5.9139999999999997</v>
      </c>
      <c r="N56" s="57">
        <v>5.6790000000000003</v>
      </c>
      <c r="O56" s="57">
        <v>9.4260000000000002</v>
      </c>
      <c r="P56" s="57">
        <v>3.5419999999999998</v>
      </c>
      <c r="Q56" s="57">
        <v>5.1459999999999999</v>
      </c>
      <c r="R56" s="57">
        <v>4.1829999999999998</v>
      </c>
      <c r="S56" s="57">
        <v>-2.4860000000000002</v>
      </c>
      <c r="T56" s="57">
        <v>-9.1989999999999998</v>
      </c>
      <c r="U56" s="57">
        <v>-9.2560000000000002</v>
      </c>
      <c r="V56" s="57">
        <v>-3.169</v>
      </c>
      <c r="W56" s="57">
        <v>2.1339999999999999</v>
      </c>
      <c r="X56" s="57">
        <v>6.3760000000000003</v>
      </c>
      <c r="Y56" s="57">
        <v>2.2349999999999999</v>
      </c>
      <c r="Z56" s="57">
        <v>3.8969999999999998</v>
      </c>
      <c r="AA56" s="57">
        <v>3.34</v>
      </c>
      <c r="AB56" s="57">
        <v>3.07</v>
      </c>
      <c r="AC56" s="57">
        <v>1.1459999999999999</v>
      </c>
      <c r="AD56" s="57">
        <v>2.9529999999999998</v>
      </c>
      <c r="AE56" s="57">
        <v>4.7329999999999997</v>
      </c>
      <c r="AF56" s="57">
        <v>7.0049999999999999</v>
      </c>
      <c r="AG56" s="57">
        <v>10.625</v>
      </c>
      <c r="AH56" s="57">
        <v>7.2539999999999996</v>
      </c>
      <c r="AI56" s="57">
        <v>8.5559999999999992</v>
      </c>
      <c r="AJ56" s="57">
        <v>10.247999999999999</v>
      </c>
      <c r="AK56" s="57">
        <v>8.9</v>
      </c>
      <c r="AL56" s="57">
        <v>-1.2689999999999999</v>
      </c>
      <c r="AM56" s="57">
        <v>6.3650000000000002</v>
      </c>
      <c r="AN56" s="57">
        <v>17.513999999999999</v>
      </c>
      <c r="AO56" s="57">
        <v>12.282999999999999</v>
      </c>
    </row>
    <row r="57" spans="1:41" x14ac:dyDescent="0.25">
      <c r="A57" s="57">
        <v>2010</v>
      </c>
      <c r="B57" s="57">
        <v>0.59800260000000005</v>
      </c>
      <c r="D57" s="57">
        <v>2010</v>
      </c>
      <c r="E57" s="57">
        <v>7.2942770000000001</v>
      </c>
      <c r="H57" s="57" t="s">
        <v>32</v>
      </c>
      <c r="I57" s="57" t="s">
        <v>705</v>
      </c>
      <c r="J57" s="57" t="s">
        <v>705</v>
      </c>
      <c r="K57" s="57" t="s">
        <v>705</v>
      </c>
      <c r="L57" s="57" t="s">
        <v>705</v>
      </c>
      <c r="M57" s="57" t="s">
        <v>705</v>
      </c>
      <c r="N57" s="57" t="s">
        <v>705</v>
      </c>
      <c r="O57" s="57" t="s">
        <v>705</v>
      </c>
      <c r="P57" s="57" t="s">
        <v>705</v>
      </c>
      <c r="Q57" s="57" t="s">
        <v>705</v>
      </c>
      <c r="R57" s="57" t="s">
        <v>705</v>
      </c>
      <c r="S57" s="57" t="s">
        <v>705</v>
      </c>
      <c r="T57" s="57" t="s">
        <v>705</v>
      </c>
      <c r="U57" s="57" t="s">
        <v>705</v>
      </c>
      <c r="V57" s="57" t="s">
        <v>705</v>
      </c>
      <c r="W57" s="57" t="s">
        <v>705</v>
      </c>
      <c r="X57" s="57" t="s">
        <v>705</v>
      </c>
      <c r="Y57" s="57" t="s">
        <v>705</v>
      </c>
      <c r="Z57" s="57" t="s">
        <v>705</v>
      </c>
      <c r="AA57" s="57" t="s">
        <v>705</v>
      </c>
      <c r="AB57" s="57" t="s">
        <v>705</v>
      </c>
      <c r="AC57" s="57" t="s">
        <v>705</v>
      </c>
      <c r="AD57" s="57">
        <v>1.1000000000000001</v>
      </c>
      <c r="AE57" s="57">
        <v>1.9</v>
      </c>
      <c r="AF57" s="57">
        <v>2.5</v>
      </c>
      <c r="AG57" s="57">
        <v>4.4000000000000004</v>
      </c>
      <c r="AH57" s="57">
        <v>4.2</v>
      </c>
      <c r="AI57" s="57">
        <v>8.6</v>
      </c>
      <c r="AJ57" s="57">
        <v>10.7</v>
      </c>
      <c r="AK57" s="57">
        <v>6.9</v>
      </c>
      <c r="AL57" s="57">
        <v>-5.7</v>
      </c>
      <c r="AM57" s="57">
        <v>2.464</v>
      </c>
      <c r="AN57" s="57">
        <v>3.222</v>
      </c>
      <c r="AO57" s="57">
        <v>-0.54500000000000004</v>
      </c>
    </row>
    <row r="58" spans="1:41" x14ac:dyDescent="0.25">
      <c r="A58" s="57">
        <v>1990</v>
      </c>
      <c r="B58" s="57">
        <v>2.825475</v>
      </c>
      <c r="D58" s="57">
        <v>1990</v>
      </c>
      <c r="E58" s="57">
        <v>0.26810299999999998</v>
      </c>
      <c r="H58" s="57" t="s">
        <v>33</v>
      </c>
      <c r="I58" s="57" t="s">
        <v>705</v>
      </c>
      <c r="J58" s="57" t="s">
        <v>705</v>
      </c>
      <c r="K58" s="57" t="s">
        <v>705</v>
      </c>
      <c r="L58" s="57" t="s">
        <v>705</v>
      </c>
      <c r="M58" s="57" t="s">
        <v>705</v>
      </c>
      <c r="N58" s="57" t="s">
        <v>705</v>
      </c>
      <c r="O58" s="57" t="s">
        <v>705</v>
      </c>
      <c r="P58" s="57" t="s">
        <v>705</v>
      </c>
      <c r="Q58" s="57" t="s">
        <v>705</v>
      </c>
      <c r="R58" s="57" t="s">
        <v>705</v>
      </c>
      <c r="S58" s="57" t="s">
        <v>705</v>
      </c>
      <c r="T58" s="57">
        <v>5.343</v>
      </c>
      <c r="U58" s="57">
        <v>9.27</v>
      </c>
      <c r="V58" s="57">
        <v>-1.62</v>
      </c>
      <c r="W58" s="57">
        <v>5.133</v>
      </c>
      <c r="X58" s="57">
        <v>3.226</v>
      </c>
      <c r="Y58" s="57">
        <v>2.3039999999999998</v>
      </c>
      <c r="Z58" s="57">
        <v>4.6909999999999998</v>
      </c>
      <c r="AA58" s="57">
        <v>3.9940000000000002</v>
      </c>
      <c r="AB58" s="57">
        <v>2.681</v>
      </c>
      <c r="AC58" s="57">
        <v>4.08</v>
      </c>
      <c r="AD58" s="57">
        <v>1.171</v>
      </c>
      <c r="AE58" s="57">
        <v>4.7919999999999998</v>
      </c>
      <c r="AF58" s="57">
        <v>4.2549999999999999</v>
      </c>
      <c r="AG58" s="57">
        <v>12.266999999999999</v>
      </c>
      <c r="AH58" s="57">
        <v>2.492</v>
      </c>
      <c r="AI58" s="57">
        <v>7.0730000000000004</v>
      </c>
      <c r="AJ58" s="57">
        <v>5.3780000000000001</v>
      </c>
      <c r="AK58" s="57">
        <v>3.3719999999999999</v>
      </c>
      <c r="AL58" s="57">
        <v>-1.0920000000000001</v>
      </c>
      <c r="AM58" s="57">
        <v>6.274</v>
      </c>
      <c r="AN58" s="57">
        <v>5.68</v>
      </c>
      <c r="AO58" s="57">
        <v>5.0199999999999996</v>
      </c>
    </row>
    <row r="59" spans="1:41" x14ac:dyDescent="0.25">
      <c r="A59" s="57">
        <v>1991</v>
      </c>
      <c r="B59" s="57">
        <v>7.9453680000000002</v>
      </c>
      <c r="D59" s="57">
        <v>1991</v>
      </c>
      <c r="E59" s="57">
        <v>1.7034800000000001</v>
      </c>
      <c r="H59" s="57" t="s">
        <v>34</v>
      </c>
      <c r="I59" s="57">
        <v>-1.016</v>
      </c>
      <c r="J59" s="57">
        <v>-3.8940000000000001</v>
      </c>
      <c r="K59" s="57">
        <v>-8.2100000000000009</v>
      </c>
      <c r="L59" s="57">
        <v>-5.3289999999999997</v>
      </c>
      <c r="M59" s="57">
        <v>15.988</v>
      </c>
      <c r="N59" s="57">
        <v>-13.031000000000001</v>
      </c>
      <c r="O59" s="57">
        <v>3.706</v>
      </c>
      <c r="P59" s="57">
        <v>0.9</v>
      </c>
      <c r="Q59" s="57">
        <v>4.7</v>
      </c>
      <c r="R59" s="57">
        <v>5.3</v>
      </c>
      <c r="S59" s="57">
        <v>-14.644</v>
      </c>
      <c r="T59" s="57">
        <v>-2.5529999999999999</v>
      </c>
      <c r="U59" s="57">
        <v>8.157</v>
      </c>
      <c r="V59" s="57">
        <v>-0.45500000000000002</v>
      </c>
      <c r="W59" s="57">
        <v>1.9570000000000001</v>
      </c>
      <c r="X59" s="57">
        <v>3.6320000000000001</v>
      </c>
      <c r="Y59" s="57">
        <v>7.6</v>
      </c>
      <c r="Z59" s="57">
        <v>28.446999999999999</v>
      </c>
      <c r="AA59" s="57">
        <v>9.0310000000000006</v>
      </c>
      <c r="AB59" s="57">
        <v>5.5039999999999996</v>
      </c>
      <c r="AC59" s="57">
        <v>10.939</v>
      </c>
      <c r="AD59" s="57">
        <v>6.3179999999999996</v>
      </c>
      <c r="AE59" s="57">
        <v>3.2</v>
      </c>
      <c r="AF59" s="57">
        <v>6.3230000000000004</v>
      </c>
      <c r="AG59" s="57">
        <v>17.722999999999999</v>
      </c>
      <c r="AH59" s="57">
        <v>7.4930000000000003</v>
      </c>
      <c r="AI59" s="57">
        <v>26.17</v>
      </c>
      <c r="AJ59" s="57">
        <v>17.984999999999999</v>
      </c>
      <c r="AK59" s="57">
        <v>17.663</v>
      </c>
      <c r="AL59" s="57">
        <v>11.958</v>
      </c>
      <c r="AM59" s="57">
        <v>16.731999999999999</v>
      </c>
      <c r="AN59" s="57">
        <v>12.962999999999999</v>
      </c>
      <c r="AO59" s="57">
        <v>6.2430000000000003</v>
      </c>
    </row>
    <row r="60" spans="1:41" x14ac:dyDescent="0.25">
      <c r="A60" s="57">
        <v>1992</v>
      </c>
      <c r="B60" s="57">
        <v>8.2932190000000006</v>
      </c>
      <c r="D60" s="57">
        <v>1992</v>
      </c>
      <c r="E60" s="57">
        <v>3.981268</v>
      </c>
      <c r="H60" s="57" t="s">
        <v>35</v>
      </c>
      <c r="I60" s="57">
        <v>-6.1230000000000002</v>
      </c>
      <c r="J60" s="57">
        <v>-9.0559999999999992</v>
      </c>
      <c r="K60" s="57">
        <v>-1.014</v>
      </c>
      <c r="L60" s="57">
        <v>0.48499999999999999</v>
      </c>
      <c r="M60" s="57">
        <v>1.98</v>
      </c>
      <c r="N60" s="57">
        <v>5.8259999999999996</v>
      </c>
      <c r="O60" s="57">
        <v>4.79</v>
      </c>
      <c r="P60" s="57">
        <v>0.50900000000000001</v>
      </c>
      <c r="Q60" s="57">
        <v>2.871</v>
      </c>
      <c r="R60" s="57">
        <v>5.819</v>
      </c>
      <c r="S60" s="57">
        <v>-6.444</v>
      </c>
      <c r="T60" s="57">
        <v>-2.4430000000000001</v>
      </c>
      <c r="U60" s="57">
        <v>4.1349999999999998</v>
      </c>
      <c r="V60" s="57">
        <v>1.6830000000000001</v>
      </c>
      <c r="W60" s="57">
        <v>6.39</v>
      </c>
      <c r="X60" s="57">
        <v>6.556</v>
      </c>
      <c r="Y60" s="57">
        <v>7.274</v>
      </c>
      <c r="Z60" s="57">
        <v>0.80300000000000005</v>
      </c>
      <c r="AA60" s="57">
        <v>1.1000000000000001</v>
      </c>
      <c r="AB60" s="57">
        <v>-0.63600000000000001</v>
      </c>
      <c r="AC60" s="57">
        <v>4.7949999999999999</v>
      </c>
      <c r="AD60" s="57">
        <v>7.992</v>
      </c>
      <c r="AE60" s="57">
        <v>6.2130000000000001</v>
      </c>
      <c r="AF60" s="57">
        <v>3.8439999999999999</v>
      </c>
      <c r="AG60" s="57">
        <v>4.1669999999999998</v>
      </c>
      <c r="AH60" s="57">
        <v>6.9749999999999996</v>
      </c>
      <c r="AI60" s="57">
        <v>2.052</v>
      </c>
      <c r="AJ60" s="57">
        <v>1.843</v>
      </c>
      <c r="AK60" s="57">
        <v>4.3179999999999996</v>
      </c>
      <c r="AL60" s="57">
        <v>-5.16</v>
      </c>
      <c r="AM60" s="57">
        <v>0.47899999999999998</v>
      </c>
      <c r="AN60" s="57">
        <v>1.274</v>
      </c>
      <c r="AO60" s="57">
        <v>3.1030000000000002</v>
      </c>
    </row>
    <row r="61" spans="1:41" x14ac:dyDescent="0.25">
      <c r="A61" s="57">
        <v>1993</v>
      </c>
      <c r="B61" s="57">
        <v>1.2077659999999999</v>
      </c>
      <c r="D61" s="57">
        <v>1993</v>
      </c>
      <c r="E61" s="57">
        <v>3.4702440000000001</v>
      </c>
      <c r="H61" s="57" t="s">
        <v>36</v>
      </c>
      <c r="I61" s="57">
        <v>-1.08</v>
      </c>
      <c r="J61" s="57">
        <v>-10.314</v>
      </c>
      <c r="K61" s="57">
        <v>3.093</v>
      </c>
      <c r="L61" s="57">
        <v>-3.8740000000000001</v>
      </c>
      <c r="M61" s="57">
        <v>-6.03</v>
      </c>
      <c r="N61" s="57">
        <v>9.3000000000000007</v>
      </c>
      <c r="O61" s="57">
        <v>-5.8319999999999999</v>
      </c>
      <c r="P61" s="57">
        <v>-2.93</v>
      </c>
      <c r="Q61" s="57">
        <v>1.9990000000000001</v>
      </c>
      <c r="R61" s="57">
        <v>3.1349999999999998</v>
      </c>
      <c r="S61" s="57">
        <v>-2.153</v>
      </c>
      <c r="T61" s="57">
        <v>1.2010000000000001</v>
      </c>
      <c r="U61" s="57">
        <v>0.7</v>
      </c>
      <c r="V61" s="57">
        <v>1.1000000000000001</v>
      </c>
      <c r="W61" s="57">
        <v>2.2000000000000002</v>
      </c>
      <c r="X61" s="57">
        <v>2</v>
      </c>
      <c r="Y61" s="57">
        <v>1.5</v>
      </c>
      <c r="Z61" s="57">
        <v>0.996</v>
      </c>
      <c r="AA61" s="57">
        <v>2.5</v>
      </c>
      <c r="AB61" s="57">
        <v>2.5</v>
      </c>
      <c r="AC61" s="57">
        <v>0.44800000000000001</v>
      </c>
      <c r="AD61" s="57">
        <v>3.0640000000000001</v>
      </c>
      <c r="AE61" s="57">
        <v>1.99</v>
      </c>
      <c r="AF61" s="57">
        <v>6.7350000000000003</v>
      </c>
      <c r="AG61" s="57">
        <v>4.548</v>
      </c>
      <c r="AH61" s="57">
        <v>1.6319999999999999</v>
      </c>
      <c r="AI61" s="57">
        <v>12.643000000000001</v>
      </c>
      <c r="AJ61" s="57">
        <v>1.996</v>
      </c>
      <c r="AK61" s="57">
        <v>9.0749999999999993</v>
      </c>
      <c r="AL61" s="57">
        <v>4.0229999999999997</v>
      </c>
      <c r="AM61" s="57">
        <v>4.5110000000000001</v>
      </c>
      <c r="AN61" s="57">
        <v>4.9429999999999996</v>
      </c>
      <c r="AO61" s="57">
        <v>4</v>
      </c>
    </row>
    <row r="62" spans="1:41" x14ac:dyDescent="0.25">
      <c r="A62" s="57">
        <v>1994</v>
      </c>
      <c r="B62" s="57">
        <v>4.7581699999999998</v>
      </c>
      <c r="D62" s="57">
        <v>1994</v>
      </c>
      <c r="E62" s="57">
        <v>4.4865259999999996</v>
      </c>
      <c r="H62" s="57" t="s">
        <v>37</v>
      </c>
      <c r="I62" s="57">
        <v>-2.2530000000000001</v>
      </c>
      <c r="J62" s="57">
        <v>-3.8769999999999998</v>
      </c>
      <c r="K62" s="57">
        <v>-2.0710000000000002</v>
      </c>
      <c r="L62" s="57">
        <v>-0.61599999999999999</v>
      </c>
      <c r="M62" s="57">
        <v>4.306</v>
      </c>
      <c r="N62" s="57">
        <v>10.294</v>
      </c>
      <c r="O62" s="57">
        <v>0.76200000000000001</v>
      </c>
      <c r="P62" s="57">
        <v>4.875</v>
      </c>
      <c r="Q62" s="57">
        <v>5.3259999999999996</v>
      </c>
      <c r="R62" s="57">
        <v>10.286</v>
      </c>
      <c r="S62" s="57">
        <v>7.4550000000000001</v>
      </c>
      <c r="T62" s="57">
        <v>2.76</v>
      </c>
      <c r="U62" s="57">
        <v>7.173</v>
      </c>
      <c r="V62" s="57">
        <v>7.3029999999999999</v>
      </c>
      <c r="W62" s="57">
        <v>-2.4369999999999998</v>
      </c>
      <c r="X62" s="57">
        <v>0.48499999999999999</v>
      </c>
      <c r="Y62" s="57">
        <v>9.9979999999999993</v>
      </c>
      <c r="Z62" s="57">
        <v>12.194000000000001</v>
      </c>
      <c r="AA62" s="57">
        <v>2.4670000000000001</v>
      </c>
      <c r="AB62" s="57">
        <v>1.8720000000000001</v>
      </c>
      <c r="AC62" s="57">
        <v>4.2530000000000001</v>
      </c>
      <c r="AD62" s="57">
        <v>-2.2709999999999999</v>
      </c>
      <c r="AE62" s="57">
        <v>1.2130000000000001</v>
      </c>
      <c r="AF62" s="57">
        <v>-5.8869999999999996</v>
      </c>
      <c r="AG62" s="57">
        <v>-2.85</v>
      </c>
      <c r="AH62" s="57">
        <v>9.0060000000000002</v>
      </c>
      <c r="AI62" s="57">
        <v>9.4060000000000006</v>
      </c>
      <c r="AJ62" s="57">
        <v>10.098000000000001</v>
      </c>
      <c r="AK62" s="57">
        <v>-1.871</v>
      </c>
      <c r="AL62" s="57">
        <v>-0.156</v>
      </c>
      <c r="AM62" s="57">
        <v>5.6429999999999998</v>
      </c>
      <c r="AN62" s="57">
        <v>5.0060000000000002</v>
      </c>
      <c r="AO62" s="57">
        <v>2.899</v>
      </c>
    </row>
    <row r="63" spans="1:41" x14ac:dyDescent="0.25">
      <c r="A63" s="57">
        <v>1995</v>
      </c>
      <c r="B63" s="57">
        <v>-1.77776</v>
      </c>
      <c r="D63" s="57">
        <v>1995</v>
      </c>
      <c r="E63" s="57">
        <v>4.1958200000000003</v>
      </c>
      <c r="H63" s="57" t="s">
        <v>38</v>
      </c>
      <c r="I63" s="57" t="s">
        <v>705</v>
      </c>
      <c r="J63" s="57" t="s">
        <v>705</v>
      </c>
      <c r="K63" s="57" t="s">
        <v>705</v>
      </c>
      <c r="L63" s="57" t="s">
        <v>705</v>
      </c>
      <c r="M63" s="57" t="s">
        <v>705</v>
      </c>
      <c r="N63" s="57" t="s">
        <v>705</v>
      </c>
      <c r="O63" s="57" t="s">
        <v>705</v>
      </c>
      <c r="P63" s="57" t="s">
        <v>705</v>
      </c>
      <c r="Q63" s="57" t="s">
        <v>705</v>
      </c>
      <c r="R63" s="57" t="s">
        <v>705</v>
      </c>
      <c r="S63" s="57" t="s">
        <v>705</v>
      </c>
      <c r="T63" s="57" t="s">
        <v>705</v>
      </c>
      <c r="U63" s="57" t="s">
        <v>705</v>
      </c>
      <c r="V63" s="57">
        <v>2.8</v>
      </c>
      <c r="W63" s="57">
        <v>5.3</v>
      </c>
      <c r="X63" s="57">
        <v>4.0999999999999996</v>
      </c>
      <c r="Y63" s="57">
        <v>3.6019999999999999</v>
      </c>
      <c r="Z63" s="57">
        <v>4.9569999999999999</v>
      </c>
      <c r="AA63" s="57">
        <v>3.5150000000000001</v>
      </c>
      <c r="AB63" s="57">
        <v>5.3250000000000002</v>
      </c>
      <c r="AC63" s="57">
        <v>4.266</v>
      </c>
      <c r="AD63" s="57">
        <v>2.9390000000000001</v>
      </c>
      <c r="AE63" s="57">
        <v>3.827</v>
      </c>
      <c r="AF63" s="57">
        <v>2.93</v>
      </c>
      <c r="AG63" s="57">
        <v>4.4020000000000001</v>
      </c>
      <c r="AH63" s="57">
        <v>4.0069999999999997</v>
      </c>
      <c r="AI63" s="57">
        <v>5.85</v>
      </c>
      <c r="AJ63" s="57">
        <v>6.96</v>
      </c>
      <c r="AK63" s="57">
        <v>3.383</v>
      </c>
      <c r="AL63" s="57">
        <v>-7.9429999999999996</v>
      </c>
      <c r="AM63" s="57">
        <v>1.258</v>
      </c>
      <c r="AN63" s="57">
        <v>0.70899999999999996</v>
      </c>
      <c r="AO63" s="57">
        <v>-2.5430000000000001</v>
      </c>
    </row>
    <row r="64" spans="1:41" x14ac:dyDescent="0.25">
      <c r="A64" s="57">
        <v>1996</v>
      </c>
      <c r="B64" s="57">
        <v>3.7126190000000001</v>
      </c>
      <c r="D64" s="57">
        <v>1996</v>
      </c>
      <c r="E64" s="57">
        <v>4.257193</v>
      </c>
      <c r="H64" s="57" t="s">
        <v>39</v>
      </c>
      <c r="I64" s="57">
        <v>-2.6629999999999998</v>
      </c>
      <c r="J64" s="57">
        <v>-1.7969999999999999</v>
      </c>
      <c r="K64" s="57">
        <v>-1.67</v>
      </c>
      <c r="L64" s="57">
        <v>3.891</v>
      </c>
      <c r="M64" s="57">
        <v>0.17</v>
      </c>
      <c r="N64" s="57">
        <v>-3.1320000000000001</v>
      </c>
      <c r="O64" s="57">
        <v>-0.20100000000000001</v>
      </c>
      <c r="P64" s="57">
        <v>8.4209999999999994</v>
      </c>
      <c r="Q64" s="57">
        <v>1.25</v>
      </c>
      <c r="R64" s="57">
        <v>4.2640000000000002</v>
      </c>
      <c r="S64" s="57">
        <v>2.2000000000000002</v>
      </c>
      <c r="T64" s="57">
        <v>6</v>
      </c>
      <c r="U64" s="57">
        <v>12.7</v>
      </c>
      <c r="V64" s="57">
        <v>4</v>
      </c>
      <c r="W64" s="57">
        <v>8.1</v>
      </c>
      <c r="X64" s="57">
        <v>10.1</v>
      </c>
      <c r="Y64" s="57">
        <v>1.61</v>
      </c>
      <c r="Z64" s="57">
        <v>-0.91400000000000003</v>
      </c>
      <c r="AA64" s="57">
        <v>1.292</v>
      </c>
      <c r="AB64" s="57">
        <v>-0.48599999999999999</v>
      </c>
      <c r="AC64" s="57">
        <v>-14.276999999999999</v>
      </c>
      <c r="AD64" s="57">
        <v>-7.9569999999999999</v>
      </c>
      <c r="AE64" s="57">
        <v>-2.8</v>
      </c>
      <c r="AF64" s="57">
        <v>6.5229999999999997</v>
      </c>
      <c r="AG64" s="57">
        <v>8.0890000000000004</v>
      </c>
      <c r="AH64" s="57">
        <v>12.853</v>
      </c>
      <c r="AI64" s="57">
        <v>3.9929999999999999</v>
      </c>
      <c r="AJ64" s="57">
        <v>6.3890000000000002</v>
      </c>
      <c r="AK64" s="57">
        <v>7.1059999999999999</v>
      </c>
      <c r="AL64" s="57">
        <v>-4.7380000000000004</v>
      </c>
      <c r="AM64" s="57">
        <v>7.8339999999999996</v>
      </c>
      <c r="AN64" s="57">
        <v>10.715999999999999</v>
      </c>
      <c r="AO64" s="57">
        <v>4.7949999999999999</v>
      </c>
    </row>
    <row r="65" spans="1:41" x14ac:dyDescent="0.25">
      <c r="A65" s="57">
        <v>1997</v>
      </c>
      <c r="B65" s="57">
        <v>4.4896630000000002</v>
      </c>
      <c r="D65" s="57">
        <v>1997</v>
      </c>
      <c r="E65" s="57">
        <v>4.6745340000000004</v>
      </c>
      <c r="H65" s="61" t="s">
        <v>40</v>
      </c>
      <c r="I65" s="57">
        <v>1.278</v>
      </c>
      <c r="J65" s="57">
        <v>2.702</v>
      </c>
      <c r="K65" s="57">
        <v>6.1120000000000001</v>
      </c>
      <c r="L65" s="57">
        <v>-2.0579999999999998</v>
      </c>
      <c r="M65" s="57">
        <v>9.6509999999999998</v>
      </c>
      <c r="N65" s="57">
        <v>6.4370000000000003</v>
      </c>
      <c r="O65" s="57">
        <v>8.8420000000000005</v>
      </c>
      <c r="P65" s="57">
        <v>8.2680000000000007</v>
      </c>
      <c r="Q65" s="57">
        <v>10.353</v>
      </c>
      <c r="R65" s="57">
        <v>6.0129999999999999</v>
      </c>
      <c r="S65" s="57">
        <v>5.4249999999999998</v>
      </c>
      <c r="T65" s="57">
        <v>2.27</v>
      </c>
      <c r="U65" s="57">
        <v>3.077</v>
      </c>
      <c r="V65" s="57">
        <v>5.4180000000000001</v>
      </c>
      <c r="W65" s="57">
        <v>5.4039999999999999</v>
      </c>
      <c r="X65" s="57">
        <v>3.4620000000000002</v>
      </c>
      <c r="Y65" s="57">
        <v>5.8970000000000002</v>
      </c>
      <c r="Z65" s="57">
        <v>7.327</v>
      </c>
      <c r="AA65" s="57">
        <v>1.024</v>
      </c>
      <c r="AB65" s="57">
        <v>3.9430000000000001</v>
      </c>
      <c r="AC65" s="57">
        <v>6.49</v>
      </c>
      <c r="AD65" s="57">
        <v>5.2919999999999998</v>
      </c>
      <c r="AE65" s="57">
        <v>1.8580000000000001</v>
      </c>
      <c r="AF65" s="57">
        <v>-4.3150000000000004</v>
      </c>
      <c r="AG65" s="57">
        <v>3.452</v>
      </c>
      <c r="AH65" s="57">
        <v>8.3580000000000005</v>
      </c>
      <c r="AI65" s="57">
        <v>4.6559999999999997</v>
      </c>
      <c r="AJ65" s="57">
        <v>4.8479999999999999</v>
      </c>
      <c r="AK65" s="57">
        <v>3.911</v>
      </c>
      <c r="AL65" s="57">
        <v>-4.2149999999999999</v>
      </c>
      <c r="AM65" s="57">
        <v>4.7E-2</v>
      </c>
      <c r="AN65" s="57">
        <v>-1.85</v>
      </c>
      <c r="AO65" s="57">
        <v>-0.85799999999999998</v>
      </c>
    </row>
    <row r="66" spans="1:41" x14ac:dyDescent="0.25">
      <c r="A66" s="57">
        <v>1998</v>
      </c>
      <c r="B66" s="57">
        <v>6.1312030000000002</v>
      </c>
      <c r="D66" s="57">
        <v>1998</v>
      </c>
      <c r="E66" s="57">
        <v>5.0463180000000003</v>
      </c>
      <c r="H66" s="61" t="s">
        <v>41</v>
      </c>
      <c r="I66" s="57">
        <v>-0.51</v>
      </c>
      <c r="J66" s="57">
        <v>5.1050000000000004</v>
      </c>
      <c r="K66" s="57">
        <v>2.1139999999999999</v>
      </c>
      <c r="L66" s="57">
        <v>4.0590000000000002</v>
      </c>
      <c r="M66" s="57">
        <v>8.01</v>
      </c>
      <c r="N66" s="57">
        <v>11.766999999999999</v>
      </c>
      <c r="O66" s="57">
        <v>15.484999999999999</v>
      </c>
      <c r="P66" s="57">
        <v>1.4370000000000001</v>
      </c>
      <c r="Q66" s="57">
        <v>15.398999999999999</v>
      </c>
      <c r="R66" s="57">
        <v>8.41</v>
      </c>
      <c r="S66" s="57">
        <v>10.515000000000001</v>
      </c>
      <c r="T66" s="57">
        <v>-0.20599999999999999</v>
      </c>
      <c r="U66" s="57">
        <v>8.2769999999999992</v>
      </c>
      <c r="V66" s="57">
        <v>2.5219999999999998</v>
      </c>
      <c r="W66" s="57">
        <v>1.5920000000000001</v>
      </c>
      <c r="X66" s="57">
        <v>2.16</v>
      </c>
      <c r="Y66" s="57">
        <v>1.706</v>
      </c>
      <c r="Z66" s="57">
        <v>0.128</v>
      </c>
      <c r="AA66" s="57">
        <v>4.21</v>
      </c>
      <c r="AB66" s="57">
        <v>3.7440000000000002</v>
      </c>
      <c r="AC66" s="57">
        <v>2.8969999999999998</v>
      </c>
      <c r="AD66" s="57">
        <v>-3.5219999999999998</v>
      </c>
      <c r="AE66" s="57">
        <v>-0.46100000000000002</v>
      </c>
      <c r="AF66" s="57">
        <v>4.9039999999999999</v>
      </c>
      <c r="AG66" s="57">
        <v>7.25</v>
      </c>
      <c r="AH66" s="57">
        <v>-0.54500000000000004</v>
      </c>
      <c r="AI66" s="57">
        <v>7.5579999999999998</v>
      </c>
      <c r="AJ66" s="57">
        <v>1.048</v>
      </c>
      <c r="AK66" s="57">
        <v>4.7030000000000003</v>
      </c>
      <c r="AL66" s="57">
        <v>-8.7999999999999995E-2</v>
      </c>
      <c r="AM66" s="57">
        <v>-0.157</v>
      </c>
      <c r="AN66" s="57">
        <v>1.7709999999999999</v>
      </c>
      <c r="AO66" s="57">
        <v>-0.86099999999999999</v>
      </c>
    </row>
    <row r="67" spans="1:41" x14ac:dyDescent="0.25">
      <c r="A67" s="57">
        <v>1999</v>
      </c>
      <c r="B67" s="57">
        <v>-2.8766949999999998</v>
      </c>
      <c r="D67" s="57">
        <v>1999</v>
      </c>
      <c r="E67" s="57">
        <v>4.2982519999999997</v>
      </c>
      <c r="H67" s="61" t="s">
        <v>42</v>
      </c>
      <c r="I67" s="57">
        <v>2.1030000000000002</v>
      </c>
      <c r="J67" s="57">
        <v>7.2370000000000001</v>
      </c>
      <c r="K67" s="57">
        <v>2.351</v>
      </c>
      <c r="L67" s="57">
        <v>3.556</v>
      </c>
      <c r="M67" s="57">
        <v>6.718</v>
      </c>
      <c r="N67" s="57">
        <v>4.6420000000000003</v>
      </c>
      <c r="O67" s="57">
        <v>6.79</v>
      </c>
      <c r="P67" s="57">
        <v>4.5010000000000003</v>
      </c>
      <c r="Q67" s="57">
        <v>14.811999999999999</v>
      </c>
      <c r="R67" s="57">
        <v>3.0379999999999998</v>
      </c>
      <c r="S67" s="57">
        <v>6.6689999999999996</v>
      </c>
      <c r="T67" s="57">
        <v>1.4</v>
      </c>
      <c r="U67" s="57">
        <v>6.9359999999999999</v>
      </c>
      <c r="V67" s="57">
        <v>1.788</v>
      </c>
      <c r="W67" s="57">
        <v>-2.9079999999999999</v>
      </c>
      <c r="X67" s="57">
        <v>8.2750000000000004</v>
      </c>
      <c r="Y67" s="57">
        <v>1.1719999999999999</v>
      </c>
      <c r="Z67" s="57">
        <v>3.1349999999999998</v>
      </c>
      <c r="AA67" s="57">
        <v>5.7469999999999999</v>
      </c>
      <c r="AB67" s="57">
        <v>3.597</v>
      </c>
      <c r="AC67" s="57">
        <v>2.0059999999999998</v>
      </c>
      <c r="AD67" s="57">
        <v>1.6619999999999999</v>
      </c>
      <c r="AE67" s="57">
        <v>6.1260000000000003</v>
      </c>
      <c r="AF67" s="57">
        <v>7.3440000000000003</v>
      </c>
      <c r="AG67" s="57">
        <v>4.609</v>
      </c>
      <c r="AH67" s="57">
        <v>3.0249999999999999</v>
      </c>
      <c r="AI67" s="57">
        <v>6.0069999999999997</v>
      </c>
      <c r="AJ67" s="57">
        <v>3.0129999999999999</v>
      </c>
      <c r="AK67" s="57">
        <v>-0.505</v>
      </c>
      <c r="AL67" s="57">
        <v>-2.2130000000000001</v>
      </c>
      <c r="AM67" s="57">
        <v>-2.3180000000000001</v>
      </c>
      <c r="AN67" s="57">
        <v>0.41199999999999998</v>
      </c>
      <c r="AO67" s="57">
        <v>1.5309999999999999</v>
      </c>
    </row>
    <row r="68" spans="1:41" x14ac:dyDescent="0.25">
      <c r="A68" s="57">
        <v>2000</v>
      </c>
      <c r="B68" s="57">
        <v>7.493436</v>
      </c>
      <c r="D68" s="57">
        <v>2000</v>
      </c>
      <c r="E68" s="57">
        <v>1.921295</v>
      </c>
      <c r="H68" s="62" t="s">
        <v>43</v>
      </c>
      <c r="I68" s="57">
        <v>-6.5</v>
      </c>
      <c r="J68" s="57">
        <v>1.9</v>
      </c>
      <c r="K68" s="57">
        <v>-6.3</v>
      </c>
      <c r="L68" s="57">
        <v>-5.0999999999999996</v>
      </c>
      <c r="M68" s="57">
        <v>-3</v>
      </c>
      <c r="N68" s="57">
        <v>-0.9</v>
      </c>
      <c r="O68" s="57">
        <v>-2.4</v>
      </c>
      <c r="P68" s="57">
        <v>-8.8000000000000007</v>
      </c>
      <c r="Q68" s="57">
        <v>10.8</v>
      </c>
      <c r="R68" s="57">
        <v>2.2999999999999998</v>
      </c>
      <c r="S68" s="57">
        <v>-1.5</v>
      </c>
      <c r="T68" s="57">
        <v>2.7810000000000001</v>
      </c>
      <c r="U68" s="57">
        <v>-0.2</v>
      </c>
      <c r="V68" s="57">
        <v>-7.2560000000000002</v>
      </c>
      <c r="W68" s="57">
        <v>3.2490000000000001</v>
      </c>
      <c r="X68" s="57">
        <v>1.101</v>
      </c>
      <c r="Y68" s="57">
        <v>1.2709999999999999</v>
      </c>
      <c r="Z68" s="57">
        <v>5.7359999999999998</v>
      </c>
      <c r="AA68" s="57">
        <v>1.55</v>
      </c>
      <c r="AB68" s="57">
        <v>-0.9</v>
      </c>
      <c r="AC68" s="57">
        <v>-0.1</v>
      </c>
      <c r="AD68" s="57">
        <v>4.9020000000000001</v>
      </c>
      <c r="AE68" s="57">
        <v>3.7469999999999999</v>
      </c>
      <c r="AF68" s="57">
        <v>6.19</v>
      </c>
      <c r="AG68" s="57">
        <v>7.3049999999999997</v>
      </c>
      <c r="AH68" s="57">
        <v>4.9189999999999996</v>
      </c>
      <c r="AI68" s="57">
        <v>5.7670000000000003</v>
      </c>
      <c r="AJ68" s="57">
        <v>5.0990000000000002</v>
      </c>
      <c r="AK68" s="57">
        <v>4.149</v>
      </c>
      <c r="AL68" s="57">
        <v>3.0139999999999998</v>
      </c>
      <c r="AM68" s="57">
        <v>4.12</v>
      </c>
      <c r="AN68" s="57">
        <v>4.7050000000000001</v>
      </c>
      <c r="AO68" s="57">
        <v>4.7670000000000003</v>
      </c>
    </row>
    <row r="69" spans="1:41" x14ac:dyDescent="0.25">
      <c r="A69" s="57">
        <v>2001</v>
      </c>
      <c r="B69" s="57">
        <v>2.762664</v>
      </c>
      <c r="D69" s="57">
        <v>2001</v>
      </c>
      <c r="E69" s="57">
        <v>3.755064</v>
      </c>
      <c r="H69" s="57" t="s">
        <v>44</v>
      </c>
      <c r="I69" s="57">
        <v>-3.8109999999999999</v>
      </c>
      <c r="J69" s="57">
        <v>14.641</v>
      </c>
      <c r="K69" s="57">
        <v>1.173</v>
      </c>
      <c r="L69" s="57">
        <v>1.202</v>
      </c>
      <c r="M69" s="57">
        <v>6.1619999999999999</v>
      </c>
      <c r="N69" s="57">
        <v>3.7919999999999998</v>
      </c>
      <c r="O69" s="57">
        <v>12.263999999999999</v>
      </c>
      <c r="P69" s="57">
        <v>14.606999999999999</v>
      </c>
      <c r="Q69" s="57">
        <v>6.57</v>
      </c>
      <c r="R69" s="57">
        <v>12.912000000000001</v>
      </c>
      <c r="S69" s="57">
        <v>9.7520000000000007</v>
      </c>
      <c r="T69" s="57">
        <v>1.7569999999999999</v>
      </c>
      <c r="U69" s="57">
        <v>3.113</v>
      </c>
      <c r="V69" s="57">
        <v>3.0289999999999999</v>
      </c>
      <c r="W69" s="57">
        <v>2.3980000000000001</v>
      </c>
      <c r="X69" s="57">
        <v>4.9139999999999997</v>
      </c>
      <c r="Y69" s="57">
        <v>3.4409999999999998</v>
      </c>
      <c r="Z69" s="57">
        <v>3.29</v>
      </c>
      <c r="AA69" s="57">
        <v>2.7410000000000001</v>
      </c>
      <c r="AB69" s="57">
        <v>2.734</v>
      </c>
      <c r="AC69" s="57">
        <v>2.0390000000000001</v>
      </c>
      <c r="AD69" s="57">
        <v>0.91600000000000004</v>
      </c>
      <c r="AE69" s="57">
        <v>1.8180000000000001</v>
      </c>
      <c r="AF69" s="57">
        <v>3.871</v>
      </c>
      <c r="AG69" s="57">
        <v>2.3109999999999999</v>
      </c>
      <c r="AH69" s="57">
        <v>2.1509999999999998</v>
      </c>
      <c r="AI69" s="57">
        <v>2.9039999999999999</v>
      </c>
      <c r="AJ69" s="57">
        <v>2.8050000000000002</v>
      </c>
      <c r="AK69" s="57">
        <v>3.0630000000000002</v>
      </c>
      <c r="AL69" s="57">
        <v>1.173</v>
      </c>
      <c r="AM69" s="57">
        <v>1.861</v>
      </c>
      <c r="AN69" s="57">
        <v>0.27100000000000002</v>
      </c>
      <c r="AO69" s="57">
        <v>-1.494</v>
      </c>
    </row>
    <row r="70" spans="1:41" x14ac:dyDescent="0.25">
      <c r="A70" s="57">
        <v>2002</v>
      </c>
      <c r="B70" s="57">
        <v>11.69238</v>
      </c>
      <c r="D70" s="57">
        <v>2002</v>
      </c>
      <c r="E70" s="57">
        <v>3.7027060000000001</v>
      </c>
      <c r="H70" s="62" t="s">
        <v>1</v>
      </c>
      <c r="I70" s="57">
        <v>7.1</v>
      </c>
      <c r="J70" s="57">
        <v>-2.9</v>
      </c>
      <c r="K70" s="57">
        <v>6.3</v>
      </c>
      <c r="L70" s="57">
        <v>6.8</v>
      </c>
      <c r="M70" s="57">
        <v>2.4</v>
      </c>
      <c r="N70" s="57">
        <v>4.0999999999999996</v>
      </c>
      <c r="O70" s="57">
        <v>2.6</v>
      </c>
      <c r="P70" s="57">
        <v>3.7</v>
      </c>
      <c r="Q70" s="57">
        <v>2.2549999999999999</v>
      </c>
      <c r="R70" s="57">
        <v>2.2999999999999998</v>
      </c>
      <c r="S70" s="57">
        <v>1.052</v>
      </c>
      <c r="T70" s="57">
        <v>-5.077</v>
      </c>
      <c r="U70" s="57">
        <v>-3.3809999999999998</v>
      </c>
      <c r="V70" s="57">
        <v>0.308</v>
      </c>
      <c r="W70" s="57">
        <v>2.7</v>
      </c>
      <c r="X70" s="57">
        <v>3.137</v>
      </c>
      <c r="Y70" s="57">
        <v>4.7430000000000003</v>
      </c>
      <c r="Z70" s="57">
        <v>11.7</v>
      </c>
      <c r="AA70" s="57">
        <v>4.72</v>
      </c>
      <c r="AB70" s="57">
        <v>7.1440000000000001</v>
      </c>
      <c r="AC70" s="57">
        <v>4.149</v>
      </c>
      <c r="AD70" s="57">
        <v>2.6259999999999999</v>
      </c>
      <c r="AE70" s="57">
        <v>2.7050000000000001</v>
      </c>
      <c r="AF70" s="57">
        <v>-1.2649999999999999</v>
      </c>
      <c r="AG70" s="57">
        <v>0.88300000000000001</v>
      </c>
      <c r="AH70" s="57">
        <v>3.395</v>
      </c>
      <c r="AI70" s="57">
        <v>2.5169999999999999</v>
      </c>
      <c r="AJ70" s="57">
        <v>1.446</v>
      </c>
      <c r="AK70" s="57">
        <v>-2.3239999999999998</v>
      </c>
      <c r="AL70" s="57">
        <v>-4.1749999999999998</v>
      </c>
      <c r="AM70" s="57">
        <v>0.98799999999999999</v>
      </c>
      <c r="AN70" s="57">
        <v>1.659</v>
      </c>
      <c r="AO70" s="57">
        <v>1.8320000000000001</v>
      </c>
    </row>
    <row r="71" spans="1:41" x14ac:dyDescent="0.25">
      <c r="A71" s="57">
        <v>2003</v>
      </c>
      <c r="B71" s="57">
        <v>7.784592</v>
      </c>
      <c r="D71" s="57">
        <v>2003</v>
      </c>
      <c r="E71" s="57">
        <v>4.3233839999999999</v>
      </c>
      <c r="H71" s="57" t="s">
        <v>17</v>
      </c>
      <c r="I71" s="57">
        <v>0.70499999999999996</v>
      </c>
      <c r="J71" s="57">
        <v>-9.5229999999999997</v>
      </c>
      <c r="K71" s="57">
        <v>20.759</v>
      </c>
      <c r="L71" s="57">
        <v>13.518000000000001</v>
      </c>
      <c r="M71" s="57">
        <v>-7.62</v>
      </c>
      <c r="N71" s="57">
        <v>3.649</v>
      </c>
      <c r="O71" s="57">
        <v>2.3639999999999999</v>
      </c>
      <c r="P71" s="57">
        <v>2.8</v>
      </c>
      <c r="Q71" s="57">
        <v>1.702</v>
      </c>
      <c r="R71" s="57">
        <v>4.3310000000000004</v>
      </c>
      <c r="S71" s="57">
        <v>5.6959999999999997</v>
      </c>
      <c r="T71" s="57">
        <v>2.1629999999999998</v>
      </c>
      <c r="U71" s="57">
        <v>4.4210000000000003</v>
      </c>
      <c r="V71" s="57">
        <v>6.13</v>
      </c>
      <c r="W71" s="57">
        <v>3.8330000000000002</v>
      </c>
      <c r="X71" s="57">
        <v>-3.3980000000000001</v>
      </c>
      <c r="Y71" s="57">
        <v>6.1459999999999999</v>
      </c>
      <c r="Z71" s="57">
        <v>4.9340000000000002</v>
      </c>
      <c r="AA71" s="57">
        <v>6.5</v>
      </c>
      <c r="AB71" s="57">
        <v>6.399</v>
      </c>
      <c r="AC71" s="57">
        <v>5.5250000000000004</v>
      </c>
      <c r="AD71" s="57">
        <v>5.7530000000000001</v>
      </c>
      <c r="AE71" s="57">
        <v>-3.2469999999999999</v>
      </c>
      <c r="AF71" s="57">
        <v>6.8739999999999997</v>
      </c>
      <c r="AG71" s="57">
        <v>7.0460000000000003</v>
      </c>
      <c r="AH71" s="57">
        <v>-0.94199999999999995</v>
      </c>
      <c r="AI71" s="57">
        <v>1.1240000000000001</v>
      </c>
      <c r="AJ71" s="57">
        <v>3.6309999999999998</v>
      </c>
      <c r="AK71" s="57">
        <v>5.7350000000000003</v>
      </c>
      <c r="AL71" s="57">
        <v>6.45</v>
      </c>
      <c r="AM71" s="57">
        <v>6.5259999999999998</v>
      </c>
      <c r="AN71" s="57">
        <v>-4.2949999999999999</v>
      </c>
      <c r="AO71" s="57">
        <v>5.274</v>
      </c>
    </row>
    <row r="72" spans="1:41" x14ac:dyDescent="0.25">
      <c r="A72" s="57">
        <v>2004</v>
      </c>
      <c r="B72" s="57">
        <v>9.3966329999999996</v>
      </c>
      <c r="D72" s="57">
        <v>2004</v>
      </c>
      <c r="E72" s="57">
        <v>2.9973459999999998</v>
      </c>
      <c r="H72" s="57" t="s">
        <v>134</v>
      </c>
      <c r="I72" s="57" t="s">
        <v>705</v>
      </c>
      <c r="J72" s="57" t="s">
        <v>705</v>
      </c>
      <c r="K72" s="57" t="s">
        <v>705</v>
      </c>
      <c r="L72" s="57" t="s">
        <v>705</v>
      </c>
      <c r="M72" s="57" t="s">
        <v>705</v>
      </c>
      <c r="N72" s="57" t="s">
        <v>705</v>
      </c>
      <c r="O72" s="57" t="s">
        <v>705</v>
      </c>
      <c r="P72" s="57" t="s">
        <v>705</v>
      </c>
      <c r="Q72" s="57" t="s">
        <v>705</v>
      </c>
      <c r="R72" s="57" t="s">
        <v>705</v>
      </c>
      <c r="S72" s="57" t="s">
        <v>705</v>
      </c>
      <c r="T72" s="57" t="s">
        <v>705</v>
      </c>
      <c r="U72" s="57" t="s">
        <v>705</v>
      </c>
      <c r="V72" s="57" t="s">
        <v>705</v>
      </c>
      <c r="W72" s="57" t="s">
        <v>705</v>
      </c>
      <c r="X72" s="57" t="s">
        <v>705</v>
      </c>
      <c r="Y72" s="57" t="s">
        <v>705</v>
      </c>
      <c r="Z72" s="57" t="s">
        <v>705</v>
      </c>
      <c r="AA72" s="57" t="s">
        <v>705</v>
      </c>
      <c r="AB72" s="57" t="s">
        <v>705</v>
      </c>
      <c r="AC72" s="57" t="s">
        <v>705</v>
      </c>
      <c r="AD72" s="57">
        <v>16.347999999999999</v>
      </c>
      <c r="AE72" s="57">
        <v>-6.7009999999999996</v>
      </c>
      <c r="AF72" s="57">
        <v>-2.1819999999999999</v>
      </c>
      <c r="AG72" s="57">
        <v>0.4</v>
      </c>
      <c r="AH72" s="57">
        <v>6.5389999999999997</v>
      </c>
      <c r="AI72" s="57">
        <v>-3.1749999999999998</v>
      </c>
      <c r="AJ72" s="57">
        <v>11.605</v>
      </c>
      <c r="AK72" s="57">
        <v>14.643000000000001</v>
      </c>
      <c r="AL72" s="57">
        <v>12.763999999999999</v>
      </c>
      <c r="AM72" s="57">
        <v>9.4920000000000009</v>
      </c>
      <c r="AN72" s="57">
        <v>12.026</v>
      </c>
      <c r="AO72" s="57">
        <v>8.2710000000000008</v>
      </c>
    </row>
    <row r="73" spans="1:41" x14ac:dyDescent="0.25">
      <c r="A73" s="57">
        <v>2005</v>
      </c>
      <c r="B73" s="57">
        <v>7.6537610000000003</v>
      </c>
      <c r="D73" s="57">
        <v>2005</v>
      </c>
      <c r="E73" s="57">
        <v>3.1000040000000002</v>
      </c>
      <c r="H73" s="57" t="s">
        <v>46</v>
      </c>
      <c r="I73" s="57">
        <v>15.8</v>
      </c>
      <c r="J73" s="57">
        <v>14</v>
      </c>
      <c r="K73" s="57">
        <v>12.8</v>
      </c>
      <c r="L73" s="57">
        <v>5.8</v>
      </c>
      <c r="M73" s="57">
        <v>44.1</v>
      </c>
      <c r="N73" s="57">
        <v>5.6</v>
      </c>
      <c r="O73" s="57">
        <v>8.8000000000000007</v>
      </c>
      <c r="P73" s="57">
        <v>1.7</v>
      </c>
      <c r="Q73" s="57">
        <v>-3.5</v>
      </c>
      <c r="R73" s="57">
        <v>1.1000000000000001</v>
      </c>
      <c r="S73" s="57">
        <v>4.7</v>
      </c>
      <c r="T73" s="57">
        <v>5.9</v>
      </c>
      <c r="U73" s="57">
        <v>-3.8</v>
      </c>
      <c r="V73" s="57">
        <v>-0.1</v>
      </c>
      <c r="W73" s="57">
        <v>1.9790000000000001</v>
      </c>
      <c r="X73" s="57">
        <v>4.4870000000000001</v>
      </c>
      <c r="Y73" s="57">
        <v>1E-3</v>
      </c>
      <c r="Z73" s="57">
        <v>-3.165</v>
      </c>
      <c r="AA73" s="57">
        <v>3.4740000000000002</v>
      </c>
      <c r="AB73" s="57">
        <v>2.3490000000000002</v>
      </c>
      <c r="AC73" s="57">
        <v>1.054</v>
      </c>
      <c r="AD73" s="57">
        <v>3.2509999999999999</v>
      </c>
      <c r="AE73" s="57">
        <v>2.8319999999999999</v>
      </c>
      <c r="AF73" s="57">
        <v>1.4279999999999999</v>
      </c>
      <c r="AG73" s="57">
        <v>1.1579999999999999</v>
      </c>
      <c r="AH73" s="57">
        <v>0.222</v>
      </c>
      <c r="AI73" s="57">
        <v>-2.8090000000000002</v>
      </c>
      <c r="AJ73" s="57">
        <v>-1.3979999999999999</v>
      </c>
      <c r="AK73" s="57">
        <v>2.5779999999999998</v>
      </c>
      <c r="AL73" s="57">
        <v>3.2850000000000001</v>
      </c>
      <c r="AM73" s="57">
        <v>3.1030000000000002</v>
      </c>
      <c r="AN73" s="57">
        <v>1.85</v>
      </c>
      <c r="AO73" s="57">
        <v>0.66400000000000003</v>
      </c>
    </row>
    <row r="74" spans="1:41" x14ac:dyDescent="0.25">
      <c r="A74" s="57">
        <v>2006</v>
      </c>
      <c r="B74" s="57">
        <v>10.8782</v>
      </c>
      <c r="D74" s="57">
        <v>2006</v>
      </c>
      <c r="E74" s="57">
        <v>3.5741679999999998</v>
      </c>
      <c r="H74" s="62" t="s">
        <v>47</v>
      </c>
      <c r="I74" s="57">
        <v>10.4</v>
      </c>
      <c r="J74" s="57">
        <v>4.5999999999999996</v>
      </c>
      <c r="K74" s="57">
        <v>3.8079999999999998</v>
      </c>
      <c r="L74" s="57">
        <v>-10.311999999999999</v>
      </c>
      <c r="M74" s="57">
        <v>-5.7519999999999998</v>
      </c>
      <c r="N74" s="57">
        <v>-4.12</v>
      </c>
      <c r="O74" s="57">
        <v>-3.2810000000000001</v>
      </c>
      <c r="P74" s="57">
        <v>-4.5620000000000003</v>
      </c>
      <c r="Q74" s="57">
        <v>-3.9180000000000001</v>
      </c>
      <c r="R74" s="57">
        <v>-0.82699999999999996</v>
      </c>
      <c r="S74" s="57">
        <v>1.5069999999999999</v>
      </c>
      <c r="T74" s="57">
        <v>2.6829999999999998</v>
      </c>
      <c r="U74" s="57">
        <v>-1.647</v>
      </c>
      <c r="V74" s="57">
        <v>-1.454</v>
      </c>
      <c r="W74" s="57">
        <v>3.5670000000000002</v>
      </c>
      <c r="X74" s="57">
        <v>3.9550000000000001</v>
      </c>
      <c r="Y74" s="57">
        <v>7.0419999999999998</v>
      </c>
      <c r="Z74" s="57">
        <v>7.6879999999999997</v>
      </c>
      <c r="AA74" s="57">
        <v>8.1159999999999997</v>
      </c>
      <c r="AB74" s="57">
        <v>8.0250000000000004</v>
      </c>
      <c r="AC74" s="57">
        <v>7.56</v>
      </c>
      <c r="AD74" s="57">
        <v>4.1689999999999996</v>
      </c>
      <c r="AE74" s="57">
        <v>7.9370000000000003</v>
      </c>
      <c r="AF74" s="57">
        <v>14.441000000000001</v>
      </c>
      <c r="AG74" s="57">
        <v>7.95</v>
      </c>
      <c r="AH74" s="57">
        <v>6.2089999999999996</v>
      </c>
      <c r="AI74" s="57">
        <v>13.208</v>
      </c>
      <c r="AJ74" s="57">
        <v>4.7539999999999996</v>
      </c>
      <c r="AK74" s="57">
        <v>3.39</v>
      </c>
      <c r="AL74" s="57">
        <v>-4.391</v>
      </c>
      <c r="AM74" s="57">
        <v>0.21099999999999999</v>
      </c>
      <c r="AN74" s="57">
        <v>-2.581</v>
      </c>
      <c r="AO74" s="57">
        <v>0.184</v>
      </c>
    </row>
    <row r="75" spans="1:41" x14ac:dyDescent="0.25">
      <c r="A75" s="57">
        <v>2007</v>
      </c>
      <c r="B75" s="57">
        <v>11.74658</v>
      </c>
      <c r="D75" s="57">
        <v>2007</v>
      </c>
      <c r="E75" s="57">
        <v>3.7903009999999999</v>
      </c>
      <c r="H75" s="57" t="s">
        <v>48</v>
      </c>
      <c r="I75" s="57" t="s">
        <v>705</v>
      </c>
      <c r="J75" s="57" t="s">
        <v>705</v>
      </c>
      <c r="K75" s="57" t="s">
        <v>705</v>
      </c>
      <c r="L75" s="57" t="s">
        <v>705</v>
      </c>
      <c r="M75" s="57" t="s">
        <v>705</v>
      </c>
      <c r="N75" s="57" t="s">
        <v>705</v>
      </c>
      <c r="O75" s="57" t="s">
        <v>705</v>
      </c>
      <c r="P75" s="57" t="s">
        <v>705</v>
      </c>
      <c r="Q75" s="57" t="s">
        <v>705</v>
      </c>
      <c r="R75" s="57" t="s">
        <v>705</v>
      </c>
      <c r="S75" s="57" t="s">
        <v>705</v>
      </c>
      <c r="T75" s="57" t="s">
        <v>705</v>
      </c>
      <c r="U75" s="57" t="s">
        <v>705</v>
      </c>
      <c r="V75" s="57" t="s">
        <v>705</v>
      </c>
      <c r="W75" s="57" t="s">
        <v>705</v>
      </c>
      <c r="X75" s="57" t="s">
        <v>705</v>
      </c>
      <c r="Y75" s="57" t="s">
        <v>705</v>
      </c>
      <c r="Z75" s="57" t="s">
        <v>705</v>
      </c>
      <c r="AA75" s="57" t="s">
        <v>705</v>
      </c>
      <c r="AB75" s="57" t="s">
        <v>705</v>
      </c>
      <c r="AC75" s="57" t="s">
        <v>705</v>
      </c>
      <c r="AD75" s="57">
        <v>1.92</v>
      </c>
      <c r="AE75" s="57">
        <v>6.2919999999999998</v>
      </c>
      <c r="AF75" s="57">
        <v>-3.3330000000000002</v>
      </c>
      <c r="AG75" s="57">
        <v>-1.3520000000000001</v>
      </c>
      <c r="AH75" s="57">
        <v>-3.78</v>
      </c>
      <c r="AI75" s="57">
        <v>2.1349999999999998</v>
      </c>
      <c r="AJ75" s="57">
        <v>6.351</v>
      </c>
      <c r="AK75" s="57">
        <v>7.99</v>
      </c>
      <c r="AL75" s="57">
        <v>-4.4359999999999999</v>
      </c>
      <c r="AM75" s="57">
        <v>-2.7330000000000001</v>
      </c>
      <c r="AN75" s="57">
        <v>8.4600000000000009</v>
      </c>
      <c r="AO75" s="57">
        <v>0.17100000000000001</v>
      </c>
    </row>
    <row r="76" spans="1:41" x14ac:dyDescent="0.25">
      <c r="A76" s="57">
        <v>2008</v>
      </c>
      <c r="B76" s="57">
        <v>7.2937519999999996</v>
      </c>
      <c r="D76" s="57">
        <v>2008</v>
      </c>
      <c r="E76" s="57">
        <v>1.4817720000000001</v>
      </c>
      <c r="H76" s="57" t="s">
        <v>49</v>
      </c>
      <c r="I76" s="57">
        <v>5.4509999999999996</v>
      </c>
      <c r="J76" s="57">
        <v>4.375</v>
      </c>
      <c r="K76" s="57">
        <v>1.98</v>
      </c>
      <c r="L76" s="57">
        <v>3.01</v>
      </c>
      <c r="M76" s="57">
        <v>9.577</v>
      </c>
      <c r="N76" s="57">
        <v>1.0009999999999999</v>
      </c>
      <c r="O76" s="57">
        <v>-0.14899999999999999</v>
      </c>
      <c r="P76" s="57">
        <v>-2.8940000000000001</v>
      </c>
      <c r="Q76" s="57">
        <v>-1.6950000000000001</v>
      </c>
      <c r="R76" s="57">
        <v>1.5329999999999999</v>
      </c>
      <c r="S76" s="57">
        <v>11.696999999999999</v>
      </c>
      <c r="T76" s="57">
        <v>3.1469999999999998</v>
      </c>
      <c r="U76" s="57">
        <v>2.5840000000000001</v>
      </c>
      <c r="V76" s="57">
        <v>0.73599999999999999</v>
      </c>
      <c r="W76" s="57">
        <v>9.0790000000000006</v>
      </c>
      <c r="X76" s="57">
        <v>1.0049999999999999</v>
      </c>
      <c r="Y76" s="57">
        <v>2.3279999999999998</v>
      </c>
      <c r="Z76" s="57">
        <v>4.907</v>
      </c>
      <c r="AA76" s="57">
        <v>1.1759999999999999</v>
      </c>
      <c r="AB76" s="57">
        <v>0.33700000000000002</v>
      </c>
      <c r="AC76" s="57">
        <v>5.9249999999999998</v>
      </c>
      <c r="AD76" s="57">
        <v>-3.3980000000000001</v>
      </c>
      <c r="AE76" s="57">
        <v>-5.1980000000000004</v>
      </c>
      <c r="AF76" s="57">
        <v>4.2880000000000003</v>
      </c>
      <c r="AG76" s="57">
        <v>3.9870000000000001</v>
      </c>
      <c r="AH76" s="57">
        <v>5.3049999999999997</v>
      </c>
      <c r="AI76" s="57">
        <v>8.4610000000000003</v>
      </c>
      <c r="AJ76" s="57">
        <v>5.1740000000000004</v>
      </c>
      <c r="AK76" s="57">
        <v>6.4530000000000003</v>
      </c>
      <c r="AL76" s="57">
        <v>3.3050000000000002</v>
      </c>
      <c r="AM76" s="57">
        <v>1.635</v>
      </c>
      <c r="AN76" s="57">
        <v>1.4279999999999999</v>
      </c>
      <c r="AO76" s="57">
        <v>2.2509999999999999</v>
      </c>
    </row>
    <row r="77" spans="1:41" x14ac:dyDescent="0.25">
      <c r="A77" s="57">
        <v>2009</v>
      </c>
      <c r="B77" s="57">
        <v>-2.613216</v>
      </c>
      <c r="D77" s="57">
        <v>2009</v>
      </c>
      <c r="E77" s="57">
        <v>2.2610899999999998</v>
      </c>
    </row>
    <row r="78" spans="1:41" ht="18.75" x14ac:dyDescent="0.3">
      <c r="A78" s="57">
        <v>2010</v>
      </c>
      <c r="B78" s="57">
        <v>2.8346990000000001</v>
      </c>
      <c r="D78" s="57">
        <v>2010</v>
      </c>
      <c r="E78" s="57">
        <v>1.8983049999999999</v>
      </c>
      <c r="H78" s="68" t="s">
        <v>58</v>
      </c>
      <c r="I78" s="64">
        <v>1990</v>
      </c>
      <c r="J78" s="64">
        <v>1991</v>
      </c>
      <c r="K78" s="64">
        <v>1992</v>
      </c>
      <c r="L78" s="64">
        <v>1993</v>
      </c>
      <c r="M78" s="64">
        <v>1994</v>
      </c>
      <c r="N78" s="64">
        <v>1995</v>
      </c>
      <c r="O78" s="64">
        <v>1996</v>
      </c>
      <c r="P78" s="64">
        <v>1997</v>
      </c>
      <c r="Q78" s="64">
        <v>1998</v>
      </c>
      <c r="R78" s="64">
        <v>1999</v>
      </c>
      <c r="S78" s="64">
        <v>2000</v>
      </c>
      <c r="T78" s="64">
        <v>2001</v>
      </c>
      <c r="U78" s="64">
        <v>2002</v>
      </c>
      <c r="V78" s="64">
        <v>2003</v>
      </c>
      <c r="W78" s="64">
        <v>2004</v>
      </c>
      <c r="X78" s="64">
        <v>2005</v>
      </c>
      <c r="Y78" s="64">
        <v>2006</v>
      </c>
      <c r="Z78" s="64">
        <v>2007</v>
      </c>
      <c r="AA78" s="64">
        <v>2008</v>
      </c>
      <c r="AB78" s="64">
        <v>2009</v>
      </c>
      <c r="AC78" s="64">
        <v>2010</v>
      </c>
      <c r="AD78" s="64">
        <v>2011</v>
      </c>
      <c r="AE78" s="64">
        <v>2012</v>
      </c>
    </row>
    <row r="79" spans="1:41" x14ac:dyDescent="0.25">
      <c r="A79" s="57">
        <v>1990</v>
      </c>
      <c r="B79" s="57">
        <v>-2.4976699999999998</v>
      </c>
      <c r="D79" s="57">
        <v>1990</v>
      </c>
      <c r="E79" s="57">
        <v>4.1396670000000002</v>
      </c>
      <c r="H79" s="57" t="s">
        <v>227</v>
      </c>
      <c r="I79" s="57" t="s">
        <v>705</v>
      </c>
      <c r="J79" s="57" t="s">
        <v>705</v>
      </c>
      <c r="K79" s="57" t="s">
        <v>705</v>
      </c>
      <c r="L79" s="57" t="s">
        <v>705</v>
      </c>
      <c r="M79" s="57" t="s">
        <v>705</v>
      </c>
      <c r="N79" s="57" t="s">
        <v>705</v>
      </c>
      <c r="O79" s="57" t="s">
        <v>705</v>
      </c>
      <c r="P79" s="57" t="s">
        <v>705</v>
      </c>
      <c r="Q79" s="57" t="s">
        <v>705</v>
      </c>
      <c r="R79" s="57" t="s">
        <v>705</v>
      </c>
      <c r="S79" s="57" t="s">
        <v>705</v>
      </c>
      <c r="T79" s="57" t="s">
        <v>705</v>
      </c>
      <c r="U79" s="57" t="s">
        <v>705</v>
      </c>
      <c r="V79" s="57" t="s">
        <v>705</v>
      </c>
      <c r="W79" s="57" t="s">
        <v>705</v>
      </c>
      <c r="X79" s="57" t="s">
        <v>705</v>
      </c>
      <c r="Y79" s="57">
        <v>5.2389999999999999</v>
      </c>
      <c r="Z79" s="57">
        <v>8.14</v>
      </c>
      <c r="AA79" s="57">
        <v>7.6230000000000002</v>
      </c>
      <c r="AB79" s="57">
        <v>-1.0209999999999999</v>
      </c>
      <c r="AC79" s="57">
        <v>3.621</v>
      </c>
      <c r="AD79" s="57">
        <v>6.7</v>
      </c>
      <c r="AE79" s="57">
        <v>6.8380000000000001</v>
      </c>
      <c r="AF79" s="57">
        <v>10.276</v>
      </c>
      <c r="AG79" s="57">
        <v>7.3689999999999998</v>
      </c>
      <c r="AH79" s="57">
        <v>7.7910000000000004</v>
      </c>
      <c r="AI79" s="57">
        <v>7.8090000000000002</v>
      </c>
      <c r="AJ79" s="57">
        <v>9.7959999999999994</v>
      </c>
      <c r="AK79" s="57">
        <v>2.9119999999999999</v>
      </c>
      <c r="AL79" s="57">
        <v>-14.847</v>
      </c>
      <c r="AM79" s="57">
        <v>1.5209999999999999</v>
      </c>
      <c r="AN79" s="57">
        <v>5.8659999999999997</v>
      </c>
      <c r="AO79" s="57">
        <v>3.617</v>
      </c>
    </row>
    <row r="80" spans="1:41" x14ac:dyDescent="0.25">
      <c r="A80" s="57">
        <v>1991</v>
      </c>
      <c r="B80" s="57">
        <v>-5.1807720000000002</v>
      </c>
      <c r="D80" s="57">
        <v>1991</v>
      </c>
      <c r="E80" s="57">
        <v>2.830368</v>
      </c>
      <c r="H80" s="57" t="s">
        <v>154</v>
      </c>
      <c r="I80" s="57">
        <v>2.6840000000000002</v>
      </c>
      <c r="J80" s="57">
        <v>5.7</v>
      </c>
      <c r="K80" s="57">
        <v>2.9</v>
      </c>
      <c r="L80" s="57">
        <v>1.1000000000000001</v>
      </c>
      <c r="M80" s="57">
        <v>2</v>
      </c>
      <c r="N80" s="57">
        <v>-1.5</v>
      </c>
      <c r="O80" s="57">
        <v>5.6</v>
      </c>
      <c r="P80" s="57">
        <v>-0.8</v>
      </c>
      <c r="Q80" s="57">
        <v>-1.4</v>
      </c>
      <c r="R80" s="57">
        <v>9.8000000000000007</v>
      </c>
      <c r="S80" s="57">
        <v>-10</v>
      </c>
      <c r="T80" s="57">
        <v>-28</v>
      </c>
      <c r="U80" s="57">
        <v>-7.2</v>
      </c>
      <c r="V80" s="57">
        <v>9.6</v>
      </c>
      <c r="W80" s="57">
        <v>9.4</v>
      </c>
      <c r="X80" s="57">
        <v>8.9</v>
      </c>
      <c r="Y80" s="57">
        <v>9.1</v>
      </c>
      <c r="Z80" s="57">
        <v>-10.199999999999999</v>
      </c>
      <c r="AA80" s="57">
        <v>12.7</v>
      </c>
      <c r="AB80" s="57">
        <v>10.1</v>
      </c>
      <c r="AC80" s="57">
        <v>7.3</v>
      </c>
      <c r="AD80" s="57">
        <v>7.94</v>
      </c>
      <c r="AE80" s="57">
        <v>4.2309999999999999</v>
      </c>
      <c r="AF80" s="57">
        <v>5.7729999999999997</v>
      </c>
      <c r="AG80" s="57">
        <v>5.71</v>
      </c>
      <c r="AH80" s="57">
        <v>5.7590000000000003</v>
      </c>
      <c r="AI80" s="57">
        <v>5.431</v>
      </c>
      <c r="AJ80" s="57">
        <v>5.9</v>
      </c>
      <c r="AK80" s="57">
        <v>7.5359999999999996</v>
      </c>
      <c r="AL80" s="57">
        <v>3.3149999999999999</v>
      </c>
      <c r="AM80" s="57">
        <v>3.8</v>
      </c>
      <c r="AN80" s="57">
        <v>2.8</v>
      </c>
      <c r="AO80" s="57">
        <v>1.6</v>
      </c>
    </row>
    <row r="81" spans="1:41" x14ac:dyDescent="0.25">
      <c r="A81" s="57">
        <v>1992</v>
      </c>
      <c r="B81" s="57">
        <v>-10.66846</v>
      </c>
      <c r="D81" s="57">
        <v>1992</v>
      </c>
      <c r="E81" s="57">
        <v>1.8863760000000001</v>
      </c>
      <c r="H81" s="57" t="s">
        <v>158</v>
      </c>
      <c r="I81" s="57" t="s">
        <v>705</v>
      </c>
      <c r="J81" s="57" t="s">
        <v>705</v>
      </c>
      <c r="K81" s="57" t="s">
        <v>705</v>
      </c>
      <c r="L81" s="57" t="s">
        <v>705</v>
      </c>
      <c r="M81" s="57" t="s">
        <v>705</v>
      </c>
      <c r="N81" s="57" t="s">
        <v>705</v>
      </c>
      <c r="O81" s="57" t="s">
        <v>705</v>
      </c>
      <c r="P81" s="57" t="s">
        <v>705</v>
      </c>
      <c r="Q81" s="57" t="s">
        <v>705</v>
      </c>
      <c r="R81" s="57" t="s">
        <v>705</v>
      </c>
      <c r="S81" s="57" t="s">
        <v>705</v>
      </c>
      <c r="T81" s="57" t="s">
        <v>705</v>
      </c>
      <c r="U81" s="57" t="s">
        <v>705</v>
      </c>
      <c r="V81" s="57">
        <v>-14.054</v>
      </c>
      <c r="W81" s="57">
        <v>5.4</v>
      </c>
      <c r="X81" s="57">
        <v>8.0329999999999995</v>
      </c>
      <c r="Y81" s="57">
        <v>5.1689999999999996</v>
      </c>
      <c r="Z81" s="57">
        <v>3.387</v>
      </c>
      <c r="AA81" s="57">
        <v>6.2709999999999999</v>
      </c>
      <c r="AB81" s="57">
        <v>3.17</v>
      </c>
      <c r="AC81" s="57">
        <v>5.8529999999999998</v>
      </c>
      <c r="AD81" s="57">
        <v>9.468</v>
      </c>
      <c r="AE81" s="57">
        <v>14.807</v>
      </c>
      <c r="AF81" s="57">
        <v>14.052</v>
      </c>
      <c r="AG81" s="57">
        <v>10.473000000000001</v>
      </c>
      <c r="AH81" s="57">
        <v>14.113</v>
      </c>
      <c r="AI81" s="57">
        <v>13.198</v>
      </c>
      <c r="AJ81" s="57">
        <v>13.749000000000001</v>
      </c>
      <c r="AK81" s="57">
        <v>6.9480000000000004</v>
      </c>
      <c r="AL81" s="57">
        <v>-14.15</v>
      </c>
      <c r="AM81" s="57">
        <v>2.2000000000000002</v>
      </c>
      <c r="AN81" s="57">
        <v>4.7</v>
      </c>
      <c r="AO81" s="57">
        <v>7.18</v>
      </c>
    </row>
    <row r="82" spans="1:41" x14ac:dyDescent="0.25">
      <c r="A82" s="57">
        <v>1993</v>
      </c>
      <c r="B82" s="57">
        <v>2.7904710000000001</v>
      </c>
      <c r="D82" s="57">
        <v>1993</v>
      </c>
      <c r="E82" s="57">
        <v>1.311777</v>
      </c>
      <c r="H82" s="57" t="s">
        <v>282</v>
      </c>
      <c r="I82" s="57">
        <v>5.9749999999999996</v>
      </c>
      <c r="J82" s="57">
        <v>1.9</v>
      </c>
      <c r="K82" s="57">
        <v>-9.34</v>
      </c>
      <c r="L82" s="57">
        <v>-3.2810000000000001</v>
      </c>
      <c r="M82" s="57">
        <v>-1.0920000000000001</v>
      </c>
      <c r="N82" s="57">
        <v>1.4750000000000001</v>
      </c>
      <c r="O82" s="57">
        <v>8.8569999999999993</v>
      </c>
      <c r="P82" s="57">
        <v>7.9329999999999998</v>
      </c>
      <c r="Q82" s="57">
        <v>1.4670000000000001</v>
      </c>
      <c r="R82" s="57">
        <v>1.1040000000000001</v>
      </c>
      <c r="S82" s="57">
        <v>0.29699999999999999</v>
      </c>
      <c r="T82" s="57">
        <v>3.5390000000000001</v>
      </c>
      <c r="U82" s="57">
        <v>7.9320000000000004</v>
      </c>
      <c r="V82" s="57">
        <v>2.6579999999999999</v>
      </c>
      <c r="W82" s="57">
        <v>7.2809999999999997</v>
      </c>
      <c r="X82" s="57">
        <v>-1.448</v>
      </c>
      <c r="Y82" s="57">
        <v>5.5780000000000003</v>
      </c>
      <c r="Z82" s="57">
        <v>5.048</v>
      </c>
      <c r="AA82" s="57">
        <v>4.28</v>
      </c>
      <c r="AB82" s="57">
        <v>-2.9649999999999999</v>
      </c>
      <c r="AC82" s="57">
        <v>-1.776</v>
      </c>
      <c r="AD82" s="57">
        <v>-3.4609999999999999</v>
      </c>
      <c r="AE82" s="57">
        <v>-7.0510000000000002</v>
      </c>
      <c r="AF82" s="57">
        <v>2.327</v>
      </c>
      <c r="AG82" s="57">
        <v>4.6399999999999997</v>
      </c>
      <c r="AH82" s="57">
        <v>6.806</v>
      </c>
      <c r="AI82" s="57">
        <v>4.0990000000000002</v>
      </c>
      <c r="AJ82" s="57">
        <v>6.5419999999999998</v>
      </c>
      <c r="AK82" s="57">
        <v>7.1760000000000002</v>
      </c>
      <c r="AL82" s="57">
        <v>2.2450000000000001</v>
      </c>
      <c r="AM82" s="57">
        <v>8.9469999999999992</v>
      </c>
      <c r="AN82" s="57">
        <v>6.5309999999999997</v>
      </c>
      <c r="AO82" s="57">
        <v>3.9350000000000001</v>
      </c>
    </row>
    <row r="83" spans="1:41" x14ac:dyDescent="0.25">
      <c r="A83" s="57">
        <v>1994</v>
      </c>
      <c r="B83" s="57">
        <v>2.058964</v>
      </c>
      <c r="D83" s="57">
        <v>1994</v>
      </c>
      <c r="E83" s="57">
        <v>1.5784</v>
      </c>
      <c r="H83" s="57" t="s">
        <v>232</v>
      </c>
      <c r="I83" s="57" t="s">
        <v>705</v>
      </c>
      <c r="J83" s="57" t="s">
        <v>705</v>
      </c>
      <c r="K83" s="57" t="s">
        <v>705</v>
      </c>
      <c r="L83" s="57" t="s">
        <v>705</v>
      </c>
      <c r="M83" s="57" t="s">
        <v>705</v>
      </c>
      <c r="N83" s="57" t="s">
        <v>705</v>
      </c>
      <c r="O83" s="57" t="s">
        <v>705</v>
      </c>
      <c r="P83" s="57" t="s">
        <v>705</v>
      </c>
      <c r="Q83" s="57" t="s">
        <v>705</v>
      </c>
      <c r="R83" s="57" t="s">
        <v>705</v>
      </c>
      <c r="S83" s="57" t="s">
        <v>705</v>
      </c>
      <c r="T83" s="57">
        <v>0</v>
      </c>
      <c r="U83" s="57">
        <v>1.772</v>
      </c>
      <c r="V83" s="57">
        <v>5.8739999999999997</v>
      </c>
      <c r="W83" s="57">
        <v>-3.0609999999999999</v>
      </c>
      <c r="X83" s="57">
        <v>9.82</v>
      </c>
      <c r="Y83" s="57">
        <v>5.819</v>
      </c>
      <c r="Z83" s="57">
        <v>-4.0449999999999999</v>
      </c>
      <c r="AA83" s="57">
        <v>2.778</v>
      </c>
      <c r="AB83" s="57">
        <v>6.67</v>
      </c>
      <c r="AC83" s="57">
        <v>1.85</v>
      </c>
      <c r="AD83" s="57">
        <v>2.8919999999999999</v>
      </c>
      <c r="AE83" s="57">
        <v>1.097</v>
      </c>
      <c r="AF83" s="57">
        <v>5.5940000000000003</v>
      </c>
      <c r="AG83" s="57">
        <v>5.1790000000000003</v>
      </c>
      <c r="AH83" s="57">
        <v>5.4450000000000003</v>
      </c>
      <c r="AI83" s="57">
        <v>11.445</v>
      </c>
      <c r="AJ83" s="57">
        <v>1.0229999999999999</v>
      </c>
      <c r="AK83" s="57">
        <v>3.5169999999999999</v>
      </c>
      <c r="AL83" s="57">
        <v>-1.22</v>
      </c>
      <c r="AM83" s="57">
        <v>4.6660000000000004</v>
      </c>
      <c r="AN83" s="57">
        <v>3.637</v>
      </c>
      <c r="AO83" s="57">
        <v>6.891</v>
      </c>
    </row>
    <row r="84" spans="1:41" x14ac:dyDescent="0.25">
      <c r="A84" s="57">
        <v>1995</v>
      </c>
      <c r="B84" s="57">
        <v>3.2364199999999999</v>
      </c>
      <c r="D84" s="57">
        <v>1995</v>
      </c>
      <c r="E84" s="57">
        <v>2.998313</v>
      </c>
      <c r="H84" s="57" t="s">
        <v>234</v>
      </c>
      <c r="I84" s="57" t="s">
        <v>705</v>
      </c>
      <c r="J84" s="57" t="s">
        <v>705</v>
      </c>
      <c r="K84" s="57" t="s">
        <v>705</v>
      </c>
      <c r="L84" s="57" t="s">
        <v>705</v>
      </c>
      <c r="M84" s="57" t="s">
        <v>705</v>
      </c>
      <c r="N84" s="57" t="s">
        <v>705</v>
      </c>
      <c r="O84" s="57" t="s">
        <v>705</v>
      </c>
      <c r="P84" s="57" t="s">
        <v>705</v>
      </c>
      <c r="Q84" s="57" t="s">
        <v>705</v>
      </c>
      <c r="R84" s="57" t="s">
        <v>705</v>
      </c>
      <c r="S84" s="57" t="s">
        <v>705</v>
      </c>
      <c r="T84" s="57" t="s">
        <v>705</v>
      </c>
      <c r="U84" s="57" t="s">
        <v>705</v>
      </c>
      <c r="V84" s="57">
        <v>-1.2</v>
      </c>
      <c r="W84" s="57">
        <v>-30.9</v>
      </c>
      <c r="X84" s="57">
        <v>-1.425</v>
      </c>
      <c r="Y84" s="57">
        <v>-5.88</v>
      </c>
      <c r="Z84" s="57">
        <v>1.64</v>
      </c>
      <c r="AA84" s="57">
        <v>-6.5439999999999996</v>
      </c>
      <c r="AB84" s="57">
        <v>-3.3639999999999999</v>
      </c>
      <c r="AC84" s="57">
        <v>2.1080000000000001</v>
      </c>
      <c r="AD84" s="57">
        <v>6.141</v>
      </c>
      <c r="AE84" s="57">
        <v>7.81</v>
      </c>
      <c r="AF84" s="57">
        <v>6.6230000000000002</v>
      </c>
      <c r="AG84" s="57">
        <v>7.3630000000000004</v>
      </c>
      <c r="AH84" s="57">
        <v>7.4669999999999996</v>
      </c>
      <c r="AI84" s="57">
        <v>4.7850000000000001</v>
      </c>
      <c r="AJ84" s="57">
        <v>2.9980000000000002</v>
      </c>
      <c r="AK84" s="57">
        <v>7.8</v>
      </c>
      <c r="AL84" s="57">
        <v>-6</v>
      </c>
      <c r="AM84" s="57">
        <v>7.0940000000000003</v>
      </c>
      <c r="AN84" s="57">
        <v>6.8</v>
      </c>
      <c r="AO84" s="57">
        <v>-0.82</v>
      </c>
    </row>
    <row r="85" spans="1:41" x14ac:dyDescent="0.25">
      <c r="A85" s="57">
        <v>1996</v>
      </c>
      <c r="B85" s="57">
        <v>1.3835299999999999</v>
      </c>
      <c r="D85" s="57">
        <v>1996</v>
      </c>
      <c r="E85" s="57">
        <v>1.99977</v>
      </c>
      <c r="H85" s="57" t="s">
        <v>247</v>
      </c>
      <c r="I85" s="57">
        <v>4.5</v>
      </c>
      <c r="J85" s="57">
        <v>9.2070000000000007</v>
      </c>
      <c r="K85" s="57">
        <v>5.3479999999999999</v>
      </c>
      <c r="L85" s="57">
        <v>-4.4909999999999997</v>
      </c>
      <c r="M85" s="57">
        <v>2.7090000000000001</v>
      </c>
      <c r="N85" s="57">
        <v>4.9420000000000002</v>
      </c>
      <c r="O85" s="57">
        <v>3.5680000000000001</v>
      </c>
      <c r="P85" s="57">
        <v>-1.8089999999999999</v>
      </c>
      <c r="Q85" s="57">
        <v>-13.38</v>
      </c>
      <c r="R85" s="57">
        <v>1.5620000000000001</v>
      </c>
      <c r="S85" s="57">
        <v>8.0990000000000002</v>
      </c>
      <c r="T85" s="57">
        <v>9.4179999999999993</v>
      </c>
      <c r="U85" s="57">
        <v>8.2029999999999994</v>
      </c>
      <c r="V85" s="57">
        <v>5.4560000000000004</v>
      </c>
      <c r="W85" s="57">
        <v>2.8490000000000002</v>
      </c>
      <c r="X85" s="57">
        <v>1.752</v>
      </c>
      <c r="Y85" s="57">
        <v>7.3710000000000004</v>
      </c>
      <c r="Z85" s="57">
        <v>6.4610000000000003</v>
      </c>
      <c r="AA85" s="57">
        <v>7.3419999999999996</v>
      </c>
      <c r="AB85" s="57">
        <v>3.9169999999999998</v>
      </c>
      <c r="AC85" s="57">
        <v>2.7149999999999999</v>
      </c>
      <c r="AD85" s="57">
        <v>0.57399999999999995</v>
      </c>
      <c r="AE85" s="57">
        <v>2.2290000000000001</v>
      </c>
      <c r="AF85" s="57">
        <v>4.2060000000000004</v>
      </c>
      <c r="AG85" s="57">
        <v>7.5220000000000002</v>
      </c>
      <c r="AH85" s="57">
        <v>7.1909999999999998</v>
      </c>
      <c r="AI85" s="57">
        <v>8.5280000000000005</v>
      </c>
      <c r="AJ85" s="57">
        <v>12.113</v>
      </c>
      <c r="AK85" s="57">
        <v>10.117000000000001</v>
      </c>
      <c r="AL85" s="57">
        <v>3.8559999999999999</v>
      </c>
      <c r="AM85" s="57">
        <v>7.452</v>
      </c>
      <c r="AN85" s="57">
        <v>10.849</v>
      </c>
      <c r="AO85" s="57">
        <v>10.670999999999999</v>
      </c>
    </row>
    <row r="86" spans="1:41" x14ac:dyDescent="0.25">
      <c r="A86" s="57">
        <v>1997</v>
      </c>
      <c r="B86" s="57">
        <v>8.5124180000000003</v>
      </c>
      <c r="D86" s="57">
        <v>1997</v>
      </c>
      <c r="E86" s="57">
        <v>2.4440050000000002</v>
      </c>
      <c r="H86" s="57" t="s">
        <v>221</v>
      </c>
      <c r="I86" s="57">
        <v>-20.364000000000001</v>
      </c>
      <c r="J86" s="57">
        <v>-18.920999999999999</v>
      </c>
      <c r="K86" s="57">
        <v>-9.5039999999999996</v>
      </c>
      <c r="L86" s="57">
        <v>5.2530000000000001</v>
      </c>
      <c r="M86" s="57">
        <v>5.24</v>
      </c>
      <c r="N86" s="57">
        <v>-4.258</v>
      </c>
      <c r="O86" s="57">
        <v>8.5649999999999995</v>
      </c>
      <c r="P86" s="57">
        <v>8.1419999999999995</v>
      </c>
      <c r="Q86" s="57">
        <v>-10.050000000000001</v>
      </c>
      <c r="R86" s="57">
        <v>25.896000000000001</v>
      </c>
      <c r="S86" s="57">
        <v>-26.228999999999999</v>
      </c>
      <c r="T86" s="57">
        <v>-41.008000000000003</v>
      </c>
      <c r="U86" s="57">
        <v>50.688000000000002</v>
      </c>
      <c r="V86" s="57">
        <v>33.758000000000003</v>
      </c>
      <c r="W86" s="57">
        <v>8.6270000000000007</v>
      </c>
      <c r="X86" s="57">
        <v>1.377</v>
      </c>
      <c r="Y86" s="57">
        <v>0.60299999999999998</v>
      </c>
      <c r="Z86" s="57">
        <v>2.4750000000000001</v>
      </c>
      <c r="AA86" s="57">
        <v>3.6629999999999998</v>
      </c>
      <c r="AB86" s="57">
        <v>-1.7789999999999999</v>
      </c>
      <c r="AC86" s="57">
        <v>4.6859999999999999</v>
      </c>
      <c r="AD86" s="57">
        <v>0.20899999999999999</v>
      </c>
      <c r="AE86" s="57">
        <v>3.0139999999999998</v>
      </c>
      <c r="AF86" s="57">
        <v>17.337</v>
      </c>
      <c r="AG86" s="57">
        <v>10.762</v>
      </c>
      <c r="AH86" s="57">
        <v>10.076000000000001</v>
      </c>
      <c r="AI86" s="57">
        <v>7.52</v>
      </c>
      <c r="AJ86" s="57">
        <v>5.992</v>
      </c>
      <c r="AK86" s="57">
        <v>2.48</v>
      </c>
      <c r="AL86" s="57">
        <v>-7.0759999999999996</v>
      </c>
      <c r="AM86" s="57">
        <v>-2.371</v>
      </c>
      <c r="AN86" s="57">
        <v>6.3040000000000003</v>
      </c>
      <c r="AO86" s="57">
        <v>6.1859999999999999</v>
      </c>
    </row>
    <row r="87" spans="1:41" x14ac:dyDescent="0.25">
      <c r="A87" s="57">
        <v>1998</v>
      </c>
      <c r="B87" s="57">
        <v>5.4841749999999996</v>
      </c>
      <c r="D87" s="57">
        <v>1998</v>
      </c>
      <c r="E87" s="57">
        <v>3.57497</v>
      </c>
      <c r="H87" s="57" t="s">
        <v>225</v>
      </c>
      <c r="I87" s="57" t="s">
        <v>705</v>
      </c>
      <c r="J87" s="57" t="s">
        <v>705</v>
      </c>
      <c r="K87" s="57" t="s">
        <v>705</v>
      </c>
      <c r="L87" s="57" t="s">
        <v>705</v>
      </c>
      <c r="M87" s="57" t="s">
        <v>705</v>
      </c>
      <c r="N87" s="57" t="s">
        <v>705</v>
      </c>
      <c r="O87" s="57" t="s">
        <v>705</v>
      </c>
      <c r="P87" s="57" t="s">
        <v>705</v>
      </c>
      <c r="Q87" s="57" t="s">
        <v>705</v>
      </c>
      <c r="R87" s="57" t="s">
        <v>705</v>
      </c>
      <c r="S87" s="57" t="s">
        <v>705</v>
      </c>
      <c r="T87" s="57" t="s">
        <v>705</v>
      </c>
      <c r="U87" s="57" t="s">
        <v>705</v>
      </c>
      <c r="V87" s="57" t="s">
        <v>705</v>
      </c>
      <c r="W87" s="57" t="s">
        <v>705</v>
      </c>
      <c r="X87" s="57" t="s">
        <v>705</v>
      </c>
      <c r="Y87" s="57" t="s">
        <v>705</v>
      </c>
      <c r="Z87" s="57" t="s">
        <v>705</v>
      </c>
      <c r="AA87" s="57" t="s">
        <v>705</v>
      </c>
      <c r="AB87" s="57" t="s">
        <v>705</v>
      </c>
      <c r="AC87" s="57" t="s">
        <v>705</v>
      </c>
      <c r="AD87" s="57">
        <v>2.9329999999999998</v>
      </c>
      <c r="AE87" s="57">
        <v>4.4800000000000004</v>
      </c>
      <c r="AF87" s="57">
        <v>-28.356000000000002</v>
      </c>
      <c r="AG87" s="57">
        <v>4.0679999999999996</v>
      </c>
      <c r="AH87" s="57">
        <v>5.8860000000000001</v>
      </c>
      <c r="AI87" s="57">
        <v>8.8849999999999998</v>
      </c>
      <c r="AJ87" s="57">
        <v>13.231</v>
      </c>
      <c r="AK87" s="57">
        <v>6.173</v>
      </c>
      <c r="AL87" s="57">
        <v>5.2859999999999996</v>
      </c>
      <c r="AM87" s="57">
        <v>6.117</v>
      </c>
      <c r="AN87" s="57">
        <v>7.8879999999999999</v>
      </c>
      <c r="AO87" s="57">
        <v>8.3070000000000004</v>
      </c>
    </row>
    <row r="88" spans="1:41" x14ac:dyDescent="0.25">
      <c r="A88" s="57">
        <v>1999</v>
      </c>
      <c r="B88" s="57">
        <v>4.1549329999999998</v>
      </c>
      <c r="D88" s="57">
        <v>1999</v>
      </c>
      <c r="E88" s="57">
        <v>3.2313320000000001</v>
      </c>
      <c r="H88" s="57" t="s">
        <v>167</v>
      </c>
      <c r="I88" s="57" t="s">
        <v>705</v>
      </c>
      <c r="J88" s="57" t="s">
        <v>705</v>
      </c>
      <c r="K88" s="57" t="s">
        <v>705</v>
      </c>
      <c r="L88" s="57" t="s">
        <v>705</v>
      </c>
      <c r="M88" s="57" t="s">
        <v>705</v>
      </c>
      <c r="N88" s="57" t="s">
        <v>705</v>
      </c>
      <c r="O88" s="57" t="s">
        <v>705</v>
      </c>
      <c r="P88" s="57" t="s">
        <v>705</v>
      </c>
      <c r="Q88" s="57" t="s">
        <v>705</v>
      </c>
      <c r="R88" s="57" t="s">
        <v>705</v>
      </c>
      <c r="S88" s="57" t="s">
        <v>705</v>
      </c>
      <c r="T88" s="57" t="s">
        <v>705</v>
      </c>
      <c r="U88" s="57" t="s">
        <v>705</v>
      </c>
      <c r="V88" s="57" t="s">
        <v>705</v>
      </c>
      <c r="W88" s="57" t="s">
        <v>705</v>
      </c>
      <c r="X88" s="57" t="s">
        <v>705</v>
      </c>
      <c r="Y88" s="57" t="s">
        <v>705</v>
      </c>
      <c r="Z88" s="57" t="s">
        <v>705</v>
      </c>
      <c r="AA88" s="57" t="s">
        <v>705</v>
      </c>
      <c r="AB88" s="57">
        <v>10.75</v>
      </c>
      <c r="AC88" s="57">
        <v>4.4420000000000002</v>
      </c>
      <c r="AD88" s="57">
        <v>2.3620000000000001</v>
      </c>
      <c r="AE88" s="57">
        <v>5.0529999999999999</v>
      </c>
      <c r="AF88" s="57">
        <v>3.8580000000000001</v>
      </c>
      <c r="AG88" s="57">
        <v>6.2569999999999997</v>
      </c>
      <c r="AH88" s="57">
        <v>3.8679999999999999</v>
      </c>
      <c r="AI88" s="57">
        <v>5.9539999999999997</v>
      </c>
      <c r="AJ88" s="57">
        <v>6.1150000000000002</v>
      </c>
      <c r="AK88" s="57">
        <v>5.5819999999999999</v>
      </c>
      <c r="AL88" s="57">
        <v>-2.911</v>
      </c>
      <c r="AM88" s="57">
        <v>0.72199999999999998</v>
      </c>
      <c r="AN88" s="57">
        <v>1.264</v>
      </c>
      <c r="AO88" s="57">
        <v>-0.7</v>
      </c>
    </row>
    <row r="89" spans="1:41" x14ac:dyDescent="0.25">
      <c r="A89" s="57">
        <v>2000</v>
      </c>
      <c r="B89" s="57">
        <v>0.38095420000000002</v>
      </c>
      <c r="D89" s="57">
        <v>2000</v>
      </c>
      <c r="E89" s="57">
        <v>3.1423299999999998</v>
      </c>
      <c r="H89" s="57" t="s">
        <v>224</v>
      </c>
      <c r="I89" s="57">
        <v>1.4670000000000001</v>
      </c>
      <c r="J89" s="57">
        <v>0.55000000000000004</v>
      </c>
      <c r="K89" s="57">
        <v>-36.789000000000001</v>
      </c>
      <c r="L89" s="57">
        <v>22.71</v>
      </c>
      <c r="M89" s="57">
        <v>44.478999999999999</v>
      </c>
      <c r="N89" s="57">
        <v>24.3</v>
      </c>
      <c r="O89" s="57">
        <v>-6.7729999999999997</v>
      </c>
      <c r="P89" s="57">
        <v>16.728999999999999</v>
      </c>
      <c r="Q89" s="57">
        <v>-28.209</v>
      </c>
      <c r="R89" s="57">
        <v>-42.195</v>
      </c>
      <c r="S89" s="57">
        <v>-13.420999999999999</v>
      </c>
      <c r="T89" s="57">
        <v>38.200000000000003</v>
      </c>
      <c r="U89" s="57">
        <v>4.4950000000000001</v>
      </c>
      <c r="V89" s="57">
        <v>7</v>
      </c>
      <c r="W89" s="57">
        <v>8.0299999999999994</v>
      </c>
      <c r="X89" s="57">
        <v>6.4930000000000003</v>
      </c>
      <c r="Y89" s="57">
        <v>4.0380000000000003</v>
      </c>
      <c r="Z89" s="57">
        <v>10.19</v>
      </c>
      <c r="AA89" s="57">
        <v>3.9</v>
      </c>
      <c r="AB89" s="57">
        <v>-0.8</v>
      </c>
      <c r="AC89" s="57">
        <v>1.1000000000000001</v>
      </c>
      <c r="AD89" s="57">
        <v>3.9</v>
      </c>
      <c r="AE89" s="57">
        <v>3.4</v>
      </c>
      <c r="AF89" s="57">
        <v>1.7</v>
      </c>
      <c r="AG89" s="57">
        <v>7.5</v>
      </c>
      <c r="AH89" s="57">
        <v>0.7</v>
      </c>
      <c r="AI89" s="57">
        <v>1.4</v>
      </c>
      <c r="AJ89" s="57">
        <v>8.4</v>
      </c>
      <c r="AK89" s="57">
        <v>8.6</v>
      </c>
      <c r="AL89" s="57">
        <v>9</v>
      </c>
      <c r="AM89" s="57">
        <v>7</v>
      </c>
      <c r="AN89" s="57">
        <v>1.5</v>
      </c>
      <c r="AO89" s="57">
        <v>1.5</v>
      </c>
    </row>
    <row r="90" spans="1:41" x14ac:dyDescent="0.25">
      <c r="A90" s="57">
        <v>2001</v>
      </c>
      <c r="B90" s="57">
        <v>-3.4600209999999998</v>
      </c>
      <c r="D90" s="57">
        <v>2001</v>
      </c>
      <c r="E90" s="57">
        <v>0.85930450000000003</v>
      </c>
      <c r="H90" s="57" t="s">
        <v>185</v>
      </c>
      <c r="I90" s="57">
        <v>12.678000000000001</v>
      </c>
      <c r="J90" s="57">
        <v>2.613</v>
      </c>
      <c r="K90" s="57">
        <v>2.41</v>
      </c>
      <c r="L90" s="57">
        <v>2.3929999999999998</v>
      </c>
      <c r="M90" s="57">
        <v>2.375</v>
      </c>
      <c r="N90" s="57">
        <v>2.359</v>
      </c>
      <c r="O90" s="57">
        <v>2.343</v>
      </c>
      <c r="P90" s="57">
        <v>2.327</v>
      </c>
      <c r="Q90" s="57">
        <v>21.908000000000001</v>
      </c>
      <c r="R90" s="57">
        <v>21.268999999999998</v>
      </c>
      <c r="S90" s="57">
        <v>1.0029999999999999</v>
      </c>
      <c r="T90" s="57">
        <v>2.395</v>
      </c>
      <c r="U90" s="57">
        <v>2.6120000000000001</v>
      </c>
      <c r="V90" s="57">
        <v>-0.98</v>
      </c>
      <c r="W90" s="57">
        <v>-5.4930000000000003</v>
      </c>
      <c r="X90" s="57">
        <v>3.9849999999999999</v>
      </c>
      <c r="Y90" s="57">
        <v>4.29</v>
      </c>
      <c r="Z90" s="57">
        <v>-0.625</v>
      </c>
      <c r="AA90" s="57">
        <v>3.738</v>
      </c>
      <c r="AB90" s="57">
        <v>-2.5819999999999999</v>
      </c>
      <c r="AC90" s="57">
        <v>7.5759999999999996</v>
      </c>
      <c r="AD90" s="57">
        <v>3.8029999999999999</v>
      </c>
      <c r="AE90" s="57">
        <v>4.5819999999999999</v>
      </c>
      <c r="AF90" s="57">
        <v>0.81299999999999994</v>
      </c>
      <c r="AG90" s="57">
        <v>3.4769999999999999</v>
      </c>
      <c r="AH90" s="57">
        <v>7.7560000000000002</v>
      </c>
      <c r="AI90" s="57">
        <v>6.2359999999999998</v>
      </c>
      <c r="AJ90" s="57">
        <v>-1.5820000000000001</v>
      </c>
      <c r="AK90" s="57">
        <v>5.5720000000000001</v>
      </c>
      <c r="AL90" s="57">
        <v>7.4690000000000003</v>
      </c>
      <c r="AM90" s="57">
        <v>8.7520000000000007</v>
      </c>
      <c r="AN90" s="57">
        <v>3.4209999999999998</v>
      </c>
      <c r="AO90" s="57">
        <v>3.8319999999999999</v>
      </c>
    </row>
    <row r="91" spans="1:41" x14ac:dyDescent="0.25">
      <c r="A91" s="57">
        <v>2002</v>
      </c>
      <c r="B91" s="57">
        <v>-2.6115189999999999</v>
      </c>
      <c r="D91" s="57">
        <v>2002</v>
      </c>
      <c r="E91" s="57">
        <v>1.4596640000000001</v>
      </c>
      <c r="H91" s="57" t="s">
        <v>188</v>
      </c>
      <c r="I91" s="57" t="s">
        <v>705</v>
      </c>
      <c r="J91" s="57" t="s">
        <v>705</v>
      </c>
      <c r="K91" s="57" t="s">
        <v>705</v>
      </c>
      <c r="L91" s="57" t="s">
        <v>705</v>
      </c>
      <c r="M91" s="57" t="s">
        <v>705</v>
      </c>
      <c r="N91" s="57" t="s">
        <v>705</v>
      </c>
      <c r="O91" s="57" t="s">
        <v>705</v>
      </c>
      <c r="P91" s="57" t="s">
        <v>705</v>
      </c>
      <c r="Q91" s="57" t="s">
        <v>705</v>
      </c>
      <c r="R91" s="57" t="s">
        <v>705</v>
      </c>
      <c r="S91" s="57" t="s">
        <v>705</v>
      </c>
      <c r="T91" s="57" t="s">
        <v>705</v>
      </c>
      <c r="U91" s="57" t="s">
        <v>705</v>
      </c>
      <c r="V91" s="57">
        <v>-8</v>
      </c>
      <c r="W91" s="57">
        <v>5.9</v>
      </c>
      <c r="X91" s="57">
        <v>6.6340000000000003</v>
      </c>
      <c r="Y91" s="57">
        <v>5.8360000000000003</v>
      </c>
      <c r="Z91" s="57">
        <v>5.3620000000000001</v>
      </c>
      <c r="AA91" s="57">
        <v>2.5230000000000001</v>
      </c>
      <c r="AB91" s="57">
        <v>-0.86</v>
      </c>
      <c r="AC91" s="57">
        <v>4.1790000000000003</v>
      </c>
      <c r="AD91" s="57">
        <v>3.657</v>
      </c>
      <c r="AE91" s="57">
        <v>4.8780000000000001</v>
      </c>
      <c r="AF91" s="57">
        <v>5.37</v>
      </c>
      <c r="AG91" s="57">
        <v>4.1289999999999996</v>
      </c>
      <c r="AH91" s="57">
        <v>4.28</v>
      </c>
      <c r="AI91" s="57">
        <v>4.9349999999999996</v>
      </c>
      <c r="AJ91" s="57">
        <v>5.0599999999999996</v>
      </c>
      <c r="AK91" s="57">
        <v>2.0840000000000001</v>
      </c>
      <c r="AL91" s="57">
        <v>-6.9470000000000001</v>
      </c>
      <c r="AM91" s="57">
        <v>-2.2719999999999998</v>
      </c>
      <c r="AN91" s="57">
        <v>-4.7E-2</v>
      </c>
      <c r="AO91" s="57">
        <v>-1.976</v>
      </c>
    </row>
    <row r="92" spans="1:41" x14ac:dyDescent="0.25">
      <c r="A92" s="57">
        <v>2003</v>
      </c>
      <c r="B92" s="57">
        <v>0.63647770000000004</v>
      </c>
      <c r="D92" s="57">
        <v>2003</v>
      </c>
      <c r="E92" s="57">
        <v>1.0242899999999999</v>
      </c>
      <c r="H92" s="57" t="s">
        <v>240</v>
      </c>
      <c r="I92" s="57">
        <v>1.0089999999999999</v>
      </c>
      <c r="J92" s="57">
        <v>2.9609999999999999</v>
      </c>
      <c r="K92" s="57">
        <v>2.8780000000000001</v>
      </c>
      <c r="L92" s="57">
        <v>-0.124</v>
      </c>
      <c r="M92" s="57">
        <v>6.8579999999999997</v>
      </c>
      <c r="N92" s="57">
        <v>1.2130000000000001</v>
      </c>
      <c r="O92" s="57">
        <v>1.81</v>
      </c>
      <c r="P92" s="57">
        <v>2.484</v>
      </c>
      <c r="Q92" s="57">
        <v>0.65</v>
      </c>
      <c r="R92" s="57">
        <v>0.48199999999999998</v>
      </c>
      <c r="S92" s="57">
        <v>8.9999999999999993E-3</v>
      </c>
      <c r="T92" s="57">
        <v>-1.2989999999999999</v>
      </c>
      <c r="U92" s="57">
        <v>0.748</v>
      </c>
      <c r="V92" s="57">
        <v>5.2240000000000002</v>
      </c>
      <c r="W92" s="57">
        <v>5.7839999999999998</v>
      </c>
      <c r="X92" s="57">
        <v>4.1929999999999996</v>
      </c>
      <c r="Y92" s="57">
        <v>4.1280000000000001</v>
      </c>
      <c r="Z92" s="57">
        <v>2.3969999999999998</v>
      </c>
      <c r="AA92" s="57">
        <v>0.16600000000000001</v>
      </c>
      <c r="AB92" s="57">
        <v>4.6509999999999998</v>
      </c>
      <c r="AC92" s="57">
        <v>4.0780000000000003</v>
      </c>
      <c r="AD92" s="57">
        <v>2.5150000000000001</v>
      </c>
      <c r="AE92" s="57">
        <v>4.8869999999999996</v>
      </c>
      <c r="AF92" s="57">
        <v>3.9630000000000001</v>
      </c>
      <c r="AG92" s="57">
        <v>4.3949999999999996</v>
      </c>
      <c r="AH92" s="57">
        <v>3.18</v>
      </c>
      <c r="AI92" s="57">
        <v>2.9159999999999999</v>
      </c>
      <c r="AJ92" s="57">
        <v>3.4540000000000002</v>
      </c>
      <c r="AK92" s="57">
        <v>-0.80100000000000005</v>
      </c>
      <c r="AL92" s="57">
        <v>-1.4550000000000001</v>
      </c>
      <c r="AM92" s="57">
        <v>1.883</v>
      </c>
      <c r="AN92" s="57">
        <v>1.397</v>
      </c>
      <c r="AO92" s="57">
        <v>2.6520000000000001</v>
      </c>
    </row>
    <row r="93" spans="1:41" x14ac:dyDescent="0.25">
      <c r="A93" s="57">
        <v>2004</v>
      </c>
      <c r="B93" s="57">
        <v>7.2825829999999998</v>
      </c>
      <c r="D93" s="57">
        <v>2004</v>
      </c>
      <c r="E93" s="57">
        <v>2.077547</v>
      </c>
      <c r="H93" s="57" t="s">
        <v>179</v>
      </c>
      <c r="I93" s="57">
        <v>-2.9950000000000001</v>
      </c>
      <c r="J93" s="57">
        <v>12.954000000000001</v>
      </c>
      <c r="K93" s="57">
        <v>-3.5720000000000001</v>
      </c>
      <c r="L93" s="57">
        <v>-6.0270000000000001</v>
      </c>
      <c r="M93" s="57">
        <v>9.9120000000000008</v>
      </c>
      <c r="N93" s="57">
        <v>3.7330000000000001</v>
      </c>
      <c r="O93" s="57">
        <v>7.1929999999999996</v>
      </c>
      <c r="P93" s="57">
        <v>-4.2889999999999997</v>
      </c>
      <c r="Q93" s="57">
        <v>1.718</v>
      </c>
      <c r="R93" s="57">
        <v>1.5529999999999999</v>
      </c>
      <c r="S93" s="57">
        <v>-3.8050000000000002</v>
      </c>
      <c r="T93" s="57">
        <v>-2.0030000000000001</v>
      </c>
      <c r="U93" s="57">
        <v>-3.2240000000000002</v>
      </c>
      <c r="V93" s="57">
        <v>-1.4390000000000001</v>
      </c>
      <c r="W93" s="57">
        <v>3.9870000000000001</v>
      </c>
      <c r="X93" s="57">
        <v>4.9210000000000003</v>
      </c>
      <c r="Y93" s="57">
        <v>-8.0920000000000005</v>
      </c>
      <c r="Z93" s="57">
        <v>7.5110000000000001</v>
      </c>
      <c r="AA93" s="57">
        <v>3.9060000000000001</v>
      </c>
      <c r="AB93" s="57">
        <v>3.5539999999999998</v>
      </c>
      <c r="AC93" s="57">
        <v>1.9</v>
      </c>
      <c r="AD93" s="57">
        <v>0.39600000000000002</v>
      </c>
      <c r="AE93" s="57">
        <v>0.26800000000000002</v>
      </c>
      <c r="AF93" s="57">
        <v>-6.8339999999999996</v>
      </c>
      <c r="AG93" s="57">
        <v>2.6320000000000001</v>
      </c>
      <c r="AH93" s="57">
        <v>2.468</v>
      </c>
      <c r="AI93" s="57">
        <v>4.7709999999999999</v>
      </c>
      <c r="AJ93" s="57">
        <v>4.6079999999999997</v>
      </c>
      <c r="AK93" s="57">
        <v>2.0539999999999998</v>
      </c>
      <c r="AL93" s="57">
        <v>1.7090000000000001</v>
      </c>
      <c r="AM93" s="57">
        <v>3.0470000000000002</v>
      </c>
      <c r="AN93" s="57">
        <v>3.3010000000000002</v>
      </c>
      <c r="AO93" s="57">
        <v>4.1130000000000004</v>
      </c>
    </row>
    <row r="94" spans="1:41" x14ac:dyDescent="0.25">
      <c r="A94" s="57">
        <v>2005</v>
      </c>
      <c r="B94" s="57">
        <v>1.7162660000000001</v>
      </c>
      <c r="D94" s="57">
        <v>2005</v>
      </c>
      <c r="E94" s="57">
        <v>2.697349</v>
      </c>
      <c r="H94" s="57" t="s">
        <v>199</v>
      </c>
      <c r="I94" s="57" t="s">
        <v>705</v>
      </c>
      <c r="J94" s="57" t="s">
        <v>705</v>
      </c>
      <c r="K94" s="57" t="s">
        <v>705</v>
      </c>
      <c r="L94" s="57" t="s">
        <v>705</v>
      </c>
      <c r="M94" s="57" t="s">
        <v>705</v>
      </c>
      <c r="N94" s="57" t="s">
        <v>705</v>
      </c>
      <c r="O94" s="57" t="s">
        <v>705</v>
      </c>
      <c r="P94" s="57" t="s">
        <v>705</v>
      </c>
      <c r="Q94" s="57" t="s">
        <v>705</v>
      </c>
      <c r="R94" s="57" t="s">
        <v>705</v>
      </c>
      <c r="S94" s="57" t="s">
        <v>705</v>
      </c>
      <c r="T94" s="57" t="s">
        <v>705</v>
      </c>
      <c r="U94" s="57" t="s">
        <v>705</v>
      </c>
      <c r="V94" s="57" t="s">
        <v>705</v>
      </c>
      <c r="W94" s="57" t="s">
        <v>705</v>
      </c>
      <c r="X94" s="57">
        <v>2.6</v>
      </c>
      <c r="Y94" s="57">
        <v>10.5</v>
      </c>
      <c r="Z94" s="57">
        <v>10.566000000000001</v>
      </c>
      <c r="AA94" s="57">
        <v>2.8780000000000001</v>
      </c>
      <c r="AB94" s="57">
        <v>2.96</v>
      </c>
      <c r="AC94" s="57">
        <v>1.9370000000000001</v>
      </c>
      <c r="AD94" s="57">
        <v>4.7</v>
      </c>
      <c r="AE94" s="57">
        <v>5.5</v>
      </c>
      <c r="AF94" s="57">
        <v>11.1</v>
      </c>
      <c r="AG94" s="57">
        <v>5.8540000000000001</v>
      </c>
      <c r="AH94" s="57">
        <v>9.593</v>
      </c>
      <c r="AI94" s="57">
        <v>9.3840000000000003</v>
      </c>
      <c r="AJ94" s="57">
        <v>12.337999999999999</v>
      </c>
      <c r="AK94" s="57">
        <v>2.3140000000000001</v>
      </c>
      <c r="AL94" s="57">
        <v>-3.7759999999999998</v>
      </c>
      <c r="AM94" s="57">
        <v>6.2530000000000001</v>
      </c>
      <c r="AN94" s="57">
        <v>7.1740000000000004</v>
      </c>
      <c r="AO94" s="57">
        <v>6.1150000000000002</v>
      </c>
    </row>
    <row r="95" spans="1:41" x14ac:dyDescent="0.25">
      <c r="A95" s="57">
        <v>2006</v>
      </c>
      <c r="B95" s="57">
        <v>1.6936720000000001</v>
      </c>
      <c r="D95" s="57">
        <v>2006</v>
      </c>
      <c r="E95" s="57">
        <v>3.3586480000000001</v>
      </c>
      <c r="H95" s="57" t="s">
        <v>213</v>
      </c>
      <c r="I95" s="57">
        <v>2.8980000000000001</v>
      </c>
      <c r="J95" s="57">
        <v>2.512</v>
      </c>
      <c r="K95" s="57">
        <v>1.4950000000000001</v>
      </c>
      <c r="L95" s="57">
        <v>-0.72899999999999998</v>
      </c>
      <c r="M95" s="57">
        <v>3.2040000000000002</v>
      </c>
      <c r="N95" s="57">
        <v>1.9470000000000001</v>
      </c>
      <c r="O95" s="57">
        <v>0.42399999999999999</v>
      </c>
      <c r="P95" s="57">
        <v>3.641</v>
      </c>
      <c r="Q95" s="57">
        <v>2.9980000000000002</v>
      </c>
      <c r="R95" s="57">
        <v>5.6139999999999999</v>
      </c>
      <c r="S95" s="57">
        <v>7.7110000000000003</v>
      </c>
      <c r="T95" s="57">
        <v>1.6419999999999999</v>
      </c>
      <c r="U95" s="57">
        <v>3.5790000000000002</v>
      </c>
      <c r="V95" s="57">
        <v>2.3140000000000001</v>
      </c>
      <c r="W95" s="57">
        <v>5.8940000000000001</v>
      </c>
      <c r="X95" s="57">
        <v>9.593</v>
      </c>
      <c r="Y95" s="57">
        <v>9.702</v>
      </c>
      <c r="Z95" s="57">
        <v>11.272</v>
      </c>
      <c r="AA95" s="57">
        <v>8.9309999999999992</v>
      </c>
      <c r="AB95" s="57">
        <v>10.971</v>
      </c>
      <c r="AC95" s="57">
        <v>10.648</v>
      </c>
      <c r="AD95" s="57">
        <v>4.9850000000000003</v>
      </c>
      <c r="AE95" s="57">
        <v>5.4169999999999998</v>
      </c>
      <c r="AF95" s="57">
        <v>3.73</v>
      </c>
      <c r="AG95" s="57">
        <v>4.2</v>
      </c>
      <c r="AH95" s="57">
        <v>6.08</v>
      </c>
      <c r="AI95" s="57">
        <v>5.5049999999999999</v>
      </c>
      <c r="AJ95" s="57">
        <v>4.97</v>
      </c>
      <c r="AK95" s="57">
        <v>-2.16</v>
      </c>
      <c r="AL95" s="57">
        <v>-6.3840000000000003</v>
      </c>
      <c r="AM95" s="57">
        <v>-1.0629999999999999</v>
      </c>
      <c r="AN95" s="57">
        <v>2.169</v>
      </c>
      <c r="AO95" s="57">
        <v>0.157</v>
      </c>
    </row>
    <row r="96" spans="1:41" x14ac:dyDescent="0.25">
      <c r="A96" s="57">
        <v>2007</v>
      </c>
      <c r="B96" s="57">
        <v>3.8786070000000001</v>
      </c>
      <c r="D96" s="57">
        <v>2007</v>
      </c>
      <c r="E96" s="57">
        <v>3.7968510000000002</v>
      </c>
      <c r="H96" s="57" t="s">
        <v>186</v>
      </c>
      <c r="I96" s="57">
        <v>0.752</v>
      </c>
      <c r="J96" s="57">
        <v>-2.2639999999999998</v>
      </c>
      <c r="K96" s="57">
        <v>-7.2859999999999996</v>
      </c>
      <c r="L96" s="57">
        <v>4.1559999999999997</v>
      </c>
      <c r="M96" s="57">
        <v>8.0280000000000005</v>
      </c>
      <c r="N96" s="57">
        <v>0.72199999999999998</v>
      </c>
      <c r="O96" s="57">
        <v>5.5359999999999996</v>
      </c>
      <c r="P96" s="57">
        <v>4.7649999999999997</v>
      </c>
      <c r="Q96" s="57">
        <v>3.4319999999999999</v>
      </c>
      <c r="R96" s="57">
        <v>5.6660000000000004</v>
      </c>
      <c r="S96" s="57">
        <v>3.6</v>
      </c>
      <c r="T96" s="57">
        <v>2.2629999999999999</v>
      </c>
      <c r="U96" s="57">
        <v>9.1519999999999992</v>
      </c>
      <c r="V96" s="57">
        <v>7.4139999999999997</v>
      </c>
      <c r="W96" s="57">
        <v>4.7300000000000004</v>
      </c>
      <c r="X96" s="57">
        <v>3.9209999999999998</v>
      </c>
      <c r="Y96" s="57">
        <v>0.88700000000000001</v>
      </c>
      <c r="Z96" s="57">
        <v>5.5780000000000003</v>
      </c>
      <c r="AA96" s="57">
        <v>8.3979999999999997</v>
      </c>
      <c r="AB96" s="57">
        <v>8.2219999999999995</v>
      </c>
      <c r="AC96" s="57">
        <v>1.8</v>
      </c>
      <c r="AD96" s="57">
        <v>1.0760000000000001</v>
      </c>
      <c r="AE96" s="57">
        <v>2.9020000000000001</v>
      </c>
      <c r="AF96" s="57">
        <v>6.4050000000000002</v>
      </c>
      <c r="AG96" s="57">
        <v>4.2590000000000003</v>
      </c>
      <c r="AH96" s="57">
        <v>5.8860000000000001</v>
      </c>
      <c r="AI96" s="57">
        <v>8.7799999999999994</v>
      </c>
      <c r="AJ96" s="57">
        <v>7.9349999999999996</v>
      </c>
      <c r="AK96" s="57">
        <v>2.7320000000000002</v>
      </c>
      <c r="AL96" s="57">
        <v>-1.016</v>
      </c>
      <c r="AM96" s="57">
        <v>4.9539999999999997</v>
      </c>
      <c r="AN96" s="57">
        <v>4.4349999999999996</v>
      </c>
      <c r="AO96" s="57">
        <v>5.1289999999999996</v>
      </c>
    </row>
    <row r="97" spans="1:41" x14ac:dyDescent="0.25">
      <c r="A97" s="57">
        <v>2008</v>
      </c>
      <c r="B97" s="57">
        <v>0.92301089999999997</v>
      </c>
      <c r="D97" s="57">
        <v>2008</v>
      </c>
      <c r="E97" s="57">
        <v>1.526934</v>
      </c>
      <c r="H97" s="57" t="s">
        <v>244</v>
      </c>
      <c r="I97" s="57">
        <v>4.5149999999999997</v>
      </c>
      <c r="J97" s="57">
        <v>1.5680000000000001</v>
      </c>
      <c r="K97" s="57">
        <v>0.11899999999999999</v>
      </c>
      <c r="L97" s="57">
        <v>3.8719999999999999</v>
      </c>
      <c r="M97" s="57">
        <v>5.8970000000000002</v>
      </c>
      <c r="N97" s="57">
        <v>5.3339999999999996</v>
      </c>
      <c r="O97" s="57">
        <v>4.048</v>
      </c>
      <c r="P97" s="57">
        <v>1.78</v>
      </c>
      <c r="Q97" s="57">
        <v>-0.17299999999999999</v>
      </c>
      <c r="R97" s="57">
        <v>0.99</v>
      </c>
      <c r="S97" s="57">
        <v>1.9279999999999999</v>
      </c>
      <c r="T97" s="57">
        <v>3.113</v>
      </c>
      <c r="U97" s="57">
        <v>3.5339999999999998</v>
      </c>
      <c r="V97" s="57">
        <v>2.746</v>
      </c>
      <c r="W97" s="57">
        <v>5.0590000000000002</v>
      </c>
      <c r="X97" s="57">
        <v>4.1989999999999998</v>
      </c>
      <c r="Y97" s="57">
        <v>5.1159999999999997</v>
      </c>
      <c r="Z97" s="57">
        <v>5.3689999999999998</v>
      </c>
      <c r="AA97" s="57">
        <v>2.706</v>
      </c>
      <c r="AB97" s="57">
        <v>2.0059999999999998</v>
      </c>
      <c r="AC97" s="57">
        <v>3.2650000000000001</v>
      </c>
      <c r="AD97" s="57">
        <v>1.988</v>
      </c>
      <c r="AE97" s="57">
        <v>1.504</v>
      </c>
      <c r="AF97" s="57">
        <v>0.98599999999999999</v>
      </c>
      <c r="AG97" s="57">
        <v>3.9540000000000002</v>
      </c>
      <c r="AH97" s="57">
        <v>2.5910000000000002</v>
      </c>
      <c r="AI97" s="57">
        <v>2.2879999999999998</v>
      </c>
      <c r="AJ97" s="57">
        <v>2.6520000000000001</v>
      </c>
      <c r="AK97" s="57">
        <v>2.5000000000000001E-2</v>
      </c>
      <c r="AL97" s="57">
        <v>-1.3879999999999999</v>
      </c>
      <c r="AM97" s="57">
        <v>0.24299999999999999</v>
      </c>
      <c r="AN97" s="57">
        <v>1.3069999999999999</v>
      </c>
      <c r="AO97" s="57">
        <v>3.0179999999999998</v>
      </c>
    </row>
    <row r="98" spans="1:41" x14ac:dyDescent="0.25">
      <c r="A98" s="57">
        <v>2009</v>
      </c>
      <c r="B98" s="57">
        <v>-6.8835670000000002</v>
      </c>
      <c r="D98" s="57">
        <v>2009</v>
      </c>
      <c r="E98" s="57">
        <v>-4.3496819999999996</v>
      </c>
      <c r="H98" s="57" t="s">
        <v>261</v>
      </c>
      <c r="I98" s="57">
        <v>10.047000000000001</v>
      </c>
      <c r="J98" s="57">
        <v>10.725</v>
      </c>
      <c r="K98" s="57">
        <v>7.1859999999999999</v>
      </c>
      <c r="L98" s="57">
        <v>8.5679999999999996</v>
      </c>
      <c r="M98" s="57">
        <v>8.8249999999999993</v>
      </c>
      <c r="N98" s="57">
        <v>-0.65</v>
      </c>
      <c r="O98" s="57">
        <v>1.2869999999999999</v>
      </c>
      <c r="P98" s="57">
        <v>10.772</v>
      </c>
      <c r="Q98" s="57">
        <v>11.073</v>
      </c>
      <c r="R98" s="57">
        <v>10.228</v>
      </c>
      <c r="S98" s="57">
        <v>10.106999999999999</v>
      </c>
      <c r="T98" s="57">
        <v>6.4859999999999998</v>
      </c>
      <c r="U98" s="57">
        <v>7.0309999999999997</v>
      </c>
      <c r="V98" s="57">
        <v>11.48</v>
      </c>
      <c r="W98" s="57">
        <v>10.574999999999999</v>
      </c>
      <c r="X98" s="57">
        <v>7.2779999999999996</v>
      </c>
      <c r="Y98" s="57">
        <v>7.6269999999999998</v>
      </c>
      <c r="Z98" s="57">
        <v>8.5069999999999997</v>
      </c>
      <c r="AA98" s="57">
        <v>-2.17</v>
      </c>
      <c r="AB98" s="57">
        <v>6.1970000000000001</v>
      </c>
      <c r="AC98" s="57">
        <v>9.0429999999999993</v>
      </c>
      <c r="AD98" s="57">
        <v>-1.1539999999999999</v>
      </c>
      <c r="AE98" s="57">
        <v>4.202</v>
      </c>
      <c r="AF98" s="57">
        <v>4.58</v>
      </c>
      <c r="AG98" s="57">
        <v>9.1590000000000007</v>
      </c>
      <c r="AH98" s="57">
        <v>7.37</v>
      </c>
      <c r="AI98" s="57">
        <v>8.6229999999999993</v>
      </c>
      <c r="AJ98" s="57">
        <v>9.02</v>
      </c>
      <c r="AK98" s="57">
        <v>1.748</v>
      </c>
      <c r="AL98" s="57">
        <v>-0.78700000000000003</v>
      </c>
      <c r="AM98" s="57">
        <v>14.781000000000001</v>
      </c>
      <c r="AN98" s="57">
        <v>5.16</v>
      </c>
      <c r="AO98" s="57">
        <v>1.319</v>
      </c>
    </row>
    <row r="99" spans="1:41" x14ac:dyDescent="0.25">
      <c r="A99" s="57">
        <v>2010</v>
      </c>
      <c r="B99" s="57">
        <v>0.74103819999999998</v>
      </c>
      <c r="D99" s="57">
        <v>2010</v>
      </c>
      <c r="E99" s="57">
        <v>2.544197</v>
      </c>
      <c r="H99" s="57" t="s">
        <v>262</v>
      </c>
      <c r="I99" s="57" t="s">
        <v>705</v>
      </c>
      <c r="J99" s="57" t="s">
        <v>705</v>
      </c>
      <c r="K99" s="57" t="s">
        <v>705</v>
      </c>
      <c r="L99" s="57" t="s">
        <v>705</v>
      </c>
      <c r="M99" s="57" t="s">
        <v>705</v>
      </c>
      <c r="N99" s="57" t="s">
        <v>705</v>
      </c>
      <c r="O99" s="57" t="s">
        <v>705</v>
      </c>
      <c r="P99" s="57" t="s">
        <v>705</v>
      </c>
      <c r="Q99" s="57" t="s">
        <v>705</v>
      </c>
      <c r="R99" s="57" t="s">
        <v>705</v>
      </c>
      <c r="S99" s="57" t="s">
        <v>705</v>
      </c>
      <c r="T99" s="57" t="s">
        <v>705</v>
      </c>
      <c r="U99" s="57" t="s">
        <v>705</v>
      </c>
      <c r="V99" s="57" t="s">
        <v>705</v>
      </c>
      <c r="W99" s="57">
        <v>6.2060000000000004</v>
      </c>
      <c r="X99" s="57">
        <v>7.8719999999999999</v>
      </c>
      <c r="Y99" s="57">
        <v>6.9409999999999998</v>
      </c>
      <c r="Z99" s="57">
        <v>4.4450000000000003</v>
      </c>
      <c r="AA99" s="57">
        <v>4.3609999999999998</v>
      </c>
      <c r="AB99" s="57">
        <v>3.7999999999999999E-2</v>
      </c>
      <c r="AC99" s="57">
        <v>1.3680000000000001</v>
      </c>
      <c r="AD99" s="57">
        <v>3.4820000000000002</v>
      </c>
      <c r="AE99" s="57">
        <v>4.5830000000000002</v>
      </c>
      <c r="AF99" s="57">
        <v>4.7750000000000004</v>
      </c>
      <c r="AG99" s="57">
        <v>5.0579999999999998</v>
      </c>
      <c r="AH99" s="57">
        <v>6.6550000000000002</v>
      </c>
      <c r="AI99" s="57">
        <v>8.3460000000000001</v>
      </c>
      <c r="AJ99" s="57">
        <v>10.494</v>
      </c>
      <c r="AK99" s="57">
        <v>5.7510000000000003</v>
      </c>
      <c r="AL99" s="57">
        <v>-4.9359999999999999</v>
      </c>
      <c r="AM99" s="57">
        <v>4.3819999999999997</v>
      </c>
      <c r="AN99" s="57">
        <v>3.226</v>
      </c>
      <c r="AO99" s="57">
        <v>2.0270000000000001</v>
      </c>
    </row>
    <row r="100" spans="1:41" x14ac:dyDescent="0.25">
      <c r="A100" s="57">
        <v>1990</v>
      </c>
      <c r="B100" s="57">
        <v>10.15593</v>
      </c>
      <c r="D100" s="57">
        <v>1990</v>
      </c>
      <c r="H100" s="57" t="s">
        <v>197</v>
      </c>
      <c r="I100" s="57">
        <v>5.3659999999999997</v>
      </c>
      <c r="J100" s="57">
        <v>1.2909999999999999</v>
      </c>
      <c r="K100" s="57">
        <v>3.0419999999999998</v>
      </c>
      <c r="L100" s="57">
        <v>3.016</v>
      </c>
      <c r="M100" s="57">
        <v>3.1120000000000001</v>
      </c>
      <c r="N100" s="57">
        <v>3.3010000000000002</v>
      </c>
      <c r="O100" s="57">
        <v>2.6379999999999999</v>
      </c>
      <c r="P100" s="57">
        <v>3.4910000000000001</v>
      </c>
      <c r="Q100" s="57">
        <v>5.2149999999999999</v>
      </c>
      <c r="R100" s="57">
        <v>5.0590000000000002</v>
      </c>
      <c r="S100" s="57">
        <v>0.53100000000000003</v>
      </c>
      <c r="T100" s="57">
        <v>-6.0129999999999999</v>
      </c>
      <c r="U100" s="57">
        <v>-3.488</v>
      </c>
      <c r="V100" s="57">
        <v>-0.80200000000000005</v>
      </c>
      <c r="W100" s="57">
        <v>3.6160000000000001</v>
      </c>
      <c r="X100" s="57">
        <v>3.964</v>
      </c>
      <c r="Y100" s="57">
        <v>3.585</v>
      </c>
      <c r="Z100" s="57">
        <v>6.2039999999999997</v>
      </c>
      <c r="AA100" s="57">
        <v>5.0199999999999996</v>
      </c>
      <c r="AB100" s="57">
        <v>3.9020000000000001</v>
      </c>
      <c r="AC100" s="57">
        <v>5.3239999999999998</v>
      </c>
      <c r="AD100" s="57">
        <v>2.2839999999999998</v>
      </c>
      <c r="AE100" s="57">
        <v>1.8340000000000001</v>
      </c>
      <c r="AF100" s="57">
        <v>2.012</v>
      </c>
      <c r="AG100" s="57">
        <v>4.1260000000000003</v>
      </c>
      <c r="AH100" s="57">
        <v>2.915</v>
      </c>
      <c r="AI100" s="57">
        <v>4.4109999999999996</v>
      </c>
      <c r="AJ100" s="57">
        <v>5.335</v>
      </c>
      <c r="AK100" s="57">
        <v>0.29399999999999998</v>
      </c>
      <c r="AL100" s="57">
        <v>-8.5389999999999997</v>
      </c>
      <c r="AM100" s="57">
        <v>3.363</v>
      </c>
      <c r="AN100" s="57">
        <v>2.726</v>
      </c>
      <c r="AO100" s="57">
        <v>-0.82699999999999996</v>
      </c>
    </row>
    <row r="101" spans="1:41" x14ac:dyDescent="0.25">
      <c r="A101" s="57">
        <v>1991</v>
      </c>
      <c r="B101" s="57">
        <v>1.5292399999999999</v>
      </c>
      <c r="D101" s="57">
        <v>1991</v>
      </c>
      <c r="H101" s="57" t="s">
        <v>277</v>
      </c>
      <c r="I101" s="57" t="s">
        <v>705</v>
      </c>
      <c r="J101" s="57" t="s">
        <v>705</v>
      </c>
      <c r="K101" s="57" t="s">
        <v>705</v>
      </c>
      <c r="L101" s="57" t="s">
        <v>705</v>
      </c>
      <c r="M101" s="57" t="s">
        <v>705</v>
      </c>
      <c r="N101" s="57" t="s">
        <v>705</v>
      </c>
      <c r="O101" s="57" t="s">
        <v>705</v>
      </c>
      <c r="P101" s="57" t="s">
        <v>705</v>
      </c>
      <c r="Q101" s="57" t="s">
        <v>705</v>
      </c>
      <c r="R101" s="57" t="s">
        <v>705</v>
      </c>
      <c r="S101" s="57" t="s">
        <v>705</v>
      </c>
      <c r="T101" s="57" t="s">
        <v>705</v>
      </c>
      <c r="U101" s="57" t="s">
        <v>705</v>
      </c>
      <c r="V101" s="57">
        <v>-10</v>
      </c>
      <c r="W101" s="57">
        <v>-17.3</v>
      </c>
      <c r="X101" s="57">
        <v>-7.2</v>
      </c>
      <c r="Y101" s="57">
        <v>-6.7</v>
      </c>
      <c r="Z101" s="57">
        <v>-11.3</v>
      </c>
      <c r="AA101" s="57">
        <v>6.7</v>
      </c>
      <c r="AB101" s="57">
        <v>16.498999999999999</v>
      </c>
      <c r="AC101" s="57">
        <v>18.587</v>
      </c>
      <c r="AD101" s="57">
        <v>20.390999999999998</v>
      </c>
      <c r="AE101" s="57">
        <v>15.768000000000001</v>
      </c>
      <c r="AF101" s="57">
        <v>17.094999999999999</v>
      </c>
      <c r="AG101" s="57">
        <v>14.692</v>
      </c>
      <c r="AH101" s="57">
        <v>13.04</v>
      </c>
      <c r="AI101" s="57">
        <v>10.967000000000001</v>
      </c>
      <c r="AJ101" s="57">
        <v>11.057</v>
      </c>
      <c r="AK101" s="57">
        <v>14.747</v>
      </c>
      <c r="AL101" s="57">
        <v>6.133</v>
      </c>
      <c r="AM101" s="57">
        <v>9.16</v>
      </c>
      <c r="AN101" s="57">
        <v>14.742000000000001</v>
      </c>
      <c r="AO101" s="57">
        <v>11.093999999999999</v>
      </c>
    </row>
    <row r="102" spans="1:41" x14ac:dyDescent="0.25">
      <c r="A102" s="57">
        <v>1992</v>
      </c>
      <c r="B102" s="57">
        <v>3.187503</v>
      </c>
      <c r="D102" s="57">
        <v>1992</v>
      </c>
      <c r="H102" s="57" t="s">
        <v>222</v>
      </c>
      <c r="I102" s="57" t="s">
        <v>705</v>
      </c>
      <c r="J102" s="57" t="s">
        <v>705</v>
      </c>
      <c r="K102" s="57" t="s">
        <v>705</v>
      </c>
      <c r="L102" s="57" t="s">
        <v>705</v>
      </c>
      <c r="M102" s="57" t="s">
        <v>705</v>
      </c>
      <c r="N102" s="57" t="s">
        <v>705</v>
      </c>
      <c r="O102" s="57" t="s">
        <v>705</v>
      </c>
      <c r="P102" s="57" t="s">
        <v>705</v>
      </c>
      <c r="Q102" s="57" t="s">
        <v>705</v>
      </c>
      <c r="R102" s="57" t="s">
        <v>705</v>
      </c>
      <c r="S102" s="57" t="s">
        <v>705</v>
      </c>
      <c r="T102" s="57" t="s">
        <v>705</v>
      </c>
      <c r="U102" s="57" t="s">
        <v>705</v>
      </c>
      <c r="V102" s="57">
        <v>-13.005000000000001</v>
      </c>
      <c r="W102" s="57">
        <v>-19.806999999999999</v>
      </c>
      <c r="X102" s="57">
        <v>-5.7510000000000003</v>
      </c>
      <c r="Y102" s="57">
        <v>7.0839999999999996</v>
      </c>
      <c r="Z102" s="57">
        <v>9.9</v>
      </c>
      <c r="AA102" s="57">
        <v>2.1</v>
      </c>
      <c r="AB102" s="57">
        <v>3.7</v>
      </c>
      <c r="AC102" s="57">
        <v>5.3979999999999997</v>
      </c>
      <c r="AD102" s="57">
        <v>5.3</v>
      </c>
      <c r="AE102" s="57">
        <v>-2.1999999999999999E-2</v>
      </c>
      <c r="AF102" s="57">
        <v>7</v>
      </c>
      <c r="AG102" s="57">
        <v>7.0270000000000001</v>
      </c>
      <c r="AH102" s="57">
        <v>-0.16</v>
      </c>
      <c r="AI102" s="57">
        <v>3.1</v>
      </c>
      <c r="AJ102" s="57">
        <v>8.5429999999999993</v>
      </c>
      <c r="AK102" s="57">
        <v>7.5659999999999998</v>
      </c>
      <c r="AL102" s="57">
        <v>2.9</v>
      </c>
      <c r="AM102" s="57">
        <v>-0.47199999999999998</v>
      </c>
      <c r="AN102" s="57">
        <v>6</v>
      </c>
      <c r="AO102" s="57">
        <v>-0.9</v>
      </c>
    </row>
    <row r="103" spans="1:41" x14ac:dyDescent="0.25">
      <c r="A103" s="57">
        <v>1993</v>
      </c>
      <c r="B103" s="57">
        <v>10.65066</v>
      </c>
      <c r="D103" s="57">
        <v>1993</v>
      </c>
      <c r="H103" s="57" t="s">
        <v>190</v>
      </c>
      <c r="I103" s="57">
        <v>-0.36499999999999999</v>
      </c>
      <c r="J103" s="57">
        <v>-0.88700000000000001</v>
      </c>
      <c r="K103" s="57">
        <v>3.714</v>
      </c>
      <c r="L103" s="57">
        <v>2.6520000000000001</v>
      </c>
      <c r="M103" s="57">
        <v>4.1660000000000004</v>
      </c>
      <c r="N103" s="57">
        <v>4.024</v>
      </c>
      <c r="O103" s="57">
        <v>4.9489999999999998</v>
      </c>
      <c r="P103" s="57">
        <v>0.28999999999999998</v>
      </c>
      <c r="Q103" s="57">
        <v>-0.14299999999999999</v>
      </c>
      <c r="R103" s="57">
        <v>0.57299999999999995</v>
      </c>
      <c r="S103" s="57">
        <v>1.607</v>
      </c>
      <c r="T103" s="57">
        <v>1.3</v>
      </c>
      <c r="U103" s="57">
        <v>1.9750000000000001</v>
      </c>
      <c r="V103" s="57">
        <v>-0.09</v>
      </c>
      <c r="W103" s="57">
        <v>5.5250000000000004</v>
      </c>
      <c r="X103" s="57">
        <v>3.0649999999999999</v>
      </c>
      <c r="Y103" s="57">
        <v>2.835</v>
      </c>
      <c r="Z103" s="57">
        <v>3.198</v>
      </c>
      <c r="AA103" s="57">
        <v>2.16</v>
      </c>
      <c r="AB103" s="57">
        <v>2.56</v>
      </c>
      <c r="AC103" s="57">
        <v>3.5289999999999999</v>
      </c>
      <c r="AD103" s="57">
        <v>0.70499999999999996</v>
      </c>
      <c r="AE103" s="57">
        <v>0.46600000000000003</v>
      </c>
      <c r="AF103" s="57">
        <v>0.38400000000000001</v>
      </c>
      <c r="AG103" s="57">
        <v>2.2959999999999998</v>
      </c>
      <c r="AH103" s="57">
        <v>2.4449999999999998</v>
      </c>
      <c r="AI103" s="57">
        <v>3.395</v>
      </c>
      <c r="AJ103" s="57">
        <v>1.583</v>
      </c>
      <c r="AK103" s="57">
        <v>-0.78400000000000003</v>
      </c>
      <c r="AL103" s="57">
        <v>-5.6660000000000004</v>
      </c>
      <c r="AM103" s="57">
        <v>1.577</v>
      </c>
      <c r="AN103" s="57">
        <v>1.1040000000000001</v>
      </c>
      <c r="AO103" s="57">
        <v>-0.377</v>
      </c>
    </row>
    <row r="104" spans="1:41" x14ac:dyDescent="0.25">
      <c r="A104" s="57">
        <v>1994</v>
      </c>
      <c r="B104" s="57">
        <v>4.3339030000000003</v>
      </c>
      <c r="D104" s="57">
        <v>1994</v>
      </c>
      <c r="E104" s="57">
        <v>-21.925270000000001</v>
      </c>
      <c r="H104" s="57" t="s">
        <v>195</v>
      </c>
      <c r="I104" s="57" t="s">
        <v>705</v>
      </c>
      <c r="J104" s="57" t="s">
        <v>705</v>
      </c>
      <c r="K104" s="57" t="s">
        <v>705</v>
      </c>
      <c r="L104" s="57" t="s">
        <v>705</v>
      </c>
      <c r="M104" s="57" t="s">
        <v>705</v>
      </c>
      <c r="N104" s="57" t="s">
        <v>705</v>
      </c>
      <c r="O104" s="57" t="s">
        <v>705</v>
      </c>
      <c r="P104" s="57" t="s">
        <v>705</v>
      </c>
      <c r="Q104" s="57" t="s">
        <v>705</v>
      </c>
      <c r="R104" s="57" t="s">
        <v>705</v>
      </c>
      <c r="S104" s="57" t="s">
        <v>705</v>
      </c>
      <c r="T104" s="57" t="s">
        <v>705</v>
      </c>
      <c r="U104" s="57" t="s">
        <v>705</v>
      </c>
      <c r="V104" s="57">
        <v>12.882</v>
      </c>
      <c r="W104" s="57">
        <v>20.917999999999999</v>
      </c>
      <c r="X104" s="57">
        <v>2.3250000000000002</v>
      </c>
      <c r="Y104" s="57">
        <v>9.1359999999999992</v>
      </c>
      <c r="Z104" s="57">
        <v>7.9</v>
      </c>
      <c r="AA104" s="57">
        <v>1.966</v>
      </c>
      <c r="AB104" s="57">
        <v>0.187</v>
      </c>
      <c r="AC104" s="57">
        <v>-12.355</v>
      </c>
      <c r="AD104" s="57">
        <v>8.7550000000000008</v>
      </c>
      <c r="AE104" s="57">
        <v>3.0049999999999999</v>
      </c>
      <c r="AF104" s="57">
        <v>-2.6560000000000001</v>
      </c>
      <c r="AG104" s="57">
        <v>1.452</v>
      </c>
      <c r="AH104" s="57">
        <v>2.5739999999999998</v>
      </c>
      <c r="AI104" s="57">
        <v>-0.96899999999999997</v>
      </c>
      <c r="AJ104" s="57">
        <v>1.427</v>
      </c>
      <c r="AK104" s="57">
        <v>-9.7829999999999995</v>
      </c>
      <c r="AL104" s="57">
        <v>3.8769999999999998</v>
      </c>
      <c r="AM104" s="57">
        <v>2.194</v>
      </c>
      <c r="AN104" s="57">
        <v>8.6780000000000008</v>
      </c>
      <c r="AO104" s="57">
        <v>7.02</v>
      </c>
    </row>
    <row r="105" spans="1:41" x14ac:dyDescent="0.25">
      <c r="A105" s="57">
        <v>1995</v>
      </c>
      <c r="B105" s="57">
        <v>6.4677559999999996</v>
      </c>
      <c r="D105" s="57">
        <v>1995</v>
      </c>
      <c r="E105" s="57">
        <v>-31.429089999999999</v>
      </c>
      <c r="H105" s="57" t="s">
        <v>241</v>
      </c>
      <c r="I105" s="57">
        <v>4.6120000000000001</v>
      </c>
      <c r="J105" s="57">
        <v>5.3609999999999998</v>
      </c>
      <c r="K105" s="57">
        <v>-0.81699999999999995</v>
      </c>
      <c r="L105" s="57">
        <v>4.6150000000000002</v>
      </c>
      <c r="M105" s="57">
        <v>-1.5660000000000001</v>
      </c>
      <c r="N105" s="57">
        <v>-4.0839999999999996</v>
      </c>
      <c r="O105" s="57">
        <v>-1.0149999999999999</v>
      </c>
      <c r="P105" s="57">
        <v>-0.70599999999999996</v>
      </c>
      <c r="Q105" s="57">
        <v>-12.4</v>
      </c>
      <c r="R105" s="57">
        <v>-1.694</v>
      </c>
      <c r="S105" s="57">
        <v>-0.13200000000000001</v>
      </c>
      <c r="T105" s="57">
        <v>-0.154</v>
      </c>
      <c r="U105" s="57">
        <v>0.4</v>
      </c>
      <c r="V105" s="57">
        <v>-0.4</v>
      </c>
      <c r="W105" s="57">
        <v>5</v>
      </c>
      <c r="X105" s="57">
        <v>5.9119999999999999</v>
      </c>
      <c r="Y105" s="57">
        <v>6.3440000000000003</v>
      </c>
      <c r="Z105" s="57">
        <v>3.9670000000000001</v>
      </c>
      <c r="AA105" s="57">
        <v>3.7120000000000002</v>
      </c>
      <c r="AB105" s="57">
        <v>7.0359999999999996</v>
      </c>
      <c r="AC105" s="57">
        <v>4.1020000000000003</v>
      </c>
      <c r="AD105" s="57">
        <v>2.9609999999999999</v>
      </c>
      <c r="AE105" s="57">
        <v>0.754</v>
      </c>
      <c r="AF105" s="57">
        <v>2.5209999999999999</v>
      </c>
      <c r="AG105" s="57">
        <v>5.3120000000000003</v>
      </c>
      <c r="AH105" s="57">
        <v>4.282</v>
      </c>
      <c r="AI105" s="57">
        <v>4.1520000000000001</v>
      </c>
      <c r="AJ105" s="57">
        <v>5.0289999999999999</v>
      </c>
      <c r="AK105" s="57">
        <v>3.9950000000000001</v>
      </c>
      <c r="AL105" s="57">
        <v>-2.1789999999999998</v>
      </c>
      <c r="AM105" s="57">
        <v>3.6230000000000002</v>
      </c>
      <c r="AN105" s="57">
        <v>5.4489999999999998</v>
      </c>
      <c r="AO105" s="57">
        <v>5.2050000000000001</v>
      </c>
    </row>
    <row r="106" spans="1:41" x14ac:dyDescent="0.25">
      <c r="A106" s="57">
        <v>1996</v>
      </c>
      <c r="B106" s="57">
        <v>0.93636229999999998</v>
      </c>
      <c r="D106" s="57">
        <v>1996</v>
      </c>
      <c r="E106" s="57">
        <v>-1.1209290000000001</v>
      </c>
      <c r="H106" s="57" t="s">
        <v>260</v>
      </c>
      <c r="I106" s="57">
        <v>-0.56000000000000005</v>
      </c>
      <c r="J106" s="57">
        <v>1.8779999999999999</v>
      </c>
      <c r="K106" s="57">
        <v>1.78</v>
      </c>
      <c r="L106" s="57">
        <v>-1.5760000000000001</v>
      </c>
      <c r="M106" s="57">
        <v>1.7</v>
      </c>
      <c r="N106" s="57">
        <v>-6.74</v>
      </c>
      <c r="O106" s="57">
        <v>0.13200000000000001</v>
      </c>
      <c r="P106" s="57">
        <v>2.3820000000000001</v>
      </c>
      <c r="Q106" s="57">
        <v>2.0579999999999998</v>
      </c>
      <c r="R106" s="57">
        <v>4.952</v>
      </c>
      <c r="S106" s="57">
        <v>1.611</v>
      </c>
      <c r="T106" s="57">
        <v>-7.9930000000000003</v>
      </c>
      <c r="U106" s="57">
        <v>-9.6460000000000008</v>
      </c>
      <c r="V106" s="57">
        <v>5.3999999999999999E-2</v>
      </c>
      <c r="W106" s="57">
        <v>3.5</v>
      </c>
      <c r="X106" s="57">
        <v>-10.025</v>
      </c>
      <c r="Y106" s="57">
        <v>-24.786999999999999</v>
      </c>
      <c r="Z106" s="57">
        <v>-17.596</v>
      </c>
      <c r="AA106" s="57">
        <v>-0.83699999999999997</v>
      </c>
      <c r="AB106" s="57">
        <v>-8.1219999999999999</v>
      </c>
      <c r="AC106" s="57">
        <v>3.8069999999999999</v>
      </c>
      <c r="AD106" s="57">
        <v>18.170000000000002</v>
      </c>
      <c r="AE106" s="57">
        <v>26.539000000000001</v>
      </c>
      <c r="AF106" s="57">
        <v>9.327</v>
      </c>
      <c r="AG106" s="57">
        <v>6.6150000000000002</v>
      </c>
      <c r="AH106" s="57">
        <v>4.532</v>
      </c>
      <c r="AI106" s="57">
        <v>4.2409999999999997</v>
      </c>
      <c r="AJ106" s="57">
        <v>8.0429999999999993</v>
      </c>
      <c r="AK106" s="57">
        <v>5.2409999999999997</v>
      </c>
      <c r="AL106" s="57">
        <v>3.1960000000000002</v>
      </c>
      <c r="AM106" s="57">
        <v>5.3479999999999999</v>
      </c>
      <c r="AN106" s="57">
        <v>5.9770000000000003</v>
      </c>
      <c r="AO106" s="57">
        <v>15.164</v>
      </c>
    </row>
    <row r="107" spans="1:41" x14ac:dyDescent="0.25">
      <c r="A107" s="57">
        <v>1997</v>
      </c>
      <c r="B107" s="57">
        <v>1.4418059999999999</v>
      </c>
      <c r="D107" s="57">
        <v>1997</v>
      </c>
      <c r="E107" s="57">
        <v>4.5818620000000001</v>
      </c>
      <c r="H107" s="57" t="s">
        <v>274</v>
      </c>
      <c r="I107" s="57">
        <v>-2.2850000000000001</v>
      </c>
      <c r="J107" s="57">
        <v>-3.419</v>
      </c>
      <c r="K107" s="57">
        <v>-3.7080000000000002</v>
      </c>
      <c r="L107" s="57">
        <v>-5.1559999999999997</v>
      </c>
      <c r="M107" s="57">
        <v>5.8810000000000002</v>
      </c>
      <c r="N107" s="57">
        <v>3.7170000000000001</v>
      </c>
      <c r="O107" s="57">
        <v>3.26</v>
      </c>
      <c r="P107" s="57">
        <v>-2.484</v>
      </c>
      <c r="Q107" s="57">
        <v>10.124000000000001</v>
      </c>
      <c r="R107" s="57">
        <v>4.0999999999999996</v>
      </c>
      <c r="S107" s="57">
        <v>5.8970000000000002</v>
      </c>
      <c r="T107" s="57">
        <v>0.22600000000000001</v>
      </c>
      <c r="U107" s="57">
        <v>-3.2789999999999999</v>
      </c>
      <c r="V107" s="57">
        <v>-16.327999999999999</v>
      </c>
      <c r="W107" s="57">
        <v>13.933999999999999</v>
      </c>
      <c r="X107" s="57">
        <v>6.7709999999999999</v>
      </c>
      <c r="Y107" s="57">
        <v>7.6630000000000003</v>
      </c>
      <c r="Z107" s="57">
        <v>3.8090000000000002</v>
      </c>
      <c r="AA107" s="57">
        <v>-2.2930000000000001</v>
      </c>
      <c r="AB107" s="57">
        <v>2.6139999999999999</v>
      </c>
      <c r="AC107" s="57">
        <v>-0.96499999999999997</v>
      </c>
      <c r="AD107" s="57">
        <v>-1.627</v>
      </c>
      <c r="AE107" s="57">
        <v>-0.92200000000000004</v>
      </c>
      <c r="AF107" s="57">
        <v>4.9539999999999997</v>
      </c>
      <c r="AG107" s="57">
        <v>2.1190000000000002</v>
      </c>
      <c r="AH107" s="57">
        <v>1.18</v>
      </c>
      <c r="AI107" s="57">
        <v>4.0519999999999996</v>
      </c>
      <c r="AJ107" s="57">
        <v>2.29</v>
      </c>
      <c r="AK107" s="57">
        <v>2.379</v>
      </c>
      <c r="AL107" s="57">
        <v>3.51</v>
      </c>
      <c r="AM107" s="57">
        <v>3.996</v>
      </c>
      <c r="AN107" s="57">
        <v>4.7969999999999997</v>
      </c>
      <c r="AO107" s="57">
        <v>5.6230000000000002</v>
      </c>
    </row>
    <row r="108" spans="1:41" x14ac:dyDescent="0.25">
      <c r="A108" s="57">
        <v>1998</v>
      </c>
      <c r="B108" s="57">
        <v>1.1429860000000001</v>
      </c>
      <c r="D108" s="57">
        <v>1998</v>
      </c>
      <c r="E108" s="57">
        <v>9.7334790000000009</v>
      </c>
      <c r="H108" s="57" t="s">
        <v>217</v>
      </c>
      <c r="I108" s="57">
        <v>11.173</v>
      </c>
      <c r="J108" s="57">
        <v>17.183</v>
      </c>
      <c r="K108" s="57">
        <v>7.0259999999999998</v>
      </c>
      <c r="L108" s="57">
        <v>-2.2130000000000001</v>
      </c>
      <c r="M108" s="57">
        <v>4.2850000000000001</v>
      </c>
      <c r="N108" s="57">
        <v>-2.7029999999999998</v>
      </c>
      <c r="O108" s="57">
        <v>5.5039999999999996</v>
      </c>
      <c r="P108" s="57">
        <v>2.3250000000000002</v>
      </c>
      <c r="Q108" s="57">
        <v>1.4610000000000001</v>
      </c>
      <c r="R108" s="57">
        <v>-10.734</v>
      </c>
      <c r="S108" s="57">
        <v>-0.28000000000000003</v>
      </c>
      <c r="T108" s="57">
        <v>1.62</v>
      </c>
      <c r="U108" s="57">
        <v>14.351000000000001</v>
      </c>
      <c r="V108" s="57">
        <v>4.4850000000000003</v>
      </c>
      <c r="W108" s="57">
        <v>4.9790000000000001</v>
      </c>
      <c r="X108" s="57">
        <v>6.1890000000000001</v>
      </c>
      <c r="Y108" s="57">
        <v>2.0750000000000002</v>
      </c>
      <c r="Z108" s="57">
        <v>3.3220000000000001</v>
      </c>
      <c r="AA108" s="57">
        <v>3.012</v>
      </c>
      <c r="AB108" s="57">
        <v>3.3820000000000001</v>
      </c>
      <c r="AC108" s="57">
        <v>4.2519999999999998</v>
      </c>
      <c r="AD108" s="57">
        <v>5.2690000000000001</v>
      </c>
      <c r="AE108" s="57">
        <v>5.7859999999999996</v>
      </c>
      <c r="AF108" s="57">
        <v>4.18</v>
      </c>
      <c r="AG108" s="57">
        <v>8.5589999999999993</v>
      </c>
      <c r="AH108" s="57">
        <v>8.1359999999999992</v>
      </c>
      <c r="AI108" s="57">
        <v>8.093</v>
      </c>
      <c r="AJ108" s="57">
        <v>8.1760000000000002</v>
      </c>
      <c r="AK108" s="57">
        <v>7.2320000000000002</v>
      </c>
      <c r="AL108" s="57">
        <v>5.4770000000000003</v>
      </c>
      <c r="AM108" s="57">
        <v>2.3109999999999999</v>
      </c>
      <c r="AN108" s="57">
        <v>2.589</v>
      </c>
      <c r="AO108" s="57">
        <v>2.8</v>
      </c>
    </row>
    <row r="109" spans="1:41" x14ac:dyDescent="0.25">
      <c r="A109" s="57">
        <v>1999</v>
      </c>
      <c r="B109" s="57">
        <v>4.2581930000000003</v>
      </c>
      <c r="D109" s="57">
        <v>1999</v>
      </c>
      <c r="E109" s="57">
        <v>16.124590000000001</v>
      </c>
      <c r="H109" s="57" t="s">
        <v>194</v>
      </c>
      <c r="I109" s="57">
        <v>-8.625</v>
      </c>
      <c r="J109" s="57">
        <v>-5.7249999999999996</v>
      </c>
      <c r="K109" s="57">
        <v>-6.306</v>
      </c>
      <c r="L109" s="57">
        <v>1.5349999999999999</v>
      </c>
      <c r="M109" s="57">
        <v>1.337</v>
      </c>
      <c r="N109" s="57">
        <v>0.61599999999999999</v>
      </c>
      <c r="O109" s="57">
        <v>0.19</v>
      </c>
      <c r="P109" s="57">
        <v>2.5129999999999999</v>
      </c>
      <c r="Q109" s="57">
        <v>1.8779999999999999</v>
      </c>
      <c r="R109" s="57">
        <v>0.96199999999999997</v>
      </c>
      <c r="S109" s="57">
        <v>4.8310000000000004</v>
      </c>
      <c r="T109" s="57">
        <v>3.5760000000000001</v>
      </c>
      <c r="U109" s="57">
        <v>7.5430000000000001</v>
      </c>
      <c r="V109" s="57">
        <v>7.37</v>
      </c>
      <c r="W109" s="57">
        <v>6.05</v>
      </c>
      <c r="X109" s="57">
        <v>6.3970000000000002</v>
      </c>
      <c r="Y109" s="57">
        <v>1.706</v>
      </c>
      <c r="Z109" s="57">
        <v>4.2460000000000004</v>
      </c>
      <c r="AA109" s="57">
        <v>3.7490000000000001</v>
      </c>
      <c r="AB109" s="57">
        <v>3.4489999999999998</v>
      </c>
      <c r="AC109" s="57">
        <v>2.153</v>
      </c>
      <c r="AD109" s="57">
        <v>1.7090000000000001</v>
      </c>
      <c r="AE109" s="57">
        <v>2.3410000000000002</v>
      </c>
      <c r="AF109" s="57">
        <v>2.2999999999999998</v>
      </c>
      <c r="AG109" s="57">
        <v>1.851</v>
      </c>
      <c r="AH109" s="57">
        <v>3.5630000000000002</v>
      </c>
      <c r="AI109" s="57">
        <v>3.9119999999999999</v>
      </c>
      <c r="AJ109" s="57">
        <v>3.84</v>
      </c>
      <c r="AK109" s="57">
        <v>1.274</v>
      </c>
      <c r="AL109" s="57">
        <v>-3.133</v>
      </c>
      <c r="AM109" s="57">
        <v>1.365</v>
      </c>
      <c r="AN109" s="57">
        <v>2.2170000000000001</v>
      </c>
      <c r="AO109" s="57">
        <v>1.929</v>
      </c>
    </row>
    <row r="110" spans="1:41" x14ac:dyDescent="0.25">
      <c r="A110" s="57">
        <v>2000</v>
      </c>
      <c r="B110" s="57">
        <v>9.5801890000000007</v>
      </c>
      <c r="D110" s="57">
        <v>2000</v>
      </c>
      <c r="E110" s="57">
        <v>7.1905939999999999</v>
      </c>
      <c r="H110" s="57" t="s">
        <v>226</v>
      </c>
      <c r="I110" s="57">
        <v>0.60599999999999998</v>
      </c>
      <c r="J110" s="57">
        <v>-20.04</v>
      </c>
      <c r="K110" s="57">
        <v>1.518</v>
      </c>
      <c r="L110" s="57">
        <v>-4.7089999999999996</v>
      </c>
      <c r="M110" s="57">
        <v>-8.3059999999999992</v>
      </c>
      <c r="N110" s="57">
        <v>0.60699999999999998</v>
      </c>
      <c r="O110" s="57">
        <v>-11.353</v>
      </c>
      <c r="P110" s="57">
        <v>-14.702</v>
      </c>
      <c r="Q110" s="57">
        <v>7.5789999999999997</v>
      </c>
      <c r="R110" s="57">
        <v>7.1989999999999998</v>
      </c>
      <c r="S110" s="57">
        <v>3.72</v>
      </c>
      <c r="T110" s="57">
        <v>15.654999999999999</v>
      </c>
      <c r="U110" s="57">
        <v>-2.7120000000000002</v>
      </c>
      <c r="V110" s="57">
        <v>-3.7629999999999999</v>
      </c>
      <c r="W110" s="57">
        <v>1.9350000000000001</v>
      </c>
      <c r="X110" s="57">
        <v>-12.397</v>
      </c>
      <c r="Y110" s="57">
        <v>2.633</v>
      </c>
      <c r="Z110" s="57">
        <v>-0.60699999999999998</v>
      </c>
      <c r="AA110" s="57">
        <v>-0.377</v>
      </c>
      <c r="AB110" s="57">
        <v>0.46200000000000002</v>
      </c>
      <c r="AC110" s="57">
        <v>3.681</v>
      </c>
      <c r="AD110" s="57">
        <v>-1.764</v>
      </c>
      <c r="AE110" s="57">
        <v>-0.95899999999999996</v>
      </c>
      <c r="AF110" s="57">
        <v>13.016</v>
      </c>
      <c r="AG110" s="57">
        <v>4.4610000000000003</v>
      </c>
      <c r="AH110" s="57">
        <v>11.87</v>
      </c>
      <c r="AI110" s="57">
        <v>6.5</v>
      </c>
      <c r="AJ110" s="57">
        <v>6.3540000000000001</v>
      </c>
      <c r="AK110" s="57">
        <v>2.6659999999999999</v>
      </c>
      <c r="AL110" s="57">
        <v>-0.79</v>
      </c>
      <c r="AM110" s="57">
        <v>5.0229999999999997</v>
      </c>
      <c r="AN110" s="57">
        <v>-62.076000000000001</v>
      </c>
      <c r="AO110" s="57">
        <v>104.483</v>
      </c>
    </row>
    <row r="111" spans="1:41" x14ac:dyDescent="0.25">
      <c r="A111" s="57">
        <v>2001</v>
      </c>
      <c r="B111" s="57">
        <v>4.6268589999999996</v>
      </c>
      <c r="D111" s="57">
        <v>2001</v>
      </c>
      <c r="E111" s="57">
        <v>9.8256779999999999</v>
      </c>
      <c r="H111" s="57" t="s">
        <v>707</v>
      </c>
      <c r="I111" s="57">
        <v>10.004</v>
      </c>
      <c r="J111" s="57">
        <v>15.332000000000001</v>
      </c>
      <c r="K111" s="57">
        <v>4.7149999999999999</v>
      </c>
      <c r="L111" s="57">
        <v>3</v>
      </c>
      <c r="M111" s="57">
        <v>6.4379999999999997</v>
      </c>
      <c r="N111" s="57">
        <v>9.1219999999999999</v>
      </c>
      <c r="O111" s="57">
        <v>4.8289999999999997</v>
      </c>
      <c r="P111" s="57">
        <v>-0.96</v>
      </c>
      <c r="Q111" s="57">
        <v>-2.1</v>
      </c>
      <c r="R111" s="57">
        <v>9.8930000000000007</v>
      </c>
      <c r="S111" s="57">
        <v>6.6859999999999999</v>
      </c>
      <c r="T111" s="57">
        <v>3.9990000000000001</v>
      </c>
      <c r="U111" s="57">
        <v>6.9989999999999997</v>
      </c>
      <c r="V111" s="57">
        <v>5.867</v>
      </c>
      <c r="W111" s="57">
        <v>8.16</v>
      </c>
      <c r="X111" s="57">
        <v>7.0449999999999999</v>
      </c>
      <c r="Y111" s="57">
        <v>6.8920000000000003</v>
      </c>
      <c r="Z111" s="57">
        <v>6.907</v>
      </c>
      <c r="AA111" s="57">
        <v>4.38</v>
      </c>
      <c r="AB111" s="57">
        <v>4.1349999999999998</v>
      </c>
      <c r="AC111" s="57">
        <v>6.3239999999999998</v>
      </c>
      <c r="AD111" s="57">
        <v>4.6230000000000002</v>
      </c>
      <c r="AE111" s="57">
        <v>6.8650000000000002</v>
      </c>
      <c r="AF111" s="57">
        <v>6.21</v>
      </c>
      <c r="AG111" s="57">
        <v>7.0209999999999999</v>
      </c>
      <c r="AH111" s="57">
        <v>6.7670000000000003</v>
      </c>
      <c r="AI111" s="57">
        <v>8.6449999999999996</v>
      </c>
      <c r="AJ111" s="57">
        <v>7.843</v>
      </c>
      <c r="AK111" s="57">
        <v>7.7850000000000001</v>
      </c>
      <c r="AL111" s="57">
        <v>7.5019999999999998</v>
      </c>
      <c r="AM111" s="57">
        <v>8.1310000000000002</v>
      </c>
      <c r="AN111" s="57">
        <v>8.0399999999999991</v>
      </c>
      <c r="AO111" s="57">
        <v>7.8819999999999997</v>
      </c>
    </row>
    <row r="112" spans="1:41" x14ac:dyDescent="0.25">
      <c r="A112" s="57">
        <v>2002</v>
      </c>
      <c r="B112" s="57">
        <v>9.5609800000000007</v>
      </c>
      <c r="D112" s="57">
        <v>2002</v>
      </c>
      <c r="E112" s="57">
        <v>9.0087589999999995</v>
      </c>
      <c r="H112" s="57" t="s">
        <v>249</v>
      </c>
      <c r="I112" s="57">
        <v>11.712</v>
      </c>
      <c r="J112" s="57">
        <v>9.17</v>
      </c>
      <c r="K112" s="57">
        <v>-1.3979999999999999</v>
      </c>
      <c r="L112" s="57">
        <v>-3.0430000000000001</v>
      </c>
      <c r="M112" s="57">
        <v>2.8170000000000002</v>
      </c>
      <c r="N112" s="57">
        <v>3.8719999999999999</v>
      </c>
      <c r="O112" s="57">
        <v>0.26300000000000001</v>
      </c>
      <c r="P112" s="57">
        <v>4.0720000000000001</v>
      </c>
      <c r="Q112" s="57">
        <v>5.8810000000000002</v>
      </c>
      <c r="R112" s="57">
        <v>5.8170000000000002</v>
      </c>
      <c r="S112" s="57">
        <v>2.891</v>
      </c>
      <c r="T112" s="57">
        <v>2.508</v>
      </c>
      <c r="U112" s="57">
        <v>1.696</v>
      </c>
      <c r="V112" s="57">
        <v>4.9359999999999999</v>
      </c>
      <c r="W112" s="57">
        <v>5.3179999999999996</v>
      </c>
      <c r="X112" s="57">
        <v>6.8230000000000004</v>
      </c>
      <c r="Y112" s="57">
        <v>1.5740000000000001</v>
      </c>
      <c r="Z112" s="57">
        <v>4.2430000000000003</v>
      </c>
      <c r="AA112" s="57">
        <v>6.8000000000000005E-2</v>
      </c>
      <c r="AB112" s="57">
        <v>-1.3660000000000001</v>
      </c>
      <c r="AC112" s="57">
        <v>-2.3140000000000001</v>
      </c>
      <c r="AD112" s="57">
        <v>-0.83399999999999996</v>
      </c>
      <c r="AE112" s="57">
        <v>-2.1000000000000001E-2</v>
      </c>
      <c r="AF112" s="57">
        <v>4.3209999999999997</v>
      </c>
      <c r="AG112" s="57">
        <v>4.0570000000000004</v>
      </c>
      <c r="AH112" s="57">
        <v>2.133</v>
      </c>
      <c r="AI112" s="57">
        <v>4.8070000000000004</v>
      </c>
      <c r="AJ112" s="57">
        <v>5.4219999999999997</v>
      </c>
      <c r="AK112" s="57">
        <v>6.359</v>
      </c>
      <c r="AL112" s="57">
        <v>-3.9660000000000002</v>
      </c>
      <c r="AM112" s="57">
        <v>13.093</v>
      </c>
      <c r="AN112" s="57">
        <v>4.3410000000000002</v>
      </c>
      <c r="AO112" s="57">
        <v>-1.2110000000000001</v>
      </c>
    </row>
    <row r="113" spans="1:41" x14ac:dyDescent="0.25">
      <c r="A113" s="57">
        <v>2003</v>
      </c>
      <c r="B113" s="57">
        <v>5.0255859999999997</v>
      </c>
      <c r="D113" s="57">
        <v>2003</v>
      </c>
      <c r="E113" s="57">
        <v>11.76065</v>
      </c>
      <c r="H113" s="57" t="s">
        <v>248</v>
      </c>
      <c r="I113" s="57">
        <v>-2.3090000000000002</v>
      </c>
      <c r="J113" s="57">
        <v>1.149</v>
      </c>
      <c r="K113" s="57">
        <v>0.83199999999999996</v>
      </c>
      <c r="L113" s="57">
        <v>3.4380000000000002</v>
      </c>
      <c r="M113" s="57">
        <v>-0.98299999999999998</v>
      </c>
      <c r="N113" s="57">
        <v>3.5779999999999998</v>
      </c>
      <c r="O113" s="57">
        <v>5.6539999999999999</v>
      </c>
      <c r="P113" s="57">
        <v>2.762</v>
      </c>
      <c r="Q113" s="57">
        <v>2.9089999999999998</v>
      </c>
      <c r="R113" s="57">
        <v>-1.4239999999999999</v>
      </c>
      <c r="S113" s="57">
        <v>-2.996</v>
      </c>
      <c r="T113" s="57">
        <v>9.5500000000000007</v>
      </c>
      <c r="U113" s="57">
        <v>13.827999999999999</v>
      </c>
      <c r="V113" s="57">
        <v>18.206</v>
      </c>
      <c r="W113" s="57">
        <v>5.9459999999999997</v>
      </c>
      <c r="X113" s="57">
        <v>-3.4460000000000002</v>
      </c>
      <c r="Y113" s="57">
        <v>6.5990000000000002</v>
      </c>
      <c r="Z113" s="57">
        <v>-6.343</v>
      </c>
      <c r="AA113" s="57">
        <v>4.6820000000000004</v>
      </c>
      <c r="AB113" s="57">
        <v>1.8560000000000001</v>
      </c>
      <c r="AC113" s="57">
        <v>-2.4550000000000001</v>
      </c>
      <c r="AD113" s="57">
        <v>-4.4999999999999998E-2</v>
      </c>
      <c r="AE113" s="57">
        <v>2.008</v>
      </c>
      <c r="AF113" s="57">
        <v>4.3879999999999999</v>
      </c>
      <c r="AG113" s="57">
        <v>0.56999999999999995</v>
      </c>
      <c r="AH113" s="57">
        <v>3.9239999999999999</v>
      </c>
      <c r="AI113" s="57">
        <v>2.294</v>
      </c>
      <c r="AJ113" s="57">
        <v>7.1520000000000001</v>
      </c>
      <c r="AK113" s="57">
        <v>6.6139999999999999</v>
      </c>
      <c r="AL113" s="57">
        <v>6.1340000000000003</v>
      </c>
      <c r="AM113" s="57">
        <v>7.68</v>
      </c>
      <c r="AN113" s="57">
        <v>10.669</v>
      </c>
      <c r="AO113" s="57">
        <v>8.1319999999999997</v>
      </c>
    </row>
    <row r="114" spans="1:41" x14ac:dyDescent="0.25">
      <c r="A114" s="57">
        <v>2004</v>
      </c>
      <c r="B114" s="57">
        <v>6.5010789999999998</v>
      </c>
      <c r="D114" s="57">
        <v>2004</v>
      </c>
      <c r="E114" s="57">
        <v>12.089309999999999</v>
      </c>
      <c r="H114" s="57" t="s">
        <v>207</v>
      </c>
      <c r="I114" s="57">
        <v>10.34</v>
      </c>
      <c r="J114" s="57">
        <v>9.3889999999999993</v>
      </c>
      <c r="K114" s="57">
        <v>2.9830000000000001</v>
      </c>
      <c r="L114" s="57">
        <v>5.92</v>
      </c>
      <c r="M114" s="57">
        <v>9.9049999999999994</v>
      </c>
      <c r="N114" s="57">
        <v>0.71499999999999997</v>
      </c>
      <c r="O114" s="57">
        <v>11.037000000000001</v>
      </c>
      <c r="P114" s="57">
        <v>13.406000000000001</v>
      </c>
      <c r="Q114" s="57">
        <v>8.4450000000000003</v>
      </c>
      <c r="R114" s="57">
        <v>2.222</v>
      </c>
      <c r="S114" s="57">
        <v>3.8980000000000001</v>
      </c>
      <c r="T114" s="57">
        <v>5.694</v>
      </c>
      <c r="U114" s="57">
        <v>6.093</v>
      </c>
      <c r="V114" s="57">
        <v>6.0430000000000001</v>
      </c>
      <c r="W114" s="57">
        <v>6.0129999999999999</v>
      </c>
      <c r="X114" s="57">
        <v>2.2930000000000001</v>
      </c>
      <c r="Y114" s="57">
        <v>4.1929999999999996</v>
      </c>
      <c r="Z114" s="57">
        <v>5.056</v>
      </c>
      <c r="AA114" s="57">
        <v>-6.0259999999999998</v>
      </c>
      <c r="AB114" s="57">
        <v>2.556</v>
      </c>
      <c r="AC114" s="57">
        <v>7.9509999999999996</v>
      </c>
      <c r="AD114" s="57">
        <v>0.56100000000000005</v>
      </c>
      <c r="AE114" s="57">
        <v>1.657</v>
      </c>
      <c r="AF114" s="57">
        <v>3.056</v>
      </c>
      <c r="AG114" s="57">
        <v>8.6999999999999993</v>
      </c>
      <c r="AH114" s="57">
        <v>7.3879999999999999</v>
      </c>
      <c r="AI114" s="57">
        <v>7.0330000000000004</v>
      </c>
      <c r="AJ114" s="57">
        <v>6.4649999999999999</v>
      </c>
      <c r="AK114" s="57">
        <v>2.1280000000000001</v>
      </c>
      <c r="AL114" s="57">
        <v>-2.4590000000000001</v>
      </c>
      <c r="AM114" s="57">
        <v>6.7930000000000001</v>
      </c>
      <c r="AN114" s="57">
        <v>4.851</v>
      </c>
      <c r="AO114" s="57">
        <v>1.5009999999999999</v>
      </c>
    </row>
    <row r="115" spans="1:41" x14ac:dyDescent="0.25">
      <c r="A115" s="57">
        <v>2005</v>
      </c>
      <c r="B115" s="57">
        <v>1.565515</v>
      </c>
      <c r="D115" s="57">
        <v>2005</v>
      </c>
      <c r="E115" s="57">
        <v>21.171420000000001</v>
      </c>
      <c r="H115" s="57" t="s">
        <v>259</v>
      </c>
      <c r="I115" s="57" t="s">
        <v>705</v>
      </c>
      <c r="J115" s="57" t="s">
        <v>705</v>
      </c>
      <c r="K115" s="57" t="s">
        <v>705</v>
      </c>
      <c r="L115" s="57" t="s">
        <v>705</v>
      </c>
      <c r="M115" s="57" t="s">
        <v>705</v>
      </c>
      <c r="N115" s="57" t="s">
        <v>705</v>
      </c>
      <c r="O115" s="57" t="s">
        <v>705</v>
      </c>
      <c r="P115" s="57" t="s">
        <v>705</v>
      </c>
      <c r="Q115" s="57" t="s">
        <v>705</v>
      </c>
      <c r="R115" s="57" t="s">
        <v>705</v>
      </c>
      <c r="S115" s="57" t="s">
        <v>705</v>
      </c>
      <c r="T115" s="57" t="s">
        <v>705</v>
      </c>
      <c r="U115" s="57" t="s">
        <v>705</v>
      </c>
      <c r="V115" s="57" t="s">
        <v>705</v>
      </c>
      <c r="W115" s="57" t="s">
        <v>705</v>
      </c>
      <c r="X115" s="57" t="s">
        <v>705</v>
      </c>
      <c r="Y115" s="57" t="s">
        <v>705</v>
      </c>
      <c r="Z115" s="57" t="s">
        <v>705</v>
      </c>
      <c r="AA115" s="57" t="s">
        <v>705</v>
      </c>
      <c r="AB115" s="57">
        <v>-11.173</v>
      </c>
      <c r="AC115" s="57">
        <v>5.2539999999999996</v>
      </c>
      <c r="AD115" s="57">
        <v>5.3</v>
      </c>
      <c r="AE115" s="57">
        <v>4.3410000000000002</v>
      </c>
      <c r="AF115" s="57">
        <v>2.504</v>
      </c>
      <c r="AG115" s="57">
        <v>9.3320000000000007</v>
      </c>
      <c r="AH115" s="57">
        <v>5.4029999999999996</v>
      </c>
      <c r="AI115" s="57">
        <v>3.5569999999999999</v>
      </c>
      <c r="AJ115" s="57">
        <v>5.3819999999999997</v>
      </c>
      <c r="AK115" s="57">
        <v>3.819</v>
      </c>
      <c r="AL115" s="57">
        <v>-3.5059999999999998</v>
      </c>
      <c r="AM115" s="57">
        <v>1.0069999999999999</v>
      </c>
      <c r="AN115" s="57">
        <v>1.5669999999999999</v>
      </c>
      <c r="AO115" s="57">
        <v>-1.746</v>
      </c>
    </row>
    <row r="116" spans="1:41" x14ac:dyDescent="0.25">
      <c r="A116" s="57">
        <v>2006</v>
      </c>
      <c r="B116" s="57">
        <v>7.807385</v>
      </c>
      <c r="D116" s="57">
        <v>2006</v>
      </c>
      <c r="E116" s="57">
        <v>25.576910000000002</v>
      </c>
      <c r="H116" s="57" t="s">
        <v>172</v>
      </c>
      <c r="I116" s="57">
        <v>5.7</v>
      </c>
      <c r="J116" s="57">
        <v>5.3</v>
      </c>
      <c r="K116" s="57">
        <v>4.2</v>
      </c>
      <c r="L116" s="57">
        <v>3</v>
      </c>
      <c r="M116" s="57">
        <v>4.5999999999999996</v>
      </c>
      <c r="N116" s="57">
        <v>1.8</v>
      </c>
      <c r="O116" s="57">
        <v>5.3</v>
      </c>
      <c r="P116" s="57">
        <v>4.7</v>
      </c>
      <c r="Q116" s="57">
        <v>2.4</v>
      </c>
      <c r="R116" s="57">
        <v>-0.5</v>
      </c>
      <c r="S116" s="57">
        <v>-9.1</v>
      </c>
      <c r="T116" s="57">
        <v>-10.755000000000001</v>
      </c>
      <c r="U116" s="57">
        <v>-8.4260000000000002</v>
      </c>
      <c r="V116" s="57">
        <v>-11.625</v>
      </c>
      <c r="W116" s="57">
        <v>-3.665</v>
      </c>
      <c r="X116" s="57">
        <v>-1.601</v>
      </c>
      <c r="Y116" s="57">
        <v>-8.0429999999999993</v>
      </c>
      <c r="Z116" s="57">
        <v>-5.8419999999999996</v>
      </c>
      <c r="AA116" s="57">
        <v>4.1189999999999998</v>
      </c>
      <c r="AB116" s="57">
        <v>2.2770000000000001</v>
      </c>
      <c r="AC116" s="57">
        <v>5.3940000000000001</v>
      </c>
      <c r="AD116" s="57">
        <v>4.1509999999999998</v>
      </c>
      <c r="AE116" s="57">
        <v>4.6500000000000004</v>
      </c>
      <c r="AF116" s="57">
        <v>5.5049999999999999</v>
      </c>
      <c r="AG116" s="57">
        <v>6.7480000000000002</v>
      </c>
      <c r="AH116" s="57">
        <v>6.3579999999999997</v>
      </c>
      <c r="AI116" s="57">
        <v>6.5110000000000001</v>
      </c>
      <c r="AJ116" s="57">
        <v>6.4480000000000004</v>
      </c>
      <c r="AK116" s="57">
        <v>6.1909999999999998</v>
      </c>
      <c r="AL116" s="57">
        <v>-5.476</v>
      </c>
      <c r="AM116" s="57">
        <v>0.39300000000000002</v>
      </c>
      <c r="AN116" s="57">
        <v>1.841</v>
      </c>
      <c r="AO116" s="57">
        <v>0.77500000000000002</v>
      </c>
    </row>
    <row r="117" spans="1:41" x14ac:dyDescent="0.25">
      <c r="A117" s="57">
        <v>2007</v>
      </c>
      <c r="B117" s="57">
        <v>-0.76159460000000001</v>
      </c>
      <c r="D117" s="57">
        <v>2007</v>
      </c>
      <c r="E117" s="57">
        <v>21.208359999999999</v>
      </c>
      <c r="H117" s="57" t="s">
        <v>214</v>
      </c>
      <c r="I117" s="57">
        <v>3.5680000000000001</v>
      </c>
      <c r="J117" s="57">
        <v>4.7229999999999999</v>
      </c>
      <c r="K117" s="57">
        <v>1.4239999999999999</v>
      </c>
      <c r="L117" s="57">
        <v>2.5859999999999999</v>
      </c>
      <c r="M117" s="57">
        <v>2.21</v>
      </c>
      <c r="N117" s="57">
        <v>4.4509999999999996</v>
      </c>
      <c r="O117" s="57">
        <v>3.5510000000000002</v>
      </c>
      <c r="P117" s="57">
        <v>7.49</v>
      </c>
      <c r="Q117" s="57">
        <v>3.5640000000000001</v>
      </c>
      <c r="R117" s="57">
        <v>1.419</v>
      </c>
      <c r="S117" s="57">
        <v>6.633</v>
      </c>
      <c r="T117" s="57">
        <v>4.6180000000000003</v>
      </c>
      <c r="U117" s="57">
        <v>7.1550000000000002</v>
      </c>
      <c r="V117" s="57">
        <v>3.7709999999999999</v>
      </c>
      <c r="W117" s="57">
        <v>7.0110000000000001</v>
      </c>
      <c r="X117" s="57">
        <v>9.6539999999999999</v>
      </c>
      <c r="Y117" s="57">
        <v>5.43</v>
      </c>
      <c r="Z117" s="57">
        <v>3.1840000000000002</v>
      </c>
      <c r="AA117" s="57">
        <v>4.2469999999999999</v>
      </c>
      <c r="AB117" s="57">
        <v>3.2919999999999998</v>
      </c>
      <c r="AC117" s="57">
        <v>8.6609999999999996</v>
      </c>
      <c r="AD117" s="57">
        <v>-0.182</v>
      </c>
      <c r="AE117" s="57">
        <v>-6.9000000000000006E-2</v>
      </c>
      <c r="AF117" s="57">
        <v>1.4770000000000001</v>
      </c>
      <c r="AG117" s="57">
        <v>4.899</v>
      </c>
      <c r="AH117" s="57">
        <v>4.9180000000000001</v>
      </c>
      <c r="AI117" s="57">
        <v>5.798</v>
      </c>
      <c r="AJ117" s="57">
        <v>6.9210000000000003</v>
      </c>
      <c r="AK117" s="57">
        <v>4.4539999999999997</v>
      </c>
      <c r="AL117" s="57">
        <v>1.248</v>
      </c>
      <c r="AM117" s="57">
        <v>5.6639999999999997</v>
      </c>
      <c r="AN117" s="57">
        <v>4.5730000000000004</v>
      </c>
      <c r="AO117" s="57">
        <v>3.3519999999999999</v>
      </c>
    </row>
    <row r="118" spans="1:41" x14ac:dyDescent="0.25">
      <c r="A118" s="57">
        <v>2008</v>
      </c>
      <c r="B118" s="57">
        <v>2.8977080000000002</v>
      </c>
      <c r="D118" s="57">
        <v>2008</v>
      </c>
      <c r="E118" s="57">
        <v>10.09</v>
      </c>
      <c r="H118" s="57" t="s">
        <v>206</v>
      </c>
      <c r="I118" s="57">
        <v>0.66800000000000004</v>
      </c>
      <c r="J118" s="57">
        <v>2.5329999999999999</v>
      </c>
      <c r="K118" s="57">
        <v>-1.391</v>
      </c>
      <c r="L118" s="57">
        <v>-0.92400000000000004</v>
      </c>
      <c r="M118" s="57">
        <v>4.3460000000000001</v>
      </c>
      <c r="N118" s="57">
        <v>4.1879999999999997</v>
      </c>
      <c r="O118" s="57">
        <v>0.72299999999999998</v>
      </c>
      <c r="P118" s="57">
        <v>6.0309999999999997</v>
      </c>
      <c r="Q118" s="57">
        <v>4.6100000000000003</v>
      </c>
      <c r="R118" s="57">
        <v>4.3259999999999996</v>
      </c>
      <c r="S118" s="57">
        <v>9.7000000000000003E-2</v>
      </c>
      <c r="T118" s="57">
        <v>3.2519999999999998</v>
      </c>
      <c r="U118" s="57">
        <v>5.6239999999999997</v>
      </c>
      <c r="V118" s="57">
        <v>6.23</v>
      </c>
      <c r="W118" s="57">
        <v>-1.3029999999999999</v>
      </c>
      <c r="X118" s="57">
        <v>4.08</v>
      </c>
      <c r="Y118" s="57">
        <v>3.5779999999999998</v>
      </c>
      <c r="Z118" s="57">
        <v>4.9939999999999998</v>
      </c>
      <c r="AA118" s="57">
        <v>2.9020000000000001</v>
      </c>
      <c r="AB118" s="57">
        <v>-1.89</v>
      </c>
      <c r="AC118" s="57">
        <v>5.7480000000000002</v>
      </c>
      <c r="AD118" s="57">
        <v>2.7229999999999999</v>
      </c>
      <c r="AE118" s="57">
        <v>3.7549999999999999</v>
      </c>
      <c r="AF118" s="57">
        <v>4.5469999999999997</v>
      </c>
      <c r="AG118" s="57">
        <v>6.2320000000000002</v>
      </c>
      <c r="AH118" s="57">
        <v>6.0510000000000002</v>
      </c>
      <c r="AI118" s="57">
        <v>6.5670000000000002</v>
      </c>
      <c r="AJ118" s="57">
        <v>6.1879999999999997</v>
      </c>
      <c r="AK118" s="57">
        <v>4.2320000000000002</v>
      </c>
      <c r="AL118" s="57">
        <v>-2.4319999999999999</v>
      </c>
      <c r="AM118" s="57">
        <v>3.7309999999999999</v>
      </c>
      <c r="AN118" s="57">
        <v>3.8359999999999999</v>
      </c>
      <c r="AO118" s="57">
        <v>3.863</v>
      </c>
    </row>
    <row r="119" spans="1:41" x14ac:dyDescent="0.25">
      <c r="A119" s="57">
        <v>2009</v>
      </c>
      <c r="B119" s="57">
        <v>1.0348980000000001</v>
      </c>
      <c r="D119" s="57">
        <v>2009</v>
      </c>
      <c r="E119" s="57">
        <v>9.8191179999999996</v>
      </c>
      <c r="H119" s="57" t="s">
        <v>271</v>
      </c>
      <c r="I119" s="57" t="s">
        <v>705</v>
      </c>
      <c r="J119" s="57" t="s">
        <v>705</v>
      </c>
      <c r="K119" s="57" t="s">
        <v>705</v>
      </c>
      <c r="L119" s="57" t="s">
        <v>705</v>
      </c>
      <c r="M119" s="57" t="s">
        <v>705</v>
      </c>
      <c r="N119" s="57" t="s">
        <v>705</v>
      </c>
      <c r="O119" s="57" t="s">
        <v>705</v>
      </c>
      <c r="P119" s="57" t="s">
        <v>705</v>
      </c>
      <c r="Q119" s="57" t="s">
        <v>705</v>
      </c>
      <c r="R119" s="57" t="s">
        <v>705</v>
      </c>
      <c r="S119" s="57" t="s">
        <v>705</v>
      </c>
      <c r="T119" s="57" t="s">
        <v>705</v>
      </c>
      <c r="U119" s="57" t="s">
        <v>705</v>
      </c>
      <c r="V119" s="57">
        <v>-11.099</v>
      </c>
      <c r="W119" s="57">
        <v>-21.401</v>
      </c>
      <c r="X119" s="57">
        <v>-12.497999999999999</v>
      </c>
      <c r="Y119" s="57">
        <v>-4.3680000000000003</v>
      </c>
      <c r="Z119" s="57">
        <v>1.7</v>
      </c>
      <c r="AA119" s="57">
        <v>5.3</v>
      </c>
      <c r="AB119" s="57">
        <v>3.6989999999999998</v>
      </c>
      <c r="AC119" s="57">
        <v>8.3000000000000007</v>
      </c>
      <c r="AD119" s="57">
        <v>10.199999999999999</v>
      </c>
      <c r="AE119" s="57">
        <v>9.1</v>
      </c>
      <c r="AF119" s="57">
        <v>10.199999999999999</v>
      </c>
      <c r="AG119" s="57">
        <v>10.6</v>
      </c>
      <c r="AH119" s="57">
        <v>6.7</v>
      </c>
      <c r="AI119" s="57">
        <v>7</v>
      </c>
      <c r="AJ119" s="57">
        <v>7.8</v>
      </c>
      <c r="AK119" s="57">
        <v>7.9</v>
      </c>
      <c r="AL119" s="57">
        <v>3.9</v>
      </c>
      <c r="AM119" s="57">
        <v>6.5</v>
      </c>
      <c r="AN119" s="57">
        <v>7.4</v>
      </c>
      <c r="AO119" s="57">
        <v>7.5</v>
      </c>
    </row>
    <row r="120" spans="1:41" x14ac:dyDescent="0.25">
      <c r="A120" s="57">
        <v>2010</v>
      </c>
      <c r="B120" s="57">
        <v>1.024762</v>
      </c>
      <c r="D120" s="57">
        <v>2010</v>
      </c>
      <c r="E120" s="57">
        <v>7.8626800000000001</v>
      </c>
      <c r="H120" s="57" t="s">
        <v>268</v>
      </c>
      <c r="I120" s="57">
        <v>5.1100000000000003</v>
      </c>
      <c r="J120" s="57">
        <v>1.601</v>
      </c>
      <c r="K120" s="57">
        <v>-1.3089999999999999</v>
      </c>
      <c r="L120" s="57">
        <v>0.63900000000000001</v>
      </c>
      <c r="M120" s="57">
        <v>3.008</v>
      </c>
      <c r="N120" s="57">
        <v>3.6739999999999999</v>
      </c>
      <c r="O120" s="57">
        <v>1.859</v>
      </c>
      <c r="P120" s="57">
        <v>1.585</v>
      </c>
      <c r="Q120" s="57">
        <v>3.278</v>
      </c>
      <c r="R120" s="57">
        <v>4.3310000000000004</v>
      </c>
      <c r="S120" s="57">
        <v>3.6749999999999998</v>
      </c>
      <c r="T120" s="57">
        <v>-0.91600000000000004</v>
      </c>
      <c r="U120" s="57">
        <v>-4.3999999999999997E-2</v>
      </c>
      <c r="V120" s="57">
        <v>-0.126</v>
      </c>
      <c r="W120" s="57">
        <v>1.27</v>
      </c>
      <c r="X120" s="57">
        <v>0.48099999999999998</v>
      </c>
      <c r="Y120" s="57">
        <v>0.48499999999999999</v>
      </c>
      <c r="Z120" s="57">
        <v>2.0419999999999998</v>
      </c>
      <c r="AA120" s="57">
        <v>2.734</v>
      </c>
      <c r="AB120" s="57">
        <v>1.3959999999999999</v>
      </c>
      <c r="AC120" s="57">
        <v>3.6709999999999998</v>
      </c>
      <c r="AD120" s="57">
        <v>1.2430000000000001</v>
      </c>
      <c r="AE120" s="57">
        <v>0.185</v>
      </c>
      <c r="AF120" s="57">
        <v>2.1000000000000001E-2</v>
      </c>
      <c r="AG120" s="57">
        <v>2.4209999999999998</v>
      </c>
      <c r="AH120" s="57">
        <v>2.6949999999999998</v>
      </c>
      <c r="AI120" s="57">
        <v>3.7519999999999998</v>
      </c>
      <c r="AJ120" s="57">
        <v>3.8460000000000001</v>
      </c>
      <c r="AK120" s="57">
        <v>2.1640000000000001</v>
      </c>
      <c r="AL120" s="57">
        <v>-1.9370000000000001</v>
      </c>
      <c r="AM120" s="57">
        <v>2.9529999999999998</v>
      </c>
      <c r="AN120" s="57">
        <v>1.79</v>
      </c>
      <c r="AO120" s="57">
        <v>1.0489999999999999</v>
      </c>
    </row>
    <row r="121" spans="1:41" x14ac:dyDescent="0.25">
      <c r="A121" s="57">
        <v>1990</v>
      </c>
      <c r="B121" s="57">
        <v>-2.868449</v>
      </c>
      <c r="D121" s="57">
        <v>1990</v>
      </c>
      <c r="E121" s="57">
        <v>4.5721449999999999</v>
      </c>
      <c r="H121" s="57" t="s">
        <v>160</v>
      </c>
      <c r="I121" s="57">
        <v>2.3140000000000001</v>
      </c>
      <c r="J121" s="57">
        <v>-9.9000000000000005E-2</v>
      </c>
      <c r="K121" s="57">
        <v>1.9079999999999999</v>
      </c>
      <c r="L121" s="57">
        <v>2.8039999999999998</v>
      </c>
      <c r="M121" s="57">
        <v>0.33200000000000002</v>
      </c>
      <c r="N121" s="57">
        <v>2.2429999999999999</v>
      </c>
      <c r="O121" s="57">
        <v>2.3410000000000002</v>
      </c>
      <c r="P121" s="57">
        <v>1.681</v>
      </c>
      <c r="Q121" s="57">
        <v>0.96099999999999997</v>
      </c>
      <c r="R121" s="57">
        <v>3.887</v>
      </c>
      <c r="S121" s="57">
        <v>4.3460000000000001</v>
      </c>
      <c r="T121" s="57">
        <v>3.4420000000000002</v>
      </c>
      <c r="U121" s="57">
        <v>2.0939999999999999</v>
      </c>
      <c r="V121" s="57">
        <v>0.52700000000000002</v>
      </c>
      <c r="W121" s="57">
        <v>2.4020000000000001</v>
      </c>
      <c r="X121" s="57">
        <v>2.6680000000000001</v>
      </c>
      <c r="Y121" s="57">
        <v>2.4670000000000001</v>
      </c>
      <c r="Z121" s="57">
        <v>2.3090000000000002</v>
      </c>
      <c r="AA121" s="57">
        <v>3.786</v>
      </c>
      <c r="AB121" s="57">
        <v>3.5390000000000001</v>
      </c>
      <c r="AC121" s="57">
        <v>3.6680000000000001</v>
      </c>
      <c r="AD121" s="57">
        <v>0.85699999999999998</v>
      </c>
      <c r="AE121" s="57">
        <v>1.694</v>
      </c>
      <c r="AF121" s="57">
        <v>0.86599999999999999</v>
      </c>
      <c r="AG121" s="57">
        <v>2.59</v>
      </c>
      <c r="AH121" s="57">
        <v>2.4009999999999998</v>
      </c>
      <c r="AI121" s="57">
        <v>3.67</v>
      </c>
      <c r="AJ121" s="57">
        <v>3.706</v>
      </c>
      <c r="AK121" s="57">
        <v>1.4359999999999999</v>
      </c>
      <c r="AL121" s="57">
        <v>-3.8220000000000001</v>
      </c>
      <c r="AM121" s="57">
        <v>1.7689999999999999</v>
      </c>
      <c r="AN121" s="57">
        <v>2.8340000000000001</v>
      </c>
      <c r="AO121" s="57">
        <v>0.871</v>
      </c>
    </row>
    <row r="122" spans="1:41" x14ac:dyDescent="0.25">
      <c r="A122" s="57">
        <v>1991</v>
      </c>
      <c r="B122" s="57">
        <v>-1.1130199999999999</v>
      </c>
      <c r="D122" s="57">
        <v>1991</v>
      </c>
      <c r="E122" s="57">
        <v>3.6715650000000002</v>
      </c>
      <c r="H122" s="57" t="s">
        <v>280</v>
      </c>
      <c r="I122" s="57">
        <v>-1.78</v>
      </c>
      <c r="J122" s="57">
        <v>8.0239999999999991</v>
      </c>
      <c r="K122" s="57">
        <v>-7.1879999999999997</v>
      </c>
      <c r="L122" s="57">
        <v>-5.25</v>
      </c>
      <c r="M122" s="57">
        <v>4.4509999999999996</v>
      </c>
      <c r="N122" s="57">
        <v>-2.5219999999999998</v>
      </c>
      <c r="O122" s="57">
        <v>-19.268999999999998</v>
      </c>
      <c r="P122" s="57">
        <v>5.3040000000000003</v>
      </c>
      <c r="Q122" s="57">
        <v>-2.6230000000000002</v>
      </c>
      <c r="R122" s="57">
        <v>15.733000000000001</v>
      </c>
      <c r="S122" s="57">
        <v>23.562000000000001</v>
      </c>
      <c r="T122" s="57">
        <v>2.141</v>
      </c>
      <c r="U122" s="57">
        <v>3.0950000000000002</v>
      </c>
      <c r="V122" s="57">
        <v>-2.9000000000000001E-2</v>
      </c>
      <c r="W122" s="57">
        <v>7.3630000000000004</v>
      </c>
      <c r="X122" s="57">
        <v>6.58</v>
      </c>
      <c r="Y122" s="57">
        <v>5.34</v>
      </c>
      <c r="Z122" s="57">
        <v>8.5530000000000008</v>
      </c>
      <c r="AA122" s="57">
        <v>0.79100000000000004</v>
      </c>
      <c r="AB122" s="57">
        <v>3.7509999999999999</v>
      </c>
      <c r="AC122" s="57">
        <v>12.329000000000001</v>
      </c>
      <c r="AD122" s="57">
        <v>1.849</v>
      </c>
      <c r="AE122" s="57">
        <v>2.4329999999999998</v>
      </c>
      <c r="AF122" s="57">
        <v>8.8010000000000002</v>
      </c>
      <c r="AG122" s="57">
        <v>9.5670000000000002</v>
      </c>
      <c r="AH122" s="57">
        <v>4.8550000000000004</v>
      </c>
      <c r="AI122" s="57">
        <v>9.8369999999999997</v>
      </c>
      <c r="AJ122" s="57">
        <v>3.1840000000000002</v>
      </c>
      <c r="AK122" s="57">
        <v>3.1920000000000002</v>
      </c>
      <c r="AL122" s="57">
        <v>-4.8040000000000003</v>
      </c>
      <c r="AM122" s="57">
        <v>1.671</v>
      </c>
      <c r="AN122" s="57">
        <v>3.88</v>
      </c>
      <c r="AO122" s="57">
        <v>4.3650000000000002</v>
      </c>
    </row>
    <row r="123" spans="1:41" x14ac:dyDescent="0.25">
      <c r="A123" s="57">
        <v>1992</v>
      </c>
      <c r="B123" s="57">
        <v>-1.753784</v>
      </c>
      <c r="D123" s="57">
        <v>1992</v>
      </c>
      <c r="E123" s="57">
        <v>3.8800189999999999</v>
      </c>
      <c r="H123" s="57" t="s">
        <v>175</v>
      </c>
      <c r="I123" s="57">
        <v>-6.8250000000000002</v>
      </c>
      <c r="J123" s="57">
        <v>12.164</v>
      </c>
      <c r="K123" s="57">
        <v>-1.054</v>
      </c>
      <c r="L123" s="57">
        <v>3.7149999999999999</v>
      </c>
      <c r="M123" s="57">
        <v>0.155</v>
      </c>
      <c r="N123" s="57">
        <v>11.784000000000001</v>
      </c>
      <c r="O123" s="57">
        <v>3.25</v>
      </c>
      <c r="P123" s="57">
        <v>5.5030000000000001</v>
      </c>
      <c r="Q123" s="57">
        <v>5.0309999999999997</v>
      </c>
      <c r="R123" s="57">
        <v>1.349</v>
      </c>
      <c r="S123" s="57">
        <v>3.4580000000000002</v>
      </c>
      <c r="T123" s="57">
        <v>5.7809999999999997</v>
      </c>
      <c r="U123" s="57">
        <v>1.0069999999999999</v>
      </c>
      <c r="V123" s="57">
        <v>-6.2359999999999998</v>
      </c>
      <c r="W123" s="57">
        <v>-3.8290000000000002</v>
      </c>
      <c r="X123" s="57">
        <v>-7.9189999999999996</v>
      </c>
      <c r="Y123" s="57">
        <v>-8.0009999999999994</v>
      </c>
      <c r="Z123" s="57">
        <v>0.41299999999999998</v>
      </c>
      <c r="AA123" s="57">
        <v>4.7519999999999998</v>
      </c>
      <c r="AB123" s="57">
        <v>-1.0089999999999999</v>
      </c>
      <c r="AC123" s="57">
        <v>-0.85699999999999998</v>
      </c>
      <c r="AD123" s="57">
        <v>1.665</v>
      </c>
      <c r="AE123" s="57">
        <v>2.3530000000000002</v>
      </c>
      <c r="AF123" s="57">
        <v>2.4700000000000002</v>
      </c>
      <c r="AG123" s="57">
        <v>3.7669999999999999</v>
      </c>
      <c r="AH123" s="57">
        <v>4.3710000000000004</v>
      </c>
      <c r="AI123" s="57">
        <v>5.3849999999999998</v>
      </c>
      <c r="AJ123" s="57">
        <v>4.7859999999999996</v>
      </c>
      <c r="AK123" s="57">
        <v>5.048</v>
      </c>
      <c r="AL123" s="57">
        <v>3.468</v>
      </c>
      <c r="AM123" s="57">
        <v>3.786</v>
      </c>
      <c r="AN123" s="57">
        <v>4.1920000000000002</v>
      </c>
      <c r="AO123" s="57">
        <v>4.0190000000000001</v>
      </c>
    </row>
    <row r="124" spans="1:41" x14ac:dyDescent="0.25">
      <c r="A124" s="57">
        <v>1993</v>
      </c>
      <c r="B124" s="57">
        <v>3.4451999999999998</v>
      </c>
      <c r="D124" s="57">
        <v>1993</v>
      </c>
      <c r="E124" s="57">
        <v>1.361078</v>
      </c>
      <c r="H124" s="57" t="s">
        <v>161</v>
      </c>
      <c r="I124" s="57" t="s">
        <v>705</v>
      </c>
      <c r="J124" s="57" t="s">
        <v>705</v>
      </c>
      <c r="K124" s="57" t="s">
        <v>705</v>
      </c>
      <c r="L124" s="57" t="s">
        <v>705</v>
      </c>
      <c r="M124" s="57" t="s">
        <v>705</v>
      </c>
      <c r="N124" s="57" t="s">
        <v>705</v>
      </c>
      <c r="O124" s="57" t="s">
        <v>705</v>
      </c>
      <c r="P124" s="57" t="s">
        <v>705</v>
      </c>
      <c r="Q124" s="57" t="s">
        <v>705</v>
      </c>
      <c r="R124" s="57" t="s">
        <v>705</v>
      </c>
      <c r="S124" s="57" t="s">
        <v>705</v>
      </c>
      <c r="T124" s="57" t="s">
        <v>705</v>
      </c>
      <c r="U124" s="57" t="s">
        <v>705</v>
      </c>
      <c r="V124" s="57">
        <v>-23.097999999999999</v>
      </c>
      <c r="W124" s="57">
        <v>-19.672999999999998</v>
      </c>
      <c r="X124" s="57">
        <v>-13.026999999999999</v>
      </c>
      <c r="Y124" s="57">
        <v>2.5310000000000001</v>
      </c>
      <c r="Z124" s="57">
        <v>8.8840000000000003</v>
      </c>
      <c r="AA124" s="57">
        <v>6.0069999999999997</v>
      </c>
      <c r="AB124" s="57">
        <v>11.396000000000001</v>
      </c>
      <c r="AC124" s="57">
        <v>6.2270000000000003</v>
      </c>
      <c r="AD124" s="57">
        <v>6.4859999999999998</v>
      </c>
      <c r="AE124" s="57">
        <v>8.1370000000000005</v>
      </c>
      <c r="AF124" s="57">
        <v>10.478</v>
      </c>
      <c r="AG124" s="57">
        <v>10.199999999999999</v>
      </c>
      <c r="AH124" s="57">
        <v>26.4</v>
      </c>
      <c r="AI124" s="57">
        <v>34.5</v>
      </c>
      <c r="AJ124" s="57">
        <v>25</v>
      </c>
      <c r="AK124" s="57">
        <v>10.8</v>
      </c>
      <c r="AL124" s="57">
        <v>9.3000000000000007</v>
      </c>
      <c r="AM124" s="57">
        <v>4.9589999999999996</v>
      </c>
      <c r="AN124" s="57">
        <v>9.4E-2</v>
      </c>
      <c r="AO124" s="57">
        <v>2.1629999999999998</v>
      </c>
    </row>
    <row r="125" spans="1:41" x14ac:dyDescent="0.25">
      <c r="A125" s="57">
        <v>1994</v>
      </c>
      <c r="B125" s="57">
        <v>1.7664249999999999</v>
      </c>
      <c r="D125" s="57">
        <v>1994</v>
      </c>
      <c r="E125" s="57">
        <v>5.9599539999999998</v>
      </c>
      <c r="H125" s="57" t="s">
        <v>163</v>
      </c>
      <c r="I125" s="57" t="s">
        <v>705</v>
      </c>
      <c r="J125" s="57" t="s">
        <v>705</v>
      </c>
      <c r="K125" s="57" t="s">
        <v>705</v>
      </c>
      <c r="L125" s="57" t="s">
        <v>705</v>
      </c>
      <c r="M125" s="57" t="s">
        <v>705</v>
      </c>
      <c r="N125" s="57" t="s">
        <v>705</v>
      </c>
      <c r="O125" s="57" t="s">
        <v>705</v>
      </c>
      <c r="P125" s="57" t="s">
        <v>705</v>
      </c>
      <c r="Q125" s="57" t="s">
        <v>705</v>
      </c>
      <c r="R125" s="57" t="s">
        <v>705</v>
      </c>
      <c r="S125" s="57" t="s">
        <v>705</v>
      </c>
      <c r="T125" s="57" t="s">
        <v>705</v>
      </c>
      <c r="U125" s="57" t="s">
        <v>705</v>
      </c>
      <c r="V125" s="57">
        <v>-7.6</v>
      </c>
      <c r="W125" s="57">
        <v>-11.7</v>
      </c>
      <c r="X125" s="57">
        <v>-11.084</v>
      </c>
      <c r="Y125" s="57">
        <v>2.6709999999999998</v>
      </c>
      <c r="Z125" s="57">
        <v>11.375999999999999</v>
      </c>
      <c r="AA125" s="57">
        <v>8.5399999999999991</v>
      </c>
      <c r="AB125" s="57">
        <v>3.2759999999999998</v>
      </c>
      <c r="AC125" s="57">
        <v>5.726</v>
      </c>
      <c r="AD125" s="57">
        <v>4.7149999999999999</v>
      </c>
      <c r="AE125" s="57">
        <v>5.0439999999999996</v>
      </c>
      <c r="AF125" s="57">
        <v>6.9740000000000002</v>
      </c>
      <c r="AG125" s="57">
        <v>11.438000000000001</v>
      </c>
      <c r="AH125" s="57">
        <v>9.4060000000000006</v>
      </c>
      <c r="AI125" s="57">
        <v>9.984</v>
      </c>
      <c r="AJ125" s="57">
        <v>8.6880000000000006</v>
      </c>
      <c r="AK125" s="57">
        <v>10.292999999999999</v>
      </c>
      <c r="AL125" s="57">
        <v>0.14299999999999999</v>
      </c>
      <c r="AM125" s="57">
        <v>7.7409999999999997</v>
      </c>
      <c r="AN125" s="57">
        <v>5.5439999999999996</v>
      </c>
      <c r="AO125" s="57">
        <v>1.5429999999999999</v>
      </c>
    </row>
    <row r="126" spans="1:41" x14ac:dyDescent="0.25">
      <c r="A126" s="57">
        <v>1995</v>
      </c>
      <c r="B126" s="57">
        <v>3.675284</v>
      </c>
      <c r="D126" s="57">
        <v>1995</v>
      </c>
      <c r="E126" s="57">
        <v>0.30364560000000002</v>
      </c>
      <c r="H126" s="57" t="s">
        <v>267</v>
      </c>
      <c r="I126" s="57">
        <v>4.5549999999999997</v>
      </c>
      <c r="J126" s="57">
        <v>-0.191</v>
      </c>
      <c r="K126" s="57">
        <v>1.242</v>
      </c>
      <c r="L126" s="57">
        <v>1.8779999999999999</v>
      </c>
      <c r="M126" s="57">
        <v>4.3120000000000003</v>
      </c>
      <c r="N126" s="57">
        <v>2.2170000000000001</v>
      </c>
      <c r="O126" s="57">
        <v>2.7879999999999998</v>
      </c>
      <c r="P126" s="57">
        <v>3.4</v>
      </c>
      <c r="Q126" s="57">
        <v>2.6019999999999999</v>
      </c>
      <c r="R126" s="57">
        <v>2.746</v>
      </c>
      <c r="S126" s="57">
        <v>1.0289999999999999</v>
      </c>
      <c r="T126" s="57">
        <v>-1.079</v>
      </c>
      <c r="U126" s="57">
        <v>-1.1819999999999999</v>
      </c>
      <c r="V126" s="57">
        <v>-0.4</v>
      </c>
      <c r="W126" s="57">
        <v>4.0129999999999999</v>
      </c>
      <c r="X126" s="57">
        <v>3.9390000000000001</v>
      </c>
      <c r="Y126" s="57">
        <v>1.6120000000000001</v>
      </c>
      <c r="Z126" s="57">
        <v>2.7080000000000002</v>
      </c>
      <c r="AA126" s="57">
        <v>4.2050000000000001</v>
      </c>
      <c r="AB126" s="57">
        <v>4.66</v>
      </c>
      <c r="AC126" s="57">
        <v>4.452</v>
      </c>
      <c r="AD126" s="57">
        <v>1.262</v>
      </c>
      <c r="AE126" s="57">
        <v>2.4830000000000001</v>
      </c>
      <c r="AF126" s="57">
        <v>2.3359999999999999</v>
      </c>
      <c r="AG126" s="57">
        <v>4.2350000000000003</v>
      </c>
      <c r="AH126" s="57">
        <v>3.161</v>
      </c>
      <c r="AI126" s="57">
        <v>4.2969999999999997</v>
      </c>
      <c r="AJ126" s="57">
        <v>3.3140000000000001</v>
      </c>
      <c r="AK126" s="57">
        <v>-0.61299999999999999</v>
      </c>
      <c r="AL126" s="57">
        <v>-5.0279999999999996</v>
      </c>
      <c r="AM126" s="57">
        <v>6.5570000000000004</v>
      </c>
      <c r="AN126" s="57">
        <v>2.9329999999999998</v>
      </c>
      <c r="AO126" s="57">
        <v>0.95399999999999996</v>
      </c>
    </row>
    <row r="127" spans="1:41" x14ac:dyDescent="0.25">
      <c r="A127" s="57">
        <v>1996</v>
      </c>
      <c r="B127" s="57">
        <v>3.776621</v>
      </c>
      <c r="D127" s="57">
        <v>1996</v>
      </c>
      <c r="E127" s="57">
        <v>-0.53607669999999996</v>
      </c>
      <c r="H127" s="57" t="s">
        <v>165</v>
      </c>
      <c r="I127" s="57">
        <v>9.2550000000000008</v>
      </c>
      <c r="J127" s="57">
        <v>1.929</v>
      </c>
      <c r="K127" s="57">
        <v>1.6819999999999999</v>
      </c>
      <c r="L127" s="57">
        <v>-2</v>
      </c>
      <c r="M127" s="57">
        <v>0.4</v>
      </c>
      <c r="N127" s="57">
        <v>4.327</v>
      </c>
      <c r="O127" s="57">
        <v>2.7480000000000002</v>
      </c>
      <c r="P127" s="57">
        <v>-2.0739999999999998</v>
      </c>
      <c r="Q127" s="57">
        <v>3.4279999999999999</v>
      </c>
      <c r="R127" s="57">
        <v>-2.8490000000000002</v>
      </c>
      <c r="S127" s="57">
        <v>8.9760000000000009</v>
      </c>
      <c r="T127" s="57">
        <v>4.226</v>
      </c>
      <c r="U127" s="57">
        <v>2.9580000000000002</v>
      </c>
      <c r="V127" s="57">
        <v>5.8360000000000003</v>
      </c>
      <c r="W127" s="57">
        <v>2.02</v>
      </c>
      <c r="X127" s="57">
        <v>6.0449999999999999</v>
      </c>
      <c r="Y127" s="57">
        <v>4.3239999999999998</v>
      </c>
      <c r="Z127" s="57">
        <v>5.7350000000000003</v>
      </c>
      <c r="AA127" s="57">
        <v>3.9609999999999999</v>
      </c>
      <c r="AB127" s="57">
        <v>5.3410000000000002</v>
      </c>
      <c r="AC127" s="57">
        <v>4.8620000000000001</v>
      </c>
      <c r="AD127" s="57">
        <v>6.1959999999999997</v>
      </c>
      <c r="AE127" s="57">
        <v>4.4420000000000002</v>
      </c>
      <c r="AF127" s="57">
        <v>3.9510000000000001</v>
      </c>
      <c r="AG127" s="57">
        <v>3.0819999999999999</v>
      </c>
      <c r="AH127" s="57">
        <v>2.8650000000000002</v>
      </c>
      <c r="AI127" s="57">
        <v>3.7519999999999998</v>
      </c>
      <c r="AJ127" s="57">
        <v>4.6260000000000003</v>
      </c>
      <c r="AK127" s="57">
        <v>5.0179999999999998</v>
      </c>
      <c r="AL127" s="57">
        <v>2.6579999999999999</v>
      </c>
      <c r="AM127" s="57">
        <v>2.552</v>
      </c>
      <c r="AN127" s="57">
        <v>3.4689999999999999</v>
      </c>
      <c r="AO127" s="57">
        <v>5.4210000000000003</v>
      </c>
    </row>
    <row r="128" spans="1:41" x14ac:dyDescent="0.25">
      <c r="A128" s="57">
        <v>1997</v>
      </c>
      <c r="B128" s="57">
        <v>3.2330960000000002</v>
      </c>
      <c r="D128" s="57">
        <v>1997</v>
      </c>
      <c r="E128" s="57">
        <v>8.1047159999999998</v>
      </c>
      <c r="H128" s="57" t="s">
        <v>514</v>
      </c>
      <c r="I128" s="57" t="s">
        <v>705</v>
      </c>
      <c r="J128" s="57" t="s">
        <v>705</v>
      </c>
      <c r="K128" s="57" t="s">
        <v>705</v>
      </c>
      <c r="L128" s="57" t="s">
        <v>705</v>
      </c>
      <c r="M128" s="57" t="s">
        <v>705</v>
      </c>
      <c r="N128" s="57" t="s">
        <v>705</v>
      </c>
      <c r="O128" s="57" t="s">
        <v>705</v>
      </c>
      <c r="P128" s="57" t="s">
        <v>705</v>
      </c>
      <c r="Q128" s="57" t="s">
        <v>705</v>
      </c>
      <c r="R128" s="57" t="s">
        <v>705</v>
      </c>
      <c r="S128" s="57" t="s">
        <v>705</v>
      </c>
      <c r="T128" s="57" t="s">
        <v>705</v>
      </c>
      <c r="U128" s="57" t="s">
        <v>705</v>
      </c>
      <c r="V128" s="57" t="s">
        <v>705</v>
      </c>
      <c r="W128" s="57" t="s">
        <v>705</v>
      </c>
      <c r="X128" s="57" t="s">
        <v>705</v>
      </c>
      <c r="Y128" s="57" t="s">
        <v>705</v>
      </c>
      <c r="Z128" s="57" t="s">
        <v>705</v>
      </c>
      <c r="AA128" s="57" t="s">
        <v>705</v>
      </c>
      <c r="AB128" s="57" t="s">
        <v>705</v>
      </c>
      <c r="AC128" s="57" t="s">
        <v>705</v>
      </c>
      <c r="AD128" s="57" t="s">
        <v>705</v>
      </c>
      <c r="AE128" s="57" t="s">
        <v>705</v>
      </c>
      <c r="AF128" s="57" t="s">
        <v>705</v>
      </c>
      <c r="AG128" s="57" t="s">
        <v>705</v>
      </c>
      <c r="AH128" s="57" t="s">
        <v>705</v>
      </c>
      <c r="AI128" s="57" t="s">
        <v>705</v>
      </c>
      <c r="AJ128" s="57" t="s">
        <v>705</v>
      </c>
      <c r="AK128" s="57" t="s">
        <v>705</v>
      </c>
      <c r="AL128" s="57" t="s">
        <v>705</v>
      </c>
      <c r="AM128" s="57" t="s">
        <v>705</v>
      </c>
      <c r="AN128" s="57" t="s">
        <v>705</v>
      </c>
      <c r="AO128" s="57">
        <v>-47.552999999999997</v>
      </c>
    </row>
    <row r="129" spans="1:41" x14ac:dyDescent="0.25">
      <c r="A129" s="57">
        <v>1998</v>
      </c>
      <c r="B129" s="57">
        <v>5.9139879999999998</v>
      </c>
      <c r="D129" s="57">
        <v>1998</v>
      </c>
      <c r="E129" s="57">
        <v>4.8872309999999999</v>
      </c>
      <c r="H129" s="57" t="s">
        <v>208</v>
      </c>
      <c r="I129" s="57">
        <v>0.215</v>
      </c>
      <c r="J129" s="57">
        <v>2.867</v>
      </c>
      <c r="K129" s="57">
        <v>2.8410000000000002</v>
      </c>
      <c r="L129" s="57">
        <v>0.72299999999999998</v>
      </c>
      <c r="M129" s="57">
        <v>2.6579999999999999</v>
      </c>
      <c r="N129" s="57">
        <v>-0.253</v>
      </c>
      <c r="O129" s="57">
        <v>1.5349999999999999</v>
      </c>
      <c r="P129" s="57">
        <v>4.0510000000000002</v>
      </c>
      <c r="Q129" s="57">
        <v>-6.5000000000000002E-2</v>
      </c>
      <c r="R129" s="57">
        <v>0.73599999999999999</v>
      </c>
      <c r="S129" s="57">
        <v>-3.4969999999999999</v>
      </c>
      <c r="T129" s="57">
        <v>-11.891999999999999</v>
      </c>
      <c r="U129" s="57">
        <v>-3.0640000000000001</v>
      </c>
      <c r="V129" s="57">
        <v>-0.57599999999999996</v>
      </c>
      <c r="W129" s="57">
        <v>2.9470000000000001</v>
      </c>
      <c r="X129" s="57">
        <v>2.5409999999999999</v>
      </c>
      <c r="Y129" s="57">
        <v>0.161</v>
      </c>
      <c r="Z129" s="57">
        <v>3.1269999999999998</v>
      </c>
      <c r="AA129" s="57">
        <v>4.0730000000000004</v>
      </c>
      <c r="AB129" s="57">
        <v>3.198</v>
      </c>
      <c r="AC129" s="57">
        <v>4.2249999999999996</v>
      </c>
      <c r="AD129" s="57">
        <v>3.7120000000000002</v>
      </c>
      <c r="AE129" s="57">
        <v>4.5060000000000002</v>
      </c>
      <c r="AF129" s="57">
        <v>3.85</v>
      </c>
      <c r="AG129" s="57">
        <v>4.7969999999999997</v>
      </c>
      <c r="AH129" s="57">
        <v>3.964</v>
      </c>
      <c r="AI129" s="57">
        <v>3.8940000000000001</v>
      </c>
      <c r="AJ129" s="57">
        <v>0.11</v>
      </c>
      <c r="AK129" s="57">
        <v>0.89300000000000002</v>
      </c>
      <c r="AL129" s="57">
        <v>-6.7670000000000003</v>
      </c>
      <c r="AM129" s="57">
        <v>1.3169999999999999</v>
      </c>
      <c r="AN129" s="57">
        <v>1.6459999999999999</v>
      </c>
      <c r="AO129" s="57">
        <v>-1.73</v>
      </c>
    </row>
    <row r="130" spans="1:41" x14ac:dyDescent="0.25">
      <c r="A130" s="57">
        <v>1999</v>
      </c>
      <c r="B130" s="57">
        <v>-0.2072204</v>
      </c>
      <c r="D130" s="57">
        <v>1999</v>
      </c>
      <c r="E130" s="57">
        <v>2.6119080000000001</v>
      </c>
      <c r="H130" s="69" t="s">
        <v>205</v>
      </c>
      <c r="I130" s="57">
        <v>7.3449999999999998</v>
      </c>
      <c r="J130" s="57">
        <v>1.056</v>
      </c>
      <c r="K130" s="57">
        <v>-2.7970000000000002</v>
      </c>
      <c r="L130" s="57">
        <v>-1.5</v>
      </c>
      <c r="M130" s="57">
        <v>0.20100000000000001</v>
      </c>
      <c r="N130" s="57">
        <v>0.75700000000000001</v>
      </c>
      <c r="O130" s="57">
        <v>0.27300000000000002</v>
      </c>
      <c r="P130" s="57">
        <v>-0.432</v>
      </c>
      <c r="Q130" s="57">
        <v>0.55900000000000005</v>
      </c>
      <c r="R130" s="57">
        <v>-1.131</v>
      </c>
      <c r="S130" s="57">
        <v>-0.44</v>
      </c>
      <c r="T130" s="57">
        <v>1.262</v>
      </c>
      <c r="U130" s="57">
        <v>-2.2509999999999999</v>
      </c>
      <c r="V130" s="57">
        <v>-4.9219999999999997</v>
      </c>
      <c r="W130" s="57">
        <v>-11.603</v>
      </c>
      <c r="X130" s="57">
        <v>9.9</v>
      </c>
      <c r="Y130" s="57">
        <v>4.1429999999999998</v>
      </c>
      <c r="Z130" s="57">
        <v>2.7050000000000001</v>
      </c>
      <c r="AA130" s="57">
        <v>2.1819999999999999</v>
      </c>
      <c r="AB130" s="57">
        <v>2.71</v>
      </c>
      <c r="AC130" s="57">
        <v>0.87</v>
      </c>
      <c r="AD130" s="57">
        <v>-1.044</v>
      </c>
      <c r="AE130" s="57">
        <v>-0.251</v>
      </c>
      <c r="AF130" s="57">
        <v>0.36399999999999999</v>
      </c>
      <c r="AG130" s="57">
        <v>-3.5230000000000001</v>
      </c>
      <c r="AH130" s="57">
        <v>1.8049999999999999</v>
      </c>
      <c r="AI130" s="57">
        <v>2.2490000000000001</v>
      </c>
      <c r="AJ130" s="57">
        <v>3.343</v>
      </c>
      <c r="AK130" s="57">
        <v>0.84399999999999997</v>
      </c>
      <c r="AL130" s="57">
        <v>2.8780000000000001</v>
      </c>
      <c r="AM130" s="57">
        <v>-5.4160000000000004</v>
      </c>
      <c r="AN130" s="57">
        <v>5.59</v>
      </c>
      <c r="AO130" s="57">
        <v>2.8220000000000001</v>
      </c>
    </row>
    <row r="131" spans="1:41" x14ac:dyDescent="0.25">
      <c r="A131" s="57">
        <v>2000</v>
      </c>
      <c r="B131" s="57">
        <v>-5.4057009999999996</v>
      </c>
      <c r="D131" s="57">
        <v>2000</v>
      </c>
      <c r="E131" s="57">
        <v>3.707487</v>
      </c>
      <c r="H131" s="57" t="s">
        <v>191</v>
      </c>
      <c r="I131" s="57">
        <v>7.9690000000000003</v>
      </c>
      <c r="J131" s="57">
        <v>4.2789999999999999</v>
      </c>
      <c r="K131" s="57">
        <v>1.7</v>
      </c>
      <c r="L131" s="57">
        <v>4.6280000000000001</v>
      </c>
      <c r="M131" s="57">
        <v>1.2529999999999999</v>
      </c>
      <c r="N131" s="57">
        <v>-2.1230000000000002</v>
      </c>
      <c r="O131" s="57">
        <v>3.5219999999999998</v>
      </c>
      <c r="P131" s="57">
        <v>10.117000000000001</v>
      </c>
      <c r="Q131" s="57">
        <v>2.1560000000000001</v>
      </c>
      <c r="R131" s="57">
        <v>4.4009999999999998</v>
      </c>
      <c r="S131" s="57">
        <v>-5.4539999999999997</v>
      </c>
      <c r="T131" s="57">
        <v>0.94499999999999995</v>
      </c>
      <c r="U131" s="57">
        <v>10.513</v>
      </c>
      <c r="V131" s="57">
        <v>7.2229999999999999</v>
      </c>
      <c r="W131" s="57">
        <v>2.3029999999999999</v>
      </c>
      <c r="X131" s="57">
        <v>5.4939999999999998</v>
      </c>
      <c r="Y131" s="57">
        <v>7.1310000000000002</v>
      </c>
      <c r="Z131" s="57">
        <v>8.0039999999999996</v>
      </c>
      <c r="AA131" s="57">
        <v>7.0110000000000001</v>
      </c>
      <c r="AB131" s="57">
        <v>6.7149999999999999</v>
      </c>
      <c r="AC131" s="57">
        <v>5.657</v>
      </c>
      <c r="AD131" s="57">
        <v>1.8089999999999999</v>
      </c>
      <c r="AE131" s="57">
        <v>5.7880000000000003</v>
      </c>
      <c r="AF131" s="57">
        <v>-0.253</v>
      </c>
      <c r="AG131" s="57">
        <v>1.3120000000000001</v>
      </c>
      <c r="AH131" s="57">
        <v>9.2629999999999999</v>
      </c>
      <c r="AI131" s="57">
        <v>10.670999999999999</v>
      </c>
      <c r="AJ131" s="57">
        <v>8.4749999999999996</v>
      </c>
      <c r="AK131" s="57">
        <v>5.2560000000000002</v>
      </c>
      <c r="AL131" s="57">
        <v>3.4540000000000002</v>
      </c>
      <c r="AM131" s="57">
        <v>7.7510000000000003</v>
      </c>
      <c r="AN131" s="57">
        <v>4.4829999999999997</v>
      </c>
      <c r="AO131" s="57">
        <v>3.8879999999999999</v>
      </c>
    </row>
    <row r="132" spans="1:41" x14ac:dyDescent="0.25">
      <c r="A132" s="57">
        <v>2001</v>
      </c>
      <c r="B132" s="57">
        <v>-0.47230499999999997</v>
      </c>
      <c r="D132" s="57">
        <v>2001</v>
      </c>
      <c r="E132" s="57">
        <v>4.8284079999999996</v>
      </c>
      <c r="H132" s="57" t="s">
        <v>256</v>
      </c>
      <c r="I132" s="57">
        <v>-3.5760000000000001</v>
      </c>
      <c r="J132" s="57">
        <v>2.472</v>
      </c>
      <c r="K132" s="57">
        <v>-2.468</v>
      </c>
      <c r="L132" s="57">
        <v>6.0350000000000001</v>
      </c>
      <c r="M132" s="57">
        <v>12.974</v>
      </c>
      <c r="N132" s="57">
        <v>4.3879999999999999</v>
      </c>
      <c r="O132" s="57">
        <v>5.5010000000000003</v>
      </c>
      <c r="P132" s="57">
        <v>-0.29499999999999998</v>
      </c>
      <c r="Q132" s="57">
        <v>0.29599999999999999</v>
      </c>
      <c r="R132" s="57">
        <v>-5.7060000000000004</v>
      </c>
      <c r="S132" s="57">
        <v>0.41899999999999998</v>
      </c>
      <c r="T132" s="57">
        <v>-4.3</v>
      </c>
      <c r="U132" s="57">
        <v>6.6</v>
      </c>
      <c r="V132" s="57">
        <v>-10.378</v>
      </c>
      <c r="W132" s="57">
        <v>-41.89</v>
      </c>
      <c r="X132" s="57">
        <v>24.541</v>
      </c>
      <c r="Y132" s="57">
        <v>11.596</v>
      </c>
      <c r="Z132" s="57">
        <v>14.9</v>
      </c>
      <c r="AA132" s="57">
        <v>8.34</v>
      </c>
      <c r="AB132" s="57">
        <v>5.1260000000000003</v>
      </c>
      <c r="AC132" s="57">
        <v>6.4969999999999999</v>
      </c>
      <c r="AD132" s="57">
        <v>8.4849999999999994</v>
      </c>
      <c r="AE132" s="57">
        <v>13.192</v>
      </c>
      <c r="AF132" s="57">
        <v>2.202</v>
      </c>
      <c r="AG132" s="57">
        <v>7.4480000000000004</v>
      </c>
      <c r="AH132" s="57">
        <v>9.3780000000000001</v>
      </c>
      <c r="AI132" s="57">
        <v>9.2270000000000003</v>
      </c>
      <c r="AJ132" s="57">
        <v>7.633</v>
      </c>
      <c r="AK132" s="57">
        <v>11.161</v>
      </c>
      <c r="AL132" s="57">
        <v>6.2350000000000003</v>
      </c>
      <c r="AM132" s="57">
        <v>7.2190000000000003</v>
      </c>
      <c r="AN132" s="57">
        <v>8.24</v>
      </c>
      <c r="AO132" s="57">
        <v>8</v>
      </c>
    </row>
    <row r="133" spans="1:41" x14ac:dyDescent="0.25">
      <c r="A133" s="57">
        <v>2002</v>
      </c>
      <c r="B133" s="57">
        <v>20.25639</v>
      </c>
      <c r="D133" s="57">
        <v>2002</v>
      </c>
      <c r="E133" s="57">
        <v>8.4724710000000005</v>
      </c>
      <c r="H133" s="57" t="s">
        <v>180</v>
      </c>
      <c r="I133" s="57">
        <v>-6.008</v>
      </c>
      <c r="J133" s="57">
        <v>-10.805</v>
      </c>
      <c r="K133" s="57">
        <v>5.3760000000000003</v>
      </c>
      <c r="L133" s="57">
        <v>15.659000000000001</v>
      </c>
      <c r="M133" s="57">
        <v>5.2560000000000002</v>
      </c>
      <c r="N133" s="57">
        <v>7.8970000000000002</v>
      </c>
      <c r="O133" s="57">
        <v>5.9660000000000002</v>
      </c>
      <c r="P133" s="57">
        <v>3.6469999999999998</v>
      </c>
      <c r="Q133" s="57">
        <v>7.5439999999999996</v>
      </c>
      <c r="R133" s="57">
        <v>1.952</v>
      </c>
      <c r="S133" s="57">
        <v>3.202</v>
      </c>
      <c r="T133" s="57">
        <v>10.401999999999999</v>
      </c>
      <c r="U133" s="57">
        <v>2.3919999999999999</v>
      </c>
      <c r="V133" s="57">
        <v>-2.0739999999999998</v>
      </c>
      <c r="W133" s="57">
        <v>5.4939999999999998</v>
      </c>
      <c r="X133" s="57">
        <v>-0.77500000000000002</v>
      </c>
      <c r="Y133" s="57">
        <v>2.1150000000000002</v>
      </c>
      <c r="Z133" s="57">
        <v>5.6529999999999996</v>
      </c>
      <c r="AA133" s="57">
        <v>6.952</v>
      </c>
      <c r="AB133" s="57">
        <v>-0.68300000000000005</v>
      </c>
      <c r="AC133" s="57">
        <v>-0.88</v>
      </c>
      <c r="AD133" s="57">
        <v>11.657999999999999</v>
      </c>
      <c r="AE133" s="57">
        <v>8.4909999999999997</v>
      </c>
      <c r="AF133" s="57">
        <v>14.722</v>
      </c>
      <c r="AG133" s="57">
        <v>33.628999999999998</v>
      </c>
      <c r="AH133" s="57">
        <v>7.9349999999999996</v>
      </c>
      <c r="AI133" s="57">
        <v>0.64800000000000002</v>
      </c>
      <c r="AJ133" s="57">
        <v>3.2709999999999999</v>
      </c>
      <c r="AK133" s="57">
        <v>3.0529999999999999</v>
      </c>
      <c r="AL133" s="57">
        <v>4.218</v>
      </c>
      <c r="AM133" s="57">
        <v>13.55</v>
      </c>
      <c r="AN133" s="57">
        <v>8.3000000000000004E-2</v>
      </c>
      <c r="AO133" s="57">
        <v>8.8829999999999991</v>
      </c>
    </row>
    <row r="134" spans="1:41" x14ac:dyDescent="0.25">
      <c r="A134" s="57">
        <v>2003</v>
      </c>
      <c r="B134" s="57">
        <v>3.1980369999999998</v>
      </c>
      <c r="D134" s="57">
        <v>2003</v>
      </c>
      <c r="E134" s="57">
        <v>4.5282099999999996</v>
      </c>
      <c r="H134" s="57" t="s">
        <v>189</v>
      </c>
      <c r="I134" s="57" t="s">
        <v>705</v>
      </c>
      <c r="J134" s="57" t="s">
        <v>705</v>
      </c>
      <c r="K134" s="57" t="s">
        <v>705</v>
      </c>
      <c r="L134" s="57" t="s">
        <v>705</v>
      </c>
      <c r="M134" s="57" t="s">
        <v>705</v>
      </c>
      <c r="N134" s="57" t="s">
        <v>705</v>
      </c>
      <c r="O134" s="57" t="s">
        <v>705</v>
      </c>
      <c r="P134" s="57" t="s">
        <v>705</v>
      </c>
      <c r="Q134" s="57" t="s">
        <v>705</v>
      </c>
      <c r="R134" s="57" t="s">
        <v>705</v>
      </c>
      <c r="S134" s="57" t="s">
        <v>705</v>
      </c>
      <c r="T134" s="57" t="s">
        <v>705</v>
      </c>
      <c r="U134" s="57" t="s">
        <v>705</v>
      </c>
      <c r="V134" s="57" t="s">
        <v>705</v>
      </c>
      <c r="W134" s="57" t="s">
        <v>705</v>
      </c>
      <c r="X134" s="57" t="s">
        <v>705</v>
      </c>
      <c r="Y134" s="57">
        <v>4.54</v>
      </c>
      <c r="Z134" s="57">
        <v>-0.85299999999999998</v>
      </c>
      <c r="AA134" s="57">
        <v>-0.23599999999999999</v>
      </c>
      <c r="AB134" s="57">
        <v>1.679</v>
      </c>
      <c r="AC134" s="57">
        <v>4.1859999999999999</v>
      </c>
      <c r="AD134" s="57">
        <v>3.097</v>
      </c>
      <c r="AE134" s="57">
        <v>2.149</v>
      </c>
      <c r="AF134" s="57">
        <v>3.766</v>
      </c>
      <c r="AG134" s="57">
        <v>4.7430000000000003</v>
      </c>
      <c r="AH134" s="57">
        <v>6.7519999999999998</v>
      </c>
      <c r="AI134" s="57">
        <v>7.02</v>
      </c>
      <c r="AJ134" s="57">
        <v>5.7350000000000003</v>
      </c>
      <c r="AK134" s="57">
        <v>3.0990000000000002</v>
      </c>
      <c r="AL134" s="57">
        <v>-4.5069999999999997</v>
      </c>
      <c r="AM134" s="57">
        <v>2.4689999999999999</v>
      </c>
      <c r="AN134" s="57">
        <v>1.819</v>
      </c>
      <c r="AO134" s="57">
        <v>-1.2350000000000001</v>
      </c>
    </row>
    <row r="135" spans="1:41" x14ac:dyDescent="0.25">
      <c r="A135" s="57">
        <v>2004</v>
      </c>
      <c r="B135" s="57">
        <v>3.9812810000000001</v>
      </c>
      <c r="D135" s="57">
        <v>2004</v>
      </c>
      <c r="E135" s="57">
        <v>4.6119240000000001</v>
      </c>
      <c r="H135" s="57" t="s">
        <v>204</v>
      </c>
      <c r="I135" s="57">
        <v>2.601</v>
      </c>
      <c r="J135" s="57">
        <v>0.61</v>
      </c>
      <c r="K135" s="57">
        <v>1.8</v>
      </c>
      <c r="L135" s="57">
        <v>1.3</v>
      </c>
      <c r="M135" s="57">
        <v>1.4</v>
      </c>
      <c r="N135" s="57">
        <v>5</v>
      </c>
      <c r="O135" s="57">
        <v>3.1139999999999999</v>
      </c>
      <c r="P135" s="57">
        <v>3.3</v>
      </c>
      <c r="Q135" s="57">
        <v>6.3079999999999998</v>
      </c>
      <c r="R135" s="57">
        <v>4.0030000000000001</v>
      </c>
      <c r="S135" s="57">
        <v>4.3239999999999998</v>
      </c>
      <c r="T135" s="57">
        <v>1.4550000000000001</v>
      </c>
      <c r="U135" s="57">
        <v>3.2730000000000001</v>
      </c>
      <c r="V135" s="57">
        <v>5.048</v>
      </c>
      <c r="W135" s="57">
        <v>4.0010000000000003</v>
      </c>
      <c r="X135" s="57">
        <v>4.68</v>
      </c>
      <c r="Y135" s="57">
        <v>5.157</v>
      </c>
      <c r="Z135" s="57">
        <v>5.181</v>
      </c>
      <c r="AA135" s="57">
        <v>4.585</v>
      </c>
      <c r="AB135" s="57">
        <v>4.51</v>
      </c>
      <c r="AC135" s="57">
        <v>2.8849999999999998</v>
      </c>
      <c r="AD135" s="57">
        <v>3.7690000000000001</v>
      </c>
      <c r="AE135" s="57">
        <v>4.1669999999999998</v>
      </c>
      <c r="AF135" s="57">
        <v>1.2</v>
      </c>
      <c r="AG135" s="57">
        <v>2.34</v>
      </c>
      <c r="AH135" s="57">
        <v>2.9969999999999999</v>
      </c>
      <c r="AI135" s="57">
        <v>2.4969999999999999</v>
      </c>
      <c r="AJ135" s="57">
        <v>1.758</v>
      </c>
      <c r="AK135" s="57">
        <v>4.9370000000000003</v>
      </c>
      <c r="AL135" s="57">
        <v>-0.28000000000000003</v>
      </c>
      <c r="AM135" s="57">
        <v>1.9359999999999999</v>
      </c>
      <c r="AN135" s="57">
        <v>3.9089999999999998</v>
      </c>
      <c r="AO135" s="57">
        <v>3.944</v>
      </c>
    </row>
    <row r="136" spans="1:41" x14ac:dyDescent="0.25">
      <c r="A136" s="57">
        <v>2005</v>
      </c>
      <c r="B136" s="57">
        <v>5.0727520000000004</v>
      </c>
      <c r="D136" s="57">
        <v>2005</v>
      </c>
      <c r="E136" s="57">
        <v>4.1550659999999997</v>
      </c>
      <c r="H136" s="57" t="s">
        <v>166</v>
      </c>
      <c r="I136" s="57">
        <v>0.61</v>
      </c>
      <c r="J136" s="57">
        <v>0.3</v>
      </c>
      <c r="K136" s="57">
        <v>-3.9390000000000001</v>
      </c>
      <c r="L136" s="57">
        <v>-4.0419999999999998</v>
      </c>
      <c r="M136" s="57">
        <v>-0.20100000000000001</v>
      </c>
      <c r="N136" s="57">
        <v>-1.6759999999999999</v>
      </c>
      <c r="O136" s="57">
        <v>-2.5739999999999998</v>
      </c>
      <c r="P136" s="57">
        <v>2.4630000000000001</v>
      </c>
      <c r="Q136" s="57">
        <v>2.91</v>
      </c>
      <c r="R136" s="57">
        <v>3.79</v>
      </c>
      <c r="S136" s="57">
        <v>4.6360000000000001</v>
      </c>
      <c r="T136" s="57">
        <v>5.2670000000000003</v>
      </c>
      <c r="U136" s="57">
        <v>1.6459999999999999</v>
      </c>
      <c r="V136" s="57">
        <v>4.2690000000000001</v>
      </c>
      <c r="W136" s="57">
        <v>4.6669999999999998</v>
      </c>
      <c r="X136" s="57">
        <v>4.6779999999999999</v>
      </c>
      <c r="Y136" s="57">
        <v>4.3609999999999998</v>
      </c>
      <c r="Z136" s="57">
        <v>4.9539999999999997</v>
      </c>
      <c r="AA136" s="57">
        <v>5.0289999999999999</v>
      </c>
      <c r="AB136" s="57">
        <v>0.42699999999999999</v>
      </c>
      <c r="AC136" s="57">
        <v>2.508</v>
      </c>
      <c r="AD136" s="57">
        <v>1.6839999999999999</v>
      </c>
      <c r="AE136" s="57">
        <v>2.4860000000000002</v>
      </c>
      <c r="AF136" s="57">
        <v>2.7109999999999999</v>
      </c>
      <c r="AG136" s="57">
        <v>4.173</v>
      </c>
      <c r="AH136" s="57">
        <v>4.4210000000000003</v>
      </c>
      <c r="AI136" s="57">
        <v>4.7969999999999997</v>
      </c>
      <c r="AJ136" s="57">
        <v>4.5640000000000001</v>
      </c>
      <c r="AK136" s="57">
        <v>6.1479999999999997</v>
      </c>
      <c r="AL136" s="57">
        <v>3.3570000000000002</v>
      </c>
      <c r="AM136" s="57">
        <v>4.1269999999999998</v>
      </c>
      <c r="AN136" s="57">
        <v>5.1740000000000004</v>
      </c>
      <c r="AO136" s="57">
        <v>5.1760000000000002</v>
      </c>
    </row>
    <row r="137" spans="1:41" x14ac:dyDescent="0.25">
      <c r="A137" s="57">
        <v>2006</v>
      </c>
      <c r="B137" s="57">
        <v>5.9578280000000001</v>
      </c>
      <c r="D137" s="57">
        <v>2006</v>
      </c>
      <c r="E137" s="57">
        <v>5.5299550000000002</v>
      </c>
      <c r="H137" s="57" t="s">
        <v>253</v>
      </c>
      <c r="I137" s="57">
        <v>6.7249999999999996</v>
      </c>
      <c r="J137" s="57">
        <v>3.5230000000000001</v>
      </c>
      <c r="K137" s="57">
        <v>2.1629999999999998</v>
      </c>
      <c r="L137" s="57">
        <v>0.97199999999999998</v>
      </c>
      <c r="M137" s="57">
        <v>-1.042</v>
      </c>
      <c r="N137" s="57">
        <v>1.6359999999999999</v>
      </c>
      <c r="O137" s="57">
        <v>3.32</v>
      </c>
      <c r="P137" s="57">
        <v>7.6319999999999997</v>
      </c>
      <c r="Q137" s="57">
        <v>5.34</v>
      </c>
      <c r="R137" s="57">
        <v>6.649</v>
      </c>
      <c r="S137" s="57">
        <v>7.859</v>
      </c>
      <c r="T137" s="57">
        <v>3.37</v>
      </c>
      <c r="U137" s="57">
        <v>3.13</v>
      </c>
      <c r="V137" s="57">
        <v>-0.68700000000000006</v>
      </c>
      <c r="W137" s="57">
        <v>1.4890000000000001</v>
      </c>
      <c r="X137" s="57">
        <v>2.3069999999999999</v>
      </c>
      <c r="Y137" s="57">
        <v>3.6190000000000002</v>
      </c>
      <c r="Z137" s="57">
        <v>4.407</v>
      </c>
      <c r="AA137" s="57">
        <v>5.1379999999999999</v>
      </c>
      <c r="AB137" s="57">
        <v>4.0730000000000004</v>
      </c>
      <c r="AC137" s="57">
        <v>3.9159999999999999</v>
      </c>
      <c r="AD137" s="57">
        <v>1.9750000000000001</v>
      </c>
      <c r="AE137" s="57">
        <v>0.76400000000000001</v>
      </c>
      <c r="AF137" s="57">
        <v>-0.91100000000000003</v>
      </c>
      <c r="AG137" s="57">
        <v>1.56</v>
      </c>
      <c r="AH137" s="57">
        <v>0.77500000000000002</v>
      </c>
      <c r="AI137" s="57">
        <v>1.448</v>
      </c>
      <c r="AJ137" s="57">
        <v>2.3650000000000002</v>
      </c>
      <c r="AK137" s="57">
        <v>-8.9999999999999993E-3</v>
      </c>
      <c r="AL137" s="57">
        <v>-2.9079999999999999</v>
      </c>
      <c r="AM137" s="57">
        <v>1.9359999999999999</v>
      </c>
      <c r="AN137" s="57">
        <v>-1.288</v>
      </c>
      <c r="AO137" s="57">
        <v>-3.238</v>
      </c>
    </row>
    <row r="138" spans="1:41" x14ac:dyDescent="0.25">
      <c r="A138" s="57">
        <v>2007</v>
      </c>
      <c r="B138" s="57">
        <v>4.2461409999999997</v>
      </c>
      <c r="D138" s="57">
        <v>2007</v>
      </c>
      <c r="E138" s="57">
        <v>5.1532489999999997</v>
      </c>
      <c r="H138" s="57" t="s">
        <v>275</v>
      </c>
      <c r="I138" s="57">
        <v>7.4</v>
      </c>
      <c r="J138" s="57">
        <v>5.5220000000000002</v>
      </c>
      <c r="K138" s="57">
        <v>-0.48199999999999998</v>
      </c>
      <c r="L138" s="57">
        <v>4.6740000000000004</v>
      </c>
      <c r="M138" s="57">
        <v>5.7309999999999999</v>
      </c>
      <c r="N138" s="57">
        <v>5.6680000000000001</v>
      </c>
      <c r="O138" s="57">
        <v>-1.4530000000000001</v>
      </c>
      <c r="P138" s="57">
        <v>6.7009999999999996</v>
      </c>
      <c r="Q138" s="57">
        <v>7.0999999999999994E-2</v>
      </c>
      <c r="R138" s="57">
        <v>2.5790000000000002</v>
      </c>
      <c r="S138" s="57">
        <v>7.0750000000000002</v>
      </c>
      <c r="T138" s="57">
        <v>3.903</v>
      </c>
      <c r="U138" s="57">
        <v>7.8070000000000004</v>
      </c>
      <c r="V138" s="57">
        <v>2.1909999999999998</v>
      </c>
      <c r="W138" s="57">
        <v>3.181</v>
      </c>
      <c r="X138" s="57">
        <v>2.347</v>
      </c>
      <c r="Y138" s="57">
        <v>7.1470000000000002</v>
      </c>
      <c r="Z138" s="57">
        <v>5.4390000000000001</v>
      </c>
      <c r="AA138" s="57">
        <v>4.9649999999999999</v>
      </c>
      <c r="AB138" s="57">
        <v>6.0179999999999998</v>
      </c>
      <c r="AC138" s="57">
        <v>4.3</v>
      </c>
      <c r="AD138" s="57">
        <v>4.8499999999999996</v>
      </c>
      <c r="AE138" s="57">
        <v>1.7</v>
      </c>
      <c r="AF138" s="57">
        <v>5.4710000000000001</v>
      </c>
      <c r="AG138" s="57">
        <v>5.9589999999999996</v>
      </c>
      <c r="AH138" s="57">
        <v>4</v>
      </c>
      <c r="AI138" s="57">
        <v>5.6539999999999999</v>
      </c>
      <c r="AJ138" s="57">
        <v>6.2590000000000003</v>
      </c>
      <c r="AK138" s="57">
        <v>4.5209999999999999</v>
      </c>
      <c r="AL138" s="57">
        <v>3.11</v>
      </c>
      <c r="AM138" s="57">
        <v>2.9119999999999999</v>
      </c>
      <c r="AN138" s="57">
        <v>-1.9370000000000001</v>
      </c>
      <c r="AO138" s="57">
        <v>3.6</v>
      </c>
    </row>
    <row r="139" spans="1:41" x14ac:dyDescent="0.25">
      <c r="A139" s="57">
        <v>2008</v>
      </c>
      <c r="B139" s="57">
        <v>-0.33924510000000002</v>
      </c>
      <c r="D139" s="57">
        <v>2008</v>
      </c>
      <c r="E139" s="57">
        <v>6.7545279999999996</v>
      </c>
      <c r="H139" s="57" t="s">
        <v>164</v>
      </c>
      <c r="I139" s="57">
        <v>4.444</v>
      </c>
      <c r="J139" s="57">
        <v>-0.27900000000000003</v>
      </c>
      <c r="K139" s="57">
        <v>0.59499999999999997</v>
      </c>
      <c r="L139" s="57">
        <v>0.312</v>
      </c>
      <c r="M139" s="57">
        <v>2.4660000000000002</v>
      </c>
      <c r="N139" s="57">
        <v>1.6519999999999999</v>
      </c>
      <c r="O139" s="57">
        <v>1.823</v>
      </c>
      <c r="P139" s="57">
        <v>2.3069999999999999</v>
      </c>
      <c r="Q139" s="57">
        <v>4.7229999999999999</v>
      </c>
      <c r="R139" s="57">
        <v>3.4689999999999999</v>
      </c>
      <c r="S139" s="57">
        <v>3.137</v>
      </c>
      <c r="T139" s="57">
        <v>1.833</v>
      </c>
      <c r="U139" s="57">
        <v>1.5309999999999999</v>
      </c>
      <c r="V139" s="57">
        <v>-0.96199999999999997</v>
      </c>
      <c r="W139" s="57">
        <v>3.2269999999999999</v>
      </c>
      <c r="X139" s="57">
        <v>2.3849999999999998</v>
      </c>
      <c r="Y139" s="57">
        <v>1.425</v>
      </c>
      <c r="Z139" s="57">
        <v>3.7349999999999999</v>
      </c>
      <c r="AA139" s="57">
        <v>1.9279999999999999</v>
      </c>
      <c r="AB139" s="57">
        <v>3.54</v>
      </c>
      <c r="AC139" s="57">
        <v>3.669</v>
      </c>
      <c r="AD139" s="57">
        <v>0.80800000000000005</v>
      </c>
      <c r="AE139" s="57">
        <v>1.359</v>
      </c>
      <c r="AF139" s="57">
        <v>0.80700000000000005</v>
      </c>
      <c r="AG139" s="57">
        <v>3.274</v>
      </c>
      <c r="AH139" s="57">
        <v>1.752</v>
      </c>
      <c r="AI139" s="57">
        <v>2.6659999999999999</v>
      </c>
      <c r="AJ139" s="57">
        <v>2.883</v>
      </c>
      <c r="AK139" s="57">
        <v>0.98499999999999999</v>
      </c>
      <c r="AL139" s="57">
        <v>-2.7869999999999999</v>
      </c>
      <c r="AM139" s="57">
        <v>2.4159999999999999</v>
      </c>
      <c r="AN139" s="57">
        <v>1.84</v>
      </c>
      <c r="AO139" s="57">
        <v>-0.28100000000000003</v>
      </c>
    </row>
    <row r="140" spans="1:41" x14ac:dyDescent="0.25">
      <c r="A140" s="57">
        <v>2009</v>
      </c>
      <c r="B140" s="57">
        <v>-8.4243170000000003</v>
      </c>
      <c r="D140" s="57">
        <v>2009</v>
      </c>
      <c r="E140" s="57">
        <v>6.7386939999999997</v>
      </c>
      <c r="H140" s="57" t="s">
        <v>202</v>
      </c>
      <c r="I140" s="57">
        <v>0.67700000000000005</v>
      </c>
      <c r="J140" s="57">
        <v>-1.554</v>
      </c>
      <c r="K140" s="57">
        <v>-1.133</v>
      </c>
      <c r="L140" s="57">
        <v>-1.079</v>
      </c>
      <c r="M140" s="57">
        <v>2.0110000000000001</v>
      </c>
      <c r="N140" s="57">
        <v>2.5099999999999998</v>
      </c>
      <c r="O140" s="57">
        <v>0.51800000000000002</v>
      </c>
      <c r="P140" s="57">
        <v>-2.2589999999999999</v>
      </c>
      <c r="Q140" s="57">
        <v>4.2880000000000003</v>
      </c>
      <c r="R140" s="57">
        <v>3.8</v>
      </c>
      <c r="S140" s="57">
        <v>0</v>
      </c>
      <c r="T140" s="57">
        <v>3.1</v>
      </c>
      <c r="U140" s="57">
        <v>0.7</v>
      </c>
      <c r="V140" s="57">
        <v>-1.6</v>
      </c>
      <c r="W140" s="57">
        <v>2</v>
      </c>
      <c r="X140" s="57">
        <v>3.0369999999999999</v>
      </c>
      <c r="Y140" s="57">
        <v>2.3580000000000001</v>
      </c>
      <c r="Z140" s="57">
        <v>3.6379999999999999</v>
      </c>
      <c r="AA140" s="57">
        <v>3.3639999999999999</v>
      </c>
      <c r="AB140" s="57">
        <v>3.42</v>
      </c>
      <c r="AC140" s="57">
        <v>3.5270000000000001</v>
      </c>
      <c r="AD140" s="57">
        <v>4.1970000000000001</v>
      </c>
      <c r="AE140" s="57">
        <v>3.44</v>
      </c>
      <c r="AF140" s="57">
        <v>5.944</v>
      </c>
      <c r="AG140" s="57">
        <v>4.3680000000000003</v>
      </c>
      <c r="AH140" s="57">
        <v>2.2799999999999998</v>
      </c>
      <c r="AI140" s="57">
        <v>5.5110000000000001</v>
      </c>
      <c r="AJ140" s="57">
        <v>3.536</v>
      </c>
      <c r="AK140" s="57">
        <v>-0.214</v>
      </c>
      <c r="AL140" s="57">
        <v>-3.1360000000000001</v>
      </c>
      <c r="AM140" s="57">
        <v>-4.9429999999999996</v>
      </c>
      <c r="AN140" s="57">
        <v>-7.1050000000000004</v>
      </c>
      <c r="AO140" s="57">
        <v>-6.3890000000000002</v>
      </c>
    </row>
    <row r="141" spans="1:41" x14ac:dyDescent="0.25">
      <c r="A141" s="57">
        <v>2010</v>
      </c>
      <c r="B141" s="57">
        <v>1.5114510000000001</v>
      </c>
      <c r="D141" s="57">
        <v>2010</v>
      </c>
      <c r="E141" s="57">
        <v>7.1530389999999997</v>
      </c>
      <c r="H141" s="57" t="s">
        <v>258</v>
      </c>
      <c r="I141" s="57">
        <v>-0.82699999999999996</v>
      </c>
      <c r="J141" s="57">
        <v>5.07</v>
      </c>
      <c r="K141" s="57">
        <v>7.843</v>
      </c>
      <c r="L141" s="57">
        <v>-5.3259999999999996</v>
      </c>
      <c r="M141" s="57">
        <v>3.746</v>
      </c>
      <c r="N141" s="57">
        <v>3.2829999999999999</v>
      </c>
      <c r="O141" s="57">
        <v>3.113</v>
      </c>
      <c r="P141" s="57">
        <v>6.0940000000000003</v>
      </c>
      <c r="Q141" s="57">
        <v>-0.59199999999999997</v>
      </c>
      <c r="R141" s="57">
        <v>3.9780000000000002</v>
      </c>
      <c r="S141" s="57">
        <v>-0.67600000000000005</v>
      </c>
      <c r="T141" s="57">
        <v>2.556</v>
      </c>
      <c r="U141" s="57">
        <v>1.2430000000000001</v>
      </c>
      <c r="V141" s="57">
        <v>1.3009999999999999</v>
      </c>
      <c r="W141" s="57">
        <v>-1.7000000000000001E-2</v>
      </c>
      <c r="X141" s="57">
        <v>5.3630000000000004</v>
      </c>
      <c r="Y141" s="57">
        <v>2.012</v>
      </c>
      <c r="Z141" s="57">
        <v>3.1240000000000001</v>
      </c>
      <c r="AA141" s="57">
        <v>5.899</v>
      </c>
      <c r="AB141" s="57">
        <v>6.3470000000000004</v>
      </c>
      <c r="AC141" s="57">
        <v>3.1989999999999998</v>
      </c>
      <c r="AD141" s="57">
        <v>4.5810000000000004</v>
      </c>
      <c r="AE141" s="57">
        <v>0.65500000000000003</v>
      </c>
      <c r="AF141" s="57">
        <v>6.6829999999999998</v>
      </c>
      <c r="AG141" s="57">
        <v>5.8710000000000004</v>
      </c>
      <c r="AH141" s="57">
        <v>5.6230000000000002</v>
      </c>
      <c r="AI141" s="57">
        <v>2.4430000000000001</v>
      </c>
      <c r="AJ141" s="57">
        <v>4.9569999999999999</v>
      </c>
      <c r="AK141" s="57">
        <v>3.6819999999999999</v>
      </c>
      <c r="AL141" s="57">
        <v>2.1659999999999999</v>
      </c>
      <c r="AM141" s="57">
        <v>4.2809999999999997</v>
      </c>
      <c r="AN141" s="57">
        <v>2.6150000000000002</v>
      </c>
      <c r="AO141" s="57">
        <v>3.5390000000000001</v>
      </c>
    </row>
    <row r="142" spans="1:41" x14ac:dyDescent="0.25">
      <c r="A142" s="57">
        <v>1990</v>
      </c>
      <c r="B142" s="57">
        <v>2.18492</v>
      </c>
      <c r="D142" s="57">
        <v>1990</v>
      </c>
      <c r="H142" s="57" t="s">
        <v>288</v>
      </c>
      <c r="I142" s="57" t="s">
        <v>705</v>
      </c>
      <c r="J142" s="57" t="s">
        <v>705</v>
      </c>
      <c r="K142" s="57" t="s">
        <v>705</v>
      </c>
      <c r="L142" s="57" t="s">
        <v>705</v>
      </c>
      <c r="M142" s="57" t="s">
        <v>705</v>
      </c>
      <c r="N142" s="57" t="s">
        <v>705</v>
      </c>
      <c r="O142" s="57" t="s">
        <v>705</v>
      </c>
      <c r="P142" s="57" t="s">
        <v>705</v>
      </c>
      <c r="Q142" s="57" t="s">
        <v>705</v>
      </c>
      <c r="R142" s="57" t="s">
        <v>705</v>
      </c>
      <c r="S142" s="57" t="s">
        <v>705</v>
      </c>
      <c r="T142" s="57" t="s">
        <v>705</v>
      </c>
      <c r="U142" s="57" t="s">
        <v>705</v>
      </c>
      <c r="V142" s="57" t="s">
        <v>705</v>
      </c>
      <c r="W142" s="57" t="s">
        <v>705</v>
      </c>
      <c r="X142" s="57" t="s">
        <v>705</v>
      </c>
      <c r="Y142" s="57" t="s">
        <v>705</v>
      </c>
      <c r="Z142" s="57" t="s">
        <v>705</v>
      </c>
      <c r="AA142" s="57" t="s">
        <v>705</v>
      </c>
      <c r="AB142" s="57" t="s">
        <v>705</v>
      </c>
      <c r="AC142" s="57" t="s">
        <v>705</v>
      </c>
      <c r="AD142" s="57">
        <v>1.6080000000000001</v>
      </c>
      <c r="AE142" s="57">
        <v>-9.2989999999999995</v>
      </c>
      <c r="AF142" s="57">
        <v>-16.84</v>
      </c>
      <c r="AG142" s="57">
        <v>-6.0519999999999996</v>
      </c>
      <c r="AH142" s="57">
        <v>-5.5709999999999997</v>
      </c>
      <c r="AI142" s="57">
        <v>-3.42</v>
      </c>
      <c r="AJ142" s="57">
        <v>-3.6949999999999998</v>
      </c>
      <c r="AK142" s="57">
        <v>-17.768999999999998</v>
      </c>
      <c r="AL142" s="57">
        <v>8.9339999999999993</v>
      </c>
      <c r="AM142" s="57">
        <v>9.6199999999999992</v>
      </c>
      <c r="AN142" s="57">
        <v>10.552</v>
      </c>
      <c r="AO142" s="57">
        <v>4.423</v>
      </c>
    </row>
    <row r="143" spans="1:41" x14ac:dyDescent="0.25">
      <c r="A143" s="57">
        <v>1991</v>
      </c>
      <c r="B143" s="57">
        <v>-2.4793150000000002</v>
      </c>
      <c r="D143" s="57">
        <v>1991</v>
      </c>
      <c r="H143" s="57" t="s">
        <v>287</v>
      </c>
      <c r="I143" s="57">
        <v>3.8540000000000001</v>
      </c>
      <c r="J143" s="57">
        <v>6.6310000000000002</v>
      </c>
      <c r="K143" s="57">
        <v>-2.9119999999999999</v>
      </c>
      <c r="L143" s="57">
        <v>-1.145</v>
      </c>
      <c r="M143" s="57">
        <v>-1.718</v>
      </c>
      <c r="N143" s="57">
        <v>1.2370000000000001</v>
      </c>
      <c r="O143" s="57">
        <v>1.698</v>
      </c>
      <c r="P143" s="57">
        <v>1.4910000000000001</v>
      </c>
      <c r="Q143" s="57">
        <v>9.2710000000000008</v>
      </c>
      <c r="R143" s="57">
        <v>-3.6579999999999999</v>
      </c>
      <c r="S143" s="57">
        <v>-0.57899999999999996</v>
      </c>
      <c r="T143" s="57">
        <v>-0.66600000000000004</v>
      </c>
      <c r="U143" s="57">
        <v>2.052</v>
      </c>
      <c r="V143" s="57">
        <v>-7.6999999999999999E-2</v>
      </c>
      <c r="W143" s="57">
        <v>-13.286</v>
      </c>
      <c r="X143" s="57">
        <v>-2.8210000000000002</v>
      </c>
      <c r="Y143" s="57">
        <v>6.9459999999999997</v>
      </c>
      <c r="Z143" s="57">
        <v>3.2989999999999999</v>
      </c>
      <c r="AA143" s="57">
        <v>-1.859</v>
      </c>
      <c r="AB143" s="57">
        <v>2.2240000000000002</v>
      </c>
      <c r="AC143" s="57">
        <v>3.5750000000000002</v>
      </c>
      <c r="AD143" s="57">
        <v>4.8940000000000001</v>
      </c>
      <c r="AE143" s="57">
        <v>3.3170000000000002</v>
      </c>
      <c r="AF143" s="57">
        <v>5.1280000000000001</v>
      </c>
      <c r="AG143" s="57">
        <v>5.4039999999999999</v>
      </c>
      <c r="AH143" s="57">
        <v>5.3410000000000002</v>
      </c>
      <c r="AI143" s="57">
        <v>6.2249999999999996</v>
      </c>
      <c r="AJ143" s="57">
        <v>6.194</v>
      </c>
      <c r="AK143" s="57">
        <v>5.6820000000000004</v>
      </c>
      <c r="AL143" s="57">
        <v>6.4029999999999996</v>
      </c>
      <c r="AM143" s="57">
        <v>7.62</v>
      </c>
      <c r="AN143" s="57">
        <v>6.8360000000000003</v>
      </c>
      <c r="AO143" s="57">
        <v>7.2480000000000002</v>
      </c>
    </row>
    <row r="144" spans="1:41" x14ac:dyDescent="0.25">
      <c r="A144" s="57">
        <v>1992</v>
      </c>
      <c r="B144" s="57">
        <v>-6.4718809999999998</v>
      </c>
      <c r="D144" s="57">
        <v>1992</v>
      </c>
      <c r="H144" s="57" t="s">
        <v>192</v>
      </c>
      <c r="I144" s="57">
        <v>4.9000000000000004</v>
      </c>
      <c r="J144" s="57">
        <v>3.9</v>
      </c>
      <c r="K144" s="57">
        <v>1.2</v>
      </c>
      <c r="L144" s="57">
        <v>-2.8</v>
      </c>
      <c r="M144" s="57">
        <v>4.2</v>
      </c>
      <c r="N144" s="57">
        <v>4.4000000000000004</v>
      </c>
      <c r="O144" s="57">
        <v>3.0939999999999999</v>
      </c>
      <c r="P144" s="57">
        <v>-5.9720000000000004</v>
      </c>
      <c r="Q144" s="57">
        <v>10.486000000000001</v>
      </c>
      <c r="R144" s="57">
        <v>0.28499999999999998</v>
      </c>
      <c r="S144" s="57">
        <v>3.008</v>
      </c>
      <c r="T144" s="57">
        <v>5.1130000000000004</v>
      </c>
      <c r="U144" s="57">
        <v>3.6139999999999999</v>
      </c>
      <c r="V144" s="57">
        <v>2</v>
      </c>
      <c r="W144" s="57">
        <v>4.258</v>
      </c>
      <c r="X144" s="57">
        <v>2.2530000000000001</v>
      </c>
      <c r="Y144" s="57">
        <v>1.732</v>
      </c>
      <c r="Z144" s="57">
        <v>4.3280000000000003</v>
      </c>
      <c r="AA144" s="57">
        <v>3.2669999999999999</v>
      </c>
      <c r="AB144" s="57">
        <v>-4.7389999999999999</v>
      </c>
      <c r="AC144" s="57">
        <v>1.0920000000000001</v>
      </c>
      <c r="AD144" s="57">
        <v>4.016</v>
      </c>
      <c r="AE144" s="57">
        <v>4.0970000000000004</v>
      </c>
      <c r="AF144" s="57">
        <v>2.7229999999999999</v>
      </c>
      <c r="AG144" s="57">
        <v>8.2110000000000003</v>
      </c>
      <c r="AH144" s="57">
        <v>5.2910000000000004</v>
      </c>
      <c r="AI144" s="57">
        <v>4.4039999999999999</v>
      </c>
      <c r="AJ144" s="57">
        <v>2.19</v>
      </c>
      <c r="AK144" s="57">
        <v>6.3570000000000002</v>
      </c>
      <c r="AL144" s="57">
        <v>0.56599999999999995</v>
      </c>
      <c r="AM144" s="57">
        <v>2.9529999999999998</v>
      </c>
      <c r="AN144" s="57">
        <v>7.835</v>
      </c>
      <c r="AO144" s="57">
        <v>5.1230000000000002</v>
      </c>
    </row>
    <row r="145" spans="1:41" x14ac:dyDescent="0.25">
      <c r="A145" s="57">
        <v>1993</v>
      </c>
      <c r="B145" s="57">
        <v>18.480180000000001</v>
      </c>
      <c r="D145" s="57">
        <v>1993</v>
      </c>
      <c r="H145" s="57" t="s">
        <v>203</v>
      </c>
      <c r="I145" s="57">
        <v>3.7</v>
      </c>
      <c r="J145" s="57">
        <v>0.64400000000000002</v>
      </c>
      <c r="K145" s="57">
        <v>-3.5419999999999998</v>
      </c>
      <c r="L145" s="57">
        <v>-2.528</v>
      </c>
      <c r="M145" s="57">
        <v>0.51</v>
      </c>
      <c r="N145" s="57">
        <v>-0.6</v>
      </c>
      <c r="O145" s="57">
        <v>0.1</v>
      </c>
      <c r="P145" s="57">
        <v>3.5790000000000002</v>
      </c>
      <c r="Q145" s="57">
        <v>3.8919999999999999</v>
      </c>
      <c r="R145" s="57">
        <v>3.9430000000000001</v>
      </c>
      <c r="S145" s="57">
        <v>3.101</v>
      </c>
      <c r="T145" s="57">
        <v>3.0710000000000002</v>
      </c>
      <c r="U145" s="57">
        <v>4.6429999999999998</v>
      </c>
      <c r="V145" s="57">
        <v>3.456</v>
      </c>
      <c r="W145" s="57">
        <v>3.5150000000000001</v>
      </c>
      <c r="X145" s="57">
        <v>4.415</v>
      </c>
      <c r="Y145" s="57">
        <v>2.7970000000000002</v>
      </c>
      <c r="Z145" s="57">
        <v>4.1470000000000002</v>
      </c>
      <c r="AA145" s="57">
        <v>4.585</v>
      </c>
      <c r="AB145" s="57">
        <v>3.6909999999999998</v>
      </c>
      <c r="AC145" s="57">
        <v>2.528</v>
      </c>
      <c r="AD145" s="57">
        <v>2.4</v>
      </c>
      <c r="AE145" s="57">
        <v>3.867</v>
      </c>
      <c r="AF145" s="57">
        <v>2.5310000000000001</v>
      </c>
      <c r="AG145" s="57">
        <v>3.1520000000000001</v>
      </c>
      <c r="AH145" s="57">
        <v>3.26</v>
      </c>
      <c r="AI145" s="57">
        <v>5.38</v>
      </c>
      <c r="AJ145" s="57">
        <v>6.3040000000000003</v>
      </c>
      <c r="AK145" s="57">
        <v>3.2810000000000001</v>
      </c>
      <c r="AL145" s="57">
        <v>0.52600000000000002</v>
      </c>
      <c r="AM145" s="57">
        <v>2.8690000000000002</v>
      </c>
      <c r="AN145" s="57">
        <v>4.24</v>
      </c>
      <c r="AO145" s="57">
        <v>2.96</v>
      </c>
    </row>
    <row r="146" spans="1:41" x14ac:dyDescent="0.25">
      <c r="A146" s="57">
        <v>1994</v>
      </c>
      <c r="B146" s="57">
        <v>-6.2902139999999997</v>
      </c>
      <c r="D146" s="57">
        <v>1994</v>
      </c>
      <c r="H146" s="57" t="s">
        <v>176</v>
      </c>
      <c r="I146" s="57" t="s">
        <v>705</v>
      </c>
      <c r="J146" s="57" t="s">
        <v>705</v>
      </c>
      <c r="K146" s="57" t="s">
        <v>705</v>
      </c>
      <c r="L146" s="57" t="s">
        <v>705</v>
      </c>
      <c r="M146" s="57" t="s">
        <v>705</v>
      </c>
      <c r="N146" s="57" t="s">
        <v>705</v>
      </c>
      <c r="O146" s="57" t="s">
        <v>705</v>
      </c>
      <c r="P146" s="57">
        <v>21.532</v>
      </c>
      <c r="Q146" s="57">
        <v>9.6159999999999997</v>
      </c>
      <c r="R146" s="57">
        <v>3.327</v>
      </c>
      <c r="S146" s="57">
        <v>1.1180000000000001</v>
      </c>
      <c r="T146" s="57">
        <v>7.5919999999999996</v>
      </c>
      <c r="U146" s="57">
        <v>7.069</v>
      </c>
      <c r="V146" s="57">
        <v>4.0419999999999998</v>
      </c>
      <c r="W146" s="57">
        <v>8.1809999999999992</v>
      </c>
      <c r="X146" s="57">
        <v>6.4429999999999996</v>
      </c>
      <c r="Y146" s="57">
        <v>5.4119999999999999</v>
      </c>
      <c r="Z146" s="57">
        <v>5.62</v>
      </c>
      <c r="AA146" s="57">
        <v>5.0090000000000003</v>
      </c>
      <c r="AB146" s="57">
        <v>11.91</v>
      </c>
      <c r="AC146" s="57">
        <v>8.7669999999999995</v>
      </c>
      <c r="AD146" s="57">
        <v>8.1479999999999997</v>
      </c>
      <c r="AE146" s="57">
        <v>6.5789999999999997</v>
      </c>
      <c r="AF146" s="57">
        <v>8.5060000000000002</v>
      </c>
      <c r="AG146" s="57">
        <v>10.340999999999999</v>
      </c>
      <c r="AH146" s="57">
        <v>13.25</v>
      </c>
      <c r="AI146" s="57">
        <v>10.771000000000001</v>
      </c>
      <c r="AJ146" s="57">
        <v>10.212999999999999</v>
      </c>
      <c r="AK146" s="57">
        <v>6.6920000000000002</v>
      </c>
      <c r="AL146" s="57">
        <v>8.7999999999999995E-2</v>
      </c>
      <c r="AM146" s="57">
        <v>6.0960000000000001</v>
      </c>
      <c r="AN146" s="57">
        <v>7.0789999999999997</v>
      </c>
      <c r="AO146" s="57">
        <v>7.3010000000000002</v>
      </c>
    </row>
    <row r="147" spans="1:41" x14ac:dyDescent="0.25">
      <c r="A147" s="57">
        <v>1995</v>
      </c>
      <c r="B147" s="57">
        <v>11.584519999999999</v>
      </c>
      <c r="D147" s="57">
        <v>1995</v>
      </c>
      <c r="E147" s="57">
        <v>-11.00506</v>
      </c>
      <c r="H147" s="57" t="s">
        <v>242</v>
      </c>
      <c r="I147" s="57">
        <v>4.8860000000000001</v>
      </c>
      <c r="J147" s="57">
        <v>-0.17799999999999999</v>
      </c>
      <c r="K147" s="57">
        <v>2.1739999999999999</v>
      </c>
      <c r="L147" s="57">
        <v>-3.8639999999999999</v>
      </c>
      <c r="M147" s="57">
        <v>-16.82</v>
      </c>
      <c r="N147" s="57">
        <v>7.718</v>
      </c>
      <c r="O147" s="57">
        <v>6.3520000000000003</v>
      </c>
      <c r="P147" s="57">
        <v>8.7999999999999995E-2</v>
      </c>
      <c r="Q147" s="57">
        <v>6.8710000000000004</v>
      </c>
      <c r="R147" s="57">
        <v>0.95699999999999996</v>
      </c>
      <c r="S147" s="57">
        <v>-1.3080000000000001</v>
      </c>
      <c r="T147" s="57">
        <v>2.4900000000000002</v>
      </c>
      <c r="U147" s="57">
        <v>-6.516</v>
      </c>
      <c r="V147" s="57">
        <v>1.4490000000000001</v>
      </c>
      <c r="W147" s="57">
        <v>4.0049999999999999</v>
      </c>
      <c r="X147" s="57">
        <v>-6.6109999999999998</v>
      </c>
      <c r="Y147" s="57">
        <v>5.0890000000000004</v>
      </c>
      <c r="Z147" s="57">
        <v>0.496</v>
      </c>
      <c r="AA147" s="57">
        <v>12.712</v>
      </c>
      <c r="AB147" s="57">
        <v>0.99399999999999999</v>
      </c>
      <c r="AC147" s="57">
        <v>-2.5840000000000001</v>
      </c>
      <c r="AD147" s="57">
        <v>8.0399999999999991</v>
      </c>
      <c r="AE147" s="57">
        <v>5.3380000000000001</v>
      </c>
      <c r="AF147" s="57">
        <v>7.0549999999999997</v>
      </c>
      <c r="AG147" s="57">
        <v>-0.82499999999999996</v>
      </c>
      <c r="AH147" s="57">
        <v>8.4160000000000004</v>
      </c>
      <c r="AI147" s="57">
        <v>5.8070000000000004</v>
      </c>
      <c r="AJ147" s="57">
        <v>0.55400000000000005</v>
      </c>
      <c r="AK147" s="57">
        <v>9.5640000000000001</v>
      </c>
      <c r="AL147" s="57">
        <v>-0.98499999999999999</v>
      </c>
      <c r="AM147" s="57">
        <v>10.664</v>
      </c>
      <c r="AN147" s="57">
        <v>2.1509999999999998</v>
      </c>
      <c r="AO147" s="57">
        <v>11.237</v>
      </c>
    </row>
    <row r="148" spans="1:41" x14ac:dyDescent="0.25">
      <c r="A148" s="57">
        <v>1996</v>
      </c>
      <c r="B148" s="57">
        <v>2.14161</v>
      </c>
      <c r="D148" s="57">
        <v>1996</v>
      </c>
      <c r="E148" s="57">
        <v>2.0650339999999998</v>
      </c>
      <c r="H148" s="57" t="s">
        <v>231</v>
      </c>
      <c r="I148" s="57">
        <v>3.2989999999999999</v>
      </c>
      <c r="J148" s="57">
        <v>-2.4470000000000001</v>
      </c>
      <c r="K148" s="57">
        <v>6.601</v>
      </c>
      <c r="L148" s="57">
        <v>-5.1260000000000003</v>
      </c>
      <c r="M148" s="57">
        <v>1</v>
      </c>
      <c r="N148" s="57">
        <v>-1.948</v>
      </c>
      <c r="O148" s="57">
        <v>8.6020000000000003</v>
      </c>
      <c r="P148" s="57">
        <v>1.998</v>
      </c>
      <c r="Q148" s="57">
        <v>-0.32400000000000001</v>
      </c>
      <c r="R148" s="57">
        <v>11.938000000000001</v>
      </c>
      <c r="S148" s="57">
        <v>7.0149999999999997</v>
      </c>
      <c r="T148" s="57">
        <v>9.0519999999999996</v>
      </c>
      <c r="U148" s="57">
        <v>-3.2349999999999999</v>
      </c>
      <c r="V148" s="57">
        <v>3.8330000000000002</v>
      </c>
      <c r="W148" s="57">
        <v>3.5619999999999998</v>
      </c>
      <c r="X148" s="57">
        <v>2.3540000000000001</v>
      </c>
      <c r="Y148" s="57">
        <v>7.3819999999999997</v>
      </c>
      <c r="Z148" s="57">
        <v>5.3339999999999996</v>
      </c>
      <c r="AA148" s="57">
        <v>4.4219999999999997</v>
      </c>
      <c r="AB148" s="57">
        <v>5.6980000000000004</v>
      </c>
      <c r="AC148" s="57">
        <v>-3.2749999999999999</v>
      </c>
      <c r="AD148" s="57">
        <v>11.855</v>
      </c>
      <c r="AE148" s="57">
        <v>4.3070000000000004</v>
      </c>
      <c r="AF148" s="57">
        <v>7.6159999999999997</v>
      </c>
      <c r="AG148" s="57">
        <v>2.2589999999999999</v>
      </c>
      <c r="AH148" s="57">
        <v>6.1349999999999998</v>
      </c>
      <c r="AI148" s="57">
        <v>5.2519999999999998</v>
      </c>
      <c r="AJ148" s="57">
        <v>4.298</v>
      </c>
      <c r="AK148" s="57">
        <v>4.9790000000000001</v>
      </c>
      <c r="AL148" s="57">
        <v>4.4569999999999999</v>
      </c>
      <c r="AM148" s="57">
        <v>5.819</v>
      </c>
      <c r="AN148" s="57">
        <v>2.73</v>
      </c>
      <c r="AO148" s="57">
        <v>-1.1879999999999999</v>
      </c>
    </row>
    <row r="149" spans="1:41" x14ac:dyDescent="0.25">
      <c r="A149" s="57">
        <v>1997</v>
      </c>
      <c r="B149" s="57">
        <v>11.54923</v>
      </c>
      <c r="D149" s="57">
        <v>1997</v>
      </c>
      <c r="E149" s="57">
        <v>13.612270000000001</v>
      </c>
      <c r="H149" s="57" t="s">
        <v>229</v>
      </c>
      <c r="I149" s="57">
        <v>0.39500000000000002</v>
      </c>
      <c r="J149" s="57">
        <v>-5.2450000000000001</v>
      </c>
      <c r="K149" s="57">
        <v>2.516</v>
      </c>
      <c r="L149" s="57">
        <v>3.694</v>
      </c>
      <c r="M149" s="57">
        <v>5.3730000000000002</v>
      </c>
      <c r="N149" s="57">
        <v>4.5709999999999997</v>
      </c>
      <c r="O149" s="57">
        <v>-0.215</v>
      </c>
      <c r="P149" s="57">
        <v>1.625</v>
      </c>
      <c r="Q149" s="57">
        <v>3.177</v>
      </c>
      <c r="R149" s="57">
        <v>1.345</v>
      </c>
      <c r="S149" s="57">
        <v>5.6920000000000002</v>
      </c>
      <c r="T149" s="57">
        <v>8.73</v>
      </c>
      <c r="U149" s="57">
        <v>-7.3330000000000002</v>
      </c>
      <c r="V149" s="57">
        <v>9.6920000000000002</v>
      </c>
      <c r="W149" s="57">
        <v>-10.313000000000001</v>
      </c>
      <c r="X149" s="57">
        <v>13.83</v>
      </c>
      <c r="Y149" s="57">
        <v>9.9789999999999992</v>
      </c>
      <c r="Z149" s="57">
        <v>6.5869999999999997</v>
      </c>
      <c r="AA149" s="57">
        <v>1.0609999999999999</v>
      </c>
      <c r="AB149" s="57">
        <v>3.5409999999999999</v>
      </c>
      <c r="AC149" s="57">
        <v>0.77500000000000002</v>
      </c>
      <c r="AD149" s="57">
        <v>-4.1470000000000002</v>
      </c>
      <c r="AE149" s="57">
        <v>1.6950000000000001</v>
      </c>
      <c r="AF149" s="57">
        <v>5.5309999999999997</v>
      </c>
      <c r="AG149" s="57">
        <v>5.5179999999999998</v>
      </c>
      <c r="AH149" s="57">
        <v>2.569</v>
      </c>
      <c r="AI149" s="57">
        <v>2.0619999999999998</v>
      </c>
      <c r="AJ149" s="57">
        <v>9.4909999999999997</v>
      </c>
      <c r="AK149" s="57">
        <v>8.3390000000000004</v>
      </c>
      <c r="AL149" s="57">
        <v>9.0359999999999996</v>
      </c>
      <c r="AM149" s="57">
        <v>6.5330000000000004</v>
      </c>
      <c r="AN149" s="57">
        <v>4.3470000000000004</v>
      </c>
      <c r="AO149" s="57">
        <v>1.8859999999999999</v>
      </c>
    </row>
    <row r="150" spans="1:41" x14ac:dyDescent="0.25">
      <c r="A150" s="57">
        <v>1998</v>
      </c>
      <c r="B150" s="57">
        <v>1.851224</v>
      </c>
      <c r="D150" s="57">
        <v>1998</v>
      </c>
      <c r="E150" s="57">
        <v>5.3643530000000004</v>
      </c>
      <c r="H150" s="57" t="s">
        <v>218</v>
      </c>
      <c r="I150" s="57" t="s">
        <v>705</v>
      </c>
      <c r="J150" s="57" t="s">
        <v>705</v>
      </c>
      <c r="K150" s="57" t="s">
        <v>705</v>
      </c>
      <c r="L150" s="57" t="s">
        <v>705</v>
      </c>
      <c r="M150" s="57" t="s">
        <v>705</v>
      </c>
      <c r="N150" s="57" t="s">
        <v>705</v>
      </c>
      <c r="O150" s="57" t="s">
        <v>705</v>
      </c>
      <c r="P150" s="57" t="s">
        <v>705</v>
      </c>
      <c r="Q150" s="57" t="s">
        <v>705</v>
      </c>
      <c r="R150" s="57" t="s">
        <v>705</v>
      </c>
      <c r="S150" s="57" t="s">
        <v>705</v>
      </c>
      <c r="T150" s="57" t="s">
        <v>705</v>
      </c>
      <c r="U150" s="57" t="s">
        <v>705</v>
      </c>
      <c r="V150" s="57">
        <v>-9.1999999999999993</v>
      </c>
      <c r="W150" s="57">
        <v>-12.58</v>
      </c>
      <c r="X150" s="57">
        <v>-8.2639999999999993</v>
      </c>
      <c r="Y150" s="57">
        <v>0.51500000000000001</v>
      </c>
      <c r="Z150" s="57">
        <v>1.613</v>
      </c>
      <c r="AA150" s="57">
        <v>-1.915</v>
      </c>
      <c r="AB150" s="57">
        <v>2.74</v>
      </c>
      <c r="AC150" s="57">
        <v>9.8000000000000007</v>
      </c>
      <c r="AD150" s="57">
        <v>13.5</v>
      </c>
      <c r="AE150" s="57">
        <v>9.8000000000000007</v>
      </c>
      <c r="AF150" s="57">
        <v>9.3000000000000007</v>
      </c>
      <c r="AG150" s="57">
        <v>9.6</v>
      </c>
      <c r="AH150" s="57">
        <v>9.6999999999999993</v>
      </c>
      <c r="AI150" s="57">
        <v>10.7</v>
      </c>
      <c r="AJ150" s="57">
        <v>8.9</v>
      </c>
      <c r="AK150" s="57">
        <v>3.2</v>
      </c>
      <c r="AL150" s="57">
        <v>1.2030000000000001</v>
      </c>
      <c r="AM150" s="57">
        <v>6.9610000000000003</v>
      </c>
      <c r="AN150" s="57">
        <v>7.4619999999999997</v>
      </c>
      <c r="AO150" s="57">
        <v>5.093</v>
      </c>
    </row>
    <row r="151" spans="1:41" x14ac:dyDescent="0.25">
      <c r="A151" s="57">
        <v>1999</v>
      </c>
      <c r="B151" s="57">
        <v>10.62809</v>
      </c>
      <c r="D151" s="57">
        <v>1999</v>
      </c>
      <c r="E151" s="57">
        <v>6.99491</v>
      </c>
      <c r="H151" s="57" t="s">
        <v>239</v>
      </c>
      <c r="I151" s="57" t="s">
        <v>705</v>
      </c>
      <c r="J151" s="57">
        <v>-0.51400000000000001</v>
      </c>
      <c r="K151" s="57">
        <v>-1.2829999999999999</v>
      </c>
      <c r="L151" s="57">
        <v>1.758</v>
      </c>
      <c r="M151" s="57">
        <v>3.1190000000000002</v>
      </c>
      <c r="N151" s="57">
        <v>2.6560000000000001</v>
      </c>
      <c r="O151" s="57">
        <v>3.125</v>
      </c>
      <c r="P151" s="57">
        <v>1.851</v>
      </c>
      <c r="Q151" s="57">
        <v>2.98</v>
      </c>
      <c r="R151" s="57">
        <v>4.42</v>
      </c>
      <c r="S151" s="57">
        <v>4.1829999999999998</v>
      </c>
      <c r="T151" s="57">
        <v>2.4390000000000001</v>
      </c>
      <c r="U151" s="57">
        <v>1.706</v>
      </c>
      <c r="V151" s="57">
        <v>1.258</v>
      </c>
      <c r="W151" s="57">
        <v>2.9609999999999999</v>
      </c>
      <c r="X151" s="57">
        <v>3.1160000000000001</v>
      </c>
      <c r="Y151" s="57">
        <v>3.407</v>
      </c>
      <c r="Z151" s="57">
        <v>4.2779999999999996</v>
      </c>
      <c r="AA151" s="57">
        <v>3.923</v>
      </c>
      <c r="AB151" s="57">
        <v>4.6840000000000002</v>
      </c>
      <c r="AC151" s="57">
        <v>3.9409999999999998</v>
      </c>
      <c r="AD151" s="57">
        <v>1.9259999999999999</v>
      </c>
      <c r="AE151" s="57">
        <v>7.5999999999999998E-2</v>
      </c>
      <c r="AF151" s="57">
        <v>0.33600000000000002</v>
      </c>
      <c r="AG151" s="57">
        <v>2.2370000000000001</v>
      </c>
      <c r="AH151" s="57">
        <v>2.0459999999999998</v>
      </c>
      <c r="AI151" s="57">
        <v>3.3940000000000001</v>
      </c>
      <c r="AJ151" s="57">
        <v>3.9209999999999998</v>
      </c>
      <c r="AK151" s="57">
        <v>1.804</v>
      </c>
      <c r="AL151" s="57">
        <v>-3.6680000000000001</v>
      </c>
      <c r="AM151" s="57">
        <v>1.528</v>
      </c>
      <c r="AN151" s="57">
        <v>0.94499999999999995</v>
      </c>
      <c r="AO151" s="57">
        <v>-1.2470000000000001</v>
      </c>
    </row>
    <row r="152" spans="1:41" x14ac:dyDescent="0.25">
      <c r="A152" s="57">
        <v>2000</v>
      </c>
      <c r="B152" s="57">
        <v>1.2285950000000001</v>
      </c>
      <c r="D152" s="57">
        <v>2000</v>
      </c>
      <c r="E152" s="57">
        <v>7.7441909999999998</v>
      </c>
      <c r="H152" s="57" t="s">
        <v>174</v>
      </c>
      <c r="I152" s="57">
        <v>4.0350000000000001</v>
      </c>
      <c r="J152" s="57">
        <v>2.661</v>
      </c>
      <c r="K152" s="57">
        <v>1.4</v>
      </c>
      <c r="L152" s="57">
        <v>-1.2</v>
      </c>
      <c r="M152" s="57">
        <v>1.6</v>
      </c>
      <c r="N152" s="57">
        <v>11.3</v>
      </c>
      <c r="O152" s="57">
        <v>7.9550000000000001</v>
      </c>
      <c r="P152" s="57">
        <v>-0.23599999999999999</v>
      </c>
      <c r="Q152" s="57">
        <v>5.7960000000000003</v>
      </c>
      <c r="R152" s="57">
        <v>2.15</v>
      </c>
      <c r="S152" s="57">
        <v>-0.60299999999999998</v>
      </c>
      <c r="T152" s="57">
        <v>9.07</v>
      </c>
      <c r="U152" s="57">
        <v>0.23300000000000001</v>
      </c>
      <c r="V152" s="57">
        <v>3.4609999999999999</v>
      </c>
      <c r="W152" s="57">
        <v>1.3149999999999999</v>
      </c>
      <c r="X152" s="57">
        <v>5.7160000000000002</v>
      </c>
      <c r="Y152" s="57">
        <v>11.015000000000001</v>
      </c>
      <c r="Z152" s="57">
        <v>6.3170000000000002</v>
      </c>
      <c r="AA152" s="57">
        <v>7.3079999999999998</v>
      </c>
      <c r="AB152" s="57">
        <v>6.242</v>
      </c>
      <c r="AC152" s="57">
        <v>2.9340000000000002</v>
      </c>
      <c r="AD152" s="57">
        <v>6.609</v>
      </c>
      <c r="AE152" s="57">
        <v>4.3529999999999998</v>
      </c>
      <c r="AF152" s="57">
        <v>7.81</v>
      </c>
      <c r="AG152" s="57">
        <v>4.4779999999999998</v>
      </c>
      <c r="AH152" s="57">
        <v>8.6649999999999991</v>
      </c>
      <c r="AI152" s="57">
        <v>6.2519999999999998</v>
      </c>
      <c r="AJ152" s="57">
        <v>4.0999999999999996</v>
      </c>
      <c r="AK152" s="57">
        <v>5.8109999999999999</v>
      </c>
      <c r="AL152" s="57">
        <v>2.9620000000000002</v>
      </c>
      <c r="AM152" s="57">
        <v>8.4440000000000008</v>
      </c>
      <c r="AN152" s="57">
        <v>4.9720000000000004</v>
      </c>
      <c r="AO152" s="57">
        <v>8.9890000000000008</v>
      </c>
    </row>
    <row r="153" spans="1:41" x14ac:dyDescent="0.25">
      <c r="A153" s="57">
        <v>2001</v>
      </c>
      <c r="B153" s="57">
        <v>20.308319999999998</v>
      </c>
      <c r="D153" s="57">
        <v>2001</v>
      </c>
      <c r="E153" s="57">
        <v>10.00698</v>
      </c>
      <c r="H153" s="57" t="s">
        <v>181</v>
      </c>
      <c r="I153" s="57">
        <v>7.9450000000000003</v>
      </c>
      <c r="J153" s="57">
        <v>6.2119999999999997</v>
      </c>
      <c r="K153" s="57">
        <v>-13.587999999999999</v>
      </c>
      <c r="L153" s="57">
        <v>-2.802</v>
      </c>
      <c r="M153" s="57">
        <v>5.8860000000000001</v>
      </c>
      <c r="N153" s="57">
        <v>1.968</v>
      </c>
      <c r="O153" s="57">
        <v>5.5960000000000001</v>
      </c>
      <c r="P153" s="57">
        <v>6.5810000000000004</v>
      </c>
      <c r="Q153" s="57">
        <v>7.2880000000000003</v>
      </c>
      <c r="R153" s="57">
        <v>10.605</v>
      </c>
      <c r="S153" s="57">
        <v>3.6709999999999998</v>
      </c>
      <c r="T153" s="57">
        <v>7.9450000000000003</v>
      </c>
      <c r="U153" s="57">
        <v>12.209</v>
      </c>
      <c r="V153" s="57">
        <v>6.9260000000000002</v>
      </c>
      <c r="W153" s="57">
        <v>5.6660000000000004</v>
      </c>
      <c r="X153" s="57">
        <v>10.487</v>
      </c>
      <c r="Y153" s="57">
        <v>7.3570000000000002</v>
      </c>
      <c r="Z153" s="57">
        <v>6.6059999999999999</v>
      </c>
      <c r="AA153" s="57">
        <v>3.2669999999999999</v>
      </c>
      <c r="AB153" s="57">
        <v>-0.70899999999999996</v>
      </c>
      <c r="AC153" s="57">
        <v>4.4690000000000003</v>
      </c>
      <c r="AD153" s="57">
        <v>3.3420000000000001</v>
      </c>
      <c r="AE153" s="57">
        <v>2.17</v>
      </c>
      <c r="AF153" s="57">
        <v>3.387</v>
      </c>
      <c r="AG153" s="57">
        <v>6.7969999999999997</v>
      </c>
      <c r="AH153" s="57">
        <v>6.3049999999999997</v>
      </c>
      <c r="AI153" s="57">
        <v>5.8250000000000002</v>
      </c>
      <c r="AJ153" s="57">
        <v>5.2069999999999999</v>
      </c>
      <c r="AK153" s="57">
        <v>3.137</v>
      </c>
      <c r="AL153" s="57">
        <v>-0.93400000000000005</v>
      </c>
      <c r="AM153" s="57">
        <v>5.702</v>
      </c>
      <c r="AN153" s="57">
        <v>5.7709999999999999</v>
      </c>
      <c r="AO153" s="57">
        <v>5.6180000000000003</v>
      </c>
    </row>
    <row r="154" spans="1:41" x14ac:dyDescent="0.25">
      <c r="A154" s="57">
        <v>2002</v>
      </c>
      <c r="B154" s="57">
        <v>7.884703</v>
      </c>
      <c r="D154" s="57">
        <v>2002</v>
      </c>
      <c r="E154" s="57">
        <v>6.0327510000000002</v>
      </c>
      <c r="H154" s="57" t="s">
        <v>156</v>
      </c>
      <c r="I154" s="57">
        <v>2.4060000000000001</v>
      </c>
      <c r="J154" s="57">
        <v>-4.4000000000000004</v>
      </c>
      <c r="K154" s="57">
        <v>0</v>
      </c>
      <c r="L154" s="57">
        <v>4.2</v>
      </c>
      <c r="M154" s="57">
        <v>6</v>
      </c>
      <c r="N154" s="57">
        <v>3.5</v>
      </c>
      <c r="O154" s="57">
        <v>2.9</v>
      </c>
      <c r="P154" s="57">
        <v>4.0830000000000002</v>
      </c>
      <c r="Q154" s="57">
        <v>6.1289999999999996</v>
      </c>
      <c r="R154" s="57">
        <v>4.2000000000000003E-2</v>
      </c>
      <c r="S154" s="57">
        <v>-3.45</v>
      </c>
      <c r="T154" s="57">
        <v>0.99099999999999999</v>
      </c>
      <c r="U154" s="57">
        <v>-5.8380000000000001</v>
      </c>
      <c r="V154" s="57">
        <v>-23.983000000000001</v>
      </c>
      <c r="W154" s="57">
        <v>1.339</v>
      </c>
      <c r="X154" s="57">
        <v>15</v>
      </c>
      <c r="Y154" s="57">
        <v>20</v>
      </c>
      <c r="Z154" s="57">
        <v>5.5</v>
      </c>
      <c r="AA154" s="57">
        <v>0</v>
      </c>
      <c r="AB154" s="57">
        <v>3.24</v>
      </c>
      <c r="AC154" s="57">
        <v>3.012</v>
      </c>
      <c r="AD154" s="57">
        <v>3.1419999999999999</v>
      </c>
      <c r="AE154" s="57">
        <v>14.532</v>
      </c>
      <c r="AF154" s="57">
        <v>3.3079999999999998</v>
      </c>
      <c r="AG154" s="57">
        <v>11.183</v>
      </c>
      <c r="AH154" s="57">
        <v>20.613</v>
      </c>
      <c r="AI154" s="57">
        <v>20.734999999999999</v>
      </c>
      <c r="AJ154" s="57">
        <v>22.593</v>
      </c>
      <c r="AK154" s="57">
        <v>13.817</v>
      </c>
      <c r="AL154" s="57">
        <v>2.4129999999999998</v>
      </c>
      <c r="AM154" s="57">
        <v>3.4079999999999999</v>
      </c>
      <c r="AN154" s="57">
        <v>3.919</v>
      </c>
      <c r="AO154" s="57">
        <v>5.1950000000000003</v>
      </c>
    </row>
    <row r="155" spans="1:41" x14ac:dyDescent="0.25">
      <c r="A155" s="57">
        <v>2003</v>
      </c>
      <c r="B155" s="57">
        <v>6.4671050000000001</v>
      </c>
      <c r="D155" s="57">
        <v>2003</v>
      </c>
      <c r="E155" s="57">
        <v>4.9036489999999997</v>
      </c>
      <c r="H155" s="57" t="s">
        <v>265</v>
      </c>
      <c r="I155" s="57">
        <v>5.8470000000000004</v>
      </c>
      <c r="J155" s="57">
        <v>5.3449999999999998</v>
      </c>
      <c r="K155" s="57">
        <v>5.2329999999999997</v>
      </c>
      <c r="L155" s="57">
        <v>3.3140000000000001</v>
      </c>
      <c r="M155" s="57">
        <v>6.7249999999999996</v>
      </c>
      <c r="N155" s="57">
        <v>4.9569999999999999</v>
      </c>
      <c r="O155" s="57">
        <v>4.2809999999999997</v>
      </c>
      <c r="P155" s="57">
        <v>1.454</v>
      </c>
      <c r="Q155" s="57">
        <v>2.698</v>
      </c>
      <c r="R155" s="57">
        <v>2.25</v>
      </c>
      <c r="S155" s="57">
        <v>6.1740000000000004</v>
      </c>
      <c r="T155" s="57">
        <v>7.5519999999999996</v>
      </c>
      <c r="U155" s="57">
        <v>4.6109999999999998</v>
      </c>
      <c r="V155" s="57">
        <v>4.2789999999999999</v>
      </c>
      <c r="W155" s="57">
        <v>6.9459999999999997</v>
      </c>
      <c r="X155" s="57">
        <v>5.6280000000000001</v>
      </c>
      <c r="Y155" s="57">
        <v>5.452</v>
      </c>
      <c r="Z155" s="57">
        <v>6.298</v>
      </c>
      <c r="AA155" s="57">
        <v>1.0389999999999999</v>
      </c>
      <c r="AB155" s="57">
        <v>8.1460000000000008</v>
      </c>
      <c r="AC155" s="57">
        <v>6.024</v>
      </c>
      <c r="AD155" s="57">
        <v>-1.5449999999999999</v>
      </c>
      <c r="AE155" s="57">
        <v>0.29499999999999998</v>
      </c>
      <c r="AF155" s="57">
        <v>5.94</v>
      </c>
      <c r="AG155" s="57">
        <v>5.4450000000000003</v>
      </c>
      <c r="AH155" s="57">
        <v>6.242</v>
      </c>
      <c r="AI155" s="57">
        <v>7.6680000000000001</v>
      </c>
      <c r="AJ155" s="57">
        <v>6.7969999999999997</v>
      </c>
      <c r="AK155" s="57">
        <v>5.95</v>
      </c>
      <c r="AL155" s="57">
        <v>3.5390000000000001</v>
      </c>
      <c r="AM155" s="57">
        <v>8.016</v>
      </c>
      <c r="AN155" s="57">
        <v>8.2469999999999999</v>
      </c>
      <c r="AO155" s="57">
        <v>6.3810000000000002</v>
      </c>
    </row>
    <row r="156" spans="1:41" x14ac:dyDescent="0.25">
      <c r="A156" s="57">
        <v>2004</v>
      </c>
      <c r="B156" s="57">
        <v>0.58618689999999996</v>
      </c>
      <c r="D156" s="57">
        <v>2004</v>
      </c>
      <c r="E156" s="57">
        <v>6.1795330000000002</v>
      </c>
      <c r="H156" s="57" t="s">
        <v>177</v>
      </c>
      <c r="I156" s="57">
        <v>9.9</v>
      </c>
      <c r="J156" s="57">
        <v>17.050999999999998</v>
      </c>
      <c r="K156" s="57">
        <v>7.5629999999999997</v>
      </c>
      <c r="L156" s="57">
        <v>6.8440000000000003</v>
      </c>
      <c r="M156" s="57">
        <v>7.468</v>
      </c>
      <c r="N156" s="57">
        <v>8.1069999999999993</v>
      </c>
      <c r="O156" s="57">
        <v>6.7910000000000004</v>
      </c>
      <c r="P156" s="57">
        <v>-2.153</v>
      </c>
      <c r="Q156" s="57">
        <v>-7.8650000000000002</v>
      </c>
      <c r="R156" s="57">
        <v>-1.77</v>
      </c>
      <c r="S156" s="57">
        <v>-6.1609999999999996</v>
      </c>
      <c r="T156" s="57">
        <v>-3.7639999999999998</v>
      </c>
      <c r="U156" s="57">
        <v>-3.05</v>
      </c>
      <c r="V156" s="57">
        <v>-3.1579999999999999</v>
      </c>
      <c r="W156" s="57">
        <v>-2.4950000000000001</v>
      </c>
      <c r="X156" s="57">
        <v>3.3039999999999998</v>
      </c>
      <c r="Y156" s="57">
        <v>5</v>
      </c>
      <c r="Z156" s="57">
        <v>5.0999999999999996</v>
      </c>
      <c r="AA156" s="57">
        <v>5.05</v>
      </c>
      <c r="AB156" s="57">
        <v>4.4000000000000004</v>
      </c>
      <c r="AC156" s="57">
        <v>4.1500000000000004</v>
      </c>
      <c r="AD156" s="57">
        <v>4.5140000000000002</v>
      </c>
      <c r="AE156" s="57">
        <v>4.0090000000000003</v>
      </c>
      <c r="AF156" s="57">
        <v>4.0309999999999997</v>
      </c>
      <c r="AG156" s="57">
        <v>3.702</v>
      </c>
      <c r="AH156" s="57">
        <v>2.2970000000000002</v>
      </c>
      <c r="AI156" s="57">
        <v>3.222</v>
      </c>
      <c r="AJ156" s="57">
        <v>2.84</v>
      </c>
      <c r="AK156" s="57">
        <v>3.6269999999999998</v>
      </c>
      <c r="AL156" s="57">
        <v>1.8680000000000001</v>
      </c>
      <c r="AM156" s="57">
        <v>3.343</v>
      </c>
      <c r="AN156" s="57">
        <v>4.1020000000000003</v>
      </c>
      <c r="AO156" s="57">
        <v>4.5789999999999997</v>
      </c>
    </row>
    <row r="157" spans="1:41" x14ac:dyDescent="0.25">
      <c r="A157" s="57">
        <v>2005</v>
      </c>
      <c r="B157" s="57">
        <v>-0.8687144</v>
      </c>
      <c r="D157" s="57">
        <v>2005</v>
      </c>
      <c r="E157" s="57">
        <v>10.58501</v>
      </c>
      <c r="H157" s="57" t="s">
        <v>254</v>
      </c>
      <c r="I157" s="57">
        <v>3.3039999999999998</v>
      </c>
      <c r="J157" s="57">
        <v>0.1</v>
      </c>
      <c r="K157" s="57">
        <v>3.9</v>
      </c>
      <c r="L157" s="57">
        <v>6</v>
      </c>
      <c r="M157" s="57">
        <v>6</v>
      </c>
      <c r="N157" s="57">
        <v>-0.1</v>
      </c>
      <c r="O157" s="57">
        <v>2.4</v>
      </c>
      <c r="P157" s="57">
        <v>0.8</v>
      </c>
      <c r="Q157" s="57">
        <v>-0.5</v>
      </c>
      <c r="R157" s="57">
        <v>-5.8</v>
      </c>
      <c r="S157" s="57">
        <v>-5.6120000000000001</v>
      </c>
      <c r="T157" s="57">
        <v>-12.927</v>
      </c>
      <c r="U157" s="57">
        <v>-8.766</v>
      </c>
      <c r="V157" s="57">
        <v>1.528</v>
      </c>
      <c r="W157" s="57">
        <v>3.9319999999999999</v>
      </c>
      <c r="X157" s="57">
        <v>7.1379999999999999</v>
      </c>
      <c r="Y157" s="57">
        <v>3.948</v>
      </c>
      <c r="Z157" s="57">
        <v>-6.0529999999999999</v>
      </c>
      <c r="AA157" s="57">
        <v>-4.8179999999999996</v>
      </c>
      <c r="AB157" s="57">
        <v>-1.1499999999999999</v>
      </c>
      <c r="AC157" s="57">
        <v>2.9209999999999998</v>
      </c>
      <c r="AD157" s="57">
        <v>5.6790000000000003</v>
      </c>
      <c r="AE157" s="57">
        <v>5.077</v>
      </c>
      <c r="AF157" s="57">
        <v>5.2370000000000001</v>
      </c>
      <c r="AG157" s="57">
        <v>8.49</v>
      </c>
      <c r="AH157" s="57">
        <v>4.1539999999999999</v>
      </c>
      <c r="AI157" s="57">
        <v>7.875</v>
      </c>
      <c r="AJ157" s="57">
        <v>6.3170000000000002</v>
      </c>
      <c r="AK157" s="57">
        <v>7.3490000000000002</v>
      </c>
      <c r="AL157" s="57">
        <v>-6.5759999999999996</v>
      </c>
      <c r="AM157" s="57">
        <v>-1.149</v>
      </c>
      <c r="AN157" s="57">
        <v>2.1579999999999999</v>
      </c>
      <c r="AO157" s="57">
        <v>0.68899999999999995</v>
      </c>
    </row>
    <row r="158" spans="1:41" x14ac:dyDescent="0.25">
      <c r="A158" s="57">
        <v>2006</v>
      </c>
      <c r="B158" s="57">
        <v>9.8257480000000008</v>
      </c>
      <c r="D158" s="57">
        <v>2006</v>
      </c>
      <c r="E158" s="57">
        <v>6.0816489999999996</v>
      </c>
      <c r="H158" s="57" t="s">
        <v>228</v>
      </c>
      <c r="I158" s="57">
        <v>0.78800000000000003</v>
      </c>
      <c r="J158" s="57">
        <v>-9.8000000000000007</v>
      </c>
      <c r="K158" s="57">
        <v>-1.9</v>
      </c>
      <c r="L158" s="57">
        <v>0.9</v>
      </c>
      <c r="M158" s="57">
        <v>1.76</v>
      </c>
      <c r="N158" s="57">
        <v>1.1559999999999999</v>
      </c>
      <c r="O158" s="57">
        <v>1.96</v>
      </c>
      <c r="P158" s="57">
        <v>1.175</v>
      </c>
      <c r="Q158" s="57">
        <v>3.407</v>
      </c>
      <c r="R158" s="57">
        <v>4.0750000000000002</v>
      </c>
      <c r="S158" s="57">
        <v>3.129</v>
      </c>
      <c r="T158" s="57">
        <v>-6.306</v>
      </c>
      <c r="U158" s="57">
        <v>1.181</v>
      </c>
      <c r="V158" s="57">
        <v>2.1</v>
      </c>
      <c r="W158" s="57">
        <v>-4.2000000000000003E-2</v>
      </c>
      <c r="X158" s="57">
        <v>1.679</v>
      </c>
      <c r="Y158" s="57">
        <v>2.1539999999999999</v>
      </c>
      <c r="Z158" s="57">
        <v>3.6930000000000001</v>
      </c>
      <c r="AA158" s="57">
        <v>3.9169999999999998</v>
      </c>
      <c r="AB158" s="57">
        <v>4.6989999999999998</v>
      </c>
      <c r="AC158" s="57">
        <v>4.4569999999999999</v>
      </c>
      <c r="AD158" s="57">
        <v>5.98</v>
      </c>
      <c r="AE158" s="57">
        <v>-12.407999999999999</v>
      </c>
      <c r="AF158" s="57">
        <v>9.7850000000000001</v>
      </c>
      <c r="AG158" s="57">
        <v>5.2569999999999997</v>
      </c>
      <c r="AH158" s="57">
        <v>4.6029999999999998</v>
      </c>
      <c r="AI158" s="57">
        <v>5.0229999999999997</v>
      </c>
      <c r="AJ158" s="57">
        <v>6.2409999999999997</v>
      </c>
      <c r="AK158" s="57">
        <v>7.1280000000000001</v>
      </c>
      <c r="AL158" s="57">
        <v>-4.12</v>
      </c>
      <c r="AM158" s="57">
        <v>0.41899999999999998</v>
      </c>
      <c r="AN158" s="57">
        <v>1.8140000000000001</v>
      </c>
      <c r="AO158" s="57">
        <v>1.903</v>
      </c>
    </row>
    <row r="159" spans="1:41" x14ac:dyDescent="0.25">
      <c r="A159" s="57">
        <v>2007</v>
      </c>
      <c r="B159" s="57">
        <v>7.0255429999999999</v>
      </c>
      <c r="D159" s="57">
        <v>2007</v>
      </c>
      <c r="E159" s="57">
        <v>10.04161</v>
      </c>
      <c r="H159" s="57" t="s">
        <v>236</v>
      </c>
      <c r="I159" s="57">
        <v>4.2279999999999998</v>
      </c>
      <c r="J159" s="57">
        <v>5</v>
      </c>
      <c r="K159" s="57">
        <v>-6.9</v>
      </c>
      <c r="L159" s="57">
        <v>-15.7</v>
      </c>
      <c r="M159" s="57">
        <v>-6.5</v>
      </c>
      <c r="N159" s="57">
        <v>1</v>
      </c>
      <c r="O159" s="57">
        <v>-2.2999999999999998</v>
      </c>
      <c r="P159" s="57">
        <v>14.7</v>
      </c>
      <c r="Q159" s="57">
        <v>8.1999999999999993</v>
      </c>
      <c r="R159" s="57">
        <v>6.5</v>
      </c>
      <c r="S159" s="57">
        <v>1</v>
      </c>
      <c r="T159" s="57">
        <v>6.5519999999999996</v>
      </c>
      <c r="U159" s="57">
        <v>-5.2309999999999999</v>
      </c>
      <c r="V159" s="57">
        <v>8.7669999999999995</v>
      </c>
      <c r="W159" s="57">
        <v>6.1589999999999998</v>
      </c>
      <c r="X159" s="57">
        <v>2.2370000000000001</v>
      </c>
      <c r="Y159" s="57">
        <v>14.78</v>
      </c>
      <c r="Z159" s="57">
        <v>11.085000000000001</v>
      </c>
      <c r="AA159" s="57">
        <v>11.827999999999999</v>
      </c>
      <c r="AB159" s="57">
        <v>8.3659999999999997</v>
      </c>
      <c r="AC159" s="57">
        <v>1.532</v>
      </c>
      <c r="AD159" s="57">
        <v>12.254</v>
      </c>
      <c r="AE159" s="57">
        <v>9.2319999999999993</v>
      </c>
      <c r="AF159" s="57">
        <v>6.4870000000000001</v>
      </c>
      <c r="AG159" s="57">
        <v>7.8840000000000003</v>
      </c>
      <c r="AH159" s="57">
        <v>8.3879999999999999</v>
      </c>
      <c r="AI159" s="57">
        <v>8.6820000000000004</v>
      </c>
      <c r="AJ159" s="57">
        <v>7.282</v>
      </c>
      <c r="AK159" s="57">
        <v>6.8310000000000004</v>
      </c>
      <c r="AL159" s="57">
        <v>6.3339999999999996</v>
      </c>
      <c r="AM159" s="57">
        <v>7.085</v>
      </c>
      <c r="AN159" s="57">
        <v>7.3220000000000001</v>
      </c>
      <c r="AO159" s="57">
        <v>7.4</v>
      </c>
    </row>
    <row r="160" spans="1:41" x14ac:dyDescent="0.25">
      <c r="A160" s="57">
        <v>2008</v>
      </c>
      <c r="B160" s="57">
        <v>-1.255293</v>
      </c>
      <c r="D160" s="57">
        <v>2008</v>
      </c>
      <c r="E160" s="57">
        <v>10.01919</v>
      </c>
      <c r="H160" s="57" t="s">
        <v>159</v>
      </c>
      <c r="I160" s="57">
        <v>2.8940000000000001</v>
      </c>
      <c r="J160" s="57">
        <v>4.1269999999999998</v>
      </c>
      <c r="K160" s="57">
        <v>6.3E-2</v>
      </c>
      <c r="L160" s="57">
        <v>-0.47399999999999998</v>
      </c>
      <c r="M160" s="57">
        <v>6.3460000000000001</v>
      </c>
      <c r="N160" s="57">
        <v>5.4560000000000004</v>
      </c>
      <c r="O160" s="57">
        <v>2.448</v>
      </c>
      <c r="P160" s="57">
        <v>4.8929999999999998</v>
      </c>
      <c r="Q160" s="57">
        <v>4.2530000000000001</v>
      </c>
      <c r="R160" s="57">
        <v>4.4560000000000004</v>
      </c>
      <c r="S160" s="57">
        <v>1.6739999999999999</v>
      </c>
      <c r="T160" s="57">
        <v>-1.099</v>
      </c>
      <c r="U160" s="57">
        <v>2.7330000000000001</v>
      </c>
      <c r="V160" s="57">
        <v>3.9780000000000002</v>
      </c>
      <c r="W160" s="57">
        <v>4.8499999999999996</v>
      </c>
      <c r="X160" s="57">
        <v>3.2229999999999999</v>
      </c>
      <c r="Y160" s="57">
        <v>4.2140000000000004</v>
      </c>
      <c r="Z160" s="57">
        <v>4.077</v>
      </c>
      <c r="AA160" s="57">
        <v>5.0289999999999999</v>
      </c>
      <c r="AB160" s="57">
        <v>4.0599999999999996</v>
      </c>
      <c r="AC160" s="57">
        <v>3.1880000000000002</v>
      </c>
      <c r="AD160" s="57">
        <v>2.5369999999999999</v>
      </c>
      <c r="AE160" s="57">
        <v>4.056</v>
      </c>
      <c r="AF160" s="57">
        <v>3.0550000000000002</v>
      </c>
      <c r="AG160" s="57">
        <v>4.09</v>
      </c>
      <c r="AH160" s="57">
        <v>3.109</v>
      </c>
      <c r="AI160" s="57">
        <v>2.7229999999999999</v>
      </c>
      <c r="AJ160" s="57">
        <v>4.6319999999999997</v>
      </c>
      <c r="AK160" s="57">
        <v>2.673</v>
      </c>
      <c r="AL160" s="57">
        <v>1.4159999999999999</v>
      </c>
      <c r="AM160" s="57">
        <v>2.6259999999999999</v>
      </c>
      <c r="AN160" s="57">
        <v>2.415</v>
      </c>
      <c r="AO160" s="57">
        <v>3.6709999999999998</v>
      </c>
    </row>
    <row r="161" spans="1:41" x14ac:dyDescent="0.25">
      <c r="A161" s="57">
        <v>2009</v>
      </c>
      <c r="B161" s="57">
        <v>13.192259999999999</v>
      </c>
      <c r="D161" s="57">
        <v>2009</v>
      </c>
      <c r="E161" s="57">
        <v>2.331575</v>
      </c>
      <c r="H161" s="57" t="s">
        <v>187</v>
      </c>
      <c r="I161" s="57">
        <v>5.1959999999999997</v>
      </c>
      <c r="J161" s="57">
        <v>3.4980000000000002</v>
      </c>
      <c r="K161" s="57">
        <v>0.2</v>
      </c>
      <c r="L161" s="57">
        <v>-2.5</v>
      </c>
      <c r="M161" s="57">
        <v>-2</v>
      </c>
      <c r="N161" s="57">
        <v>3.6</v>
      </c>
      <c r="O161" s="57">
        <v>4.8</v>
      </c>
      <c r="P161" s="57">
        <v>-0.5</v>
      </c>
      <c r="Q161" s="57">
        <v>1.1399999999999999</v>
      </c>
      <c r="R161" s="57">
        <v>2.95</v>
      </c>
      <c r="S161" s="57">
        <v>-1.0900000000000001</v>
      </c>
      <c r="T161" s="57">
        <v>0.04</v>
      </c>
      <c r="U161" s="57">
        <v>-0.25</v>
      </c>
      <c r="V161" s="57">
        <v>12.986000000000001</v>
      </c>
      <c r="W161" s="57">
        <v>0.17100000000000001</v>
      </c>
      <c r="X161" s="57">
        <v>5.5720000000000001</v>
      </c>
      <c r="Y161" s="57">
        <v>8.1359999999999992</v>
      </c>
      <c r="Z161" s="57">
        <v>5.7220000000000004</v>
      </c>
      <c r="AA161" s="57">
        <v>4.452</v>
      </c>
      <c r="AB161" s="57">
        <v>1.819</v>
      </c>
      <c r="AC161" s="57">
        <v>-4.6289999999999996</v>
      </c>
      <c r="AD161" s="57">
        <v>1.9E-2</v>
      </c>
      <c r="AE161" s="57">
        <v>-1.5740000000000001</v>
      </c>
      <c r="AF161" s="57">
        <v>-1.677</v>
      </c>
      <c r="AG161" s="57">
        <v>1.58</v>
      </c>
      <c r="AH161" s="57">
        <v>1.9</v>
      </c>
      <c r="AI161" s="57">
        <v>0.72899999999999998</v>
      </c>
      <c r="AJ161" s="57">
        <v>1.585</v>
      </c>
      <c r="AK161" s="57">
        <v>2.3290000000000002</v>
      </c>
      <c r="AL161" s="57">
        <v>3.75</v>
      </c>
      <c r="AM161" s="57">
        <v>2.4489999999999998</v>
      </c>
      <c r="AN161" s="57">
        <v>-4.726</v>
      </c>
      <c r="AO161" s="57">
        <v>9.7569999999999997</v>
      </c>
    </row>
    <row r="162" spans="1:41" x14ac:dyDescent="0.25">
      <c r="A162" s="57">
        <v>2010</v>
      </c>
      <c r="B162" s="57">
        <v>4.0443119999999997</v>
      </c>
      <c r="D162" s="57">
        <v>2010</v>
      </c>
      <c r="E162" s="57">
        <v>8.1324430000000003</v>
      </c>
      <c r="H162" s="57" t="s">
        <v>270</v>
      </c>
      <c r="I162" s="57">
        <v>7.3239999999999998</v>
      </c>
      <c r="J162" s="57">
        <v>6.4560000000000004</v>
      </c>
      <c r="K162" s="57">
        <v>3.9740000000000002</v>
      </c>
      <c r="L162" s="57">
        <v>8.32</v>
      </c>
      <c r="M162" s="57">
        <v>9.32</v>
      </c>
      <c r="N162" s="57">
        <v>4.0670000000000002</v>
      </c>
      <c r="O162" s="57">
        <v>11.004</v>
      </c>
      <c r="P162" s="57">
        <v>10.679</v>
      </c>
      <c r="Q162" s="57">
        <v>5.5720000000000001</v>
      </c>
      <c r="R162" s="57">
        <v>10.282</v>
      </c>
      <c r="S162" s="57">
        <v>6.8710000000000004</v>
      </c>
      <c r="T162" s="57">
        <v>7.8849999999999998</v>
      </c>
      <c r="U162" s="57">
        <v>7.5570000000000004</v>
      </c>
      <c r="V162" s="57">
        <v>6.7320000000000002</v>
      </c>
      <c r="W162" s="57">
        <v>7.5910000000000002</v>
      </c>
      <c r="X162" s="57">
        <v>6.3789999999999996</v>
      </c>
      <c r="Y162" s="57">
        <v>5.5359999999999996</v>
      </c>
      <c r="Z162" s="57">
        <v>5.476</v>
      </c>
      <c r="AA162" s="57">
        <v>3.4660000000000002</v>
      </c>
      <c r="AB162" s="57">
        <v>5.9710000000000001</v>
      </c>
      <c r="AC162" s="57">
        <v>5.7960000000000003</v>
      </c>
      <c r="AD162" s="57">
        <v>-1.651</v>
      </c>
      <c r="AE162" s="57">
        <v>5.2640000000000002</v>
      </c>
      <c r="AF162" s="57">
        <v>3.669</v>
      </c>
      <c r="AG162" s="57">
        <v>6.19</v>
      </c>
      <c r="AH162" s="57">
        <v>4.7030000000000003</v>
      </c>
      <c r="AI162" s="57">
        <v>5.4370000000000003</v>
      </c>
      <c r="AJ162" s="57">
        <v>5.9829999999999997</v>
      </c>
      <c r="AK162" s="57">
        <v>0.73</v>
      </c>
      <c r="AL162" s="57">
        <v>-1.81</v>
      </c>
      <c r="AM162" s="57">
        <v>10.760999999999999</v>
      </c>
      <c r="AN162" s="57">
        <v>4.0650000000000004</v>
      </c>
      <c r="AO162" s="57">
        <v>1.323</v>
      </c>
    </row>
    <row r="163" spans="1:41" x14ac:dyDescent="0.25">
      <c r="A163" s="57">
        <v>1990</v>
      </c>
      <c r="B163" s="57">
        <v>6.6982200000000001</v>
      </c>
      <c r="D163" s="57">
        <v>1990</v>
      </c>
      <c r="E163" s="57">
        <v>3.9690240000000001</v>
      </c>
      <c r="H163" s="57" t="s">
        <v>201</v>
      </c>
      <c r="I163" s="57">
        <v>0.45300000000000001</v>
      </c>
      <c r="J163" s="57">
        <v>5.181</v>
      </c>
      <c r="K163" s="57">
        <v>-5.0380000000000003</v>
      </c>
      <c r="L163" s="57">
        <v>-3.4580000000000002</v>
      </c>
      <c r="M163" s="57">
        <v>8.3010000000000002</v>
      </c>
      <c r="N163" s="57">
        <v>5.8419999999999996</v>
      </c>
      <c r="O163" s="57">
        <v>4.3250000000000002</v>
      </c>
      <c r="P163" s="57">
        <v>5.8620000000000001</v>
      </c>
      <c r="Q163" s="57">
        <v>9.3770000000000007</v>
      </c>
      <c r="R163" s="57">
        <v>4.601</v>
      </c>
      <c r="S163" s="57">
        <v>3.34</v>
      </c>
      <c r="T163" s="57">
        <v>5.0359999999999996</v>
      </c>
      <c r="U163" s="57">
        <v>4.0839999999999996</v>
      </c>
      <c r="V163" s="57">
        <v>4.6660000000000004</v>
      </c>
      <c r="W163" s="57">
        <v>3.4710000000000001</v>
      </c>
      <c r="X163" s="57">
        <v>4.05</v>
      </c>
      <c r="Y163" s="57">
        <v>4.54</v>
      </c>
      <c r="Z163" s="57">
        <v>5.226</v>
      </c>
      <c r="AA163" s="57">
        <v>5.1070000000000002</v>
      </c>
      <c r="AB163" s="57">
        <v>4.6870000000000003</v>
      </c>
      <c r="AC163" s="57">
        <v>4.1879999999999997</v>
      </c>
      <c r="AD163" s="57">
        <v>4.4969999999999999</v>
      </c>
      <c r="AE163" s="57">
        <v>4.6539999999999999</v>
      </c>
      <c r="AF163" s="57">
        <v>5.1120000000000001</v>
      </c>
      <c r="AG163" s="57">
        <v>5.3150000000000004</v>
      </c>
      <c r="AH163" s="57">
        <v>6.0229999999999997</v>
      </c>
      <c r="AI163" s="57">
        <v>6.12</v>
      </c>
      <c r="AJ163" s="57">
        <v>6.46</v>
      </c>
      <c r="AK163" s="57">
        <v>8.4309999999999992</v>
      </c>
      <c r="AL163" s="57">
        <v>3.992</v>
      </c>
      <c r="AM163" s="57">
        <v>8.0090000000000003</v>
      </c>
      <c r="AN163" s="57">
        <v>15.009</v>
      </c>
      <c r="AO163" s="57">
        <v>7.9119999999999999</v>
      </c>
    </row>
    <row r="164" spans="1:41" x14ac:dyDescent="0.25">
      <c r="A164" s="57">
        <v>1991</v>
      </c>
      <c r="B164" s="57">
        <v>2.9987650000000001</v>
      </c>
      <c r="D164" s="57">
        <v>1991</v>
      </c>
      <c r="E164" s="57">
        <v>1.6336170000000001</v>
      </c>
      <c r="H164" s="57" t="s">
        <v>324</v>
      </c>
      <c r="I164" s="57" t="s">
        <v>705</v>
      </c>
      <c r="J164" s="57" t="s">
        <v>705</v>
      </c>
      <c r="K164" s="57" t="s">
        <v>705</v>
      </c>
      <c r="L164" s="57" t="s">
        <v>705</v>
      </c>
      <c r="M164" s="57" t="s">
        <v>705</v>
      </c>
      <c r="N164" s="57" t="s">
        <v>705</v>
      </c>
      <c r="O164" s="57" t="s">
        <v>705</v>
      </c>
      <c r="P164" s="57" t="s">
        <v>705</v>
      </c>
      <c r="Q164" s="57" t="s">
        <v>705</v>
      </c>
      <c r="R164" s="57" t="s">
        <v>705</v>
      </c>
      <c r="S164" s="57" t="s">
        <v>705</v>
      </c>
      <c r="T164" s="57">
        <v>6.2930000000000001</v>
      </c>
      <c r="U164" s="57">
        <v>8.2080000000000002</v>
      </c>
      <c r="V164" s="57">
        <v>4.0019999999999998</v>
      </c>
      <c r="W164" s="57">
        <v>6.7220000000000004</v>
      </c>
      <c r="X164" s="57">
        <v>5.6689999999999996</v>
      </c>
      <c r="Y164" s="57">
        <v>4.6349999999999998</v>
      </c>
      <c r="Z164" s="57">
        <v>5.2309999999999999</v>
      </c>
      <c r="AA164" s="57">
        <v>6.0069999999999997</v>
      </c>
      <c r="AB164" s="57">
        <v>3.7759999999999998</v>
      </c>
      <c r="AC164" s="57">
        <v>6.1820000000000004</v>
      </c>
      <c r="AD164" s="57">
        <v>3.8039999999999998</v>
      </c>
      <c r="AE164" s="57">
        <v>3.9350000000000001</v>
      </c>
      <c r="AF164" s="57">
        <v>3.7469999999999999</v>
      </c>
      <c r="AG164" s="57">
        <v>3.9729999999999999</v>
      </c>
      <c r="AH164" s="57">
        <v>5.5919999999999996</v>
      </c>
      <c r="AI164" s="57">
        <v>3.17</v>
      </c>
      <c r="AJ164" s="57">
        <v>3.3380000000000001</v>
      </c>
      <c r="AK164" s="57">
        <v>3.6480000000000001</v>
      </c>
      <c r="AL164" s="57">
        <v>3.8660000000000001</v>
      </c>
      <c r="AM164" s="57">
        <v>7.702</v>
      </c>
      <c r="AN164" s="57">
        <v>-12.715</v>
      </c>
      <c r="AO164" s="57">
        <v>2.3929999999999998</v>
      </c>
    </row>
    <row r="165" spans="1:41" x14ac:dyDescent="0.25">
      <c r="A165" s="57">
        <v>1992</v>
      </c>
      <c r="B165" s="57">
        <v>1.306297</v>
      </c>
      <c r="D165" s="57">
        <v>1992</v>
      </c>
      <c r="E165" s="57">
        <v>1.64158</v>
      </c>
      <c r="H165" s="57" t="s">
        <v>238</v>
      </c>
      <c r="I165" s="57">
        <v>-2.3199999999999998</v>
      </c>
      <c r="J165" s="57">
        <v>8.3409999999999993</v>
      </c>
      <c r="K165" s="57">
        <v>3.78</v>
      </c>
      <c r="L165" s="57">
        <v>-2.9780000000000002</v>
      </c>
      <c r="M165" s="57">
        <v>9.6809999999999992</v>
      </c>
      <c r="N165" s="57">
        <v>6.1449999999999996</v>
      </c>
      <c r="O165" s="57">
        <v>4.5659999999999998</v>
      </c>
      <c r="P165" s="57">
        <v>1.7</v>
      </c>
      <c r="Q165" s="57">
        <v>7.6970000000000001</v>
      </c>
      <c r="R165" s="57">
        <v>4.3280000000000003</v>
      </c>
      <c r="S165" s="57">
        <v>4.6349999999999998</v>
      </c>
      <c r="T165" s="57">
        <v>6.3659999999999997</v>
      </c>
      <c r="U165" s="57">
        <v>4.1079999999999997</v>
      </c>
      <c r="V165" s="57">
        <v>3.847</v>
      </c>
      <c r="W165" s="57">
        <v>8.2189999999999994</v>
      </c>
      <c r="X165" s="57">
        <v>3.468</v>
      </c>
      <c r="Y165" s="57">
        <v>5.3380000000000001</v>
      </c>
      <c r="Z165" s="57">
        <v>5.2610000000000001</v>
      </c>
      <c r="AA165" s="57">
        <v>2.9430000000000001</v>
      </c>
      <c r="AB165" s="57">
        <v>4.4829999999999997</v>
      </c>
      <c r="AC165" s="57">
        <v>6.1159999999999997</v>
      </c>
      <c r="AD165" s="57">
        <v>5.6289999999999996</v>
      </c>
      <c r="AE165" s="57">
        <v>0.12</v>
      </c>
      <c r="AF165" s="57">
        <v>3.9449999999999998</v>
      </c>
      <c r="AG165" s="57">
        <v>4.6829999999999998</v>
      </c>
      <c r="AH165" s="57">
        <v>3.4790000000000001</v>
      </c>
      <c r="AI165" s="57">
        <v>3.3650000000000002</v>
      </c>
      <c r="AJ165" s="57">
        <v>3.4119999999999999</v>
      </c>
      <c r="AK165" s="57">
        <v>6.1050000000000004</v>
      </c>
      <c r="AL165" s="57">
        <v>4.5330000000000004</v>
      </c>
      <c r="AM165" s="57">
        <v>4.8159999999999998</v>
      </c>
      <c r="AN165" s="57">
        <v>3.4220000000000002</v>
      </c>
      <c r="AO165" s="57">
        <v>4.8520000000000003</v>
      </c>
    </row>
    <row r="166" spans="1:41" x14ac:dyDescent="0.25">
      <c r="A166" s="57">
        <v>1993</v>
      </c>
      <c r="B166" s="57">
        <v>2.1588319999999999</v>
      </c>
      <c r="D166" s="57">
        <v>1993</v>
      </c>
      <c r="E166" s="57">
        <v>-1.0746800000000001</v>
      </c>
      <c r="H166" s="57" t="s">
        <v>257</v>
      </c>
      <c r="I166" s="57">
        <v>6.5190000000000001</v>
      </c>
      <c r="J166" s="57">
        <v>4.6909999999999998</v>
      </c>
      <c r="K166" s="57">
        <v>-11.098000000000001</v>
      </c>
      <c r="L166" s="57">
        <v>-8.2170000000000005</v>
      </c>
      <c r="M166" s="57">
        <v>-3.0880000000000001</v>
      </c>
      <c r="N166" s="57">
        <v>-4.3239999999999998</v>
      </c>
      <c r="O166" s="57">
        <v>4.8460000000000001</v>
      </c>
      <c r="P166" s="57">
        <v>-3.76</v>
      </c>
      <c r="Q166" s="57">
        <v>8.2240000000000002</v>
      </c>
      <c r="R166" s="57">
        <v>5.6580000000000004</v>
      </c>
      <c r="S166" s="57">
        <v>8.5839999999999996</v>
      </c>
      <c r="T166" s="57">
        <v>9.3539999999999992</v>
      </c>
      <c r="U166" s="57">
        <v>4.3639999999999999</v>
      </c>
      <c r="V166" s="57">
        <v>3.09</v>
      </c>
      <c r="W166" s="57">
        <v>0.56499999999999995</v>
      </c>
      <c r="X166" s="57">
        <v>0.35899999999999999</v>
      </c>
      <c r="Y166" s="57">
        <v>3.58</v>
      </c>
      <c r="Z166" s="57">
        <v>2.6850000000000001</v>
      </c>
      <c r="AA166" s="57">
        <v>2.39</v>
      </c>
      <c r="AB166" s="57">
        <v>-0.46100000000000002</v>
      </c>
      <c r="AC166" s="57">
        <v>5.2430000000000003</v>
      </c>
      <c r="AD166" s="57">
        <v>0.39900000000000002</v>
      </c>
      <c r="AE166" s="57">
        <v>0.214</v>
      </c>
      <c r="AF166" s="57">
        <v>7.8869999999999996</v>
      </c>
      <c r="AG166" s="57">
        <v>4.7320000000000002</v>
      </c>
      <c r="AH166" s="57">
        <v>7.2560000000000002</v>
      </c>
      <c r="AI166" s="57">
        <v>5.577</v>
      </c>
      <c r="AJ166" s="57">
        <v>5.992</v>
      </c>
      <c r="AK166" s="57">
        <v>8.4269999999999996</v>
      </c>
      <c r="AL166" s="57">
        <v>1.829</v>
      </c>
      <c r="AM166" s="57">
        <v>7.4340000000000002</v>
      </c>
      <c r="AN166" s="57">
        <v>8.57</v>
      </c>
      <c r="AO166" s="57">
        <v>5.1260000000000003</v>
      </c>
    </row>
    <row r="167" spans="1:41" x14ac:dyDescent="0.25">
      <c r="A167" s="57">
        <v>1994</v>
      </c>
      <c r="B167" s="57">
        <v>1.1937180000000001</v>
      </c>
      <c r="D167" s="57">
        <v>1994</v>
      </c>
      <c r="E167" s="57">
        <v>3.4838580000000001</v>
      </c>
      <c r="H167" s="57" t="s">
        <v>230</v>
      </c>
      <c r="I167" s="57">
        <v>7.444</v>
      </c>
      <c r="J167" s="57">
        <v>6.9420000000000002</v>
      </c>
      <c r="K167" s="57">
        <v>5.9409999999999998</v>
      </c>
      <c r="L167" s="57">
        <v>6.25</v>
      </c>
      <c r="M167" s="57">
        <v>7.7619999999999996</v>
      </c>
      <c r="N167" s="57">
        <v>-0.876</v>
      </c>
      <c r="O167" s="57">
        <v>1.153</v>
      </c>
      <c r="P167" s="57">
        <v>5.3890000000000002</v>
      </c>
      <c r="Q167" s="57">
        <v>9.9380000000000006</v>
      </c>
      <c r="R167" s="57">
        <v>9.06</v>
      </c>
      <c r="S167" s="57">
        <v>9.0069999999999997</v>
      </c>
      <c r="T167" s="57">
        <v>9.5470000000000006</v>
      </c>
      <c r="U167" s="57">
        <v>8.8859999999999992</v>
      </c>
      <c r="V167" s="57">
        <v>9.8960000000000008</v>
      </c>
      <c r="W167" s="57">
        <v>9.2110000000000003</v>
      </c>
      <c r="X167" s="57">
        <v>9.83</v>
      </c>
      <c r="Y167" s="57">
        <v>10.002000000000001</v>
      </c>
      <c r="Z167" s="57">
        <v>7.3230000000000004</v>
      </c>
      <c r="AA167" s="57">
        <v>-7.359</v>
      </c>
      <c r="AB167" s="57">
        <v>6.1379999999999999</v>
      </c>
      <c r="AC167" s="57">
        <v>8.68</v>
      </c>
      <c r="AD167" s="57">
        <v>0.51800000000000002</v>
      </c>
      <c r="AE167" s="57">
        <v>5.391</v>
      </c>
      <c r="AF167" s="57">
        <v>5.7889999999999997</v>
      </c>
      <c r="AG167" s="57">
        <v>6.7830000000000004</v>
      </c>
      <c r="AH167" s="57">
        <v>4.976</v>
      </c>
      <c r="AI167" s="57">
        <v>5.585</v>
      </c>
      <c r="AJ167" s="57">
        <v>6.2990000000000004</v>
      </c>
      <c r="AK167" s="57">
        <v>4.8319999999999999</v>
      </c>
      <c r="AL167" s="57">
        <v>-1.5129999999999999</v>
      </c>
      <c r="AM167" s="57">
        <v>7.4249999999999998</v>
      </c>
      <c r="AN167" s="57">
        <v>5.1269999999999998</v>
      </c>
      <c r="AO167" s="57">
        <v>5.64</v>
      </c>
    </row>
    <row r="168" spans="1:41" x14ac:dyDescent="0.25">
      <c r="A168" s="57">
        <v>1995</v>
      </c>
      <c r="B168" s="57">
        <v>8.3952190000000009</v>
      </c>
      <c r="D168" s="57">
        <v>1995</v>
      </c>
      <c r="E168" s="57">
        <v>2.7425869999999999</v>
      </c>
      <c r="H168" s="57" t="s">
        <v>284</v>
      </c>
      <c r="I168" s="57">
        <v>-4.9470000000000001</v>
      </c>
      <c r="J168" s="57">
        <v>-1.288</v>
      </c>
      <c r="K168" s="57">
        <v>2.645</v>
      </c>
      <c r="L168" s="57">
        <v>-9.8559999999999999</v>
      </c>
      <c r="M168" s="57">
        <v>5.2229999999999999</v>
      </c>
      <c r="N168" s="57">
        <v>0.86699999999999999</v>
      </c>
      <c r="O168" s="57">
        <v>6.08</v>
      </c>
      <c r="P168" s="57">
        <v>4.8010000000000002</v>
      </c>
      <c r="Q168" s="57">
        <v>6.51</v>
      </c>
      <c r="R168" s="57">
        <v>-13.92</v>
      </c>
      <c r="S168" s="57">
        <v>6.468</v>
      </c>
      <c r="T168" s="57">
        <v>9.73</v>
      </c>
      <c r="U168" s="57">
        <v>6.06</v>
      </c>
      <c r="V168" s="57">
        <v>0.27500000000000002</v>
      </c>
      <c r="W168" s="57">
        <v>-2.3490000000000002</v>
      </c>
      <c r="X168" s="57">
        <v>3.952</v>
      </c>
      <c r="Y168" s="57">
        <v>-0.19800000000000001</v>
      </c>
      <c r="Z168" s="57">
        <v>6.3710000000000004</v>
      </c>
      <c r="AA168" s="57">
        <v>0.29399999999999998</v>
      </c>
      <c r="AB168" s="57">
        <v>-5.97</v>
      </c>
      <c r="AC168" s="57">
        <v>3.6869999999999998</v>
      </c>
      <c r="AD168" s="57">
        <v>3.3940000000000001</v>
      </c>
      <c r="AE168" s="57">
        <v>-8.8559999999999999</v>
      </c>
      <c r="AF168" s="57">
        <v>-7.7549999999999999</v>
      </c>
      <c r="AG168" s="57">
        <v>18.286999999999999</v>
      </c>
      <c r="AH168" s="57">
        <v>10.318</v>
      </c>
      <c r="AI168" s="57">
        <v>9.8719999999999999</v>
      </c>
      <c r="AJ168" s="57">
        <v>8.7539999999999996</v>
      </c>
      <c r="AK168" s="57">
        <v>5.2779999999999996</v>
      </c>
      <c r="AL168" s="57">
        <v>-3.202</v>
      </c>
      <c r="AM168" s="57">
        <v>-1.4890000000000001</v>
      </c>
      <c r="AN168" s="57">
        <v>4.1760000000000002</v>
      </c>
      <c r="AO168" s="57">
        <v>5.6260000000000003</v>
      </c>
    </row>
    <row r="169" spans="1:41" x14ac:dyDescent="0.25">
      <c r="A169" s="57">
        <v>1996</v>
      </c>
      <c r="B169" s="57">
        <v>3.7914539999999999</v>
      </c>
      <c r="D169" s="57">
        <v>1996</v>
      </c>
      <c r="E169" s="57">
        <v>1.3321780000000001</v>
      </c>
      <c r="H169" s="57" t="s">
        <v>283</v>
      </c>
      <c r="I169" s="57" t="s">
        <v>705</v>
      </c>
      <c r="J169" s="57" t="s">
        <v>705</v>
      </c>
      <c r="K169" s="57" t="s">
        <v>705</v>
      </c>
      <c r="L169" s="57" t="s">
        <v>705</v>
      </c>
      <c r="M169" s="57" t="s">
        <v>705</v>
      </c>
      <c r="N169" s="57" t="s">
        <v>705</v>
      </c>
      <c r="O169" s="57" t="s">
        <v>705</v>
      </c>
      <c r="P169" s="57" t="s">
        <v>705</v>
      </c>
      <c r="Q169" s="57" t="s">
        <v>705</v>
      </c>
      <c r="R169" s="57" t="s">
        <v>705</v>
      </c>
      <c r="S169" s="57" t="s">
        <v>705</v>
      </c>
      <c r="T169" s="57" t="s">
        <v>705</v>
      </c>
      <c r="U169" s="57" t="s">
        <v>705</v>
      </c>
      <c r="V169" s="57">
        <v>-2.3460000000000001</v>
      </c>
      <c r="W169" s="57">
        <v>-5.2</v>
      </c>
      <c r="X169" s="57">
        <v>-0.9</v>
      </c>
      <c r="Y169" s="57">
        <v>1.7</v>
      </c>
      <c r="Z169" s="57">
        <v>5.2</v>
      </c>
      <c r="AA169" s="57">
        <v>4.3090000000000002</v>
      </c>
      <c r="AB169" s="57">
        <v>4.3</v>
      </c>
      <c r="AC169" s="57">
        <v>3.8</v>
      </c>
      <c r="AD169" s="57">
        <v>4.2</v>
      </c>
      <c r="AE169" s="57">
        <v>4</v>
      </c>
      <c r="AF169" s="57">
        <v>4.2</v>
      </c>
      <c r="AG169" s="57">
        <v>7.4</v>
      </c>
      <c r="AH169" s="57">
        <v>7</v>
      </c>
      <c r="AI169" s="57">
        <v>7.5</v>
      </c>
      <c r="AJ169" s="57">
        <v>9.5</v>
      </c>
      <c r="AK169" s="57">
        <v>9</v>
      </c>
      <c r="AL169" s="57">
        <v>8.1</v>
      </c>
      <c r="AM169" s="57">
        <v>8.5</v>
      </c>
      <c r="AN169" s="57">
        <v>8.3000000000000007</v>
      </c>
      <c r="AO169" s="57">
        <v>8.1999999999999993</v>
      </c>
    </row>
    <row r="170" spans="1:41" x14ac:dyDescent="0.25">
      <c r="A170" s="57">
        <v>1997</v>
      </c>
      <c r="B170" s="57">
        <v>6.1693379999999998</v>
      </c>
      <c r="D170" s="57">
        <v>1997</v>
      </c>
      <c r="E170" s="57">
        <v>3.756564</v>
      </c>
      <c r="H170" s="57" t="s">
        <v>250</v>
      </c>
      <c r="I170" s="57">
        <v>7.6609999999999996</v>
      </c>
      <c r="J170" s="57">
        <v>5.4610000000000003</v>
      </c>
      <c r="K170" s="57">
        <v>-0.32400000000000001</v>
      </c>
      <c r="L170" s="57">
        <v>-9.3290000000000006</v>
      </c>
      <c r="M170" s="57">
        <v>3.8010000000000002</v>
      </c>
      <c r="N170" s="57">
        <v>2.089</v>
      </c>
      <c r="O170" s="57">
        <v>12.106</v>
      </c>
      <c r="P170" s="57">
        <v>7.7380000000000004</v>
      </c>
      <c r="Q170" s="57">
        <v>-9.4220000000000006</v>
      </c>
      <c r="R170" s="57">
        <v>-13.422000000000001</v>
      </c>
      <c r="S170" s="57">
        <v>-5.09</v>
      </c>
      <c r="T170" s="57">
        <v>2.1059999999999999</v>
      </c>
      <c r="U170" s="57">
        <v>-0.42899999999999999</v>
      </c>
      <c r="V170" s="57">
        <v>4.7649999999999997</v>
      </c>
      <c r="W170" s="57">
        <v>12.821999999999999</v>
      </c>
      <c r="X170" s="57">
        <v>8.609</v>
      </c>
      <c r="Y170" s="57">
        <v>2.5179999999999998</v>
      </c>
      <c r="Z170" s="57">
        <v>6.8639999999999999</v>
      </c>
      <c r="AA170" s="57">
        <v>-0.65800000000000003</v>
      </c>
      <c r="AB170" s="57">
        <v>0.91400000000000003</v>
      </c>
      <c r="AC170" s="57">
        <v>2.9510000000000001</v>
      </c>
      <c r="AD170" s="57">
        <v>0.215</v>
      </c>
      <c r="AE170" s="57">
        <v>5.016</v>
      </c>
      <c r="AF170" s="57">
        <v>4.0369999999999999</v>
      </c>
      <c r="AG170" s="57">
        <v>4.9770000000000003</v>
      </c>
      <c r="AH170" s="57">
        <v>6.827</v>
      </c>
      <c r="AI170" s="57">
        <v>7.74</v>
      </c>
      <c r="AJ170" s="57">
        <v>8.9060000000000006</v>
      </c>
      <c r="AK170" s="57">
        <v>9.8030000000000008</v>
      </c>
      <c r="AL170" s="57">
        <v>0.86199999999999999</v>
      </c>
      <c r="AM170" s="57">
        <v>8.7609999999999992</v>
      </c>
      <c r="AN170" s="57">
        <v>6.8620000000000001</v>
      </c>
      <c r="AO170" s="57">
        <v>6.282</v>
      </c>
    </row>
    <row r="171" spans="1:41" x14ac:dyDescent="0.25">
      <c r="A171" s="57">
        <v>1998</v>
      </c>
      <c r="B171" s="57">
        <v>6.2357699999999996</v>
      </c>
      <c r="D171" s="57">
        <v>1998</v>
      </c>
      <c r="E171" s="57">
        <v>1.917524</v>
      </c>
      <c r="H171" s="57" t="s">
        <v>153</v>
      </c>
      <c r="I171" s="57" t="s">
        <v>705</v>
      </c>
      <c r="J171" s="57" t="s">
        <v>705</v>
      </c>
      <c r="K171" s="57" t="s">
        <v>705</v>
      </c>
      <c r="L171" s="57" t="s">
        <v>705</v>
      </c>
      <c r="M171" s="57" t="s">
        <v>705</v>
      </c>
      <c r="N171" s="57" t="s">
        <v>705</v>
      </c>
      <c r="O171" s="57" t="s">
        <v>705</v>
      </c>
      <c r="P171" s="57" t="s">
        <v>705</v>
      </c>
      <c r="Q171" s="57" t="s">
        <v>705</v>
      </c>
      <c r="R171" s="57" t="s">
        <v>705</v>
      </c>
      <c r="S171" s="57" t="s">
        <v>705</v>
      </c>
      <c r="T171" s="57" t="s">
        <v>705</v>
      </c>
      <c r="U171" s="57" t="s">
        <v>705</v>
      </c>
      <c r="V171" s="57" t="s">
        <v>705</v>
      </c>
      <c r="W171" s="57" t="s">
        <v>705</v>
      </c>
      <c r="X171" s="57" t="s">
        <v>705</v>
      </c>
      <c r="Y171" s="57" t="s">
        <v>705</v>
      </c>
      <c r="Z171" s="57" t="s">
        <v>705</v>
      </c>
      <c r="AA171" s="57" t="s">
        <v>705</v>
      </c>
      <c r="AB171" s="57" t="s">
        <v>705</v>
      </c>
      <c r="AC171" s="57" t="s">
        <v>705</v>
      </c>
      <c r="AD171" s="57" t="s">
        <v>705</v>
      </c>
      <c r="AE171" s="57" t="s">
        <v>705</v>
      </c>
      <c r="AF171" s="57">
        <v>8.4440000000000008</v>
      </c>
      <c r="AG171" s="57">
        <v>1.056</v>
      </c>
      <c r="AH171" s="57">
        <v>11.175000000000001</v>
      </c>
      <c r="AI171" s="57">
        <v>5.5540000000000003</v>
      </c>
      <c r="AJ171" s="57">
        <v>13.742000000000001</v>
      </c>
      <c r="AK171" s="57">
        <v>3.6110000000000002</v>
      </c>
      <c r="AL171" s="57">
        <v>21.02</v>
      </c>
      <c r="AM171" s="57">
        <v>8.4329999999999998</v>
      </c>
      <c r="AN171" s="57">
        <v>6.1130000000000004</v>
      </c>
      <c r="AO171" s="57">
        <v>12.473000000000001</v>
      </c>
    </row>
    <row r="172" spans="1:41" x14ac:dyDescent="0.25">
      <c r="A172" s="57">
        <v>1999</v>
      </c>
      <c r="B172" s="57">
        <v>11.63409</v>
      </c>
      <c r="D172" s="57">
        <v>1999</v>
      </c>
      <c r="E172" s="57">
        <v>3.4215140000000002</v>
      </c>
      <c r="H172" s="57" t="s">
        <v>235</v>
      </c>
      <c r="I172" s="57">
        <v>3.7919999999999998</v>
      </c>
      <c r="J172" s="57">
        <v>-2.7650000000000001</v>
      </c>
      <c r="K172" s="57">
        <v>9.6189999999999998</v>
      </c>
      <c r="L172" s="57">
        <v>-0.55700000000000005</v>
      </c>
      <c r="M172" s="57">
        <v>4.3369999999999997</v>
      </c>
      <c r="N172" s="57">
        <v>6.3239999999999998</v>
      </c>
      <c r="O172" s="57">
        <v>8.3000000000000007</v>
      </c>
      <c r="P172" s="57">
        <v>-2.544</v>
      </c>
      <c r="Q172" s="57">
        <v>10.414999999999999</v>
      </c>
      <c r="R172" s="57">
        <v>2.3660000000000001</v>
      </c>
      <c r="S172" s="57">
        <v>4.0350000000000001</v>
      </c>
      <c r="T172" s="57">
        <v>6.8979999999999997</v>
      </c>
      <c r="U172" s="57">
        <v>-4.0289999999999999</v>
      </c>
      <c r="V172" s="57">
        <v>-1.014</v>
      </c>
      <c r="W172" s="57">
        <v>10.358000000000001</v>
      </c>
      <c r="X172" s="57">
        <v>-6.5789999999999997</v>
      </c>
      <c r="Y172" s="57">
        <v>12.217000000000001</v>
      </c>
      <c r="Z172" s="57">
        <v>-2.2269999999999999</v>
      </c>
      <c r="AA172" s="57">
        <v>7.6749999999999998</v>
      </c>
      <c r="AB172" s="57">
        <v>0.52900000000000003</v>
      </c>
      <c r="AC172" s="57">
        <v>1.593</v>
      </c>
      <c r="AD172" s="57">
        <v>7.5519999999999996</v>
      </c>
      <c r="AE172" s="57">
        <v>3.3159999999999998</v>
      </c>
      <c r="AF172" s="57">
        <v>6.3170000000000002</v>
      </c>
      <c r="AG172" s="57">
        <v>4.8019999999999996</v>
      </c>
      <c r="AH172" s="57">
        <v>2.9790000000000001</v>
      </c>
      <c r="AI172" s="57">
        <v>7.76</v>
      </c>
      <c r="AJ172" s="57">
        <v>2.706</v>
      </c>
      <c r="AK172" s="57">
        <v>5.5869999999999997</v>
      </c>
      <c r="AL172" s="57">
        <v>4.758</v>
      </c>
      <c r="AM172" s="57">
        <v>3.6429999999999998</v>
      </c>
      <c r="AN172" s="57">
        <v>4.9859999999999998</v>
      </c>
      <c r="AO172" s="57">
        <v>2.6949999999999998</v>
      </c>
    </row>
    <row r="173" spans="1:41" x14ac:dyDescent="0.25">
      <c r="A173" s="57">
        <v>2000</v>
      </c>
      <c r="B173" s="57">
        <v>11.566330000000001</v>
      </c>
      <c r="D173" s="57">
        <v>2000</v>
      </c>
      <c r="E173" s="57">
        <v>3.6092590000000002</v>
      </c>
      <c r="H173" s="57" t="s">
        <v>266</v>
      </c>
      <c r="I173" s="57">
        <v>2.5</v>
      </c>
      <c r="J173" s="57">
        <v>6.32</v>
      </c>
      <c r="K173" s="57">
        <v>4.1269999999999998</v>
      </c>
      <c r="L173" s="57">
        <v>-1.51</v>
      </c>
      <c r="M173" s="57">
        <v>-5.6260000000000003</v>
      </c>
      <c r="N173" s="57">
        <v>-0.624</v>
      </c>
      <c r="O173" s="57">
        <v>9.9290000000000003</v>
      </c>
      <c r="P173" s="57">
        <v>6.4630000000000001</v>
      </c>
      <c r="Q173" s="57">
        <v>4.3630000000000004</v>
      </c>
      <c r="R173" s="57">
        <v>1.419</v>
      </c>
      <c r="S173" s="57">
        <v>-1.7</v>
      </c>
      <c r="T173" s="57">
        <v>9.9090000000000007</v>
      </c>
      <c r="U173" s="57">
        <v>-3.9590000000000001</v>
      </c>
      <c r="V173" s="57">
        <v>6.1719999999999997</v>
      </c>
      <c r="W173" s="57">
        <v>2.0270000000000001</v>
      </c>
      <c r="X173" s="57">
        <v>3.0129999999999999</v>
      </c>
      <c r="Y173" s="57">
        <v>6.3220000000000001</v>
      </c>
      <c r="Z173" s="57">
        <v>62.186999999999998</v>
      </c>
      <c r="AA173" s="57">
        <v>22.722999999999999</v>
      </c>
      <c r="AB173" s="57">
        <v>22.28</v>
      </c>
      <c r="AC173" s="57">
        <v>23.638000000000002</v>
      </c>
      <c r="AD173" s="57">
        <v>7.9710000000000001</v>
      </c>
      <c r="AE173" s="57">
        <v>5.7370000000000001</v>
      </c>
      <c r="AF173" s="57">
        <v>8.234</v>
      </c>
      <c r="AG173" s="57">
        <v>6.6079999999999997</v>
      </c>
      <c r="AH173" s="57">
        <v>0.42799999999999999</v>
      </c>
      <c r="AI173" s="57">
        <v>8.9130000000000003</v>
      </c>
      <c r="AJ173" s="57">
        <v>8.4939999999999998</v>
      </c>
      <c r="AK173" s="57">
        <v>3.0419999999999998</v>
      </c>
      <c r="AL173" s="57">
        <v>5.17</v>
      </c>
      <c r="AM173" s="57">
        <v>2.5289999999999999</v>
      </c>
      <c r="AN173" s="57">
        <v>-1.8109999999999999</v>
      </c>
      <c r="AO173" s="57">
        <v>-3.2679999999999998</v>
      </c>
    </row>
    <row r="174" spans="1:41" x14ac:dyDescent="0.25">
      <c r="A174" s="57">
        <v>2001</v>
      </c>
      <c r="B174" s="57">
        <v>-1.898844</v>
      </c>
      <c r="D174" s="57">
        <v>2001</v>
      </c>
      <c r="E174" s="57">
        <v>0.52239780000000002</v>
      </c>
      <c r="H174" s="57" t="s">
        <v>212</v>
      </c>
      <c r="I174" s="57" t="s">
        <v>705</v>
      </c>
      <c r="J174" s="57" t="s">
        <v>705</v>
      </c>
      <c r="K174" s="57" t="s">
        <v>705</v>
      </c>
      <c r="L174" s="57" t="s">
        <v>705</v>
      </c>
      <c r="M174" s="57" t="s">
        <v>705</v>
      </c>
      <c r="N174" s="57" t="s">
        <v>705</v>
      </c>
      <c r="O174" s="57" t="s">
        <v>705</v>
      </c>
      <c r="P174" s="57" t="s">
        <v>705</v>
      </c>
      <c r="Q174" s="57" t="s">
        <v>705</v>
      </c>
      <c r="R174" s="57" t="s">
        <v>705</v>
      </c>
      <c r="S174" s="57" t="s">
        <v>705</v>
      </c>
      <c r="T174" s="57" t="s">
        <v>705</v>
      </c>
      <c r="U174" s="57" t="s">
        <v>705</v>
      </c>
      <c r="V174" s="57" t="s">
        <v>705</v>
      </c>
      <c r="W174" s="57" t="s">
        <v>705</v>
      </c>
      <c r="X174" s="57" t="s">
        <v>705</v>
      </c>
      <c r="Y174" s="57" t="s">
        <v>705</v>
      </c>
      <c r="Z174" s="57" t="s">
        <v>705</v>
      </c>
      <c r="AA174" s="57" t="s">
        <v>705</v>
      </c>
      <c r="AB174" s="57" t="s">
        <v>705</v>
      </c>
      <c r="AC174" s="57" t="s">
        <v>705</v>
      </c>
      <c r="AD174" s="57" t="s">
        <v>705</v>
      </c>
      <c r="AE174" s="57" t="s">
        <v>705</v>
      </c>
      <c r="AF174" s="57" t="s">
        <v>705</v>
      </c>
      <c r="AG174" s="57">
        <v>59.737000000000002</v>
      </c>
      <c r="AH174" s="57">
        <v>4.4009999999999998</v>
      </c>
      <c r="AI174" s="57">
        <v>10.157999999999999</v>
      </c>
      <c r="AJ174" s="57">
        <v>1.3779999999999999</v>
      </c>
      <c r="AK174" s="57">
        <v>6.609</v>
      </c>
      <c r="AL174" s="57">
        <v>5.8090000000000002</v>
      </c>
      <c r="AM174" s="57">
        <v>5.8570000000000002</v>
      </c>
      <c r="AN174" s="57">
        <v>8.5820000000000007</v>
      </c>
      <c r="AO174" s="57">
        <v>8.4280000000000008</v>
      </c>
    </row>
    <row r="175" spans="1:41" x14ac:dyDescent="0.25">
      <c r="A175" s="57">
        <v>2002</v>
      </c>
      <c r="B175" s="57">
        <v>8.5659890000000001</v>
      </c>
      <c r="D175" s="57">
        <v>2002</v>
      </c>
      <c r="E175" s="57">
        <v>0.96391130000000003</v>
      </c>
      <c r="H175" s="57" t="s">
        <v>178</v>
      </c>
      <c r="I175" s="57">
        <v>2.1629999999999998</v>
      </c>
      <c r="J175" s="57">
        <v>3.5030000000000001</v>
      </c>
      <c r="K175" s="57">
        <v>-2.859</v>
      </c>
      <c r="L175" s="57">
        <v>2.718</v>
      </c>
      <c r="M175" s="57">
        <v>5.8140000000000001</v>
      </c>
      <c r="N175" s="57">
        <v>4.78</v>
      </c>
      <c r="O175" s="57">
        <v>2.4209999999999998</v>
      </c>
      <c r="P175" s="57">
        <v>4.2530000000000001</v>
      </c>
      <c r="Q175" s="57">
        <v>4.9740000000000002</v>
      </c>
      <c r="R175" s="57">
        <v>2.6190000000000002</v>
      </c>
      <c r="S175" s="57">
        <v>0.193</v>
      </c>
      <c r="T175" s="57">
        <v>-2.0920000000000001</v>
      </c>
      <c r="U175" s="57">
        <v>0.875</v>
      </c>
      <c r="V175" s="57">
        <v>2.339</v>
      </c>
      <c r="W175" s="57">
        <v>4.8040000000000003</v>
      </c>
      <c r="X175" s="57">
        <v>2.738</v>
      </c>
      <c r="Y175" s="57">
        <v>1.68</v>
      </c>
      <c r="Z175" s="57">
        <v>4.2530000000000001</v>
      </c>
      <c r="AA175" s="57">
        <v>4.1379999999999999</v>
      </c>
      <c r="AB175" s="57">
        <v>4.9969999999999999</v>
      </c>
      <c r="AC175" s="57">
        <v>5.1230000000000002</v>
      </c>
      <c r="AD175" s="57">
        <v>1.6879999999999999</v>
      </c>
      <c r="AE175" s="57">
        <v>2.802</v>
      </c>
      <c r="AF175" s="57">
        <v>1.925</v>
      </c>
      <c r="AG175" s="57">
        <v>3.1389999999999998</v>
      </c>
      <c r="AH175" s="57">
        <v>3.1629999999999998</v>
      </c>
      <c r="AI175" s="57">
        <v>2.6219999999999999</v>
      </c>
      <c r="AJ175" s="57">
        <v>2.008</v>
      </c>
      <c r="AK175" s="57">
        <v>1.175</v>
      </c>
      <c r="AL175" s="57">
        <v>-2.7109999999999999</v>
      </c>
      <c r="AM175" s="57">
        <v>3.3740000000000001</v>
      </c>
      <c r="AN175" s="57">
        <v>2.528</v>
      </c>
      <c r="AO175" s="57">
        <v>1.7090000000000001</v>
      </c>
    </row>
    <row r="176" spans="1:41" x14ac:dyDescent="0.25">
      <c r="A176" s="57">
        <v>2003</v>
      </c>
      <c r="B176" s="57">
        <v>3.0377510000000001</v>
      </c>
      <c r="D176" s="57">
        <v>2003</v>
      </c>
      <c r="E176" s="57">
        <v>0.7754297</v>
      </c>
      <c r="H176" s="57" t="s">
        <v>278</v>
      </c>
      <c r="I176" s="57">
        <v>-3.3919999999999999</v>
      </c>
      <c r="J176" s="57">
        <v>3.859</v>
      </c>
      <c r="K176" s="57">
        <v>8.2050000000000001</v>
      </c>
      <c r="L176" s="57">
        <v>4.899</v>
      </c>
      <c r="M176" s="57">
        <v>-3</v>
      </c>
      <c r="N176" s="57">
        <v>-3</v>
      </c>
      <c r="O176" s="57">
        <v>0.94599999999999995</v>
      </c>
      <c r="P176" s="57">
        <v>4</v>
      </c>
      <c r="Q176" s="57">
        <v>8.2940000000000005</v>
      </c>
      <c r="R176" s="57">
        <v>6.4029999999999996</v>
      </c>
      <c r="S176" s="57">
        <v>6.4969999999999999</v>
      </c>
      <c r="T176" s="57">
        <v>1.778</v>
      </c>
      <c r="U176" s="57">
        <v>2.78</v>
      </c>
      <c r="V176" s="57">
        <v>8.2420000000000009</v>
      </c>
      <c r="W176" s="57">
        <v>6.4269999999999996</v>
      </c>
      <c r="X176" s="57">
        <v>11.292999999999999</v>
      </c>
      <c r="Y176" s="57">
        <v>9.1020000000000003</v>
      </c>
      <c r="Z176" s="57">
        <v>5.4720000000000004</v>
      </c>
      <c r="AA176" s="57">
        <v>3.8079999999999998</v>
      </c>
      <c r="AB176" s="57">
        <v>8.1590000000000007</v>
      </c>
      <c r="AC176" s="57">
        <v>5.4370000000000003</v>
      </c>
      <c r="AD176" s="57">
        <v>8.7650000000000006</v>
      </c>
      <c r="AE176" s="57">
        <v>7.0570000000000004</v>
      </c>
      <c r="AF176" s="57">
        <v>6.1589999999999998</v>
      </c>
      <c r="AG176" s="57">
        <v>5.8029999999999999</v>
      </c>
      <c r="AH176" s="57">
        <v>10.007</v>
      </c>
      <c r="AI176" s="57">
        <v>7.0490000000000004</v>
      </c>
      <c r="AJ176" s="57">
        <v>8.0640000000000001</v>
      </c>
      <c r="AK176" s="57">
        <v>10.428000000000001</v>
      </c>
      <c r="AL176" s="57">
        <v>4.1340000000000003</v>
      </c>
      <c r="AM176" s="57">
        <v>6.1959999999999997</v>
      </c>
      <c r="AN176" s="57">
        <v>6.181</v>
      </c>
      <c r="AO176" s="57">
        <v>2.7759999999999998</v>
      </c>
    </row>
    <row r="177" spans="1:41" x14ac:dyDescent="0.25">
      <c r="A177" s="57">
        <v>2004</v>
      </c>
      <c r="B177" s="57">
        <v>10.05444</v>
      </c>
      <c r="D177" s="57">
        <v>2004</v>
      </c>
      <c r="E177" s="57">
        <v>3.4949910000000002</v>
      </c>
      <c r="H177" s="57" t="s">
        <v>155</v>
      </c>
      <c r="I177" s="57">
        <v>-5.4</v>
      </c>
      <c r="J177" s="57">
        <v>3</v>
      </c>
      <c r="K177" s="57">
        <v>6.4</v>
      </c>
      <c r="L177" s="57">
        <v>5.4</v>
      </c>
      <c r="M177" s="57">
        <v>5.6</v>
      </c>
      <c r="N177" s="57">
        <v>5.6</v>
      </c>
      <c r="O177" s="57">
        <v>-0.2</v>
      </c>
      <c r="P177" s="57">
        <v>-0.7</v>
      </c>
      <c r="Q177" s="57">
        <v>-1.9</v>
      </c>
      <c r="R177" s="57">
        <v>4.8</v>
      </c>
      <c r="S177" s="57">
        <v>1.252</v>
      </c>
      <c r="T177" s="57">
        <v>-1.2</v>
      </c>
      <c r="U177" s="57">
        <v>1.6</v>
      </c>
      <c r="V177" s="57">
        <v>-2.1019999999999999</v>
      </c>
      <c r="W177" s="57">
        <v>-0.9</v>
      </c>
      <c r="X177" s="57">
        <v>3.8479999999999999</v>
      </c>
      <c r="Y177" s="57">
        <v>3.8</v>
      </c>
      <c r="Z177" s="57">
        <v>1.1000000000000001</v>
      </c>
      <c r="AA177" s="57">
        <v>5.0979999999999999</v>
      </c>
      <c r="AB177" s="57">
        <v>3.2</v>
      </c>
      <c r="AC177" s="57">
        <v>3.8</v>
      </c>
      <c r="AD177" s="57">
        <v>3</v>
      </c>
      <c r="AE177" s="57">
        <v>5.6</v>
      </c>
      <c r="AF177" s="57">
        <v>7.2</v>
      </c>
      <c r="AG177" s="57">
        <v>4.3</v>
      </c>
      <c r="AH177" s="57">
        <v>5.9</v>
      </c>
      <c r="AI177" s="57">
        <v>1.7</v>
      </c>
      <c r="AJ177" s="57">
        <v>3.4</v>
      </c>
      <c r="AK177" s="57">
        <v>2</v>
      </c>
      <c r="AL177" s="57">
        <v>1.7</v>
      </c>
      <c r="AM177" s="57">
        <v>3.6</v>
      </c>
      <c r="AN177" s="57">
        <v>2.5859999999999999</v>
      </c>
      <c r="AO177" s="57">
        <v>3.2930000000000001</v>
      </c>
    </row>
    <row r="178" spans="1:41" x14ac:dyDescent="0.25">
      <c r="A178" s="57">
        <v>2005</v>
      </c>
      <c r="B178" s="57">
        <v>-2.4715250000000002</v>
      </c>
      <c r="D178" s="57">
        <v>2005</v>
      </c>
      <c r="E178" s="57">
        <v>1.9765820000000001</v>
      </c>
      <c r="H178" s="57" t="s">
        <v>252</v>
      </c>
      <c r="I178" s="57">
        <v>-6</v>
      </c>
      <c r="J178" s="57">
        <v>-10</v>
      </c>
      <c r="K178" s="57">
        <v>-4.8460000000000001</v>
      </c>
      <c r="L178" s="57">
        <v>5.6</v>
      </c>
      <c r="M178" s="57">
        <v>-0.36599999999999999</v>
      </c>
      <c r="N178" s="57">
        <v>3.8620000000000001</v>
      </c>
      <c r="O178" s="57">
        <v>3.4940000000000002</v>
      </c>
      <c r="P178" s="57">
        <v>2.302</v>
      </c>
      <c r="Q178" s="57">
        <v>3.2850000000000001</v>
      </c>
      <c r="R178" s="57">
        <v>3.8119999999999998</v>
      </c>
      <c r="S178" s="57">
        <v>-7.1710000000000003</v>
      </c>
      <c r="T178" s="57">
        <v>-7.0049999999999999</v>
      </c>
      <c r="U178" s="57">
        <v>2.0329999999999999</v>
      </c>
      <c r="V178" s="57">
        <v>4.2869999999999999</v>
      </c>
      <c r="W178" s="57">
        <v>5.2389999999999999</v>
      </c>
      <c r="X178" s="57">
        <v>6.7279999999999998</v>
      </c>
      <c r="Y178" s="57">
        <v>6.2389999999999999</v>
      </c>
      <c r="Z178" s="57">
        <v>7.0860000000000003</v>
      </c>
      <c r="AA178" s="57">
        <v>4.9820000000000002</v>
      </c>
      <c r="AB178" s="57">
        <v>4.524</v>
      </c>
      <c r="AC178" s="57">
        <v>4.26</v>
      </c>
      <c r="AD178" s="57">
        <v>1.2050000000000001</v>
      </c>
      <c r="AE178" s="57">
        <v>1.4430000000000001</v>
      </c>
      <c r="AF178" s="57">
        <v>3.867</v>
      </c>
      <c r="AG178" s="57">
        <v>5.3449999999999998</v>
      </c>
      <c r="AH178" s="57">
        <v>3.617</v>
      </c>
      <c r="AI178" s="57">
        <v>6.2270000000000003</v>
      </c>
      <c r="AJ178" s="57">
        <v>6.7850000000000001</v>
      </c>
      <c r="AK178" s="57">
        <v>5.1269999999999998</v>
      </c>
      <c r="AL178" s="57">
        <v>1.6279999999999999</v>
      </c>
      <c r="AM178" s="57">
        <v>3.875</v>
      </c>
      <c r="AN178" s="57">
        <v>4.5209999999999999</v>
      </c>
      <c r="AO178" s="57">
        <v>1.865</v>
      </c>
    </row>
    <row r="179" spans="1:41" x14ac:dyDescent="0.25">
      <c r="A179" s="57">
        <v>2006</v>
      </c>
      <c r="B179" s="57">
        <v>5.7102700000000004</v>
      </c>
      <c r="D179" s="57">
        <v>2006</v>
      </c>
      <c r="E179" s="57">
        <v>2.8467259999999999</v>
      </c>
      <c r="H179" s="57" t="s">
        <v>157</v>
      </c>
      <c r="I179" s="57">
        <v>0.7</v>
      </c>
      <c r="J179" s="57">
        <v>-5.7439999999999998</v>
      </c>
      <c r="K179" s="57">
        <v>-3.149</v>
      </c>
      <c r="L179" s="57">
        <v>3.7330000000000001</v>
      </c>
      <c r="M179" s="57">
        <v>2</v>
      </c>
      <c r="N179" s="57">
        <v>-6.9509999999999996</v>
      </c>
      <c r="O179" s="57">
        <v>7.1459999999999999</v>
      </c>
      <c r="P179" s="57">
        <v>2.5289999999999999</v>
      </c>
      <c r="Q179" s="57">
        <v>-1.9570000000000001</v>
      </c>
      <c r="R179" s="57">
        <v>-7.0069999999999997</v>
      </c>
      <c r="S179" s="57">
        <v>-1.3380000000000001</v>
      </c>
      <c r="T179" s="57">
        <v>10.497999999999999</v>
      </c>
      <c r="U179" s="57">
        <v>10.298999999999999</v>
      </c>
      <c r="V179" s="57">
        <v>6.2510000000000003</v>
      </c>
      <c r="W179" s="57">
        <v>5.83</v>
      </c>
      <c r="X179" s="57">
        <v>-2.8450000000000002</v>
      </c>
      <c r="Y179" s="57">
        <v>5.5270000000000001</v>
      </c>
      <c r="Z179" s="57">
        <v>8.1110000000000007</v>
      </c>
      <c r="AA179" s="57">
        <v>3.85</v>
      </c>
      <c r="AB179" s="57">
        <v>-3.3849999999999998</v>
      </c>
      <c r="AC179" s="57">
        <v>-0.78900000000000003</v>
      </c>
      <c r="AD179" s="57">
        <v>-4.4089999999999998</v>
      </c>
      <c r="AE179" s="57">
        <v>-10.894</v>
      </c>
      <c r="AF179" s="57">
        <v>8.9550000000000001</v>
      </c>
      <c r="AG179" s="57">
        <v>8.9109999999999996</v>
      </c>
      <c r="AH179" s="57">
        <v>9.1790000000000003</v>
      </c>
      <c r="AI179" s="57">
        <v>8.4659999999999993</v>
      </c>
      <c r="AJ179" s="57">
        <v>8.6530000000000005</v>
      </c>
      <c r="AK179" s="57">
        <v>6.7590000000000003</v>
      </c>
      <c r="AL179" s="57">
        <v>0.85</v>
      </c>
      <c r="AM179" s="57">
        <v>9.1620000000000008</v>
      </c>
      <c r="AN179" s="57">
        <v>8.8680000000000003</v>
      </c>
      <c r="AO179" s="57">
        <v>1.9</v>
      </c>
    </row>
    <row r="180" spans="1:41" x14ac:dyDescent="0.25">
      <c r="A180" s="57">
        <v>2007</v>
      </c>
      <c r="B180" s="57">
        <v>8.7256110000000007</v>
      </c>
      <c r="D180" s="57">
        <v>2007</v>
      </c>
      <c r="E180" s="57">
        <v>3.095729</v>
      </c>
      <c r="H180" s="57" t="s">
        <v>219</v>
      </c>
      <c r="I180" s="57">
        <v>5.5720000000000001</v>
      </c>
      <c r="J180" s="57">
        <v>4.0999999999999996</v>
      </c>
      <c r="K180" s="57">
        <v>5.0519999999999996</v>
      </c>
      <c r="L180" s="57">
        <v>1.593</v>
      </c>
      <c r="M180" s="57">
        <v>1.6</v>
      </c>
      <c r="N180" s="57">
        <v>4.0730000000000004</v>
      </c>
      <c r="O180" s="57">
        <v>6.9820000000000002</v>
      </c>
      <c r="P180" s="57">
        <v>5.8109999999999999</v>
      </c>
      <c r="Q180" s="57">
        <v>6.0910000000000002</v>
      </c>
      <c r="R180" s="57">
        <v>4.5540000000000003</v>
      </c>
      <c r="S180" s="57">
        <v>4.1340000000000003</v>
      </c>
      <c r="T180" s="57">
        <v>1.339</v>
      </c>
      <c r="U180" s="57">
        <v>-1.08</v>
      </c>
      <c r="V180" s="57">
        <v>-9.5000000000000001E-2</v>
      </c>
      <c r="W180" s="57">
        <v>2.5310000000000001</v>
      </c>
      <c r="X180" s="57">
        <v>4.2869999999999999</v>
      </c>
      <c r="Y180" s="57">
        <v>4.0110000000000001</v>
      </c>
      <c r="Z180" s="57">
        <v>0.22</v>
      </c>
      <c r="AA180" s="57">
        <v>3.33</v>
      </c>
      <c r="AB180" s="57">
        <v>2.407</v>
      </c>
      <c r="AC180" s="57">
        <v>0.59899999999999998</v>
      </c>
      <c r="AD180" s="57">
        <v>4.4649999999999999</v>
      </c>
      <c r="AE180" s="57">
        <v>0.54500000000000004</v>
      </c>
      <c r="AF180" s="57">
        <v>2.9319999999999999</v>
      </c>
      <c r="AG180" s="57">
        <v>5.0880000000000001</v>
      </c>
      <c r="AH180" s="57">
        <v>5.9279999999999999</v>
      </c>
      <c r="AI180" s="57">
        <v>6.3259999999999996</v>
      </c>
      <c r="AJ180" s="57">
        <v>6.9930000000000003</v>
      </c>
      <c r="AK180" s="57">
        <v>1.5269999999999999</v>
      </c>
      <c r="AL180" s="57">
        <v>2.7349999999999999</v>
      </c>
      <c r="AM180" s="57">
        <v>5.8029999999999999</v>
      </c>
      <c r="AN180" s="57">
        <v>4.3789999999999996</v>
      </c>
      <c r="AO180" s="57">
        <v>4.5570000000000004</v>
      </c>
    </row>
    <row r="181" spans="1:41" x14ac:dyDescent="0.25">
      <c r="A181" s="57">
        <v>2008</v>
      </c>
      <c r="B181" s="57">
        <v>5.3936440000000001</v>
      </c>
      <c r="D181" s="57">
        <v>2008</v>
      </c>
      <c r="E181" s="57">
        <v>0.94919549999999997</v>
      </c>
      <c r="H181" s="57" t="s">
        <v>272</v>
      </c>
      <c r="I181" s="57">
        <v>3.266</v>
      </c>
      <c r="J181" s="57">
        <v>1.212</v>
      </c>
      <c r="K181" s="57">
        <v>5.5E-2</v>
      </c>
      <c r="L181" s="57">
        <v>-0.88400000000000001</v>
      </c>
      <c r="M181" s="57">
        <v>0.46500000000000002</v>
      </c>
      <c r="N181" s="57">
        <v>3.9769999999999999</v>
      </c>
      <c r="O181" s="57">
        <v>5.6219999999999999</v>
      </c>
      <c r="P181" s="57">
        <v>6.2320000000000002</v>
      </c>
      <c r="Q181" s="57">
        <v>5.8979999999999997</v>
      </c>
      <c r="R181" s="57">
        <v>3.7709999999999999</v>
      </c>
      <c r="S181" s="57">
        <v>7.0419999999999998</v>
      </c>
      <c r="T181" s="57">
        <v>2.0720000000000001</v>
      </c>
      <c r="U181" s="57">
        <v>0.58399999999999996</v>
      </c>
      <c r="V181" s="57">
        <v>1.206</v>
      </c>
      <c r="W181" s="57">
        <v>1.5669999999999999</v>
      </c>
      <c r="X181" s="57">
        <v>3.5710000000000002</v>
      </c>
      <c r="Y181" s="57">
        <v>4.5439999999999996</v>
      </c>
      <c r="Z181" s="57">
        <v>3.5249999999999999</v>
      </c>
      <c r="AA181" s="57">
        <v>3.7080000000000002</v>
      </c>
      <c r="AB181" s="57">
        <v>3.53</v>
      </c>
      <c r="AC181" s="57">
        <v>4.9340000000000002</v>
      </c>
      <c r="AD181" s="57">
        <v>5.9980000000000002</v>
      </c>
      <c r="AE181" s="57">
        <v>7.1639999999999997</v>
      </c>
      <c r="AF181" s="57">
        <v>6.8860000000000001</v>
      </c>
      <c r="AG181" s="57">
        <v>7.8280000000000003</v>
      </c>
      <c r="AH181" s="57">
        <v>7.37</v>
      </c>
      <c r="AI181" s="57">
        <v>6.7370000000000001</v>
      </c>
      <c r="AJ181" s="57">
        <v>7.1479999999999997</v>
      </c>
      <c r="AK181" s="57">
        <v>7.4370000000000003</v>
      </c>
      <c r="AL181" s="57">
        <v>6.0220000000000002</v>
      </c>
      <c r="AM181" s="57">
        <v>7.0430000000000001</v>
      </c>
      <c r="AN181" s="57">
        <v>6.4489999999999998</v>
      </c>
      <c r="AO181" s="57">
        <v>6.9329999999999998</v>
      </c>
    </row>
    <row r="182" spans="1:41" x14ac:dyDescent="0.25">
      <c r="A182" s="57">
        <v>2009</v>
      </c>
      <c r="B182" s="57">
        <v>-13.721299999999999</v>
      </c>
      <c r="D182" s="57">
        <v>2009</v>
      </c>
      <c r="E182" s="57">
        <v>-3.6962799999999998</v>
      </c>
      <c r="H182" s="57" t="s">
        <v>279</v>
      </c>
      <c r="I182" s="57" t="s">
        <v>705</v>
      </c>
      <c r="J182" s="57" t="s">
        <v>705</v>
      </c>
      <c r="K182" s="57" t="s">
        <v>705</v>
      </c>
      <c r="L182" s="57" t="s">
        <v>705</v>
      </c>
      <c r="M182" s="57" t="s">
        <v>705</v>
      </c>
      <c r="N182" s="57" t="s">
        <v>705</v>
      </c>
      <c r="O182" s="57" t="s">
        <v>705</v>
      </c>
      <c r="P182" s="57" t="s">
        <v>705</v>
      </c>
      <c r="Q182" s="57" t="s">
        <v>705</v>
      </c>
      <c r="R182" s="57" t="s">
        <v>705</v>
      </c>
      <c r="S182" s="57" t="s">
        <v>705</v>
      </c>
      <c r="T182" s="57" t="s">
        <v>705</v>
      </c>
      <c r="U182" s="57" t="s">
        <v>705</v>
      </c>
      <c r="V182" s="57">
        <v>-14.798999999999999</v>
      </c>
      <c r="W182" s="57">
        <v>-22.765999999999998</v>
      </c>
      <c r="X182" s="57">
        <v>-12.141999999999999</v>
      </c>
      <c r="Y182" s="57">
        <v>-9.8510000000000009</v>
      </c>
      <c r="Z182" s="57">
        <v>-3.1749999999999998</v>
      </c>
      <c r="AA182" s="57">
        <v>-1.8149999999999999</v>
      </c>
      <c r="AB182" s="57">
        <v>-0.20300000000000001</v>
      </c>
      <c r="AC182" s="57">
        <v>5.9320000000000004</v>
      </c>
      <c r="AD182" s="57">
        <v>9.2270000000000003</v>
      </c>
      <c r="AE182" s="57">
        <v>5.2</v>
      </c>
      <c r="AF182" s="57">
        <v>9.5</v>
      </c>
      <c r="AG182" s="57">
        <v>12.1</v>
      </c>
      <c r="AH182" s="57">
        <v>3</v>
      </c>
      <c r="AI182" s="57">
        <v>7.4</v>
      </c>
      <c r="AJ182" s="57">
        <v>7.6</v>
      </c>
      <c r="AK182" s="57">
        <v>2.2999999999999998</v>
      </c>
      <c r="AL182" s="57">
        <v>-14.8</v>
      </c>
      <c r="AM182" s="57">
        <v>4.0999999999999996</v>
      </c>
      <c r="AN182" s="57">
        <v>5.18</v>
      </c>
      <c r="AO182" s="57">
        <v>0.152</v>
      </c>
    </row>
    <row r="183" spans="1:41" x14ac:dyDescent="0.25">
      <c r="A183" s="57">
        <v>2010</v>
      </c>
      <c r="B183" s="57">
        <v>6.1031779999999998</v>
      </c>
      <c r="D183" s="57">
        <v>2010</v>
      </c>
      <c r="E183" s="57">
        <v>2.1713719999999999</v>
      </c>
      <c r="H183" s="57" t="s">
        <v>183</v>
      </c>
      <c r="I183" s="57">
        <v>4.4290000000000003</v>
      </c>
      <c r="J183" s="57">
        <v>2.2770000000000001</v>
      </c>
      <c r="K183" s="57">
        <v>0.94799999999999995</v>
      </c>
      <c r="L183" s="57">
        <v>1.5740000000000001</v>
      </c>
      <c r="M183" s="57">
        <v>3.351</v>
      </c>
      <c r="N183" s="57">
        <v>3.1070000000000002</v>
      </c>
      <c r="O183" s="57">
        <v>5.8239999999999998</v>
      </c>
      <c r="P183" s="57">
        <v>5.3689999999999998</v>
      </c>
      <c r="Q183" s="57">
        <v>4.0640000000000001</v>
      </c>
      <c r="R183" s="57">
        <v>3.4140000000000001</v>
      </c>
      <c r="S183" s="57">
        <v>4.282</v>
      </c>
      <c r="T183" s="57">
        <v>2.3719999999999999</v>
      </c>
      <c r="U183" s="57">
        <v>4.3529999999999998</v>
      </c>
      <c r="V183" s="57">
        <v>5.71</v>
      </c>
      <c r="W183" s="57">
        <v>5.1470000000000002</v>
      </c>
      <c r="X183" s="57">
        <v>5.202</v>
      </c>
      <c r="Y183" s="57">
        <v>2.056</v>
      </c>
      <c r="Z183" s="57">
        <v>3.43</v>
      </c>
      <c r="AA183" s="57">
        <v>0.56999999999999995</v>
      </c>
      <c r="AB183" s="57">
        <v>-4.2039999999999997</v>
      </c>
      <c r="AC183" s="57">
        <v>2.9249999999999998</v>
      </c>
      <c r="AD183" s="57">
        <v>1.6779999999999999</v>
      </c>
      <c r="AE183" s="57">
        <v>2.504</v>
      </c>
      <c r="AF183" s="57">
        <v>3.9180000000000001</v>
      </c>
      <c r="AG183" s="57">
        <v>5.3330000000000002</v>
      </c>
      <c r="AH183" s="57">
        <v>4.7069999999999999</v>
      </c>
      <c r="AI183" s="57">
        <v>6.6980000000000004</v>
      </c>
      <c r="AJ183" s="57">
        <v>6.9009999999999998</v>
      </c>
      <c r="AK183" s="57">
        <v>3.5470000000000002</v>
      </c>
      <c r="AL183" s="57">
        <v>1.6519999999999999</v>
      </c>
      <c r="AM183" s="57">
        <v>3.972</v>
      </c>
      <c r="AN183" s="57">
        <v>6.6449999999999996</v>
      </c>
      <c r="AO183" s="57">
        <v>3.9620000000000002</v>
      </c>
    </row>
    <row r="184" spans="1:41" x14ac:dyDescent="0.25">
      <c r="A184" s="57">
        <v>1990</v>
      </c>
      <c r="B184" s="57">
        <v>-1.2566120000000001</v>
      </c>
      <c r="D184" s="57">
        <v>1990</v>
      </c>
      <c r="E184" s="57">
        <v>10.24071</v>
      </c>
      <c r="H184" s="57" t="s">
        <v>264</v>
      </c>
      <c r="I184" s="57">
        <v>1.2030000000000001</v>
      </c>
      <c r="J184" s="57">
        <v>-0.40799999999999997</v>
      </c>
      <c r="K184" s="57">
        <v>1.2390000000000001</v>
      </c>
      <c r="L184" s="57">
        <v>1.6519999999999999</v>
      </c>
      <c r="M184" s="57">
        <v>1.698</v>
      </c>
      <c r="N184" s="57">
        <v>2.3620000000000001</v>
      </c>
      <c r="O184" s="57">
        <v>3.4319999999999999</v>
      </c>
      <c r="P184" s="57">
        <v>5.7089999999999996</v>
      </c>
      <c r="Q184" s="57">
        <v>5.2850000000000001</v>
      </c>
      <c r="R184" s="57">
        <v>5.0039999999999996</v>
      </c>
      <c r="S184" s="57">
        <v>3.847</v>
      </c>
      <c r="T184" s="57">
        <v>2.5249999999999999</v>
      </c>
      <c r="U184" s="57">
        <v>0.85099999999999998</v>
      </c>
      <c r="V184" s="57">
        <v>-1.3140000000000001</v>
      </c>
      <c r="W184" s="57">
        <v>2.335</v>
      </c>
      <c r="X184" s="57">
        <v>4.1219999999999999</v>
      </c>
      <c r="Y184" s="57">
        <v>2.4209999999999998</v>
      </c>
      <c r="Z184" s="57">
        <v>3.8650000000000002</v>
      </c>
      <c r="AA184" s="57">
        <v>4.4690000000000003</v>
      </c>
      <c r="AB184" s="57">
        <v>4.7450000000000001</v>
      </c>
      <c r="AC184" s="57">
        <v>5.0529999999999999</v>
      </c>
      <c r="AD184" s="57">
        <v>3.6709999999999998</v>
      </c>
      <c r="AE184" s="57">
        <v>2.7069999999999999</v>
      </c>
      <c r="AF184" s="57">
        <v>3.0880000000000001</v>
      </c>
      <c r="AG184" s="57">
        <v>3.2570000000000001</v>
      </c>
      <c r="AH184" s="57">
        <v>3.5880000000000001</v>
      </c>
      <c r="AI184" s="57">
        <v>4.0750000000000002</v>
      </c>
      <c r="AJ184" s="57">
        <v>3.4790000000000001</v>
      </c>
      <c r="AK184" s="57">
        <v>0.89300000000000002</v>
      </c>
      <c r="AL184" s="57">
        <v>-3.8319999999999999</v>
      </c>
      <c r="AM184" s="57">
        <v>-0.20300000000000001</v>
      </c>
      <c r="AN184" s="57">
        <v>5.1999999999999998E-2</v>
      </c>
      <c r="AO184" s="57">
        <v>-1.643</v>
      </c>
    </row>
    <row r="185" spans="1:41" x14ac:dyDescent="0.25">
      <c r="A185" s="57">
        <v>1991</v>
      </c>
      <c r="B185" s="57">
        <v>2.8851429999999998</v>
      </c>
      <c r="D185" s="57">
        <v>1991</v>
      </c>
      <c r="E185" s="57">
        <v>4.405977</v>
      </c>
      <c r="H185" s="57" t="s">
        <v>220</v>
      </c>
      <c r="I185" s="57">
        <v>-1.891</v>
      </c>
      <c r="J185" s="57">
        <v>7.4039999999999999</v>
      </c>
      <c r="K185" s="57">
        <v>8.2910000000000004</v>
      </c>
      <c r="L185" s="57">
        <v>12.182</v>
      </c>
      <c r="M185" s="57">
        <v>9.859</v>
      </c>
      <c r="N185" s="57">
        <v>7.4710000000000001</v>
      </c>
      <c r="O185" s="57">
        <v>12.24</v>
      </c>
      <c r="P185" s="57">
        <v>12.266</v>
      </c>
      <c r="Q185" s="57">
        <v>11.66</v>
      </c>
      <c r="R185" s="57">
        <v>6.7519999999999998</v>
      </c>
      <c r="S185" s="57">
        <v>9.2970000000000006</v>
      </c>
      <c r="T185" s="57">
        <v>9.7129999999999992</v>
      </c>
      <c r="U185" s="57">
        <v>5.7649999999999997</v>
      </c>
      <c r="V185" s="57">
        <v>6.3289999999999997</v>
      </c>
      <c r="W185" s="57">
        <v>8.7720000000000002</v>
      </c>
      <c r="X185" s="57">
        <v>8.9309999999999992</v>
      </c>
      <c r="Y185" s="57">
        <v>7.1859999999999999</v>
      </c>
      <c r="Z185" s="57">
        <v>5.7670000000000003</v>
      </c>
      <c r="AA185" s="57">
        <v>-5.7140000000000004</v>
      </c>
      <c r="AB185" s="57">
        <v>10.731</v>
      </c>
      <c r="AC185" s="57">
        <v>8.798</v>
      </c>
      <c r="AD185" s="57">
        <v>3.9729999999999999</v>
      </c>
      <c r="AE185" s="57">
        <v>7.15</v>
      </c>
      <c r="AF185" s="57">
        <v>2.8029999999999999</v>
      </c>
      <c r="AG185" s="57">
        <v>4.6189999999999998</v>
      </c>
      <c r="AH185" s="57">
        <v>3.9569999999999999</v>
      </c>
      <c r="AI185" s="57">
        <v>5.1790000000000003</v>
      </c>
      <c r="AJ185" s="57">
        <v>5.1059999999999999</v>
      </c>
      <c r="AK185" s="57">
        <v>2.298</v>
      </c>
      <c r="AL185" s="57">
        <v>0.31900000000000001</v>
      </c>
      <c r="AM185" s="57">
        <v>6.32</v>
      </c>
      <c r="AN185" s="57">
        <v>3.6819999999999999</v>
      </c>
      <c r="AO185" s="57">
        <v>2.044</v>
      </c>
    </row>
    <row r="186" spans="1:41" x14ac:dyDescent="0.25">
      <c r="A186" s="57">
        <v>1992</v>
      </c>
      <c r="B186" s="57">
        <v>4.921564</v>
      </c>
      <c r="D186" s="57">
        <v>1992</v>
      </c>
      <c r="E186" s="57">
        <v>2.1557080000000002</v>
      </c>
      <c r="H186" s="57" t="s">
        <v>263</v>
      </c>
      <c r="I186" s="57">
        <v>6.6210000000000004</v>
      </c>
      <c r="J186" s="57">
        <v>5.3609999999999998</v>
      </c>
      <c r="K186" s="57">
        <v>-0.38300000000000001</v>
      </c>
      <c r="L186" s="57">
        <v>-1.847</v>
      </c>
      <c r="M186" s="57">
        <v>5.0990000000000002</v>
      </c>
      <c r="N186" s="57">
        <v>-1.2110000000000001</v>
      </c>
      <c r="O186" s="57">
        <v>1.7999999999999999E-2</v>
      </c>
      <c r="P186" s="57">
        <v>2.101</v>
      </c>
      <c r="Q186" s="57">
        <v>4.2</v>
      </c>
      <c r="R186" s="57">
        <v>2.395</v>
      </c>
      <c r="S186" s="57">
        <v>-0.318</v>
      </c>
      <c r="T186" s="57">
        <v>-1.018</v>
      </c>
      <c r="U186" s="57">
        <v>-2.137</v>
      </c>
      <c r="V186" s="57">
        <v>1.234</v>
      </c>
      <c r="W186" s="57">
        <v>3.234</v>
      </c>
      <c r="X186" s="57">
        <v>3.1160000000000001</v>
      </c>
      <c r="Y186" s="57">
        <v>4.3070000000000004</v>
      </c>
      <c r="Z186" s="57">
        <v>2.6469999999999998</v>
      </c>
      <c r="AA186" s="57">
        <v>0.51700000000000002</v>
      </c>
      <c r="AB186" s="57">
        <v>2.3580000000000001</v>
      </c>
      <c r="AC186" s="57">
        <v>4.1550000000000002</v>
      </c>
      <c r="AD186" s="57">
        <v>2.7349999999999999</v>
      </c>
      <c r="AE186" s="57">
        <v>3.6680000000000001</v>
      </c>
      <c r="AF186" s="57">
        <v>2.9489999999999998</v>
      </c>
      <c r="AG186" s="57">
        <v>4.5549999999999997</v>
      </c>
      <c r="AH186" s="57">
        <v>5.2770000000000001</v>
      </c>
      <c r="AI186" s="57">
        <v>5.6040000000000001</v>
      </c>
      <c r="AJ186" s="57">
        <v>5.548</v>
      </c>
      <c r="AK186" s="57">
        <v>3.6219999999999999</v>
      </c>
      <c r="AL186" s="57">
        <v>-1.526</v>
      </c>
      <c r="AM186" s="57">
        <v>3.0870000000000002</v>
      </c>
      <c r="AN186" s="57">
        <v>3.4569999999999999</v>
      </c>
      <c r="AO186" s="57">
        <v>2.548</v>
      </c>
    </row>
    <row r="187" spans="1:41" x14ac:dyDescent="0.25">
      <c r="A187" s="57">
        <v>1993</v>
      </c>
      <c r="B187" s="57">
        <v>5.0273950000000003</v>
      </c>
      <c r="D187" s="57">
        <v>1993</v>
      </c>
      <c r="E187" s="57">
        <v>5.0435800000000004</v>
      </c>
      <c r="H187" s="57" t="s">
        <v>215</v>
      </c>
      <c r="I187" s="57">
        <v>-1.4139999999999999</v>
      </c>
      <c r="J187" s="57">
        <v>0.78100000000000003</v>
      </c>
      <c r="K187" s="57">
        <v>0.66800000000000004</v>
      </c>
      <c r="L187" s="57">
        <v>0.91300000000000003</v>
      </c>
      <c r="M187" s="57">
        <v>3.226</v>
      </c>
      <c r="N187" s="57">
        <v>2.798</v>
      </c>
      <c r="O187" s="57">
        <v>2.86</v>
      </c>
      <c r="P187" s="57">
        <v>3.1920000000000002</v>
      </c>
      <c r="Q187" s="57">
        <v>4.194</v>
      </c>
      <c r="R187" s="57">
        <v>3.3879999999999999</v>
      </c>
      <c r="S187" s="57">
        <v>2.0529999999999999</v>
      </c>
      <c r="T187" s="57">
        <v>1.4350000000000001</v>
      </c>
      <c r="U187" s="57">
        <v>0.83399999999999996</v>
      </c>
      <c r="V187" s="57">
        <v>-0.85299999999999998</v>
      </c>
      <c r="W187" s="57">
        <v>2.1509999999999998</v>
      </c>
      <c r="X187" s="57">
        <v>2.887</v>
      </c>
      <c r="Y187" s="57">
        <v>1.135</v>
      </c>
      <c r="Z187" s="57">
        <v>1.8660000000000001</v>
      </c>
      <c r="AA187" s="57">
        <v>1.448</v>
      </c>
      <c r="AB187" s="57">
        <v>1.4510000000000001</v>
      </c>
      <c r="AC187" s="57">
        <v>3.6539999999999999</v>
      </c>
      <c r="AD187" s="57">
        <v>1.863</v>
      </c>
      <c r="AE187" s="57">
        <v>0.45100000000000001</v>
      </c>
      <c r="AF187" s="57">
        <v>-4.7E-2</v>
      </c>
      <c r="AG187" s="57">
        <v>1.7310000000000001</v>
      </c>
      <c r="AH187" s="57">
        <v>0.93100000000000005</v>
      </c>
      <c r="AI187" s="57">
        <v>2.1989999999999998</v>
      </c>
      <c r="AJ187" s="57">
        <v>1.6830000000000001</v>
      </c>
      <c r="AK187" s="57">
        <v>-1.1559999999999999</v>
      </c>
      <c r="AL187" s="57">
        <v>-5.4939999999999998</v>
      </c>
      <c r="AM187" s="57">
        <v>1.7230000000000001</v>
      </c>
      <c r="AN187" s="57">
        <v>0.374</v>
      </c>
      <c r="AO187" s="57">
        <v>-2.3690000000000002</v>
      </c>
    </row>
    <row r="188" spans="1:41" x14ac:dyDescent="0.25">
      <c r="A188" s="57">
        <v>1994</v>
      </c>
      <c r="B188" s="57">
        <v>1.4415709999999999</v>
      </c>
      <c r="D188" s="57">
        <v>1994</v>
      </c>
      <c r="E188" s="57">
        <v>-3.137537</v>
      </c>
      <c r="H188" s="57" t="s">
        <v>237</v>
      </c>
      <c r="I188" s="57" t="s">
        <v>705</v>
      </c>
      <c r="J188" s="57" t="s">
        <v>705</v>
      </c>
      <c r="K188" s="57" t="s">
        <v>705</v>
      </c>
      <c r="L188" s="57" t="s">
        <v>705</v>
      </c>
      <c r="M188" s="57" t="s">
        <v>705</v>
      </c>
      <c r="N188" s="57" t="s">
        <v>705</v>
      </c>
      <c r="O188" s="57" t="s">
        <v>705</v>
      </c>
      <c r="P188" s="57" t="s">
        <v>705</v>
      </c>
      <c r="Q188" s="57" t="s">
        <v>705</v>
      </c>
      <c r="R188" s="57" t="s">
        <v>705</v>
      </c>
      <c r="S188" s="57" t="s">
        <v>705</v>
      </c>
      <c r="T188" s="57" t="s">
        <v>705</v>
      </c>
      <c r="U188" s="57" t="s">
        <v>705</v>
      </c>
      <c r="V188" s="57" t="s">
        <v>705</v>
      </c>
      <c r="W188" s="57" t="s">
        <v>705</v>
      </c>
      <c r="X188" s="57" t="s">
        <v>705</v>
      </c>
      <c r="Y188" s="57" t="s">
        <v>705</v>
      </c>
      <c r="Z188" s="57" t="s">
        <v>705</v>
      </c>
      <c r="AA188" s="57" t="s">
        <v>705</v>
      </c>
      <c r="AB188" s="57">
        <v>10.945</v>
      </c>
      <c r="AC188" s="57">
        <v>13.746</v>
      </c>
      <c r="AD188" s="57">
        <v>11.343999999999999</v>
      </c>
      <c r="AE188" s="57">
        <v>12.026</v>
      </c>
      <c r="AF188" s="57">
        <v>13.843999999999999</v>
      </c>
      <c r="AG188" s="57">
        <v>13.565</v>
      </c>
      <c r="AH188" s="57">
        <v>13.569000000000001</v>
      </c>
      <c r="AI188" s="57">
        <v>13.076000000000001</v>
      </c>
      <c r="AJ188" s="57">
        <v>11.991</v>
      </c>
      <c r="AK188" s="57">
        <v>3.6</v>
      </c>
      <c r="AL188" s="57">
        <v>5.1440000000000001</v>
      </c>
      <c r="AM188" s="57">
        <v>5.3449999999999998</v>
      </c>
      <c r="AN188" s="57">
        <v>5.9089999999999998</v>
      </c>
      <c r="AO188" s="57">
        <v>6.3620000000000001</v>
      </c>
    </row>
    <row r="189" spans="1:41" x14ac:dyDescent="0.25">
      <c r="A189" s="57">
        <v>1995</v>
      </c>
      <c r="B189" s="57">
        <v>7.2603590000000002</v>
      </c>
      <c r="D189" s="57">
        <v>1995</v>
      </c>
      <c r="E189" s="57">
        <v>11.36875</v>
      </c>
      <c r="H189" s="57" t="s">
        <v>281</v>
      </c>
      <c r="I189" s="57">
        <v>-2.0030000000000001</v>
      </c>
      <c r="J189" s="57">
        <v>-1.2569999999999999</v>
      </c>
      <c r="K189" s="57">
        <v>2.246</v>
      </c>
      <c r="L189" s="57">
        <v>3.8340000000000001</v>
      </c>
      <c r="M189" s="57">
        <v>2.9430000000000001</v>
      </c>
      <c r="N189" s="57">
        <v>3.8679999999999999</v>
      </c>
      <c r="O189" s="57">
        <v>4.3029999999999999</v>
      </c>
      <c r="P189" s="57">
        <v>5.1550000000000002</v>
      </c>
      <c r="Q189" s="57">
        <v>5.57</v>
      </c>
      <c r="R189" s="57">
        <v>2.5950000000000002</v>
      </c>
      <c r="S189" s="57">
        <v>1.821</v>
      </c>
      <c r="T189" s="57">
        <v>-1.292</v>
      </c>
      <c r="U189" s="57">
        <v>1.2949999999999999</v>
      </c>
      <c r="V189" s="57">
        <v>3.49</v>
      </c>
      <c r="W189" s="57">
        <v>4.9530000000000003</v>
      </c>
      <c r="X189" s="57">
        <v>3.5329999999999999</v>
      </c>
      <c r="Y189" s="57">
        <v>3.4910000000000001</v>
      </c>
      <c r="Z189" s="57">
        <v>4.3499999999999996</v>
      </c>
      <c r="AA189" s="57">
        <v>3.5670000000000002</v>
      </c>
      <c r="AB189" s="57">
        <v>2.9380000000000002</v>
      </c>
      <c r="AC189" s="57">
        <v>4.3620000000000001</v>
      </c>
      <c r="AD189" s="57">
        <v>2.1850000000000001</v>
      </c>
      <c r="AE189" s="57">
        <v>2.2949999999999999</v>
      </c>
      <c r="AF189" s="57">
        <v>3.9489999999999998</v>
      </c>
      <c r="AG189" s="57">
        <v>3.173</v>
      </c>
      <c r="AH189" s="57">
        <v>3.2349999999999999</v>
      </c>
      <c r="AI189" s="57">
        <v>2.7549999999999999</v>
      </c>
      <c r="AJ189" s="57">
        <v>3.427</v>
      </c>
      <c r="AK189" s="57">
        <v>-0.76900000000000002</v>
      </c>
      <c r="AL189" s="57">
        <v>-5.17</v>
      </c>
      <c r="AM189" s="57">
        <v>1.66</v>
      </c>
      <c r="AN189" s="57">
        <v>1.117</v>
      </c>
      <c r="AO189" s="57">
        <v>0.17</v>
      </c>
    </row>
    <row r="190" spans="1:41" x14ac:dyDescent="0.25">
      <c r="A190" s="57">
        <v>1996</v>
      </c>
      <c r="B190" s="57">
        <v>7.9533820000000004</v>
      </c>
      <c r="D190" s="57">
        <v>1996</v>
      </c>
      <c r="E190" s="57">
        <v>3.295655</v>
      </c>
      <c r="H190" s="57" t="s">
        <v>198</v>
      </c>
      <c r="I190" s="57">
        <v>1.8089999999999999</v>
      </c>
      <c r="J190" s="57">
        <v>0.97899999999999998</v>
      </c>
      <c r="K190" s="57">
        <v>2.4169999999999998</v>
      </c>
      <c r="L190" s="57">
        <v>1.232</v>
      </c>
      <c r="M190" s="57">
        <v>1.4950000000000001</v>
      </c>
      <c r="N190" s="57">
        <v>1.61</v>
      </c>
      <c r="O190" s="57">
        <v>2.2559999999999998</v>
      </c>
      <c r="P190" s="57">
        <v>2.3879999999999999</v>
      </c>
      <c r="Q190" s="57">
        <v>4.6680000000000001</v>
      </c>
      <c r="R190" s="57">
        <v>4.1879999999999997</v>
      </c>
      <c r="S190" s="57">
        <v>2.62</v>
      </c>
      <c r="T190" s="57">
        <v>1.0389999999999999</v>
      </c>
      <c r="U190" s="57">
        <v>1.478</v>
      </c>
      <c r="V190" s="57">
        <v>-0.66700000000000004</v>
      </c>
      <c r="W190" s="57">
        <v>2.2469999999999999</v>
      </c>
      <c r="X190" s="57">
        <v>2.0470000000000002</v>
      </c>
      <c r="Y190" s="57">
        <v>1.0680000000000001</v>
      </c>
      <c r="Z190" s="57">
        <v>2.1840000000000002</v>
      </c>
      <c r="AA190" s="57">
        <v>3.3780000000000001</v>
      </c>
      <c r="AB190" s="57">
        <v>3.2919999999999998</v>
      </c>
      <c r="AC190" s="57">
        <v>3.68</v>
      </c>
      <c r="AD190" s="57">
        <v>1.8360000000000001</v>
      </c>
      <c r="AE190" s="57">
        <v>0.92900000000000005</v>
      </c>
      <c r="AF190" s="57">
        <v>0.89900000000000002</v>
      </c>
      <c r="AG190" s="57">
        <v>2.5449999999999999</v>
      </c>
      <c r="AH190" s="57">
        <v>1.8260000000000001</v>
      </c>
      <c r="AI190" s="57">
        <v>2.4670000000000001</v>
      </c>
      <c r="AJ190" s="57">
        <v>2.2850000000000001</v>
      </c>
      <c r="AK190" s="57">
        <v>-8.1000000000000003E-2</v>
      </c>
      <c r="AL190" s="57">
        <v>-3.1469999999999998</v>
      </c>
      <c r="AM190" s="57">
        <v>1.7250000000000001</v>
      </c>
      <c r="AN190" s="57">
        <v>2.0270000000000001</v>
      </c>
      <c r="AO190" s="57">
        <v>1.4E-2</v>
      </c>
    </row>
    <row r="191" spans="1:41" x14ac:dyDescent="0.25">
      <c r="A191" s="57">
        <v>1997</v>
      </c>
      <c r="B191" s="57">
        <v>-6.2371860000000003</v>
      </c>
      <c r="D191" s="57">
        <v>1997</v>
      </c>
      <c r="E191" s="57">
        <v>5.7948930000000001</v>
      </c>
      <c r="H191" s="57" t="s">
        <v>273</v>
      </c>
      <c r="I191" s="57">
        <v>4.601</v>
      </c>
      <c r="J191" s="57">
        <v>5.91</v>
      </c>
      <c r="K191" s="57">
        <v>5.3529999999999998</v>
      </c>
      <c r="L191" s="57">
        <v>5.5810000000000004</v>
      </c>
      <c r="M191" s="57">
        <v>5.76</v>
      </c>
      <c r="N191" s="57">
        <v>4.6429999999999998</v>
      </c>
      <c r="O191" s="57">
        <v>5.5339999999999998</v>
      </c>
      <c r="P191" s="57">
        <v>9.5190000000000001</v>
      </c>
      <c r="Q191" s="57">
        <v>13.288</v>
      </c>
      <c r="R191" s="57">
        <v>12.194000000000001</v>
      </c>
      <c r="S191" s="57">
        <v>11.622999999999999</v>
      </c>
      <c r="T191" s="57">
        <v>8.1120000000000001</v>
      </c>
      <c r="U191" s="57">
        <v>8.0830000000000002</v>
      </c>
      <c r="V191" s="57">
        <v>8.2509999999999994</v>
      </c>
      <c r="W191" s="57">
        <v>8.9870000000000001</v>
      </c>
      <c r="X191" s="57">
        <v>9.2370000000000001</v>
      </c>
      <c r="Y191" s="57">
        <v>5.9009999999999998</v>
      </c>
      <c r="Z191" s="57">
        <v>-1.371</v>
      </c>
      <c r="AA191" s="57">
        <v>-10.51</v>
      </c>
      <c r="AB191" s="57">
        <v>4.4480000000000004</v>
      </c>
      <c r="AC191" s="57">
        <v>4.75</v>
      </c>
      <c r="AD191" s="57">
        <v>2.1669999999999998</v>
      </c>
      <c r="AE191" s="57">
        <v>5.3179999999999996</v>
      </c>
      <c r="AF191" s="57">
        <v>7.13</v>
      </c>
      <c r="AG191" s="57">
        <v>6.3150000000000004</v>
      </c>
      <c r="AH191" s="57">
        <v>4.6420000000000003</v>
      </c>
      <c r="AI191" s="57">
        <v>5.093</v>
      </c>
      <c r="AJ191" s="57">
        <v>5.0439999999999996</v>
      </c>
      <c r="AK191" s="57">
        <v>2.484</v>
      </c>
      <c r="AL191" s="57">
        <v>-2.33</v>
      </c>
      <c r="AM191" s="57">
        <v>7.8109999999999999</v>
      </c>
      <c r="AN191" s="57">
        <v>7.6999999999999999E-2</v>
      </c>
      <c r="AO191" s="57">
        <v>6.49</v>
      </c>
    </row>
    <row r="192" spans="1:41" x14ac:dyDescent="0.25">
      <c r="A192" s="57">
        <v>1998</v>
      </c>
      <c r="B192" s="57">
        <v>-8.1839359999999992</v>
      </c>
      <c r="D192" s="57">
        <v>1998</v>
      </c>
      <c r="E192" s="57">
        <v>3.1954929999999999</v>
      </c>
      <c r="H192" s="57" t="s">
        <v>704</v>
      </c>
      <c r="I192" s="57">
        <v>2.4049999999999998</v>
      </c>
      <c r="J192" s="57">
        <v>0.94499999999999995</v>
      </c>
      <c r="K192" s="57">
        <v>-0.45400000000000001</v>
      </c>
      <c r="L192" s="57">
        <v>1.41</v>
      </c>
      <c r="M192" s="57">
        <v>4.8440000000000003</v>
      </c>
      <c r="N192" s="57">
        <v>0.46400000000000002</v>
      </c>
      <c r="O192" s="57">
        <v>4.72</v>
      </c>
      <c r="P192" s="57">
        <v>2.6709999999999998</v>
      </c>
      <c r="Q192" s="57">
        <v>0.46500000000000002</v>
      </c>
      <c r="R192" s="57">
        <v>-1.26</v>
      </c>
      <c r="S192" s="57">
        <v>-6.5679999999999996</v>
      </c>
      <c r="T192" s="57">
        <v>-8.4450000000000003</v>
      </c>
      <c r="U192" s="57">
        <v>-10.462</v>
      </c>
      <c r="V192" s="57">
        <v>-13.468</v>
      </c>
      <c r="W192" s="57">
        <v>-3.867</v>
      </c>
      <c r="X192" s="57">
        <v>0.66100000000000003</v>
      </c>
      <c r="Y192" s="57">
        <v>-1.1140000000000001</v>
      </c>
      <c r="Z192" s="57">
        <v>-5.4089999999999998</v>
      </c>
      <c r="AA192" s="57">
        <v>-1.7370000000000001</v>
      </c>
      <c r="AB192" s="57">
        <v>-4.2699999999999996</v>
      </c>
      <c r="AC192" s="57">
        <v>-6.9</v>
      </c>
      <c r="AD192" s="57">
        <v>-2.1</v>
      </c>
      <c r="AE192" s="57">
        <v>3.468</v>
      </c>
      <c r="AF192" s="57">
        <v>5.7910000000000004</v>
      </c>
      <c r="AG192" s="57">
        <v>6.64</v>
      </c>
      <c r="AH192" s="57">
        <v>7.8010000000000002</v>
      </c>
      <c r="AI192" s="57">
        <v>5.5810000000000004</v>
      </c>
      <c r="AJ192" s="57">
        <v>6.258</v>
      </c>
      <c r="AK192" s="57">
        <v>6.1550000000000002</v>
      </c>
      <c r="AL192" s="57">
        <v>2.8340000000000001</v>
      </c>
      <c r="AM192" s="57">
        <v>7.1740000000000004</v>
      </c>
      <c r="AN192" s="57">
        <v>6.88</v>
      </c>
      <c r="AO192" s="57">
        <v>7.1520000000000001</v>
      </c>
    </row>
    <row r="193" spans="1:41" x14ac:dyDescent="0.25">
      <c r="A193" s="57">
        <v>1999</v>
      </c>
      <c r="B193" s="57">
        <v>6.306826</v>
      </c>
      <c r="D193" s="57">
        <v>1999</v>
      </c>
      <c r="E193" s="57">
        <v>5.2745579999999999</v>
      </c>
      <c r="H193" s="57" t="s">
        <v>276</v>
      </c>
      <c r="I193" s="57">
        <v>-0.77900000000000003</v>
      </c>
      <c r="J193" s="57">
        <v>4.3650000000000002</v>
      </c>
      <c r="K193" s="57">
        <v>3.4289999999999998</v>
      </c>
      <c r="L193" s="57">
        <v>4.758</v>
      </c>
      <c r="M193" s="57">
        <v>6.8230000000000004</v>
      </c>
      <c r="N193" s="57">
        <v>4.258</v>
      </c>
      <c r="O193" s="57">
        <v>6.9409999999999998</v>
      </c>
      <c r="P193" s="57">
        <v>10.026999999999999</v>
      </c>
      <c r="Q193" s="57">
        <v>2.121</v>
      </c>
      <c r="R193" s="57">
        <v>0.253</v>
      </c>
      <c r="S193" s="57">
        <v>9.2550000000000008</v>
      </c>
      <c r="T193" s="57">
        <v>0.92600000000000005</v>
      </c>
      <c r="U193" s="57">
        <v>5.984</v>
      </c>
      <c r="V193" s="57">
        <v>8.0419999999999998</v>
      </c>
      <c r="W193" s="57">
        <v>-5.4560000000000004</v>
      </c>
      <c r="X193" s="57">
        <v>7.19</v>
      </c>
      <c r="Y193" s="57">
        <v>7.0069999999999997</v>
      </c>
      <c r="Z193" s="57">
        <v>7.5279999999999996</v>
      </c>
      <c r="AA193" s="57">
        <v>3.0920000000000001</v>
      </c>
      <c r="AB193" s="57">
        <v>-3.3650000000000002</v>
      </c>
      <c r="AC193" s="57">
        <v>6.774</v>
      </c>
      <c r="AD193" s="57">
        <v>-5.6970000000000001</v>
      </c>
      <c r="AE193" s="57">
        <v>6.1639999999999997</v>
      </c>
      <c r="AF193" s="57">
        <v>5.2649999999999997</v>
      </c>
      <c r="AG193" s="57">
        <v>9.3629999999999995</v>
      </c>
      <c r="AH193" s="57">
        <v>8.4019999999999992</v>
      </c>
      <c r="AI193" s="57">
        <v>6.8929999999999998</v>
      </c>
      <c r="AJ193" s="57">
        <v>4.6689999999999996</v>
      </c>
      <c r="AK193" s="57">
        <v>0.65900000000000003</v>
      </c>
      <c r="AL193" s="57">
        <v>-4.8259999999999996</v>
      </c>
      <c r="AM193" s="57">
        <v>9.157</v>
      </c>
      <c r="AN193" s="57">
        <v>8.7729999999999997</v>
      </c>
      <c r="AO193" s="57">
        <v>2.1709999999999998</v>
      </c>
    </row>
    <row r="194" spans="1:41" x14ac:dyDescent="0.25">
      <c r="A194" s="57">
        <v>2000</v>
      </c>
      <c r="B194" s="57">
        <v>6.3184709999999997</v>
      </c>
      <c r="D194" s="57">
        <v>2000</v>
      </c>
      <c r="E194" s="57">
        <v>4.3249649999999997</v>
      </c>
      <c r="H194" s="57" t="s">
        <v>706</v>
      </c>
      <c r="I194" s="57">
        <v>-14.927</v>
      </c>
      <c r="J194" s="57">
        <v>7.8879999999999999</v>
      </c>
      <c r="K194" s="57">
        <v>14.403</v>
      </c>
      <c r="L194" s="57">
        <v>10.297000000000001</v>
      </c>
      <c r="M194" s="57">
        <v>3.3260000000000001</v>
      </c>
      <c r="N194" s="57">
        <v>4.1920000000000002</v>
      </c>
      <c r="O194" s="57">
        <v>-9.3460000000000001</v>
      </c>
      <c r="P194" s="57">
        <v>-2.1829999999999998</v>
      </c>
      <c r="Q194" s="57">
        <v>-14.06</v>
      </c>
      <c r="R194" s="57">
        <v>6.2009999999999996</v>
      </c>
      <c r="S194" s="57">
        <v>19.61</v>
      </c>
      <c r="T194" s="57">
        <v>12.593999999999999</v>
      </c>
      <c r="U194" s="57">
        <v>4.2510000000000003</v>
      </c>
      <c r="V194" s="57">
        <v>-1.5760000000000001</v>
      </c>
      <c r="W194" s="57">
        <v>-0.35099999999999998</v>
      </c>
      <c r="X194" s="57">
        <v>2.653</v>
      </c>
      <c r="Y194" s="57">
        <v>7.101</v>
      </c>
      <c r="Z194" s="57">
        <v>3.3849999999999998</v>
      </c>
      <c r="AA194" s="57">
        <v>2.7410000000000001</v>
      </c>
      <c r="AB194" s="57">
        <v>1.9339999999999999</v>
      </c>
      <c r="AC194" s="57">
        <v>5.1429999999999998</v>
      </c>
      <c r="AD194" s="57">
        <v>3.669</v>
      </c>
      <c r="AE194" s="57">
        <v>8.16</v>
      </c>
      <c r="AF194" s="57">
        <v>8.0589999999999993</v>
      </c>
      <c r="AG194" s="57">
        <v>6.0670000000000002</v>
      </c>
      <c r="AH194" s="57">
        <v>4.6559999999999997</v>
      </c>
      <c r="AI194" s="57">
        <v>6.2110000000000003</v>
      </c>
      <c r="AJ194" s="57">
        <v>6.367</v>
      </c>
      <c r="AK194" s="57">
        <v>0.57599999999999996</v>
      </c>
      <c r="AL194" s="57">
        <v>3.95</v>
      </c>
      <c r="AM194" s="57">
        <v>5.899</v>
      </c>
      <c r="AN194" s="57">
        <v>3.0270000000000001</v>
      </c>
      <c r="AO194" s="57">
        <v>-1.875</v>
      </c>
    </row>
    <row r="195" spans="1:41" x14ac:dyDescent="0.25">
      <c r="A195" s="57">
        <v>2001</v>
      </c>
      <c r="B195" s="57">
        <v>3.656625</v>
      </c>
      <c r="D195" s="57">
        <v>2001</v>
      </c>
      <c r="E195" s="57">
        <v>6.6423810000000003</v>
      </c>
      <c r="H195" s="57" t="s">
        <v>193</v>
      </c>
      <c r="I195" s="57">
        <v>3.4089999999999998</v>
      </c>
      <c r="J195" s="57">
        <v>2.198</v>
      </c>
      <c r="K195" s="57">
        <v>7.2960000000000003</v>
      </c>
      <c r="L195" s="57">
        <v>8.8759999999999994</v>
      </c>
      <c r="M195" s="57">
        <v>8.0210000000000008</v>
      </c>
      <c r="N195" s="57">
        <v>7.4249999999999998</v>
      </c>
      <c r="O195" s="57">
        <v>4.7590000000000003</v>
      </c>
      <c r="P195" s="57">
        <v>4.2729999999999997</v>
      </c>
      <c r="Q195" s="57">
        <v>3.9940000000000002</v>
      </c>
      <c r="R195" s="57">
        <v>2.9929999999999999</v>
      </c>
      <c r="S195" s="57">
        <v>2.35</v>
      </c>
      <c r="T195" s="57">
        <v>2.1</v>
      </c>
      <c r="U195" s="57">
        <v>0.3</v>
      </c>
      <c r="V195" s="57">
        <v>2.9</v>
      </c>
      <c r="W195" s="57">
        <v>4.1879999999999997</v>
      </c>
      <c r="X195" s="57">
        <v>4.484</v>
      </c>
      <c r="Y195" s="57">
        <v>4.8789999999999996</v>
      </c>
      <c r="Z195" s="57">
        <v>5.9189999999999996</v>
      </c>
      <c r="AA195" s="57">
        <v>7.5430000000000001</v>
      </c>
      <c r="AB195" s="57">
        <v>6.11</v>
      </c>
      <c r="AC195" s="57">
        <v>5.383</v>
      </c>
      <c r="AD195" s="57">
        <v>3.524</v>
      </c>
      <c r="AE195" s="57">
        <v>3.1859999999999999</v>
      </c>
      <c r="AF195" s="57">
        <v>3.1930000000000001</v>
      </c>
      <c r="AG195" s="57">
        <v>4.0919999999999996</v>
      </c>
      <c r="AH195" s="57">
        <v>4.4720000000000004</v>
      </c>
      <c r="AI195" s="57">
        <v>6.8440000000000003</v>
      </c>
      <c r="AJ195" s="57">
        <v>7.0880000000000001</v>
      </c>
      <c r="AK195" s="57">
        <v>7.1559999999999997</v>
      </c>
      <c r="AL195" s="57">
        <v>4.6740000000000004</v>
      </c>
      <c r="AM195" s="57">
        <v>5.1470000000000002</v>
      </c>
      <c r="AN195" s="57">
        <v>1.776</v>
      </c>
      <c r="AO195" s="57">
        <v>2.2149999999999999</v>
      </c>
    </row>
    <row r="196" spans="1:41" x14ac:dyDescent="0.25">
      <c r="A196" s="57">
        <v>2002</v>
      </c>
      <c r="B196" s="57">
        <v>4.937773</v>
      </c>
      <c r="D196" s="57">
        <v>2002</v>
      </c>
      <c r="E196" s="57">
        <v>4.0405920000000002</v>
      </c>
      <c r="H196" s="57" t="s">
        <v>200</v>
      </c>
      <c r="I196" s="57">
        <v>1.272</v>
      </c>
      <c r="J196" s="57">
        <v>0.11</v>
      </c>
      <c r="K196" s="57">
        <v>-0.78800000000000003</v>
      </c>
      <c r="L196" s="57">
        <v>1.5549999999999999</v>
      </c>
      <c r="M196" s="57">
        <v>2.8260000000000001</v>
      </c>
      <c r="N196" s="57">
        <v>2.1920000000000002</v>
      </c>
      <c r="O196" s="57">
        <v>2.4169999999999998</v>
      </c>
      <c r="P196" s="57">
        <v>1.4690000000000001</v>
      </c>
      <c r="Q196" s="57">
        <v>3.7360000000000002</v>
      </c>
      <c r="R196" s="57">
        <v>3.9129999999999998</v>
      </c>
      <c r="S196" s="57">
        <v>5.7229999999999999</v>
      </c>
      <c r="T196" s="57">
        <v>5.0110000000000001</v>
      </c>
      <c r="U196" s="57">
        <v>1.504</v>
      </c>
      <c r="V196" s="57">
        <v>-1.012</v>
      </c>
      <c r="W196" s="57">
        <v>2.5270000000000001</v>
      </c>
      <c r="X196" s="57">
        <v>1.776</v>
      </c>
      <c r="Y196" s="57">
        <v>0.81599999999999995</v>
      </c>
      <c r="Z196" s="57">
        <v>1.7889999999999999</v>
      </c>
      <c r="AA196" s="57">
        <v>1.6559999999999999</v>
      </c>
      <c r="AB196" s="57">
        <v>1.7430000000000001</v>
      </c>
      <c r="AC196" s="57">
        <v>3.298</v>
      </c>
      <c r="AD196" s="57">
        <v>1.6379999999999999</v>
      </c>
      <c r="AE196" s="57">
        <v>0.03</v>
      </c>
      <c r="AF196" s="57">
        <v>-0.38700000000000001</v>
      </c>
      <c r="AG196" s="57">
        <v>0.69399999999999995</v>
      </c>
      <c r="AH196" s="57">
        <v>0.84599999999999997</v>
      </c>
      <c r="AI196" s="57">
        <v>3.8860000000000001</v>
      </c>
      <c r="AJ196" s="57">
        <v>3.3889999999999998</v>
      </c>
      <c r="AK196" s="57">
        <v>0.80700000000000005</v>
      </c>
      <c r="AL196" s="57">
        <v>-5.085</v>
      </c>
      <c r="AM196" s="57">
        <v>3.8570000000000002</v>
      </c>
      <c r="AN196" s="57">
        <v>3.399</v>
      </c>
      <c r="AO196" s="57">
        <v>0.89600000000000002</v>
      </c>
    </row>
    <row r="197" spans="1:41" x14ac:dyDescent="0.25">
      <c r="A197" s="57">
        <v>2003</v>
      </c>
      <c r="B197" s="57">
        <v>3.1543950000000001</v>
      </c>
      <c r="D197" s="57">
        <v>2003</v>
      </c>
      <c r="E197" s="57">
        <v>4.8313699999999997</v>
      </c>
      <c r="H197" s="57" t="s">
        <v>196</v>
      </c>
      <c r="I197" s="57">
        <v>3.9969999999999999</v>
      </c>
      <c r="J197" s="57" t="s">
        <v>801</v>
      </c>
      <c r="K197" s="57">
        <v>0.96099999999999997</v>
      </c>
      <c r="L197" s="57">
        <v>7.8449999999999998</v>
      </c>
      <c r="M197" s="57">
        <v>-2.3050000000000002</v>
      </c>
      <c r="N197" s="57">
        <v>-11.413</v>
      </c>
      <c r="O197" s="57">
        <v>9.6929999999999996</v>
      </c>
      <c r="P197" s="57">
        <v>13.87</v>
      </c>
      <c r="Q197" s="57">
        <v>0.57399999999999995</v>
      </c>
      <c r="R197" s="57">
        <v>-0.45700000000000002</v>
      </c>
      <c r="S197" s="57">
        <v>2.6019999999999999</v>
      </c>
      <c r="T197" s="57">
        <v>-7.218</v>
      </c>
      <c r="U197" s="57">
        <v>-8.907</v>
      </c>
      <c r="V197" s="57">
        <v>13.363</v>
      </c>
      <c r="W197" s="57">
        <v>3.4860000000000002</v>
      </c>
      <c r="X197" s="57">
        <v>6.1210000000000004</v>
      </c>
      <c r="Y197" s="57">
        <v>13.157</v>
      </c>
      <c r="Z197" s="57">
        <v>3.5430000000000001</v>
      </c>
      <c r="AA197" s="57">
        <v>-4.0449999999999999</v>
      </c>
      <c r="AB197" s="57">
        <v>6.0419999999999998</v>
      </c>
      <c r="AC197" s="57">
        <v>5.9269999999999996</v>
      </c>
      <c r="AD197" s="57">
        <v>7.4180000000000001</v>
      </c>
      <c r="AE197" s="57">
        <v>1.6339999999999999</v>
      </c>
      <c r="AF197" s="57">
        <v>-2.0990000000000002</v>
      </c>
      <c r="AG197" s="57">
        <v>11.728999999999999</v>
      </c>
      <c r="AH197" s="57">
        <v>12.644</v>
      </c>
      <c r="AI197" s="57">
        <v>11.539</v>
      </c>
      <c r="AJ197" s="57">
        <v>11.795</v>
      </c>
      <c r="AK197" s="57">
        <v>11.186999999999999</v>
      </c>
      <c r="AL197" s="57">
        <v>10.041</v>
      </c>
      <c r="AM197" s="57">
        <v>10.567</v>
      </c>
      <c r="AN197" s="57">
        <v>11.385999999999999</v>
      </c>
      <c r="AO197" s="57">
        <v>8.5470000000000006</v>
      </c>
    </row>
    <row r="198" spans="1:41" x14ac:dyDescent="0.25">
      <c r="A198" s="57">
        <v>2004</v>
      </c>
      <c r="B198" s="57">
        <v>2.0677530000000002</v>
      </c>
      <c r="D198" s="57">
        <v>2004</v>
      </c>
      <c r="E198" s="57">
        <v>3.105969</v>
      </c>
      <c r="H198" s="57" t="s">
        <v>285</v>
      </c>
      <c r="I198" s="57">
        <v>-3.4969999999999999</v>
      </c>
      <c r="J198" s="57">
        <v>5.7969999999999997</v>
      </c>
      <c r="K198" s="57">
        <v>8.15</v>
      </c>
      <c r="L198" s="57">
        <v>7.093</v>
      </c>
      <c r="M198" s="57">
        <v>8.3970000000000002</v>
      </c>
      <c r="N198" s="57">
        <v>5.6189999999999998</v>
      </c>
      <c r="O198" s="57">
        <v>3.3570000000000002</v>
      </c>
      <c r="P198" s="57">
        <v>2.5489999999999999</v>
      </c>
      <c r="Q198" s="57">
        <v>5.0999999999999996</v>
      </c>
      <c r="R198" s="57">
        <v>7.8</v>
      </c>
      <c r="S198" s="57">
        <v>5.0469999999999997</v>
      </c>
      <c r="T198" s="57">
        <v>5.8090000000000002</v>
      </c>
      <c r="U198" s="57">
        <v>8.6999999999999993</v>
      </c>
      <c r="V198" s="57">
        <v>8.0779999999999994</v>
      </c>
      <c r="W198" s="57">
        <v>8.8339999999999996</v>
      </c>
      <c r="X198" s="57">
        <v>9.5399999999999991</v>
      </c>
      <c r="Y198" s="57">
        <v>9.34</v>
      </c>
      <c r="Z198" s="57">
        <v>8.1519999999999992</v>
      </c>
      <c r="AA198" s="57">
        <v>5.7649999999999997</v>
      </c>
      <c r="AB198" s="57">
        <v>4.774</v>
      </c>
      <c r="AC198" s="57">
        <v>6.7869999999999999</v>
      </c>
      <c r="AD198" s="57">
        <v>6.8949999999999996</v>
      </c>
      <c r="AE198" s="57">
        <v>7.08</v>
      </c>
      <c r="AF198" s="57">
        <v>7.3410000000000002</v>
      </c>
      <c r="AG198" s="57">
        <v>7.7889999999999997</v>
      </c>
      <c r="AH198" s="57">
        <v>7.5469999999999997</v>
      </c>
      <c r="AI198" s="57">
        <v>6.9779999999999998</v>
      </c>
      <c r="AJ198" s="57">
        <v>7.1289999999999996</v>
      </c>
      <c r="AK198" s="57">
        <v>5.6619999999999999</v>
      </c>
      <c r="AL198" s="57">
        <v>5.3979999999999997</v>
      </c>
      <c r="AM198" s="57">
        <v>6.423</v>
      </c>
      <c r="AN198" s="57">
        <v>6.24</v>
      </c>
      <c r="AO198" s="57">
        <v>5.2469999999999999</v>
      </c>
    </row>
    <row r="199" spans="1:41" x14ac:dyDescent="0.25">
      <c r="A199" s="57">
        <v>2005</v>
      </c>
      <c r="B199" s="57">
        <v>-1.9925889999999999</v>
      </c>
      <c r="D199" s="57">
        <v>2005</v>
      </c>
      <c r="E199" s="57">
        <v>0.90366380000000002</v>
      </c>
      <c r="H199" s="57" t="s">
        <v>251</v>
      </c>
      <c r="I199" s="57">
        <v>5.149</v>
      </c>
      <c r="J199" s="57">
        <v>3.423</v>
      </c>
      <c r="K199" s="57">
        <v>3.6190000000000002</v>
      </c>
      <c r="L199" s="57">
        <v>1.875</v>
      </c>
      <c r="M199" s="57">
        <v>-7.3239999999999998</v>
      </c>
      <c r="N199" s="57">
        <v>-7.3070000000000004</v>
      </c>
      <c r="O199" s="57">
        <v>3.4169999999999998</v>
      </c>
      <c r="P199" s="57">
        <v>4.3120000000000003</v>
      </c>
      <c r="Q199" s="57">
        <v>6.7530000000000001</v>
      </c>
      <c r="R199" s="57">
        <v>6.2050000000000001</v>
      </c>
      <c r="S199" s="57">
        <v>3.0369999999999999</v>
      </c>
      <c r="T199" s="57">
        <v>-0.57799999999999996</v>
      </c>
      <c r="U199" s="57">
        <v>0.33800000000000002</v>
      </c>
      <c r="V199" s="57">
        <v>2.1160000000000001</v>
      </c>
      <c r="W199" s="57">
        <v>4.3879999999999999</v>
      </c>
      <c r="X199" s="57">
        <v>4.6790000000000003</v>
      </c>
      <c r="Y199" s="57">
        <v>5.8460000000000001</v>
      </c>
      <c r="Z199" s="57">
        <v>5.1849999999999996</v>
      </c>
      <c r="AA199" s="57">
        <v>-0.57699999999999996</v>
      </c>
      <c r="AB199" s="57">
        <v>3.0819999999999999</v>
      </c>
      <c r="AC199" s="57">
        <v>4.4109999999999996</v>
      </c>
      <c r="AD199" s="57">
        <v>2.8940000000000001</v>
      </c>
      <c r="AE199" s="57">
        <v>3.6459999999999999</v>
      </c>
      <c r="AF199" s="57">
        <v>4.97</v>
      </c>
      <c r="AG199" s="57">
        <v>6.6980000000000004</v>
      </c>
      <c r="AH199" s="57">
        <v>4.7779999999999996</v>
      </c>
      <c r="AI199" s="57">
        <v>5.2430000000000003</v>
      </c>
      <c r="AJ199" s="57">
        <v>6.617</v>
      </c>
      <c r="AK199" s="57">
        <v>4.1529999999999996</v>
      </c>
      <c r="AL199" s="57">
        <v>1.1479999999999999</v>
      </c>
      <c r="AM199" s="57">
        <v>7.6319999999999997</v>
      </c>
      <c r="AN199" s="57">
        <v>3.6389999999999998</v>
      </c>
      <c r="AO199" s="57">
        <v>6.8150000000000004</v>
      </c>
    </row>
    <row r="200" spans="1:41" x14ac:dyDescent="0.25">
      <c r="A200" s="57">
        <v>2006</v>
      </c>
      <c r="B200" s="57">
        <v>5.212148</v>
      </c>
      <c r="D200" s="57">
        <v>2006</v>
      </c>
      <c r="E200" s="57">
        <v>5.3378009999999998</v>
      </c>
      <c r="H200" s="57" t="s">
        <v>233</v>
      </c>
      <c r="I200" s="57">
        <v>9.4819999999999993</v>
      </c>
      <c r="J200" s="57">
        <v>8.5389999999999997</v>
      </c>
      <c r="K200" s="57">
        <v>-0.52200000000000002</v>
      </c>
      <c r="L200" s="57">
        <v>-3.4940000000000002</v>
      </c>
      <c r="M200" s="57">
        <v>3.4060000000000001</v>
      </c>
      <c r="N200" s="57">
        <v>2.173</v>
      </c>
      <c r="O200" s="57">
        <v>-3.113</v>
      </c>
      <c r="P200" s="57">
        <v>1.736</v>
      </c>
      <c r="Q200" s="57">
        <v>1.266</v>
      </c>
      <c r="R200" s="57">
        <v>4.13</v>
      </c>
      <c r="S200" s="57">
        <v>5.1639999999999997</v>
      </c>
      <c r="T200" s="57">
        <v>4.194</v>
      </c>
      <c r="U200" s="57">
        <v>3.569</v>
      </c>
      <c r="V200" s="57">
        <v>2.617</v>
      </c>
      <c r="W200" s="57">
        <v>4.7140000000000004</v>
      </c>
      <c r="X200" s="57">
        <v>-5.7679999999999998</v>
      </c>
      <c r="Y200" s="57">
        <v>5.6550000000000002</v>
      </c>
      <c r="Z200" s="57">
        <v>7.1760000000000002</v>
      </c>
      <c r="AA200" s="57">
        <v>4.7309999999999999</v>
      </c>
      <c r="AB200" s="57">
        <v>2.6629999999999998</v>
      </c>
      <c r="AC200" s="57">
        <v>5.0880000000000001</v>
      </c>
      <c r="AD200" s="57">
        <v>-0.39900000000000002</v>
      </c>
      <c r="AE200" s="57">
        <v>0.13300000000000001</v>
      </c>
      <c r="AF200" s="57">
        <v>1.4330000000000001</v>
      </c>
      <c r="AG200" s="57">
        <v>4.0730000000000004</v>
      </c>
      <c r="AH200" s="57">
        <v>3.206</v>
      </c>
      <c r="AI200" s="57">
        <v>4.9960000000000004</v>
      </c>
      <c r="AJ200" s="57">
        <v>3.1349999999999998</v>
      </c>
      <c r="AK200" s="57">
        <v>1.2170000000000001</v>
      </c>
      <c r="AL200" s="57">
        <v>-4.5270000000000001</v>
      </c>
      <c r="AM200" s="57">
        <v>5.0819999999999999</v>
      </c>
      <c r="AN200" s="57">
        <v>3.9929999999999999</v>
      </c>
      <c r="AO200" s="57">
        <v>3.5979999999999999</v>
      </c>
    </row>
    <row r="201" spans="1:41" x14ac:dyDescent="0.25">
      <c r="A201" s="57">
        <v>2007</v>
      </c>
      <c r="B201" s="57">
        <v>-3.4656660000000001</v>
      </c>
      <c r="D201" s="57">
        <v>2007</v>
      </c>
      <c r="E201" s="57">
        <v>3.7040790000000001</v>
      </c>
      <c r="H201" s="57" t="s">
        <v>216</v>
      </c>
      <c r="I201" s="57">
        <v>3.181</v>
      </c>
      <c r="J201" s="57">
        <v>4.1769999999999996</v>
      </c>
      <c r="K201" s="57">
        <v>3.3769999999999998</v>
      </c>
      <c r="L201" s="57">
        <v>3.0609999999999999</v>
      </c>
      <c r="M201" s="57">
        <v>4.4640000000000004</v>
      </c>
      <c r="N201" s="57">
        <v>6.3330000000000002</v>
      </c>
      <c r="O201" s="57">
        <v>2.831</v>
      </c>
      <c r="P201" s="57">
        <v>4.1070000000000002</v>
      </c>
      <c r="Q201" s="57">
        <v>7.1470000000000002</v>
      </c>
      <c r="R201" s="57">
        <v>5.37</v>
      </c>
      <c r="S201" s="57">
        <v>5.5720000000000001</v>
      </c>
      <c r="T201" s="57">
        <v>3.3239999999999998</v>
      </c>
      <c r="U201" s="57">
        <v>0.81899999999999995</v>
      </c>
      <c r="V201" s="57">
        <v>0.17100000000000001</v>
      </c>
      <c r="W201" s="57">
        <v>0.86399999999999999</v>
      </c>
      <c r="X201" s="57">
        <v>1.9419999999999999</v>
      </c>
      <c r="Y201" s="57">
        <v>2.61</v>
      </c>
      <c r="Z201" s="57">
        <v>1.5960000000000001</v>
      </c>
      <c r="AA201" s="57">
        <v>-2.0030000000000001</v>
      </c>
      <c r="AB201" s="57">
        <v>-0.19900000000000001</v>
      </c>
      <c r="AC201" s="57">
        <v>2.2570000000000001</v>
      </c>
      <c r="AD201" s="57">
        <v>0.35499999999999998</v>
      </c>
      <c r="AE201" s="57">
        <v>0.28999999999999998</v>
      </c>
      <c r="AF201" s="57">
        <v>1.6850000000000001</v>
      </c>
      <c r="AG201" s="57">
        <v>2.3610000000000002</v>
      </c>
      <c r="AH201" s="57">
        <v>1.3029999999999999</v>
      </c>
      <c r="AI201" s="57">
        <v>1.6930000000000001</v>
      </c>
      <c r="AJ201" s="57">
        <v>2.1920000000000002</v>
      </c>
      <c r="AK201" s="57">
        <v>-1.042</v>
      </c>
      <c r="AL201" s="57">
        <v>-5.5270000000000001</v>
      </c>
      <c r="AM201" s="57">
        <v>4.6520000000000001</v>
      </c>
      <c r="AN201" s="57">
        <v>-0.58499999999999996</v>
      </c>
      <c r="AO201" s="57">
        <v>1.9570000000000001</v>
      </c>
    </row>
    <row r="202" spans="1:41" x14ac:dyDescent="0.25">
      <c r="A202" s="57">
        <v>2008</v>
      </c>
      <c r="B202" s="57">
        <v>-5.7983669999999998</v>
      </c>
      <c r="D202" s="57">
        <v>2008</v>
      </c>
      <c r="E202" s="57">
        <v>4.198207</v>
      </c>
      <c r="H202" s="57" t="s">
        <v>255</v>
      </c>
      <c r="I202" s="57" t="s">
        <v>705</v>
      </c>
      <c r="J202" s="57" t="s">
        <v>705</v>
      </c>
      <c r="K202" s="57" t="s">
        <v>705</v>
      </c>
      <c r="L202" s="57" t="s">
        <v>705</v>
      </c>
      <c r="M202" s="57" t="s">
        <v>705</v>
      </c>
      <c r="N202" s="57" t="s">
        <v>705</v>
      </c>
      <c r="O202" s="57" t="s">
        <v>705</v>
      </c>
      <c r="P202" s="57" t="s">
        <v>705</v>
      </c>
      <c r="Q202" s="57" t="s">
        <v>705</v>
      </c>
      <c r="R202" s="57" t="s">
        <v>705</v>
      </c>
      <c r="S202" s="57" t="s">
        <v>705</v>
      </c>
      <c r="T202" s="57" t="s">
        <v>705</v>
      </c>
      <c r="U202" s="57" t="s">
        <v>705</v>
      </c>
      <c r="V202" s="57">
        <v>-8.6999999999999993</v>
      </c>
      <c r="W202" s="57">
        <v>-12.7</v>
      </c>
      <c r="X202" s="57">
        <v>-4.0999999999999996</v>
      </c>
      <c r="Y202" s="57">
        <v>-3.6080000000000001</v>
      </c>
      <c r="Z202" s="57">
        <v>1.381</v>
      </c>
      <c r="AA202" s="57">
        <v>-5.3449999999999998</v>
      </c>
      <c r="AB202" s="57">
        <v>6.351</v>
      </c>
      <c r="AC202" s="57">
        <v>10.045999999999999</v>
      </c>
      <c r="AD202" s="57">
        <v>5.0910000000000002</v>
      </c>
      <c r="AE202" s="57">
        <v>4.7439999999999998</v>
      </c>
      <c r="AF202" s="57">
        <v>7.2530000000000001</v>
      </c>
      <c r="AG202" s="57">
        <v>7.1509999999999998</v>
      </c>
      <c r="AH202" s="57">
        <v>6.3879999999999999</v>
      </c>
      <c r="AI202" s="57">
        <v>8.1530000000000005</v>
      </c>
      <c r="AJ202" s="57">
        <v>8.5350000000000001</v>
      </c>
      <c r="AK202" s="57">
        <v>5.2480000000000002</v>
      </c>
      <c r="AL202" s="57">
        <v>-7.8</v>
      </c>
      <c r="AM202" s="57">
        <v>4.5</v>
      </c>
      <c r="AN202" s="57">
        <v>4.3</v>
      </c>
      <c r="AO202" s="57">
        <v>3.4</v>
      </c>
    </row>
    <row r="203" spans="1:41" x14ac:dyDescent="0.25">
      <c r="A203" s="57">
        <v>2009</v>
      </c>
      <c r="B203" s="57">
        <v>-0.50655289999999997</v>
      </c>
      <c r="D203" s="57">
        <v>2009</v>
      </c>
      <c r="E203" s="57">
        <v>3.332951</v>
      </c>
      <c r="H203" s="57" t="s">
        <v>162</v>
      </c>
      <c r="I203" s="57">
        <v>0.375</v>
      </c>
      <c r="J203" s="57">
        <v>3.0760000000000001</v>
      </c>
      <c r="K203" s="57">
        <v>3.206</v>
      </c>
      <c r="L203" s="57">
        <v>4.6100000000000003</v>
      </c>
      <c r="M203" s="57">
        <v>4.1769999999999996</v>
      </c>
      <c r="N203" s="57">
        <v>3.7440000000000002</v>
      </c>
      <c r="O203" s="57">
        <v>3.9849999999999999</v>
      </c>
      <c r="P203" s="57">
        <v>2.931</v>
      </c>
      <c r="Q203" s="57">
        <v>2.3879999999999999</v>
      </c>
      <c r="R203" s="57">
        <v>4.298</v>
      </c>
      <c r="S203" s="57">
        <v>4.6029999999999998</v>
      </c>
      <c r="T203" s="57">
        <v>4.2030000000000003</v>
      </c>
      <c r="U203" s="57">
        <v>4.8010000000000002</v>
      </c>
      <c r="V203" s="57">
        <v>4.3239999999999998</v>
      </c>
      <c r="W203" s="57">
        <v>4.5129999999999999</v>
      </c>
      <c r="X203" s="57">
        <v>4.7699999999999996</v>
      </c>
      <c r="Y203" s="57">
        <v>5.0129999999999999</v>
      </c>
      <c r="Z203" s="57">
        <v>5.3040000000000003</v>
      </c>
      <c r="AA203" s="57">
        <v>5.0439999999999996</v>
      </c>
      <c r="AB203" s="57">
        <v>5.4210000000000003</v>
      </c>
      <c r="AC203" s="57">
        <v>5.6</v>
      </c>
      <c r="AD203" s="57">
        <v>4.8339999999999996</v>
      </c>
      <c r="AE203" s="57">
        <v>4.8449999999999998</v>
      </c>
      <c r="AF203" s="57">
        <v>5.7759999999999998</v>
      </c>
      <c r="AG203" s="57">
        <v>6.1079999999999997</v>
      </c>
      <c r="AH203" s="57">
        <v>6.3019999999999996</v>
      </c>
      <c r="AI203" s="57">
        <v>6.5250000000000004</v>
      </c>
      <c r="AJ203" s="57">
        <v>6.3049999999999997</v>
      </c>
      <c r="AK203" s="57">
        <v>5.9589999999999996</v>
      </c>
      <c r="AL203" s="57">
        <v>5.91</v>
      </c>
      <c r="AM203" s="57">
        <v>6.3979999999999997</v>
      </c>
      <c r="AN203" s="57">
        <v>6.4630000000000001</v>
      </c>
      <c r="AO203" s="57">
        <v>6.1289999999999996</v>
      </c>
    </row>
    <row r="204" spans="1:41" x14ac:dyDescent="0.25">
      <c r="A204" s="57">
        <v>2010</v>
      </c>
      <c r="B204" s="57">
        <v>4.4574639999999999</v>
      </c>
      <c r="D204" s="57">
        <v>2010</v>
      </c>
      <c r="E204" s="57">
        <v>2.1316579999999998</v>
      </c>
      <c r="H204" s="57" t="s">
        <v>243</v>
      </c>
      <c r="I204" s="57">
        <v>2.8719999999999999</v>
      </c>
      <c r="J204" s="57">
        <v>20.838000000000001</v>
      </c>
      <c r="K204" s="57">
        <v>-1.0529999999999999</v>
      </c>
      <c r="L204" s="57">
        <v>-5.05</v>
      </c>
      <c r="M204" s="57">
        <v>-2.0219999999999998</v>
      </c>
      <c r="N204" s="57">
        <v>8.3230000000000004</v>
      </c>
      <c r="O204" s="57">
        <v>-8.7539999999999996</v>
      </c>
      <c r="P204" s="57">
        <v>-10.752000000000001</v>
      </c>
      <c r="Q204" s="57">
        <v>7.5430000000000001</v>
      </c>
      <c r="R204" s="57">
        <v>6.4669999999999996</v>
      </c>
      <c r="S204" s="57">
        <v>12.766</v>
      </c>
      <c r="T204" s="57">
        <v>-0.61799999999999999</v>
      </c>
      <c r="U204" s="57">
        <v>0.434</v>
      </c>
      <c r="V204" s="57">
        <v>2.09</v>
      </c>
      <c r="W204" s="57">
        <v>0.91</v>
      </c>
      <c r="X204" s="57">
        <v>-0.307</v>
      </c>
      <c r="Y204" s="57">
        <v>4.9939999999999998</v>
      </c>
      <c r="Z204" s="57">
        <v>2.802</v>
      </c>
      <c r="AA204" s="57">
        <v>2.7160000000000002</v>
      </c>
      <c r="AB204" s="57">
        <v>0.47399999999999998</v>
      </c>
      <c r="AC204" s="57">
        <v>5.3179999999999996</v>
      </c>
      <c r="AD204" s="57">
        <v>8.1639999999999997</v>
      </c>
      <c r="AE204" s="57">
        <v>21.177</v>
      </c>
      <c r="AF204" s="57">
        <v>10.335000000000001</v>
      </c>
      <c r="AG204" s="57">
        <v>10.585000000000001</v>
      </c>
      <c r="AH204" s="57">
        <v>5.3929999999999998</v>
      </c>
      <c r="AI204" s="57">
        <v>6.2110000000000003</v>
      </c>
      <c r="AJ204" s="57">
        <v>6.9720000000000004</v>
      </c>
      <c r="AK204" s="57">
        <v>5.984</v>
      </c>
      <c r="AL204" s="57">
        <v>6.96</v>
      </c>
      <c r="AM204" s="57">
        <v>7.976</v>
      </c>
      <c r="AN204" s="57">
        <v>7.3559999999999999</v>
      </c>
      <c r="AO204" s="57">
        <v>6.5839999999999996</v>
      </c>
    </row>
    <row r="205" spans="1:41" x14ac:dyDescent="0.25">
      <c r="A205" s="57">
        <v>1990</v>
      </c>
      <c r="B205" s="57">
        <v>1.7731319999999999</v>
      </c>
      <c r="D205" s="57">
        <v>1990</v>
      </c>
      <c r="E205" s="57">
        <v>4.1129769999999999</v>
      </c>
      <c r="H205" s="57" t="s">
        <v>246</v>
      </c>
      <c r="I205" s="57">
        <v>8.5259999999999998</v>
      </c>
      <c r="J205" s="57">
        <v>6.8310000000000004</v>
      </c>
      <c r="K205" s="57">
        <v>6.5369999999999999</v>
      </c>
      <c r="L205" s="57">
        <v>6.7779999999999996</v>
      </c>
      <c r="M205" s="57">
        <v>5.0650000000000004</v>
      </c>
      <c r="N205" s="57">
        <v>7.5919999999999996</v>
      </c>
      <c r="O205" s="57">
        <v>5.5019999999999998</v>
      </c>
      <c r="P205" s="57">
        <v>6.452</v>
      </c>
      <c r="Q205" s="57">
        <v>7.625</v>
      </c>
      <c r="R205" s="57">
        <v>4.96</v>
      </c>
      <c r="S205" s="57">
        <v>4.4589999999999996</v>
      </c>
      <c r="T205" s="57">
        <v>5.4169999999999998</v>
      </c>
      <c r="U205" s="57">
        <v>7.57</v>
      </c>
      <c r="V205" s="57">
        <v>2.097</v>
      </c>
      <c r="W205" s="57">
        <v>4.3689999999999998</v>
      </c>
      <c r="X205" s="57">
        <v>5.0620000000000003</v>
      </c>
      <c r="Y205" s="57">
        <v>6.5990000000000002</v>
      </c>
      <c r="Z205" s="57">
        <v>1.7030000000000001</v>
      </c>
      <c r="AA205" s="57">
        <v>3.4940000000000002</v>
      </c>
      <c r="AB205" s="57">
        <v>4.1840000000000002</v>
      </c>
      <c r="AC205" s="57">
        <v>3.9060000000000001</v>
      </c>
      <c r="AD205" s="57">
        <v>1.9670000000000001</v>
      </c>
      <c r="AE205" s="57">
        <v>3.1120000000000001</v>
      </c>
      <c r="AF205" s="57">
        <v>4.726</v>
      </c>
      <c r="AG205" s="57">
        <v>7.4829999999999997</v>
      </c>
      <c r="AH205" s="57">
        <v>8.9580000000000002</v>
      </c>
      <c r="AI205" s="57">
        <v>5.8179999999999996</v>
      </c>
      <c r="AJ205" s="57">
        <v>5.5369999999999999</v>
      </c>
      <c r="AK205" s="57">
        <v>4.9880000000000004</v>
      </c>
      <c r="AL205" s="57">
        <v>0.36099999999999999</v>
      </c>
      <c r="AM205" s="57">
        <v>2.581</v>
      </c>
      <c r="AN205" s="57">
        <v>3.6629999999999998</v>
      </c>
      <c r="AO205" s="57">
        <v>4.3609999999999998</v>
      </c>
    </row>
    <row r="206" spans="1:41" x14ac:dyDescent="0.25">
      <c r="A206" s="57">
        <v>1991</v>
      </c>
      <c r="B206" s="57">
        <v>-1.0488820000000001</v>
      </c>
      <c r="D206" s="57">
        <v>1991</v>
      </c>
      <c r="E206" s="57">
        <v>4.2659520000000004</v>
      </c>
      <c r="H206" s="57" t="s">
        <v>169</v>
      </c>
      <c r="I206" s="57">
        <v>9.19</v>
      </c>
      <c r="J206" s="57">
        <v>-4.4000000000000004</v>
      </c>
      <c r="K206" s="57">
        <v>0.59599999999999997</v>
      </c>
      <c r="L206" s="57">
        <v>-3.4</v>
      </c>
      <c r="M206" s="57">
        <v>5.3070000000000004</v>
      </c>
      <c r="N206" s="57">
        <v>7.9009999999999998</v>
      </c>
      <c r="O206" s="57">
        <v>7.5439999999999996</v>
      </c>
      <c r="P206" s="57">
        <v>3.601</v>
      </c>
      <c r="Q206" s="57">
        <v>0.26400000000000001</v>
      </c>
      <c r="R206" s="57">
        <v>3.2</v>
      </c>
      <c r="S206" s="57">
        <v>-4.1680000000000001</v>
      </c>
      <c r="T206" s="57">
        <v>1.0309999999999999</v>
      </c>
      <c r="U206" s="57">
        <v>-0.46700000000000003</v>
      </c>
      <c r="V206" s="57">
        <v>4.665</v>
      </c>
      <c r="W206" s="57">
        <v>5.3339999999999996</v>
      </c>
      <c r="X206" s="57">
        <v>4.4169999999999998</v>
      </c>
      <c r="Y206" s="57">
        <v>2.15</v>
      </c>
      <c r="Z206" s="57">
        <v>3.375</v>
      </c>
      <c r="AA206" s="57">
        <v>3.5000000000000003E-2</v>
      </c>
      <c r="AB206" s="57">
        <v>0.254</v>
      </c>
      <c r="AC206" s="57">
        <v>4.306</v>
      </c>
      <c r="AD206" s="57">
        <v>1.3129999999999999</v>
      </c>
      <c r="AE206" s="57">
        <v>2.6579999999999999</v>
      </c>
      <c r="AF206" s="57">
        <v>1.147</v>
      </c>
      <c r="AG206" s="57">
        <v>5.7119999999999997</v>
      </c>
      <c r="AH206" s="57">
        <v>3.16</v>
      </c>
      <c r="AI206" s="57">
        <v>3.9569999999999999</v>
      </c>
      <c r="AJ206" s="57">
        <v>6.0910000000000002</v>
      </c>
      <c r="AK206" s="57">
        <v>5.1719999999999997</v>
      </c>
      <c r="AL206" s="57">
        <v>-0.33</v>
      </c>
      <c r="AM206" s="57">
        <v>7.5339999999999998</v>
      </c>
      <c r="AN206" s="57">
        <v>2.7330000000000001</v>
      </c>
      <c r="AO206" s="57">
        <v>0.872</v>
      </c>
    </row>
    <row r="207" spans="1:41" x14ac:dyDescent="0.25">
      <c r="A207" s="57">
        <v>1992</v>
      </c>
      <c r="B207" s="57">
        <v>5.6008190000000004</v>
      </c>
      <c r="D207" s="57">
        <v>1992</v>
      </c>
      <c r="E207" s="57">
        <v>1.5990530000000001</v>
      </c>
      <c r="H207" s="57" t="s">
        <v>210</v>
      </c>
      <c r="I207" s="57">
        <v>9.8800000000000008</v>
      </c>
      <c r="J207" s="57">
        <v>7.6040000000000001</v>
      </c>
      <c r="K207" s="57">
        <v>2.246</v>
      </c>
      <c r="L207" s="57">
        <v>4.1929999999999996</v>
      </c>
      <c r="M207" s="57">
        <v>6.9749999999999996</v>
      </c>
      <c r="N207" s="57">
        <v>2.4630000000000001</v>
      </c>
      <c r="O207" s="57">
        <v>5.8760000000000003</v>
      </c>
      <c r="P207" s="57">
        <v>4.9260000000000002</v>
      </c>
      <c r="Q207" s="57">
        <v>5.78</v>
      </c>
      <c r="R207" s="57">
        <v>7.4569999999999999</v>
      </c>
      <c r="S207" s="57">
        <v>7.2409999999999997</v>
      </c>
      <c r="T207" s="57">
        <v>6.95</v>
      </c>
      <c r="U207" s="57">
        <v>6.46</v>
      </c>
      <c r="V207" s="57">
        <v>7.9960000000000004</v>
      </c>
      <c r="W207" s="57">
        <v>7.54</v>
      </c>
      <c r="X207" s="57">
        <v>8.2200000000000006</v>
      </c>
      <c r="Y207" s="57">
        <v>7.8179999999999996</v>
      </c>
      <c r="Z207" s="57">
        <v>4.7</v>
      </c>
      <c r="AA207" s="57">
        <v>-13.127000000000001</v>
      </c>
      <c r="AB207" s="57">
        <v>0.79100000000000004</v>
      </c>
      <c r="AC207" s="57">
        <v>4.1989999999999998</v>
      </c>
      <c r="AD207" s="57">
        <v>3.6429999999999998</v>
      </c>
      <c r="AE207" s="57">
        <v>4.4989999999999997</v>
      </c>
      <c r="AF207" s="57">
        <v>4.78</v>
      </c>
      <c r="AG207" s="57">
        <v>5.0309999999999997</v>
      </c>
      <c r="AH207" s="57">
        <v>5.6929999999999996</v>
      </c>
      <c r="AI207" s="57">
        <v>5.5010000000000003</v>
      </c>
      <c r="AJ207" s="57">
        <v>6.3449999999999998</v>
      </c>
      <c r="AK207" s="57">
        <v>6.0140000000000002</v>
      </c>
      <c r="AL207" s="57">
        <v>4.6289999999999996</v>
      </c>
      <c r="AM207" s="57">
        <v>6.2240000000000002</v>
      </c>
      <c r="AN207" s="57">
        <v>6.49</v>
      </c>
      <c r="AO207" s="57">
        <v>6.226</v>
      </c>
    </row>
    <row r="208" spans="1:41" x14ac:dyDescent="0.25">
      <c r="A208" s="57">
        <v>1993</v>
      </c>
      <c r="B208" s="57">
        <v>6.6637839999999997</v>
      </c>
      <c r="D208" s="57">
        <v>1993</v>
      </c>
      <c r="E208" s="57">
        <v>4.3095280000000002</v>
      </c>
      <c r="H208" s="57" t="s">
        <v>123</v>
      </c>
      <c r="I208" s="57">
        <v>-0.245</v>
      </c>
      <c r="J208" s="57">
        <v>2.5950000000000002</v>
      </c>
      <c r="K208" s="57">
        <v>-1.911</v>
      </c>
      <c r="L208" s="57">
        <v>4.633</v>
      </c>
      <c r="M208" s="57">
        <v>7.2590000000000003</v>
      </c>
      <c r="N208" s="57">
        <v>4.2389999999999999</v>
      </c>
      <c r="O208" s="57">
        <v>3.512</v>
      </c>
      <c r="P208" s="57">
        <v>3.4620000000000002</v>
      </c>
      <c r="Q208" s="57">
        <v>4.2039999999999997</v>
      </c>
      <c r="R208" s="57">
        <v>3.68</v>
      </c>
      <c r="S208" s="57">
        <v>1.919</v>
      </c>
      <c r="T208" s="57">
        <v>-7.2999999999999995E-2</v>
      </c>
      <c r="U208" s="57">
        <v>3.5550000000000002</v>
      </c>
      <c r="V208" s="57">
        <v>2.7450000000000001</v>
      </c>
      <c r="W208" s="57">
        <v>4.0369999999999999</v>
      </c>
      <c r="X208" s="57">
        <v>2.7189999999999999</v>
      </c>
      <c r="Y208" s="57">
        <v>3.7959999999999998</v>
      </c>
      <c r="Z208" s="57">
        <v>4.4870000000000001</v>
      </c>
      <c r="AA208" s="57">
        <v>4.45</v>
      </c>
      <c r="AB208" s="57">
        <v>4.8460000000000001</v>
      </c>
      <c r="AC208" s="57">
        <v>4.0910000000000002</v>
      </c>
      <c r="AD208" s="57">
        <v>0.94899999999999995</v>
      </c>
      <c r="AE208" s="57">
        <v>1.776</v>
      </c>
      <c r="AF208" s="57">
        <v>2.7909999999999999</v>
      </c>
      <c r="AG208" s="57">
        <v>3.798</v>
      </c>
      <c r="AH208" s="57">
        <v>3.351</v>
      </c>
      <c r="AI208" s="57">
        <v>2.6669999999999998</v>
      </c>
      <c r="AJ208" s="57">
        <v>1.79</v>
      </c>
      <c r="AK208" s="57">
        <v>-0.29099999999999998</v>
      </c>
      <c r="AL208" s="57">
        <v>-2.802</v>
      </c>
      <c r="AM208" s="57">
        <v>2.5070000000000001</v>
      </c>
      <c r="AN208" s="57">
        <v>1.847</v>
      </c>
      <c r="AO208" s="57">
        <v>2.7789999999999999</v>
      </c>
    </row>
    <row r="209" spans="1:41" x14ac:dyDescent="0.25">
      <c r="A209" s="57">
        <v>1994</v>
      </c>
      <c r="B209" s="57">
        <v>10.43507</v>
      </c>
      <c r="D209" s="57">
        <v>1994</v>
      </c>
      <c r="E209" s="57">
        <v>5.1398539999999997</v>
      </c>
      <c r="H209" s="57" t="s">
        <v>209</v>
      </c>
      <c r="I209" s="57">
        <v>5.2889999999999997</v>
      </c>
      <c r="J209" s="57">
        <v>5.9989999999999997</v>
      </c>
      <c r="K209" s="57">
        <v>3.4660000000000002</v>
      </c>
      <c r="L209" s="57">
        <v>7.3</v>
      </c>
      <c r="M209" s="57">
        <v>3.823</v>
      </c>
      <c r="N209" s="57">
        <v>5.234</v>
      </c>
      <c r="O209" s="57">
        <v>4.7679999999999998</v>
      </c>
      <c r="P209" s="57">
        <v>3.9569999999999999</v>
      </c>
      <c r="Q209" s="57">
        <v>9.6370000000000005</v>
      </c>
      <c r="R209" s="57">
        <v>5.9509999999999996</v>
      </c>
      <c r="S209" s="57">
        <v>5.5289999999999999</v>
      </c>
      <c r="T209" s="57">
        <v>1.0640000000000001</v>
      </c>
      <c r="U209" s="57">
        <v>5.48</v>
      </c>
      <c r="V209" s="57">
        <v>4.7670000000000003</v>
      </c>
      <c r="W209" s="57">
        <v>6.6539999999999999</v>
      </c>
      <c r="X209" s="57">
        <v>7.57</v>
      </c>
      <c r="Y209" s="57">
        <v>7.5570000000000004</v>
      </c>
      <c r="Z209" s="57">
        <v>4.0549999999999997</v>
      </c>
      <c r="AA209" s="57">
        <v>6.194</v>
      </c>
      <c r="AB209" s="57">
        <v>7.3869999999999996</v>
      </c>
      <c r="AC209" s="57">
        <v>4.03</v>
      </c>
      <c r="AD209" s="57">
        <v>5.2169999999999996</v>
      </c>
      <c r="AE209" s="57">
        <v>3.7669999999999999</v>
      </c>
      <c r="AF209" s="57">
        <v>8.3710000000000004</v>
      </c>
      <c r="AG209" s="57">
        <v>7.8639999999999999</v>
      </c>
      <c r="AH209" s="57">
        <v>9.2850000000000001</v>
      </c>
      <c r="AI209" s="57">
        <v>9.2639999999999993</v>
      </c>
      <c r="AJ209" s="57">
        <v>9.8010000000000002</v>
      </c>
      <c r="AK209" s="57">
        <v>3.891</v>
      </c>
      <c r="AL209" s="57">
        <v>8.48</v>
      </c>
      <c r="AM209" s="57">
        <v>10.545999999999999</v>
      </c>
      <c r="AN209" s="57">
        <v>6.3310000000000004</v>
      </c>
      <c r="AO209" s="57">
        <v>3.2370000000000001</v>
      </c>
    </row>
    <row r="210" spans="1:41" x14ac:dyDescent="0.25">
      <c r="A210" s="57">
        <v>1995</v>
      </c>
      <c r="B210" s="57">
        <v>4.2029290000000001</v>
      </c>
      <c r="D210" s="57">
        <v>1995</v>
      </c>
      <c r="E210" s="57">
        <v>4.2767289999999996</v>
      </c>
      <c r="H210" s="57" t="s">
        <v>182</v>
      </c>
      <c r="I210" s="57">
        <v>7.91</v>
      </c>
      <c r="J210" s="57">
        <v>5.2</v>
      </c>
      <c r="K210" s="57">
        <v>9.1</v>
      </c>
      <c r="L210" s="57">
        <v>10.9</v>
      </c>
      <c r="M210" s="57">
        <v>15.2</v>
      </c>
      <c r="N210" s="57">
        <v>13.5</v>
      </c>
      <c r="O210" s="57">
        <v>8.8000000000000007</v>
      </c>
      <c r="P210" s="57">
        <v>11.6</v>
      </c>
      <c r="Q210" s="57">
        <v>11.3</v>
      </c>
      <c r="R210" s="57">
        <v>4.0999999999999996</v>
      </c>
      <c r="S210" s="57">
        <v>3.839</v>
      </c>
      <c r="T210" s="57">
        <v>9.1790000000000003</v>
      </c>
      <c r="U210" s="57">
        <v>14.241</v>
      </c>
      <c r="V210" s="57">
        <v>13.964</v>
      </c>
      <c r="W210" s="57">
        <v>13.081</v>
      </c>
      <c r="X210" s="57">
        <v>10.925000000000001</v>
      </c>
      <c r="Y210" s="57">
        <v>10.009</v>
      </c>
      <c r="Z210" s="57">
        <v>9.2970000000000006</v>
      </c>
      <c r="AA210" s="57">
        <v>7.8330000000000002</v>
      </c>
      <c r="AB210" s="57">
        <v>7.62</v>
      </c>
      <c r="AC210" s="57">
        <v>8.4309999999999992</v>
      </c>
      <c r="AD210" s="57">
        <v>8.3000000000000007</v>
      </c>
      <c r="AE210" s="57">
        <v>9.0820000000000007</v>
      </c>
      <c r="AF210" s="57">
        <v>10.025</v>
      </c>
      <c r="AG210" s="57">
        <v>10.085000000000001</v>
      </c>
      <c r="AH210" s="57">
        <v>11.31</v>
      </c>
      <c r="AI210" s="57">
        <v>12.677</v>
      </c>
      <c r="AJ210" s="57">
        <v>14.162000000000001</v>
      </c>
      <c r="AK210" s="57">
        <v>9.6349999999999998</v>
      </c>
      <c r="AL210" s="57">
        <v>9.2140000000000004</v>
      </c>
      <c r="AM210" s="57">
        <v>10.446999999999999</v>
      </c>
      <c r="AN210" s="57">
        <v>9.3000000000000007</v>
      </c>
      <c r="AO210" s="57">
        <v>7.7</v>
      </c>
    </row>
    <row r="211" spans="1:41" x14ac:dyDescent="0.25">
      <c r="A211" s="57">
        <v>1996</v>
      </c>
      <c r="B211" s="57">
        <v>7.4211850000000004</v>
      </c>
      <c r="D211" s="57">
        <v>1996</v>
      </c>
      <c r="E211" s="57">
        <v>3.6805349999999999</v>
      </c>
    </row>
    <row r="212" spans="1:41" x14ac:dyDescent="0.25">
      <c r="A212" s="57">
        <v>1997</v>
      </c>
      <c r="B212" s="57">
        <v>6.4368629999999998</v>
      </c>
      <c r="D212" s="57">
        <v>1997</v>
      </c>
      <c r="E212" s="57">
        <v>3.746076</v>
      </c>
    </row>
    <row r="213" spans="1:41" x14ac:dyDescent="0.25">
      <c r="A213" s="57">
        <v>1998</v>
      </c>
      <c r="B213" s="57">
        <v>6.0562569999999996</v>
      </c>
      <c r="D213" s="57">
        <v>1998</v>
      </c>
      <c r="E213" s="57">
        <v>3.722534</v>
      </c>
    </row>
    <row r="214" spans="1:41" x14ac:dyDescent="0.25">
      <c r="A214" s="57">
        <v>1999</v>
      </c>
      <c r="B214" s="57">
        <v>13.856949999999999</v>
      </c>
      <c r="D214" s="57">
        <v>1999</v>
      </c>
      <c r="E214" s="57">
        <v>1.7008620000000001</v>
      </c>
    </row>
    <row r="215" spans="1:41" x14ac:dyDescent="0.25">
      <c r="A215" s="57">
        <v>2000</v>
      </c>
      <c r="B215" s="57">
        <v>3.6217090000000001</v>
      </c>
      <c r="D215" s="57">
        <v>2000</v>
      </c>
      <c r="E215" s="57">
        <v>3.0782750000000001</v>
      </c>
    </row>
    <row r="216" spans="1:41" x14ac:dyDescent="0.25">
      <c r="A216" s="57">
        <v>2001</v>
      </c>
      <c r="B216" s="57">
        <v>6.0509789999999999</v>
      </c>
      <c r="D216" s="57">
        <v>2001</v>
      </c>
      <c r="E216" s="57">
        <v>2.6090900000000001</v>
      </c>
    </row>
    <row r="217" spans="1:41" x14ac:dyDescent="0.25">
      <c r="A217" s="57">
        <v>2002</v>
      </c>
      <c r="B217" s="57">
        <v>7.161289</v>
      </c>
      <c r="D217" s="57">
        <v>2002</v>
      </c>
      <c r="E217" s="57">
        <v>1.895168</v>
      </c>
    </row>
    <row r="218" spans="1:41" x14ac:dyDescent="0.25">
      <c r="A218" s="57">
        <v>2003</v>
      </c>
      <c r="B218" s="57">
        <v>3.626395</v>
      </c>
      <c r="D218" s="57">
        <v>2003</v>
      </c>
      <c r="E218" s="57">
        <v>3.399664</v>
      </c>
    </row>
    <row r="219" spans="1:41" x14ac:dyDescent="0.25">
      <c r="A219" s="57">
        <v>2004</v>
      </c>
      <c r="B219" s="57">
        <v>7.1678870000000003</v>
      </c>
      <c r="D219" s="57">
        <v>2004</v>
      </c>
      <c r="E219" s="57">
        <v>4.7229989999999997</v>
      </c>
    </row>
    <row r="220" spans="1:41" x14ac:dyDescent="0.25">
      <c r="A220" s="57">
        <v>2005</v>
      </c>
      <c r="B220" s="57">
        <v>4.0654310000000002</v>
      </c>
      <c r="D220" s="57">
        <v>2005</v>
      </c>
      <c r="E220" s="57">
        <v>3.6351230000000001</v>
      </c>
    </row>
    <row r="221" spans="1:41" x14ac:dyDescent="0.25">
      <c r="A221" s="57">
        <v>2006</v>
      </c>
      <c r="B221" s="57">
        <v>10.12806</v>
      </c>
      <c r="D221" s="57">
        <v>2006</v>
      </c>
      <c r="E221" s="57">
        <v>5.0825170000000002</v>
      </c>
    </row>
    <row r="222" spans="1:41" x14ac:dyDescent="0.25">
      <c r="A222" s="57">
        <v>2007</v>
      </c>
      <c r="B222" s="57">
        <v>12.82563</v>
      </c>
      <c r="D222" s="57">
        <v>2007</v>
      </c>
      <c r="E222" s="57">
        <v>4.2026139999999996</v>
      </c>
    </row>
    <row r="223" spans="1:41" x14ac:dyDescent="0.25">
      <c r="A223" s="57">
        <v>2008</v>
      </c>
      <c r="B223" s="57">
        <v>7.9689839999999998</v>
      </c>
      <c r="D223" s="57">
        <v>2008</v>
      </c>
      <c r="E223" s="57">
        <v>5.0586960000000003</v>
      </c>
    </row>
    <row r="224" spans="1:41" x14ac:dyDescent="0.25">
      <c r="A224" s="57">
        <v>2009</v>
      </c>
      <c r="B224" s="57">
        <v>0.98260709999999996</v>
      </c>
      <c r="D224" s="57">
        <v>2009</v>
      </c>
      <c r="E224" s="57">
        <v>3.1101350000000001</v>
      </c>
    </row>
    <row r="225" spans="1:5" x14ac:dyDescent="0.25">
      <c r="A225" s="57">
        <v>2010</v>
      </c>
      <c r="B225" s="57">
        <v>7.6388619999999996</v>
      </c>
      <c r="D225" s="57">
        <v>2010</v>
      </c>
      <c r="E225" s="57">
        <v>3.96286</v>
      </c>
    </row>
    <row r="226" spans="1:5" x14ac:dyDescent="0.25">
      <c r="A226" s="57">
        <v>1990</v>
      </c>
      <c r="B226" s="57">
        <v>-0.23342869999999999</v>
      </c>
      <c r="D226" s="57">
        <v>1990</v>
      </c>
    </row>
    <row r="227" spans="1:5" x14ac:dyDescent="0.25">
      <c r="A227" s="57">
        <v>1991</v>
      </c>
      <c r="B227" s="57">
        <v>-0.79135610000000001</v>
      </c>
      <c r="D227" s="57">
        <v>1991</v>
      </c>
      <c r="E227" s="57">
        <v>-10.401490000000001</v>
      </c>
    </row>
    <row r="228" spans="1:5" x14ac:dyDescent="0.25">
      <c r="A228" s="57">
        <v>1992</v>
      </c>
      <c r="B228" s="57">
        <v>1.845064</v>
      </c>
      <c r="D228" s="57">
        <v>1992</v>
      </c>
      <c r="E228" s="57">
        <v>-5.1901450000000002</v>
      </c>
    </row>
    <row r="229" spans="1:5" x14ac:dyDescent="0.25">
      <c r="A229" s="57">
        <v>1993</v>
      </c>
      <c r="B229" s="57">
        <v>0.5995663</v>
      </c>
      <c r="D229" s="57">
        <v>1993</v>
      </c>
      <c r="E229" s="57">
        <v>-3.3763130000000001</v>
      </c>
    </row>
    <row r="230" spans="1:5" x14ac:dyDescent="0.25">
      <c r="A230" s="57">
        <v>1994</v>
      </c>
      <c r="B230" s="57">
        <v>-5.8521039999999998</v>
      </c>
      <c r="D230" s="57">
        <v>1994</v>
      </c>
      <c r="E230" s="57">
        <v>8.4796610000000001</v>
      </c>
    </row>
    <row r="231" spans="1:5" x14ac:dyDescent="0.25">
      <c r="A231" s="57">
        <v>1995</v>
      </c>
      <c r="B231" s="57">
        <v>10.413489999999999</v>
      </c>
      <c r="D231" s="57">
        <v>1995</v>
      </c>
      <c r="E231" s="57">
        <v>26.408169999999998</v>
      </c>
    </row>
    <row r="232" spans="1:5" x14ac:dyDescent="0.25">
      <c r="A232" s="57">
        <v>1996</v>
      </c>
      <c r="B232" s="57">
        <v>-3.351197</v>
      </c>
      <c r="D232" s="57">
        <v>1996</v>
      </c>
      <c r="E232" s="57">
        <v>54.482239999999997</v>
      </c>
    </row>
    <row r="233" spans="1:5" x14ac:dyDescent="0.25">
      <c r="A233" s="57">
        <v>1997</v>
      </c>
      <c r="B233" s="57">
        <v>1.034073</v>
      </c>
      <c r="D233" s="57">
        <v>1997</v>
      </c>
      <c r="E233" s="57">
        <v>24.63231</v>
      </c>
    </row>
    <row r="234" spans="1:5" x14ac:dyDescent="0.25">
      <c r="A234" s="57">
        <v>1998</v>
      </c>
      <c r="B234" s="57">
        <v>-0.28660419999999998</v>
      </c>
      <c r="D234" s="57">
        <v>1998</v>
      </c>
      <c r="E234" s="57">
        <v>14.45664</v>
      </c>
    </row>
    <row r="235" spans="1:5" x14ac:dyDescent="0.25">
      <c r="A235" s="57">
        <v>1999</v>
      </c>
      <c r="B235" s="57">
        <v>0.2388866</v>
      </c>
      <c r="D235" s="57">
        <v>1999</v>
      </c>
      <c r="E235" s="57">
        <v>11.07169</v>
      </c>
    </row>
    <row r="236" spans="1:5" x14ac:dyDescent="0.25">
      <c r="A236" s="57">
        <v>2000</v>
      </c>
      <c r="B236" s="57">
        <v>-4.0282590000000003</v>
      </c>
      <c r="D236" s="57">
        <v>2000</v>
      </c>
      <c r="E236" s="57">
        <v>4.3700150000000004</v>
      </c>
    </row>
    <row r="237" spans="1:5" x14ac:dyDescent="0.25">
      <c r="A237" s="57">
        <v>2001</v>
      </c>
      <c r="B237" s="57">
        <v>6.6371330000000004</v>
      </c>
      <c r="D237" s="57">
        <v>2001</v>
      </c>
      <c r="E237" s="57">
        <v>3.5524179999999999</v>
      </c>
    </row>
    <row r="238" spans="1:5" x14ac:dyDescent="0.25">
      <c r="A238" s="57">
        <v>2002</v>
      </c>
      <c r="B238" s="57">
        <v>5.3958000000000004</v>
      </c>
      <c r="D238" s="57">
        <v>2002</v>
      </c>
      <c r="E238" s="57">
        <v>3.846616</v>
      </c>
    </row>
    <row r="239" spans="1:5" x14ac:dyDescent="0.25">
      <c r="A239" s="57">
        <v>2003</v>
      </c>
      <c r="B239" s="57">
        <v>0.19824410000000001</v>
      </c>
      <c r="D239" s="57">
        <v>2003</v>
      </c>
      <c r="E239" s="57">
        <v>3.4275289999999998</v>
      </c>
    </row>
    <row r="240" spans="1:5" x14ac:dyDescent="0.25">
      <c r="A240" s="57">
        <v>2004</v>
      </c>
      <c r="B240" s="57">
        <v>-1.187762</v>
      </c>
      <c r="D240" s="57">
        <v>2004</v>
      </c>
      <c r="E240" s="57">
        <v>1.515469</v>
      </c>
    </row>
    <row r="241" spans="1:5" x14ac:dyDescent="0.25">
      <c r="A241" s="57">
        <v>2005</v>
      </c>
      <c r="B241" s="57">
        <v>3.2534369999999999</v>
      </c>
      <c r="D241" s="57">
        <v>2005</v>
      </c>
      <c r="E241" s="57">
        <v>6.2120470000000001</v>
      </c>
    </row>
    <row r="242" spans="1:5" x14ac:dyDescent="0.25">
      <c r="A242" s="57">
        <v>2006</v>
      </c>
      <c r="B242" s="57">
        <v>1.509215</v>
      </c>
      <c r="D242" s="57">
        <v>2006</v>
      </c>
      <c r="E242" s="57">
        <v>9.3874379999999995</v>
      </c>
    </row>
    <row r="243" spans="1:5" x14ac:dyDescent="0.25">
      <c r="A243" s="57">
        <v>2007</v>
      </c>
      <c r="B243" s="57">
        <v>0.92465699999999995</v>
      </c>
      <c r="D243" s="57">
        <v>2007</v>
      </c>
      <c r="E243" s="57">
        <v>9.3082370000000001</v>
      </c>
    </row>
    <row r="244" spans="1:5" x14ac:dyDescent="0.25">
      <c r="A244" s="57">
        <v>2008</v>
      </c>
      <c r="B244" s="57">
        <v>-1.336902</v>
      </c>
      <c r="D244" s="57">
        <v>2008</v>
      </c>
      <c r="E244" s="57">
        <v>6.8680680000000001</v>
      </c>
    </row>
    <row r="245" spans="1:5" x14ac:dyDescent="0.25">
      <c r="A245" s="57">
        <v>2009</v>
      </c>
      <c r="B245" s="57">
        <v>0.50026680000000001</v>
      </c>
      <c r="D245" s="57">
        <v>2009</v>
      </c>
      <c r="E245" s="57">
        <v>-1.7805420000000001</v>
      </c>
    </row>
    <row r="246" spans="1:5" x14ac:dyDescent="0.25">
      <c r="A246" s="57">
        <v>2010</v>
      </c>
      <c r="B246" s="57">
        <v>3.1926290000000002</v>
      </c>
      <c r="D246" s="57">
        <v>2010</v>
      </c>
      <c r="E246" s="57">
        <v>1.1985220000000001</v>
      </c>
    </row>
    <row r="247" spans="1:5" x14ac:dyDescent="0.25">
      <c r="A247" s="57">
        <v>1990</v>
      </c>
      <c r="B247" s="57">
        <v>6.3955849999999996</v>
      </c>
      <c r="D247" s="57">
        <v>1990</v>
      </c>
      <c r="E247" s="57">
        <v>-3.4395989999999999</v>
      </c>
    </row>
    <row r="248" spans="1:5" x14ac:dyDescent="0.25">
      <c r="A248" s="57">
        <v>1991</v>
      </c>
      <c r="B248" s="57">
        <v>0.91936260000000003</v>
      </c>
      <c r="D248" s="57">
        <v>1991</v>
      </c>
      <c r="E248" s="57">
        <v>0.83706740000000002</v>
      </c>
    </row>
    <row r="249" spans="1:5" x14ac:dyDescent="0.25">
      <c r="A249" s="57">
        <v>1992</v>
      </c>
      <c r="B249" s="57">
        <v>8.8163350000000005</v>
      </c>
      <c r="D249" s="57">
        <v>1992</v>
      </c>
      <c r="E249" s="57">
        <v>-0.1675731</v>
      </c>
    </row>
    <row r="250" spans="1:5" x14ac:dyDescent="0.25">
      <c r="A250" s="57">
        <v>1993</v>
      </c>
      <c r="B250" s="57">
        <v>-1.8733059999999999</v>
      </c>
      <c r="D250" s="57">
        <v>1993</v>
      </c>
      <c r="E250" s="57">
        <v>3.4102169999999998</v>
      </c>
    </row>
    <row r="251" spans="1:5" x14ac:dyDescent="0.25">
      <c r="A251" s="57">
        <v>1994</v>
      </c>
      <c r="B251" s="57">
        <v>6.4284420000000004</v>
      </c>
      <c r="D251" s="57">
        <v>1994</v>
      </c>
      <c r="E251" s="57">
        <v>5.6502489999999996</v>
      </c>
    </row>
    <row r="252" spans="1:5" x14ac:dyDescent="0.25">
      <c r="A252" s="57">
        <v>1995</v>
      </c>
      <c r="B252" s="57">
        <v>9.653651</v>
      </c>
      <c r="D252" s="57">
        <v>1995</v>
      </c>
      <c r="E252" s="57">
        <v>5.7349629999999996</v>
      </c>
    </row>
    <row r="253" spans="1:5" x14ac:dyDescent="0.25">
      <c r="A253" s="57">
        <v>1996</v>
      </c>
      <c r="B253" s="57">
        <v>1.2838560000000001</v>
      </c>
      <c r="D253" s="57">
        <v>1996</v>
      </c>
      <c r="E253" s="57">
        <v>2.2132529999999999</v>
      </c>
    </row>
    <row r="254" spans="1:5" x14ac:dyDescent="0.25">
      <c r="A254" s="57">
        <v>1997</v>
      </c>
      <c r="B254" s="57">
        <v>1.6268750000000001</v>
      </c>
      <c r="D254" s="57">
        <v>1997</v>
      </c>
      <c r="E254" s="57">
        <v>3.4477289999999998</v>
      </c>
    </row>
    <row r="255" spans="1:5" x14ac:dyDescent="0.25">
      <c r="A255" s="57">
        <v>1998</v>
      </c>
      <c r="B255" s="57">
        <v>4.8708780000000003</v>
      </c>
      <c r="D255" s="57">
        <v>1998</v>
      </c>
      <c r="E255" s="57">
        <v>-0.1067615</v>
      </c>
    </row>
    <row r="256" spans="1:5" x14ac:dyDescent="0.25">
      <c r="A256" s="57">
        <v>1999</v>
      </c>
      <c r="B256" s="57">
        <v>4.2453849999999997</v>
      </c>
      <c r="D256" s="57">
        <v>1999</v>
      </c>
      <c r="E256" s="57">
        <v>0.178369</v>
      </c>
    </row>
    <row r="257" spans="1:5" x14ac:dyDescent="0.25">
      <c r="A257" s="57">
        <v>2000</v>
      </c>
      <c r="B257" s="57">
        <v>5.4946710000000003</v>
      </c>
      <c r="D257" s="57">
        <v>2000</v>
      </c>
      <c r="E257" s="57">
        <v>4.5371920000000001</v>
      </c>
    </row>
    <row r="258" spans="1:5" x14ac:dyDescent="0.25">
      <c r="A258" s="57">
        <v>2001</v>
      </c>
      <c r="B258" s="57">
        <v>3.4694980000000002</v>
      </c>
      <c r="D258" s="57">
        <v>2001</v>
      </c>
      <c r="E258" s="57">
        <v>1.198415</v>
      </c>
    </row>
    <row r="259" spans="1:5" x14ac:dyDescent="0.25">
      <c r="A259" s="57">
        <v>2002</v>
      </c>
      <c r="B259" s="57">
        <v>2.2885939999999998</v>
      </c>
      <c r="D259" s="57">
        <v>2002</v>
      </c>
      <c r="E259" s="57">
        <v>1.9500189999999999</v>
      </c>
    </row>
    <row r="260" spans="1:5" x14ac:dyDescent="0.25">
      <c r="A260" s="57">
        <v>2003</v>
      </c>
      <c r="B260" s="57">
        <v>1.4987900000000001</v>
      </c>
      <c r="D260" s="57">
        <v>2003</v>
      </c>
      <c r="E260" s="57">
        <v>0.83213919999999997</v>
      </c>
    </row>
    <row r="261" spans="1:5" x14ac:dyDescent="0.25">
      <c r="A261" s="57">
        <v>2004</v>
      </c>
      <c r="B261" s="57">
        <v>5.026548</v>
      </c>
      <c r="D261" s="57">
        <v>2004</v>
      </c>
      <c r="E261" s="57">
        <v>5.6975049999999996</v>
      </c>
    </row>
    <row r="262" spans="1:5" x14ac:dyDescent="0.25">
      <c r="A262" s="57">
        <v>2005</v>
      </c>
      <c r="B262" s="57">
        <v>3.7636639999999999</v>
      </c>
      <c r="D262" s="57">
        <v>2005</v>
      </c>
      <c r="E262" s="57">
        <v>2.94699</v>
      </c>
    </row>
    <row r="263" spans="1:5" x14ac:dyDescent="0.25">
      <c r="A263" s="57">
        <v>2006</v>
      </c>
      <c r="B263" s="57">
        <v>4.0727390000000003</v>
      </c>
      <c r="D263" s="57">
        <v>2006</v>
      </c>
      <c r="E263" s="57">
        <v>4.0052399999999997</v>
      </c>
    </row>
    <row r="264" spans="1:5" x14ac:dyDescent="0.25">
      <c r="A264" s="57">
        <v>2007</v>
      </c>
      <c r="B264" s="57">
        <v>5.4531989999999997</v>
      </c>
      <c r="D264" s="57">
        <v>2007</v>
      </c>
      <c r="E264" s="57">
        <v>5.9616749999999996</v>
      </c>
    </row>
    <row r="265" spans="1:5" x14ac:dyDescent="0.25">
      <c r="A265" s="57">
        <v>2008</v>
      </c>
      <c r="B265" s="57">
        <v>3.6972689999999999</v>
      </c>
      <c r="D265" s="57">
        <v>2008</v>
      </c>
      <c r="E265" s="57">
        <v>4.976674</v>
      </c>
    </row>
    <row r="266" spans="1:5" x14ac:dyDescent="0.25">
      <c r="A266" s="57">
        <v>2009</v>
      </c>
      <c r="B266" s="57">
        <v>-2.7342399999999998</v>
      </c>
      <c r="D266" s="57">
        <v>2009</v>
      </c>
      <c r="E266" s="57">
        <v>-0.15434339999999999</v>
      </c>
    </row>
    <row r="267" spans="1:5" x14ac:dyDescent="0.25">
      <c r="A267" s="57">
        <v>2010</v>
      </c>
      <c r="B267" s="57">
        <v>0.9940369</v>
      </c>
      <c r="D267" s="57">
        <v>2010</v>
      </c>
      <c r="E267" s="57">
        <v>5.4644130000000004</v>
      </c>
    </row>
    <row r="268" spans="1:5" x14ac:dyDescent="0.25">
      <c r="A268" s="57">
        <v>1990</v>
      </c>
      <c r="B268" s="57">
        <v>0.48216100000000001</v>
      </c>
      <c r="D268" s="57">
        <v>1990</v>
      </c>
      <c r="E268" s="57">
        <v>-7.7223850000000001</v>
      </c>
    </row>
    <row r="269" spans="1:5" x14ac:dyDescent="0.25">
      <c r="A269" s="57">
        <v>1991</v>
      </c>
      <c r="B269" s="57">
        <v>-6.9658259999999999</v>
      </c>
      <c r="D269" s="57">
        <v>1991</v>
      </c>
      <c r="E269" s="57">
        <v>8.1279749999999993</v>
      </c>
    </row>
    <row r="270" spans="1:5" x14ac:dyDescent="0.25">
      <c r="A270" s="57">
        <v>1992</v>
      </c>
      <c r="B270" s="57">
        <v>8.8388349999999996</v>
      </c>
      <c r="D270" s="57">
        <v>1992</v>
      </c>
      <c r="E270" s="57">
        <v>-8.8877649999999999</v>
      </c>
    </row>
    <row r="271" spans="1:5" x14ac:dyDescent="0.25">
      <c r="A271" s="57">
        <v>1993</v>
      </c>
      <c r="B271" s="57">
        <v>-1.1701079999999999</v>
      </c>
      <c r="D271" s="57">
        <v>1993</v>
      </c>
      <c r="E271" s="57">
        <v>-8.3853200000000001</v>
      </c>
    </row>
    <row r="272" spans="1:5" x14ac:dyDescent="0.25">
      <c r="A272" s="57">
        <v>1994</v>
      </c>
      <c r="B272" s="57">
        <v>6.2712940000000001</v>
      </c>
      <c r="D272" s="57">
        <v>1994</v>
      </c>
      <c r="E272" s="57">
        <v>-0.71084389999999997</v>
      </c>
    </row>
    <row r="273" spans="1:5" x14ac:dyDescent="0.25">
      <c r="A273" s="57">
        <v>1995</v>
      </c>
      <c r="B273" s="57">
        <v>6.4474099999999996</v>
      </c>
      <c r="D273" s="57">
        <v>1995</v>
      </c>
      <c r="E273" s="57">
        <v>2.297634</v>
      </c>
    </row>
    <row r="274" spans="1:5" x14ac:dyDescent="0.25">
      <c r="A274" s="57">
        <v>1996</v>
      </c>
      <c r="B274" s="57">
        <v>-3.7543220000000002</v>
      </c>
      <c r="D274" s="57">
        <v>1996</v>
      </c>
      <c r="E274" s="57">
        <v>-9.7838670000000008</v>
      </c>
    </row>
    <row r="275" spans="1:5" x14ac:dyDescent="0.25">
      <c r="A275" s="57">
        <v>1997</v>
      </c>
      <c r="B275" s="57">
        <v>0.74416110000000002</v>
      </c>
      <c r="D275" s="57">
        <v>1997</v>
      </c>
      <c r="E275" s="57">
        <v>-4.3602740000000004</v>
      </c>
    </row>
    <row r="276" spans="1:5" x14ac:dyDescent="0.25">
      <c r="A276" s="57">
        <v>1998</v>
      </c>
      <c r="B276" s="57">
        <v>-3.5365549999999999</v>
      </c>
      <c r="D276" s="57">
        <v>1998</v>
      </c>
      <c r="E276" s="57">
        <v>1.637162</v>
      </c>
    </row>
    <row r="277" spans="1:5" x14ac:dyDescent="0.25">
      <c r="A277" s="57">
        <v>1999</v>
      </c>
      <c r="B277" s="57">
        <v>14.17329</v>
      </c>
      <c r="D277" s="57">
        <v>1999</v>
      </c>
      <c r="E277" s="57">
        <v>0.59814880000000004</v>
      </c>
    </row>
    <row r="278" spans="1:5" x14ac:dyDescent="0.25">
      <c r="A278" s="57">
        <v>2000</v>
      </c>
      <c r="B278" s="57">
        <v>0.83048169999999999</v>
      </c>
      <c r="D278" s="57">
        <v>2000</v>
      </c>
      <c r="E278" s="57">
        <v>4.9739190000000004</v>
      </c>
    </row>
    <row r="279" spans="1:5" x14ac:dyDescent="0.25">
      <c r="A279" s="57">
        <v>2001</v>
      </c>
      <c r="B279" s="57">
        <v>-5.5237670000000003</v>
      </c>
      <c r="D279" s="57">
        <v>2001</v>
      </c>
      <c r="E279" s="57">
        <v>4.1437179999999998</v>
      </c>
    </row>
    <row r="280" spans="1:5" x14ac:dyDescent="0.25">
      <c r="A280" s="57">
        <v>2002</v>
      </c>
      <c r="B280" s="57">
        <v>2.7804449999999998</v>
      </c>
      <c r="D280" s="57">
        <v>2002</v>
      </c>
      <c r="E280" s="57">
        <v>4.2503820000000001</v>
      </c>
    </row>
    <row r="281" spans="1:5" x14ac:dyDescent="0.25">
      <c r="A281" s="57">
        <v>2003</v>
      </c>
      <c r="B281" s="57">
        <v>0.53020650000000002</v>
      </c>
      <c r="D281" s="57">
        <v>2003</v>
      </c>
      <c r="E281" s="57">
        <v>5.3322159999999998</v>
      </c>
    </row>
    <row r="282" spans="1:5" x14ac:dyDescent="0.25">
      <c r="A282" s="57">
        <v>2004</v>
      </c>
      <c r="B282" s="57">
        <v>1.9317279999999999</v>
      </c>
      <c r="D282" s="57">
        <v>2004</v>
      </c>
      <c r="E282" s="57">
        <v>6.1731389999999999</v>
      </c>
    </row>
    <row r="283" spans="1:5" x14ac:dyDescent="0.25">
      <c r="A283" s="57">
        <v>2005</v>
      </c>
      <c r="B283" s="57">
        <v>1.512775</v>
      </c>
      <c r="D283" s="57">
        <v>2005</v>
      </c>
      <c r="E283" s="57">
        <v>5.3475169999999999</v>
      </c>
    </row>
    <row r="284" spans="1:5" x14ac:dyDescent="0.25">
      <c r="A284" s="57">
        <v>2006</v>
      </c>
      <c r="B284" s="57">
        <v>8.1435239999999993</v>
      </c>
      <c r="D284" s="57">
        <v>2006</v>
      </c>
      <c r="E284" s="57">
        <v>5.6388129999999999</v>
      </c>
    </row>
    <row r="285" spans="1:5" x14ac:dyDescent="0.25">
      <c r="A285" s="57">
        <v>2007</v>
      </c>
      <c r="B285" s="57">
        <v>0.44031320000000002</v>
      </c>
      <c r="D285" s="57">
        <v>2007</v>
      </c>
      <c r="E285" s="57">
        <v>5.8709239999999996</v>
      </c>
    </row>
    <row r="286" spans="1:5" x14ac:dyDescent="0.25">
      <c r="A286" s="57">
        <v>2008</v>
      </c>
      <c r="B286" s="57">
        <v>1.387907</v>
      </c>
      <c r="D286" s="57">
        <v>2008</v>
      </c>
      <c r="E286" s="57">
        <v>5.0547240000000002</v>
      </c>
    </row>
    <row r="287" spans="1:5" x14ac:dyDescent="0.25">
      <c r="A287" s="57">
        <v>2009</v>
      </c>
      <c r="B287" s="57">
        <v>10.4476</v>
      </c>
      <c r="D287" s="57">
        <v>2009</v>
      </c>
      <c r="E287" s="57">
        <v>-4.3961629999999996</v>
      </c>
    </row>
    <row r="288" spans="1:5" x14ac:dyDescent="0.25">
      <c r="A288" s="57">
        <v>2010</v>
      </c>
      <c r="B288" s="57">
        <v>8.3711529999999996</v>
      </c>
      <c r="D288" s="57">
        <v>2010</v>
      </c>
      <c r="E288" s="57">
        <v>1.0310649999999999</v>
      </c>
    </row>
    <row r="289" spans="1:5" x14ac:dyDescent="0.25">
      <c r="A289" s="57">
        <v>1990</v>
      </c>
      <c r="B289" s="57">
        <v>3.3667400000000001</v>
      </c>
      <c r="D289" s="57">
        <v>1990</v>
      </c>
      <c r="E289" s="57">
        <v>-0.16793250000000001</v>
      </c>
    </row>
    <row r="290" spans="1:5" x14ac:dyDescent="0.25">
      <c r="A290" s="57">
        <v>1991</v>
      </c>
      <c r="B290" s="57">
        <v>3.3459699999999999</v>
      </c>
      <c r="D290" s="57">
        <v>1991</v>
      </c>
      <c r="E290" s="57">
        <v>8.9582280000000001</v>
      </c>
    </row>
    <row r="291" spans="1:5" x14ac:dyDescent="0.25">
      <c r="A291" s="57">
        <v>1992</v>
      </c>
      <c r="B291" s="57">
        <v>3.2386349999999999</v>
      </c>
      <c r="D291" s="57">
        <v>1992</v>
      </c>
      <c r="E291" s="57">
        <v>-0.25756820000000002</v>
      </c>
    </row>
    <row r="292" spans="1:5" x14ac:dyDescent="0.25">
      <c r="A292" s="57">
        <v>1993</v>
      </c>
      <c r="B292" s="57">
        <v>0.1338743</v>
      </c>
      <c r="D292" s="57">
        <v>1993</v>
      </c>
      <c r="E292" s="57">
        <v>3.4477549999999999</v>
      </c>
    </row>
    <row r="293" spans="1:5" x14ac:dyDescent="0.25">
      <c r="A293" s="57">
        <v>1994</v>
      </c>
      <c r="B293" s="57">
        <v>2.1832259999999999</v>
      </c>
      <c r="D293" s="57">
        <v>1994</v>
      </c>
      <c r="E293" s="57">
        <v>3.1801409999999999</v>
      </c>
    </row>
    <row r="294" spans="1:5" x14ac:dyDescent="0.25">
      <c r="A294" s="57">
        <v>1995</v>
      </c>
      <c r="B294" s="57">
        <v>0.40369460000000001</v>
      </c>
      <c r="D294" s="57">
        <v>1995</v>
      </c>
      <c r="E294" s="57">
        <v>4.698264</v>
      </c>
    </row>
    <row r="295" spans="1:5" x14ac:dyDescent="0.25">
      <c r="A295" s="57">
        <v>1996</v>
      </c>
      <c r="B295" s="57">
        <v>-1.348517</v>
      </c>
      <c r="D295" s="57">
        <v>1996</v>
      </c>
      <c r="E295" s="57">
        <v>9.8320469999999993</v>
      </c>
    </row>
    <row r="296" spans="1:5" x14ac:dyDescent="0.25">
      <c r="A296" s="57">
        <v>1997</v>
      </c>
      <c r="B296" s="57">
        <v>1.3616630000000001</v>
      </c>
      <c r="D296" s="57">
        <v>1997</v>
      </c>
      <c r="E296" s="57">
        <v>6.815728</v>
      </c>
    </row>
    <row r="297" spans="1:5" x14ac:dyDescent="0.25">
      <c r="A297" s="57">
        <v>1998</v>
      </c>
      <c r="B297" s="57">
        <v>8.3502589999999994</v>
      </c>
      <c r="D297" s="57">
        <v>1998</v>
      </c>
      <c r="E297" s="57">
        <v>6.9168479999999999</v>
      </c>
    </row>
    <row r="298" spans="1:5" x14ac:dyDescent="0.25">
      <c r="A298" s="57">
        <v>1999</v>
      </c>
      <c r="B298" s="57">
        <v>0.76385029999999998</v>
      </c>
      <c r="D298" s="57">
        <v>1999</v>
      </c>
      <c r="E298" s="57">
        <v>5.5586880000000001</v>
      </c>
    </row>
    <row r="299" spans="1:5" x14ac:dyDescent="0.25">
      <c r="A299" s="57">
        <v>2000</v>
      </c>
      <c r="B299" s="57">
        <v>1.8220719999999999</v>
      </c>
      <c r="D299" s="57">
        <v>2000</v>
      </c>
      <c r="E299" s="57">
        <v>1.6143270000000001</v>
      </c>
    </row>
    <row r="300" spans="1:5" x14ac:dyDescent="0.25">
      <c r="A300" s="57">
        <v>2001</v>
      </c>
      <c r="B300" s="57">
        <v>-0.6943433</v>
      </c>
      <c r="D300" s="57">
        <v>2001</v>
      </c>
      <c r="E300" s="57">
        <v>6.0979770000000002</v>
      </c>
    </row>
    <row r="301" spans="1:5" x14ac:dyDescent="0.25">
      <c r="A301" s="57">
        <v>2002</v>
      </c>
      <c r="B301" s="57">
        <v>-2.7129129999999999</v>
      </c>
      <c r="D301" s="57">
        <v>2002</v>
      </c>
      <c r="E301" s="57">
        <v>4.1704020000000002</v>
      </c>
    </row>
    <row r="302" spans="1:5" x14ac:dyDescent="0.25">
      <c r="A302" s="57">
        <v>2003</v>
      </c>
      <c r="B302" s="57">
        <v>6.992902</v>
      </c>
      <c r="D302" s="57">
        <v>2003</v>
      </c>
      <c r="E302" s="57">
        <v>7.4047989999999997</v>
      </c>
    </row>
    <row r="303" spans="1:5" x14ac:dyDescent="0.25">
      <c r="A303" s="57">
        <v>2004</v>
      </c>
      <c r="B303" s="57">
        <v>3.020737</v>
      </c>
      <c r="D303" s="57">
        <v>2004</v>
      </c>
      <c r="E303" s="57">
        <v>4.4266870000000003</v>
      </c>
    </row>
    <row r="304" spans="1:5" x14ac:dyDescent="0.25">
      <c r="A304" s="57">
        <v>2005</v>
      </c>
      <c r="B304" s="57">
        <v>0.1860996</v>
      </c>
      <c r="D304" s="57">
        <v>2005</v>
      </c>
      <c r="E304" s="57">
        <v>8.0980170000000005</v>
      </c>
    </row>
    <row r="305" spans="1:5" x14ac:dyDescent="0.25">
      <c r="A305" s="57">
        <v>2006</v>
      </c>
      <c r="B305" s="57">
        <v>4.35243</v>
      </c>
      <c r="D305" s="57">
        <v>2006</v>
      </c>
      <c r="E305" s="57">
        <v>6.3202299999999996</v>
      </c>
    </row>
    <row r="306" spans="1:5" x14ac:dyDescent="0.25">
      <c r="A306" s="57">
        <v>2007</v>
      </c>
      <c r="B306" s="57">
        <v>5.7079639999999996</v>
      </c>
      <c r="D306" s="57">
        <v>2007</v>
      </c>
      <c r="E306" s="57">
        <v>3.9651100000000001</v>
      </c>
    </row>
    <row r="307" spans="1:5" x14ac:dyDescent="0.25">
      <c r="A307" s="57">
        <v>2008</v>
      </c>
      <c r="B307" s="57">
        <v>6.3292450000000002</v>
      </c>
      <c r="D307" s="57">
        <v>2008</v>
      </c>
      <c r="E307" s="57">
        <v>6.1449910000000001</v>
      </c>
    </row>
    <row r="308" spans="1:5" x14ac:dyDescent="0.25">
      <c r="A308" s="57">
        <v>2009</v>
      </c>
      <c r="B308" s="57">
        <v>0.49486439999999998</v>
      </c>
      <c r="D308" s="57">
        <v>2009</v>
      </c>
      <c r="E308" s="57">
        <v>1.4778100000000001</v>
      </c>
    </row>
    <row r="309" spans="1:5" x14ac:dyDescent="0.25">
      <c r="A309" s="57">
        <v>2010</v>
      </c>
      <c r="B309" s="57">
        <v>5.5826849999999997</v>
      </c>
      <c r="D309" s="57">
        <v>2010</v>
      </c>
      <c r="E309" s="57">
        <v>6.728167</v>
      </c>
    </row>
    <row r="310" spans="1:5" x14ac:dyDescent="0.25">
      <c r="A310" s="57">
        <v>1990</v>
      </c>
      <c r="B310" s="57">
        <v>-14.01158</v>
      </c>
      <c r="D310" s="57">
        <v>1990</v>
      </c>
      <c r="E310" s="57">
        <v>5.750718</v>
      </c>
    </row>
    <row r="311" spans="1:5" x14ac:dyDescent="0.25">
      <c r="A311" s="57">
        <v>1991</v>
      </c>
      <c r="B311" s="57">
        <v>9.1497279999999996</v>
      </c>
      <c r="D311" s="57">
        <v>1991</v>
      </c>
      <c r="E311" s="57">
        <v>4.7393349999999996</v>
      </c>
    </row>
    <row r="312" spans="1:5" x14ac:dyDescent="0.25">
      <c r="A312" s="57">
        <v>1992</v>
      </c>
      <c r="B312" s="57">
        <v>10.031140000000001</v>
      </c>
      <c r="D312" s="57">
        <v>1992</v>
      </c>
      <c r="E312" s="57">
        <v>2.5198860000000001</v>
      </c>
    </row>
    <row r="313" spans="1:5" x14ac:dyDescent="0.25">
      <c r="A313" s="57">
        <v>1993</v>
      </c>
      <c r="B313" s="57">
        <v>6.5237809999999996</v>
      </c>
      <c r="D313" s="57">
        <v>1993</v>
      </c>
      <c r="E313" s="57">
        <v>-6.1097130000000002</v>
      </c>
    </row>
    <row r="314" spans="1:5" x14ac:dyDescent="0.25">
      <c r="A314" s="57">
        <v>1994</v>
      </c>
      <c r="B314" s="57">
        <v>-22.281490000000002</v>
      </c>
      <c r="D314" s="57">
        <v>1994</v>
      </c>
      <c r="E314" s="57">
        <v>-7.1205109999999996</v>
      </c>
    </row>
    <row r="315" spans="1:5" x14ac:dyDescent="0.25">
      <c r="A315" s="57">
        <v>1995</v>
      </c>
      <c r="B315" s="57">
        <v>26.770140000000001</v>
      </c>
      <c r="D315" s="57">
        <v>1995</v>
      </c>
      <c r="E315" s="57">
        <v>-8.3069439999999997</v>
      </c>
    </row>
    <row r="316" spans="1:5" x14ac:dyDescent="0.25">
      <c r="A316" s="57">
        <v>1996</v>
      </c>
      <c r="B316" s="57">
        <v>68.315880000000007</v>
      </c>
      <c r="D316" s="57">
        <v>1996</v>
      </c>
      <c r="E316" s="57">
        <v>-8.036524</v>
      </c>
    </row>
    <row r="317" spans="1:5" x14ac:dyDescent="0.25">
      <c r="A317" s="57">
        <v>1997</v>
      </c>
      <c r="B317" s="57">
        <v>79.582689999999999</v>
      </c>
      <c r="D317" s="57">
        <v>1997</v>
      </c>
      <c r="E317" s="57">
        <v>-3.908722</v>
      </c>
    </row>
    <row r="318" spans="1:5" x14ac:dyDescent="0.25">
      <c r="A318" s="57">
        <v>1998</v>
      </c>
      <c r="B318" s="57">
        <v>18.317360000000001</v>
      </c>
      <c r="D318" s="57">
        <v>1998</v>
      </c>
      <c r="E318" s="57">
        <v>6.4170309999999997</v>
      </c>
    </row>
    <row r="319" spans="1:5" x14ac:dyDescent="0.25">
      <c r="A319" s="57">
        <v>1999</v>
      </c>
      <c r="B319" s="57">
        <v>25.651879999999998</v>
      </c>
      <c r="D319" s="57">
        <v>1999</v>
      </c>
      <c r="E319" s="57">
        <v>-1.3023089999999999</v>
      </c>
    </row>
    <row r="320" spans="1:5" x14ac:dyDescent="0.25">
      <c r="A320" s="57">
        <v>2000</v>
      </c>
      <c r="B320" s="57">
        <v>24.948619999999998</v>
      </c>
      <c r="D320" s="57">
        <v>2000</v>
      </c>
      <c r="E320" s="57">
        <v>0.33766780000000002</v>
      </c>
    </row>
    <row r="321" spans="1:5" x14ac:dyDescent="0.25">
      <c r="A321" s="57">
        <v>2001</v>
      </c>
      <c r="B321" s="57">
        <v>41.540140000000001</v>
      </c>
      <c r="D321" s="57">
        <v>2001</v>
      </c>
      <c r="E321" s="57">
        <v>1.837982</v>
      </c>
    </row>
    <row r="322" spans="1:5" x14ac:dyDescent="0.25">
      <c r="A322" s="57">
        <v>2002</v>
      </c>
      <c r="B322" s="57">
        <v>19.589929999999999</v>
      </c>
      <c r="D322" s="57">
        <v>2002</v>
      </c>
      <c r="E322" s="57">
        <v>6.4613950000000004</v>
      </c>
    </row>
    <row r="323" spans="1:5" x14ac:dyDescent="0.25">
      <c r="A323" s="57">
        <v>2003</v>
      </c>
      <c r="B323" s="57">
        <v>11.16839</v>
      </c>
      <c r="D323" s="57">
        <v>2003</v>
      </c>
      <c r="E323" s="57">
        <v>-1.1291770000000001</v>
      </c>
    </row>
    <row r="324" spans="1:5" x14ac:dyDescent="0.25">
      <c r="A324" s="57">
        <v>2004</v>
      </c>
      <c r="B324" s="57">
        <v>31.858560000000001</v>
      </c>
      <c r="D324" s="57">
        <v>2004</v>
      </c>
      <c r="E324" s="57">
        <v>4.1860999999999997</v>
      </c>
    </row>
    <row r="325" spans="1:5" x14ac:dyDescent="0.25">
      <c r="A325" s="57">
        <v>2005</v>
      </c>
      <c r="B325" s="57">
        <v>2.191014</v>
      </c>
      <c r="D325" s="57">
        <v>2005</v>
      </c>
      <c r="E325" s="57">
        <v>2.151942</v>
      </c>
    </row>
    <row r="326" spans="1:5" x14ac:dyDescent="0.25">
      <c r="A326" s="57">
        <v>2006</v>
      </c>
      <c r="B326" s="57">
        <v>-0.61462099999999997</v>
      </c>
      <c r="D326" s="57">
        <v>2006</v>
      </c>
      <c r="E326" s="57">
        <v>4.4316120000000003</v>
      </c>
    </row>
    <row r="327" spans="1:5" x14ac:dyDescent="0.25">
      <c r="A327" s="57">
        <v>2007</v>
      </c>
      <c r="B327" s="57">
        <v>8.0802790000000009</v>
      </c>
      <c r="D327" s="57">
        <v>2007</v>
      </c>
      <c r="E327" s="57">
        <v>8.3872180000000007</v>
      </c>
    </row>
    <row r="328" spans="1:5" x14ac:dyDescent="0.25">
      <c r="A328" s="57">
        <v>2008</v>
      </c>
      <c r="B328" s="57">
        <v>4.6722849999999996</v>
      </c>
      <c r="D328" s="57">
        <v>2008</v>
      </c>
      <c r="E328" s="57">
        <v>5.189241</v>
      </c>
    </row>
    <row r="329" spans="1:5" x14ac:dyDescent="0.25">
      <c r="A329" s="57">
        <v>2009</v>
      </c>
      <c r="B329" s="57">
        <v>-0.51146230000000004</v>
      </c>
      <c r="D329" s="57">
        <v>2009</v>
      </c>
      <c r="E329" s="57">
        <v>3.4157709999999999</v>
      </c>
    </row>
    <row r="330" spans="1:5" x14ac:dyDescent="0.25">
      <c r="A330" s="57">
        <v>2010</v>
      </c>
      <c r="B330" s="57">
        <v>-4.553534</v>
      </c>
      <c r="D330" s="57">
        <v>2010</v>
      </c>
      <c r="E330" s="57">
        <v>3.571847</v>
      </c>
    </row>
    <row r="331" spans="1:5" x14ac:dyDescent="0.25">
      <c r="A331" s="57">
        <v>1990</v>
      </c>
      <c r="D331" s="57">
        <v>1990</v>
      </c>
      <c r="E331" s="57">
        <v>0.63398279999999996</v>
      </c>
    </row>
    <row r="332" spans="1:5" x14ac:dyDescent="0.25">
      <c r="A332" s="57">
        <v>1991</v>
      </c>
      <c r="B332" s="57">
        <v>1.858554</v>
      </c>
      <c r="D332" s="57">
        <v>1991</v>
      </c>
      <c r="E332" s="57">
        <v>6.7755679999999998</v>
      </c>
    </row>
    <row r="333" spans="1:5" x14ac:dyDescent="0.25">
      <c r="A333" s="57">
        <v>1992</v>
      </c>
      <c r="B333" s="57">
        <v>-26.521830000000001</v>
      </c>
      <c r="D333" s="57">
        <v>1992</v>
      </c>
      <c r="E333" s="57">
        <v>7.8143019999999996</v>
      </c>
    </row>
    <row r="334" spans="1:5" x14ac:dyDescent="0.25">
      <c r="A334" s="57">
        <v>1993</v>
      </c>
      <c r="B334" s="57">
        <v>-7.0103720000000003</v>
      </c>
      <c r="D334" s="57">
        <v>1993</v>
      </c>
      <c r="E334" s="57">
        <v>14.218540000000001</v>
      </c>
    </row>
    <row r="335" spans="1:5" x14ac:dyDescent="0.25">
      <c r="A335" s="57">
        <v>1994</v>
      </c>
      <c r="B335" s="57">
        <v>-2.1211609999999999</v>
      </c>
      <c r="D335" s="57">
        <v>1994</v>
      </c>
      <c r="E335" s="57">
        <v>2.9402029999999999</v>
      </c>
    </row>
    <row r="336" spans="1:5" x14ac:dyDescent="0.25">
      <c r="A336" s="57">
        <v>1995</v>
      </c>
      <c r="B336" s="57">
        <v>6.5313759999999998</v>
      </c>
      <c r="D336" s="57">
        <v>1995</v>
      </c>
      <c r="E336" s="57">
        <v>0.75145099999999998</v>
      </c>
    </row>
    <row r="337" spans="1:5" x14ac:dyDescent="0.25">
      <c r="A337" s="57">
        <v>1996</v>
      </c>
      <c r="B337" s="57">
        <v>4.8396249999999998</v>
      </c>
      <c r="D337" s="57">
        <v>1996</v>
      </c>
      <c r="E337" s="57">
        <v>4.2226749999999997</v>
      </c>
    </row>
    <row r="338" spans="1:5" x14ac:dyDescent="0.25">
      <c r="A338" s="57">
        <v>1997</v>
      </c>
      <c r="B338" s="57">
        <v>10.00291</v>
      </c>
      <c r="D338" s="57">
        <v>1997</v>
      </c>
      <c r="E338" s="57">
        <v>5.4649520000000003</v>
      </c>
    </row>
    <row r="339" spans="1:5" x14ac:dyDescent="0.25">
      <c r="A339" s="57">
        <v>1998</v>
      </c>
      <c r="B339" s="57">
        <v>6.5240650000000002</v>
      </c>
      <c r="D339" s="57">
        <v>1998</v>
      </c>
      <c r="E339" s="57">
        <v>5.1903629999999996</v>
      </c>
    </row>
    <row r="340" spans="1:5" x14ac:dyDescent="0.25">
      <c r="A340" s="57">
        <v>1999</v>
      </c>
      <c r="B340" s="57">
        <v>1.0024489999999999</v>
      </c>
      <c r="D340" s="57">
        <v>1999</v>
      </c>
      <c r="E340" s="57">
        <v>10.864129999999999</v>
      </c>
    </row>
    <row r="341" spans="1:5" x14ac:dyDescent="0.25">
      <c r="A341" s="57">
        <v>2000</v>
      </c>
      <c r="B341" s="57">
        <v>9.0108370000000004</v>
      </c>
      <c r="D341" s="57">
        <v>2000</v>
      </c>
      <c r="E341" s="57">
        <v>6.7335919999999998</v>
      </c>
    </row>
    <row r="342" spans="1:5" x14ac:dyDescent="0.25">
      <c r="A342" s="57">
        <v>2001</v>
      </c>
      <c r="B342" s="57">
        <v>5.8430770000000001</v>
      </c>
      <c r="D342" s="57">
        <v>2001</v>
      </c>
      <c r="E342" s="57">
        <v>7.307499</v>
      </c>
    </row>
    <row r="343" spans="1:5" x14ac:dyDescent="0.25">
      <c r="A343" s="57">
        <v>2002</v>
      </c>
      <c r="B343" s="57">
        <v>5.803655</v>
      </c>
      <c r="D343" s="57">
        <v>2002</v>
      </c>
      <c r="E343" s="57">
        <v>7.6667230000000002</v>
      </c>
    </row>
    <row r="344" spans="1:5" x14ac:dyDescent="0.25">
      <c r="A344" s="57">
        <v>2003</v>
      </c>
      <c r="B344" s="57">
        <v>7.4559189999999997</v>
      </c>
      <c r="D344" s="57">
        <v>2003</v>
      </c>
      <c r="E344" s="57">
        <v>7.8182239999999998</v>
      </c>
    </row>
    <row r="345" spans="1:5" x14ac:dyDescent="0.25">
      <c r="A345" s="57">
        <v>2004</v>
      </c>
      <c r="B345" s="57">
        <v>6.3094809999999999</v>
      </c>
      <c r="D345" s="57">
        <v>2004</v>
      </c>
      <c r="E345" s="57">
        <v>9.9129710000000006</v>
      </c>
    </row>
    <row r="346" spans="1:5" x14ac:dyDescent="0.25">
      <c r="A346" s="57">
        <v>2005</v>
      </c>
      <c r="B346" s="57">
        <v>8.4466859999999997</v>
      </c>
      <c r="D346" s="57">
        <v>2005</v>
      </c>
      <c r="E346" s="57">
        <v>12.123620000000001</v>
      </c>
    </row>
    <row r="347" spans="1:5" x14ac:dyDescent="0.25">
      <c r="A347" s="57">
        <v>2006</v>
      </c>
      <c r="B347" s="57">
        <v>9.3374989999999993</v>
      </c>
      <c r="D347" s="57">
        <v>2006</v>
      </c>
      <c r="E347" s="57">
        <v>9.8203119999999995</v>
      </c>
    </row>
    <row r="348" spans="1:5" x14ac:dyDescent="0.25">
      <c r="A348" s="57">
        <v>2007</v>
      </c>
      <c r="B348" s="57">
        <v>7.1465370000000004</v>
      </c>
      <c r="D348" s="57">
        <v>2007</v>
      </c>
      <c r="E348" s="57">
        <v>6.817348</v>
      </c>
    </row>
    <row r="349" spans="1:5" x14ac:dyDescent="0.25">
      <c r="A349" s="57">
        <v>2008</v>
      </c>
      <c r="B349" s="57">
        <v>-4.4801130000000002</v>
      </c>
      <c r="D349" s="57">
        <v>2008</v>
      </c>
      <c r="E349" s="57">
        <v>6.7471990000000002</v>
      </c>
    </row>
    <row r="350" spans="1:5" x14ac:dyDescent="0.25">
      <c r="A350" s="57">
        <v>2009</v>
      </c>
      <c r="B350" s="57">
        <v>-11.335459999999999</v>
      </c>
      <c r="D350" s="57">
        <v>2009</v>
      </c>
      <c r="E350" s="57">
        <v>6.3093050000000002</v>
      </c>
    </row>
    <row r="351" spans="1:5" x14ac:dyDescent="0.25">
      <c r="A351" s="57">
        <v>2010</v>
      </c>
      <c r="B351" s="57">
        <v>2.5520070000000001</v>
      </c>
      <c r="D351" s="57">
        <v>2010</v>
      </c>
      <c r="E351" s="57">
        <v>2.4899719999999999</v>
      </c>
    </row>
    <row r="352" spans="1:5" x14ac:dyDescent="0.25">
      <c r="A352" s="57">
        <v>1990</v>
      </c>
      <c r="B352" s="57">
        <v>9.0202650000000002</v>
      </c>
      <c r="D352" s="57">
        <v>1990</v>
      </c>
      <c r="E352" s="57">
        <v>-1.3370919999999999</v>
      </c>
    </row>
    <row r="353" spans="1:5" x14ac:dyDescent="0.25">
      <c r="A353" s="57">
        <v>1991</v>
      </c>
      <c r="B353" s="57">
        <v>-3.1496569999999999</v>
      </c>
      <c r="D353" s="57">
        <v>1991</v>
      </c>
      <c r="E353" s="57">
        <v>-4.3981979999999998</v>
      </c>
    </row>
    <row r="354" spans="1:5" x14ac:dyDescent="0.25">
      <c r="A354" s="57">
        <v>1992</v>
      </c>
      <c r="B354" s="57">
        <v>3.3282630000000002</v>
      </c>
      <c r="D354" s="57">
        <v>1992</v>
      </c>
      <c r="E354" s="57">
        <v>-2.4083839999999999</v>
      </c>
    </row>
    <row r="355" spans="1:5" x14ac:dyDescent="0.25">
      <c r="A355" s="57">
        <v>1993</v>
      </c>
      <c r="B355" s="57">
        <v>2.2547419999999998</v>
      </c>
      <c r="D355" s="57">
        <v>1993</v>
      </c>
      <c r="E355" s="57">
        <v>-2.43736</v>
      </c>
    </row>
    <row r="356" spans="1:5" x14ac:dyDescent="0.25">
      <c r="A356" s="57">
        <v>1994</v>
      </c>
      <c r="B356" s="57">
        <v>1.901691</v>
      </c>
      <c r="D356" s="57">
        <v>1994</v>
      </c>
      <c r="E356" s="57">
        <v>-1.266667</v>
      </c>
    </row>
    <row r="357" spans="1:5" x14ac:dyDescent="0.25">
      <c r="A357" s="57">
        <v>1995</v>
      </c>
      <c r="B357" s="57">
        <v>4.9053310000000003</v>
      </c>
      <c r="D357" s="57">
        <v>1995</v>
      </c>
      <c r="E357" s="57">
        <v>2.983943</v>
      </c>
    </row>
    <row r="358" spans="1:5" x14ac:dyDescent="0.25">
      <c r="A358" s="57">
        <v>1996</v>
      </c>
      <c r="B358" s="57">
        <v>4.4356739999999997</v>
      </c>
      <c r="D358" s="57">
        <v>1996</v>
      </c>
      <c r="E358" s="57">
        <v>6.6334549999999997</v>
      </c>
    </row>
    <row r="359" spans="1:5" x14ac:dyDescent="0.25">
      <c r="A359" s="57">
        <v>1997</v>
      </c>
      <c r="B359" s="57">
        <v>4.7850210000000004</v>
      </c>
      <c r="D359" s="57">
        <v>1997</v>
      </c>
      <c r="E359" s="57">
        <v>5.1089479999999998</v>
      </c>
    </row>
    <row r="360" spans="1:5" x14ac:dyDescent="0.25">
      <c r="A360" s="57">
        <v>1998</v>
      </c>
      <c r="B360" s="57">
        <v>-1.50474</v>
      </c>
      <c r="D360" s="57">
        <v>1998</v>
      </c>
      <c r="E360" s="57">
        <v>4.6646159999999997</v>
      </c>
    </row>
    <row r="361" spans="1:5" x14ac:dyDescent="0.25">
      <c r="A361" s="57">
        <v>1999</v>
      </c>
      <c r="B361" s="57">
        <v>0.63207239999999998</v>
      </c>
      <c r="D361" s="57">
        <v>1999</v>
      </c>
      <c r="E361" s="57">
        <v>4.0383990000000001</v>
      </c>
    </row>
    <row r="362" spans="1:5" x14ac:dyDescent="0.25">
      <c r="A362" s="57">
        <v>2000</v>
      </c>
      <c r="B362" s="57">
        <v>8.9398649999999993</v>
      </c>
      <c r="D362" s="57">
        <v>2000</v>
      </c>
      <c r="E362" s="57">
        <v>3.992918</v>
      </c>
    </row>
    <row r="363" spans="1:5" x14ac:dyDescent="0.25">
      <c r="A363" s="57">
        <v>2001</v>
      </c>
      <c r="B363" s="57">
        <v>-1.9673130000000001</v>
      </c>
      <c r="D363" s="57">
        <v>2001</v>
      </c>
      <c r="E363" s="57">
        <v>3.8985409999999998</v>
      </c>
    </row>
    <row r="364" spans="1:5" x14ac:dyDescent="0.25">
      <c r="A364" s="57">
        <v>2002</v>
      </c>
      <c r="B364" s="57">
        <v>1.902299</v>
      </c>
      <c r="D364" s="57">
        <v>2002</v>
      </c>
      <c r="E364" s="57">
        <v>4.252777</v>
      </c>
    </row>
    <row r="365" spans="1:5" x14ac:dyDescent="0.25">
      <c r="A365" s="57">
        <v>2003</v>
      </c>
      <c r="B365" s="57">
        <v>2.9284409999999998</v>
      </c>
      <c r="D365" s="57">
        <v>2003</v>
      </c>
      <c r="E365" s="57">
        <v>4.1421150000000004</v>
      </c>
    </row>
    <row r="366" spans="1:5" x14ac:dyDescent="0.25">
      <c r="A366" s="57">
        <v>2004</v>
      </c>
      <c r="B366" s="57">
        <v>8.4840600000000002E-2</v>
      </c>
      <c r="D366" s="57">
        <v>2004</v>
      </c>
      <c r="E366" s="57">
        <v>3.397723</v>
      </c>
    </row>
    <row r="367" spans="1:5" x14ac:dyDescent="0.25">
      <c r="A367" s="57">
        <v>2005</v>
      </c>
      <c r="B367" s="57">
        <v>5.6202949999999996</v>
      </c>
      <c r="D367" s="57">
        <v>2005</v>
      </c>
      <c r="E367" s="57">
        <v>2.3687109999999998</v>
      </c>
    </row>
    <row r="368" spans="1:5" x14ac:dyDescent="0.25">
      <c r="A368" s="57">
        <v>2006</v>
      </c>
      <c r="B368" s="57">
        <v>1.7501990000000001</v>
      </c>
      <c r="D368" s="57">
        <v>2006</v>
      </c>
      <c r="E368" s="57">
        <v>3.2370770000000002</v>
      </c>
    </row>
    <row r="369" spans="1:5" x14ac:dyDescent="0.25">
      <c r="A369" s="57">
        <v>2007</v>
      </c>
      <c r="B369" s="57">
        <v>-0.77595479999999994</v>
      </c>
      <c r="D369" s="57">
        <v>2007</v>
      </c>
      <c r="E369" s="57">
        <v>3.4807760000000001</v>
      </c>
    </row>
    <row r="370" spans="1:5" x14ac:dyDescent="0.25">
      <c r="A370" s="57">
        <v>2008</v>
      </c>
      <c r="B370" s="57">
        <v>-0.31699040000000001</v>
      </c>
      <c r="D370" s="57">
        <v>2008</v>
      </c>
      <c r="E370" s="57">
        <v>0.84891190000000005</v>
      </c>
    </row>
    <row r="371" spans="1:5" x14ac:dyDescent="0.25">
      <c r="A371" s="57">
        <v>2009</v>
      </c>
      <c r="B371" s="57">
        <v>-2.0306419999999998</v>
      </c>
      <c r="D371" s="57">
        <v>2009</v>
      </c>
      <c r="E371" s="57">
        <v>1.566797</v>
      </c>
    </row>
    <row r="372" spans="1:5" x14ac:dyDescent="0.25">
      <c r="A372" s="57">
        <v>2010</v>
      </c>
      <c r="B372" s="57">
        <v>-0.50364359999999997</v>
      </c>
      <c r="D372" s="57">
        <v>2010</v>
      </c>
      <c r="E372" s="57">
        <v>2.299601</v>
      </c>
    </row>
    <row r="373" spans="1:5" x14ac:dyDescent="0.25">
      <c r="A373" s="57">
        <v>1990</v>
      </c>
      <c r="B373" s="57">
        <v>6.2443179999999998</v>
      </c>
      <c r="D373" s="57">
        <v>1990</v>
      </c>
      <c r="E373" s="57">
        <v>-1.5209800000000001E-2</v>
      </c>
    </row>
    <row r="374" spans="1:5" x14ac:dyDescent="0.25">
      <c r="A374" s="57">
        <v>1991</v>
      </c>
      <c r="B374" s="57">
        <v>5.9931919999999996</v>
      </c>
      <c r="D374" s="57">
        <v>1991</v>
      </c>
      <c r="E374" s="57">
        <v>-2.7011250000000002</v>
      </c>
    </row>
    <row r="375" spans="1:5" x14ac:dyDescent="0.25">
      <c r="A375" s="57">
        <v>1992</v>
      </c>
      <c r="B375" s="57">
        <v>-3.0290520000000001</v>
      </c>
      <c r="D375" s="57">
        <v>1992</v>
      </c>
      <c r="E375" s="57">
        <v>1.2594259999999999</v>
      </c>
    </row>
    <row r="376" spans="1:5" x14ac:dyDescent="0.25">
      <c r="A376" s="57">
        <v>1993</v>
      </c>
      <c r="B376" s="57">
        <v>3.8232499999999998</v>
      </c>
      <c r="D376" s="57">
        <v>1993</v>
      </c>
      <c r="E376" s="57">
        <v>2.8779859999999999</v>
      </c>
    </row>
    <row r="377" spans="1:5" x14ac:dyDescent="0.25">
      <c r="A377" s="57">
        <v>1994</v>
      </c>
      <c r="B377" s="57">
        <v>5.6650679999999998</v>
      </c>
      <c r="D377" s="57">
        <v>1994</v>
      </c>
      <c r="E377" s="57">
        <v>5.6083780000000001</v>
      </c>
    </row>
    <row r="378" spans="1:5" x14ac:dyDescent="0.25">
      <c r="A378" s="57">
        <v>1995</v>
      </c>
      <c r="B378" s="57">
        <v>5.0473650000000001</v>
      </c>
      <c r="D378" s="57">
        <v>1995</v>
      </c>
      <c r="E378" s="57">
        <v>2.8874309999999999</v>
      </c>
    </row>
    <row r="379" spans="1:5" x14ac:dyDescent="0.25">
      <c r="A379" s="57">
        <v>1996</v>
      </c>
      <c r="B379" s="57">
        <v>2.8592520000000001</v>
      </c>
      <c r="D379" s="57">
        <v>1996</v>
      </c>
      <c r="E379" s="57">
        <v>1.6611149999999999</v>
      </c>
    </row>
    <row r="380" spans="1:5" x14ac:dyDescent="0.25">
      <c r="A380" s="57">
        <v>1997</v>
      </c>
      <c r="B380" s="57">
        <v>7.1818239999999998</v>
      </c>
      <c r="D380" s="57">
        <v>1997</v>
      </c>
      <c r="E380" s="57">
        <v>4.603593</v>
      </c>
    </row>
    <row r="381" spans="1:5" x14ac:dyDescent="0.25">
      <c r="A381" s="57">
        <v>1998</v>
      </c>
      <c r="B381" s="57">
        <v>0.78977169999999997</v>
      </c>
      <c r="D381" s="57">
        <v>1998</v>
      </c>
      <c r="E381" s="57">
        <v>3.9838140000000002</v>
      </c>
    </row>
    <row r="382" spans="1:5" x14ac:dyDescent="0.25">
      <c r="A382" s="57">
        <v>1999</v>
      </c>
      <c r="B382" s="57">
        <v>-9.6064340000000001</v>
      </c>
      <c r="D382" s="57">
        <v>1999</v>
      </c>
      <c r="E382" s="57">
        <v>5.4888370000000002</v>
      </c>
    </row>
    <row r="383" spans="1:5" x14ac:dyDescent="0.25">
      <c r="A383" s="57">
        <v>2000</v>
      </c>
      <c r="B383" s="57">
        <v>2.1697850000000001</v>
      </c>
      <c r="D383" s="57">
        <v>2000</v>
      </c>
      <c r="E383" s="57">
        <v>5.2015880000000001</v>
      </c>
    </row>
    <row r="384" spans="1:5" x14ac:dyDescent="0.25">
      <c r="A384" s="57">
        <v>2001</v>
      </c>
      <c r="B384" s="57">
        <v>-0.87342520000000001</v>
      </c>
      <c r="D384" s="57">
        <v>2001</v>
      </c>
      <c r="E384" s="57">
        <v>1.4743310000000001</v>
      </c>
    </row>
    <row r="385" spans="1:5" x14ac:dyDescent="0.25">
      <c r="A385" s="57">
        <v>2002</v>
      </c>
      <c r="B385" s="57">
        <v>-0.97065349999999995</v>
      </c>
      <c r="D385" s="57">
        <v>2002</v>
      </c>
      <c r="E385" s="57">
        <v>2.8527300000000002</v>
      </c>
    </row>
    <row r="386" spans="1:5" x14ac:dyDescent="0.25">
      <c r="A386" s="57">
        <v>2003</v>
      </c>
      <c r="B386" s="57">
        <v>2.1184340000000002</v>
      </c>
      <c r="D386" s="57">
        <v>2003</v>
      </c>
      <c r="E386" s="57">
        <v>2.0381420000000001</v>
      </c>
    </row>
    <row r="387" spans="1:5" x14ac:dyDescent="0.25">
      <c r="A387" s="57">
        <v>2004</v>
      </c>
      <c r="B387" s="57">
        <v>-0.95023049999999998</v>
      </c>
      <c r="D387" s="57">
        <v>2004</v>
      </c>
      <c r="E387" s="57">
        <v>3.2585039999999998</v>
      </c>
    </row>
    <row r="388" spans="1:5" x14ac:dyDescent="0.25">
      <c r="A388" s="57">
        <v>2005</v>
      </c>
      <c r="B388" s="57">
        <v>5.5996920000000001</v>
      </c>
      <c r="D388" s="57">
        <v>2005</v>
      </c>
      <c r="E388" s="57">
        <v>3.233743</v>
      </c>
    </row>
    <row r="389" spans="1:5" x14ac:dyDescent="0.25">
      <c r="A389" s="57">
        <v>2006</v>
      </c>
      <c r="B389" s="57">
        <v>-3.5938530000000002</v>
      </c>
      <c r="D389" s="57">
        <v>2006</v>
      </c>
      <c r="E389" s="57">
        <v>2.792284</v>
      </c>
    </row>
    <row r="390" spans="1:5" x14ac:dyDescent="0.25">
      <c r="A390" s="57">
        <v>2007</v>
      </c>
      <c r="B390" s="57">
        <v>5.598687</v>
      </c>
      <c r="D390" s="57">
        <v>2007</v>
      </c>
      <c r="E390" s="57">
        <v>2.1958769999999999</v>
      </c>
    </row>
    <row r="391" spans="1:5" x14ac:dyDescent="0.25">
      <c r="A391" s="57">
        <v>2008</v>
      </c>
      <c r="B391" s="57">
        <v>1.7209289999999999</v>
      </c>
      <c r="D391" s="57">
        <v>2008</v>
      </c>
      <c r="E391" s="57">
        <v>0.47913139999999999</v>
      </c>
    </row>
    <row r="392" spans="1:5" x14ac:dyDescent="0.25">
      <c r="A392" s="57">
        <v>2009</v>
      </c>
      <c r="B392" s="57">
        <v>-1.9863040000000001</v>
      </c>
      <c r="D392" s="57">
        <v>2009</v>
      </c>
      <c r="E392" s="57">
        <v>-3.2249140000000001</v>
      </c>
    </row>
    <row r="393" spans="1:5" x14ac:dyDescent="0.25">
      <c r="A393" s="57">
        <v>2010</v>
      </c>
      <c r="B393" s="57">
        <v>6.2377799999999999</v>
      </c>
      <c r="D393" s="57">
        <v>2010</v>
      </c>
      <c r="E393" s="57">
        <v>3.1484800000000002</v>
      </c>
    </row>
    <row r="394" spans="1:5" x14ac:dyDescent="0.25">
      <c r="A394" s="57">
        <v>1990</v>
      </c>
      <c r="B394" s="57">
        <v>3.362895</v>
      </c>
      <c r="D394" s="57">
        <v>1990</v>
      </c>
      <c r="E394" s="57">
        <v>-4.9786109999999999</v>
      </c>
    </row>
    <row r="395" spans="1:5" x14ac:dyDescent="0.25">
      <c r="A395" s="57">
        <v>1991</v>
      </c>
      <c r="B395" s="57">
        <v>2.9440629999999999</v>
      </c>
      <c r="D395" s="57">
        <v>1991</v>
      </c>
      <c r="E395" s="57">
        <v>-1.3388910000000001</v>
      </c>
    </row>
    <row r="396" spans="1:5" x14ac:dyDescent="0.25">
      <c r="A396" s="57">
        <v>1992</v>
      </c>
      <c r="B396" s="57">
        <v>3.1695739999999999</v>
      </c>
      <c r="D396" s="57">
        <v>1992</v>
      </c>
      <c r="E396" s="57">
        <v>-3.2011479999999999</v>
      </c>
    </row>
    <row r="397" spans="1:5" x14ac:dyDescent="0.25">
      <c r="A397" s="57">
        <v>1993</v>
      </c>
      <c r="B397" s="57">
        <v>3.0603419999999999</v>
      </c>
      <c r="D397" s="57">
        <v>1993</v>
      </c>
      <c r="E397" s="57">
        <v>-0.79855279999999995</v>
      </c>
    </row>
    <row r="398" spans="1:5" x14ac:dyDescent="0.25">
      <c r="A398" s="57">
        <v>1994</v>
      </c>
      <c r="B398" s="57">
        <v>2.69563</v>
      </c>
      <c r="D398" s="57">
        <v>1994</v>
      </c>
      <c r="E398" s="57">
        <v>2.6442600000000001</v>
      </c>
    </row>
    <row r="399" spans="1:5" x14ac:dyDescent="0.25">
      <c r="A399" s="57">
        <v>1995</v>
      </c>
      <c r="B399" s="57">
        <v>-7.6997790000000004</v>
      </c>
      <c r="D399" s="57">
        <v>1995</v>
      </c>
      <c r="E399" s="57">
        <v>4.3639340000000004</v>
      </c>
    </row>
    <row r="400" spans="1:5" x14ac:dyDescent="0.25">
      <c r="A400" s="57">
        <v>1996</v>
      </c>
      <c r="B400" s="57">
        <v>8.7292369999999995</v>
      </c>
      <c r="D400" s="57">
        <v>1996</v>
      </c>
      <c r="E400" s="57">
        <v>-5.4761139999999999</v>
      </c>
    </row>
    <row r="401" spans="1:5" x14ac:dyDescent="0.25">
      <c r="A401" s="57">
        <v>1997</v>
      </c>
      <c r="B401" s="57">
        <v>-1.7719290000000001</v>
      </c>
      <c r="D401" s="57">
        <v>1997</v>
      </c>
      <c r="E401" s="57">
        <v>6.3826179999999999</v>
      </c>
    </row>
    <row r="402" spans="1:5" x14ac:dyDescent="0.25">
      <c r="A402" s="57">
        <v>1998</v>
      </c>
      <c r="B402" s="57">
        <v>5.7759450000000001</v>
      </c>
      <c r="D402" s="57">
        <v>1998</v>
      </c>
      <c r="E402" s="57">
        <v>2.426723</v>
      </c>
    </row>
    <row r="403" spans="1:5" x14ac:dyDescent="0.25">
      <c r="A403" s="57">
        <v>1999</v>
      </c>
      <c r="B403" s="57">
        <v>6.5846590000000003</v>
      </c>
      <c r="D403" s="57">
        <v>1999</v>
      </c>
      <c r="E403" s="57">
        <v>7.0154129999999997</v>
      </c>
    </row>
    <row r="404" spans="1:5" x14ac:dyDescent="0.25">
      <c r="A404" s="57">
        <v>2000</v>
      </c>
      <c r="B404" s="57">
        <v>8.0085420000000003</v>
      </c>
      <c r="D404" s="57">
        <v>2000</v>
      </c>
      <c r="E404" s="57">
        <v>2.1407430000000001</v>
      </c>
    </row>
    <row r="405" spans="1:5" x14ac:dyDescent="0.25">
      <c r="A405" s="57">
        <v>2001</v>
      </c>
      <c r="B405" s="57">
        <v>3.6094680000000001</v>
      </c>
      <c r="D405" s="57">
        <v>2001</v>
      </c>
      <c r="E405" s="57">
        <v>0.12106889999999999</v>
      </c>
    </row>
    <row r="406" spans="1:5" x14ac:dyDescent="0.25">
      <c r="A406" s="57">
        <v>2002</v>
      </c>
      <c r="B406" s="57">
        <v>1.5140439999999999</v>
      </c>
      <c r="D406" s="57">
        <v>2002</v>
      </c>
      <c r="E406" s="57">
        <v>-0.52053669999999996</v>
      </c>
    </row>
    <row r="407" spans="1:5" x14ac:dyDescent="0.25">
      <c r="A407" s="57">
        <v>2003</v>
      </c>
      <c r="B407" s="57">
        <v>1.355901</v>
      </c>
      <c r="D407" s="57">
        <v>2003</v>
      </c>
      <c r="E407" s="57">
        <v>-7.6699960000000003</v>
      </c>
    </row>
    <row r="408" spans="1:5" x14ac:dyDescent="0.25">
      <c r="A408" s="57">
        <v>2004</v>
      </c>
      <c r="B408" s="57">
        <v>-3.7585329999999999</v>
      </c>
      <c r="D408" s="57">
        <v>2004</v>
      </c>
      <c r="E408" s="57">
        <v>2.6858339999999998</v>
      </c>
    </row>
    <row r="409" spans="1:5" x14ac:dyDescent="0.25">
      <c r="A409" s="57">
        <v>2005</v>
      </c>
      <c r="B409" s="57">
        <v>0.78696480000000002</v>
      </c>
      <c r="D409" s="57">
        <v>2005</v>
      </c>
      <c r="E409" s="57">
        <v>1.644034</v>
      </c>
    </row>
    <row r="410" spans="1:5" x14ac:dyDescent="0.25">
      <c r="A410" s="57">
        <v>2006</v>
      </c>
      <c r="B410" s="57">
        <v>4.8258710000000002</v>
      </c>
      <c r="D410" s="57">
        <v>2006</v>
      </c>
      <c r="E410" s="57">
        <v>-1.077348</v>
      </c>
    </row>
    <row r="411" spans="1:5" x14ac:dyDescent="0.25">
      <c r="A411" s="57">
        <v>2007</v>
      </c>
      <c r="B411" s="57">
        <v>1.5956680000000001</v>
      </c>
      <c r="D411" s="57">
        <v>2007</v>
      </c>
      <c r="E411" s="57">
        <v>4.3811049999999998</v>
      </c>
    </row>
    <row r="412" spans="1:5" x14ac:dyDescent="0.25">
      <c r="A412" s="57">
        <v>2008</v>
      </c>
      <c r="B412" s="57">
        <v>9.1170810000000007</v>
      </c>
      <c r="D412" s="57">
        <v>2008</v>
      </c>
      <c r="E412" s="57">
        <v>3.7922980000000002</v>
      </c>
    </row>
    <row r="413" spans="1:5" x14ac:dyDescent="0.25">
      <c r="A413" s="57">
        <v>2009</v>
      </c>
      <c r="B413" s="57">
        <v>7.1451520000000004</v>
      </c>
      <c r="D413" s="57">
        <v>2009</v>
      </c>
      <c r="E413" s="57">
        <v>-0.94443180000000004</v>
      </c>
    </row>
    <row r="414" spans="1:5" x14ac:dyDescent="0.25">
      <c r="A414" s="57">
        <v>2010</v>
      </c>
      <c r="B414" s="57">
        <v>3.448658</v>
      </c>
      <c r="D414" s="57">
        <v>2010</v>
      </c>
      <c r="E414" s="57">
        <v>14.10056</v>
      </c>
    </row>
    <row r="415" spans="1:5" x14ac:dyDescent="0.25">
      <c r="A415" s="57">
        <v>1990</v>
      </c>
      <c r="B415" s="57">
        <v>5.1340560000000002</v>
      </c>
      <c r="D415" s="57">
        <v>1990</v>
      </c>
      <c r="E415" s="57">
        <v>-3.964588</v>
      </c>
    </row>
    <row r="416" spans="1:5" x14ac:dyDescent="0.25">
      <c r="A416" s="57">
        <v>1991</v>
      </c>
      <c r="B416" s="57">
        <v>2.0688260000000001</v>
      </c>
      <c r="D416" s="57">
        <v>1991</v>
      </c>
      <c r="E416" s="57">
        <v>7.9309019999999997</v>
      </c>
    </row>
    <row r="417" spans="1:5" x14ac:dyDescent="0.25">
      <c r="A417" s="57">
        <v>1992</v>
      </c>
      <c r="B417" s="57">
        <v>-1.490245</v>
      </c>
      <c r="D417" s="57">
        <v>1992</v>
      </c>
      <c r="E417" s="57">
        <v>7.3042239999999996</v>
      </c>
    </row>
    <row r="418" spans="1:5" x14ac:dyDescent="0.25">
      <c r="A418" s="57">
        <v>1993</v>
      </c>
      <c r="B418" s="57">
        <v>-2.8375219999999999</v>
      </c>
      <c r="D418" s="57">
        <v>1993</v>
      </c>
      <c r="E418" s="57">
        <v>-0.2090794</v>
      </c>
    </row>
    <row r="419" spans="1:5" x14ac:dyDescent="0.25">
      <c r="A419" s="57">
        <v>1994</v>
      </c>
      <c r="B419" s="57">
        <v>3.18512</v>
      </c>
      <c r="D419" s="57">
        <v>1994</v>
      </c>
      <c r="E419" s="57">
        <v>3.5451700000000002</v>
      </c>
    </row>
    <row r="420" spans="1:5" x14ac:dyDescent="0.25">
      <c r="A420" s="57">
        <v>1995</v>
      </c>
      <c r="B420" s="57">
        <v>1.9049510000000001</v>
      </c>
      <c r="D420" s="57">
        <v>1995</v>
      </c>
      <c r="E420" s="57">
        <v>3.3230230000000001</v>
      </c>
    </row>
    <row r="421" spans="1:5" x14ac:dyDescent="0.25">
      <c r="A421" s="57">
        <v>1996</v>
      </c>
      <c r="B421" s="57">
        <v>3.8245420000000001</v>
      </c>
      <c r="D421" s="57">
        <v>1996</v>
      </c>
      <c r="E421" s="57">
        <v>-5.8190210000000002</v>
      </c>
    </row>
    <row r="422" spans="1:5" x14ac:dyDescent="0.25">
      <c r="A422" s="57">
        <v>1997</v>
      </c>
      <c r="B422" s="57">
        <v>24.498329999999999</v>
      </c>
      <c r="D422" s="57">
        <v>1997</v>
      </c>
      <c r="E422" s="57">
        <v>6.0709759999999999</v>
      </c>
    </row>
    <row r="423" spans="1:5" x14ac:dyDescent="0.25">
      <c r="A423" s="57">
        <v>1998</v>
      </c>
      <c r="B423" s="57">
        <v>7.7657100000000003</v>
      </c>
      <c r="D423" s="57">
        <v>1998</v>
      </c>
      <c r="E423" s="57">
        <v>7.3981349999999999</v>
      </c>
    </row>
    <row r="424" spans="1:5" x14ac:dyDescent="0.25">
      <c r="A424" s="57">
        <v>1999</v>
      </c>
      <c r="B424" s="57">
        <v>7.3900030000000001</v>
      </c>
      <c r="D424" s="57">
        <v>1999</v>
      </c>
      <c r="E424" s="57">
        <v>-0.21317659999999999</v>
      </c>
    </row>
    <row r="425" spans="1:5" x14ac:dyDescent="0.25">
      <c r="A425" s="57">
        <v>2000</v>
      </c>
      <c r="B425" s="57">
        <v>9.6715610000000005</v>
      </c>
      <c r="D425" s="57">
        <v>2000</v>
      </c>
      <c r="E425" s="57">
        <v>0.17524219999999999</v>
      </c>
    </row>
    <row r="426" spans="1:5" x14ac:dyDescent="0.25">
      <c r="A426" s="57">
        <v>2001</v>
      </c>
      <c r="B426" s="57">
        <v>-4.7519299999999998</v>
      </c>
      <c r="D426" s="57">
        <v>2001</v>
      </c>
      <c r="E426" s="57">
        <v>8.4604800000000004</v>
      </c>
    </row>
    <row r="427" spans="1:5" x14ac:dyDescent="0.25">
      <c r="A427" s="57">
        <v>2002</v>
      </c>
      <c r="B427" s="57">
        <v>1.704013</v>
      </c>
      <c r="D427" s="57">
        <v>2002</v>
      </c>
      <c r="E427" s="57">
        <v>9.7506400000000006</v>
      </c>
    </row>
    <row r="428" spans="1:5" x14ac:dyDescent="0.25">
      <c r="A428" s="57">
        <v>2003</v>
      </c>
      <c r="B428" s="57">
        <v>8.6469679999999993</v>
      </c>
      <c r="D428" s="57">
        <v>2003</v>
      </c>
      <c r="E428" s="57">
        <v>13.56983</v>
      </c>
    </row>
    <row r="429" spans="1:5" x14ac:dyDescent="0.25">
      <c r="A429" s="57">
        <v>2004</v>
      </c>
      <c r="B429" s="57">
        <v>-6.1446110000000003</v>
      </c>
      <c r="D429" s="57">
        <v>2004</v>
      </c>
      <c r="E429" s="57">
        <v>35.127479999999998</v>
      </c>
    </row>
    <row r="430" spans="1:5" x14ac:dyDescent="0.25">
      <c r="A430" s="57">
        <v>2005</v>
      </c>
      <c r="B430" s="57">
        <v>11.43791</v>
      </c>
      <c r="D430" s="57">
        <v>2005</v>
      </c>
      <c r="E430" s="57">
        <v>7.3403400000000003</v>
      </c>
    </row>
    <row r="431" spans="1:5" x14ac:dyDescent="0.25">
      <c r="A431" s="57">
        <v>2006</v>
      </c>
      <c r="B431" s="57">
        <v>-2.7681830000000001</v>
      </c>
      <c r="D431" s="57">
        <v>2006</v>
      </c>
      <c r="E431" s="57">
        <v>1.50639E-2</v>
      </c>
    </row>
    <row r="432" spans="1:5" x14ac:dyDescent="0.25">
      <c r="A432" s="57">
        <v>2007</v>
      </c>
      <c r="B432" s="57">
        <v>4.5473879999999998</v>
      </c>
      <c r="D432" s="57">
        <v>2007</v>
      </c>
      <c r="E432" s="57">
        <v>-1.6258619999999999</v>
      </c>
    </row>
    <row r="433" spans="1:5" x14ac:dyDescent="0.25">
      <c r="A433" s="57">
        <v>2008</v>
      </c>
      <c r="B433" s="57">
        <v>0.89858760000000004</v>
      </c>
      <c r="D433" s="57">
        <v>2008</v>
      </c>
      <c r="E433" s="57">
        <v>-0.37153350000000002</v>
      </c>
    </row>
    <row r="434" spans="1:5" x14ac:dyDescent="0.25">
      <c r="A434" s="57">
        <v>2009</v>
      </c>
      <c r="B434" s="57">
        <v>-8.2945890000000002</v>
      </c>
      <c r="D434" s="57">
        <v>2009</v>
      </c>
      <c r="E434" s="57">
        <v>11.19575</v>
      </c>
    </row>
    <row r="435" spans="1:5" x14ac:dyDescent="0.25">
      <c r="A435" s="57">
        <v>2010</v>
      </c>
      <c r="B435" s="57">
        <v>0.59490929999999997</v>
      </c>
      <c r="D435" s="57">
        <v>2010</v>
      </c>
      <c r="E435" s="57">
        <v>5.0024090000000001</v>
      </c>
    </row>
    <row r="436" spans="1:5" x14ac:dyDescent="0.25">
      <c r="A436" s="57">
        <v>1990</v>
      </c>
      <c r="B436" s="57">
        <v>2.3020550000000002</v>
      </c>
      <c r="D436" s="57">
        <v>1990</v>
      </c>
      <c r="E436" s="57">
        <v>3.8174579999999998</v>
      </c>
    </row>
    <row r="437" spans="1:5" x14ac:dyDescent="0.25">
      <c r="A437" s="57">
        <v>1991</v>
      </c>
      <c r="B437" s="57">
        <v>2.4349820000000002</v>
      </c>
      <c r="D437" s="57">
        <v>1991</v>
      </c>
      <c r="E437" s="57">
        <v>7.7169749999999997</v>
      </c>
    </row>
    <row r="438" spans="1:5" x14ac:dyDescent="0.25">
      <c r="A438" s="57">
        <v>1992</v>
      </c>
      <c r="B438" s="57">
        <v>3.5288360000000001</v>
      </c>
      <c r="D438" s="57">
        <v>1992</v>
      </c>
      <c r="E438" s="57">
        <v>12.22176</v>
      </c>
    </row>
    <row r="439" spans="1:5" x14ac:dyDescent="0.25">
      <c r="A439" s="57">
        <v>1993</v>
      </c>
      <c r="B439" s="57">
        <v>-2.607443</v>
      </c>
      <c r="D439" s="57">
        <v>1993</v>
      </c>
      <c r="E439" s="57">
        <v>7.0926739999999997</v>
      </c>
    </row>
    <row r="440" spans="1:5" x14ac:dyDescent="0.25">
      <c r="A440" s="57">
        <v>1994</v>
      </c>
      <c r="B440" s="57">
        <v>7.5812929999999996</v>
      </c>
      <c r="D440" s="57">
        <v>1994</v>
      </c>
      <c r="E440" s="57">
        <v>6.3053879999999998</v>
      </c>
    </row>
    <row r="441" spans="1:5" x14ac:dyDescent="0.25">
      <c r="A441" s="57">
        <v>1995</v>
      </c>
      <c r="B441" s="57">
        <v>1.7042550000000001</v>
      </c>
      <c r="D441" s="57">
        <v>1995</v>
      </c>
      <c r="E441" s="57">
        <v>11.10577</v>
      </c>
    </row>
    <row r="442" spans="1:5" x14ac:dyDescent="0.25">
      <c r="A442" s="57">
        <v>1996</v>
      </c>
      <c r="B442" s="57">
        <v>-6.6936399999999993E-2</v>
      </c>
      <c r="D442" s="57">
        <v>1996</v>
      </c>
      <c r="E442" s="57">
        <v>7.8038949999999998</v>
      </c>
    </row>
    <row r="443" spans="1:5" x14ac:dyDescent="0.25">
      <c r="A443" s="57">
        <v>1997</v>
      </c>
      <c r="B443" s="57">
        <v>10.026859999999999</v>
      </c>
      <c r="D443" s="57">
        <v>1997</v>
      </c>
      <c r="E443" s="57">
        <v>6.8654229999999998</v>
      </c>
    </row>
    <row r="444" spans="1:5" x14ac:dyDescent="0.25">
      <c r="A444" s="57">
        <v>1998</v>
      </c>
      <c r="B444" s="57">
        <v>-34.684669999999997</v>
      </c>
      <c r="D444" s="57">
        <v>1998</v>
      </c>
      <c r="E444" s="57">
        <v>3.4753099999999999</v>
      </c>
    </row>
    <row r="445" spans="1:5" x14ac:dyDescent="0.25">
      <c r="A445" s="57">
        <v>1999</v>
      </c>
      <c r="B445" s="57">
        <v>7.5962480000000001</v>
      </c>
      <c r="D445" s="57">
        <v>1999</v>
      </c>
      <c r="E445" s="57">
        <v>-0.4219</v>
      </c>
    </row>
    <row r="446" spans="1:5" x14ac:dyDescent="0.25">
      <c r="A446" s="57">
        <v>2000</v>
      </c>
      <c r="B446" s="57">
        <v>0.48140810000000001</v>
      </c>
      <c r="D446" s="57">
        <v>2000</v>
      </c>
      <c r="E446" s="57">
        <v>4.6087309999999997</v>
      </c>
    </row>
    <row r="447" spans="1:5" x14ac:dyDescent="0.25">
      <c r="A447" s="57">
        <v>2001</v>
      </c>
      <c r="B447" s="57">
        <v>-5.1051349999999998</v>
      </c>
      <c r="D447" s="57">
        <v>2001</v>
      </c>
      <c r="E447" s="57">
        <v>3.6823610000000002</v>
      </c>
    </row>
    <row r="448" spans="1:5" x14ac:dyDescent="0.25">
      <c r="A448" s="57">
        <v>2002</v>
      </c>
      <c r="B448" s="57">
        <v>2.2925360000000001</v>
      </c>
      <c r="D448" s="57">
        <v>2002</v>
      </c>
      <c r="E448" s="57">
        <v>2.0187949999999999</v>
      </c>
    </row>
    <row r="449" spans="1:5" x14ac:dyDescent="0.25">
      <c r="A449" s="57">
        <v>2003</v>
      </c>
      <c r="B449" s="57">
        <v>0.71922419999999998</v>
      </c>
      <c r="D449" s="57">
        <v>2003</v>
      </c>
      <c r="E449" s="57">
        <v>3.8664779999999999</v>
      </c>
    </row>
    <row r="450" spans="1:5" x14ac:dyDescent="0.25">
      <c r="A450" s="57">
        <v>2004</v>
      </c>
      <c r="B450" s="57">
        <v>2.1594980000000001</v>
      </c>
      <c r="D450" s="57">
        <v>2004</v>
      </c>
      <c r="E450" s="57">
        <v>6.6805120000000002</v>
      </c>
    </row>
    <row r="451" spans="1:5" x14ac:dyDescent="0.25">
      <c r="A451" s="57">
        <v>2005</v>
      </c>
      <c r="B451" s="57">
        <v>3.7490519999999998</v>
      </c>
      <c r="D451" s="57">
        <v>2005</v>
      </c>
      <c r="E451" s="57">
        <v>6.1379770000000002</v>
      </c>
    </row>
    <row r="452" spans="1:5" x14ac:dyDescent="0.25">
      <c r="A452" s="57">
        <v>2006</v>
      </c>
      <c r="B452" s="57">
        <v>2.8616869999999999</v>
      </c>
      <c r="D452" s="57">
        <v>2006</v>
      </c>
      <c r="E452" s="57">
        <v>4.7088380000000001</v>
      </c>
    </row>
    <row r="453" spans="1:5" x14ac:dyDescent="0.25">
      <c r="A453" s="57">
        <v>2007</v>
      </c>
      <c r="B453" s="57">
        <v>4.8227710000000004</v>
      </c>
      <c r="D453" s="57">
        <v>2007</v>
      </c>
      <c r="E453" s="57">
        <v>5.0915819999999998</v>
      </c>
    </row>
    <row r="454" spans="1:5" x14ac:dyDescent="0.25">
      <c r="A454" s="57">
        <v>2008</v>
      </c>
      <c r="B454" s="57">
        <v>3.7631869999999998</v>
      </c>
      <c r="D454" s="57">
        <v>2008</v>
      </c>
      <c r="E454" s="57">
        <v>4.604495</v>
      </c>
    </row>
    <row r="455" spans="1:5" x14ac:dyDescent="0.25">
      <c r="A455" s="57">
        <v>2009</v>
      </c>
      <c r="B455" s="57">
        <v>7.6905039999999998</v>
      </c>
      <c r="D455" s="57">
        <v>2009</v>
      </c>
      <c r="E455" s="57">
        <v>-4.0048440000000003</v>
      </c>
    </row>
    <row r="456" spans="1:5" x14ac:dyDescent="0.25">
      <c r="A456" s="57">
        <v>2010</v>
      </c>
      <c r="B456" s="57">
        <v>-5.8466180000000003</v>
      </c>
      <c r="D456" s="57">
        <v>2010</v>
      </c>
      <c r="E456" s="57">
        <v>6.5667780000000002</v>
      </c>
    </row>
    <row r="457" spans="1:5" x14ac:dyDescent="0.25">
      <c r="A457" s="57">
        <v>1990</v>
      </c>
      <c r="B457" s="57">
        <v>-7.8251520000000001</v>
      </c>
      <c r="D457" s="57">
        <v>1990</v>
      </c>
      <c r="E457" s="57">
        <v>6.2744970000000002</v>
      </c>
    </row>
    <row r="458" spans="1:5" x14ac:dyDescent="0.25">
      <c r="A458" s="57">
        <v>1991</v>
      </c>
      <c r="B458" s="57">
        <v>-7.0670800000000006E-2</v>
      </c>
      <c r="D458" s="57">
        <v>1991</v>
      </c>
      <c r="E458" s="57">
        <v>8.9324259999999995</v>
      </c>
    </row>
    <row r="459" spans="1:5" x14ac:dyDescent="0.25">
      <c r="A459" s="57">
        <v>1992</v>
      </c>
      <c r="B459" s="57">
        <v>13.439870000000001</v>
      </c>
      <c r="D459" s="57">
        <v>1992</v>
      </c>
      <c r="E459" s="57">
        <v>13.56658</v>
      </c>
    </row>
    <row r="460" spans="1:5" x14ac:dyDescent="0.25">
      <c r="A460" s="57">
        <v>1993</v>
      </c>
      <c r="B460" s="57">
        <v>3.643103</v>
      </c>
      <c r="D460" s="57">
        <v>1993</v>
      </c>
      <c r="E460" s="57">
        <v>13.114269999999999</v>
      </c>
    </row>
    <row r="461" spans="1:5" x14ac:dyDescent="0.25">
      <c r="A461" s="57">
        <v>1994</v>
      </c>
      <c r="B461" s="57">
        <v>11.60426</v>
      </c>
      <c r="D461" s="57">
        <v>1994</v>
      </c>
      <c r="E461" s="57">
        <v>11.909319999999999</v>
      </c>
    </row>
    <row r="462" spans="1:5" x14ac:dyDescent="0.25">
      <c r="A462" s="57">
        <v>1995</v>
      </c>
      <c r="B462" s="57">
        <v>4.2002319999999997</v>
      </c>
      <c r="D462" s="57">
        <v>1995</v>
      </c>
      <c r="E462" s="57">
        <v>9.4370340000000006</v>
      </c>
    </row>
    <row r="463" spans="1:5" x14ac:dyDescent="0.25">
      <c r="A463" s="57">
        <v>1996</v>
      </c>
      <c r="B463" s="57">
        <v>8.1117059999999999</v>
      </c>
      <c r="D463" s="57">
        <v>1996</v>
      </c>
      <c r="E463" s="57">
        <v>9.4613560000000003</v>
      </c>
    </row>
    <row r="464" spans="1:5" x14ac:dyDescent="0.25">
      <c r="A464" s="57">
        <v>1997</v>
      </c>
      <c r="B464" s="57">
        <v>4.3820899999999998</v>
      </c>
      <c r="D464" s="57">
        <v>1997</v>
      </c>
      <c r="E464" s="57">
        <v>8.8067659999999997</v>
      </c>
    </row>
    <row r="465" spans="1:5" x14ac:dyDescent="0.25">
      <c r="A465" s="57">
        <v>1998</v>
      </c>
      <c r="B465" s="57">
        <v>0.71964640000000002</v>
      </c>
      <c r="D465" s="57">
        <v>1998</v>
      </c>
      <c r="E465" s="57">
        <v>7.7279590000000002</v>
      </c>
    </row>
    <row r="466" spans="1:5" x14ac:dyDescent="0.25">
      <c r="A466" s="57">
        <v>1999</v>
      </c>
      <c r="B466" s="57">
        <v>-0.53495219999999999</v>
      </c>
      <c r="D466" s="57">
        <v>1999</v>
      </c>
      <c r="E466" s="57">
        <v>7.663977</v>
      </c>
    </row>
    <row r="467" spans="1:5" x14ac:dyDescent="0.25">
      <c r="A467" s="57">
        <v>2000</v>
      </c>
      <c r="B467" s="57">
        <v>2.3377129999999999</v>
      </c>
      <c r="D467" s="57">
        <v>2000</v>
      </c>
      <c r="E467" s="57">
        <v>8.1948469999999993</v>
      </c>
    </row>
    <row r="468" spans="1:5" x14ac:dyDescent="0.25">
      <c r="A468" s="57">
        <v>2001</v>
      </c>
      <c r="B468" s="57">
        <v>6.179373</v>
      </c>
      <c r="D468" s="57">
        <v>2001</v>
      </c>
      <c r="E468" s="57">
        <v>8.0565239999999996</v>
      </c>
    </row>
    <row r="469" spans="1:5" x14ac:dyDescent="0.25">
      <c r="A469" s="57">
        <v>2002</v>
      </c>
      <c r="B469" s="57">
        <v>-1.797509</v>
      </c>
      <c r="D469" s="57">
        <v>2002</v>
      </c>
      <c r="E469" s="57">
        <v>8.4536169999999995</v>
      </c>
    </row>
    <row r="470" spans="1:5" x14ac:dyDescent="0.25">
      <c r="A470" s="57">
        <v>2003</v>
      </c>
      <c r="B470" s="57">
        <v>-0.45753280000000002</v>
      </c>
      <c r="D470" s="57">
        <v>2003</v>
      </c>
      <c r="E470" s="57">
        <v>9.1018910000000002</v>
      </c>
    </row>
    <row r="471" spans="1:5" x14ac:dyDescent="0.25">
      <c r="A471" s="57">
        <v>2004</v>
      </c>
      <c r="B471" s="57">
        <v>2.6045250000000002</v>
      </c>
      <c r="D471" s="57">
        <v>2004</v>
      </c>
      <c r="E471" s="57">
        <v>9.2332389999999993</v>
      </c>
    </row>
    <row r="472" spans="1:5" x14ac:dyDescent="0.25">
      <c r="A472" s="57">
        <v>2005</v>
      </c>
      <c r="B472" s="57">
        <v>8.6996690000000001</v>
      </c>
      <c r="D472" s="57">
        <v>2005</v>
      </c>
      <c r="E472" s="57">
        <v>10.704129999999999</v>
      </c>
    </row>
    <row r="473" spans="1:5" x14ac:dyDescent="0.25">
      <c r="A473" s="57">
        <v>2006</v>
      </c>
      <c r="B473" s="57">
        <v>-2.1793079999999998</v>
      </c>
      <c r="D473" s="57">
        <v>2006</v>
      </c>
      <c r="E473" s="57">
        <v>11.833220000000001</v>
      </c>
    </row>
    <row r="474" spans="1:5" x14ac:dyDescent="0.25">
      <c r="A474" s="57">
        <v>2007</v>
      </c>
      <c r="B474" s="57">
        <v>7.8958779999999997</v>
      </c>
      <c r="D474" s="57">
        <v>2007</v>
      </c>
      <c r="E474" s="57">
        <v>13.15587</v>
      </c>
    </row>
    <row r="475" spans="1:5" x14ac:dyDescent="0.25">
      <c r="A475" s="57">
        <v>2008</v>
      </c>
      <c r="B475" s="57">
        <v>1.743611</v>
      </c>
      <c r="D475" s="57">
        <v>2008</v>
      </c>
      <c r="E475" s="57">
        <v>9.2120979999999992</v>
      </c>
    </row>
    <row r="476" spans="1:5" x14ac:dyDescent="0.25">
      <c r="A476" s="57">
        <v>2009</v>
      </c>
      <c r="B476" s="57">
        <v>4.4262439999999996</v>
      </c>
      <c r="D476" s="57">
        <v>2009</v>
      </c>
      <c r="E476" s="57">
        <v>8.5685579999999995</v>
      </c>
    </row>
    <row r="477" spans="1:5" x14ac:dyDescent="0.25">
      <c r="A477" s="57">
        <v>2010</v>
      </c>
      <c r="B477" s="57">
        <v>2.8662610000000002</v>
      </c>
      <c r="D477" s="57">
        <v>2010</v>
      </c>
      <c r="E477" s="57">
        <v>9.4469209999999997</v>
      </c>
    </row>
    <row r="478" spans="1:5" x14ac:dyDescent="0.25">
      <c r="A478" s="57">
        <v>1990</v>
      </c>
      <c r="B478" s="57">
        <v>0.30541360000000001</v>
      </c>
      <c r="D478" s="57">
        <v>1990</v>
      </c>
      <c r="E478" s="57">
        <v>1.7758890000000001</v>
      </c>
    </row>
    <row r="479" spans="1:5" x14ac:dyDescent="0.25">
      <c r="A479" s="57">
        <v>1991</v>
      </c>
      <c r="B479" s="57">
        <v>0.86066779999999998</v>
      </c>
      <c r="D479" s="57">
        <v>1991</v>
      </c>
      <c r="E479" s="57">
        <v>6.0891409999999997</v>
      </c>
    </row>
    <row r="480" spans="1:5" x14ac:dyDescent="0.25">
      <c r="A480" s="57">
        <v>1992</v>
      </c>
      <c r="B480" s="57">
        <v>-1.156806</v>
      </c>
      <c r="D480" s="57">
        <v>1992</v>
      </c>
      <c r="E480" s="57">
        <v>8.0097459999999998</v>
      </c>
    </row>
    <row r="481" spans="1:5" x14ac:dyDescent="0.25">
      <c r="A481" s="57">
        <v>1993</v>
      </c>
      <c r="B481" s="57">
        <v>3.0197579999999999</v>
      </c>
      <c r="D481" s="57">
        <v>1993</v>
      </c>
      <c r="E481" s="57">
        <v>6.5078529999999999</v>
      </c>
    </row>
    <row r="482" spans="1:5" x14ac:dyDescent="0.25">
      <c r="A482" s="57">
        <v>1994</v>
      </c>
      <c r="B482" s="57">
        <v>0.69164789999999998</v>
      </c>
      <c r="D482" s="57">
        <v>1994</v>
      </c>
      <c r="E482" s="57">
        <v>10.62584</v>
      </c>
    </row>
    <row r="483" spans="1:5" x14ac:dyDescent="0.25">
      <c r="A483" s="57">
        <v>1995</v>
      </c>
      <c r="B483" s="57">
        <v>0.37219010000000002</v>
      </c>
      <c r="D483" s="57">
        <v>1995</v>
      </c>
      <c r="E483" s="57">
        <v>14.37575</v>
      </c>
    </row>
    <row r="484" spans="1:5" x14ac:dyDescent="0.25">
      <c r="A484" s="57">
        <v>1996</v>
      </c>
      <c r="B484" s="57">
        <v>2.087456</v>
      </c>
      <c r="D484" s="57">
        <v>1996</v>
      </c>
      <c r="E484" s="57">
        <v>3.688717</v>
      </c>
    </row>
    <row r="485" spans="1:5" x14ac:dyDescent="0.25">
      <c r="A485" s="57">
        <v>1997</v>
      </c>
      <c r="B485" s="57">
        <v>2.0391759999999999</v>
      </c>
      <c r="D485" s="57">
        <v>1997</v>
      </c>
      <c r="E485" s="57">
        <v>9.5182280000000006</v>
      </c>
    </row>
    <row r="486" spans="1:5" x14ac:dyDescent="0.25">
      <c r="A486" s="57">
        <v>1998</v>
      </c>
      <c r="B486" s="57">
        <v>3.6230190000000002</v>
      </c>
      <c r="D486" s="57">
        <v>1998</v>
      </c>
      <c r="E486" s="57">
        <v>0.67608979999999996</v>
      </c>
    </row>
    <row r="487" spans="1:5" x14ac:dyDescent="0.25">
      <c r="A487" s="57">
        <v>1999</v>
      </c>
      <c r="B487" s="57">
        <v>-0.48602970000000001</v>
      </c>
      <c r="D487" s="57">
        <v>1999</v>
      </c>
      <c r="E487" s="57">
        <v>5.3416790000000001</v>
      </c>
    </row>
    <row r="488" spans="1:5" x14ac:dyDescent="0.25">
      <c r="A488" s="57">
        <v>2000</v>
      </c>
      <c r="B488" s="57">
        <v>3.9244020000000002</v>
      </c>
      <c r="D488" s="57">
        <v>2000</v>
      </c>
      <c r="E488" s="57">
        <v>6.1025029999999996</v>
      </c>
    </row>
    <row r="489" spans="1:5" x14ac:dyDescent="0.25">
      <c r="A489" s="57">
        <v>2001</v>
      </c>
      <c r="B489" s="57">
        <v>2.4989080000000001</v>
      </c>
      <c r="D489" s="57">
        <v>2001</v>
      </c>
      <c r="E489" s="57">
        <v>6.4072930000000001</v>
      </c>
    </row>
    <row r="490" spans="1:5" x14ac:dyDescent="0.25">
      <c r="A490" s="57">
        <v>2002</v>
      </c>
      <c r="B490" s="57">
        <v>-0.231851</v>
      </c>
      <c r="D490" s="57">
        <v>2002</v>
      </c>
      <c r="E490" s="57">
        <v>11.28424</v>
      </c>
    </row>
    <row r="491" spans="1:5" x14ac:dyDescent="0.25">
      <c r="A491" s="57">
        <v>2003</v>
      </c>
      <c r="B491" s="57">
        <v>0.47295219999999999</v>
      </c>
      <c r="D491" s="57">
        <v>2003</v>
      </c>
      <c r="E491" s="57">
        <v>8.4236190000000004</v>
      </c>
    </row>
    <row r="492" spans="1:5" x14ac:dyDescent="0.25">
      <c r="A492" s="57">
        <v>2004</v>
      </c>
      <c r="B492" s="57">
        <v>0.4312455</v>
      </c>
      <c r="D492" s="57">
        <v>2004</v>
      </c>
      <c r="E492" s="57">
        <v>10.010730000000001</v>
      </c>
    </row>
    <row r="493" spans="1:5" x14ac:dyDescent="0.25">
      <c r="A493" s="57">
        <v>2005</v>
      </c>
      <c r="B493" s="57">
        <v>9.3608890000000002</v>
      </c>
      <c r="D493" s="57">
        <v>2005</v>
      </c>
      <c r="E493" s="57">
        <v>7.9560320000000004</v>
      </c>
    </row>
    <row r="494" spans="1:5" x14ac:dyDescent="0.25">
      <c r="A494" s="57">
        <v>2006</v>
      </c>
      <c r="B494" s="57">
        <v>7.0407679999999999</v>
      </c>
      <c r="D494" s="57">
        <v>2006</v>
      </c>
      <c r="E494" s="57">
        <v>10.84456</v>
      </c>
    </row>
    <row r="495" spans="1:5" x14ac:dyDescent="0.25">
      <c r="A495" s="57">
        <v>2007</v>
      </c>
      <c r="B495" s="57">
        <v>3.0819549999999998</v>
      </c>
      <c r="D495" s="57">
        <v>2007</v>
      </c>
      <c r="E495" s="57">
        <v>11.65863</v>
      </c>
    </row>
    <row r="496" spans="1:5" x14ac:dyDescent="0.25">
      <c r="A496" s="57">
        <v>2008</v>
      </c>
      <c r="B496" s="57">
        <v>-0.96477840000000004</v>
      </c>
      <c r="D496" s="57">
        <v>2008</v>
      </c>
      <c r="E496" s="57">
        <v>9.2493619999999996</v>
      </c>
    </row>
    <row r="497" spans="1:5" x14ac:dyDescent="0.25">
      <c r="A497" s="57">
        <v>2009</v>
      </c>
      <c r="B497" s="57">
        <v>-13.14138</v>
      </c>
      <c r="D497" s="57">
        <v>2009</v>
      </c>
      <c r="E497" s="57">
        <v>8.9733079999999994</v>
      </c>
    </row>
    <row r="498" spans="1:5" x14ac:dyDescent="0.25">
      <c r="A498" s="57">
        <v>2010</v>
      </c>
      <c r="B498" s="57">
        <v>-4.62704</v>
      </c>
      <c r="D498" s="57">
        <v>2010</v>
      </c>
      <c r="E498" s="57">
        <v>9.5501290000000001</v>
      </c>
    </row>
    <row r="499" spans="1:5" x14ac:dyDescent="0.25">
      <c r="A499" s="57">
        <v>1990</v>
      </c>
      <c r="B499" s="57">
        <v>5.3208789999999997</v>
      </c>
      <c r="D499" s="57">
        <v>1990</v>
      </c>
      <c r="E499" s="57">
        <v>3.369875</v>
      </c>
    </row>
    <row r="500" spans="1:5" x14ac:dyDescent="0.25">
      <c r="A500" s="57">
        <v>1991</v>
      </c>
      <c r="B500" s="57">
        <v>0.51024329999999996</v>
      </c>
      <c r="D500" s="57">
        <v>1991</v>
      </c>
      <c r="E500" s="57">
        <v>1.1337010000000001</v>
      </c>
    </row>
    <row r="501" spans="1:5" x14ac:dyDescent="0.25">
      <c r="A501" s="57">
        <v>1992</v>
      </c>
      <c r="B501" s="57">
        <v>9.5336090000000002</v>
      </c>
      <c r="D501" s="57">
        <v>1992</v>
      </c>
      <c r="E501" s="57">
        <v>5.7424109999999997</v>
      </c>
    </row>
    <row r="502" spans="1:5" x14ac:dyDescent="0.25">
      <c r="A502" s="57">
        <v>1993</v>
      </c>
      <c r="B502" s="57">
        <v>2.4860530000000001</v>
      </c>
      <c r="D502" s="57">
        <v>1993</v>
      </c>
      <c r="E502" s="57">
        <v>5.7166170000000003</v>
      </c>
    </row>
    <row r="503" spans="1:5" x14ac:dyDescent="0.25">
      <c r="A503" s="57">
        <v>1994</v>
      </c>
      <c r="B503" s="57">
        <v>0.77819660000000002</v>
      </c>
      <c r="D503" s="57">
        <v>1994</v>
      </c>
      <c r="E503" s="57">
        <v>4.7216670000000001</v>
      </c>
    </row>
    <row r="504" spans="1:5" x14ac:dyDescent="0.25">
      <c r="A504" s="57">
        <v>1995</v>
      </c>
      <c r="B504" s="57">
        <v>0.94291659999999999</v>
      </c>
      <c r="D504" s="57">
        <v>1995</v>
      </c>
      <c r="E504" s="57">
        <v>5.063358</v>
      </c>
    </row>
    <row r="505" spans="1:5" x14ac:dyDescent="0.25">
      <c r="A505" s="57">
        <v>1996</v>
      </c>
      <c r="B505" s="57">
        <v>0.60296740000000004</v>
      </c>
      <c r="D505" s="57">
        <v>1996</v>
      </c>
      <c r="E505" s="57">
        <v>0.59673699999999996</v>
      </c>
    </row>
    <row r="506" spans="1:5" x14ac:dyDescent="0.25">
      <c r="A506" s="57">
        <v>1997</v>
      </c>
      <c r="B506" s="57">
        <v>-0.69203409999999999</v>
      </c>
      <c r="D506" s="57">
        <v>1997</v>
      </c>
      <c r="E506" s="57">
        <v>2.5602499999999999</v>
      </c>
    </row>
    <row r="507" spans="1:5" x14ac:dyDescent="0.25">
      <c r="A507" s="57">
        <v>1998</v>
      </c>
      <c r="B507" s="57">
        <v>-0.96970089999999998</v>
      </c>
      <c r="D507" s="57">
        <v>1998</v>
      </c>
      <c r="E507" s="57">
        <v>4.8977300000000001E-2</v>
      </c>
    </row>
    <row r="508" spans="1:5" x14ac:dyDescent="0.25">
      <c r="A508" s="57">
        <v>1999</v>
      </c>
      <c r="B508" s="57">
        <v>0.45420450000000001</v>
      </c>
      <c r="D508" s="57">
        <v>1999</v>
      </c>
      <c r="E508" s="57">
        <v>-5.8144270000000002</v>
      </c>
    </row>
    <row r="509" spans="1:5" x14ac:dyDescent="0.25">
      <c r="A509" s="57">
        <v>2000</v>
      </c>
      <c r="B509" s="57">
        <v>0.79872790000000005</v>
      </c>
      <c r="D509" s="57">
        <v>2000</v>
      </c>
      <c r="E509" s="57">
        <v>2.996245</v>
      </c>
    </row>
    <row r="510" spans="1:5" x14ac:dyDescent="0.25">
      <c r="A510" s="57">
        <v>2001</v>
      </c>
      <c r="B510" s="57">
        <v>1.767873</v>
      </c>
      <c r="D510" s="57">
        <v>2001</v>
      </c>
      <c r="E510" s="57">
        <v>1.6851849999999999</v>
      </c>
    </row>
    <row r="511" spans="1:5" x14ac:dyDescent="0.25">
      <c r="A511" s="57">
        <v>2002</v>
      </c>
      <c r="B511" s="57">
        <v>1.274357</v>
      </c>
      <c r="D511" s="57">
        <v>2002</v>
      </c>
      <c r="E511" s="57">
        <v>2.3945590000000001</v>
      </c>
    </row>
    <row r="512" spans="1:5" x14ac:dyDescent="0.25">
      <c r="A512" s="57">
        <v>2003</v>
      </c>
      <c r="B512" s="57">
        <v>1.9430400000000001</v>
      </c>
      <c r="D512" s="57">
        <v>2003</v>
      </c>
      <c r="E512" s="57">
        <v>3.9095260000000001</v>
      </c>
    </row>
    <row r="513" spans="1:5" x14ac:dyDescent="0.25">
      <c r="A513" s="57">
        <v>2004</v>
      </c>
      <c r="B513" s="57">
        <v>0.51449009999999995</v>
      </c>
      <c r="D513" s="57">
        <v>2004</v>
      </c>
      <c r="E513" s="57">
        <v>5.1853090000000002</v>
      </c>
    </row>
    <row r="514" spans="1:5" x14ac:dyDescent="0.25">
      <c r="A514" s="57">
        <v>2005</v>
      </c>
      <c r="B514" s="57">
        <v>1.7840290000000001</v>
      </c>
      <c r="D514" s="57">
        <v>2005</v>
      </c>
      <c r="E514" s="57">
        <v>4.5790860000000002</v>
      </c>
    </row>
    <row r="515" spans="1:5" x14ac:dyDescent="0.25">
      <c r="A515" s="57">
        <v>2006</v>
      </c>
      <c r="B515" s="57">
        <v>2.4148800000000001</v>
      </c>
      <c r="D515" s="57">
        <v>2006</v>
      </c>
      <c r="E515" s="57">
        <v>6.4326270000000001</v>
      </c>
    </row>
    <row r="516" spans="1:5" x14ac:dyDescent="0.25">
      <c r="A516" s="57">
        <v>2007</v>
      </c>
      <c r="B516" s="57">
        <v>1.064611</v>
      </c>
      <c r="D516" s="57">
        <v>2007</v>
      </c>
      <c r="E516" s="57">
        <v>6.637321</v>
      </c>
    </row>
    <row r="517" spans="1:5" x14ac:dyDescent="0.25">
      <c r="A517" s="57">
        <v>2008</v>
      </c>
      <c r="B517" s="57">
        <v>-0.52514819999999995</v>
      </c>
      <c r="D517" s="57">
        <v>2008</v>
      </c>
      <c r="E517" s="57">
        <v>3.3212440000000001</v>
      </c>
    </row>
    <row r="518" spans="1:5" x14ac:dyDescent="0.25">
      <c r="A518" s="57">
        <v>2009</v>
      </c>
      <c r="B518" s="57">
        <v>-2.8309510000000002</v>
      </c>
      <c r="D518" s="57">
        <v>2009</v>
      </c>
      <c r="E518" s="57">
        <v>1.6661699999999999</v>
      </c>
    </row>
    <row r="519" spans="1:5" x14ac:dyDescent="0.25">
      <c r="A519" s="57">
        <v>2010</v>
      </c>
      <c r="B519" s="57">
        <v>-1.295275</v>
      </c>
      <c r="D519" s="57">
        <v>2010</v>
      </c>
      <c r="E519" s="57">
        <v>3.1946119999999998</v>
      </c>
    </row>
    <row r="520" spans="1:5" x14ac:dyDescent="0.25">
      <c r="A520" s="57">
        <v>1990</v>
      </c>
      <c r="B520" s="57">
        <v>3.6745459999999999</v>
      </c>
      <c r="D520" s="57">
        <v>1990</v>
      </c>
      <c r="E520" s="57">
        <v>-23.16574</v>
      </c>
    </row>
    <row r="521" spans="1:5" x14ac:dyDescent="0.25">
      <c r="A521" s="57">
        <v>1991</v>
      </c>
      <c r="B521" s="57">
        <v>3.0057489999999998</v>
      </c>
      <c r="D521" s="57">
        <v>1991</v>
      </c>
      <c r="E521" s="57">
        <v>-6.8865530000000001</v>
      </c>
    </row>
    <row r="522" spans="1:5" x14ac:dyDescent="0.25">
      <c r="A522" s="57">
        <v>1992</v>
      </c>
      <c r="B522" s="57">
        <v>-1.617988</v>
      </c>
      <c r="D522" s="57">
        <v>1992</v>
      </c>
      <c r="E522" s="57">
        <v>-11.689030000000001</v>
      </c>
    </row>
    <row r="523" spans="1:5" x14ac:dyDescent="0.25">
      <c r="A523" s="57">
        <v>1993</v>
      </c>
      <c r="B523" s="57">
        <v>1.4328730000000001</v>
      </c>
      <c r="D523" s="57">
        <v>1993</v>
      </c>
      <c r="E523" s="57">
        <v>-14.87917</v>
      </c>
    </row>
    <row r="524" spans="1:5" x14ac:dyDescent="0.25">
      <c r="A524" s="57">
        <v>1994</v>
      </c>
      <c r="B524" s="57">
        <v>3.488251</v>
      </c>
      <c r="D524" s="57">
        <v>1994</v>
      </c>
      <c r="E524" s="57">
        <v>-4.433897</v>
      </c>
    </row>
    <row r="525" spans="1:5" x14ac:dyDescent="0.25">
      <c r="A525" s="57">
        <v>1995</v>
      </c>
      <c r="B525" s="57">
        <v>0.85505909999999996</v>
      </c>
      <c r="D525" s="57">
        <v>1995</v>
      </c>
      <c r="E525" s="57">
        <v>1.90693</v>
      </c>
    </row>
    <row r="526" spans="1:5" x14ac:dyDescent="0.25">
      <c r="A526" s="57">
        <v>1996</v>
      </c>
      <c r="B526" s="57">
        <v>5.0239099999999999</v>
      </c>
      <c r="D526" s="57">
        <v>1996</v>
      </c>
      <c r="E526" s="57">
        <v>-3.5977100000000002</v>
      </c>
    </row>
    <row r="527" spans="1:5" x14ac:dyDescent="0.25">
      <c r="A527" s="57">
        <v>1997</v>
      </c>
      <c r="B527" s="57">
        <v>3.9691700000000001</v>
      </c>
      <c r="D527" s="57">
        <v>1997</v>
      </c>
      <c r="E527" s="57">
        <v>-5.3353200000000003</v>
      </c>
    </row>
    <row r="528" spans="1:5" x14ac:dyDescent="0.25">
      <c r="A528" s="57">
        <v>1998</v>
      </c>
      <c r="B528" s="57">
        <v>9.2383349999999993</v>
      </c>
      <c r="D528" s="57">
        <v>1998</v>
      </c>
      <c r="E528" s="57">
        <v>-3.6031960000000001</v>
      </c>
    </row>
    <row r="529" spans="1:5" x14ac:dyDescent="0.25">
      <c r="A529" s="57">
        <v>1999</v>
      </c>
      <c r="B529" s="57">
        <v>0.91639470000000001</v>
      </c>
      <c r="D529" s="57">
        <v>1999</v>
      </c>
      <c r="E529" s="57">
        <v>-7.2336049999999998</v>
      </c>
    </row>
    <row r="530" spans="1:5" x14ac:dyDescent="0.25">
      <c r="A530" s="57">
        <v>2000</v>
      </c>
      <c r="B530" s="57">
        <v>5.5043550000000003</v>
      </c>
      <c r="D530" s="57">
        <v>2000</v>
      </c>
      <c r="E530" s="57">
        <v>-10.54955</v>
      </c>
    </row>
    <row r="531" spans="1:5" x14ac:dyDescent="0.25">
      <c r="A531" s="57">
        <v>2001</v>
      </c>
      <c r="B531" s="57">
        <v>-3.7075849999999999</v>
      </c>
      <c r="D531" s="57">
        <v>2001</v>
      </c>
      <c r="E531" s="57">
        <v>6.874765</v>
      </c>
    </row>
    <row r="532" spans="1:5" x14ac:dyDescent="0.25">
      <c r="A532" s="57">
        <v>2002</v>
      </c>
      <c r="B532" s="57">
        <v>6.8879219999999997</v>
      </c>
      <c r="D532" s="57">
        <v>2002</v>
      </c>
      <c r="E532" s="57">
        <v>10.557790000000001</v>
      </c>
    </row>
    <row r="533" spans="1:5" x14ac:dyDescent="0.25">
      <c r="A533" s="57">
        <v>2003</v>
      </c>
      <c r="B533" s="57">
        <v>4.3613379999999999</v>
      </c>
      <c r="D533" s="57">
        <v>2003</v>
      </c>
      <c r="E533" s="57">
        <v>-7.6003160000000003</v>
      </c>
    </row>
    <row r="534" spans="1:5" x14ac:dyDescent="0.25">
      <c r="A534" s="57">
        <v>2004</v>
      </c>
      <c r="B534" s="57">
        <v>-0.6013849</v>
      </c>
      <c r="D534" s="57">
        <v>2004</v>
      </c>
      <c r="E534" s="57">
        <v>10.199170000000001</v>
      </c>
    </row>
    <row r="535" spans="1:5" x14ac:dyDescent="0.25">
      <c r="A535" s="57">
        <v>2005</v>
      </c>
      <c r="B535" s="57">
        <v>4.740437</v>
      </c>
      <c r="D535" s="57">
        <v>2005</v>
      </c>
      <c r="E535" s="57">
        <v>8.7901670000000003</v>
      </c>
    </row>
    <row r="536" spans="1:5" x14ac:dyDescent="0.25">
      <c r="A536" s="57">
        <v>2006</v>
      </c>
      <c r="B536" s="57">
        <v>2.912147</v>
      </c>
      <c r="D536" s="57">
        <v>2006</v>
      </c>
      <c r="E536" s="57">
        <v>5.9786659999999996</v>
      </c>
    </row>
    <row r="537" spans="1:5" x14ac:dyDescent="0.25">
      <c r="A537" s="57">
        <v>2007</v>
      </c>
      <c r="B537" s="57">
        <v>-0.79356760000000004</v>
      </c>
      <c r="D537" s="57">
        <v>2007</v>
      </c>
      <c r="E537" s="57">
        <v>6.8413880000000002</v>
      </c>
    </row>
    <row r="538" spans="1:5" x14ac:dyDescent="0.25">
      <c r="A538" s="57">
        <v>2008</v>
      </c>
      <c r="B538" s="57">
        <v>3.2990210000000002</v>
      </c>
      <c r="D538" s="57">
        <v>2008</v>
      </c>
      <c r="E538" s="57">
        <v>6.4195089999999997</v>
      </c>
    </row>
    <row r="539" spans="1:5" x14ac:dyDescent="0.25">
      <c r="A539" s="57">
        <v>2009</v>
      </c>
      <c r="B539" s="57">
        <v>-2.4205019999999999</v>
      </c>
      <c r="D539" s="57">
        <v>2009</v>
      </c>
      <c r="E539" s="57">
        <v>3.0591560000000002</v>
      </c>
    </row>
    <row r="540" spans="1:5" x14ac:dyDescent="0.25">
      <c r="A540" s="57">
        <v>2010</v>
      </c>
      <c r="B540" s="57">
        <v>-0.21855569999999999</v>
      </c>
      <c r="D540" s="57">
        <v>2010</v>
      </c>
      <c r="E540" s="57">
        <v>6.5042479999999996</v>
      </c>
    </row>
    <row r="541" spans="1:5" x14ac:dyDescent="0.25">
      <c r="A541" s="57">
        <v>1990</v>
      </c>
      <c r="B541" s="57">
        <v>-33.156190000000002</v>
      </c>
      <c r="D541" s="57">
        <v>1990</v>
      </c>
      <c r="E541" s="57">
        <v>3.2165699999999999</v>
      </c>
    </row>
    <row r="542" spans="1:5" x14ac:dyDescent="0.25">
      <c r="A542" s="57">
        <v>1991</v>
      </c>
      <c r="B542" s="57">
        <v>-50.95261</v>
      </c>
      <c r="D542" s="57">
        <v>1991</v>
      </c>
      <c r="E542" s="57">
        <v>-10.27336</v>
      </c>
    </row>
    <row r="543" spans="1:5" x14ac:dyDescent="0.25">
      <c r="A543" s="57">
        <v>1992</v>
      </c>
      <c r="B543" s="57">
        <v>53.473030000000001</v>
      </c>
      <c r="D543" s="57">
        <v>1992</v>
      </c>
      <c r="E543" s="57">
        <v>6.880007</v>
      </c>
    </row>
    <row r="544" spans="1:5" x14ac:dyDescent="0.25">
      <c r="A544" s="57">
        <v>1993</v>
      </c>
      <c r="B544" s="57">
        <v>29.889340000000001</v>
      </c>
      <c r="D544" s="57">
        <v>1993</v>
      </c>
      <c r="E544" s="57">
        <v>-1.7827459999999999</v>
      </c>
    </row>
    <row r="545" spans="1:5" x14ac:dyDescent="0.25">
      <c r="A545" s="57">
        <v>1994</v>
      </c>
      <c r="B545" s="57">
        <v>2.216326</v>
      </c>
      <c r="D545" s="57">
        <v>1994</v>
      </c>
      <c r="E545" s="57">
        <v>-1.5330029999999999</v>
      </c>
    </row>
    <row r="546" spans="1:5" x14ac:dyDescent="0.25">
      <c r="A546" s="57">
        <v>1995</v>
      </c>
      <c r="B546" s="57">
        <v>5.6805820000000002</v>
      </c>
      <c r="D546" s="57">
        <v>1995</v>
      </c>
      <c r="E546" s="57">
        <v>8.7231839999999998</v>
      </c>
    </row>
    <row r="547" spans="1:5" x14ac:dyDescent="0.25">
      <c r="A547" s="57">
        <v>1996</v>
      </c>
      <c r="B547" s="57">
        <v>3.072451</v>
      </c>
      <c r="D547" s="57">
        <v>1996</v>
      </c>
      <c r="E547" s="57">
        <v>7.7840230000000004</v>
      </c>
    </row>
    <row r="548" spans="1:5" x14ac:dyDescent="0.25">
      <c r="A548" s="57">
        <v>1997</v>
      </c>
      <c r="B548" s="57">
        <v>-1.7368250000000001</v>
      </c>
      <c r="D548" s="57">
        <v>1997</v>
      </c>
      <c r="E548" s="57">
        <v>3.0953550000000001</v>
      </c>
    </row>
    <row r="549" spans="1:5" x14ac:dyDescent="0.25">
      <c r="A549" s="57">
        <v>1998</v>
      </c>
      <c r="B549" s="57">
        <v>3.3372289999999998</v>
      </c>
      <c r="D549" s="57">
        <v>1998</v>
      </c>
      <c r="E549" s="57">
        <v>6.9159050000000004</v>
      </c>
    </row>
    <row r="550" spans="1:5" x14ac:dyDescent="0.25">
      <c r="A550" s="57">
        <v>1999</v>
      </c>
      <c r="B550" s="57">
        <v>-9.1157649999999997</v>
      </c>
      <c r="D550" s="57">
        <v>1999</v>
      </c>
      <c r="E550" s="57">
        <v>-1.5230079999999999</v>
      </c>
    </row>
    <row r="551" spans="1:5" x14ac:dyDescent="0.25">
      <c r="A551" s="57">
        <v>2000</v>
      </c>
      <c r="B551" s="57">
        <v>4.8359839999999998</v>
      </c>
      <c r="D551" s="57">
        <v>2000</v>
      </c>
      <c r="E551" s="57">
        <v>5.4776199999999999</v>
      </c>
    </row>
    <row r="552" spans="1:5" x14ac:dyDescent="0.25">
      <c r="A552" s="57">
        <v>2001</v>
      </c>
      <c r="B552" s="57">
        <v>1.2478849999999999</v>
      </c>
      <c r="D552" s="57">
        <v>2001</v>
      </c>
      <c r="E552" s="57">
        <v>-0.21373929999999999</v>
      </c>
    </row>
    <row r="553" spans="1:5" x14ac:dyDescent="0.25">
      <c r="A553" s="57">
        <v>2002</v>
      </c>
      <c r="B553" s="57">
        <v>1.0325230000000001</v>
      </c>
      <c r="D553" s="57">
        <v>2002</v>
      </c>
      <c r="E553" s="57">
        <v>2.5008940000000002</v>
      </c>
    </row>
    <row r="554" spans="1:5" x14ac:dyDescent="0.25">
      <c r="A554" s="57">
        <v>2003</v>
      </c>
      <c r="B554" s="57">
        <v>18.938739999999999</v>
      </c>
      <c r="D554" s="57">
        <v>2003</v>
      </c>
      <c r="E554" s="57">
        <v>-1.806184</v>
      </c>
    </row>
    <row r="555" spans="1:5" x14ac:dyDescent="0.25">
      <c r="A555" s="57">
        <v>2004</v>
      </c>
      <c r="B555" s="57">
        <v>9.7987690000000001</v>
      </c>
      <c r="D555" s="57">
        <v>2004</v>
      </c>
      <c r="E555" s="57">
        <v>1.872995</v>
      </c>
    </row>
    <row r="556" spans="1:5" x14ac:dyDescent="0.25">
      <c r="A556" s="57">
        <v>2005</v>
      </c>
      <c r="B556" s="57">
        <v>9.7598109999999991</v>
      </c>
      <c r="D556" s="57">
        <v>2005</v>
      </c>
      <c r="E556" s="57">
        <v>9.2962659999999993</v>
      </c>
    </row>
    <row r="557" spans="1:5" x14ac:dyDescent="0.25">
      <c r="A557" s="57">
        <v>2006</v>
      </c>
      <c r="B557" s="57">
        <v>7.2063750000000004</v>
      </c>
      <c r="D557" s="57">
        <v>2006</v>
      </c>
      <c r="E557" s="57">
        <v>4.6830780000000001</v>
      </c>
    </row>
    <row r="558" spans="1:5" x14ac:dyDescent="0.25">
      <c r="A558" s="57">
        <v>2007</v>
      </c>
      <c r="B558" s="57">
        <v>2.9385629999999998</v>
      </c>
      <c r="D558" s="57">
        <v>2007</v>
      </c>
      <c r="E558" s="57">
        <v>-8.4823470000000007</v>
      </c>
    </row>
    <row r="559" spans="1:5" x14ac:dyDescent="0.25">
      <c r="A559" s="57">
        <v>2008</v>
      </c>
      <c r="B559" s="57">
        <v>4.4111969999999996</v>
      </c>
      <c r="D559" s="57">
        <v>2008</v>
      </c>
      <c r="E559" s="57">
        <v>6.8291849999999998</v>
      </c>
    </row>
    <row r="560" spans="1:5" x14ac:dyDescent="0.25">
      <c r="A560" s="57">
        <v>2009</v>
      </c>
      <c r="B560" s="57">
        <v>-14.628780000000001</v>
      </c>
      <c r="D560" s="57">
        <v>2009</v>
      </c>
      <c r="E560" s="57">
        <v>5.3783589999999997</v>
      </c>
    </row>
    <row r="561" spans="1:5" x14ac:dyDescent="0.25">
      <c r="A561" s="57">
        <v>2010</v>
      </c>
      <c r="B561" s="57">
        <v>-5.083558</v>
      </c>
      <c r="D561" s="57">
        <v>2010</v>
      </c>
      <c r="E561" s="57">
        <v>8.2864649999999997</v>
      </c>
    </row>
    <row r="562" spans="1:5" x14ac:dyDescent="0.25">
      <c r="A562" s="57">
        <v>1990</v>
      </c>
      <c r="D562" s="57">
        <v>1990</v>
      </c>
      <c r="E562" s="57">
        <v>3.0315050000000001</v>
      </c>
    </row>
    <row r="563" spans="1:5" x14ac:dyDescent="0.25">
      <c r="A563" s="57">
        <v>1991</v>
      </c>
      <c r="D563" s="57">
        <v>1991</v>
      </c>
      <c r="E563" s="57">
        <v>-0.2101721</v>
      </c>
    </row>
    <row r="564" spans="1:5" x14ac:dyDescent="0.25">
      <c r="A564" s="57">
        <v>1992</v>
      </c>
      <c r="D564" s="57">
        <v>1992</v>
      </c>
      <c r="E564" s="57">
        <v>8.3115190000000005</v>
      </c>
    </row>
    <row r="565" spans="1:5" x14ac:dyDescent="0.25">
      <c r="A565" s="57">
        <v>1993</v>
      </c>
      <c r="D565" s="57">
        <v>1993</v>
      </c>
      <c r="E565" s="57">
        <v>7.1249200000000004</v>
      </c>
    </row>
    <row r="566" spans="1:5" x14ac:dyDescent="0.25">
      <c r="A566" s="57">
        <v>1994</v>
      </c>
      <c r="B566" s="57">
        <v>1.9921329999999999</v>
      </c>
      <c r="D566" s="57">
        <v>1994</v>
      </c>
      <c r="E566" s="57">
        <v>4.4723230000000003</v>
      </c>
    </row>
    <row r="567" spans="1:5" x14ac:dyDescent="0.25">
      <c r="A567" s="57">
        <v>1995</v>
      </c>
      <c r="B567" s="57">
        <v>0.79810890000000001</v>
      </c>
      <c r="D567" s="57">
        <v>1995</v>
      </c>
      <c r="E567" s="57">
        <v>3.1202860000000001</v>
      </c>
    </row>
    <row r="568" spans="1:5" x14ac:dyDescent="0.25">
      <c r="A568" s="57">
        <v>1996</v>
      </c>
      <c r="B568" s="57">
        <v>3.6100560000000002</v>
      </c>
      <c r="D568" s="57">
        <v>1996</v>
      </c>
      <c r="E568" s="57">
        <v>0.46527479999999999</v>
      </c>
    </row>
    <row r="569" spans="1:5" x14ac:dyDescent="0.25">
      <c r="A569" s="57">
        <v>1997</v>
      </c>
      <c r="B569" s="57">
        <v>7.7625339999999996</v>
      </c>
      <c r="D569" s="57">
        <v>1997</v>
      </c>
      <c r="E569" s="57">
        <v>5.489484</v>
      </c>
    </row>
    <row r="570" spans="1:5" x14ac:dyDescent="0.25">
      <c r="A570" s="57">
        <v>1998</v>
      </c>
      <c r="B570" s="57">
        <v>2.929929</v>
      </c>
      <c r="D570" s="57">
        <v>1998</v>
      </c>
      <c r="E570" s="57">
        <v>7.1012659999999999</v>
      </c>
    </row>
    <row r="571" spans="1:5" x14ac:dyDescent="0.25">
      <c r="A571" s="57">
        <v>1999</v>
      </c>
      <c r="B571" s="57">
        <v>3.0848260000000001</v>
      </c>
      <c r="D571" s="57">
        <v>1999</v>
      </c>
      <c r="E571" s="57">
        <v>6.2537079999999996</v>
      </c>
    </row>
    <row r="572" spans="1:5" x14ac:dyDescent="0.25">
      <c r="A572" s="57">
        <v>2000</v>
      </c>
      <c r="B572" s="57">
        <v>6.4169739999999997</v>
      </c>
      <c r="D572" s="57">
        <v>2000</v>
      </c>
      <c r="E572" s="57">
        <v>1.826414</v>
      </c>
    </row>
    <row r="573" spans="1:5" x14ac:dyDescent="0.25">
      <c r="A573" s="57">
        <v>2001</v>
      </c>
      <c r="B573" s="57">
        <v>6.3465220000000002</v>
      </c>
      <c r="D573" s="57">
        <v>2001</v>
      </c>
      <c r="E573" s="57">
        <v>2.281228</v>
      </c>
    </row>
    <row r="574" spans="1:5" x14ac:dyDescent="0.25">
      <c r="A574" s="57">
        <v>2002</v>
      </c>
      <c r="B574" s="57">
        <v>7.0355449999999999</v>
      </c>
      <c r="D574" s="57">
        <v>2002</v>
      </c>
      <c r="E574" s="57">
        <v>2.9244409999999998</v>
      </c>
    </row>
    <row r="575" spans="1:5" x14ac:dyDescent="0.25">
      <c r="A575" s="57">
        <v>2003</v>
      </c>
      <c r="B575" s="57">
        <v>6.162693</v>
      </c>
      <c r="D575" s="57">
        <v>2003</v>
      </c>
      <c r="E575" s="57">
        <v>5.2302010000000001</v>
      </c>
    </row>
    <row r="576" spans="1:5" x14ac:dyDescent="0.25">
      <c r="A576" s="57">
        <v>2004</v>
      </c>
      <c r="B576" s="57">
        <v>7.5465660000000003</v>
      </c>
      <c r="D576" s="57">
        <v>2004</v>
      </c>
      <c r="E576" s="57">
        <v>3.896979</v>
      </c>
    </row>
    <row r="577" spans="1:5" x14ac:dyDescent="0.25">
      <c r="A577" s="57">
        <v>2005</v>
      </c>
      <c r="B577" s="57">
        <v>10.07316</v>
      </c>
      <c r="D577" s="57">
        <v>2005</v>
      </c>
      <c r="E577" s="57">
        <v>5.1133790000000001</v>
      </c>
    </row>
    <row r="578" spans="1:5" x14ac:dyDescent="0.25">
      <c r="A578" s="57">
        <v>2006</v>
      </c>
      <c r="B578" s="57">
        <v>10.65204</v>
      </c>
      <c r="D578" s="57">
        <v>2006</v>
      </c>
      <c r="E578" s="57">
        <v>8.0494459999999997</v>
      </c>
    </row>
    <row r="579" spans="1:5" x14ac:dyDescent="0.25">
      <c r="A579" s="57">
        <v>2007</v>
      </c>
      <c r="B579" s="57">
        <v>9.1126319999999996</v>
      </c>
      <c r="D579" s="57">
        <v>2007</v>
      </c>
      <c r="E579" s="57">
        <v>7.0455550000000002</v>
      </c>
    </row>
    <row r="580" spans="1:5" x14ac:dyDescent="0.25">
      <c r="A580" s="57">
        <v>2008</v>
      </c>
      <c r="B580" s="57">
        <v>-1.986426</v>
      </c>
      <c r="D580" s="57">
        <v>2008</v>
      </c>
      <c r="E580" s="57">
        <v>3.491924</v>
      </c>
    </row>
    <row r="581" spans="1:5" x14ac:dyDescent="0.25">
      <c r="A581" s="57">
        <v>2009</v>
      </c>
      <c r="B581" s="57">
        <v>-17.356249999999999</v>
      </c>
      <c r="D581" s="57">
        <v>2009</v>
      </c>
      <c r="E581" s="57">
        <v>-1.4227399999999999</v>
      </c>
    </row>
    <row r="582" spans="1:5" x14ac:dyDescent="0.25">
      <c r="A582" s="57">
        <v>2010</v>
      </c>
      <c r="B582" s="57">
        <v>-0.40146969999999998</v>
      </c>
      <c r="D582" s="57">
        <v>2010</v>
      </c>
      <c r="E582" s="57">
        <v>4.4978870000000004</v>
      </c>
    </row>
    <row r="583" spans="1:5" x14ac:dyDescent="0.25">
      <c r="A583" s="57">
        <v>1990</v>
      </c>
      <c r="B583" s="57">
        <v>5.0190349999999997</v>
      </c>
      <c r="D583" s="57">
        <v>1990</v>
      </c>
      <c r="E583" s="57">
        <v>-1.744335</v>
      </c>
    </row>
    <row r="584" spans="1:5" x14ac:dyDescent="0.25">
      <c r="A584" s="57">
        <v>1991</v>
      </c>
      <c r="B584" s="57">
        <v>0.2008934</v>
      </c>
      <c r="D584" s="57">
        <v>1991</v>
      </c>
      <c r="E584" s="57">
        <v>-0.95504889999999998</v>
      </c>
    </row>
    <row r="585" spans="1:5" x14ac:dyDescent="0.25">
      <c r="A585" s="57">
        <v>1992</v>
      </c>
      <c r="B585" s="57">
        <v>0.47753669999999998</v>
      </c>
      <c r="D585" s="57">
        <v>1992</v>
      </c>
      <c r="E585" s="57">
        <v>0.35333310000000001</v>
      </c>
    </row>
    <row r="586" spans="1:5" x14ac:dyDescent="0.25">
      <c r="A586" s="57">
        <v>1993</v>
      </c>
      <c r="B586" s="57">
        <v>7.7680930000000004</v>
      </c>
      <c r="D586" s="57">
        <v>1993</v>
      </c>
      <c r="E586" s="57">
        <v>-1.5378289999999999</v>
      </c>
    </row>
    <row r="587" spans="1:5" x14ac:dyDescent="0.25">
      <c r="A587" s="57">
        <v>1994</v>
      </c>
      <c r="B587" s="57">
        <v>5.6974150000000003</v>
      </c>
      <c r="D587" s="57">
        <v>1994</v>
      </c>
      <c r="E587" s="57">
        <v>0.51782519999999999</v>
      </c>
    </row>
    <row r="588" spans="1:5" x14ac:dyDescent="0.25">
      <c r="A588" s="57">
        <v>1995</v>
      </c>
      <c r="B588" s="57">
        <v>2.1339519999999998</v>
      </c>
      <c r="D588" s="57">
        <v>1995</v>
      </c>
      <c r="E588" s="57">
        <v>6.5660559999999997</v>
      </c>
    </row>
    <row r="589" spans="1:5" x14ac:dyDescent="0.25">
      <c r="A589" s="57">
        <v>1996</v>
      </c>
      <c r="B589" s="57">
        <v>8.6619589999999995</v>
      </c>
      <c r="D589" s="57">
        <v>1996</v>
      </c>
      <c r="E589" s="57">
        <v>7.9524569999999999</v>
      </c>
    </row>
    <row r="590" spans="1:5" x14ac:dyDescent="0.25">
      <c r="A590" s="57">
        <v>1997</v>
      </c>
      <c r="B590" s="57">
        <v>7.9926909999999998</v>
      </c>
      <c r="D590" s="57">
        <v>1997</v>
      </c>
      <c r="E590" s="57">
        <v>4.8133109999999997</v>
      </c>
    </row>
    <row r="591" spans="1:5" x14ac:dyDescent="0.25">
      <c r="A591" s="57">
        <v>1998</v>
      </c>
      <c r="B591" s="57">
        <v>-5.7580799999999996</v>
      </c>
      <c r="D591" s="57">
        <v>1998</v>
      </c>
      <c r="E591" s="57">
        <v>4.7060069999999996</v>
      </c>
    </row>
    <row r="592" spans="1:5" x14ac:dyDescent="0.25">
      <c r="A592" s="57">
        <v>1999</v>
      </c>
      <c r="B592" s="57">
        <v>5.6574340000000003</v>
      </c>
      <c r="D592" s="57">
        <v>1999</v>
      </c>
      <c r="E592" s="57">
        <v>3.109216</v>
      </c>
    </row>
    <row r="593" spans="1:5" x14ac:dyDescent="0.25">
      <c r="A593" s="57">
        <v>2000</v>
      </c>
      <c r="B593" s="57">
        <v>6.0860409999999998</v>
      </c>
      <c r="D593" s="57">
        <v>2000</v>
      </c>
      <c r="E593" s="57">
        <v>-0.70899310000000004</v>
      </c>
    </row>
    <row r="594" spans="1:5" x14ac:dyDescent="0.25">
      <c r="A594" s="57">
        <v>2001</v>
      </c>
      <c r="B594" s="57">
        <v>-2.1446510000000001</v>
      </c>
      <c r="D594" s="57">
        <v>2001</v>
      </c>
      <c r="E594" s="57">
        <v>-2.1927460000000001</v>
      </c>
    </row>
    <row r="595" spans="1:5" x14ac:dyDescent="0.25">
      <c r="A595" s="57">
        <v>2002</v>
      </c>
      <c r="B595" s="57">
        <v>9.4762830000000005</v>
      </c>
      <c r="D595" s="57">
        <v>2002</v>
      </c>
      <c r="E595" s="57">
        <v>-2.6146229999999999</v>
      </c>
    </row>
    <row r="596" spans="1:5" x14ac:dyDescent="0.25">
      <c r="A596" s="57">
        <v>2003</v>
      </c>
      <c r="B596" s="57">
        <v>3.0889509999999998</v>
      </c>
      <c r="D596" s="57">
        <v>2003</v>
      </c>
      <c r="E596" s="57">
        <v>-0.57445900000000005</v>
      </c>
    </row>
    <row r="597" spans="1:5" x14ac:dyDescent="0.25">
      <c r="A597" s="57">
        <v>2004</v>
      </c>
      <c r="B597" s="57">
        <v>2.007317</v>
      </c>
      <c r="D597" s="57">
        <v>2004</v>
      </c>
      <c r="E597" s="57">
        <v>1.5092239999999999</v>
      </c>
    </row>
    <row r="598" spans="1:5" x14ac:dyDescent="0.25">
      <c r="A598" s="57">
        <v>2005</v>
      </c>
      <c r="B598" s="57">
        <v>-3.110824</v>
      </c>
      <c r="D598" s="57">
        <v>2005</v>
      </c>
      <c r="E598" s="57">
        <v>2.3591139999999999</v>
      </c>
    </row>
    <row r="599" spans="1:5" x14ac:dyDescent="0.25">
      <c r="A599" s="57">
        <v>2006</v>
      </c>
      <c r="B599" s="57">
        <v>5.8353000000000002</v>
      </c>
      <c r="D599" s="57">
        <v>2006</v>
      </c>
      <c r="E599" s="57">
        <v>1.1186830000000001</v>
      </c>
    </row>
    <row r="600" spans="1:5" x14ac:dyDescent="0.25">
      <c r="A600" s="57">
        <v>2007</v>
      </c>
      <c r="B600" s="57">
        <v>6.32613</v>
      </c>
      <c r="D600" s="57">
        <v>2007</v>
      </c>
      <c r="E600" s="57">
        <v>1.9203399999999999</v>
      </c>
    </row>
    <row r="601" spans="1:5" x14ac:dyDescent="0.25">
      <c r="A601" s="57">
        <v>2008</v>
      </c>
      <c r="B601" s="57">
        <v>3.3134329999999999</v>
      </c>
      <c r="D601" s="57">
        <v>2008</v>
      </c>
      <c r="E601" s="57">
        <v>3.3161860000000001</v>
      </c>
    </row>
    <row r="602" spans="1:5" x14ac:dyDescent="0.25">
      <c r="A602" s="57">
        <v>2009</v>
      </c>
      <c r="B602" s="57">
        <v>-1.023828</v>
      </c>
      <c r="D602" s="57">
        <v>2009</v>
      </c>
      <c r="E602" s="57">
        <v>0.21883349999999999</v>
      </c>
    </row>
    <row r="603" spans="1:5" x14ac:dyDescent="0.25">
      <c r="A603" s="57">
        <v>2010</v>
      </c>
      <c r="B603" s="57">
        <v>1.9920910000000001</v>
      </c>
      <c r="D603" s="57">
        <v>2010</v>
      </c>
      <c r="E603" s="57">
        <v>2.960521</v>
      </c>
    </row>
    <row r="604" spans="1:5" x14ac:dyDescent="0.25">
      <c r="A604" s="57">
        <v>1990</v>
      </c>
      <c r="B604" s="57">
        <v>6.5722490000000002</v>
      </c>
      <c r="D604" s="57">
        <v>1990</v>
      </c>
    </row>
    <row r="605" spans="1:5" x14ac:dyDescent="0.25">
      <c r="A605" s="57">
        <v>1991</v>
      </c>
      <c r="B605" s="57">
        <v>8.6357750000000006</v>
      </c>
      <c r="D605" s="57">
        <v>1991</v>
      </c>
      <c r="E605" s="57">
        <v>-21.20796</v>
      </c>
    </row>
    <row r="606" spans="1:5" x14ac:dyDescent="0.25">
      <c r="A606" s="57">
        <v>1992</v>
      </c>
      <c r="B606" s="57">
        <v>1.927945</v>
      </c>
      <c r="D606" s="57">
        <v>1992</v>
      </c>
      <c r="E606" s="57">
        <v>-16.467860000000002</v>
      </c>
    </row>
    <row r="607" spans="1:5" x14ac:dyDescent="0.25">
      <c r="A607" s="57">
        <v>1993</v>
      </c>
      <c r="B607" s="57">
        <v>4.3300510000000001</v>
      </c>
      <c r="D607" s="57">
        <v>1993</v>
      </c>
      <c r="E607" s="57">
        <v>-7.6598920000000001</v>
      </c>
    </row>
    <row r="608" spans="1:5" x14ac:dyDescent="0.25">
      <c r="A608" s="57">
        <v>1994</v>
      </c>
      <c r="B608" s="57">
        <v>4.208939</v>
      </c>
      <c r="D608" s="57">
        <v>1994</v>
      </c>
      <c r="E608" s="57">
        <v>3.224621</v>
      </c>
    </row>
    <row r="609" spans="1:5" x14ac:dyDescent="0.25">
      <c r="A609" s="57">
        <v>1995</v>
      </c>
      <c r="B609" s="57">
        <v>1.472817</v>
      </c>
      <c r="D609" s="57">
        <v>1995</v>
      </c>
      <c r="E609" s="57">
        <v>8.5600590000000008</v>
      </c>
    </row>
    <row r="610" spans="1:5" x14ac:dyDescent="0.25">
      <c r="A610" s="57">
        <v>1996</v>
      </c>
      <c r="B610" s="57">
        <v>1.2238119999999999</v>
      </c>
      <c r="D610" s="57">
        <v>1996</v>
      </c>
      <c r="E610" s="57">
        <v>6.4870739999999998</v>
      </c>
    </row>
    <row r="611" spans="1:5" x14ac:dyDescent="0.25">
      <c r="A611" s="57">
        <v>1997</v>
      </c>
      <c r="B611" s="57">
        <v>5.9145510000000003</v>
      </c>
      <c r="D611" s="57">
        <v>1997</v>
      </c>
      <c r="E611" s="57">
        <v>8.2037069999999996</v>
      </c>
    </row>
    <row r="612" spans="1:5" x14ac:dyDescent="0.25">
      <c r="A612" s="57">
        <v>1998</v>
      </c>
      <c r="B612" s="57">
        <v>6.6593549999999997</v>
      </c>
      <c r="D612" s="57">
        <v>1998</v>
      </c>
      <c r="E612" s="57">
        <v>1.52305</v>
      </c>
    </row>
    <row r="613" spans="1:5" x14ac:dyDescent="0.25">
      <c r="A613" s="57">
        <v>1999</v>
      </c>
      <c r="B613" s="57">
        <v>8.6257230000000007</v>
      </c>
      <c r="D613" s="57">
        <v>1999</v>
      </c>
      <c r="E613" s="57">
        <v>-1.664973</v>
      </c>
    </row>
    <row r="614" spans="1:5" x14ac:dyDescent="0.25">
      <c r="A614" s="57">
        <v>2000</v>
      </c>
      <c r="B614" s="57">
        <v>8.1724759999999996</v>
      </c>
      <c r="D614" s="57">
        <v>2000</v>
      </c>
      <c r="E614" s="57">
        <v>3.8716539999999999</v>
      </c>
    </row>
    <row r="615" spans="1:5" x14ac:dyDescent="0.25">
      <c r="A615" s="57">
        <v>2001</v>
      </c>
      <c r="B615" s="57">
        <v>2.69835</v>
      </c>
      <c r="D615" s="57">
        <v>2001</v>
      </c>
      <c r="E615" s="57">
        <v>4.191592</v>
      </c>
    </row>
    <row r="616" spans="1:5" x14ac:dyDescent="0.25">
      <c r="A616" s="57">
        <v>2002</v>
      </c>
      <c r="B616" s="57">
        <v>3.5995140000000001</v>
      </c>
      <c r="D616" s="57">
        <v>2002</v>
      </c>
      <c r="E616" s="57">
        <v>5.2999299999999998</v>
      </c>
    </row>
    <row r="617" spans="1:5" x14ac:dyDescent="0.25">
      <c r="A617" s="57">
        <v>2003</v>
      </c>
      <c r="B617" s="57">
        <v>2.0258039999999999</v>
      </c>
      <c r="D617" s="57">
        <v>2003</v>
      </c>
      <c r="E617" s="57">
        <v>5.5331659999999996</v>
      </c>
    </row>
    <row r="618" spans="1:5" x14ac:dyDescent="0.25">
      <c r="A618" s="57">
        <v>2004</v>
      </c>
      <c r="B618" s="57">
        <v>4.3581539999999999</v>
      </c>
      <c r="D618" s="57">
        <v>2004</v>
      </c>
      <c r="E618" s="57">
        <v>4.0628659999999996</v>
      </c>
    </row>
    <row r="619" spans="1:5" x14ac:dyDescent="0.25">
      <c r="A619" s="57">
        <v>2005</v>
      </c>
      <c r="B619" s="57">
        <v>5.6257619999999999</v>
      </c>
      <c r="D619" s="57">
        <v>2005</v>
      </c>
      <c r="E619" s="57">
        <v>4.2671580000000002</v>
      </c>
    </row>
    <row r="620" spans="1:5" x14ac:dyDescent="0.25">
      <c r="A620" s="57">
        <v>2006</v>
      </c>
      <c r="B620" s="57">
        <v>4.8006830000000003</v>
      </c>
      <c r="D620" s="57">
        <v>2006</v>
      </c>
      <c r="E620" s="57">
        <v>4.9394010000000002</v>
      </c>
    </row>
    <row r="621" spans="1:5" x14ac:dyDescent="0.25">
      <c r="A621" s="57">
        <v>2007</v>
      </c>
      <c r="B621" s="57">
        <v>6.7488299999999999</v>
      </c>
      <c r="D621" s="57">
        <v>2007</v>
      </c>
      <c r="E621" s="57">
        <v>4.9632769999999997</v>
      </c>
    </row>
    <row r="622" spans="1:5" x14ac:dyDescent="0.25">
      <c r="A622" s="57">
        <v>2008</v>
      </c>
      <c r="B622" s="57">
        <v>0.71479930000000003</v>
      </c>
      <c r="D622" s="57">
        <v>2008</v>
      </c>
      <c r="E622" s="57">
        <v>2.2163330000000001</v>
      </c>
    </row>
    <row r="623" spans="1:5" x14ac:dyDescent="0.25">
      <c r="A623" s="57">
        <v>2009</v>
      </c>
      <c r="B623" s="57">
        <v>-6.3609340000000003</v>
      </c>
      <c r="D623" s="57">
        <v>2009</v>
      </c>
      <c r="E623" s="57">
        <v>-6.4025550000000004</v>
      </c>
    </row>
    <row r="624" spans="1:5" x14ac:dyDescent="0.25">
      <c r="A624" s="57">
        <v>2010</v>
      </c>
      <c r="B624" s="57">
        <v>3.2488999999999999</v>
      </c>
      <c r="D624" s="57">
        <v>2010</v>
      </c>
      <c r="E624" s="57">
        <v>-1.429438</v>
      </c>
    </row>
    <row r="625" spans="1:5" x14ac:dyDescent="0.25">
      <c r="A625" s="57">
        <v>1990</v>
      </c>
      <c r="B625" s="57">
        <v>8.7602550000000008</v>
      </c>
      <c r="D625" s="57">
        <v>1990</v>
      </c>
      <c r="E625" s="57">
        <v>-4.6294709999999997</v>
      </c>
    </row>
    <row r="626" spans="1:5" x14ac:dyDescent="0.25">
      <c r="A626" s="57">
        <v>1991</v>
      </c>
      <c r="B626" s="57">
        <v>3.6644160000000001</v>
      </c>
      <c r="D626" s="57">
        <v>1991</v>
      </c>
      <c r="E626" s="57">
        <v>-5.0887789999999997</v>
      </c>
    </row>
    <row r="627" spans="1:5" x14ac:dyDescent="0.25">
      <c r="A627" s="57">
        <v>1992</v>
      </c>
      <c r="B627" s="57">
        <v>12.387740000000001</v>
      </c>
      <c r="D627" s="57">
        <v>1992</v>
      </c>
      <c r="E627" s="57">
        <v>-11.49466</v>
      </c>
    </row>
    <row r="628" spans="1:5" x14ac:dyDescent="0.25">
      <c r="A628" s="57">
        <v>1993</v>
      </c>
      <c r="B628" s="57">
        <v>5.4133459999999998</v>
      </c>
      <c r="D628" s="57">
        <v>1993</v>
      </c>
      <c r="E628" s="57">
        <v>-11.17923</v>
      </c>
    </row>
    <row r="629" spans="1:5" x14ac:dyDescent="0.25">
      <c r="A629" s="57">
        <v>1994</v>
      </c>
      <c r="B629" s="57">
        <v>4.0348839999999999</v>
      </c>
      <c r="D629" s="57">
        <v>1994</v>
      </c>
      <c r="E629" s="57">
        <v>1.051356</v>
      </c>
    </row>
    <row r="630" spans="1:5" x14ac:dyDescent="0.25">
      <c r="A630" s="57">
        <v>1995</v>
      </c>
      <c r="B630" s="57">
        <v>3.9779330000000002</v>
      </c>
      <c r="D630" s="57">
        <v>1995</v>
      </c>
      <c r="E630" s="57">
        <v>5.1574599999999998E-2</v>
      </c>
    </row>
    <row r="631" spans="1:5" x14ac:dyDescent="0.25">
      <c r="A631" s="57">
        <v>1996</v>
      </c>
      <c r="B631" s="57">
        <v>0.46442559999999999</v>
      </c>
      <c r="D631" s="57">
        <v>1996</v>
      </c>
      <c r="E631" s="57">
        <v>4.0862619999999996</v>
      </c>
    </row>
    <row r="632" spans="1:5" x14ac:dyDescent="0.25">
      <c r="A632" s="57">
        <v>1997</v>
      </c>
      <c r="B632" s="57">
        <v>-0.21465290000000001</v>
      </c>
      <c r="D632" s="57">
        <v>1997</v>
      </c>
      <c r="E632" s="57">
        <v>2.4066000000000001</v>
      </c>
    </row>
    <row r="633" spans="1:5" x14ac:dyDescent="0.25">
      <c r="A633" s="57">
        <v>1998</v>
      </c>
      <c r="B633" s="57">
        <v>-4.9392129999999996</v>
      </c>
      <c r="D633" s="57">
        <v>1998</v>
      </c>
      <c r="E633" s="57">
        <v>1.300303</v>
      </c>
    </row>
    <row r="634" spans="1:5" x14ac:dyDescent="0.25">
      <c r="A634" s="57">
        <v>1999</v>
      </c>
      <c r="B634" s="57">
        <v>-2.6554609999999998</v>
      </c>
      <c r="D634" s="57">
        <v>1999</v>
      </c>
      <c r="E634" s="57">
        <v>5.9181359999999996</v>
      </c>
    </row>
    <row r="635" spans="1:5" x14ac:dyDescent="0.25">
      <c r="A635" s="57">
        <v>2000</v>
      </c>
      <c r="B635" s="57">
        <v>3.366546</v>
      </c>
      <c r="D635" s="57">
        <v>2000</v>
      </c>
      <c r="E635" s="57">
        <v>4.1320269999999999</v>
      </c>
    </row>
    <row r="636" spans="1:5" x14ac:dyDescent="0.25">
      <c r="A636" s="57">
        <v>2001</v>
      </c>
      <c r="B636" s="57">
        <v>2.2905090000000001</v>
      </c>
      <c r="D636" s="57">
        <v>2001</v>
      </c>
      <c r="E636" s="57">
        <v>3.5575160000000001</v>
      </c>
    </row>
    <row r="637" spans="1:5" x14ac:dyDescent="0.25">
      <c r="A637" s="57">
        <v>2002</v>
      </c>
      <c r="B637" s="57">
        <v>8.5111609999999995</v>
      </c>
      <c r="D637" s="57">
        <v>2002</v>
      </c>
      <c r="E637" s="57">
        <v>2.784621</v>
      </c>
    </row>
    <row r="638" spans="1:5" x14ac:dyDescent="0.25">
      <c r="A638" s="57">
        <v>2003</v>
      </c>
      <c r="B638" s="57">
        <v>14.042</v>
      </c>
      <c r="D638" s="57">
        <v>2003</v>
      </c>
      <c r="E638" s="57">
        <v>5.3478339999999998</v>
      </c>
    </row>
    <row r="639" spans="1:5" x14ac:dyDescent="0.25">
      <c r="A639" s="57">
        <v>2004</v>
      </c>
      <c r="B639" s="57">
        <v>24.344149999999999</v>
      </c>
      <c r="D639" s="57">
        <v>2004</v>
      </c>
      <c r="E639" s="57">
        <v>4.5209289999999998</v>
      </c>
    </row>
    <row r="640" spans="1:5" x14ac:dyDescent="0.25">
      <c r="A640" s="57">
        <v>2005</v>
      </c>
      <c r="B640" s="57">
        <v>9.8170260000000003</v>
      </c>
      <c r="D640" s="57">
        <v>2005</v>
      </c>
      <c r="E640" s="57">
        <v>6.7515000000000001</v>
      </c>
    </row>
    <row r="641" spans="1:5" x14ac:dyDescent="0.25">
      <c r="A641" s="57">
        <v>2006</v>
      </c>
      <c r="B641" s="57">
        <v>14.405390000000001</v>
      </c>
      <c r="D641" s="57">
        <v>2006</v>
      </c>
      <c r="E641" s="57">
        <v>11.428039999999999</v>
      </c>
    </row>
    <row r="642" spans="1:5" x14ac:dyDescent="0.25">
      <c r="A642" s="57">
        <v>2007</v>
      </c>
      <c r="B642" s="57">
        <v>13.779</v>
      </c>
      <c r="D642" s="57">
        <v>2007</v>
      </c>
      <c r="E642" s="57">
        <v>6.4929990000000002</v>
      </c>
    </row>
    <row r="643" spans="1:5" x14ac:dyDescent="0.25">
      <c r="A643" s="57">
        <v>2008</v>
      </c>
      <c r="B643" s="57">
        <v>2.8449960000000001</v>
      </c>
      <c r="D643" s="57">
        <v>2008</v>
      </c>
      <c r="E643" s="57">
        <v>1.2615320000000001</v>
      </c>
    </row>
    <row r="644" spans="1:5" x14ac:dyDescent="0.25">
      <c r="A644" s="57">
        <v>2009</v>
      </c>
      <c r="B644" s="57">
        <v>2.4384130000000002</v>
      </c>
      <c r="D644" s="57">
        <v>2009</v>
      </c>
      <c r="E644" s="57">
        <v>3.4517869999999999</v>
      </c>
    </row>
    <row r="645" spans="1:5" x14ac:dyDescent="0.25">
      <c r="A645" s="57">
        <v>2010</v>
      </c>
      <c r="B645" s="57">
        <v>24.02562</v>
      </c>
      <c r="D645" s="57">
        <v>2010</v>
      </c>
      <c r="E645" s="57">
        <v>1.632665</v>
      </c>
    </row>
    <row r="646" spans="1:5" x14ac:dyDescent="0.25">
      <c r="A646" s="57">
        <v>1990</v>
      </c>
      <c r="D646" s="57">
        <v>1990</v>
      </c>
    </row>
    <row r="647" spans="1:5" x14ac:dyDescent="0.25">
      <c r="A647" s="57">
        <v>1991</v>
      </c>
      <c r="B647" s="57">
        <v>-3.8249</v>
      </c>
      <c r="D647" s="57">
        <v>1991</v>
      </c>
      <c r="E647" s="57">
        <v>-15.592840000000001</v>
      </c>
    </row>
    <row r="648" spans="1:5" x14ac:dyDescent="0.25">
      <c r="A648" s="57">
        <v>1992</v>
      </c>
      <c r="B648" s="57">
        <v>-6.8184290000000001</v>
      </c>
      <c r="D648" s="57">
        <v>1992</v>
      </c>
      <c r="E648" s="57">
        <v>1.422291</v>
      </c>
    </row>
    <row r="649" spans="1:5" x14ac:dyDescent="0.25">
      <c r="A649" s="57">
        <v>1993</v>
      </c>
      <c r="B649" s="57">
        <v>1.25369</v>
      </c>
      <c r="D649" s="57">
        <v>1993</v>
      </c>
      <c r="E649" s="57">
        <v>0.85099259999999999</v>
      </c>
    </row>
    <row r="650" spans="1:5" x14ac:dyDescent="0.25">
      <c r="A650" s="57">
        <v>1994</v>
      </c>
      <c r="B650" s="57">
        <v>4.8942199999999998E-2</v>
      </c>
      <c r="D650" s="57">
        <v>1994</v>
      </c>
      <c r="E650" s="57">
        <v>3.5550199999999998</v>
      </c>
    </row>
    <row r="651" spans="1:5" x14ac:dyDescent="0.25">
      <c r="A651" s="57">
        <v>1995</v>
      </c>
      <c r="B651" s="57">
        <v>-1.3395859999999999</v>
      </c>
      <c r="D651" s="57">
        <v>1995</v>
      </c>
      <c r="E651" s="57">
        <v>5.4778180000000001</v>
      </c>
    </row>
    <row r="652" spans="1:5" x14ac:dyDescent="0.25">
      <c r="A652" s="57">
        <v>1996</v>
      </c>
      <c r="B652" s="57">
        <v>1.331202</v>
      </c>
      <c r="D652" s="57">
        <v>1996</v>
      </c>
      <c r="E652" s="57">
        <v>4.9477640000000003</v>
      </c>
    </row>
    <row r="653" spans="1:5" x14ac:dyDescent="0.25">
      <c r="A653" s="57">
        <v>1997</v>
      </c>
      <c r="B653" s="57">
        <v>0.69371050000000001</v>
      </c>
      <c r="D653" s="57">
        <v>1997</v>
      </c>
      <c r="E653" s="57">
        <v>-0.51292749999999998</v>
      </c>
    </row>
    <row r="654" spans="1:5" x14ac:dyDescent="0.25">
      <c r="A654" s="57">
        <v>1998</v>
      </c>
      <c r="B654" s="57">
        <v>3.3398379999999999</v>
      </c>
      <c r="D654" s="57">
        <v>1998</v>
      </c>
      <c r="E654" s="57">
        <v>-0.52875079999999997</v>
      </c>
    </row>
    <row r="655" spans="1:5" x14ac:dyDescent="0.25">
      <c r="A655" s="57">
        <v>1999</v>
      </c>
      <c r="B655" s="57">
        <v>4.5280639999999996</v>
      </c>
      <c r="D655" s="57">
        <v>1999</v>
      </c>
      <c r="E655" s="57">
        <v>1.7264649999999999</v>
      </c>
    </row>
    <row r="656" spans="1:5" x14ac:dyDescent="0.25">
      <c r="A656" s="57">
        <v>2000</v>
      </c>
      <c r="B656" s="57">
        <v>4.0727840000000004</v>
      </c>
      <c r="D656" s="57">
        <v>2000</v>
      </c>
      <c r="E656" s="57">
        <v>3.4922569999999999</v>
      </c>
    </row>
    <row r="657" spans="1:5" x14ac:dyDescent="0.25">
      <c r="A657" s="57">
        <v>2001</v>
      </c>
      <c r="B657" s="57">
        <v>-3.7462430000000002</v>
      </c>
      <c r="D657" s="57">
        <v>2001</v>
      </c>
      <c r="E657" s="57">
        <v>3.249177</v>
      </c>
    </row>
    <row r="658" spans="1:5" x14ac:dyDescent="0.25">
      <c r="A658" s="57">
        <v>2002</v>
      </c>
      <c r="B658" s="57">
        <v>0.23330509999999999</v>
      </c>
      <c r="D658" s="57">
        <v>2002</v>
      </c>
      <c r="E658" s="57">
        <v>2.3663129999999999</v>
      </c>
    </row>
    <row r="659" spans="1:5" x14ac:dyDescent="0.25">
      <c r="A659" s="57">
        <v>2003</v>
      </c>
      <c r="B659" s="57">
        <v>3.2654570000000001</v>
      </c>
      <c r="D659" s="57">
        <v>2003</v>
      </c>
      <c r="E659" s="57">
        <v>3.7754720000000002</v>
      </c>
    </row>
    <row r="660" spans="1:5" x14ac:dyDescent="0.25">
      <c r="A660" s="57">
        <v>2004</v>
      </c>
      <c r="B660" s="57">
        <v>4.6302469999999998</v>
      </c>
      <c r="D660" s="57">
        <v>2004</v>
      </c>
      <c r="E660" s="57">
        <v>4.4858989999999999</v>
      </c>
    </row>
    <row r="661" spans="1:5" x14ac:dyDescent="0.25">
      <c r="A661" s="57">
        <v>2005</v>
      </c>
      <c r="B661" s="57">
        <v>4.5021680000000002</v>
      </c>
      <c r="D661" s="57">
        <v>2005</v>
      </c>
      <c r="E661" s="57">
        <v>6.2612059999999996</v>
      </c>
    </row>
    <row r="662" spans="1:5" x14ac:dyDescent="0.25">
      <c r="A662" s="57">
        <v>2006</v>
      </c>
      <c r="B662" s="57">
        <v>4.8466620000000002</v>
      </c>
      <c r="D662" s="57">
        <v>2006</v>
      </c>
      <c r="E662" s="57">
        <v>6.6831420000000001</v>
      </c>
    </row>
    <row r="663" spans="1:5" x14ac:dyDescent="0.25">
      <c r="A663" s="57">
        <v>2007</v>
      </c>
      <c r="B663" s="57">
        <v>5.5882399999999999</v>
      </c>
      <c r="D663" s="57">
        <v>2007</v>
      </c>
      <c r="E663" s="57">
        <v>5.4796300000000002</v>
      </c>
    </row>
    <row r="664" spans="1:5" x14ac:dyDescent="0.25">
      <c r="A664" s="57">
        <v>2008</v>
      </c>
      <c r="B664" s="57">
        <v>5.4666389999999998</v>
      </c>
      <c r="D664" s="57">
        <v>2008</v>
      </c>
      <c r="E664" s="57">
        <v>3.1170629999999999</v>
      </c>
    </row>
    <row r="665" spans="1:5" x14ac:dyDescent="0.25">
      <c r="A665" s="57">
        <v>2009</v>
      </c>
      <c r="B665" s="57">
        <v>-1.0954790000000001</v>
      </c>
      <c r="D665" s="57">
        <v>2009</v>
      </c>
      <c r="E665" s="57">
        <v>-4.6201480000000004</v>
      </c>
    </row>
    <row r="666" spans="1:5" x14ac:dyDescent="0.25">
      <c r="A666" s="57">
        <v>2010</v>
      </c>
      <c r="B666" s="57">
        <v>1.3576090000000001</v>
      </c>
      <c r="D666" s="57">
        <v>2010</v>
      </c>
      <c r="E666" s="57">
        <v>2.9113540000000002</v>
      </c>
    </row>
    <row r="667" spans="1:5" x14ac:dyDescent="0.25">
      <c r="A667" s="57">
        <v>1990</v>
      </c>
      <c r="B667" s="57">
        <v>14.96725</v>
      </c>
      <c r="D667" s="57">
        <v>1990</v>
      </c>
      <c r="E667" s="57">
        <v>1.3902909999999999</v>
      </c>
    </row>
    <row r="668" spans="1:5" x14ac:dyDescent="0.25">
      <c r="A668" s="57">
        <v>1991</v>
      </c>
      <c r="B668" s="57">
        <v>7.8076910000000002</v>
      </c>
      <c r="D668" s="57">
        <v>1991</v>
      </c>
      <c r="E668" s="57">
        <v>1.1623760000000001</v>
      </c>
    </row>
    <row r="669" spans="1:5" x14ac:dyDescent="0.25">
      <c r="A669" s="57">
        <v>1992</v>
      </c>
      <c r="B669" s="57">
        <v>5.9839919999999998</v>
      </c>
      <c r="D669" s="57">
        <v>1992</v>
      </c>
      <c r="E669" s="57">
        <v>1.9256709999999999</v>
      </c>
    </row>
    <row r="670" spans="1:5" x14ac:dyDescent="0.25">
      <c r="A670" s="57">
        <v>1993</v>
      </c>
      <c r="B670" s="57">
        <v>5.9722569999999999</v>
      </c>
      <c r="D670" s="57">
        <v>1993</v>
      </c>
      <c r="E670" s="57">
        <v>-0.39380500000000002</v>
      </c>
    </row>
    <row r="671" spans="1:5" x14ac:dyDescent="0.25">
      <c r="A671" s="57">
        <v>1994</v>
      </c>
      <c r="B671" s="57">
        <v>5.4005570000000001</v>
      </c>
      <c r="D671" s="57">
        <v>1994</v>
      </c>
      <c r="E671" s="57">
        <v>5.7799379999999996</v>
      </c>
    </row>
    <row r="672" spans="1:5" x14ac:dyDescent="0.25">
      <c r="A672" s="57">
        <v>1995</v>
      </c>
      <c r="B672" s="57">
        <v>7.0729259999999998</v>
      </c>
      <c r="D672" s="57">
        <v>1995</v>
      </c>
      <c r="E672" s="57">
        <v>3.4617689999999999</v>
      </c>
    </row>
    <row r="673" spans="1:5" x14ac:dyDescent="0.25">
      <c r="A673" s="57">
        <v>1996</v>
      </c>
      <c r="B673" s="57">
        <v>11.48265</v>
      </c>
      <c r="D673" s="57">
        <v>1996</v>
      </c>
      <c r="E673" s="57">
        <v>2.7723819999999999</v>
      </c>
    </row>
    <row r="674" spans="1:5" x14ac:dyDescent="0.25">
      <c r="A674" s="57">
        <v>1997</v>
      </c>
      <c r="B674" s="57">
        <v>8.2571940000000001</v>
      </c>
      <c r="D674" s="57">
        <v>1997</v>
      </c>
      <c r="E674" s="57">
        <v>3.6674790000000002</v>
      </c>
    </row>
    <row r="675" spans="1:5" x14ac:dyDescent="0.25">
      <c r="A675" s="57">
        <v>1998</v>
      </c>
      <c r="B675" s="57">
        <v>9.3146059999999995</v>
      </c>
      <c r="D675" s="57">
        <v>1998</v>
      </c>
      <c r="E675" s="57">
        <v>2.4685700000000002</v>
      </c>
    </row>
    <row r="676" spans="1:5" x14ac:dyDescent="0.25">
      <c r="A676" s="57">
        <v>1999</v>
      </c>
      <c r="B676" s="57">
        <v>1.1682520000000001</v>
      </c>
      <c r="D676" s="57">
        <v>1999</v>
      </c>
      <c r="E676" s="57">
        <v>2.346422</v>
      </c>
    </row>
    <row r="677" spans="1:5" x14ac:dyDescent="0.25">
      <c r="A677" s="57">
        <v>2000</v>
      </c>
      <c r="B677" s="57">
        <v>11.115500000000001</v>
      </c>
      <c r="D677" s="57">
        <v>2000</v>
      </c>
      <c r="E677" s="57">
        <v>4.0857289999999997</v>
      </c>
    </row>
    <row r="678" spans="1:5" x14ac:dyDescent="0.25">
      <c r="A678" s="57">
        <v>2001</v>
      </c>
      <c r="B678" s="57">
        <v>3.3545780000000001</v>
      </c>
      <c r="D678" s="57">
        <v>2001</v>
      </c>
      <c r="E678" s="57">
        <v>0.54645880000000002</v>
      </c>
    </row>
    <row r="679" spans="1:5" x14ac:dyDescent="0.25">
      <c r="A679" s="57">
        <v>2002</v>
      </c>
      <c r="B679" s="57">
        <v>6.2717280000000004</v>
      </c>
      <c r="D679" s="57">
        <v>2002</v>
      </c>
      <c r="E679" s="57">
        <v>0.62888999999999995</v>
      </c>
    </row>
    <row r="680" spans="1:5" x14ac:dyDescent="0.25">
      <c r="A680" s="57">
        <v>2003</v>
      </c>
      <c r="B680" s="57">
        <v>19.649460000000001</v>
      </c>
      <c r="D680" s="57">
        <v>2003</v>
      </c>
      <c r="E680" s="57">
        <v>0.21700079999999999</v>
      </c>
    </row>
    <row r="681" spans="1:5" x14ac:dyDescent="0.25">
      <c r="A681" s="57">
        <v>2004</v>
      </c>
      <c r="B681" s="57">
        <v>10.09746</v>
      </c>
      <c r="D681" s="57">
        <v>2004</v>
      </c>
      <c r="E681" s="57">
        <v>2.4154520000000002</v>
      </c>
    </row>
    <row r="682" spans="1:5" x14ac:dyDescent="0.25">
      <c r="A682" s="57">
        <v>2005</v>
      </c>
      <c r="B682" s="57">
        <v>1.1137550000000001</v>
      </c>
      <c r="D682" s="57">
        <v>2005</v>
      </c>
      <c r="E682" s="57">
        <v>2.5709170000000001</v>
      </c>
    </row>
    <row r="683" spans="1:5" x14ac:dyDescent="0.25">
      <c r="A683" s="57">
        <v>2006</v>
      </c>
      <c r="B683" s="57">
        <v>7.1702300000000001</v>
      </c>
      <c r="D683" s="57">
        <v>2006</v>
      </c>
      <c r="E683" s="57">
        <v>3.7336390000000002</v>
      </c>
    </row>
    <row r="684" spans="1:5" x14ac:dyDescent="0.25">
      <c r="A684" s="57">
        <v>2007</v>
      </c>
      <c r="B684" s="57">
        <v>11.42503</v>
      </c>
      <c r="D684" s="57">
        <v>2007</v>
      </c>
      <c r="E684" s="57">
        <v>1.579297</v>
      </c>
    </row>
    <row r="685" spans="1:5" x14ac:dyDescent="0.25">
      <c r="A685" s="57">
        <v>2008</v>
      </c>
      <c r="B685" s="57">
        <v>6.4013900000000001</v>
      </c>
      <c r="D685" s="57">
        <v>2008</v>
      </c>
      <c r="E685" s="57">
        <v>-1.004084</v>
      </c>
    </row>
    <row r="686" spans="1:5" x14ac:dyDescent="0.25">
      <c r="A686" s="57">
        <v>2009</v>
      </c>
      <c r="B686" s="57">
        <v>-3.4431349999999998</v>
      </c>
      <c r="D686" s="57">
        <v>2009</v>
      </c>
      <c r="E686" s="57">
        <v>-6.9159499999999996</v>
      </c>
    </row>
    <row r="687" spans="1:5" x14ac:dyDescent="0.25">
      <c r="A687" s="57">
        <v>2010</v>
      </c>
      <c r="B687" s="57">
        <v>-8.4335009999999997</v>
      </c>
      <c r="D687" s="57">
        <v>2010</v>
      </c>
      <c r="E687" s="57">
        <v>1.3184549999999999</v>
      </c>
    </row>
    <row r="688" spans="1:5" x14ac:dyDescent="0.25">
      <c r="A688" s="57">
        <v>1990</v>
      </c>
      <c r="B688" s="57">
        <v>5.7507400000000004</v>
      </c>
      <c r="D688" s="57">
        <v>1990</v>
      </c>
      <c r="E688" s="57">
        <v>-3.8641169999999998</v>
      </c>
    </row>
    <row r="689" spans="1:5" x14ac:dyDescent="0.25">
      <c r="A689" s="57">
        <v>1991</v>
      </c>
      <c r="B689" s="57">
        <v>6.2528269999999999</v>
      </c>
      <c r="D689" s="57">
        <v>1991</v>
      </c>
      <c r="E689" s="57">
        <v>0.94208429999999999</v>
      </c>
    </row>
    <row r="690" spans="1:5" x14ac:dyDescent="0.25">
      <c r="A690" s="57">
        <v>1992</v>
      </c>
      <c r="B690" s="57">
        <v>5.0542360000000004</v>
      </c>
      <c r="D690" s="57">
        <v>1992</v>
      </c>
      <c r="E690" s="57">
        <v>11.228149999999999</v>
      </c>
    </row>
    <row r="691" spans="1:5" x14ac:dyDescent="0.25">
      <c r="A691" s="57">
        <v>1993</v>
      </c>
      <c r="B691" s="57">
        <v>4.5657779999999999</v>
      </c>
      <c r="D691" s="57">
        <v>1993</v>
      </c>
      <c r="E691" s="57">
        <v>7.0799349999999999</v>
      </c>
    </row>
    <row r="692" spans="1:5" x14ac:dyDescent="0.25">
      <c r="A692" s="57">
        <v>1994</v>
      </c>
      <c r="B692" s="57">
        <v>5.9897720000000003</v>
      </c>
      <c r="D692" s="57">
        <v>1994</v>
      </c>
      <c r="E692" s="57">
        <v>2.8932959999999999</v>
      </c>
    </row>
    <row r="693" spans="1:5" x14ac:dyDescent="0.25">
      <c r="A693" s="57">
        <v>1995</v>
      </c>
      <c r="B693" s="57">
        <v>4.343248</v>
      </c>
      <c r="D693" s="57">
        <v>1995</v>
      </c>
      <c r="E693" s="57">
        <v>4.428026</v>
      </c>
    </row>
    <row r="694" spans="1:5" x14ac:dyDescent="0.25">
      <c r="A694" s="57">
        <v>1996</v>
      </c>
      <c r="B694" s="57">
        <v>3.3049460000000002</v>
      </c>
      <c r="D694" s="57">
        <v>1996</v>
      </c>
      <c r="E694" s="57">
        <v>6.4991130000000004</v>
      </c>
    </row>
    <row r="695" spans="1:5" x14ac:dyDescent="0.25">
      <c r="A695" s="57">
        <v>1997</v>
      </c>
      <c r="B695" s="57">
        <v>4.8093079999999997</v>
      </c>
      <c r="D695" s="57">
        <v>1997</v>
      </c>
      <c r="E695" s="57">
        <v>8.4847789999999996</v>
      </c>
    </row>
    <row r="696" spans="1:5" x14ac:dyDescent="0.25">
      <c r="A696" s="57">
        <v>1998</v>
      </c>
      <c r="B696" s="57">
        <v>4.5896499999999998</v>
      </c>
      <c r="D696" s="57">
        <v>1998</v>
      </c>
      <c r="E696" s="57">
        <v>8.5171980000000005</v>
      </c>
    </row>
    <row r="697" spans="1:5" x14ac:dyDescent="0.25">
      <c r="A697" s="57">
        <v>1999</v>
      </c>
      <c r="B697" s="57">
        <v>4.7084109999999999</v>
      </c>
      <c r="D697" s="57">
        <v>1999</v>
      </c>
      <c r="E697" s="57">
        <v>5.7959199999999997</v>
      </c>
    </row>
    <row r="698" spans="1:5" x14ac:dyDescent="0.25">
      <c r="A698" s="57">
        <v>2000</v>
      </c>
      <c r="B698" s="57">
        <v>6.3143609999999999</v>
      </c>
      <c r="D698" s="57">
        <v>2000</v>
      </c>
      <c r="E698" s="57">
        <v>5.4662379999999997</v>
      </c>
    </row>
    <row r="699" spans="1:5" x14ac:dyDescent="0.25">
      <c r="A699" s="57">
        <v>2001</v>
      </c>
      <c r="B699" s="57">
        <v>-2.5596329999999998</v>
      </c>
      <c r="D699" s="57">
        <v>2001</v>
      </c>
      <c r="E699" s="57">
        <v>2.072616</v>
      </c>
    </row>
    <row r="700" spans="1:5" x14ac:dyDescent="0.25">
      <c r="A700" s="57">
        <v>2002</v>
      </c>
      <c r="B700" s="57">
        <v>2.0145390000000001</v>
      </c>
      <c r="D700" s="57">
        <v>2002</v>
      </c>
      <c r="E700" s="57">
        <v>5.5647589999999996</v>
      </c>
    </row>
    <row r="701" spans="1:5" x14ac:dyDescent="0.25">
      <c r="A701" s="57">
        <v>2003</v>
      </c>
      <c r="B701" s="57">
        <v>0.86988960000000004</v>
      </c>
      <c r="D701" s="57">
        <v>2003</v>
      </c>
      <c r="E701" s="57">
        <v>-3.4362550000000001</v>
      </c>
    </row>
    <row r="702" spans="1:5" x14ac:dyDescent="0.25">
      <c r="A702" s="57">
        <v>2004</v>
      </c>
      <c r="B702" s="57">
        <v>-0.25700440000000002</v>
      </c>
      <c r="D702" s="57">
        <v>2004</v>
      </c>
      <c r="E702" s="57">
        <v>1.5721259999999999</v>
      </c>
    </row>
    <row r="703" spans="1:5" x14ac:dyDescent="0.25">
      <c r="A703" s="57">
        <v>2005</v>
      </c>
      <c r="B703" s="57">
        <v>3.9090579999999999</v>
      </c>
      <c r="D703" s="57">
        <v>2005</v>
      </c>
      <c r="E703" s="57">
        <v>10.23696</v>
      </c>
    </row>
    <row r="704" spans="1:5" x14ac:dyDescent="0.25">
      <c r="A704" s="57">
        <v>2006</v>
      </c>
      <c r="B704" s="57">
        <v>2.3987029999999998</v>
      </c>
      <c r="D704" s="57">
        <v>2006</v>
      </c>
      <c r="E704" s="57">
        <v>10.83121</v>
      </c>
    </row>
    <row r="705" spans="1:5" x14ac:dyDescent="0.25">
      <c r="A705" s="57">
        <v>2007</v>
      </c>
      <c r="B705" s="57">
        <v>4.0599959999999999</v>
      </c>
      <c r="D705" s="57">
        <v>2007</v>
      </c>
      <c r="E705" s="57">
        <v>8.4642769999999992</v>
      </c>
    </row>
    <row r="706" spans="1:5" x14ac:dyDescent="0.25">
      <c r="A706" s="57">
        <v>2008</v>
      </c>
      <c r="B706" s="57">
        <v>3.654191</v>
      </c>
      <c r="D706" s="57">
        <v>2008</v>
      </c>
      <c r="E706" s="57">
        <v>5.943479</v>
      </c>
    </row>
    <row r="707" spans="1:5" x14ac:dyDescent="0.25">
      <c r="A707" s="57">
        <v>2009</v>
      </c>
      <c r="B707" s="57">
        <v>-2.9631970000000001</v>
      </c>
      <c r="D707" s="57">
        <v>2009</v>
      </c>
      <c r="E707" s="57">
        <v>2.624987</v>
      </c>
    </row>
    <row r="708" spans="1:5" x14ac:dyDescent="0.25">
      <c r="A708" s="57">
        <v>2010</v>
      </c>
      <c r="B708" s="57">
        <v>2.1915909999999998</v>
      </c>
      <c r="D708" s="57">
        <v>2010</v>
      </c>
      <c r="E708" s="57">
        <v>7.6448749999999999</v>
      </c>
    </row>
    <row r="709" spans="1:5" x14ac:dyDescent="0.25">
      <c r="A709" s="57">
        <v>1990</v>
      </c>
      <c r="B709" s="57">
        <v>7.0259739999999997</v>
      </c>
      <c r="D709" s="57">
        <v>1990</v>
      </c>
      <c r="E709" s="57">
        <v>0.96709540000000005</v>
      </c>
    </row>
    <row r="710" spans="1:5" x14ac:dyDescent="0.25">
      <c r="A710" s="57">
        <v>1991</v>
      </c>
      <c r="B710" s="57">
        <v>-2.622096</v>
      </c>
      <c r="D710" s="57">
        <v>1991</v>
      </c>
      <c r="E710" s="57">
        <v>6.2583419999999998</v>
      </c>
    </row>
    <row r="711" spans="1:5" x14ac:dyDescent="0.25">
      <c r="A711" s="57">
        <v>1992</v>
      </c>
      <c r="B711" s="57">
        <v>6.0723710000000004</v>
      </c>
      <c r="D711" s="57">
        <v>1992</v>
      </c>
      <c r="E711" s="57">
        <v>2.6892870000000002</v>
      </c>
    </row>
    <row r="712" spans="1:5" x14ac:dyDescent="0.25">
      <c r="A712" s="57">
        <v>1993</v>
      </c>
      <c r="B712" s="57">
        <v>5.8740860000000001</v>
      </c>
      <c r="D712" s="57">
        <v>1993</v>
      </c>
      <c r="E712" s="57">
        <v>1.3036160000000001</v>
      </c>
    </row>
    <row r="713" spans="1:5" x14ac:dyDescent="0.25">
      <c r="A713" s="57">
        <v>1994</v>
      </c>
      <c r="B713" s="57">
        <v>5.7631189999999997</v>
      </c>
      <c r="D713" s="57">
        <v>1994</v>
      </c>
      <c r="E713" s="57">
        <v>4.7240820000000001</v>
      </c>
    </row>
    <row r="714" spans="1:5" x14ac:dyDescent="0.25">
      <c r="A714" s="57">
        <v>1995</v>
      </c>
      <c r="B714" s="57">
        <v>7.9164469999999998</v>
      </c>
      <c r="D714" s="57">
        <v>1995</v>
      </c>
      <c r="E714" s="57">
        <v>1.8781749999999999</v>
      </c>
    </row>
    <row r="715" spans="1:5" x14ac:dyDescent="0.25">
      <c r="A715" s="57">
        <v>1996</v>
      </c>
      <c r="B715" s="57">
        <v>-10.582979999999999</v>
      </c>
      <c r="D715" s="57">
        <v>1996</v>
      </c>
      <c r="E715" s="57">
        <v>1.729228</v>
      </c>
    </row>
    <row r="716" spans="1:5" x14ac:dyDescent="0.25">
      <c r="A716" s="57">
        <v>1997</v>
      </c>
      <c r="B716" s="57">
        <v>-5.5057869999999998</v>
      </c>
      <c r="D716" s="57">
        <v>1997</v>
      </c>
      <c r="E716" s="57">
        <v>4.322711</v>
      </c>
    </row>
    <row r="717" spans="1:5" x14ac:dyDescent="0.25">
      <c r="A717" s="57">
        <v>1998</v>
      </c>
      <c r="B717" s="57">
        <v>-3.575167</v>
      </c>
      <c r="D717" s="57">
        <v>1998</v>
      </c>
      <c r="E717" s="57">
        <v>2.592266</v>
      </c>
    </row>
    <row r="718" spans="1:5" x14ac:dyDescent="0.25">
      <c r="A718" s="57">
        <v>1999</v>
      </c>
      <c r="B718" s="57">
        <v>-2.842937</v>
      </c>
      <c r="D718" s="57">
        <v>1999</v>
      </c>
      <c r="E718" s="57">
        <v>-6.8310589999999998</v>
      </c>
    </row>
    <row r="719" spans="1:5" x14ac:dyDescent="0.25">
      <c r="A719" s="57">
        <v>2000</v>
      </c>
      <c r="B719" s="57">
        <v>5.0294759999999998</v>
      </c>
      <c r="D719" s="57">
        <v>2000</v>
      </c>
      <c r="E719" s="57">
        <v>4.4777240000000003</v>
      </c>
    </row>
    <row r="720" spans="1:5" x14ac:dyDescent="0.25">
      <c r="A720" s="57">
        <v>2001</v>
      </c>
      <c r="B720" s="57">
        <v>3.631338</v>
      </c>
      <c r="D720" s="57">
        <v>2001</v>
      </c>
      <c r="E720" s="57">
        <v>5.6015870000000003</v>
      </c>
    </row>
    <row r="721" spans="1:5" x14ac:dyDescent="0.25">
      <c r="A721" s="57">
        <v>2002</v>
      </c>
      <c r="B721" s="57">
        <v>3.9240140000000001</v>
      </c>
      <c r="D721" s="57">
        <v>2002</v>
      </c>
      <c r="E721" s="57">
        <v>4.332319</v>
      </c>
    </row>
    <row r="722" spans="1:5" x14ac:dyDescent="0.25">
      <c r="A722" s="57">
        <v>2003</v>
      </c>
      <c r="B722" s="57">
        <v>3.1219510000000001</v>
      </c>
      <c r="D722" s="57">
        <v>2003</v>
      </c>
      <c r="E722" s="57">
        <v>2.9639090000000001</v>
      </c>
    </row>
    <row r="723" spans="1:5" x14ac:dyDescent="0.25">
      <c r="A723" s="57">
        <v>2004</v>
      </c>
      <c r="B723" s="57">
        <v>6.5152150000000004</v>
      </c>
      <c r="D723" s="57">
        <v>2004</v>
      </c>
      <c r="E723" s="57">
        <v>8.0115020000000001</v>
      </c>
    </row>
    <row r="724" spans="1:5" x14ac:dyDescent="0.25">
      <c r="A724" s="57">
        <v>2005</v>
      </c>
      <c r="B724" s="57">
        <v>2.0190809999999999</v>
      </c>
      <c r="D724" s="57">
        <v>2005</v>
      </c>
      <c r="E724" s="57">
        <v>6.0344670000000002</v>
      </c>
    </row>
    <row r="725" spans="1:5" x14ac:dyDescent="0.25">
      <c r="A725" s="57">
        <v>2006</v>
      </c>
      <c r="B725" s="57">
        <v>0.88826130000000003</v>
      </c>
      <c r="D725" s="57">
        <v>2006</v>
      </c>
      <c r="E725" s="57">
        <v>4.8468429999999998</v>
      </c>
    </row>
    <row r="726" spans="1:5" x14ac:dyDescent="0.25">
      <c r="A726" s="57">
        <v>2007</v>
      </c>
      <c r="B726" s="57">
        <v>1.304832</v>
      </c>
      <c r="D726" s="57">
        <v>2007</v>
      </c>
      <c r="E726" s="57">
        <v>2.4917570000000002</v>
      </c>
    </row>
    <row r="727" spans="1:5" x14ac:dyDescent="0.25">
      <c r="A727" s="57">
        <v>2008</v>
      </c>
      <c r="B727" s="57">
        <v>1.4403429999999999</v>
      </c>
      <c r="D727" s="57">
        <v>2008</v>
      </c>
      <c r="E727" s="57">
        <v>7.1601879999999998</v>
      </c>
    </row>
    <row r="728" spans="1:5" x14ac:dyDescent="0.25">
      <c r="A728" s="57">
        <v>2009</v>
      </c>
      <c r="B728" s="57">
        <v>-2.090938</v>
      </c>
      <c r="D728" s="57">
        <v>2009</v>
      </c>
      <c r="E728" s="57">
        <v>-0.27815790000000001</v>
      </c>
    </row>
    <row r="729" spans="1:5" x14ac:dyDescent="0.25">
      <c r="A729" s="57">
        <v>2010</v>
      </c>
      <c r="B729" s="57">
        <v>0.49881219999999998</v>
      </c>
      <c r="D729" s="57">
        <v>2010</v>
      </c>
      <c r="E729" s="57">
        <v>5.7517360000000002</v>
      </c>
    </row>
    <row r="730" spans="1:5" x14ac:dyDescent="0.25">
      <c r="A730" s="57">
        <v>1990</v>
      </c>
      <c r="B730" s="57">
        <v>7.6896469999999999</v>
      </c>
      <c r="D730" s="57">
        <v>1990</v>
      </c>
      <c r="E730" s="57">
        <v>6.2302249999999999</v>
      </c>
    </row>
    <row r="731" spans="1:5" x14ac:dyDescent="0.25">
      <c r="A731" s="57">
        <v>1991</v>
      </c>
      <c r="B731" s="57">
        <v>3.085998</v>
      </c>
      <c r="D731" s="57">
        <v>1991</v>
      </c>
      <c r="E731" s="57">
        <v>7.0669839999999997</v>
      </c>
    </row>
    <row r="732" spans="1:5" x14ac:dyDescent="0.25">
      <c r="A732" s="57">
        <v>1992</v>
      </c>
      <c r="B732" s="57">
        <v>6.4087399999999999</v>
      </c>
      <c r="D732" s="57">
        <v>1992</v>
      </c>
      <c r="E732" s="57">
        <v>8.1811969999999992</v>
      </c>
    </row>
    <row r="733" spans="1:5" x14ac:dyDescent="0.25">
      <c r="A733" s="57">
        <v>1993</v>
      </c>
      <c r="B733" s="57">
        <v>4.8200849999999997</v>
      </c>
      <c r="D733" s="57">
        <v>1993</v>
      </c>
      <c r="E733" s="57">
        <v>4.7485910000000002</v>
      </c>
    </row>
    <row r="734" spans="1:5" x14ac:dyDescent="0.25">
      <c r="A734" s="57">
        <v>1994</v>
      </c>
      <c r="B734" s="57">
        <v>4.2056290000000001</v>
      </c>
      <c r="D734" s="57">
        <v>1994</v>
      </c>
      <c r="E734" s="57">
        <v>3.2060559999999998</v>
      </c>
    </row>
    <row r="735" spans="1:5" x14ac:dyDescent="0.25">
      <c r="A735" s="57">
        <v>1995</v>
      </c>
      <c r="B735" s="57">
        <v>3.7581180000000001</v>
      </c>
      <c r="D735" s="57">
        <v>1995</v>
      </c>
      <c r="E735" s="57">
        <v>4.4712690000000004</v>
      </c>
    </row>
    <row r="736" spans="1:5" x14ac:dyDescent="0.25">
      <c r="A736" s="57">
        <v>1996</v>
      </c>
      <c r="B736" s="57">
        <v>4.7741759999999998</v>
      </c>
      <c r="D736" s="57">
        <v>1996</v>
      </c>
      <c r="E736" s="57">
        <v>4.898021</v>
      </c>
    </row>
    <row r="737" spans="1:5" x14ac:dyDescent="0.25">
      <c r="A737" s="57">
        <v>1997</v>
      </c>
      <c r="B737" s="57">
        <v>6.4643189999999997</v>
      </c>
      <c r="D737" s="57">
        <v>1997</v>
      </c>
      <c r="E737" s="57">
        <v>3.3649849999999999</v>
      </c>
    </row>
    <row r="738" spans="1:5" x14ac:dyDescent="0.25">
      <c r="A738" s="57">
        <v>1998</v>
      </c>
      <c r="B738" s="57">
        <v>5.8174970000000004</v>
      </c>
      <c r="D738" s="57">
        <v>1998</v>
      </c>
      <c r="E738" s="57">
        <v>5.8376390000000002</v>
      </c>
    </row>
    <row r="739" spans="1:5" x14ac:dyDescent="0.25">
      <c r="A739" s="57">
        <v>1999</v>
      </c>
      <c r="B739" s="57">
        <v>2.5596019999999999</v>
      </c>
      <c r="D739" s="57">
        <v>1999</v>
      </c>
      <c r="E739" s="57">
        <v>6.1927909999999997</v>
      </c>
    </row>
    <row r="740" spans="1:5" x14ac:dyDescent="0.25">
      <c r="A740" s="57">
        <v>2000</v>
      </c>
      <c r="B740" s="57">
        <v>7.7518630000000002</v>
      </c>
      <c r="D740" s="57">
        <v>2000</v>
      </c>
      <c r="E740" s="57">
        <v>5.5576999999999996</v>
      </c>
    </row>
    <row r="741" spans="1:5" x14ac:dyDescent="0.25">
      <c r="A741" s="57">
        <v>2001</v>
      </c>
      <c r="B741" s="57">
        <v>0.70391820000000005</v>
      </c>
      <c r="D741" s="57">
        <v>2001</v>
      </c>
      <c r="E741" s="57">
        <v>4.0220739999999999</v>
      </c>
    </row>
    <row r="742" spans="1:5" x14ac:dyDescent="0.25">
      <c r="A742" s="57">
        <v>2002</v>
      </c>
      <c r="B742" s="57">
        <v>3.4005679999999998</v>
      </c>
      <c r="D742" s="57">
        <v>2002</v>
      </c>
      <c r="E742" s="57">
        <v>2.9926979999999999</v>
      </c>
    </row>
    <row r="743" spans="1:5" x14ac:dyDescent="0.25">
      <c r="A743" s="57">
        <v>2003</v>
      </c>
      <c r="B743" s="57">
        <v>6.5329309999999996</v>
      </c>
      <c r="D743" s="57">
        <v>2003</v>
      </c>
      <c r="E743" s="57">
        <v>3.5280179999999999</v>
      </c>
    </row>
    <row r="744" spans="1:5" x14ac:dyDescent="0.25">
      <c r="A744" s="57">
        <v>2004</v>
      </c>
      <c r="B744" s="57">
        <v>4.6991579999999997</v>
      </c>
      <c r="D744" s="57">
        <v>2004</v>
      </c>
      <c r="E744" s="57">
        <v>4.2274180000000001</v>
      </c>
    </row>
    <row r="745" spans="1:5" x14ac:dyDescent="0.25">
      <c r="A745" s="57">
        <v>2005</v>
      </c>
      <c r="B745" s="57">
        <v>-0.84932940000000001</v>
      </c>
      <c r="D745" s="57">
        <v>2005</v>
      </c>
      <c r="E745" s="57">
        <v>4.1682920000000001</v>
      </c>
    </row>
    <row r="746" spans="1:5" x14ac:dyDescent="0.25">
      <c r="A746" s="57">
        <v>2006</v>
      </c>
      <c r="B746" s="57">
        <v>4.9385079999999997</v>
      </c>
      <c r="D746" s="57">
        <v>2006</v>
      </c>
      <c r="E746" s="57">
        <v>6.9852679999999996</v>
      </c>
    </row>
    <row r="747" spans="1:5" x14ac:dyDescent="0.25">
      <c r="A747" s="57">
        <v>2007</v>
      </c>
      <c r="B747" s="57">
        <v>6.8017000000000003</v>
      </c>
      <c r="D747" s="57">
        <v>2007</v>
      </c>
      <c r="E747" s="57">
        <v>6.2050020000000004</v>
      </c>
    </row>
    <row r="748" spans="1:5" x14ac:dyDescent="0.25">
      <c r="A748" s="57">
        <v>2008</v>
      </c>
      <c r="B748" s="57">
        <v>5.4541050000000002</v>
      </c>
      <c r="D748" s="57">
        <v>2008</v>
      </c>
      <c r="E748" s="57">
        <v>6.9835729999999998</v>
      </c>
    </row>
    <row r="749" spans="1:5" x14ac:dyDescent="0.25">
      <c r="A749" s="57">
        <v>2009</v>
      </c>
      <c r="B749" s="57">
        <v>2.908147</v>
      </c>
      <c r="D749" s="57">
        <v>2009</v>
      </c>
      <c r="E749" s="57">
        <v>5.3373910000000002</v>
      </c>
    </row>
    <row r="750" spans="1:5" x14ac:dyDescent="0.25">
      <c r="A750" s="57">
        <v>2010</v>
      </c>
      <c r="B750" s="57">
        <v>3.4721869999999999</v>
      </c>
      <c r="D750" s="57">
        <v>2010</v>
      </c>
      <c r="E750" s="57">
        <v>4.9772319999999999</v>
      </c>
    </row>
    <row r="751" spans="1:5" x14ac:dyDescent="0.25">
      <c r="A751" s="57">
        <v>1990</v>
      </c>
      <c r="B751" s="57">
        <v>3.856849</v>
      </c>
      <c r="D751" s="57">
        <v>1990</v>
      </c>
      <c r="E751" s="57">
        <v>0.2678065</v>
      </c>
    </row>
    <row r="752" spans="1:5" x14ac:dyDescent="0.25">
      <c r="A752" s="57">
        <v>1991</v>
      </c>
      <c r="B752" s="57">
        <v>5.7746050000000002</v>
      </c>
      <c r="D752" s="57">
        <v>1991</v>
      </c>
      <c r="E752" s="57">
        <v>3.746235</v>
      </c>
    </row>
    <row r="753" spans="1:5" x14ac:dyDescent="0.25">
      <c r="A753" s="57">
        <v>1992</v>
      </c>
      <c r="B753" s="57">
        <v>4.0668249999999997</v>
      </c>
      <c r="D753" s="57">
        <v>1992</v>
      </c>
      <c r="E753" s="57">
        <v>7.3810739999999999</v>
      </c>
    </row>
    <row r="754" spans="1:5" x14ac:dyDescent="0.25">
      <c r="A754" s="57">
        <v>1993</v>
      </c>
      <c r="B754" s="57">
        <v>6.5706619999999996</v>
      </c>
      <c r="D754" s="57">
        <v>1993</v>
      </c>
      <c r="E754" s="57">
        <v>6.6417349999999997</v>
      </c>
    </row>
    <row r="755" spans="1:5" x14ac:dyDescent="0.25">
      <c r="A755" s="57">
        <v>1994</v>
      </c>
      <c r="B755" s="57">
        <v>1.2088270000000001</v>
      </c>
      <c r="D755" s="57">
        <v>1994</v>
      </c>
      <c r="E755" s="57">
        <v>6.2478680000000004</v>
      </c>
    </row>
    <row r="756" spans="1:5" x14ac:dyDescent="0.25">
      <c r="A756" s="57">
        <v>1995</v>
      </c>
      <c r="B756" s="57">
        <v>3.9016899999999999</v>
      </c>
      <c r="D756" s="57">
        <v>1995</v>
      </c>
      <c r="E756" s="57">
        <v>7.1122170000000002</v>
      </c>
    </row>
    <row r="757" spans="1:5" x14ac:dyDescent="0.25">
      <c r="A757" s="57">
        <v>1996</v>
      </c>
      <c r="B757" s="57">
        <v>-2.3887269999999998</v>
      </c>
      <c r="D757" s="57">
        <v>1996</v>
      </c>
      <c r="E757" s="57">
        <v>0.68769139999999995</v>
      </c>
    </row>
    <row r="758" spans="1:5" x14ac:dyDescent="0.25">
      <c r="A758" s="57">
        <v>1997</v>
      </c>
      <c r="B758" s="57">
        <v>-5.7132529999999999</v>
      </c>
      <c r="D758" s="57">
        <v>1997</v>
      </c>
      <c r="E758" s="57">
        <v>3.5267559999999998</v>
      </c>
    </row>
    <row r="759" spans="1:5" x14ac:dyDescent="0.25">
      <c r="A759" s="57">
        <v>1998</v>
      </c>
      <c r="B759" s="57">
        <v>2.2729539999999999</v>
      </c>
      <c r="D759" s="57">
        <v>1998</v>
      </c>
      <c r="E759" s="57">
        <v>3.868115</v>
      </c>
    </row>
    <row r="760" spans="1:5" x14ac:dyDescent="0.25">
      <c r="A760" s="57">
        <v>1999</v>
      </c>
      <c r="B760" s="57">
        <v>1.4577059999999999</v>
      </c>
      <c r="D760" s="57">
        <v>1999</v>
      </c>
      <c r="E760" s="57">
        <v>2.8581799999999999</v>
      </c>
    </row>
    <row r="761" spans="1:5" x14ac:dyDescent="0.25">
      <c r="A761" s="57">
        <v>2000</v>
      </c>
      <c r="B761" s="57">
        <v>3.8685939999999999</v>
      </c>
      <c r="D761" s="57">
        <v>2000</v>
      </c>
      <c r="E761" s="57">
        <v>2.1691980000000002</v>
      </c>
    </row>
    <row r="762" spans="1:5" x14ac:dyDescent="0.25">
      <c r="A762" s="57">
        <v>2001</v>
      </c>
      <c r="B762" s="57">
        <v>1.9527380000000001</v>
      </c>
      <c r="D762" s="57">
        <v>2001</v>
      </c>
      <c r="E762" s="57">
        <v>2.3731490000000002</v>
      </c>
    </row>
    <row r="763" spans="1:5" x14ac:dyDescent="0.25">
      <c r="A763" s="57">
        <v>2002</v>
      </c>
      <c r="B763" s="57">
        <v>0.12575510000000001</v>
      </c>
      <c r="D763" s="57">
        <v>2002</v>
      </c>
      <c r="E763" s="57">
        <v>1.723746</v>
      </c>
    </row>
    <row r="764" spans="1:5" x14ac:dyDescent="0.25">
      <c r="A764" s="57">
        <v>2003</v>
      </c>
      <c r="B764" s="57">
        <v>1.9363360000000001</v>
      </c>
      <c r="D764" s="57">
        <v>2003</v>
      </c>
      <c r="E764" s="57">
        <v>2.16567</v>
      </c>
    </row>
    <row r="765" spans="1:5" x14ac:dyDescent="0.25">
      <c r="A765" s="57">
        <v>2004</v>
      </c>
      <c r="B765" s="57">
        <v>-2.8849520000000002</v>
      </c>
      <c r="D765" s="57">
        <v>2004</v>
      </c>
      <c r="E765" s="57">
        <v>1.7488170000000001</v>
      </c>
    </row>
    <row r="766" spans="1:5" x14ac:dyDescent="0.25">
      <c r="A766" s="57">
        <v>2005</v>
      </c>
      <c r="B766" s="57">
        <v>1.797426</v>
      </c>
      <c r="D766" s="57">
        <v>2005</v>
      </c>
      <c r="E766" s="57">
        <v>3.8163939999999998</v>
      </c>
    </row>
    <row r="767" spans="1:5" x14ac:dyDescent="0.25">
      <c r="A767" s="57">
        <v>2006</v>
      </c>
      <c r="B767" s="57">
        <v>6.4429899999999998E-2</v>
      </c>
      <c r="D767" s="57">
        <v>2006</v>
      </c>
      <c r="E767" s="57">
        <v>4.1582850000000002</v>
      </c>
    </row>
    <row r="768" spans="1:5" x14ac:dyDescent="0.25">
      <c r="A768" s="57">
        <v>2007</v>
      </c>
      <c r="B768" s="57">
        <v>-2.2661790000000002</v>
      </c>
      <c r="D768" s="57">
        <v>2007</v>
      </c>
      <c r="E768" s="57">
        <v>3.9430529999999999</v>
      </c>
    </row>
    <row r="769" spans="1:5" x14ac:dyDescent="0.25">
      <c r="A769" s="57">
        <v>2008</v>
      </c>
      <c r="B769" s="57">
        <v>-2.2166090000000001</v>
      </c>
      <c r="D769" s="57">
        <v>2008</v>
      </c>
      <c r="E769" s="57">
        <v>0.89841159999999998</v>
      </c>
    </row>
    <row r="770" spans="1:5" x14ac:dyDescent="0.25">
      <c r="A770" s="57">
        <v>2009</v>
      </c>
      <c r="B770" s="57">
        <v>0.65492070000000002</v>
      </c>
      <c r="D770" s="57">
        <v>2009</v>
      </c>
      <c r="E770" s="57">
        <v>-4.499352</v>
      </c>
    </row>
    <row r="771" spans="1:5" x14ac:dyDescent="0.25">
      <c r="A771" s="57">
        <v>2010</v>
      </c>
      <c r="B771" s="57">
        <v>3.0209830000000002</v>
      </c>
      <c r="D771" s="57">
        <v>2010</v>
      </c>
      <c r="E771" s="57">
        <v>1.7278629999999999</v>
      </c>
    </row>
    <row r="772" spans="1:5" x14ac:dyDescent="0.25">
      <c r="A772" s="57">
        <v>1990</v>
      </c>
      <c r="D772" s="57">
        <v>1990</v>
      </c>
    </row>
    <row r="773" spans="1:5" x14ac:dyDescent="0.25">
      <c r="A773" s="57">
        <v>1991</v>
      </c>
      <c r="B773" s="57">
        <v>-11.429959999999999</v>
      </c>
      <c r="D773" s="57">
        <v>1991</v>
      </c>
    </row>
    <row r="774" spans="1:5" x14ac:dyDescent="0.25">
      <c r="A774" s="57">
        <v>1992</v>
      </c>
      <c r="B774" s="57">
        <v>-26.80002</v>
      </c>
      <c r="D774" s="57">
        <v>1992</v>
      </c>
    </row>
    <row r="775" spans="1:5" x14ac:dyDescent="0.25">
      <c r="A775" s="57">
        <v>1993</v>
      </c>
      <c r="B775" s="57">
        <v>-45.459859999999999</v>
      </c>
      <c r="D775" s="57">
        <v>1993</v>
      </c>
      <c r="E775" s="57">
        <v>13.9375</v>
      </c>
    </row>
    <row r="776" spans="1:5" x14ac:dyDescent="0.25">
      <c r="A776" s="57">
        <v>1994</v>
      </c>
      <c r="B776" s="57">
        <v>1.500353</v>
      </c>
      <c r="D776" s="57">
        <v>1994</v>
      </c>
      <c r="E776" s="57">
        <v>17.240490000000001</v>
      </c>
    </row>
    <row r="777" spans="1:5" x14ac:dyDescent="0.25">
      <c r="A777" s="57">
        <v>1995</v>
      </c>
      <c r="B777" s="57">
        <v>13.32366</v>
      </c>
      <c r="D777" s="57">
        <v>1995</v>
      </c>
      <c r="E777" s="57">
        <v>9.386374</v>
      </c>
    </row>
    <row r="778" spans="1:5" x14ac:dyDescent="0.25">
      <c r="A778" s="57">
        <v>1996</v>
      </c>
      <c r="B778" s="57">
        <v>24.38937</v>
      </c>
      <c r="D778" s="57">
        <v>1996</v>
      </c>
      <c r="E778" s="57">
        <v>3.8745669999999999</v>
      </c>
    </row>
    <row r="779" spans="1:5" x14ac:dyDescent="0.25">
      <c r="A779" s="57">
        <v>1997</v>
      </c>
      <c r="B779" s="57">
        <v>6.4541519999999997</v>
      </c>
      <c r="D779" s="57">
        <v>1997</v>
      </c>
      <c r="E779" s="57">
        <v>3.380725</v>
      </c>
    </row>
    <row r="780" spans="1:5" x14ac:dyDescent="0.25">
      <c r="A780" s="57">
        <v>1998</v>
      </c>
      <c r="B780" s="57">
        <v>4.2693320000000003</v>
      </c>
      <c r="D780" s="57">
        <v>1998</v>
      </c>
      <c r="E780" s="57">
        <v>14.40724</v>
      </c>
    </row>
    <row r="781" spans="1:5" x14ac:dyDescent="0.25">
      <c r="A781" s="57">
        <v>1999</v>
      </c>
      <c r="B781" s="57">
        <v>-8.4638729999999995</v>
      </c>
      <c r="D781" s="57">
        <v>1999</v>
      </c>
      <c r="E781" s="57">
        <v>2.8335539999999999</v>
      </c>
    </row>
    <row r="782" spans="1:5" x14ac:dyDescent="0.25">
      <c r="A782" s="57">
        <v>2000</v>
      </c>
      <c r="B782" s="57">
        <v>13.81063</v>
      </c>
      <c r="D782" s="57">
        <v>2000</v>
      </c>
      <c r="E782" s="57">
        <v>-8.9192669999999996</v>
      </c>
    </row>
    <row r="783" spans="1:5" x14ac:dyDescent="0.25">
      <c r="A783" s="57">
        <v>2001</v>
      </c>
      <c r="B783" s="57">
        <v>-6.0679799999999999E-2</v>
      </c>
      <c r="D783" s="57">
        <v>2001</v>
      </c>
      <c r="E783" s="57">
        <v>2.4197289999999998</v>
      </c>
    </row>
    <row r="784" spans="1:5" x14ac:dyDescent="0.25">
      <c r="A784" s="57">
        <v>2002</v>
      </c>
      <c r="B784" s="57">
        <v>3.43146</v>
      </c>
      <c r="D784" s="57">
        <v>2002</v>
      </c>
      <c r="E784" s="57">
        <v>1.186488</v>
      </c>
    </row>
    <row r="785" spans="1:5" x14ac:dyDescent="0.25">
      <c r="A785" s="57">
        <v>2003</v>
      </c>
      <c r="B785" s="57">
        <v>2.97126</v>
      </c>
      <c r="D785" s="57">
        <v>2003</v>
      </c>
      <c r="E785" s="57">
        <v>1.0641750000000001</v>
      </c>
    </row>
    <row r="786" spans="1:5" x14ac:dyDescent="0.25">
      <c r="A786" s="57">
        <v>2004</v>
      </c>
      <c r="B786" s="57">
        <v>3.8600840000000001</v>
      </c>
      <c r="D786" s="57">
        <v>2004</v>
      </c>
      <c r="E786" s="57">
        <v>-2.8932950000000002</v>
      </c>
    </row>
    <row r="787" spans="1:5" x14ac:dyDescent="0.25">
      <c r="A787" s="57">
        <v>2005</v>
      </c>
      <c r="B787" s="57">
        <v>3.700529</v>
      </c>
      <c r="D787" s="57">
        <v>2005</v>
      </c>
      <c r="E787" s="57">
        <v>2.485668</v>
      </c>
    </row>
    <row r="788" spans="1:5" x14ac:dyDescent="0.25">
      <c r="A788" s="57">
        <v>2006</v>
      </c>
      <c r="B788" s="57">
        <v>6.5351980000000003</v>
      </c>
      <c r="D788" s="57">
        <v>2006</v>
      </c>
      <c r="E788" s="57">
        <v>-4.6119849999999998</v>
      </c>
    </row>
    <row r="789" spans="1:5" x14ac:dyDescent="0.25">
      <c r="A789" s="57">
        <v>2007</v>
      </c>
      <c r="B789" s="57">
        <v>8.6560780000000008</v>
      </c>
      <c r="D789" s="57">
        <v>2007</v>
      </c>
      <c r="E789" s="57">
        <v>2.3647079999999998</v>
      </c>
    </row>
    <row r="790" spans="1:5" x14ac:dyDescent="0.25">
      <c r="A790" s="57">
        <v>2008</v>
      </c>
      <c r="B790" s="57">
        <v>5.4934240000000001</v>
      </c>
      <c r="D790" s="57">
        <v>2008</v>
      </c>
      <c r="E790" s="57">
        <v>-8.4297950000000004</v>
      </c>
    </row>
    <row r="791" spans="1:5" x14ac:dyDescent="0.25">
      <c r="A791" s="57">
        <v>2009</v>
      </c>
      <c r="B791" s="57">
        <v>-4.1617940000000004</v>
      </c>
      <c r="D791" s="57">
        <v>2009</v>
      </c>
      <c r="E791" s="57">
        <v>1.6245510000000001</v>
      </c>
    </row>
    <row r="792" spans="1:5" x14ac:dyDescent="0.25">
      <c r="A792" s="57">
        <v>2010</v>
      </c>
      <c r="B792" s="57">
        <v>3.0308290000000002</v>
      </c>
      <c r="D792" s="57">
        <v>2010</v>
      </c>
      <c r="E792" s="57">
        <v>4.0938230000000004</v>
      </c>
    </row>
    <row r="793" spans="1:5" x14ac:dyDescent="0.25">
      <c r="A793" s="57">
        <v>1990</v>
      </c>
      <c r="B793" s="57">
        <v>2.9476849999999999</v>
      </c>
      <c r="D793" s="57">
        <v>1990</v>
      </c>
      <c r="E793" s="57">
        <v>4.2220740000000001</v>
      </c>
    </row>
    <row r="794" spans="1:5" x14ac:dyDescent="0.25">
      <c r="A794" s="57">
        <v>1991</v>
      </c>
      <c r="B794" s="57">
        <v>0.37145080000000003</v>
      </c>
      <c r="D794" s="57">
        <v>1991</v>
      </c>
      <c r="E794" s="57">
        <v>-5.8057730000000003</v>
      </c>
    </row>
    <row r="795" spans="1:5" x14ac:dyDescent="0.25">
      <c r="A795" s="57">
        <v>1992</v>
      </c>
      <c r="B795" s="57">
        <v>6.3847579999999997</v>
      </c>
      <c r="D795" s="57">
        <v>1992</v>
      </c>
      <c r="E795" s="57">
        <v>-8.2268139999999992</v>
      </c>
    </row>
    <row r="796" spans="1:5" x14ac:dyDescent="0.25">
      <c r="A796" s="57">
        <v>1993</v>
      </c>
      <c r="B796" s="57">
        <v>-6.9329039999999997</v>
      </c>
      <c r="D796" s="57">
        <v>1993</v>
      </c>
      <c r="E796" s="57">
        <v>12.02783</v>
      </c>
    </row>
    <row r="797" spans="1:5" x14ac:dyDescent="0.25">
      <c r="A797" s="57">
        <v>1994</v>
      </c>
      <c r="B797" s="57">
        <v>11.59796</v>
      </c>
      <c r="D797" s="57">
        <v>1994</v>
      </c>
      <c r="E797" s="57">
        <v>1.820759</v>
      </c>
    </row>
    <row r="798" spans="1:5" x14ac:dyDescent="0.25">
      <c r="A798" s="57">
        <v>1995</v>
      </c>
      <c r="B798" s="57">
        <v>5.782457</v>
      </c>
      <c r="D798" s="57">
        <v>1995</v>
      </c>
      <c r="E798" s="57">
        <v>7.8339259999999999</v>
      </c>
    </row>
    <row r="799" spans="1:5" x14ac:dyDescent="0.25">
      <c r="A799" s="57">
        <v>1996</v>
      </c>
      <c r="B799" s="57">
        <v>3.1603780000000001</v>
      </c>
      <c r="D799" s="57">
        <v>1996</v>
      </c>
      <c r="E799" s="57">
        <v>10.834479999999999</v>
      </c>
    </row>
    <row r="800" spans="1:5" x14ac:dyDescent="0.25">
      <c r="A800" s="57">
        <v>1997</v>
      </c>
      <c r="B800" s="57">
        <v>-6.8667300000000001E-2</v>
      </c>
      <c r="D800" s="57">
        <v>1997</v>
      </c>
      <c r="E800" s="57">
        <v>4.6286589999999999</v>
      </c>
    </row>
    <row r="801" spans="1:5" x14ac:dyDescent="0.25">
      <c r="A801" s="57">
        <v>1998</v>
      </c>
      <c r="B801" s="57">
        <v>2.4198789999999999</v>
      </c>
      <c r="D801" s="57">
        <v>1998</v>
      </c>
      <c r="E801" s="57">
        <v>-4.2727440000000003</v>
      </c>
    </row>
    <row r="802" spans="1:5" x14ac:dyDescent="0.25">
      <c r="A802" s="57">
        <v>1999</v>
      </c>
      <c r="B802" s="57">
        <v>1.4985649999999999</v>
      </c>
      <c r="D802" s="57">
        <v>1999</v>
      </c>
      <c r="E802" s="57">
        <v>6.1823249999999996</v>
      </c>
    </row>
    <row r="803" spans="1:5" x14ac:dyDescent="0.25">
      <c r="A803" s="57">
        <v>2000</v>
      </c>
      <c r="B803" s="57">
        <v>4.5520230000000002</v>
      </c>
      <c r="D803" s="57">
        <v>2000</v>
      </c>
      <c r="E803" s="57">
        <v>3.7766009999999999</v>
      </c>
    </row>
    <row r="804" spans="1:5" x14ac:dyDescent="0.25">
      <c r="A804" s="57">
        <v>2001</v>
      </c>
      <c r="B804" s="57">
        <v>7.459816</v>
      </c>
      <c r="D804" s="57">
        <v>2001</v>
      </c>
      <c r="E804" s="57">
        <v>7.0298150000000001</v>
      </c>
    </row>
    <row r="805" spans="1:5" x14ac:dyDescent="0.25">
      <c r="A805" s="57">
        <v>2002</v>
      </c>
      <c r="B805" s="57">
        <v>-1.040799</v>
      </c>
      <c r="D805" s="57">
        <v>2002</v>
      </c>
      <c r="E805" s="57">
        <v>1.8944479999999999</v>
      </c>
    </row>
    <row r="806" spans="1:5" x14ac:dyDescent="0.25">
      <c r="A806" s="57">
        <v>2003</v>
      </c>
      <c r="B806" s="57">
        <v>4.4471230000000004</v>
      </c>
      <c r="D806" s="57">
        <v>2003</v>
      </c>
      <c r="E806" s="57">
        <v>-1.9832700000000001</v>
      </c>
    </row>
    <row r="807" spans="1:5" x14ac:dyDescent="0.25">
      <c r="A807" s="57">
        <v>2004</v>
      </c>
      <c r="B807" s="57">
        <v>10.874029999999999</v>
      </c>
      <c r="D807" s="57">
        <v>2004</v>
      </c>
      <c r="E807" s="57">
        <v>8.7738750000000003</v>
      </c>
    </row>
    <row r="808" spans="1:5" x14ac:dyDescent="0.25">
      <c r="A808" s="57">
        <v>2005</v>
      </c>
      <c r="B808" s="57">
        <v>0.55647239999999998</v>
      </c>
      <c r="D808" s="57">
        <v>2005</v>
      </c>
      <c r="E808" s="57">
        <v>13.40016</v>
      </c>
    </row>
    <row r="809" spans="1:5" x14ac:dyDescent="0.25">
      <c r="A809" s="57">
        <v>2006</v>
      </c>
      <c r="B809" s="57">
        <v>12.308920000000001</v>
      </c>
      <c r="D809" s="57">
        <v>2006</v>
      </c>
      <c r="E809" s="57">
        <v>10.97866</v>
      </c>
    </row>
    <row r="810" spans="1:5" x14ac:dyDescent="0.25">
      <c r="A810" s="57">
        <v>2007</v>
      </c>
      <c r="B810" s="57">
        <v>-1.5509029999999999</v>
      </c>
      <c r="D810" s="57">
        <v>2007</v>
      </c>
      <c r="E810" s="57">
        <v>11.52582</v>
      </c>
    </row>
    <row r="811" spans="1:5" x14ac:dyDescent="0.25">
      <c r="A811" s="57">
        <v>2008</v>
      </c>
      <c r="B811" s="57">
        <v>7.3220190000000001</v>
      </c>
      <c r="D811" s="57">
        <v>2008</v>
      </c>
      <c r="E811" s="57">
        <v>10.85214</v>
      </c>
    </row>
    <row r="812" spans="1:5" x14ac:dyDescent="0.25">
      <c r="A812" s="57">
        <v>2009</v>
      </c>
      <c r="B812" s="57">
        <v>-4.6782630000000003</v>
      </c>
      <c r="D812" s="57">
        <v>2009</v>
      </c>
      <c r="E812" s="57">
        <v>9.4747599999999998</v>
      </c>
    </row>
    <row r="813" spans="1:5" x14ac:dyDescent="0.25">
      <c r="A813" s="57">
        <v>2010</v>
      </c>
      <c r="B813" s="57">
        <v>3.8542670000000001</v>
      </c>
      <c r="D813" s="57">
        <v>2010</v>
      </c>
      <c r="E813" s="57">
        <v>9.1961829999999996</v>
      </c>
    </row>
    <row r="814" spans="1:5" x14ac:dyDescent="0.25">
      <c r="A814" s="57">
        <v>1990</v>
      </c>
      <c r="B814" s="57">
        <v>6.2729600000000003</v>
      </c>
      <c r="D814" s="57">
        <v>1990</v>
      </c>
      <c r="E814" s="57">
        <v>-1.2149289999999999</v>
      </c>
    </row>
    <row r="815" spans="1:5" x14ac:dyDescent="0.25">
      <c r="A815" s="57">
        <v>1991</v>
      </c>
      <c r="B815" s="57">
        <v>7.0571130000000002</v>
      </c>
      <c r="D815" s="57">
        <v>1991</v>
      </c>
      <c r="E815" s="57">
        <v>-7.8666879999999999</v>
      </c>
    </row>
    <row r="816" spans="1:5" x14ac:dyDescent="0.25">
      <c r="A816" s="57">
        <v>1992</v>
      </c>
      <c r="B816" s="57">
        <v>10.019909999999999</v>
      </c>
      <c r="D816" s="57">
        <v>1992</v>
      </c>
      <c r="E816" s="57">
        <v>-4.3528529999999996</v>
      </c>
    </row>
    <row r="817" spans="1:5" x14ac:dyDescent="0.25">
      <c r="A817" s="57">
        <v>1993</v>
      </c>
      <c r="B817" s="57">
        <v>7.6552470000000001</v>
      </c>
      <c r="D817" s="57">
        <v>1993</v>
      </c>
      <c r="E817" s="57">
        <v>-2.2962470000000001</v>
      </c>
    </row>
    <row r="818" spans="1:5" x14ac:dyDescent="0.25">
      <c r="A818" s="57">
        <v>1994</v>
      </c>
      <c r="B818" s="57">
        <v>1.499485</v>
      </c>
      <c r="D818" s="57">
        <v>1994</v>
      </c>
      <c r="E818" s="57">
        <v>4.327763</v>
      </c>
    </row>
    <row r="819" spans="1:5" x14ac:dyDescent="0.25">
      <c r="A819" s="57">
        <v>1995</v>
      </c>
      <c r="B819" s="57">
        <v>3.1418300000000001</v>
      </c>
      <c r="D819" s="57">
        <v>1995</v>
      </c>
      <c r="E819" s="57">
        <v>6.0508030000000002</v>
      </c>
    </row>
    <row r="820" spans="1:5" x14ac:dyDescent="0.25">
      <c r="A820" s="57">
        <v>1996</v>
      </c>
      <c r="B820" s="57">
        <v>4.0985069999999997</v>
      </c>
      <c r="D820" s="57">
        <v>1996</v>
      </c>
      <c r="E820" s="57">
        <v>2.6569769999999999</v>
      </c>
    </row>
    <row r="821" spans="1:5" x14ac:dyDescent="0.25">
      <c r="A821" s="57">
        <v>1997</v>
      </c>
      <c r="B821" s="57">
        <v>10.266500000000001</v>
      </c>
      <c r="D821" s="57">
        <v>1997</v>
      </c>
      <c r="E821" s="57">
        <v>6.6134550000000001</v>
      </c>
    </row>
    <row r="822" spans="1:5" x14ac:dyDescent="0.25">
      <c r="A822" s="57">
        <v>1998</v>
      </c>
      <c r="B822" s="57">
        <v>5.3389730000000002</v>
      </c>
      <c r="D822" s="57">
        <v>1998</v>
      </c>
      <c r="E822" s="57">
        <v>6.3195259999999998</v>
      </c>
    </row>
    <row r="823" spans="1:5" x14ac:dyDescent="0.25">
      <c r="A823" s="57">
        <v>1999</v>
      </c>
      <c r="B823" s="57">
        <v>-1.816398</v>
      </c>
      <c r="D823" s="57">
        <v>1999</v>
      </c>
      <c r="E823" s="57">
        <v>3.6463109999999999</v>
      </c>
    </row>
    <row r="824" spans="1:5" x14ac:dyDescent="0.25">
      <c r="A824" s="57">
        <v>2000</v>
      </c>
      <c r="B824" s="57">
        <v>4.7902319999999996</v>
      </c>
      <c r="D824" s="57">
        <v>2000</v>
      </c>
      <c r="E824" s="57">
        <v>5.0917120000000002</v>
      </c>
    </row>
    <row r="825" spans="1:5" x14ac:dyDescent="0.25">
      <c r="A825" s="57">
        <v>2001</v>
      </c>
      <c r="B825" s="57">
        <v>6.2163690000000003</v>
      </c>
      <c r="D825" s="57">
        <v>2001</v>
      </c>
      <c r="E825" s="57">
        <v>2.0157750000000001</v>
      </c>
    </row>
    <row r="826" spans="1:5" x14ac:dyDescent="0.25">
      <c r="A826" s="57">
        <v>2002</v>
      </c>
      <c r="B826" s="57">
        <v>1.434952</v>
      </c>
      <c r="D826" s="57">
        <v>2002</v>
      </c>
      <c r="E826" s="57">
        <v>1.3400300000000001</v>
      </c>
    </row>
    <row r="827" spans="1:5" x14ac:dyDescent="0.25">
      <c r="A827" s="57">
        <v>2003</v>
      </c>
      <c r="B827" s="57">
        <v>1.699106</v>
      </c>
      <c r="D827" s="57">
        <v>2003</v>
      </c>
      <c r="E827" s="57">
        <v>1.453713</v>
      </c>
    </row>
    <row r="828" spans="1:5" x14ac:dyDescent="0.25">
      <c r="A828" s="57">
        <v>2004</v>
      </c>
      <c r="B828" s="57">
        <v>5.8415609999999996</v>
      </c>
      <c r="D828" s="57">
        <v>2004</v>
      </c>
      <c r="E828" s="57">
        <v>4.11808</v>
      </c>
    </row>
    <row r="829" spans="1:5" x14ac:dyDescent="0.25">
      <c r="A829" s="57">
        <v>2005</v>
      </c>
      <c r="B829" s="57">
        <v>0.33666390000000002</v>
      </c>
      <c r="D829" s="57">
        <v>2005</v>
      </c>
      <c r="E829" s="57">
        <v>3.1240290000000002</v>
      </c>
    </row>
    <row r="830" spans="1:5" x14ac:dyDescent="0.25">
      <c r="A830" s="57">
        <v>2006</v>
      </c>
      <c r="B830" s="57">
        <v>6.4862900000000003</v>
      </c>
      <c r="D830" s="57">
        <v>2006</v>
      </c>
      <c r="E830" s="57">
        <v>4.1658900000000001</v>
      </c>
    </row>
    <row r="831" spans="1:5" x14ac:dyDescent="0.25">
      <c r="A831" s="57">
        <v>2007</v>
      </c>
      <c r="B831" s="57">
        <v>8.638522</v>
      </c>
      <c r="D831" s="57">
        <v>2007</v>
      </c>
      <c r="E831" s="57">
        <v>5.6245209999999997</v>
      </c>
    </row>
    <row r="832" spans="1:5" x14ac:dyDescent="0.25">
      <c r="A832" s="57">
        <v>2008</v>
      </c>
      <c r="B832" s="57">
        <v>13.3177</v>
      </c>
      <c r="D832" s="57">
        <v>2008</v>
      </c>
      <c r="E832" s="57">
        <v>0.20662459999999999</v>
      </c>
    </row>
    <row r="833" spans="1:5" x14ac:dyDescent="0.25">
      <c r="A833" s="57">
        <v>2009</v>
      </c>
      <c r="B833" s="57">
        <v>-3.0071249999999998</v>
      </c>
      <c r="D833" s="57">
        <v>2009</v>
      </c>
      <c r="E833" s="57">
        <v>-11.22899</v>
      </c>
    </row>
    <row r="834" spans="1:5" x14ac:dyDescent="0.25">
      <c r="A834" s="57">
        <v>2010</v>
      </c>
      <c r="B834" s="57">
        <v>6.3269359999999999</v>
      </c>
      <c r="D834" s="57">
        <v>2010</v>
      </c>
      <c r="E834" s="57">
        <v>3.9763310000000001</v>
      </c>
    </row>
    <row r="835" spans="1:5" x14ac:dyDescent="0.25">
      <c r="A835" s="57">
        <v>1990</v>
      </c>
      <c r="B835" s="57">
        <v>13.67109</v>
      </c>
      <c r="D835" s="57">
        <v>1990</v>
      </c>
      <c r="E835" s="57">
        <v>2.643942</v>
      </c>
    </row>
    <row r="836" spans="1:5" x14ac:dyDescent="0.25">
      <c r="A836" s="57">
        <v>1991</v>
      </c>
      <c r="B836" s="57">
        <v>1.213085</v>
      </c>
      <c r="D836" s="57">
        <v>1991</v>
      </c>
      <c r="E836" s="57">
        <v>0.8043709</v>
      </c>
    </row>
    <row r="837" spans="1:5" x14ac:dyDescent="0.25">
      <c r="A837" s="57">
        <v>1992</v>
      </c>
      <c r="B837" s="57">
        <v>2.8212389999999998</v>
      </c>
      <c r="D837" s="57">
        <v>1992</v>
      </c>
      <c r="E837" s="57">
        <v>1.225568</v>
      </c>
    </row>
    <row r="838" spans="1:5" x14ac:dyDescent="0.25">
      <c r="A838" s="57">
        <v>1993</v>
      </c>
      <c r="B838" s="57">
        <v>-28.00356</v>
      </c>
      <c r="D838" s="57">
        <v>1993</v>
      </c>
      <c r="E838" s="57">
        <v>-0.99671659999999995</v>
      </c>
    </row>
    <row r="839" spans="1:5" x14ac:dyDescent="0.25">
      <c r="A839" s="57">
        <v>1994</v>
      </c>
      <c r="B839" s="57">
        <v>4.9461209999999998</v>
      </c>
      <c r="D839" s="57">
        <v>1994</v>
      </c>
      <c r="E839" s="57">
        <v>2.309091</v>
      </c>
    </row>
    <row r="840" spans="1:5" x14ac:dyDescent="0.25">
      <c r="A840" s="57">
        <v>1995</v>
      </c>
      <c r="B840" s="57">
        <v>15.40123</v>
      </c>
      <c r="D840" s="57">
        <v>1995</v>
      </c>
      <c r="E840" s="57">
        <v>2.0552280000000001</v>
      </c>
    </row>
    <row r="841" spans="1:5" x14ac:dyDescent="0.25">
      <c r="A841" s="57">
        <v>1996</v>
      </c>
      <c r="B841" s="57">
        <v>15.50848</v>
      </c>
      <c r="D841" s="57">
        <v>1996</v>
      </c>
      <c r="E841" s="57">
        <v>0.87996660000000004</v>
      </c>
    </row>
    <row r="842" spans="1:5" x14ac:dyDescent="0.25">
      <c r="A842" s="57">
        <v>1997</v>
      </c>
      <c r="B842" s="57">
        <v>2.7469980000000001</v>
      </c>
      <c r="D842" s="57">
        <v>1997</v>
      </c>
      <c r="E842" s="57">
        <v>1.993601</v>
      </c>
    </row>
    <row r="843" spans="1:5" x14ac:dyDescent="0.25">
      <c r="A843" s="57">
        <v>1998</v>
      </c>
      <c r="B843" s="57">
        <v>-5.3254320000000002</v>
      </c>
      <c r="D843" s="57">
        <v>1998</v>
      </c>
      <c r="E843" s="57">
        <v>3.6504110000000001</v>
      </c>
    </row>
    <row r="844" spans="1:5" x14ac:dyDescent="0.25">
      <c r="A844" s="57">
        <v>1999</v>
      </c>
      <c r="B844" s="57">
        <v>-7.5018529999999997</v>
      </c>
      <c r="D844" s="57">
        <v>1999</v>
      </c>
      <c r="E844" s="57">
        <v>3.3832650000000002</v>
      </c>
    </row>
    <row r="845" spans="1:5" x14ac:dyDescent="0.25">
      <c r="A845" s="57">
        <v>2000</v>
      </c>
      <c r="B845" s="57">
        <v>2.3578399999999999</v>
      </c>
      <c r="D845" s="57">
        <v>2000</v>
      </c>
      <c r="E845" s="57">
        <v>3.7385329999999999</v>
      </c>
    </row>
    <row r="846" spans="1:5" x14ac:dyDescent="0.25">
      <c r="A846" s="57">
        <v>2001</v>
      </c>
      <c r="B846" s="57">
        <v>6.103205</v>
      </c>
      <c r="D846" s="57">
        <v>2001</v>
      </c>
      <c r="E846" s="57">
        <v>1.8015270000000001</v>
      </c>
    </row>
    <row r="847" spans="1:5" x14ac:dyDescent="0.25">
      <c r="A847" s="57">
        <v>2002</v>
      </c>
      <c r="B847" s="57">
        <v>0.28941319999999998</v>
      </c>
      <c r="D847" s="57">
        <v>2002</v>
      </c>
      <c r="E847" s="57">
        <v>0.82423279999999999</v>
      </c>
    </row>
    <row r="848" spans="1:5" x14ac:dyDescent="0.25">
      <c r="A848" s="57">
        <v>2003</v>
      </c>
      <c r="B848" s="57">
        <v>-3.9947780000000002</v>
      </c>
      <c r="D848" s="57">
        <v>2003</v>
      </c>
      <c r="E848" s="57">
        <v>0.90798900000000005</v>
      </c>
    </row>
    <row r="849" spans="1:5" x14ac:dyDescent="0.25">
      <c r="A849" s="57">
        <v>2004</v>
      </c>
      <c r="B849" s="57">
        <v>6.0873030000000004</v>
      </c>
      <c r="D849" s="57">
        <v>2004</v>
      </c>
      <c r="E849" s="57">
        <v>2.6172900000000001</v>
      </c>
    </row>
    <row r="850" spans="1:5" x14ac:dyDescent="0.25">
      <c r="A850" s="57">
        <v>2005</v>
      </c>
      <c r="B850" s="57">
        <v>1.515593</v>
      </c>
      <c r="D850" s="57">
        <v>2005</v>
      </c>
      <c r="E850" s="57">
        <v>1.877078</v>
      </c>
    </row>
    <row r="851" spans="1:5" x14ac:dyDescent="0.25">
      <c r="A851" s="57">
        <v>2006</v>
      </c>
      <c r="B851" s="57">
        <v>6.0771410000000001</v>
      </c>
      <c r="D851" s="57">
        <v>2006</v>
      </c>
      <c r="E851" s="57">
        <v>2.5086279999999999</v>
      </c>
    </row>
    <row r="852" spans="1:5" x14ac:dyDescent="0.25">
      <c r="A852" s="57">
        <v>2007</v>
      </c>
      <c r="B852" s="57">
        <v>1.673659</v>
      </c>
      <c r="D852" s="57">
        <v>2007</v>
      </c>
      <c r="E852" s="57">
        <v>2.3843719999999999</v>
      </c>
    </row>
    <row r="853" spans="1:5" x14ac:dyDescent="0.25">
      <c r="A853" s="57">
        <v>2008</v>
      </c>
      <c r="B853" s="57">
        <v>-1.3305929999999999</v>
      </c>
      <c r="D853" s="57">
        <v>2008</v>
      </c>
      <c r="E853" s="57">
        <v>-0.11503389999999999</v>
      </c>
    </row>
    <row r="854" spans="1:5" x14ac:dyDescent="0.25">
      <c r="A854" s="57">
        <v>2009</v>
      </c>
      <c r="B854" s="57">
        <v>2.8532709999999999</v>
      </c>
      <c r="D854" s="57">
        <v>2009</v>
      </c>
      <c r="E854" s="57">
        <v>-3.1093760000000001</v>
      </c>
    </row>
    <row r="855" spans="1:5" x14ac:dyDescent="0.25">
      <c r="A855" s="57">
        <v>2010</v>
      </c>
      <c r="B855" s="57">
        <v>2.1929379999999998</v>
      </c>
      <c r="D855" s="57">
        <v>2010</v>
      </c>
      <c r="E855" s="57">
        <v>1.461023</v>
      </c>
    </row>
    <row r="856" spans="1:5" x14ac:dyDescent="0.25">
      <c r="A856" s="57">
        <v>1990</v>
      </c>
      <c r="B856" s="57">
        <v>5.9917420000000003</v>
      </c>
      <c r="D856" s="57">
        <v>1990</v>
      </c>
    </row>
    <row r="857" spans="1:5" x14ac:dyDescent="0.25">
      <c r="A857" s="57">
        <v>1991</v>
      </c>
      <c r="B857" s="57">
        <v>-2.362034</v>
      </c>
      <c r="D857" s="57">
        <v>1991</v>
      </c>
    </row>
    <row r="858" spans="1:5" x14ac:dyDescent="0.25">
      <c r="A858" s="57">
        <v>1992</v>
      </c>
      <c r="B858" s="57">
        <v>12.19866</v>
      </c>
      <c r="D858" s="57">
        <v>1992</v>
      </c>
    </row>
    <row r="859" spans="1:5" x14ac:dyDescent="0.25">
      <c r="A859" s="57">
        <v>1993</v>
      </c>
      <c r="B859" s="57">
        <v>-3.007752</v>
      </c>
      <c r="D859" s="57">
        <v>1993</v>
      </c>
    </row>
    <row r="860" spans="1:5" x14ac:dyDescent="0.25">
      <c r="A860" s="57">
        <v>1994</v>
      </c>
      <c r="B860" s="57">
        <v>2.3326769999999999</v>
      </c>
      <c r="D860" s="57">
        <v>1994</v>
      </c>
      <c r="E860" s="57">
        <v>-12.90166</v>
      </c>
    </row>
    <row r="861" spans="1:5" x14ac:dyDescent="0.25">
      <c r="A861" s="57">
        <v>1995</v>
      </c>
      <c r="B861" s="57">
        <v>-0.43063940000000001</v>
      </c>
      <c r="D861" s="57">
        <v>1995</v>
      </c>
      <c r="E861" s="57">
        <v>-1.5488059999999999</v>
      </c>
    </row>
    <row r="862" spans="1:5" x14ac:dyDescent="0.25">
      <c r="A862" s="57">
        <v>1996</v>
      </c>
      <c r="B862" s="57">
        <v>1.733897</v>
      </c>
      <c r="D862" s="57">
        <v>1996</v>
      </c>
      <c r="E862" s="57">
        <v>25.874130000000001</v>
      </c>
    </row>
    <row r="863" spans="1:5" x14ac:dyDescent="0.25">
      <c r="A863" s="57">
        <v>1997</v>
      </c>
      <c r="B863" s="57">
        <v>24.00817</v>
      </c>
      <c r="D863" s="57">
        <v>1997</v>
      </c>
      <c r="E863" s="57">
        <v>2.1678829999999998</v>
      </c>
    </row>
    <row r="864" spans="1:5" x14ac:dyDescent="0.25">
      <c r="A864" s="57">
        <v>1998</v>
      </c>
      <c r="B864" s="57">
        <v>16.054120000000001</v>
      </c>
      <c r="D864" s="57">
        <v>1998</v>
      </c>
      <c r="E864" s="57">
        <v>-3.4427780000000001</v>
      </c>
    </row>
    <row r="865" spans="1:5" x14ac:dyDescent="0.25">
      <c r="A865" s="57">
        <v>1999</v>
      </c>
      <c r="B865" s="57">
        <v>5.7475069999999997</v>
      </c>
      <c r="D865" s="57">
        <v>1999</v>
      </c>
      <c r="E865" s="57">
        <v>0.1333915</v>
      </c>
    </row>
    <row r="866" spans="1:5" x14ac:dyDescent="0.25">
      <c r="A866" s="57">
        <v>2000</v>
      </c>
      <c r="B866" s="57">
        <v>8.3520160000000008</v>
      </c>
      <c r="D866" s="57">
        <v>2000</v>
      </c>
      <c r="E866" s="57">
        <v>11.55411</v>
      </c>
    </row>
    <row r="867" spans="1:5" x14ac:dyDescent="0.25">
      <c r="A867" s="57">
        <v>2001</v>
      </c>
      <c r="B867" s="57">
        <v>1.0543020000000001</v>
      </c>
      <c r="D867" s="57">
        <v>2001</v>
      </c>
      <c r="E867" s="57">
        <v>-1.1755139999999999</v>
      </c>
    </row>
    <row r="868" spans="1:5" x14ac:dyDescent="0.25">
      <c r="A868" s="57">
        <v>2002</v>
      </c>
      <c r="B868" s="57">
        <v>5.6340599999999998</v>
      </c>
      <c r="D868" s="57">
        <v>2002</v>
      </c>
      <c r="E868" s="57">
        <v>3.598169</v>
      </c>
    </row>
    <row r="869" spans="1:5" x14ac:dyDescent="0.25">
      <c r="A869" s="57">
        <v>2003</v>
      </c>
      <c r="B869" s="57">
        <v>1.3007329999999999</v>
      </c>
      <c r="D869" s="57">
        <v>2003</v>
      </c>
      <c r="E869" s="57">
        <v>5.1027319999999996</v>
      </c>
    </row>
    <row r="870" spans="1:5" x14ac:dyDescent="0.25">
      <c r="A870" s="57">
        <v>2004</v>
      </c>
      <c r="B870" s="57">
        <v>21.176559999999998</v>
      </c>
      <c r="D870" s="57">
        <v>2004</v>
      </c>
      <c r="E870" s="57">
        <v>9.7116240000000005</v>
      </c>
    </row>
    <row r="871" spans="1:5" x14ac:dyDescent="0.25">
      <c r="A871" s="57">
        <v>2005</v>
      </c>
      <c r="B871" s="57">
        <v>6.2965179999999998</v>
      </c>
      <c r="D871" s="57">
        <v>2005</v>
      </c>
      <c r="E871" s="57">
        <v>5.690207</v>
      </c>
    </row>
    <row r="872" spans="1:5" x14ac:dyDescent="0.25">
      <c r="A872" s="57">
        <v>2006</v>
      </c>
      <c r="B872" s="57">
        <v>15.71818</v>
      </c>
      <c r="D872" s="57">
        <v>2006</v>
      </c>
      <c r="E872" s="57">
        <v>12.29246</v>
      </c>
    </row>
    <row r="873" spans="1:5" x14ac:dyDescent="0.25">
      <c r="A873" s="57">
        <v>2007</v>
      </c>
      <c r="B873" s="57">
        <v>22.072230000000001</v>
      </c>
      <c r="D873" s="57">
        <v>2007</v>
      </c>
      <c r="E873" s="57">
        <v>8.0813229999999994</v>
      </c>
    </row>
    <row r="874" spans="1:5" x14ac:dyDescent="0.25">
      <c r="A874" s="57">
        <v>2008</v>
      </c>
      <c r="B874" s="57">
        <v>10.601800000000001</v>
      </c>
      <c r="D874" s="57">
        <v>2008</v>
      </c>
      <c r="E874" s="57">
        <v>6.2586459999999997</v>
      </c>
    </row>
    <row r="875" spans="1:5" x14ac:dyDescent="0.25">
      <c r="A875" s="57">
        <v>2009</v>
      </c>
      <c r="B875" s="57">
        <v>8.7756629999999998</v>
      </c>
      <c r="D875" s="57">
        <v>2009</v>
      </c>
      <c r="E875" s="57">
        <v>0.40691630000000001</v>
      </c>
    </row>
    <row r="876" spans="1:5" x14ac:dyDescent="0.25">
      <c r="A876" s="57">
        <v>2010</v>
      </c>
      <c r="B876" s="57">
        <v>14.632720000000001</v>
      </c>
      <c r="D876" s="57">
        <v>2010</v>
      </c>
      <c r="E876" s="57">
        <v>2.5832850000000001</v>
      </c>
    </row>
    <row r="877" spans="1:5" x14ac:dyDescent="0.25">
      <c r="A877" s="57">
        <v>1990</v>
      </c>
      <c r="B877" s="57">
        <v>-4.7525269999999997</v>
      </c>
      <c r="D877" s="57">
        <v>1990</v>
      </c>
      <c r="E877" s="57">
        <v>4.9502930000000003</v>
      </c>
    </row>
    <row r="878" spans="1:5" x14ac:dyDescent="0.25">
      <c r="A878" s="57">
        <v>1991</v>
      </c>
      <c r="B878" s="57">
        <v>-3.2618619999999998</v>
      </c>
      <c r="D878" s="57">
        <v>1991</v>
      </c>
      <c r="E878" s="57">
        <v>4.9110690000000004</v>
      </c>
    </row>
    <row r="879" spans="1:5" x14ac:dyDescent="0.25">
      <c r="A879" s="57">
        <v>1992</v>
      </c>
      <c r="B879" s="57">
        <v>0.9359558</v>
      </c>
      <c r="D879" s="57">
        <v>1992</v>
      </c>
      <c r="E879" s="57">
        <v>2.0021049999999998</v>
      </c>
    </row>
    <row r="880" spans="1:5" x14ac:dyDescent="0.25">
      <c r="A880" s="57">
        <v>1993</v>
      </c>
      <c r="B880" s="57">
        <v>4.1911500000000004</v>
      </c>
      <c r="D880" s="57">
        <v>1993</v>
      </c>
      <c r="E880" s="57">
        <v>-1.0656699999999999</v>
      </c>
    </row>
    <row r="881" spans="1:5" x14ac:dyDescent="0.25">
      <c r="A881" s="57">
        <v>1994</v>
      </c>
      <c r="B881" s="57">
        <v>-3.1253340000000001</v>
      </c>
      <c r="D881" s="57">
        <v>1994</v>
      </c>
      <c r="E881" s="57">
        <v>2.4878429999999998</v>
      </c>
    </row>
    <row r="882" spans="1:5" x14ac:dyDescent="0.25">
      <c r="A882" s="57">
        <v>1995</v>
      </c>
      <c r="B882" s="57">
        <v>5.2274779999999996</v>
      </c>
      <c r="D882" s="57">
        <v>1995</v>
      </c>
      <c r="E882" s="57">
        <v>1.687781</v>
      </c>
    </row>
    <row r="883" spans="1:5" x14ac:dyDescent="0.25">
      <c r="A883" s="57">
        <v>1996</v>
      </c>
      <c r="B883" s="57">
        <v>7.0876140000000003</v>
      </c>
      <c r="D883" s="57">
        <v>1996</v>
      </c>
      <c r="E883" s="57">
        <v>0.71543380000000001</v>
      </c>
    </row>
    <row r="884" spans="1:5" x14ac:dyDescent="0.25">
      <c r="A884" s="57">
        <v>1997</v>
      </c>
      <c r="B884" s="57">
        <v>-0.715503</v>
      </c>
      <c r="D884" s="57">
        <v>1997</v>
      </c>
      <c r="E884" s="57">
        <v>1.7014530000000001</v>
      </c>
    </row>
    <row r="885" spans="1:5" x14ac:dyDescent="0.25">
      <c r="A885" s="57">
        <v>1998</v>
      </c>
      <c r="B885" s="57">
        <v>3.6225550000000002</v>
      </c>
      <c r="D885" s="57">
        <v>1998</v>
      </c>
      <c r="E885" s="57">
        <v>1.8887910000000001</v>
      </c>
    </row>
    <row r="886" spans="1:5" x14ac:dyDescent="0.25">
      <c r="A886" s="57">
        <v>1999</v>
      </c>
      <c r="B886" s="57">
        <v>2.6824249999999998</v>
      </c>
      <c r="D886" s="57">
        <v>1999</v>
      </c>
      <c r="E886" s="57">
        <v>1.8786419999999999</v>
      </c>
    </row>
    <row r="887" spans="1:5" x14ac:dyDescent="0.25">
      <c r="A887" s="57">
        <v>2000</v>
      </c>
      <c r="B887" s="57">
        <v>6.9206329999999996</v>
      </c>
      <c r="D887" s="57">
        <v>2000</v>
      </c>
      <c r="E887" s="57">
        <v>2.927505</v>
      </c>
    </row>
    <row r="888" spans="1:5" x14ac:dyDescent="0.25">
      <c r="A888" s="57">
        <v>2001</v>
      </c>
      <c r="B888" s="57">
        <v>7.4377519999999997</v>
      </c>
      <c r="D888" s="57">
        <v>2001</v>
      </c>
      <c r="E888" s="57">
        <v>1.3405419999999999</v>
      </c>
    </row>
    <row r="889" spans="1:5" x14ac:dyDescent="0.25">
      <c r="A889" s="57">
        <v>2002</v>
      </c>
      <c r="B889" s="57">
        <v>2.9328280000000002</v>
      </c>
      <c r="D889" s="57">
        <v>2002</v>
      </c>
      <c r="E889" s="57">
        <v>-0.26815240000000001</v>
      </c>
    </row>
    <row r="890" spans="1:5" x14ac:dyDescent="0.25">
      <c r="A890" s="57">
        <v>2003</v>
      </c>
      <c r="B890" s="57">
        <v>5.3553569999999997</v>
      </c>
      <c r="D890" s="57">
        <v>2003</v>
      </c>
      <c r="E890" s="57">
        <v>-0.31884390000000001</v>
      </c>
    </row>
    <row r="891" spans="1:5" x14ac:dyDescent="0.25">
      <c r="A891" s="57">
        <v>2004</v>
      </c>
      <c r="B891" s="57">
        <v>4.1490640000000001</v>
      </c>
      <c r="D891" s="57">
        <v>2004</v>
      </c>
      <c r="E891" s="57">
        <v>1.079434</v>
      </c>
    </row>
    <row r="892" spans="1:5" x14ac:dyDescent="0.25">
      <c r="A892" s="57">
        <v>2005</v>
      </c>
      <c r="B892" s="57">
        <v>5.0393800000000004</v>
      </c>
      <c r="D892" s="57">
        <v>2005</v>
      </c>
      <c r="E892" s="57">
        <v>0.61439259999999996</v>
      </c>
    </row>
    <row r="893" spans="1:5" x14ac:dyDescent="0.25">
      <c r="A893" s="57">
        <v>2006</v>
      </c>
      <c r="B893" s="57">
        <v>0.39066390000000001</v>
      </c>
      <c r="D893" s="57">
        <v>2006</v>
      </c>
      <c r="E893" s="57">
        <v>3.824065</v>
      </c>
    </row>
    <row r="894" spans="1:5" x14ac:dyDescent="0.25">
      <c r="A894" s="57">
        <v>2007</v>
      </c>
      <c r="B894" s="57">
        <v>6.4183409999999999</v>
      </c>
      <c r="D894" s="57">
        <v>2007</v>
      </c>
      <c r="E894" s="57">
        <v>3.4615969999999998</v>
      </c>
    </row>
    <row r="895" spans="1:5" x14ac:dyDescent="0.25">
      <c r="A895" s="57">
        <v>2008</v>
      </c>
      <c r="B895" s="57">
        <v>-3.6684960000000002</v>
      </c>
      <c r="D895" s="57">
        <v>2008</v>
      </c>
      <c r="E895" s="57">
        <v>1.083574</v>
      </c>
    </row>
    <row r="896" spans="1:5" x14ac:dyDescent="0.25">
      <c r="A896" s="57">
        <v>2009</v>
      </c>
      <c r="B896" s="57">
        <v>-1.8359160000000001</v>
      </c>
      <c r="D896" s="57">
        <v>2009</v>
      </c>
      <c r="E896" s="57">
        <v>-5.8374990000000002</v>
      </c>
    </row>
    <row r="897" spans="1:5" x14ac:dyDescent="0.25">
      <c r="A897" s="57">
        <v>2010</v>
      </c>
      <c r="B897" s="57">
        <v>1.169073</v>
      </c>
      <c r="D897" s="57">
        <v>2010</v>
      </c>
      <c r="E897" s="57">
        <v>3.8886129999999999</v>
      </c>
    </row>
    <row r="898" spans="1:5" x14ac:dyDescent="0.25">
      <c r="A898" s="57">
        <v>1990</v>
      </c>
      <c r="B898" s="57">
        <v>-1.843208</v>
      </c>
      <c r="D898" s="57">
        <v>1990</v>
      </c>
      <c r="E898" s="57">
        <v>3.7757429999999998</v>
      </c>
    </row>
    <row r="899" spans="1:5" x14ac:dyDescent="0.25">
      <c r="A899" s="57">
        <v>1991</v>
      </c>
      <c r="B899" s="57">
        <v>-2.333475</v>
      </c>
      <c r="D899" s="57">
        <v>1991</v>
      </c>
      <c r="E899" s="57">
        <v>6.5330029999999999</v>
      </c>
    </row>
    <row r="900" spans="1:5" x14ac:dyDescent="0.25">
      <c r="A900" s="57">
        <v>1992</v>
      </c>
      <c r="B900" s="57">
        <v>0.42215760000000002</v>
      </c>
      <c r="D900" s="57">
        <v>1992</v>
      </c>
      <c r="E900" s="57">
        <v>-1.5612950000000001</v>
      </c>
    </row>
    <row r="901" spans="1:5" x14ac:dyDescent="0.25">
      <c r="A901" s="57">
        <v>1993</v>
      </c>
      <c r="B901" s="57">
        <v>0.55118690000000004</v>
      </c>
      <c r="D901" s="57">
        <v>1993</v>
      </c>
      <c r="E901" s="57">
        <v>2.4795630000000002</v>
      </c>
    </row>
    <row r="902" spans="1:5" x14ac:dyDescent="0.25">
      <c r="A902" s="57">
        <v>1994</v>
      </c>
      <c r="B902" s="57">
        <v>-5.0452180000000002</v>
      </c>
      <c r="D902" s="57">
        <v>1994</v>
      </c>
      <c r="E902" s="57">
        <v>3.8155570000000001</v>
      </c>
    </row>
    <row r="903" spans="1:5" x14ac:dyDescent="0.25">
      <c r="A903" s="57">
        <v>1995</v>
      </c>
      <c r="B903" s="57">
        <v>3.132943</v>
      </c>
      <c r="D903" s="57">
        <v>1995</v>
      </c>
      <c r="E903" s="57">
        <v>3.5081980000000001</v>
      </c>
    </row>
    <row r="904" spans="1:5" x14ac:dyDescent="0.25">
      <c r="A904" s="57">
        <v>1996</v>
      </c>
      <c r="B904" s="57">
        <v>2.768456</v>
      </c>
      <c r="D904" s="57">
        <v>1996</v>
      </c>
      <c r="E904" s="57">
        <v>5.383527</v>
      </c>
    </row>
    <row r="905" spans="1:5" x14ac:dyDescent="0.25">
      <c r="A905" s="57">
        <v>1997</v>
      </c>
      <c r="B905" s="57">
        <v>-2.2719740000000002</v>
      </c>
      <c r="D905" s="57">
        <v>1997</v>
      </c>
      <c r="E905" s="57">
        <v>3.8971</v>
      </c>
    </row>
    <row r="906" spans="1:5" x14ac:dyDescent="0.25">
      <c r="A906" s="57">
        <v>1998</v>
      </c>
      <c r="B906" s="57">
        <v>0.99491200000000002</v>
      </c>
      <c r="D906" s="57">
        <v>1998</v>
      </c>
      <c r="E906" s="57">
        <v>4.5053650000000003</v>
      </c>
    </row>
    <row r="907" spans="1:5" x14ac:dyDescent="0.25">
      <c r="A907" s="57">
        <v>1999</v>
      </c>
      <c r="B907" s="57">
        <v>-9.5635999999999999E-2</v>
      </c>
      <c r="D907" s="57">
        <v>1999</v>
      </c>
      <c r="E907" s="57">
        <v>4.8684000000000003</v>
      </c>
    </row>
    <row r="908" spans="1:5" x14ac:dyDescent="0.25">
      <c r="A908" s="57">
        <v>2000</v>
      </c>
      <c r="B908" s="57">
        <v>11.435689999999999</v>
      </c>
      <c r="D908" s="57">
        <v>2000</v>
      </c>
      <c r="E908" s="57">
        <v>6.4820549999999999</v>
      </c>
    </row>
    <row r="909" spans="1:5" x14ac:dyDescent="0.25">
      <c r="A909" s="57">
        <v>2001</v>
      </c>
      <c r="B909" s="57">
        <v>-11.490159999999999</v>
      </c>
      <c r="D909" s="57">
        <v>2001</v>
      </c>
      <c r="E909" s="57">
        <v>2.0721379999999998</v>
      </c>
    </row>
    <row r="910" spans="1:5" x14ac:dyDescent="0.25">
      <c r="A910" s="57">
        <v>2002</v>
      </c>
      <c r="B910" s="57">
        <v>2.0281129999999998</v>
      </c>
      <c r="D910" s="57">
        <v>2002</v>
      </c>
      <c r="E910" s="57">
        <v>4.6967030000000003</v>
      </c>
    </row>
    <row r="911" spans="1:5" x14ac:dyDescent="0.25">
      <c r="A911" s="57">
        <v>2003</v>
      </c>
      <c r="B911" s="57">
        <v>6.4516739999999997</v>
      </c>
      <c r="D911" s="57">
        <v>2003</v>
      </c>
      <c r="E911" s="57">
        <v>4.9180149999999996</v>
      </c>
    </row>
    <row r="912" spans="1:5" x14ac:dyDescent="0.25">
      <c r="A912" s="57">
        <v>2004</v>
      </c>
      <c r="B912" s="57">
        <v>4.7301830000000002</v>
      </c>
      <c r="D912" s="57">
        <v>2004</v>
      </c>
      <c r="E912" s="57">
        <v>4.7154540000000003</v>
      </c>
    </row>
    <row r="913" spans="1:5" x14ac:dyDescent="0.25">
      <c r="A913" s="57">
        <v>2005</v>
      </c>
      <c r="B913" s="57">
        <v>2.7931599999999999</v>
      </c>
      <c r="D913" s="57">
        <v>2005</v>
      </c>
      <c r="E913" s="57">
        <v>6.1775869999999999</v>
      </c>
    </row>
    <row r="914" spans="1:5" x14ac:dyDescent="0.25">
      <c r="A914" s="57">
        <v>2006</v>
      </c>
      <c r="B914" s="57">
        <v>12.647640000000001</v>
      </c>
      <c r="D914" s="57">
        <v>2006</v>
      </c>
      <c r="E914" s="57">
        <v>4.9632800000000001</v>
      </c>
    </row>
    <row r="915" spans="1:5" x14ac:dyDescent="0.25">
      <c r="A915" s="57">
        <v>2007</v>
      </c>
      <c r="B915" s="57">
        <v>1.7407410000000001</v>
      </c>
      <c r="D915" s="57">
        <v>2007</v>
      </c>
      <c r="E915" s="57">
        <v>4.485754</v>
      </c>
    </row>
    <row r="916" spans="1:5" x14ac:dyDescent="0.25">
      <c r="A916" s="57">
        <v>2008</v>
      </c>
      <c r="B916" s="57">
        <v>9.3881289999999993</v>
      </c>
      <c r="D916" s="57">
        <v>2008</v>
      </c>
      <c r="E916" s="57">
        <v>10.47434</v>
      </c>
    </row>
    <row r="917" spans="1:5" x14ac:dyDescent="0.25">
      <c r="A917" s="57">
        <v>2009</v>
      </c>
      <c r="B917" s="57">
        <v>5.0462160000000003</v>
      </c>
      <c r="D917" s="57">
        <v>2009</v>
      </c>
      <c r="E917" s="57">
        <v>4.421049</v>
      </c>
    </row>
    <row r="918" spans="1:5" x14ac:dyDescent="0.25">
      <c r="A918" s="57">
        <v>2010</v>
      </c>
      <c r="B918" s="57">
        <v>4.0553229999999996</v>
      </c>
      <c r="D918" s="57">
        <v>2010</v>
      </c>
      <c r="E918" s="57">
        <v>8.7935499999999998</v>
      </c>
    </row>
    <row r="919" spans="1:5" x14ac:dyDescent="0.25">
      <c r="A919" s="57">
        <v>1990</v>
      </c>
      <c r="B919" s="57">
        <v>6.0479269999999996</v>
      </c>
      <c r="D919" s="57">
        <v>1990</v>
      </c>
      <c r="E919" s="57">
        <v>0.1440504</v>
      </c>
    </row>
    <row r="920" spans="1:5" x14ac:dyDescent="0.25">
      <c r="A920" s="57">
        <v>1991</v>
      </c>
      <c r="B920" s="57">
        <v>2.773682</v>
      </c>
      <c r="D920" s="57">
        <v>1991</v>
      </c>
      <c r="E920" s="57">
        <v>3.4615960000000001</v>
      </c>
    </row>
    <row r="921" spans="1:5" x14ac:dyDescent="0.25">
      <c r="A921" s="57">
        <v>1992</v>
      </c>
      <c r="B921" s="57">
        <v>8.7891549999999992</v>
      </c>
      <c r="D921" s="57">
        <v>1992</v>
      </c>
      <c r="E921" s="57">
        <v>0.70247040000000005</v>
      </c>
    </row>
    <row r="922" spans="1:5" x14ac:dyDescent="0.25">
      <c r="A922" s="57">
        <v>1993</v>
      </c>
      <c r="B922" s="57">
        <v>6.8529150000000003</v>
      </c>
      <c r="D922" s="57">
        <v>1993</v>
      </c>
      <c r="E922" s="57">
        <v>-1.8710770000000001</v>
      </c>
    </row>
    <row r="923" spans="1:5" x14ac:dyDescent="0.25">
      <c r="A923" s="57">
        <v>1994</v>
      </c>
      <c r="B923" s="57">
        <v>-3.4232520000000002</v>
      </c>
      <c r="D923" s="57">
        <v>1994</v>
      </c>
      <c r="E923" s="57">
        <v>2.0620319999999999</v>
      </c>
    </row>
    <row r="924" spans="1:5" x14ac:dyDescent="0.25">
      <c r="A924" s="57">
        <v>1995</v>
      </c>
      <c r="B924" s="57">
        <v>-2.6053130000000002</v>
      </c>
      <c r="D924" s="57">
        <v>1995</v>
      </c>
      <c r="E924" s="57">
        <v>1.9650319999999999</v>
      </c>
    </row>
    <row r="925" spans="1:5" x14ac:dyDescent="0.25">
      <c r="A925" s="57">
        <v>1996</v>
      </c>
      <c r="B925" s="57">
        <v>4.2909139999999999</v>
      </c>
      <c r="D925" s="57">
        <v>1996</v>
      </c>
      <c r="E925" s="57">
        <v>2.4542839999999999</v>
      </c>
    </row>
    <row r="926" spans="1:5" x14ac:dyDescent="0.25">
      <c r="A926" s="57">
        <v>1997</v>
      </c>
      <c r="B926" s="57">
        <v>6.6306250000000002</v>
      </c>
      <c r="D926" s="57">
        <v>1997</v>
      </c>
      <c r="E926" s="57">
        <v>3.5312380000000001</v>
      </c>
    </row>
    <row r="927" spans="1:5" x14ac:dyDescent="0.25">
      <c r="A927" s="57">
        <v>1998</v>
      </c>
      <c r="B927" s="57">
        <v>11.36777</v>
      </c>
      <c r="D927" s="57">
        <v>1998</v>
      </c>
      <c r="E927" s="57">
        <v>3.4264950000000001</v>
      </c>
    </row>
    <row r="928" spans="1:5" x14ac:dyDescent="0.25">
      <c r="A928" s="57">
        <v>1999</v>
      </c>
      <c r="B928" s="57">
        <v>-2.917697</v>
      </c>
      <c r="D928" s="57">
        <v>1999</v>
      </c>
      <c r="E928" s="57">
        <v>3.3492959999999998</v>
      </c>
    </row>
    <row r="929" spans="1:5" x14ac:dyDescent="0.25">
      <c r="A929" s="57">
        <v>2000</v>
      </c>
      <c r="B929" s="57">
        <v>1.267738</v>
      </c>
      <c r="D929" s="57">
        <v>2000</v>
      </c>
      <c r="E929" s="57">
        <v>4.3371360000000001</v>
      </c>
    </row>
    <row r="930" spans="1:5" x14ac:dyDescent="0.25">
      <c r="A930" s="57">
        <v>2001</v>
      </c>
      <c r="B930" s="57">
        <v>4.5380880000000001</v>
      </c>
      <c r="D930" s="57">
        <v>2001</v>
      </c>
      <c r="E930" s="57">
        <v>4.0634810000000003</v>
      </c>
    </row>
    <row r="931" spans="1:5" x14ac:dyDescent="0.25">
      <c r="A931" s="57">
        <v>2002</v>
      </c>
      <c r="B931" s="57">
        <v>-6.9427199999999996</v>
      </c>
      <c r="D931" s="57">
        <v>2002</v>
      </c>
      <c r="E931" s="57">
        <v>3.1528320000000001</v>
      </c>
    </row>
    <row r="932" spans="1:5" x14ac:dyDescent="0.25">
      <c r="A932" s="57">
        <v>2003</v>
      </c>
      <c r="B932" s="57">
        <v>-11.53478</v>
      </c>
      <c r="D932" s="57">
        <v>2003</v>
      </c>
      <c r="E932" s="57">
        <v>6.4763339999999996</v>
      </c>
    </row>
    <row r="933" spans="1:5" x14ac:dyDescent="0.25">
      <c r="A933" s="57">
        <v>2004</v>
      </c>
      <c r="B933" s="57">
        <v>0.15711610000000001</v>
      </c>
      <c r="D933" s="57">
        <v>2004</v>
      </c>
      <c r="E933" s="57">
        <v>4.0265659999999999</v>
      </c>
    </row>
    <row r="934" spans="1:5" x14ac:dyDescent="0.25">
      <c r="A934" s="57">
        <v>2005</v>
      </c>
      <c r="B934" s="57">
        <v>6.8992849999999999</v>
      </c>
      <c r="D934" s="57">
        <v>2005</v>
      </c>
      <c r="E934" s="57">
        <v>1.687171</v>
      </c>
    </row>
    <row r="935" spans="1:5" x14ac:dyDescent="0.25">
      <c r="A935" s="57">
        <v>2006</v>
      </c>
      <c r="B935" s="57">
        <v>6.2909899999999999</v>
      </c>
      <c r="D935" s="57">
        <v>2006</v>
      </c>
      <c r="E935" s="57">
        <v>5.9294570000000002</v>
      </c>
    </row>
    <row r="936" spans="1:5" x14ac:dyDescent="0.25">
      <c r="A936" s="57">
        <v>2007</v>
      </c>
      <c r="B936" s="57">
        <v>8.1014359999999996</v>
      </c>
      <c r="D936" s="57">
        <v>2007</v>
      </c>
      <c r="E936" s="57">
        <v>3.0863700000000001</v>
      </c>
    </row>
    <row r="937" spans="1:5" x14ac:dyDescent="0.25">
      <c r="A937" s="57">
        <v>2008</v>
      </c>
      <c r="B937" s="57">
        <v>2.285002</v>
      </c>
      <c r="D937" s="57">
        <v>2008</v>
      </c>
      <c r="E937" s="57">
        <v>-0.4706495</v>
      </c>
    </row>
    <row r="938" spans="1:5" x14ac:dyDescent="0.25">
      <c r="A938" s="57">
        <v>2009</v>
      </c>
      <c r="B938" s="57">
        <v>5.6748649999999996</v>
      </c>
      <c r="D938" s="57">
        <v>2009</v>
      </c>
      <c r="E938" s="57">
        <v>-4.5903859999999996</v>
      </c>
    </row>
    <row r="939" spans="1:5" x14ac:dyDescent="0.25">
      <c r="A939" s="57">
        <v>2010</v>
      </c>
      <c r="B939" s="57">
        <v>17.383649999999999</v>
      </c>
      <c r="D939" s="57">
        <v>2010</v>
      </c>
      <c r="E939" s="57">
        <v>-3.5199859999999998</v>
      </c>
    </row>
    <row r="940" spans="1:5" x14ac:dyDescent="0.25">
      <c r="A940" s="57">
        <v>1990</v>
      </c>
      <c r="D940" s="57">
        <v>1990</v>
      </c>
      <c r="E940" s="57">
        <v>3.579081</v>
      </c>
    </row>
    <row r="941" spans="1:5" x14ac:dyDescent="0.25">
      <c r="A941" s="57">
        <v>1991</v>
      </c>
      <c r="B941" s="57">
        <v>-10.88598</v>
      </c>
      <c r="D941" s="57">
        <v>1991</v>
      </c>
      <c r="E941" s="57">
        <v>3.2623440000000001</v>
      </c>
    </row>
    <row r="942" spans="1:5" x14ac:dyDescent="0.25">
      <c r="A942" s="57">
        <v>1992</v>
      </c>
      <c r="B942" s="57">
        <v>-6.2294499999999999</v>
      </c>
      <c r="D942" s="57">
        <v>1992</v>
      </c>
      <c r="E942" s="57">
        <v>2.3762599999999998</v>
      </c>
    </row>
    <row r="943" spans="1:5" x14ac:dyDescent="0.25">
      <c r="A943" s="57">
        <v>1993</v>
      </c>
      <c r="B943" s="57">
        <v>5.7763960000000001</v>
      </c>
      <c r="D943" s="57">
        <v>1993</v>
      </c>
      <c r="E943" s="57">
        <v>3.7939859999999999</v>
      </c>
    </row>
    <row r="944" spans="1:5" x14ac:dyDescent="0.25">
      <c r="A944" s="57">
        <v>1994</v>
      </c>
      <c r="B944" s="57">
        <v>5.7445029999999999</v>
      </c>
      <c r="D944" s="57">
        <v>1994</v>
      </c>
      <c r="E944" s="57">
        <v>3.5404330000000002</v>
      </c>
    </row>
    <row r="945" spans="1:5" x14ac:dyDescent="0.25">
      <c r="A945" s="57">
        <v>1995</v>
      </c>
      <c r="B945" s="57">
        <v>5.9584210000000004</v>
      </c>
      <c r="D945" s="57">
        <v>1995</v>
      </c>
      <c r="E945" s="57">
        <v>4.3977440000000003</v>
      </c>
    </row>
    <row r="946" spans="1:5" x14ac:dyDescent="0.25">
      <c r="A946" s="57">
        <v>1996</v>
      </c>
      <c r="B946" s="57">
        <v>3.5028609999999998</v>
      </c>
      <c r="D946" s="57">
        <v>1996</v>
      </c>
      <c r="E946" s="57">
        <v>3.908185</v>
      </c>
    </row>
    <row r="947" spans="1:5" x14ac:dyDescent="0.25">
      <c r="A947" s="57">
        <v>1997</v>
      </c>
      <c r="B947" s="57">
        <v>4.9459960000000001</v>
      </c>
      <c r="D947" s="57">
        <v>1997</v>
      </c>
      <c r="E947" s="57">
        <v>3.0938690000000002</v>
      </c>
    </row>
    <row r="948" spans="1:5" x14ac:dyDescent="0.25">
      <c r="A948" s="57">
        <v>1998</v>
      </c>
      <c r="B948" s="57">
        <v>3.6058180000000002</v>
      </c>
      <c r="D948" s="57">
        <v>1998</v>
      </c>
      <c r="E948" s="57">
        <v>3.1080830000000002</v>
      </c>
    </row>
    <row r="949" spans="1:5" x14ac:dyDescent="0.25">
      <c r="A949" s="57">
        <v>1999</v>
      </c>
      <c r="B949" s="57">
        <v>5.5497860000000001</v>
      </c>
      <c r="D949" s="57">
        <v>1999</v>
      </c>
      <c r="E949" s="57">
        <v>4.3216559999999999</v>
      </c>
    </row>
    <row r="950" spans="1:5" x14ac:dyDescent="0.25">
      <c r="A950" s="57">
        <v>2000</v>
      </c>
      <c r="B950" s="57">
        <v>4.0968090000000004</v>
      </c>
      <c r="D950" s="57">
        <v>2000</v>
      </c>
      <c r="E950" s="57">
        <v>3.3507920000000002</v>
      </c>
    </row>
    <row r="951" spans="1:5" x14ac:dyDescent="0.25">
      <c r="A951" s="57">
        <v>2001</v>
      </c>
      <c r="B951" s="57">
        <v>2.6125929999999999</v>
      </c>
      <c r="D951" s="57">
        <v>2001</v>
      </c>
      <c r="E951" s="57">
        <v>1.781728</v>
      </c>
    </row>
    <row r="952" spans="1:5" x14ac:dyDescent="0.25">
      <c r="A952" s="57">
        <v>2002</v>
      </c>
      <c r="B952" s="57">
        <v>3.7458469999999999</v>
      </c>
      <c r="D952" s="57">
        <v>2002</v>
      </c>
      <c r="E952" s="57">
        <v>3.7021199999999999</v>
      </c>
    </row>
    <row r="953" spans="1:5" x14ac:dyDescent="0.25">
      <c r="A953" s="57">
        <v>2003</v>
      </c>
      <c r="B953" s="57">
        <v>3.2102710000000001</v>
      </c>
      <c r="D953" s="57">
        <v>2003</v>
      </c>
      <c r="E953" s="57">
        <v>2.2362510000000002</v>
      </c>
    </row>
    <row r="954" spans="1:5" x14ac:dyDescent="0.25">
      <c r="A954" s="57">
        <v>2004</v>
      </c>
      <c r="B954" s="57">
        <v>4.4506750000000004</v>
      </c>
      <c r="D954" s="57">
        <v>2004</v>
      </c>
      <c r="E954" s="57">
        <v>2.487269</v>
      </c>
    </row>
    <row r="955" spans="1:5" x14ac:dyDescent="0.25">
      <c r="A955" s="57">
        <v>2005</v>
      </c>
      <c r="B955" s="57">
        <v>3.7595170000000002</v>
      </c>
      <c r="D955" s="57">
        <v>2005</v>
      </c>
      <c r="E955" s="57">
        <v>3.1119479999999999</v>
      </c>
    </row>
    <row r="956" spans="1:5" x14ac:dyDescent="0.25">
      <c r="A956" s="57">
        <v>2006</v>
      </c>
      <c r="B956" s="57">
        <v>5.9751880000000002</v>
      </c>
      <c r="D956" s="57">
        <v>2006</v>
      </c>
      <c r="E956" s="57">
        <v>5.3482289999999999</v>
      </c>
    </row>
    <row r="957" spans="1:5" x14ac:dyDescent="0.25">
      <c r="A957" s="57">
        <v>2007</v>
      </c>
      <c r="B957" s="57">
        <v>7.3402799999999999</v>
      </c>
      <c r="D957" s="57">
        <v>2007</v>
      </c>
      <c r="E957" s="57">
        <v>6.2732380000000001</v>
      </c>
    </row>
    <row r="958" spans="1:5" x14ac:dyDescent="0.25">
      <c r="A958" s="57">
        <v>2008</v>
      </c>
      <c r="B958" s="57">
        <v>3.4255930000000001</v>
      </c>
      <c r="D958" s="57">
        <v>2008</v>
      </c>
      <c r="E958" s="57">
        <v>3.2342460000000002</v>
      </c>
    </row>
    <row r="959" spans="1:5" x14ac:dyDescent="0.25">
      <c r="A959" s="57">
        <v>2009</v>
      </c>
      <c r="B959" s="57">
        <v>-10.11214</v>
      </c>
      <c r="D959" s="57">
        <v>2009</v>
      </c>
      <c r="E959" s="57">
        <v>1.093218</v>
      </c>
    </row>
    <row r="960" spans="1:5" x14ac:dyDescent="0.25">
      <c r="A960" s="57">
        <v>2010</v>
      </c>
      <c r="B960" s="57">
        <v>1.3173269999999999</v>
      </c>
      <c r="D960" s="57">
        <v>2010</v>
      </c>
      <c r="E960" s="57">
        <v>3.2769699999999999</v>
      </c>
    </row>
    <row r="961" spans="1:5" x14ac:dyDescent="0.25">
      <c r="A961" s="57">
        <v>1990</v>
      </c>
      <c r="B961" s="57">
        <v>5.9376860000000002</v>
      </c>
      <c r="D961" s="57">
        <v>1990</v>
      </c>
      <c r="E961" s="57">
        <v>1.6872750000000001</v>
      </c>
    </row>
    <row r="962" spans="1:5" x14ac:dyDescent="0.25">
      <c r="A962" s="57">
        <v>1991</v>
      </c>
      <c r="B962" s="57">
        <v>3.7119209999999998</v>
      </c>
      <c r="D962" s="57">
        <v>1991</v>
      </c>
      <c r="E962" s="57">
        <v>3.752246</v>
      </c>
    </row>
    <row r="963" spans="1:5" x14ac:dyDescent="0.25">
      <c r="A963" s="57">
        <v>1992</v>
      </c>
      <c r="B963" s="57">
        <v>7.1057689999999996</v>
      </c>
      <c r="D963" s="57">
        <v>1992</v>
      </c>
      <c r="E963" s="57">
        <v>2.7142219999999999</v>
      </c>
    </row>
    <row r="964" spans="1:5" x14ac:dyDescent="0.25">
      <c r="A964" s="57">
        <v>1993</v>
      </c>
      <c r="B964" s="57">
        <v>6.8283189999999996</v>
      </c>
      <c r="D964" s="57">
        <v>1993</v>
      </c>
      <c r="E964" s="57">
        <v>4.7806220000000001</v>
      </c>
    </row>
    <row r="965" spans="1:5" x14ac:dyDescent="0.25">
      <c r="A965" s="57">
        <v>1994</v>
      </c>
      <c r="B965" s="57">
        <v>8.4927270000000004</v>
      </c>
      <c r="D965" s="57">
        <v>1994</v>
      </c>
      <c r="E965" s="57">
        <v>3.4603009999999998</v>
      </c>
    </row>
    <row r="966" spans="1:5" x14ac:dyDescent="0.25">
      <c r="A966" s="57">
        <v>1995</v>
      </c>
      <c r="B966" s="57">
        <v>8.0593690000000002</v>
      </c>
      <c r="D966" s="57">
        <v>1995</v>
      </c>
      <c r="E966" s="57">
        <v>4.1984940000000002</v>
      </c>
    </row>
    <row r="967" spans="1:5" x14ac:dyDescent="0.25">
      <c r="A967" s="57">
        <v>1996</v>
      </c>
      <c r="B967" s="57">
        <v>-12.81306</v>
      </c>
      <c r="D967" s="57">
        <v>1996</v>
      </c>
      <c r="E967" s="57">
        <v>4.7293430000000001</v>
      </c>
    </row>
    <row r="968" spans="1:5" x14ac:dyDescent="0.25">
      <c r="A968" s="57">
        <v>1997</v>
      </c>
      <c r="B968" s="57">
        <v>-3.4590540000000001</v>
      </c>
      <c r="D968" s="57">
        <v>1997</v>
      </c>
      <c r="E968" s="57">
        <v>5.3406799999999999</v>
      </c>
    </row>
    <row r="969" spans="1:5" x14ac:dyDescent="0.25">
      <c r="A969" s="57">
        <v>1998</v>
      </c>
      <c r="B969" s="57">
        <v>4.1096589999999997</v>
      </c>
      <c r="D969" s="57">
        <v>1998</v>
      </c>
      <c r="E969" s="57">
        <v>4.619319</v>
      </c>
    </row>
    <row r="970" spans="1:5" x14ac:dyDescent="0.25">
      <c r="A970" s="57">
        <v>1999</v>
      </c>
      <c r="B970" s="57">
        <v>4.6548379999999998</v>
      </c>
      <c r="D970" s="57">
        <v>1999</v>
      </c>
      <c r="E970" s="57">
        <v>4.505369</v>
      </c>
    </row>
    <row r="971" spans="1:5" x14ac:dyDescent="0.25">
      <c r="A971" s="57">
        <v>2000</v>
      </c>
      <c r="B971" s="57">
        <v>-14.85557</v>
      </c>
      <c r="D971" s="57">
        <v>2000</v>
      </c>
      <c r="E971" s="57">
        <v>3.0385629999999999</v>
      </c>
    </row>
    <row r="972" spans="1:5" x14ac:dyDescent="0.25">
      <c r="A972" s="57">
        <v>2001</v>
      </c>
      <c r="B972" s="57">
        <v>-11.287089999999999</v>
      </c>
      <c r="D972" s="57">
        <v>2001</v>
      </c>
      <c r="E972" s="57">
        <v>4.214461</v>
      </c>
    </row>
    <row r="973" spans="1:5" x14ac:dyDescent="0.25">
      <c r="A973" s="57">
        <v>2002</v>
      </c>
      <c r="B973" s="57">
        <v>1.133205</v>
      </c>
      <c r="D973" s="57">
        <v>2002</v>
      </c>
      <c r="E973" s="57">
        <v>4.5034739999999998</v>
      </c>
    </row>
    <row r="974" spans="1:5" x14ac:dyDescent="0.25">
      <c r="A974" s="57">
        <v>2003</v>
      </c>
      <c r="B974" s="57">
        <v>5.9981479999999996</v>
      </c>
      <c r="D974" s="57">
        <v>2003</v>
      </c>
      <c r="E974" s="57">
        <v>1.0404329999999999</v>
      </c>
    </row>
    <row r="975" spans="1:5" x14ac:dyDescent="0.25">
      <c r="A975" s="57">
        <v>2004</v>
      </c>
      <c r="B975" s="57">
        <v>7.5464969999999996</v>
      </c>
      <c r="D975" s="57">
        <v>2004</v>
      </c>
      <c r="E975" s="57">
        <v>1.7960370000000001</v>
      </c>
    </row>
    <row r="976" spans="1:5" x14ac:dyDescent="0.25">
      <c r="A976" s="57">
        <v>2005</v>
      </c>
      <c r="B976" s="57">
        <v>22.390820000000001</v>
      </c>
      <c r="D976" s="57">
        <v>2005</v>
      </c>
      <c r="E976" s="57">
        <v>2.2604799999999998</v>
      </c>
    </row>
    <row r="977" spans="1:5" x14ac:dyDescent="0.25">
      <c r="A977" s="57">
        <v>2006</v>
      </c>
      <c r="B977" s="57">
        <v>0.89252540000000002</v>
      </c>
      <c r="D977" s="57">
        <v>2006</v>
      </c>
      <c r="E977" s="57">
        <v>0.85913609999999996</v>
      </c>
    </row>
    <row r="978" spans="1:5" x14ac:dyDescent="0.25">
      <c r="A978" s="57">
        <v>2007</v>
      </c>
      <c r="B978" s="57">
        <v>4.3211320000000004</v>
      </c>
      <c r="D978" s="57">
        <v>2007</v>
      </c>
      <c r="E978" s="57">
        <v>1.6344590000000001</v>
      </c>
    </row>
    <row r="979" spans="1:5" x14ac:dyDescent="0.25">
      <c r="A979" s="57">
        <v>2008</v>
      </c>
      <c r="B979" s="57">
        <v>16.28576</v>
      </c>
      <c r="D979" s="57">
        <v>2008</v>
      </c>
      <c r="E979" s="57">
        <v>0.43040240000000002</v>
      </c>
    </row>
    <row r="980" spans="1:5" x14ac:dyDescent="0.25">
      <c r="A980" s="57">
        <v>2009</v>
      </c>
      <c r="B980" s="57">
        <v>-4.7929180000000002</v>
      </c>
      <c r="D980" s="57">
        <v>2009</v>
      </c>
      <c r="E980" s="57">
        <v>-2.3006120000000001</v>
      </c>
    </row>
    <row r="981" spans="1:5" x14ac:dyDescent="0.25">
      <c r="A981" s="57">
        <v>2010</v>
      </c>
      <c r="B981" s="57">
        <v>17.31926</v>
      </c>
      <c r="D981" s="57">
        <v>2010</v>
      </c>
      <c r="E981" s="57">
        <v>5.1514449999999998</v>
      </c>
    </row>
    <row r="982" spans="1:5" x14ac:dyDescent="0.25">
      <c r="A982" s="57">
        <v>1990</v>
      </c>
      <c r="B982" s="57">
        <v>2.7697970000000001</v>
      </c>
      <c r="D982" s="57">
        <v>1990</v>
      </c>
      <c r="E982" s="57">
        <v>0.38906350000000001</v>
      </c>
    </row>
    <row r="983" spans="1:5" x14ac:dyDescent="0.25">
      <c r="A983" s="57">
        <v>1991</v>
      </c>
      <c r="B983" s="57">
        <v>0.83278909999999995</v>
      </c>
      <c r="D983" s="57">
        <v>1991</v>
      </c>
      <c r="E983" s="57">
        <v>2.0952139999999999</v>
      </c>
    </row>
    <row r="984" spans="1:5" x14ac:dyDescent="0.25">
      <c r="A984" s="57">
        <v>1992</v>
      </c>
      <c r="B984" s="57">
        <v>4.6402330000000003</v>
      </c>
      <c r="D984" s="57">
        <v>1992</v>
      </c>
      <c r="E984" s="57">
        <v>-5.1632490000000004</v>
      </c>
    </row>
    <row r="985" spans="1:5" x14ac:dyDescent="0.25">
      <c r="A985" s="57">
        <v>1993</v>
      </c>
      <c r="B985" s="57">
        <v>6.1584190000000003</v>
      </c>
      <c r="D985" s="57">
        <v>1993</v>
      </c>
      <c r="E985" s="57">
        <v>7.095256</v>
      </c>
    </row>
    <row r="986" spans="1:5" x14ac:dyDescent="0.25">
      <c r="A986" s="57">
        <v>1994</v>
      </c>
      <c r="B986" s="57">
        <v>6.6259240000000004</v>
      </c>
      <c r="D986" s="57">
        <v>1994</v>
      </c>
      <c r="E986" s="57">
        <v>-7.6056590000000002</v>
      </c>
    </row>
    <row r="987" spans="1:5" x14ac:dyDescent="0.25">
      <c r="A987" s="57">
        <v>1995</v>
      </c>
      <c r="B987" s="57">
        <v>2.4968910000000002</v>
      </c>
      <c r="D987" s="57">
        <v>1995</v>
      </c>
      <c r="E987" s="57">
        <v>12.66864</v>
      </c>
    </row>
    <row r="988" spans="1:5" x14ac:dyDescent="0.25">
      <c r="A988" s="57">
        <v>1996</v>
      </c>
      <c r="B988" s="57">
        <v>5.861504</v>
      </c>
      <c r="D988" s="57">
        <v>1996</v>
      </c>
      <c r="E988" s="57">
        <v>-2.58127</v>
      </c>
    </row>
    <row r="989" spans="1:5" x14ac:dyDescent="0.25">
      <c r="A989" s="57">
        <v>1997</v>
      </c>
      <c r="B989" s="57">
        <v>7.3349650000000004</v>
      </c>
      <c r="D989" s="57">
        <v>1997</v>
      </c>
      <c r="E989" s="57">
        <v>2.755201</v>
      </c>
    </row>
    <row r="990" spans="1:5" x14ac:dyDescent="0.25">
      <c r="A990" s="57">
        <v>1998</v>
      </c>
      <c r="B990" s="57">
        <v>1.230472</v>
      </c>
      <c r="D990" s="57">
        <v>1998</v>
      </c>
      <c r="E990" s="57">
        <v>3.1914159999999998</v>
      </c>
    </row>
    <row r="991" spans="1:5" x14ac:dyDescent="0.25">
      <c r="A991" s="57">
        <v>1999</v>
      </c>
      <c r="B991" s="57">
        <v>4.0570079999999997</v>
      </c>
      <c r="D991" s="57">
        <v>1999</v>
      </c>
      <c r="E991" s="57">
        <v>5.903994</v>
      </c>
    </row>
    <row r="992" spans="1:5" x14ac:dyDescent="0.25">
      <c r="A992" s="57">
        <v>2000</v>
      </c>
      <c r="B992" s="57">
        <v>-5.3769289999999996</v>
      </c>
      <c r="D992" s="57">
        <v>2000</v>
      </c>
      <c r="E992" s="57">
        <v>7.8304450000000001</v>
      </c>
    </row>
    <row r="993" spans="1:5" x14ac:dyDescent="0.25">
      <c r="A993" s="57">
        <v>2001</v>
      </c>
      <c r="B993" s="57">
        <v>6.7847809999999997</v>
      </c>
      <c r="D993" s="57">
        <v>2001</v>
      </c>
      <c r="E993" s="57">
        <v>-1.2508950000000001</v>
      </c>
    </row>
    <row r="994" spans="1:5" x14ac:dyDescent="0.25">
      <c r="A994" s="57">
        <v>2002</v>
      </c>
      <c r="B994" s="57">
        <v>0.25654749999999998</v>
      </c>
      <c r="D994" s="57">
        <v>2002</v>
      </c>
      <c r="E994" s="57">
        <v>-0.63331959999999998</v>
      </c>
    </row>
    <row r="995" spans="1:5" x14ac:dyDescent="0.25">
      <c r="A995" s="57">
        <v>2003</v>
      </c>
      <c r="B995" s="57">
        <v>7.941344</v>
      </c>
      <c r="D995" s="57">
        <v>2003</v>
      </c>
      <c r="E995" s="57">
        <v>1.207586</v>
      </c>
    </row>
    <row r="996" spans="1:5" x14ac:dyDescent="0.25">
      <c r="A996" s="57">
        <v>2004</v>
      </c>
      <c r="B996" s="57">
        <v>10.889709999999999</v>
      </c>
      <c r="D996" s="57">
        <v>2004</v>
      </c>
      <c r="E996" s="57">
        <v>-2.9685769999999998</v>
      </c>
    </row>
    <row r="997" spans="1:5" x14ac:dyDescent="0.25">
      <c r="A997" s="57">
        <v>2005</v>
      </c>
      <c r="B997" s="57">
        <v>4.5343390000000001</v>
      </c>
      <c r="D997" s="57">
        <v>2005</v>
      </c>
      <c r="E997" s="57">
        <v>3.6899540000000002</v>
      </c>
    </row>
    <row r="998" spans="1:5" x14ac:dyDescent="0.25">
      <c r="A998" s="57">
        <v>2006</v>
      </c>
      <c r="B998" s="57">
        <v>2.1789260000000001</v>
      </c>
      <c r="D998" s="57">
        <v>2006</v>
      </c>
      <c r="E998" s="57">
        <v>2.0435400000000001</v>
      </c>
    </row>
    <row r="999" spans="1:5" x14ac:dyDescent="0.25">
      <c r="A999" s="57">
        <v>2007</v>
      </c>
      <c r="B999" s="57">
        <v>2.4543409999999999</v>
      </c>
      <c r="D999" s="57">
        <v>2007</v>
      </c>
      <c r="E999" s="57">
        <v>1.485598</v>
      </c>
    </row>
    <row r="1000" spans="1:5" x14ac:dyDescent="0.25">
      <c r="A1000" s="57">
        <v>2008</v>
      </c>
      <c r="B1000" s="57">
        <v>2.369386</v>
      </c>
      <c r="D1000" s="57">
        <v>2008</v>
      </c>
      <c r="E1000" s="57">
        <v>3.1910620000000001</v>
      </c>
    </row>
    <row r="1001" spans="1:5" x14ac:dyDescent="0.25">
      <c r="A1001" s="57">
        <v>2009</v>
      </c>
      <c r="B1001" s="57">
        <v>-9.2162030000000001</v>
      </c>
      <c r="D1001" s="57">
        <v>2009</v>
      </c>
      <c r="E1001" s="57">
        <v>4.8002700000000003</v>
      </c>
    </row>
    <row r="1002" spans="1:5" x14ac:dyDescent="0.25">
      <c r="A1002" s="57">
        <v>2010</v>
      </c>
      <c r="B1002" s="57">
        <v>-2.230928</v>
      </c>
      <c r="D1002" s="57">
        <v>2010</v>
      </c>
      <c r="E1002" s="57">
        <v>3.799204</v>
      </c>
    </row>
    <row r="1003" spans="1:5" x14ac:dyDescent="0.25">
      <c r="A1003" s="57">
        <v>1990</v>
      </c>
      <c r="B1003" s="57">
        <v>1.519444</v>
      </c>
      <c r="D1003" s="57">
        <v>1990</v>
      </c>
      <c r="E1003" s="57">
        <v>-0.56914189999999998</v>
      </c>
    </row>
    <row r="1004" spans="1:5" x14ac:dyDescent="0.25">
      <c r="A1004" s="57">
        <v>1991</v>
      </c>
      <c r="B1004" s="57">
        <v>1.5578099999999999</v>
      </c>
      <c r="D1004" s="57">
        <v>1991</v>
      </c>
      <c r="E1004" s="57">
        <v>-9.0074000000000001E-2</v>
      </c>
    </row>
    <row r="1005" spans="1:5" x14ac:dyDescent="0.25">
      <c r="A1005" s="57">
        <v>1992</v>
      </c>
      <c r="B1005" s="57">
        <v>6.3417760000000003</v>
      </c>
      <c r="D1005" s="57">
        <v>1992</v>
      </c>
      <c r="E1005" s="57">
        <v>6.1461579999999998</v>
      </c>
    </row>
    <row r="1006" spans="1:5" x14ac:dyDescent="0.25">
      <c r="A1006" s="57">
        <v>1993</v>
      </c>
      <c r="B1006" s="57">
        <v>-1.0094719999999999</v>
      </c>
      <c r="D1006" s="57">
        <v>1993</v>
      </c>
      <c r="E1006" s="57">
        <v>2.791595</v>
      </c>
    </row>
    <row r="1007" spans="1:5" x14ac:dyDescent="0.25">
      <c r="A1007" s="57">
        <v>1994</v>
      </c>
      <c r="B1007" s="57">
        <v>6.3877410000000001</v>
      </c>
      <c r="D1007" s="57">
        <v>1994</v>
      </c>
      <c r="E1007" s="57">
        <v>-4.4046440000000002</v>
      </c>
    </row>
    <row r="1008" spans="1:5" x14ac:dyDescent="0.25">
      <c r="A1008" s="57">
        <v>1995</v>
      </c>
      <c r="B1008" s="57">
        <v>-0.89541210000000004</v>
      </c>
      <c r="D1008" s="57">
        <v>1995</v>
      </c>
      <c r="E1008" s="57">
        <v>5.3833780000000004</v>
      </c>
    </row>
    <row r="1009" spans="1:5" x14ac:dyDescent="0.25">
      <c r="A1009" s="57">
        <v>1996</v>
      </c>
      <c r="B1009" s="57">
        <v>8.3892330000000008</v>
      </c>
      <c r="D1009" s="57">
        <v>1996</v>
      </c>
      <c r="E1009" s="57">
        <v>4.9280080000000002</v>
      </c>
    </row>
    <row r="1010" spans="1:5" x14ac:dyDescent="0.25">
      <c r="A1010" s="57">
        <v>1997</v>
      </c>
      <c r="B1010" s="57">
        <v>0.72639909999999996</v>
      </c>
      <c r="D1010" s="57">
        <v>1997</v>
      </c>
      <c r="E1010" s="57">
        <v>5.5270330000000003</v>
      </c>
    </row>
    <row r="1011" spans="1:5" x14ac:dyDescent="0.25">
      <c r="A1011" s="57">
        <v>1998</v>
      </c>
      <c r="B1011" s="57">
        <v>5.6577029999999997</v>
      </c>
      <c r="D1011" s="57">
        <v>1998</v>
      </c>
      <c r="E1011" s="57">
        <v>2.163859</v>
      </c>
    </row>
    <row r="1012" spans="1:5" x14ac:dyDescent="0.25">
      <c r="A1012" s="57">
        <v>1999</v>
      </c>
      <c r="B1012" s="57">
        <v>2.1975479999999998</v>
      </c>
      <c r="D1012" s="57">
        <v>1999</v>
      </c>
      <c r="E1012" s="57">
        <v>-4.9207799999999997</v>
      </c>
    </row>
    <row r="1013" spans="1:5" x14ac:dyDescent="0.25">
      <c r="A1013" s="57">
        <v>2000</v>
      </c>
      <c r="B1013" s="57">
        <v>-0.31644719999999998</v>
      </c>
      <c r="D1013" s="57">
        <v>2000</v>
      </c>
      <c r="E1013" s="57">
        <v>7.3690499999999997</v>
      </c>
    </row>
    <row r="1014" spans="1:5" x14ac:dyDescent="0.25">
      <c r="A1014" s="57">
        <v>2001</v>
      </c>
      <c r="B1014" s="57">
        <v>-6.1649390000000004</v>
      </c>
      <c r="D1014" s="57">
        <v>2001</v>
      </c>
      <c r="E1014" s="57">
        <v>2.7598280000000002</v>
      </c>
    </row>
    <row r="1015" spans="1:5" x14ac:dyDescent="0.25">
      <c r="A1015" s="57">
        <v>2002</v>
      </c>
      <c r="B1015" s="57">
        <v>0.86133740000000003</v>
      </c>
      <c r="D1015" s="57">
        <v>2002</v>
      </c>
      <c r="E1015" s="57">
        <v>3.1669239999999999</v>
      </c>
    </row>
    <row r="1016" spans="1:5" x14ac:dyDescent="0.25">
      <c r="A1016" s="57">
        <v>2003</v>
      </c>
      <c r="B1016" s="57">
        <v>2.8939140000000001</v>
      </c>
      <c r="D1016" s="57">
        <v>2003</v>
      </c>
      <c r="E1016" s="57">
        <v>4.1660510000000004</v>
      </c>
    </row>
    <row r="1017" spans="1:5" x14ac:dyDescent="0.25">
      <c r="A1017" s="57">
        <v>2004</v>
      </c>
      <c r="B1017" s="57">
        <v>5.3909089999999997</v>
      </c>
      <c r="D1017" s="57">
        <v>2004</v>
      </c>
      <c r="E1017" s="57">
        <v>5.8629389999999999</v>
      </c>
    </row>
    <row r="1018" spans="1:5" x14ac:dyDescent="0.25">
      <c r="A1018" s="57">
        <v>2005</v>
      </c>
      <c r="B1018" s="57">
        <v>7.7911359999999998</v>
      </c>
      <c r="D1018" s="57">
        <v>2005</v>
      </c>
      <c r="E1018" s="57">
        <v>6.1032979999999997</v>
      </c>
    </row>
    <row r="1019" spans="1:5" x14ac:dyDescent="0.25">
      <c r="A1019" s="57">
        <v>2006</v>
      </c>
      <c r="B1019" s="57">
        <v>6.9997220000000002</v>
      </c>
      <c r="D1019" s="57">
        <v>2006</v>
      </c>
      <c r="E1019" s="57">
        <v>6.4103870000000001</v>
      </c>
    </row>
    <row r="1020" spans="1:5" x14ac:dyDescent="0.25">
      <c r="A1020" s="57">
        <v>2007</v>
      </c>
      <c r="B1020" s="57">
        <v>1.3207</v>
      </c>
      <c r="D1020" s="57">
        <v>2007</v>
      </c>
      <c r="E1020" s="57">
        <v>7.0292279999999998</v>
      </c>
    </row>
    <row r="1021" spans="1:5" x14ac:dyDescent="0.25">
      <c r="A1021" s="57">
        <v>2008</v>
      </c>
      <c r="B1021" s="57">
        <v>-1.7869900000000001</v>
      </c>
      <c r="D1021" s="57">
        <v>2008</v>
      </c>
      <c r="E1021" s="57">
        <v>4.4492190000000003</v>
      </c>
    </row>
    <row r="1022" spans="1:5" x14ac:dyDescent="0.25">
      <c r="A1022" s="57">
        <v>2009</v>
      </c>
      <c r="B1022" s="57">
        <v>-0.71128880000000005</v>
      </c>
      <c r="D1022" s="57">
        <v>2009</v>
      </c>
      <c r="E1022" s="57">
        <v>-1.973527</v>
      </c>
    </row>
    <row r="1023" spans="1:5" x14ac:dyDescent="0.25">
      <c r="A1023" s="57">
        <v>2010</v>
      </c>
      <c r="B1023" s="57">
        <v>1.629367</v>
      </c>
      <c r="D1023" s="57">
        <v>2010</v>
      </c>
      <c r="E1023" s="57">
        <v>2.714423</v>
      </c>
    </row>
    <row r="1024" spans="1:5" x14ac:dyDescent="0.25">
      <c r="A1024" s="57">
        <v>1990</v>
      </c>
      <c r="B1024" s="57">
        <v>11.274940000000001</v>
      </c>
      <c r="D1024" s="57">
        <v>1990</v>
      </c>
      <c r="E1024" s="57">
        <v>4.824541</v>
      </c>
    </row>
    <row r="1025" spans="1:5" x14ac:dyDescent="0.25">
      <c r="A1025" s="57">
        <v>1991</v>
      </c>
      <c r="B1025" s="57">
        <v>4.1477639999999996</v>
      </c>
      <c r="D1025" s="57">
        <v>1991</v>
      </c>
      <c r="E1025" s="57">
        <v>6.1129879999999996</v>
      </c>
    </row>
    <row r="1026" spans="1:5" x14ac:dyDescent="0.25">
      <c r="A1026" s="57">
        <v>1992</v>
      </c>
      <c r="B1026" s="57">
        <v>-2.7527020000000002</v>
      </c>
      <c r="D1026" s="57">
        <v>1992</v>
      </c>
      <c r="E1026" s="57">
        <v>6.1986299999999996</v>
      </c>
    </row>
    <row r="1027" spans="1:5" x14ac:dyDescent="0.25">
      <c r="A1027" s="57">
        <v>1993</v>
      </c>
      <c r="B1027" s="57">
        <v>2.1150660000000001</v>
      </c>
      <c r="D1027" s="57">
        <v>1993</v>
      </c>
      <c r="E1027" s="57">
        <v>5.0907929999999997</v>
      </c>
    </row>
    <row r="1028" spans="1:5" x14ac:dyDescent="0.25">
      <c r="A1028" s="57">
        <v>1994</v>
      </c>
      <c r="B1028" s="57">
        <v>-1.1995169999999999</v>
      </c>
      <c r="D1028" s="57">
        <v>1994</v>
      </c>
      <c r="E1028" s="57">
        <v>6.6747009999999998</v>
      </c>
    </row>
    <row r="1029" spans="1:5" x14ac:dyDescent="0.25">
      <c r="A1029" s="57">
        <v>1995</v>
      </c>
      <c r="B1029" s="57">
        <v>5.1686670000000001</v>
      </c>
      <c r="D1029" s="57">
        <v>1995</v>
      </c>
      <c r="E1029" s="57">
        <v>2.619332</v>
      </c>
    </row>
    <row r="1030" spans="1:5" x14ac:dyDescent="0.25">
      <c r="A1030" s="57">
        <v>1996</v>
      </c>
      <c r="B1030" s="57">
        <v>1.841477</v>
      </c>
      <c r="D1030" s="57">
        <v>1996</v>
      </c>
      <c r="E1030" s="57">
        <v>3.7408510000000001</v>
      </c>
    </row>
    <row r="1031" spans="1:5" x14ac:dyDescent="0.25">
      <c r="A1031" s="57">
        <v>1997</v>
      </c>
      <c r="B1031" s="57">
        <v>5.649959</v>
      </c>
      <c r="D1031" s="57">
        <v>1997</v>
      </c>
      <c r="E1031" s="57">
        <v>5.5847930000000003</v>
      </c>
    </row>
    <row r="1032" spans="1:5" x14ac:dyDescent="0.25">
      <c r="A1032" s="57">
        <v>1998</v>
      </c>
      <c r="B1032" s="57">
        <v>4.5329439999999996</v>
      </c>
      <c r="D1032" s="57">
        <v>1998</v>
      </c>
      <c r="E1032" s="57">
        <v>-6.8813050000000002</v>
      </c>
    </row>
    <row r="1033" spans="1:5" x14ac:dyDescent="0.25">
      <c r="A1033" s="57">
        <v>1999</v>
      </c>
      <c r="B1033" s="57">
        <v>2.5771540000000002</v>
      </c>
      <c r="D1033" s="57">
        <v>1999</v>
      </c>
      <c r="E1033" s="57">
        <v>1.4709490000000001</v>
      </c>
    </row>
    <row r="1034" spans="1:5" x14ac:dyDescent="0.25">
      <c r="A1034" s="57">
        <v>2000</v>
      </c>
      <c r="B1034" s="57">
        <v>0.2669919</v>
      </c>
      <c r="D1034" s="57">
        <v>2000</v>
      </c>
      <c r="E1034" s="57">
        <v>7.9556589999999998</v>
      </c>
    </row>
    <row r="1035" spans="1:5" x14ac:dyDescent="0.25">
      <c r="A1035" s="57">
        <v>2001</v>
      </c>
      <c r="B1035" s="57">
        <v>0.53127179999999996</v>
      </c>
      <c r="D1035" s="57">
        <v>2001</v>
      </c>
      <c r="E1035" s="57">
        <v>0.19860439999999999</v>
      </c>
    </row>
    <row r="1036" spans="1:5" x14ac:dyDescent="0.25">
      <c r="A1036" s="57">
        <v>2002</v>
      </c>
      <c r="B1036" s="57">
        <v>3.741692</v>
      </c>
      <c r="D1036" s="57">
        <v>2002</v>
      </c>
      <c r="E1036" s="57">
        <v>1.468934</v>
      </c>
    </row>
    <row r="1037" spans="1:5" x14ac:dyDescent="0.25">
      <c r="A1037" s="57">
        <v>2003</v>
      </c>
      <c r="B1037" s="57">
        <v>3.1370390000000001</v>
      </c>
      <c r="D1037" s="57">
        <v>2003</v>
      </c>
      <c r="E1037" s="57">
        <v>2.5945070000000001</v>
      </c>
    </row>
    <row r="1038" spans="1:5" x14ac:dyDescent="0.25">
      <c r="A1038" s="57">
        <v>2004</v>
      </c>
      <c r="B1038" s="57">
        <v>5.7316370000000001</v>
      </c>
      <c r="D1038" s="57">
        <v>2004</v>
      </c>
      <c r="E1038" s="57">
        <v>7.5699540000000001</v>
      </c>
    </row>
    <row r="1039" spans="1:5" x14ac:dyDescent="0.25">
      <c r="A1039" s="57">
        <v>2005</v>
      </c>
      <c r="B1039" s="57">
        <v>2.0048530000000002</v>
      </c>
      <c r="D1039" s="57">
        <v>2005</v>
      </c>
      <c r="E1039" s="57">
        <v>6.6517840000000001</v>
      </c>
    </row>
    <row r="1040" spans="1:5" x14ac:dyDescent="0.25">
      <c r="A1040" s="57">
        <v>2006</v>
      </c>
      <c r="B1040" s="57">
        <v>9.1049539999999993</v>
      </c>
      <c r="D1040" s="57">
        <v>2006</v>
      </c>
      <c r="E1040" s="57">
        <v>7.0838609999999997</v>
      </c>
    </row>
    <row r="1041" spans="1:5" x14ac:dyDescent="0.25">
      <c r="A1041" s="57">
        <v>2007</v>
      </c>
      <c r="B1041" s="57">
        <v>2.8417520000000001</v>
      </c>
      <c r="D1041" s="57">
        <v>2007</v>
      </c>
      <c r="E1041" s="57">
        <v>6.3494609999999998</v>
      </c>
    </row>
    <row r="1042" spans="1:5" x14ac:dyDescent="0.25">
      <c r="A1042" s="57">
        <v>2008</v>
      </c>
      <c r="B1042" s="57">
        <v>1.8891910000000001</v>
      </c>
      <c r="D1042" s="57">
        <v>2008</v>
      </c>
      <c r="E1042" s="57">
        <v>2.0364580000000001</v>
      </c>
    </row>
    <row r="1043" spans="1:5" x14ac:dyDescent="0.25">
      <c r="A1043" s="57">
        <v>2009</v>
      </c>
      <c r="B1043" s="57">
        <v>-2.2843650000000002</v>
      </c>
      <c r="D1043" s="57">
        <v>2009</v>
      </c>
      <c r="E1043" s="57">
        <v>-2.865612</v>
      </c>
    </row>
    <row r="1044" spans="1:5" x14ac:dyDescent="0.25">
      <c r="A1044" s="57">
        <v>2010</v>
      </c>
      <c r="B1044" s="57">
        <v>-3.4468570000000001</v>
      </c>
      <c r="D1044" s="57">
        <v>2010</v>
      </c>
      <c r="E1044" s="57">
        <v>7.4728919999999999</v>
      </c>
    </row>
    <row r="1045" spans="1:5" x14ac:dyDescent="0.25">
      <c r="A1045" s="57">
        <v>1990</v>
      </c>
      <c r="B1045" s="57">
        <v>-27.166509999999999</v>
      </c>
      <c r="D1045" s="57">
        <v>1990</v>
      </c>
      <c r="E1045" s="57">
        <v>-3.4175629999999999</v>
      </c>
    </row>
    <row r="1046" spans="1:5" x14ac:dyDescent="0.25">
      <c r="A1046" s="57">
        <v>1991</v>
      </c>
      <c r="B1046" s="57">
        <v>8.6776319999999991</v>
      </c>
      <c r="D1046" s="57">
        <v>1991</v>
      </c>
      <c r="E1046" s="57">
        <v>-9.9365459999999999</v>
      </c>
    </row>
    <row r="1047" spans="1:5" x14ac:dyDescent="0.25">
      <c r="A1047" s="57">
        <v>1992</v>
      </c>
      <c r="B1047" s="57">
        <v>-2.7395070000000001</v>
      </c>
      <c r="D1047" s="57">
        <v>1992</v>
      </c>
      <c r="E1047" s="57">
        <v>-2.1525240000000001</v>
      </c>
    </row>
    <row r="1048" spans="1:5" x14ac:dyDescent="0.25">
      <c r="A1048" s="57">
        <v>1993</v>
      </c>
      <c r="B1048" s="57">
        <v>-26.591149999999999</v>
      </c>
      <c r="D1048" s="57">
        <v>1993</v>
      </c>
      <c r="E1048" s="57">
        <v>1.7582199999999999</v>
      </c>
    </row>
    <row r="1049" spans="1:5" x14ac:dyDescent="0.25">
      <c r="A1049" s="57">
        <v>1994</v>
      </c>
      <c r="B1049" s="57">
        <v>2.6446839999999998</v>
      </c>
      <c r="D1049" s="57">
        <v>1994</v>
      </c>
      <c r="E1049" s="57">
        <v>1.788392</v>
      </c>
    </row>
    <row r="1050" spans="1:5" x14ac:dyDescent="0.25">
      <c r="A1050" s="57">
        <v>1995</v>
      </c>
      <c r="B1050" s="57">
        <v>1.217832</v>
      </c>
      <c r="D1050" s="57">
        <v>1995</v>
      </c>
      <c r="E1050" s="57">
        <v>-1.577385</v>
      </c>
    </row>
    <row r="1051" spans="1:5" x14ac:dyDescent="0.25">
      <c r="A1051" s="57">
        <v>1996</v>
      </c>
      <c r="B1051" s="57">
        <v>15.76455</v>
      </c>
      <c r="D1051" s="57">
        <v>1996</v>
      </c>
      <c r="E1051" s="57">
        <v>-0.5194221</v>
      </c>
    </row>
    <row r="1052" spans="1:5" x14ac:dyDescent="0.25">
      <c r="A1052" s="57">
        <v>1997</v>
      </c>
      <c r="B1052" s="57">
        <v>14.15973</v>
      </c>
      <c r="D1052" s="57">
        <v>1997</v>
      </c>
      <c r="E1052" s="57">
        <v>2.8726720000000001</v>
      </c>
    </row>
    <row r="1053" spans="1:5" x14ac:dyDescent="0.25">
      <c r="A1053" s="57">
        <v>1998</v>
      </c>
      <c r="B1053" s="57">
        <v>6.8778800000000002</v>
      </c>
      <c r="D1053" s="57">
        <v>1998</v>
      </c>
      <c r="E1053" s="57">
        <v>4.2798749999999997</v>
      </c>
    </row>
    <row r="1054" spans="1:5" x14ac:dyDescent="0.25">
      <c r="A1054" s="57">
        <v>1999</v>
      </c>
      <c r="B1054" s="57">
        <v>-27.920750000000002</v>
      </c>
      <c r="D1054" s="57">
        <v>1999</v>
      </c>
      <c r="E1054" s="57">
        <v>3.5019399999999998</v>
      </c>
    </row>
    <row r="1055" spans="1:5" x14ac:dyDescent="0.25">
      <c r="A1055" s="57">
        <v>2000</v>
      </c>
      <c r="B1055" s="57">
        <v>-3.38245</v>
      </c>
      <c r="D1055" s="57">
        <v>2000</v>
      </c>
      <c r="E1055" s="57">
        <v>3.702658</v>
      </c>
    </row>
    <row r="1056" spans="1:5" x14ac:dyDescent="0.25">
      <c r="A1056" s="57">
        <v>2001</v>
      </c>
      <c r="B1056" s="57">
        <v>2.272367</v>
      </c>
      <c r="D1056" s="57">
        <v>2001</v>
      </c>
      <c r="E1056" s="57">
        <v>3.4114900000000001</v>
      </c>
    </row>
    <row r="1057" spans="1:5" x14ac:dyDescent="0.25">
      <c r="A1057" s="57">
        <v>2002</v>
      </c>
      <c r="B1057" s="57">
        <v>10.9093</v>
      </c>
      <c r="D1057" s="57">
        <v>2002</v>
      </c>
      <c r="E1057" s="57">
        <v>5.0219250000000004</v>
      </c>
    </row>
    <row r="1058" spans="1:5" x14ac:dyDescent="0.25">
      <c r="A1058" s="57">
        <v>2003</v>
      </c>
      <c r="B1058" s="57">
        <v>9.5466540000000002</v>
      </c>
      <c r="D1058" s="57">
        <v>2003</v>
      </c>
      <c r="E1058" s="57">
        <v>4.2762789999999997</v>
      </c>
    </row>
    <row r="1059" spans="1:5" x14ac:dyDescent="0.25">
      <c r="A1059" s="57">
        <v>2004</v>
      </c>
      <c r="B1059" s="57">
        <v>5.6233659999999999</v>
      </c>
      <c r="D1059" s="57">
        <v>2004</v>
      </c>
      <c r="E1059" s="57">
        <v>4.3130709999999999</v>
      </c>
    </row>
    <row r="1060" spans="1:5" x14ac:dyDescent="0.25">
      <c r="A1060" s="57">
        <v>2005</v>
      </c>
      <c r="B1060" s="57">
        <v>15.555580000000001</v>
      </c>
      <c r="D1060" s="57">
        <v>2005</v>
      </c>
      <c r="E1060" s="57">
        <v>3.8872469999999999</v>
      </c>
    </row>
    <row r="1061" spans="1:5" x14ac:dyDescent="0.25">
      <c r="A1061" s="57">
        <v>2006</v>
      </c>
      <c r="B1061" s="57">
        <v>3.1871619999999998</v>
      </c>
      <c r="D1061" s="57">
        <v>2006</v>
      </c>
      <c r="E1061" s="57">
        <v>3.8097720000000002</v>
      </c>
    </row>
    <row r="1062" spans="1:5" x14ac:dyDescent="0.25">
      <c r="A1062" s="57">
        <v>2007</v>
      </c>
      <c r="B1062" s="57">
        <v>8.6237790000000007</v>
      </c>
      <c r="D1062" s="57">
        <v>2007</v>
      </c>
      <c r="E1062" s="57">
        <v>0.296931</v>
      </c>
    </row>
    <row r="1063" spans="1:5" x14ac:dyDescent="0.25">
      <c r="A1063" s="57">
        <v>2008</v>
      </c>
      <c r="B1063" s="57">
        <v>3.802902</v>
      </c>
      <c r="D1063" s="57">
        <v>2008</v>
      </c>
      <c r="E1063" s="57">
        <v>0.89375070000000001</v>
      </c>
    </row>
    <row r="1064" spans="1:5" x14ac:dyDescent="0.25">
      <c r="A1064" s="57">
        <v>2009</v>
      </c>
      <c r="B1064" s="57">
        <v>-1.0331680000000001</v>
      </c>
      <c r="D1064" s="57">
        <v>2009</v>
      </c>
      <c r="E1064" s="57">
        <v>-6.5104170000000003</v>
      </c>
    </row>
    <row r="1065" spans="1:5" x14ac:dyDescent="0.25">
      <c r="A1065" s="57">
        <v>2010</v>
      </c>
      <c r="B1065" s="57">
        <v>0.66052080000000002</v>
      </c>
      <c r="D1065" s="57">
        <v>2010</v>
      </c>
      <c r="E1065" s="57">
        <v>1.345394</v>
      </c>
    </row>
    <row r="1066" spans="1:5" x14ac:dyDescent="0.25">
      <c r="A1066" s="57">
        <v>1990</v>
      </c>
      <c r="B1066" s="57">
        <v>0.2480658</v>
      </c>
      <c r="D1066" s="57">
        <v>1990</v>
      </c>
      <c r="E1066" s="57">
        <v>5.7440049999999996</v>
      </c>
    </row>
    <row r="1067" spans="1:5" x14ac:dyDescent="0.25">
      <c r="A1067" s="57">
        <v>1991</v>
      </c>
      <c r="B1067" s="57">
        <v>3.2747670000000002</v>
      </c>
      <c r="D1067" s="57">
        <v>1991</v>
      </c>
      <c r="E1067" s="57">
        <v>-0.83602129999999997</v>
      </c>
    </row>
    <row r="1068" spans="1:5" x14ac:dyDescent="0.25">
      <c r="A1068" s="57">
        <v>1992</v>
      </c>
      <c r="B1068" s="57">
        <v>3.6395019999999998</v>
      </c>
      <c r="D1068" s="57">
        <v>1992</v>
      </c>
      <c r="E1068" s="57">
        <v>4.3792809999999998</v>
      </c>
    </row>
    <row r="1069" spans="1:5" x14ac:dyDescent="0.25">
      <c r="A1069" s="57">
        <v>1993</v>
      </c>
      <c r="B1069" s="57">
        <v>3.2561230000000001</v>
      </c>
      <c r="D1069" s="57">
        <v>1993</v>
      </c>
      <c r="E1069" s="57">
        <v>2.4819439999999999</v>
      </c>
    </row>
    <row r="1070" spans="1:5" x14ac:dyDescent="0.25">
      <c r="A1070" s="57">
        <v>1994</v>
      </c>
      <c r="B1070" s="57">
        <v>2.4184400000000002E-2</v>
      </c>
      <c r="D1070" s="57">
        <v>1994</v>
      </c>
      <c r="E1070" s="57">
        <v>6.0271429999999997</v>
      </c>
    </row>
    <row r="1071" spans="1:5" x14ac:dyDescent="0.25">
      <c r="A1071" s="57">
        <v>1995</v>
      </c>
      <c r="B1071" s="57">
        <v>5.16012</v>
      </c>
      <c r="D1071" s="57">
        <v>1995</v>
      </c>
      <c r="E1071" s="57">
        <v>9.1609909999999992</v>
      </c>
    </row>
    <row r="1072" spans="1:5" x14ac:dyDescent="0.25">
      <c r="A1072" s="57">
        <v>1996</v>
      </c>
      <c r="B1072" s="57">
        <v>2.7880940000000001</v>
      </c>
      <c r="D1072" s="57">
        <v>1996</v>
      </c>
      <c r="E1072" s="57">
        <v>3.718912</v>
      </c>
    </row>
    <row r="1073" spans="1:5" x14ac:dyDescent="0.25">
      <c r="A1073" s="57">
        <v>1997</v>
      </c>
      <c r="B1073" s="57">
        <v>2.7714629999999998</v>
      </c>
      <c r="D1073" s="57">
        <v>1997</v>
      </c>
      <c r="E1073" s="57">
        <v>4.2529240000000001</v>
      </c>
    </row>
    <row r="1074" spans="1:5" x14ac:dyDescent="0.25">
      <c r="A1074" s="57">
        <v>1998</v>
      </c>
      <c r="B1074" s="57">
        <v>3.2752750000000002</v>
      </c>
      <c r="D1074" s="57">
        <v>1998</v>
      </c>
      <c r="E1074" s="57">
        <v>5.7088590000000003</v>
      </c>
    </row>
    <row r="1075" spans="1:5" x14ac:dyDescent="0.25">
      <c r="A1075" s="57">
        <v>1999</v>
      </c>
      <c r="B1075" s="57">
        <v>-2.649769</v>
      </c>
      <c r="D1075" s="57">
        <v>1999</v>
      </c>
      <c r="E1075" s="57">
        <v>10.696339999999999</v>
      </c>
    </row>
    <row r="1076" spans="1:5" x14ac:dyDescent="0.25">
      <c r="A1076" s="57">
        <v>2000</v>
      </c>
      <c r="B1076" s="57">
        <v>1.0560149999999999</v>
      </c>
      <c r="D1076" s="57">
        <v>2000</v>
      </c>
      <c r="E1076" s="57">
        <v>2.3281040000000002</v>
      </c>
    </row>
    <row r="1077" spans="1:5" x14ac:dyDescent="0.25">
      <c r="A1077" s="57">
        <v>2001</v>
      </c>
      <c r="B1077" s="57">
        <v>-3.6394709999999999</v>
      </c>
      <c r="D1077" s="57">
        <v>2001</v>
      </c>
      <c r="E1077" s="57">
        <v>4.8677099999999998</v>
      </c>
    </row>
    <row r="1078" spans="1:5" x14ac:dyDescent="0.25">
      <c r="A1078" s="57">
        <v>2002</v>
      </c>
      <c r="B1078" s="57">
        <v>-7.6616280000000003</v>
      </c>
      <c r="D1078" s="57">
        <v>2002</v>
      </c>
      <c r="E1078" s="57">
        <v>4.6761889999999999</v>
      </c>
    </row>
    <row r="1079" spans="1:5" x14ac:dyDescent="0.25">
      <c r="A1079" s="57">
        <v>2003</v>
      </c>
      <c r="B1079" s="57">
        <v>14.530659999999999</v>
      </c>
      <c r="D1079" s="57">
        <v>2003</v>
      </c>
      <c r="E1079" s="57">
        <v>6.3710709999999997</v>
      </c>
    </row>
    <row r="1080" spans="1:5" x14ac:dyDescent="0.25">
      <c r="A1080" s="57">
        <v>2004</v>
      </c>
      <c r="B1080" s="57">
        <v>-5.9467559999999997</v>
      </c>
      <c r="D1080" s="57">
        <v>2004</v>
      </c>
      <c r="E1080" s="57">
        <v>9.3435319999999997</v>
      </c>
    </row>
    <row r="1081" spans="1:5" x14ac:dyDescent="0.25">
      <c r="A1081" s="57">
        <v>2005</v>
      </c>
      <c r="B1081" s="57">
        <v>7.6432409999999997</v>
      </c>
      <c r="D1081" s="57">
        <v>2005</v>
      </c>
      <c r="E1081" s="57">
        <v>8.8019890000000007</v>
      </c>
    </row>
    <row r="1082" spans="1:5" x14ac:dyDescent="0.25">
      <c r="A1082" s="57">
        <v>2006</v>
      </c>
      <c r="B1082" s="57">
        <v>-0.20829539999999999</v>
      </c>
      <c r="D1082" s="57">
        <v>2006</v>
      </c>
      <c r="E1082" s="57">
        <v>8.6345810000000007</v>
      </c>
    </row>
    <row r="1083" spans="1:5" x14ac:dyDescent="0.25">
      <c r="A1083" s="57">
        <v>2007</v>
      </c>
      <c r="B1083" s="57">
        <v>3.8430040000000001</v>
      </c>
      <c r="D1083" s="57">
        <v>2007</v>
      </c>
      <c r="E1083" s="57">
        <v>10.26033</v>
      </c>
    </row>
    <row r="1084" spans="1:5" x14ac:dyDescent="0.25">
      <c r="A1084" s="57">
        <v>2008</v>
      </c>
      <c r="B1084" s="57">
        <v>5.6452669999999996</v>
      </c>
      <c r="D1084" s="57">
        <v>2008</v>
      </c>
      <c r="E1084" s="57">
        <v>2.4092150000000001</v>
      </c>
    </row>
    <row r="1085" spans="1:5" x14ac:dyDescent="0.25">
      <c r="A1085" s="57">
        <v>2009</v>
      </c>
      <c r="B1085" s="57">
        <v>7.6473149999999999</v>
      </c>
      <c r="D1085" s="57">
        <v>2009</v>
      </c>
      <c r="E1085" s="57">
        <v>9.920852</v>
      </c>
    </row>
    <row r="1086" spans="1:5" x14ac:dyDescent="0.25">
      <c r="A1086" s="57">
        <v>2010</v>
      </c>
      <c r="B1086" s="57">
        <v>1.754964</v>
      </c>
      <c r="D1086" s="57">
        <v>2010</v>
      </c>
      <c r="E1086" s="57">
        <v>9.3546999999999993</v>
      </c>
    </row>
    <row r="1087" spans="1:5" x14ac:dyDescent="0.25">
      <c r="A1087" s="57">
        <v>1990</v>
      </c>
      <c r="D1087" s="57">
        <v>1990</v>
      </c>
      <c r="E1087" s="57">
        <v>8.4303249999999998</v>
      </c>
    </row>
    <row r="1088" spans="1:5" x14ac:dyDescent="0.25">
      <c r="A1088" s="57">
        <v>1991</v>
      </c>
      <c r="D1088" s="57">
        <v>1991</v>
      </c>
      <c r="E1088" s="57">
        <v>8.5313459999999992</v>
      </c>
    </row>
    <row r="1089" spans="1:5" x14ac:dyDescent="0.25">
      <c r="A1089" s="57">
        <v>1992</v>
      </c>
      <c r="D1089" s="57">
        <v>1992</v>
      </c>
      <c r="E1089" s="57">
        <v>7.0149530000000002</v>
      </c>
    </row>
    <row r="1090" spans="1:5" x14ac:dyDescent="0.25">
      <c r="A1090" s="57">
        <v>1993</v>
      </c>
      <c r="D1090" s="57">
        <v>1993</v>
      </c>
      <c r="E1090" s="57">
        <v>6.7288370000000004</v>
      </c>
    </row>
    <row r="1091" spans="1:5" x14ac:dyDescent="0.25">
      <c r="A1091" s="57">
        <v>1994</v>
      </c>
      <c r="D1091" s="57">
        <v>1994</v>
      </c>
      <c r="E1091" s="57">
        <v>7.2304919999999999</v>
      </c>
    </row>
    <row r="1092" spans="1:5" x14ac:dyDescent="0.25">
      <c r="A1092" s="57">
        <v>1995</v>
      </c>
      <c r="D1092" s="57">
        <v>1995</v>
      </c>
      <c r="E1092" s="57">
        <v>7.7780180000000003</v>
      </c>
    </row>
    <row r="1093" spans="1:5" x14ac:dyDescent="0.25">
      <c r="A1093" s="57">
        <v>1996</v>
      </c>
      <c r="D1093" s="57">
        <v>1996</v>
      </c>
      <c r="E1093" s="57">
        <v>7.3781590000000001</v>
      </c>
    </row>
    <row r="1094" spans="1:5" x14ac:dyDescent="0.25">
      <c r="A1094" s="57">
        <v>1997</v>
      </c>
      <c r="D1094" s="57">
        <v>1997</v>
      </c>
      <c r="E1094" s="57">
        <v>4.551126</v>
      </c>
    </row>
    <row r="1095" spans="1:5" x14ac:dyDescent="0.25">
      <c r="A1095" s="57">
        <v>1998</v>
      </c>
      <c r="D1095" s="57">
        <v>1998</v>
      </c>
      <c r="E1095" s="57">
        <v>-14.017910000000001</v>
      </c>
    </row>
    <row r="1096" spans="1:5" x14ac:dyDescent="0.25">
      <c r="A1096" s="57">
        <v>1999</v>
      </c>
      <c r="D1096" s="57">
        <v>1999</v>
      </c>
      <c r="E1096" s="57">
        <v>7.63992E-2</v>
      </c>
    </row>
    <row r="1097" spans="1:5" x14ac:dyDescent="0.25">
      <c r="A1097" s="57">
        <v>2000</v>
      </c>
      <c r="D1097" s="57">
        <v>2000</v>
      </c>
      <c r="E1097" s="57">
        <v>5.1006790000000004</v>
      </c>
    </row>
    <row r="1098" spans="1:5" x14ac:dyDescent="0.25">
      <c r="A1098" s="57">
        <v>2001</v>
      </c>
      <c r="B1098" s="57">
        <v>10.85566</v>
      </c>
      <c r="D1098" s="57">
        <v>2001</v>
      </c>
      <c r="E1098" s="57">
        <v>3.7541630000000001</v>
      </c>
    </row>
    <row r="1099" spans="1:5" x14ac:dyDescent="0.25">
      <c r="A1099" s="57">
        <v>2002</v>
      </c>
      <c r="B1099" s="57">
        <v>-8.1786969999999997</v>
      </c>
      <c r="D1099" s="57">
        <v>2002</v>
      </c>
      <c r="E1099" s="57">
        <v>3.5274860000000001</v>
      </c>
    </row>
    <row r="1100" spans="1:5" x14ac:dyDescent="0.25">
      <c r="A1100" s="57">
        <v>2003</v>
      </c>
      <c r="B1100" s="57">
        <v>-5.2447169999999996</v>
      </c>
      <c r="D1100" s="57">
        <v>2003</v>
      </c>
      <c r="E1100" s="57">
        <v>6.6079049999999997</v>
      </c>
    </row>
    <row r="1101" spans="1:5" x14ac:dyDescent="0.25">
      <c r="A1101" s="57">
        <v>2004</v>
      </c>
      <c r="B1101" s="57">
        <v>-15.543979999999999</v>
      </c>
      <c r="D1101" s="57">
        <v>2004</v>
      </c>
      <c r="E1101" s="57">
        <v>2.9533649999999998</v>
      </c>
    </row>
    <row r="1102" spans="1:5" x14ac:dyDescent="0.25">
      <c r="A1102" s="57">
        <v>2005</v>
      </c>
      <c r="B1102" s="57">
        <v>7.3265459999999996</v>
      </c>
      <c r="D1102" s="57">
        <v>2005</v>
      </c>
      <c r="E1102" s="57">
        <v>5.885675</v>
      </c>
    </row>
    <row r="1103" spans="1:5" x14ac:dyDescent="0.25">
      <c r="A1103" s="57">
        <v>2006</v>
      </c>
      <c r="B1103" s="57">
        <v>-6.7592949999999998</v>
      </c>
      <c r="D1103" s="57">
        <v>2006</v>
      </c>
      <c r="E1103" s="57">
        <v>3.9073150000000001</v>
      </c>
    </row>
    <row r="1104" spans="1:5" x14ac:dyDescent="0.25">
      <c r="A1104" s="57">
        <v>2007</v>
      </c>
      <c r="B1104" s="57">
        <v>7.7372389999999998</v>
      </c>
      <c r="D1104" s="57">
        <v>2007</v>
      </c>
      <c r="E1104" s="57">
        <v>4.1758660000000001</v>
      </c>
    </row>
    <row r="1105" spans="1:5" x14ac:dyDescent="0.25">
      <c r="A1105" s="57">
        <v>2008</v>
      </c>
      <c r="B1105" s="57">
        <v>11.31494</v>
      </c>
      <c r="D1105" s="57">
        <v>2008</v>
      </c>
      <c r="E1105" s="57">
        <v>7.0919980000000002</v>
      </c>
    </row>
    <row r="1106" spans="1:5" x14ac:dyDescent="0.25">
      <c r="A1106" s="57">
        <v>2009</v>
      </c>
      <c r="B1106" s="57">
        <v>11.84206</v>
      </c>
      <c r="D1106" s="57">
        <v>2009</v>
      </c>
      <c r="E1106" s="57">
        <v>6.4760260000000001</v>
      </c>
    </row>
    <row r="1107" spans="1:5" x14ac:dyDescent="0.25">
      <c r="A1107" s="57">
        <v>2010</v>
      </c>
      <c r="B1107" s="57">
        <v>5.8229939999999996</v>
      </c>
      <c r="D1107" s="57">
        <v>2010</v>
      </c>
      <c r="E1107" s="57">
        <v>5.0201039999999999</v>
      </c>
    </row>
    <row r="1108" spans="1:5" x14ac:dyDescent="0.25">
      <c r="A1108" s="57">
        <v>1990</v>
      </c>
      <c r="B1108" s="57">
        <v>-4.1959590000000002</v>
      </c>
      <c r="D1108" s="57">
        <v>1990</v>
      </c>
      <c r="E1108" s="57">
        <v>15.62692</v>
      </c>
    </row>
    <row r="1109" spans="1:5" x14ac:dyDescent="0.25">
      <c r="A1109" s="57">
        <v>1991</v>
      </c>
      <c r="B1109" s="57">
        <v>6.8088100000000003</v>
      </c>
      <c r="D1109" s="57">
        <v>1991</v>
      </c>
      <c r="E1109" s="57">
        <v>8.8965189999999996</v>
      </c>
    </row>
    <row r="1110" spans="1:5" x14ac:dyDescent="0.25">
      <c r="A1110" s="57">
        <v>1992</v>
      </c>
      <c r="B1110" s="57">
        <v>3.7326570000000001</v>
      </c>
      <c r="D1110" s="57">
        <v>1992</v>
      </c>
      <c r="E1110" s="57">
        <v>11.039709999999999</v>
      </c>
    </row>
    <row r="1111" spans="1:5" x14ac:dyDescent="0.25">
      <c r="A1111" s="57">
        <v>1993</v>
      </c>
      <c r="B1111" s="57">
        <v>0.55210400000000004</v>
      </c>
      <c r="D1111" s="57">
        <v>1993</v>
      </c>
      <c r="E1111" s="57">
        <v>-0.79920999999999998</v>
      </c>
    </row>
    <row r="1112" spans="1:5" x14ac:dyDescent="0.25">
      <c r="A1112" s="57">
        <v>1994</v>
      </c>
      <c r="B1112" s="57">
        <v>5.6238130000000002</v>
      </c>
      <c r="D1112" s="57">
        <v>1994</v>
      </c>
      <c r="E1112" s="57">
        <v>5.4249559999999999</v>
      </c>
    </row>
    <row r="1113" spans="1:5" x14ac:dyDescent="0.25">
      <c r="A1113" s="57">
        <v>1995</v>
      </c>
      <c r="B1113" s="57">
        <v>-9.0940900000000005E-2</v>
      </c>
      <c r="D1113" s="57">
        <v>1995</v>
      </c>
      <c r="E1113" s="57">
        <v>-4.9734379999999998</v>
      </c>
    </row>
    <row r="1114" spans="1:5" x14ac:dyDescent="0.25">
      <c r="A1114" s="57">
        <v>1996</v>
      </c>
      <c r="B1114" s="57">
        <v>1.2180839999999999</v>
      </c>
      <c r="D1114" s="57">
        <v>1996</v>
      </c>
      <c r="E1114" s="57">
        <v>4.9938640000000003</v>
      </c>
    </row>
    <row r="1115" spans="1:5" x14ac:dyDescent="0.25">
      <c r="A1115" s="57">
        <v>1997</v>
      </c>
      <c r="B1115" s="57">
        <v>4.7904039999999997</v>
      </c>
      <c r="D1115" s="57">
        <v>1997</v>
      </c>
      <c r="E1115" s="57">
        <v>1.8596630000000001</v>
      </c>
    </row>
    <row r="1116" spans="1:5" x14ac:dyDescent="0.25">
      <c r="A1116" s="57">
        <v>1998</v>
      </c>
      <c r="B1116" s="57">
        <v>-5.3657880000000002</v>
      </c>
      <c r="D1116" s="57">
        <v>1998</v>
      </c>
      <c r="E1116" s="57">
        <v>5.8948710000000002</v>
      </c>
    </row>
    <row r="1117" spans="1:5" x14ac:dyDescent="0.25">
      <c r="A1117" s="57">
        <v>1999</v>
      </c>
      <c r="B1117" s="57">
        <v>10.056179999999999</v>
      </c>
      <c r="D1117" s="57">
        <v>1999</v>
      </c>
      <c r="E1117" s="57">
        <v>3.4943819999999999</v>
      </c>
    </row>
    <row r="1118" spans="1:5" x14ac:dyDescent="0.25">
      <c r="A1118" s="57">
        <v>2000</v>
      </c>
      <c r="B1118" s="57">
        <v>3.4609390000000002</v>
      </c>
      <c r="D1118" s="57">
        <v>2000</v>
      </c>
      <c r="E1118" s="57">
        <v>4.5781150000000004</v>
      </c>
    </row>
    <row r="1119" spans="1:5" x14ac:dyDescent="0.25">
      <c r="A1119" s="57">
        <v>2001</v>
      </c>
      <c r="B1119" s="57">
        <v>3.3524199999999997E-2</v>
      </c>
      <c r="D1119" s="57">
        <v>2001</v>
      </c>
      <c r="E1119" s="57">
        <v>0.82769159999999997</v>
      </c>
    </row>
    <row r="1120" spans="1:5" x14ac:dyDescent="0.25">
      <c r="A1120" s="57">
        <v>2002</v>
      </c>
      <c r="B1120" s="57">
        <v>1.64364</v>
      </c>
      <c r="D1120" s="57">
        <v>2002</v>
      </c>
      <c r="E1120" s="57">
        <v>5.1460369999999998</v>
      </c>
    </row>
    <row r="1121" spans="1:5" x14ac:dyDescent="0.25">
      <c r="A1121" s="57">
        <v>2003</v>
      </c>
      <c r="B1121" s="57">
        <v>3.3032970000000001</v>
      </c>
      <c r="D1121" s="57">
        <v>2003</v>
      </c>
      <c r="E1121" s="57">
        <v>7.1517330000000001</v>
      </c>
    </row>
    <row r="1122" spans="1:5" x14ac:dyDescent="0.25">
      <c r="A1122" s="57">
        <v>2004</v>
      </c>
      <c r="B1122" s="57">
        <v>0.96825079999999997</v>
      </c>
      <c r="D1122" s="57">
        <v>2004</v>
      </c>
      <c r="E1122" s="57">
        <v>3.5197669999999999</v>
      </c>
    </row>
    <row r="1123" spans="1:5" x14ac:dyDescent="0.25">
      <c r="A1123" s="57">
        <v>2005</v>
      </c>
      <c r="B1123" s="57">
        <v>-1.186539</v>
      </c>
      <c r="D1123" s="57">
        <v>2005</v>
      </c>
      <c r="E1123" s="57">
        <v>5.7617919999999998</v>
      </c>
    </row>
    <row r="1124" spans="1:5" x14ac:dyDescent="0.25">
      <c r="A1124" s="57">
        <v>2006</v>
      </c>
      <c r="B1124" s="57">
        <v>1.656579</v>
      </c>
      <c r="D1124" s="57">
        <v>2006</v>
      </c>
      <c r="E1124" s="57">
        <v>6.1947419999999997</v>
      </c>
    </row>
    <row r="1125" spans="1:5" x14ac:dyDescent="0.25">
      <c r="A1125" s="57">
        <v>2007</v>
      </c>
      <c r="B1125" s="57">
        <v>-4.9117050000000004</v>
      </c>
      <c r="D1125" s="57">
        <v>2007</v>
      </c>
      <c r="E1125" s="57">
        <v>6.3354119999999998</v>
      </c>
    </row>
    <row r="1126" spans="1:5" x14ac:dyDescent="0.25">
      <c r="A1126" s="57">
        <v>2008</v>
      </c>
      <c r="B1126" s="57">
        <v>6.2246980000000001</v>
      </c>
      <c r="D1126" s="57">
        <v>2008</v>
      </c>
      <c r="E1126" s="57">
        <v>-0.38228069999999997</v>
      </c>
    </row>
    <row r="1127" spans="1:5" x14ac:dyDescent="0.25">
      <c r="A1127" s="57">
        <v>2009</v>
      </c>
      <c r="B1127" s="57">
        <v>-4.6098489999999996</v>
      </c>
      <c r="D1127" s="57">
        <v>2009</v>
      </c>
      <c r="E1127" s="57">
        <v>0.52056190000000002</v>
      </c>
    </row>
    <row r="1128" spans="1:5" x14ac:dyDescent="0.25">
      <c r="A1128" s="57">
        <v>2010</v>
      </c>
      <c r="B1128" s="57">
        <v>2.5344820000000001</v>
      </c>
      <c r="D1128" s="57">
        <v>2010</v>
      </c>
      <c r="E1128" s="57">
        <v>1.363944</v>
      </c>
    </row>
    <row r="1129" spans="1:5" x14ac:dyDescent="0.25">
      <c r="A1129" s="57">
        <v>1990</v>
      </c>
      <c r="B1129" s="57">
        <v>1.961776</v>
      </c>
      <c r="D1129" s="57">
        <v>1990</v>
      </c>
      <c r="E1129" s="57">
        <v>6.1587099999999999E-2</v>
      </c>
    </row>
    <row r="1130" spans="1:5" x14ac:dyDescent="0.25">
      <c r="A1130" s="57">
        <v>1991</v>
      </c>
      <c r="B1130" s="57">
        <v>2.7858580000000002</v>
      </c>
      <c r="D1130" s="57">
        <v>1991</v>
      </c>
      <c r="E1130" s="57">
        <v>-107.5865</v>
      </c>
    </row>
    <row r="1131" spans="1:5" x14ac:dyDescent="0.25">
      <c r="A1131" s="57">
        <v>1992</v>
      </c>
      <c r="B1131" s="57">
        <v>1.3225469999999999</v>
      </c>
      <c r="D1131" s="57">
        <v>1992</v>
      </c>
      <c r="E1131" s="57">
        <v>21.220690000000001</v>
      </c>
    </row>
    <row r="1132" spans="1:5" x14ac:dyDescent="0.25">
      <c r="A1132" s="57">
        <v>1993</v>
      </c>
      <c r="B1132" s="57">
        <v>-2.7946309999999999</v>
      </c>
      <c r="D1132" s="57">
        <v>1993</v>
      </c>
      <c r="E1132" s="57">
        <v>40.143909999999998</v>
      </c>
    </row>
    <row r="1133" spans="1:5" x14ac:dyDescent="0.25">
      <c r="A1133" s="57">
        <v>1994</v>
      </c>
      <c r="B1133" s="57">
        <v>7.8136219999999996</v>
      </c>
      <c r="D1133" s="57">
        <v>1994</v>
      </c>
      <c r="E1133" s="57">
        <v>-5.2710549999999996</v>
      </c>
    </row>
    <row r="1134" spans="1:5" x14ac:dyDescent="0.25">
      <c r="A1134" s="57">
        <v>1995</v>
      </c>
      <c r="B1134" s="57">
        <v>4.8731549999999997</v>
      </c>
      <c r="D1134" s="57">
        <v>1995</v>
      </c>
      <c r="E1134" s="57">
        <v>-20.33982</v>
      </c>
    </row>
    <row r="1135" spans="1:5" x14ac:dyDescent="0.25">
      <c r="A1135" s="57">
        <v>1996</v>
      </c>
      <c r="B1135" s="57">
        <v>-1.0401100000000001</v>
      </c>
      <c r="D1135" s="57">
        <v>1996</v>
      </c>
      <c r="E1135" s="57">
        <v>40.250399999999999</v>
      </c>
    </row>
    <row r="1136" spans="1:5" x14ac:dyDescent="0.25">
      <c r="A1136" s="57">
        <v>1997</v>
      </c>
      <c r="B1136" s="57">
        <v>5.0331299999999999</v>
      </c>
      <c r="D1136" s="57">
        <v>1997</v>
      </c>
      <c r="E1136" s="57">
        <v>20.019659999999998</v>
      </c>
    </row>
    <row r="1137" spans="1:5" x14ac:dyDescent="0.25">
      <c r="A1137" s="57">
        <v>1998</v>
      </c>
      <c r="B1137" s="57">
        <v>0.64389879999999999</v>
      </c>
      <c r="D1137" s="57">
        <v>1998</v>
      </c>
      <c r="E1137" s="57">
        <v>30.572669999999999</v>
      </c>
    </row>
    <row r="1138" spans="1:5" x14ac:dyDescent="0.25">
      <c r="A1138" s="57">
        <v>1999</v>
      </c>
      <c r="B1138" s="57">
        <v>4.3134129999999997</v>
      </c>
      <c r="D1138" s="57">
        <v>1999</v>
      </c>
      <c r="E1138" s="57">
        <v>17.005490000000002</v>
      </c>
    </row>
    <row r="1139" spans="1:5" x14ac:dyDescent="0.25">
      <c r="A1139" s="57">
        <v>2000</v>
      </c>
      <c r="B1139" s="57">
        <v>16.444870000000002</v>
      </c>
      <c r="D1139" s="57">
        <v>2000</v>
      </c>
      <c r="E1139" s="57">
        <v>1.4148320000000001</v>
      </c>
    </row>
    <row r="1140" spans="1:5" x14ac:dyDescent="0.25">
      <c r="A1140" s="57">
        <v>2001</v>
      </c>
      <c r="B1140" s="57">
        <v>-2.4831029999999998</v>
      </c>
      <c r="D1140" s="57">
        <v>2001</v>
      </c>
      <c r="E1140" s="57">
        <v>2.5990570000000002</v>
      </c>
    </row>
    <row r="1141" spans="1:5" x14ac:dyDescent="0.25">
      <c r="A1141" s="57">
        <v>2002</v>
      </c>
      <c r="B1141" s="57">
        <v>-3.2434850000000002</v>
      </c>
      <c r="D1141" s="57">
        <v>2002</v>
      </c>
      <c r="E1141" s="57">
        <v>-7.7035980000000004</v>
      </c>
    </row>
    <row r="1142" spans="1:5" x14ac:dyDescent="0.25">
      <c r="A1142" s="57">
        <v>2003</v>
      </c>
      <c r="B1142" s="57">
        <v>28.053159999999998</v>
      </c>
      <c r="D1142" s="57">
        <v>2003</v>
      </c>
      <c r="E1142" s="57">
        <v>-41.606720000000003</v>
      </c>
    </row>
    <row r="1143" spans="1:5" x14ac:dyDescent="0.25">
      <c r="A1143" s="57">
        <v>2004</v>
      </c>
      <c r="B1143" s="57">
        <v>6.4457100000000001</v>
      </c>
      <c r="D1143" s="57">
        <v>2004</v>
      </c>
      <c r="E1143" s="57">
        <v>44.677639999999997</v>
      </c>
    </row>
    <row r="1144" spans="1:5" x14ac:dyDescent="0.25">
      <c r="A1144" s="57">
        <v>2005</v>
      </c>
      <c r="B1144" s="57">
        <v>8.9049479999999992</v>
      </c>
      <c r="D1144" s="57">
        <v>2005</v>
      </c>
      <c r="E1144" s="57">
        <v>4.0582289999999999</v>
      </c>
    </row>
    <row r="1145" spans="1:5" x14ac:dyDescent="0.25">
      <c r="A1145" s="57">
        <v>2006</v>
      </c>
      <c r="B1145" s="57">
        <v>1.6699619999999999</v>
      </c>
      <c r="D1145" s="57">
        <v>2006</v>
      </c>
      <c r="E1145" s="57">
        <v>9.3246369999999992</v>
      </c>
    </row>
    <row r="1146" spans="1:5" x14ac:dyDescent="0.25">
      <c r="A1146" s="57">
        <v>2007</v>
      </c>
      <c r="B1146" s="57">
        <v>11.41229</v>
      </c>
      <c r="D1146" s="57">
        <v>2007</v>
      </c>
      <c r="E1146" s="57">
        <v>1.264513</v>
      </c>
    </row>
    <row r="1147" spans="1:5" x14ac:dyDescent="0.25">
      <c r="A1147" s="57">
        <v>2008</v>
      </c>
      <c r="B1147" s="57">
        <v>18.89866</v>
      </c>
      <c r="D1147" s="57">
        <v>2008</v>
      </c>
      <c r="E1147" s="57">
        <v>6.6669099999999997</v>
      </c>
    </row>
    <row r="1148" spans="1:5" x14ac:dyDescent="0.25">
      <c r="A1148" s="57">
        <v>2009</v>
      </c>
      <c r="B1148" s="57">
        <v>-5.5778749999999997</v>
      </c>
      <c r="D1148" s="57">
        <v>2009</v>
      </c>
      <c r="E1148" s="57">
        <v>10.54955</v>
      </c>
    </row>
    <row r="1149" spans="1:5" x14ac:dyDescent="0.25">
      <c r="A1149" s="57">
        <v>2010</v>
      </c>
      <c r="B1149" s="57">
        <v>0.66147990000000001</v>
      </c>
      <c r="D1149" s="57">
        <v>2010</v>
      </c>
      <c r="E1149" s="57">
        <v>6.5814589999999997</v>
      </c>
    </row>
    <row r="1150" spans="1:5" x14ac:dyDescent="0.25">
      <c r="A1150" s="57">
        <v>1990</v>
      </c>
      <c r="B1150" s="57">
        <v>3.0724719999999999</v>
      </c>
      <c r="D1150" s="57">
        <v>1990</v>
      </c>
      <c r="E1150" s="57">
        <v>8.4167100000000001</v>
      </c>
    </row>
    <row r="1151" spans="1:5" x14ac:dyDescent="0.25">
      <c r="A1151" s="57">
        <v>1991</v>
      </c>
      <c r="B1151" s="57">
        <v>9.6465680000000003</v>
      </c>
      <c r="D1151" s="57">
        <v>1991</v>
      </c>
      <c r="E1151" s="57">
        <v>0.80385050000000002</v>
      </c>
    </row>
    <row r="1152" spans="1:5" x14ac:dyDescent="0.25">
      <c r="A1152" s="57">
        <v>1992</v>
      </c>
      <c r="B1152" s="57">
        <v>6.9259890000000004</v>
      </c>
      <c r="D1152" s="57">
        <v>1992</v>
      </c>
      <c r="E1152" s="57">
        <v>1.193316</v>
      </c>
    </row>
    <row r="1153" spans="1:5" x14ac:dyDescent="0.25">
      <c r="A1153" s="57">
        <v>1993</v>
      </c>
      <c r="B1153" s="57">
        <v>4.6759700000000004</v>
      </c>
      <c r="D1153" s="57">
        <v>1993</v>
      </c>
      <c r="E1153" s="57">
        <v>1.9498979999999999</v>
      </c>
    </row>
    <row r="1154" spans="1:5" x14ac:dyDescent="0.25">
      <c r="A1154" s="57">
        <v>1994</v>
      </c>
      <c r="B1154" s="57">
        <v>1.338573</v>
      </c>
      <c r="D1154" s="57">
        <v>1994</v>
      </c>
      <c r="E1154" s="57">
        <v>6.2671169999999998</v>
      </c>
    </row>
    <row r="1155" spans="1:5" x14ac:dyDescent="0.25">
      <c r="A1155" s="57">
        <v>1995</v>
      </c>
      <c r="B1155" s="57">
        <v>4.4723170000000003</v>
      </c>
      <c r="D1155" s="57">
        <v>1995</v>
      </c>
      <c r="E1155" s="57">
        <v>10.41459</v>
      </c>
    </row>
    <row r="1156" spans="1:5" x14ac:dyDescent="0.25">
      <c r="A1156" s="57">
        <v>1996</v>
      </c>
      <c r="B1156" s="57">
        <v>6.8113869999999999</v>
      </c>
      <c r="D1156" s="57">
        <v>1996</v>
      </c>
      <c r="E1156" s="57">
        <v>8.6176060000000003</v>
      </c>
    </row>
    <row r="1157" spans="1:5" x14ac:dyDescent="0.25">
      <c r="A1157" s="57">
        <v>1997</v>
      </c>
      <c r="B1157" s="57">
        <v>-3.7624179999999998</v>
      </c>
      <c r="D1157" s="57">
        <v>1997</v>
      </c>
      <c r="E1157" s="57">
        <v>11.223039999999999</v>
      </c>
    </row>
    <row r="1158" spans="1:5" x14ac:dyDescent="0.25">
      <c r="A1158" s="57">
        <v>1998</v>
      </c>
      <c r="B1158" s="57">
        <v>1.4801960000000001</v>
      </c>
      <c r="D1158" s="57">
        <v>1998</v>
      </c>
      <c r="E1158" s="57">
        <v>8.2347560000000009</v>
      </c>
    </row>
    <row r="1159" spans="1:5" x14ac:dyDescent="0.25">
      <c r="A1159" s="57">
        <v>1999</v>
      </c>
      <c r="B1159" s="57">
        <v>-4.6974910000000003</v>
      </c>
      <c r="D1159" s="57">
        <v>1999</v>
      </c>
      <c r="E1159" s="57">
        <v>10.2676</v>
      </c>
    </row>
    <row r="1160" spans="1:5" x14ac:dyDescent="0.25">
      <c r="A1160" s="57">
        <v>2000</v>
      </c>
      <c r="B1160" s="57">
        <v>8.3275249999999996</v>
      </c>
      <c r="D1160" s="57">
        <v>2000</v>
      </c>
      <c r="E1160" s="57">
        <v>9.9672990000000006</v>
      </c>
    </row>
    <row r="1161" spans="1:5" x14ac:dyDescent="0.25">
      <c r="A1161" s="57">
        <v>2001</v>
      </c>
      <c r="B1161" s="57">
        <v>-6.8305100000000003</v>
      </c>
      <c r="D1161" s="57">
        <v>2001</v>
      </c>
      <c r="E1161" s="57">
        <v>4.6676510000000002</v>
      </c>
    </row>
    <row r="1162" spans="1:5" x14ac:dyDescent="0.25">
      <c r="A1162" s="57">
        <v>2002</v>
      </c>
      <c r="B1162" s="57">
        <v>1.787447</v>
      </c>
      <c r="D1162" s="57">
        <v>2002</v>
      </c>
      <c r="E1162" s="57">
        <v>5.766591</v>
      </c>
    </row>
    <row r="1163" spans="1:5" x14ac:dyDescent="0.25">
      <c r="A1163" s="57">
        <v>2003</v>
      </c>
      <c r="B1163" s="57">
        <v>3.5852659999999998</v>
      </c>
      <c r="D1163" s="57">
        <v>2003</v>
      </c>
      <c r="E1163" s="57">
        <v>5.3946880000000004</v>
      </c>
    </row>
    <row r="1164" spans="1:5" x14ac:dyDescent="0.25">
      <c r="A1164" s="57">
        <v>2004</v>
      </c>
      <c r="B1164" s="57">
        <v>3.2189800000000002</v>
      </c>
      <c r="D1164" s="57">
        <v>2004</v>
      </c>
      <c r="E1164" s="57">
        <v>4.108962</v>
      </c>
    </row>
    <row r="1165" spans="1:5" x14ac:dyDescent="0.25">
      <c r="A1165" s="57">
        <v>2005</v>
      </c>
      <c r="B1165" s="57">
        <v>2.6372439999999999</v>
      </c>
      <c r="D1165" s="57">
        <v>2005</v>
      </c>
      <c r="E1165" s="57">
        <v>5.7924569999999997</v>
      </c>
    </row>
    <row r="1166" spans="1:5" x14ac:dyDescent="0.25">
      <c r="A1166" s="57">
        <v>2006</v>
      </c>
      <c r="B1166" s="57">
        <v>7.119186</v>
      </c>
      <c r="D1166" s="57">
        <v>2006</v>
      </c>
      <c r="E1166" s="57">
        <v>4.8220419999999997</v>
      </c>
    </row>
    <row r="1167" spans="1:5" x14ac:dyDescent="0.25">
      <c r="A1167" s="57">
        <v>2007</v>
      </c>
      <c r="B1167" s="57">
        <v>8.4714480000000005</v>
      </c>
      <c r="D1167" s="57">
        <v>2007</v>
      </c>
      <c r="E1167" s="57">
        <v>5.1277720000000002</v>
      </c>
    </row>
    <row r="1168" spans="1:5" x14ac:dyDescent="0.25">
      <c r="A1168" s="57">
        <v>2008</v>
      </c>
      <c r="B1168" s="57">
        <v>6.9518789999999999</v>
      </c>
      <c r="D1168" s="57">
        <v>2008</v>
      </c>
      <c r="E1168" s="57">
        <v>-3.2143120000000001</v>
      </c>
    </row>
    <row r="1169" spans="1:5" x14ac:dyDescent="0.25">
      <c r="A1169" s="57">
        <v>2009</v>
      </c>
      <c r="B1169" s="57">
        <v>2.0382579999999999</v>
      </c>
      <c r="D1169" s="57">
        <v>2009</v>
      </c>
      <c r="E1169" s="57">
        <v>-9.9717909999999996</v>
      </c>
    </row>
    <row r="1170" spans="1:5" x14ac:dyDescent="0.25">
      <c r="A1170" s="57">
        <v>2010</v>
      </c>
      <c r="B1170" s="57">
        <v>5.4640409999999999</v>
      </c>
      <c r="D1170" s="57">
        <v>2010</v>
      </c>
      <c r="E1170" s="57">
        <v>-1.3991070000000001</v>
      </c>
    </row>
    <row r="1171" spans="1:5" x14ac:dyDescent="0.25">
      <c r="D1171" s="57">
        <v>1990</v>
      </c>
      <c r="E1171" s="57">
        <v>7.7937770000000004</v>
      </c>
    </row>
    <row r="1172" spans="1:5" x14ac:dyDescent="0.25">
      <c r="D1172" s="57">
        <v>1991</v>
      </c>
      <c r="E1172" s="57">
        <v>8.8687919999999991</v>
      </c>
    </row>
    <row r="1173" spans="1:5" x14ac:dyDescent="0.25">
      <c r="D1173" s="57">
        <v>1992</v>
      </c>
      <c r="E1173" s="57">
        <v>7.0352569999999996</v>
      </c>
    </row>
    <row r="1174" spans="1:5" x14ac:dyDescent="0.25">
      <c r="D1174" s="57">
        <v>1993</v>
      </c>
      <c r="E1174" s="57">
        <v>4.2416929999999997</v>
      </c>
    </row>
    <row r="1175" spans="1:5" x14ac:dyDescent="0.25">
      <c r="D1175" s="57">
        <v>1994</v>
      </c>
      <c r="E1175" s="57">
        <v>6.815588</v>
      </c>
    </row>
    <row r="1176" spans="1:5" x14ac:dyDescent="0.25">
      <c r="D1176" s="57">
        <v>1995</v>
      </c>
      <c r="E1176" s="57">
        <v>6.1415110000000004</v>
      </c>
    </row>
    <row r="1177" spans="1:5" x14ac:dyDescent="0.25">
      <c r="D1177" s="57">
        <v>1996</v>
      </c>
      <c r="E1177" s="57">
        <v>5.4357810000000004</v>
      </c>
    </row>
    <row r="1178" spans="1:5" x14ac:dyDescent="0.25">
      <c r="D1178" s="57">
        <v>1997</v>
      </c>
      <c r="E1178" s="57">
        <v>3.212129</v>
      </c>
    </row>
    <row r="1179" spans="1:5" x14ac:dyDescent="0.25">
      <c r="D1179" s="57">
        <v>1998</v>
      </c>
      <c r="E1179" s="57">
        <v>3.8924840000000001</v>
      </c>
    </row>
    <row r="1180" spans="1:5" x14ac:dyDescent="0.25">
      <c r="D1180" s="57">
        <v>1999</v>
      </c>
      <c r="E1180" s="57">
        <v>3.0960930000000002</v>
      </c>
    </row>
    <row r="1181" spans="1:5" x14ac:dyDescent="0.25">
      <c r="D1181" s="57">
        <v>2000</v>
      </c>
      <c r="E1181" s="57">
        <v>8.7826140000000006</v>
      </c>
    </row>
    <row r="1182" spans="1:5" x14ac:dyDescent="0.25">
      <c r="D1182" s="57">
        <v>2001</v>
      </c>
      <c r="E1182" s="57">
        <v>-0.57509429999999995</v>
      </c>
    </row>
    <row r="1183" spans="1:5" x14ac:dyDescent="0.25">
      <c r="D1183" s="57">
        <v>2002</v>
      </c>
      <c r="E1183" s="57">
        <v>-1.302818</v>
      </c>
    </row>
    <row r="1184" spans="1:5" x14ac:dyDescent="0.25">
      <c r="D1184" s="57">
        <v>2003</v>
      </c>
      <c r="E1184" s="57">
        <v>1.572033</v>
      </c>
    </row>
    <row r="1185" spans="4:5" x14ac:dyDescent="0.25">
      <c r="D1185" s="57">
        <v>2004</v>
      </c>
      <c r="E1185" s="57">
        <v>4.8642519999999996</v>
      </c>
    </row>
    <row r="1186" spans="4:5" x14ac:dyDescent="0.25">
      <c r="D1186" s="57">
        <v>2005</v>
      </c>
      <c r="E1186" s="57">
        <v>5.193683</v>
      </c>
    </row>
    <row r="1187" spans="4:5" x14ac:dyDescent="0.25">
      <c r="D1187" s="57">
        <v>2006</v>
      </c>
      <c r="E1187" s="57">
        <v>5.5649689999999996</v>
      </c>
    </row>
    <row r="1188" spans="4:5" x14ac:dyDescent="0.25">
      <c r="D1188" s="57">
        <v>2007</v>
      </c>
      <c r="E1188" s="57">
        <v>5.6780150000000003</v>
      </c>
    </row>
    <row r="1189" spans="4:5" x14ac:dyDescent="0.25">
      <c r="D1189" s="57">
        <v>2008</v>
      </c>
      <c r="E1189" s="57">
        <v>3.9831379999999998</v>
      </c>
    </row>
    <row r="1190" spans="4:5" x14ac:dyDescent="0.25">
      <c r="D1190" s="57">
        <v>2009</v>
      </c>
      <c r="E1190" s="57">
        <v>0.1145626</v>
      </c>
    </row>
    <row r="1191" spans="4:5" x14ac:dyDescent="0.25">
      <c r="D1191" s="57">
        <v>2010</v>
      </c>
      <c r="E1191" s="57">
        <v>4.7569910000000002</v>
      </c>
    </row>
    <row r="1192" spans="4:5" x14ac:dyDescent="0.25">
      <c r="D1192" s="57">
        <v>1990</v>
      </c>
      <c r="E1192" s="57">
        <v>2.2941250000000002</v>
      </c>
    </row>
    <row r="1193" spans="4:5" x14ac:dyDescent="0.25">
      <c r="D1193" s="57">
        <v>1991</v>
      </c>
      <c r="E1193" s="57">
        <v>1.5016860000000001</v>
      </c>
    </row>
    <row r="1194" spans="4:5" x14ac:dyDescent="0.25">
      <c r="D1194" s="57">
        <v>1992</v>
      </c>
      <c r="E1194" s="57">
        <v>0.57834059999999998</v>
      </c>
    </row>
    <row r="1195" spans="4:5" x14ac:dyDescent="0.25">
      <c r="D1195" s="57">
        <v>1993</v>
      </c>
      <c r="E1195" s="57">
        <v>-1.3797140000000001</v>
      </c>
    </row>
    <row r="1196" spans="4:5" x14ac:dyDescent="0.25">
      <c r="D1196" s="57">
        <v>1994</v>
      </c>
      <c r="E1196" s="57">
        <v>2.4362409999999999</v>
      </c>
    </row>
    <row r="1197" spans="4:5" x14ac:dyDescent="0.25">
      <c r="D1197" s="57">
        <v>1995</v>
      </c>
      <c r="E1197" s="57">
        <v>3.2774920000000001</v>
      </c>
    </row>
    <row r="1198" spans="4:5" x14ac:dyDescent="0.25">
      <c r="D1198" s="57">
        <v>1996</v>
      </c>
      <c r="E1198" s="57">
        <v>1.2856190000000001</v>
      </c>
    </row>
    <row r="1199" spans="4:5" x14ac:dyDescent="0.25">
      <c r="D1199" s="57">
        <v>1997</v>
      </c>
      <c r="E1199" s="57">
        <v>1.8918090000000001</v>
      </c>
    </row>
    <row r="1200" spans="4:5" x14ac:dyDescent="0.25">
      <c r="D1200" s="57">
        <v>1998</v>
      </c>
      <c r="E1200" s="57">
        <v>1.3288340000000001</v>
      </c>
    </row>
    <row r="1201" spans="4:5" x14ac:dyDescent="0.25">
      <c r="D1201" s="57">
        <v>1999</v>
      </c>
      <c r="E1201" s="57">
        <v>1.737471</v>
      </c>
    </row>
    <row r="1202" spans="4:5" x14ac:dyDescent="0.25">
      <c r="D1202" s="57">
        <v>2000</v>
      </c>
      <c r="E1202" s="57">
        <v>3.8076509999999999</v>
      </c>
    </row>
    <row r="1203" spans="4:5" x14ac:dyDescent="0.25">
      <c r="D1203" s="57">
        <v>2001</v>
      </c>
      <c r="E1203" s="57">
        <v>1.8802319999999999</v>
      </c>
    </row>
    <row r="1204" spans="4:5" x14ac:dyDescent="0.25">
      <c r="D1204" s="57">
        <v>2002</v>
      </c>
      <c r="E1204" s="57">
        <v>0.58692129999999998</v>
      </c>
    </row>
    <row r="1205" spans="4:5" x14ac:dyDescent="0.25">
      <c r="D1205" s="57">
        <v>2003</v>
      </c>
      <c r="E1205" s="57">
        <v>9.5426899999999995E-2</v>
      </c>
    </row>
    <row r="1206" spans="4:5" x14ac:dyDescent="0.25">
      <c r="D1206" s="57">
        <v>2004</v>
      </c>
      <c r="E1206" s="57">
        <v>1.7805200000000001</v>
      </c>
    </row>
    <row r="1207" spans="4:5" x14ac:dyDescent="0.25">
      <c r="D1207" s="57">
        <v>2005</v>
      </c>
      <c r="E1207" s="57">
        <v>0.84581329999999999</v>
      </c>
    </row>
    <row r="1208" spans="4:5" x14ac:dyDescent="0.25">
      <c r="D1208" s="57">
        <v>2006</v>
      </c>
      <c r="E1208" s="57">
        <v>2.447184</v>
      </c>
    </row>
    <row r="1209" spans="4:5" x14ac:dyDescent="0.25">
      <c r="D1209" s="57">
        <v>2007</v>
      </c>
      <c r="E1209" s="57">
        <v>1.7047190000000001</v>
      </c>
    </row>
    <row r="1210" spans="4:5" x14ac:dyDescent="0.25">
      <c r="D1210" s="57">
        <v>2008</v>
      </c>
      <c r="E1210" s="57">
        <v>-1.2405600000000001</v>
      </c>
    </row>
    <row r="1211" spans="4:5" x14ac:dyDescent="0.25">
      <c r="D1211" s="57">
        <v>2009</v>
      </c>
      <c r="E1211" s="57">
        <v>-5.9280109999999997</v>
      </c>
    </row>
    <row r="1212" spans="4:5" x14ac:dyDescent="0.25">
      <c r="D1212" s="57">
        <v>2010</v>
      </c>
      <c r="E1212" s="57">
        <v>1.7974889999999999</v>
      </c>
    </row>
    <row r="1213" spans="4:5" x14ac:dyDescent="0.25">
      <c r="D1213" s="57">
        <v>1990</v>
      </c>
      <c r="E1213" s="57">
        <v>5.4573999999999998</v>
      </c>
    </row>
    <row r="1214" spans="4:5" x14ac:dyDescent="0.25">
      <c r="D1214" s="57">
        <v>1991</v>
      </c>
      <c r="E1214" s="57">
        <v>3.1910479999999999</v>
      </c>
    </row>
    <row r="1215" spans="4:5" x14ac:dyDescent="0.25">
      <c r="D1215" s="57">
        <v>1992</v>
      </c>
      <c r="E1215" s="57">
        <v>0.59275290000000003</v>
      </c>
    </row>
    <row r="1216" spans="4:5" x14ac:dyDescent="0.25">
      <c r="D1216" s="57">
        <v>1993</v>
      </c>
      <c r="E1216" s="57">
        <v>3.2856799999999999E-2</v>
      </c>
    </row>
    <row r="1217" spans="4:5" x14ac:dyDescent="0.25">
      <c r="D1217" s="57">
        <v>1994</v>
      </c>
      <c r="E1217" s="57">
        <v>0.59241029999999995</v>
      </c>
    </row>
    <row r="1218" spans="4:5" x14ac:dyDescent="0.25">
      <c r="D1218" s="57">
        <v>1995</v>
      </c>
      <c r="E1218" s="57">
        <v>1.6742030000000001</v>
      </c>
    </row>
    <row r="1219" spans="4:5" x14ac:dyDescent="0.25">
      <c r="D1219" s="57">
        <v>1996</v>
      </c>
      <c r="E1219" s="57">
        <v>2.4771779999999999</v>
      </c>
    </row>
    <row r="1220" spans="4:5" x14ac:dyDescent="0.25">
      <c r="D1220" s="57">
        <v>1997</v>
      </c>
      <c r="E1220" s="57">
        <v>1.4732000000000001</v>
      </c>
    </row>
    <row r="1221" spans="4:5" x14ac:dyDescent="0.25">
      <c r="D1221" s="57">
        <v>1998</v>
      </c>
      <c r="E1221" s="57">
        <v>-2.3660139999999998</v>
      </c>
    </row>
    <row r="1222" spans="4:5" x14ac:dyDescent="0.25">
      <c r="D1222" s="57">
        <v>1999</v>
      </c>
      <c r="E1222" s="57">
        <v>-0.49958789999999997</v>
      </c>
    </row>
    <row r="1223" spans="4:5" x14ac:dyDescent="0.25">
      <c r="D1223" s="57">
        <v>2000</v>
      </c>
      <c r="E1223" s="57">
        <v>2.8378329999999998</v>
      </c>
    </row>
    <row r="1224" spans="4:5" x14ac:dyDescent="0.25">
      <c r="D1224" s="57">
        <v>2001</v>
      </c>
      <c r="E1224" s="57">
        <v>-1.28697E-2</v>
      </c>
    </row>
    <row r="1225" spans="4:5" x14ac:dyDescent="0.25">
      <c r="D1225" s="57">
        <v>2002</v>
      </c>
      <c r="E1225" s="57">
        <v>-0.108892</v>
      </c>
    </row>
    <row r="1226" spans="4:5" x14ac:dyDescent="0.25">
      <c r="D1226" s="57">
        <v>2003</v>
      </c>
      <c r="E1226" s="57">
        <v>1.3264800000000001</v>
      </c>
    </row>
    <row r="1227" spans="4:5" x14ac:dyDescent="0.25">
      <c r="D1227" s="57">
        <v>2004</v>
      </c>
      <c r="E1227" s="57">
        <v>2.7135020000000001</v>
      </c>
    </row>
    <row r="1228" spans="4:5" x14ac:dyDescent="0.25">
      <c r="D1228" s="57">
        <v>2005</v>
      </c>
      <c r="E1228" s="57">
        <v>1.9576739999999999</v>
      </c>
    </row>
    <row r="1229" spans="4:5" x14ac:dyDescent="0.25">
      <c r="D1229" s="57">
        <v>2006</v>
      </c>
      <c r="E1229" s="57">
        <v>2.0275609999999999</v>
      </c>
    </row>
    <row r="1230" spans="4:5" x14ac:dyDescent="0.25">
      <c r="D1230" s="57">
        <v>2007</v>
      </c>
      <c r="E1230" s="57">
        <v>2.2439490000000002</v>
      </c>
    </row>
    <row r="1231" spans="4:5" x14ac:dyDescent="0.25">
      <c r="D1231" s="57">
        <v>2008</v>
      </c>
      <c r="E1231" s="57">
        <v>-1.3158639999999999</v>
      </c>
    </row>
    <row r="1232" spans="4:5" x14ac:dyDescent="0.25">
      <c r="D1232" s="57">
        <v>2009</v>
      </c>
      <c r="E1232" s="57">
        <v>-7.4990069999999998</v>
      </c>
    </row>
    <row r="1233" spans="4:5" x14ac:dyDescent="0.25">
      <c r="D1233" s="57">
        <v>2010</v>
      </c>
      <c r="E1233" s="57">
        <v>4.2005129999999999</v>
      </c>
    </row>
    <row r="1234" spans="4:5" x14ac:dyDescent="0.25">
      <c r="D1234" s="57">
        <v>1990</v>
      </c>
      <c r="E1234" s="57">
        <v>5.6953690000000003</v>
      </c>
    </row>
    <row r="1235" spans="4:5" x14ac:dyDescent="0.25">
      <c r="D1235" s="57">
        <v>1991</v>
      </c>
      <c r="E1235" s="57">
        <v>4.032362</v>
      </c>
    </row>
    <row r="1236" spans="4:5" x14ac:dyDescent="0.25">
      <c r="D1236" s="57">
        <v>1992</v>
      </c>
      <c r="E1236" s="57">
        <v>18.053159999999998</v>
      </c>
    </row>
    <row r="1237" spans="4:5" x14ac:dyDescent="0.25">
      <c r="D1237" s="57">
        <v>1993</v>
      </c>
      <c r="E1237" s="57">
        <v>5.9494400000000001</v>
      </c>
    </row>
    <row r="1238" spans="4:5" x14ac:dyDescent="0.25">
      <c r="D1238" s="57">
        <v>1994</v>
      </c>
      <c r="E1238" s="57">
        <v>3.3709820000000001</v>
      </c>
    </row>
    <row r="1239" spans="4:5" x14ac:dyDescent="0.25">
      <c r="D1239" s="57">
        <v>1995</v>
      </c>
      <c r="E1239" s="57">
        <v>6.3765419999999997</v>
      </c>
    </row>
    <row r="1240" spans="4:5" x14ac:dyDescent="0.25">
      <c r="D1240" s="57">
        <v>1996</v>
      </c>
      <c r="E1240" s="57">
        <v>0.2575846</v>
      </c>
    </row>
    <row r="1241" spans="4:5" x14ac:dyDescent="0.25">
      <c r="D1241" s="57">
        <v>1997</v>
      </c>
      <c r="E1241" s="57">
        <v>1.8730830000000001</v>
      </c>
    </row>
    <row r="1242" spans="4:5" x14ac:dyDescent="0.25">
      <c r="D1242" s="57">
        <v>1998</v>
      </c>
      <c r="E1242" s="57">
        <v>1.8565469999999999</v>
      </c>
    </row>
    <row r="1243" spans="4:5" x14ac:dyDescent="0.25">
      <c r="D1243" s="57">
        <v>1999</v>
      </c>
      <c r="E1243" s="57">
        <v>3.8402120000000002</v>
      </c>
    </row>
    <row r="1244" spans="4:5" x14ac:dyDescent="0.25">
      <c r="D1244" s="57">
        <v>2000</v>
      </c>
      <c r="E1244" s="57">
        <v>2.9568989999999999</v>
      </c>
    </row>
    <row r="1245" spans="4:5" x14ac:dyDescent="0.25">
      <c r="D1245" s="57">
        <v>2001</v>
      </c>
      <c r="E1245" s="57">
        <v>5.1928910000000004</v>
      </c>
    </row>
    <row r="1246" spans="4:5" x14ac:dyDescent="0.25">
      <c r="D1246" s="57">
        <v>2002</v>
      </c>
      <c r="E1246" s="57">
        <v>7.2025199999999998</v>
      </c>
    </row>
    <row r="1247" spans="4:5" x14ac:dyDescent="0.25">
      <c r="D1247" s="57">
        <v>2003</v>
      </c>
      <c r="E1247" s="57">
        <v>3.9350770000000002</v>
      </c>
    </row>
    <row r="1248" spans="4:5" x14ac:dyDescent="0.25">
      <c r="D1248" s="57">
        <v>2004</v>
      </c>
      <c r="E1248" s="57">
        <v>8.3133949999999999</v>
      </c>
    </row>
    <row r="1249" spans="4:5" x14ac:dyDescent="0.25">
      <c r="D1249" s="57">
        <v>2005</v>
      </c>
      <c r="E1249" s="57">
        <v>9.6348699999999994</v>
      </c>
    </row>
    <row r="1250" spans="4:5" x14ac:dyDescent="0.25">
      <c r="D1250" s="57">
        <v>2006</v>
      </c>
      <c r="E1250" s="57">
        <v>5.9512939999999999</v>
      </c>
    </row>
    <row r="1251" spans="4:5" x14ac:dyDescent="0.25">
      <c r="D1251" s="57">
        <v>2007</v>
      </c>
      <c r="E1251" s="57">
        <v>7.2957429999999999</v>
      </c>
    </row>
    <row r="1252" spans="4:5" x14ac:dyDescent="0.25">
      <c r="D1252" s="57">
        <v>2008</v>
      </c>
      <c r="E1252" s="57">
        <v>7.4034469999999999</v>
      </c>
    </row>
    <row r="1253" spans="4:5" x14ac:dyDescent="0.25">
      <c r="D1253" s="57">
        <v>2009</v>
      </c>
      <c r="E1253" s="57">
        <v>-0.4747304</v>
      </c>
    </row>
    <row r="1254" spans="4:5" x14ac:dyDescent="0.25">
      <c r="D1254" s="57">
        <v>2010</v>
      </c>
      <c r="E1254" s="57">
        <v>4.8849850000000004</v>
      </c>
    </row>
    <row r="1255" spans="4:5" x14ac:dyDescent="0.25">
      <c r="D1255" s="57">
        <v>1990</v>
      </c>
    </row>
    <row r="1256" spans="4:5" x14ac:dyDescent="0.25">
      <c r="D1256" s="57">
        <v>1991</v>
      </c>
    </row>
    <row r="1257" spans="4:5" x14ac:dyDescent="0.25">
      <c r="D1257" s="57">
        <v>1992</v>
      </c>
    </row>
    <row r="1258" spans="4:5" x14ac:dyDescent="0.25">
      <c r="D1258" s="57">
        <v>1993</v>
      </c>
    </row>
    <row r="1259" spans="4:5" x14ac:dyDescent="0.25">
      <c r="D1259" s="57">
        <v>1994</v>
      </c>
      <c r="E1259" s="57">
        <v>-15.899789999999999</v>
      </c>
    </row>
    <row r="1260" spans="4:5" x14ac:dyDescent="0.25">
      <c r="D1260" s="57">
        <v>1995</v>
      </c>
      <c r="E1260" s="57">
        <v>-13.87941</v>
      </c>
    </row>
    <row r="1261" spans="4:5" x14ac:dyDescent="0.25">
      <c r="D1261" s="57">
        <v>1996</v>
      </c>
      <c r="E1261" s="57">
        <v>-0.52698089999999997</v>
      </c>
    </row>
    <row r="1262" spans="4:5" x14ac:dyDescent="0.25">
      <c r="D1262" s="57">
        <v>1997</v>
      </c>
      <c r="E1262" s="57">
        <v>-1.985862</v>
      </c>
    </row>
    <row r="1263" spans="4:5" x14ac:dyDescent="0.25">
      <c r="D1263" s="57">
        <v>1998</v>
      </c>
      <c r="E1263" s="57">
        <v>-6.4608140000000001</v>
      </c>
    </row>
    <row r="1264" spans="4:5" x14ac:dyDescent="0.25">
      <c r="D1264" s="57">
        <v>1999</v>
      </c>
      <c r="E1264" s="57">
        <v>4.1906790000000003</v>
      </c>
    </row>
    <row r="1265" spans="4:5" x14ac:dyDescent="0.25">
      <c r="D1265" s="57">
        <v>2000</v>
      </c>
      <c r="E1265" s="57">
        <v>6.6181950000000001</v>
      </c>
    </row>
    <row r="1266" spans="4:5" x14ac:dyDescent="0.25">
      <c r="D1266" s="57">
        <v>2001</v>
      </c>
      <c r="E1266" s="57">
        <v>12.58243</v>
      </c>
    </row>
    <row r="1267" spans="4:5" x14ac:dyDescent="0.25">
      <c r="D1267" s="57">
        <v>2002</v>
      </c>
      <c r="E1267" s="57">
        <v>10.110609999999999</v>
      </c>
    </row>
    <row r="1268" spans="4:5" x14ac:dyDescent="0.25">
      <c r="D1268" s="57">
        <v>2003</v>
      </c>
      <c r="E1268" s="57">
        <v>16.230160000000001</v>
      </c>
    </row>
    <row r="1269" spans="4:5" x14ac:dyDescent="0.25">
      <c r="D1269" s="57">
        <v>2004</v>
      </c>
      <c r="E1269" s="57">
        <v>11.16521</v>
      </c>
    </row>
    <row r="1270" spans="4:5" x14ac:dyDescent="0.25">
      <c r="D1270" s="57">
        <v>2005</v>
      </c>
      <c r="E1270" s="57">
        <v>9.083914</v>
      </c>
    </row>
    <row r="1271" spans="4:5" x14ac:dyDescent="0.25">
      <c r="D1271" s="57">
        <v>2006</v>
      </c>
      <c r="E1271" s="57">
        <v>12.85848</v>
      </c>
    </row>
    <row r="1272" spans="4:5" x14ac:dyDescent="0.25">
      <c r="D1272" s="57">
        <v>2007</v>
      </c>
      <c r="E1272" s="57">
        <v>7.2796010000000004</v>
      </c>
    </row>
    <row r="1273" spans="4:5" x14ac:dyDescent="0.25">
      <c r="D1273" s="57">
        <v>2008</v>
      </c>
      <c r="E1273" s="57">
        <v>5.030157</v>
      </c>
    </row>
    <row r="1274" spans="4:5" x14ac:dyDescent="0.25">
      <c r="D1274" s="57">
        <v>2009</v>
      </c>
      <c r="E1274" s="57">
        <v>3.1016810000000001</v>
      </c>
    </row>
    <row r="1275" spans="4:5" x14ac:dyDescent="0.25">
      <c r="D1275" s="57">
        <v>2010</v>
      </c>
      <c r="E1275" s="57">
        <v>7.148523</v>
      </c>
    </row>
    <row r="1276" spans="4:5" x14ac:dyDescent="0.25">
      <c r="D1276" s="57">
        <v>1990</v>
      </c>
      <c r="E1276" s="57">
        <v>3.7954949999999998</v>
      </c>
    </row>
    <row r="1277" spans="4:5" x14ac:dyDescent="0.25">
      <c r="D1277" s="57">
        <v>1991</v>
      </c>
      <c r="E1277" s="57">
        <v>1.5020880000000001</v>
      </c>
    </row>
    <row r="1278" spans="4:5" x14ac:dyDescent="0.25">
      <c r="D1278" s="57">
        <v>1992</v>
      </c>
      <c r="E1278" s="57">
        <v>-1.1706209999999999</v>
      </c>
    </row>
    <row r="1279" spans="4:5" x14ac:dyDescent="0.25">
      <c r="D1279" s="57">
        <v>1993</v>
      </c>
      <c r="E1279" s="57">
        <v>1.2535829999999999</v>
      </c>
    </row>
    <row r="1280" spans="4:5" x14ac:dyDescent="0.25">
      <c r="D1280" s="57">
        <v>1994</v>
      </c>
      <c r="E1280" s="57">
        <v>3.9663360000000001</v>
      </c>
    </row>
    <row r="1281" spans="4:5" x14ac:dyDescent="0.25">
      <c r="D1281" s="57">
        <v>1995</v>
      </c>
      <c r="E1281" s="57">
        <v>4.3274100000000004</v>
      </c>
    </row>
    <row r="1282" spans="4:5" x14ac:dyDescent="0.25">
      <c r="D1282" s="57">
        <v>1996</v>
      </c>
      <c r="E1282" s="57">
        <v>3.6989369999999999</v>
      </c>
    </row>
    <row r="1283" spans="4:5" x14ac:dyDescent="0.25">
      <c r="D1283" s="57">
        <v>1997</v>
      </c>
      <c r="E1283" s="57">
        <v>-1.7652159999999999</v>
      </c>
    </row>
    <row r="1284" spans="4:5" x14ac:dyDescent="0.25">
      <c r="D1284" s="57">
        <v>1998</v>
      </c>
      <c r="E1284" s="57">
        <v>4.3299700000000003</v>
      </c>
    </row>
    <row r="1285" spans="4:5" x14ac:dyDescent="0.25">
      <c r="D1285" s="57">
        <v>1999</v>
      </c>
      <c r="E1285" s="57">
        <v>4.1484909999999999</v>
      </c>
    </row>
    <row r="1286" spans="4:5" x14ac:dyDescent="0.25">
      <c r="D1286" s="57">
        <v>2000</v>
      </c>
      <c r="E1286" s="57">
        <v>0.55419870000000004</v>
      </c>
    </row>
    <row r="1287" spans="4:5" x14ac:dyDescent="0.25">
      <c r="D1287" s="57">
        <v>2001</v>
      </c>
      <c r="E1287" s="57">
        <v>0.86941749999999995</v>
      </c>
    </row>
    <row r="1288" spans="4:5" x14ac:dyDescent="0.25">
      <c r="D1288" s="57">
        <v>2002</v>
      </c>
      <c r="E1288" s="57">
        <v>3.6295099999999998</v>
      </c>
    </row>
    <row r="1289" spans="4:5" x14ac:dyDescent="0.25">
      <c r="D1289" s="57">
        <v>2003</v>
      </c>
      <c r="E1289" s="57">
        <v>5.2376170000000002</v>
      </c>
    </row>
    <row r="1290" spans="4:5" x14ac:dyDescent="0.25">
      <c r="D1290" s="57">
        <v>2004</v>
      </c>
      <c r="E1290" s="57">
        <v>2.2452809999999999</v>
      </c>
    </row>
    <row r="1291" spans="4:5" x14ac:dyDescent="0.25">
      <c r="D1291" s="57">
        <v>2005</v>
      </c>
      <c r="E1291" s="57">
        <v>4.2743890000000002</v>
      </c>
    </row>
    <row r="1292" spans="4:5" x14ac:dyDescent="0.25">
      <c r="D1292" s="57">
        <v>2006</v>
      </c>
      <c r="E1292" s="57">
        <v>4.2375720000000001</v>
      </c>
    </row>
    <row r="1293" spans="4:5" x14ac:dyDescent="0.25">
      <c r="D1293" s="57">
        <v>2007</v>
      </c>
      <c r="E1293" s="57">
        <v>6.4531349999999996</v>
      </c>
    </row>
    <row r="1294" spans="4:5" x14ac:dyDescent="0.25">
      <c r="D1294" s="57">
        <v>2008</v>
      </c>
      <c r="E1294" s="57">
        <v>-0.16977610000000001</v>
      </c>
    </row>
    <row r="1295" spans="4:5" x14ac:dyDescent="0.25">
      <c r="D1295" s="57">
        <v>2009</v>
      </c>
      <c r="E1295" s="57">
        <v>2.0530889999999999</v>
      </c>
    </row>
    <row r="1296" spans="4:5" x14ac:dyDescent="0.25">
      <c r="D1296" s="57">
        <v>2010</v>
      </c>
      <c r="E1296" s="57">
        <v>9.7358259999999994</v>
      </c>
    </row>
    <row r="1297" spans="4:5" x14ac:dyDescent="0.25">
      <c r="D1297" s="57">
        <v>1990</v>
      </c>
      <c r="E1297" s="57">
        <v>10.52248</v>
      </c>
    </row>
    <row r="1298" spans="4:5" x14ac:dyDescent="0.25">
      <c r="D1298" s="57">
        <v>1991</v>
      </c>
      <c r="E1298" s="57">
        <v>9.6773570000000007</v>
      </c>
    </row>
    <row r="1299" spans="4:5" x14ac:dyDescent="0.25">
      <c r="D1299" s="57">
        <v>1992</v>
      </c>
      <c r="E1299" s="57">
        <v>4.0987349999999996</v>
      </c>
    </row>
    <row r="1300" spans="4:5" x14ac:dyDescent="0.25">
      <c r="D1300" s="57">
        <v>1993</v>
      </c>
      <c r="E1300" s="57">
        <v>5.9005720000000004</v>
      </c>
    </row>
    <row r="1301" spans="4:5" x14ac:dyDescent="0.25">
      <c r="D1301" s="57">
        <v>1994</v>
      </c>
      <c r="E1301" s="57">
        <v>8.5468899999999994</v>
      </c>
    </row>
    <row r="1302" spans="4:5" x14ac:dyDescent="0.25">
      <c r="D1302" s="57">
        <v>1995</v>
      </c>
      <c r="E1302" s="57">
        <v>7.7959139999999998</v>
      </c>
    </row>
    <row r="1303" spans="4:5" x14ac:dyDescent="0.25">
      <c r="D1303" s="57">
        <v>1996</v>
      </c>
      <c r="E1303" s="57">
        <v>6.955279</v>
      </c>
    </row>
    <row r="1304" spans="4:5" x14ac:dyDescent="0.25">
      <c r="D1304" s="57">
        <v>1997</v>
      </c>
      <c r="E1304" s="57">
        <v>3.7132930000000002</v>
      </c>
    </row>
    <row r="1305" spans="4:5" x14ac:dyDescent="0.25">
      <c r="D1305" s="57">
        <v>1998</v>
      </c>
      <c r="E1305" s="57">
        <v>-10.726990000000001</v>
      </c>
    </row>
    <row r="1306" spans="4:5" x14ac:dyDescent="0.25">
      <c r="D1306" s="57">
        <v>1999</v>
      </c>
      <c r="E1306" s="57">
        <v>12.01798</v>
      </c>
    </row>
    <row r="1307" spans="4:5" x14ac:dyDescent="0.25">
      <c r="D1307" s="57">
        <v>2000</v>
      </c>
      <c r="E1307" s="57">
        <v>8.4713960000000004</v>
      </c>
    </row>
    <row r="1308" spans="4:5" x14ac:dyDescent="0.25">
      <c r="D1308" s="57">
        <v>2001</v>
      </c>
      <c r="E1308" s="57">
        <v>3.6054050000000002</v>
      </c>
    </row>
    <row r="1309" spans="4:5" x14ac:dyDescent="0.25">
      <c r="D1309" s="57">
        <v>2002</v>
      </c>
      <c r="E1309" s="57">
        <v>7.0141410000000004</v>
      </c>
    </row>
    <row r="1310" spans="4:5" x14ac:dyDescent="0.25">
      <c r="D1310" s="57">
        <v>2003</v>
      </c>
      <c r="E1310" s="57">
        <v>2.620079</v>
      </c>
    </row>
    <row r="1311" spans="4:5" x14ac:dyDescent="0.25">
      <c r="D1311" s="57">
        <v>2004</v>
      </c>
      <c r="E1311" s="57">
        <v>4.1473560000000003</v>
      </c>
    </row>
    <row r="1312" spans="4:5" x14ac:dyDescent="0.25">
      <c r="D1312" s="57">
        <v>2005</v>
      </c>
      <c r="E1312" s="57">
        <v>3.787515</v>
      </c>
    </row>
    <row r="1313" spans="4:5" x14ac:dyDescent="0.25">
      <c r="D1313" s="57">
        <v>2006</v>
      </c>
      <c r="E1313" s="57">
        <v>4.9047530000000004</v>
      </c>
    </row>
    <row r="1314" spans="4:5" x14ac:dyDescent="0.25">
      <c r="D1314" s="57">
        <v>2007</v>
      </c>
      <c r="E1314" s="57">
        <v>4.9475160000000002</v>
      </c>
    </row>
    <row r="1315" spans="4:5" x14ac:dyDescent="0.25">
      <c r="D1315" s="57">
        <v>2008</v>
      </c>
      <c r="E1315" s="57">
        <v>2.2279840000000002</v>
      </c>
    </row>
    <row r="1316" spans="4:5" x14ac:dyDescent="0.25">
      <c r="D1316" s="57">
        <v>2009</v>
      </c>
      <c r="E1316" s="57">
        <v>-1.348919</v>
      </c>
    </row>
    <row r="1317" spans="4:5" x14ac:dyDescent="0.25">
      <c r="D1317" s="57">
        <v>2010</v>
      </c>
      <c r="E1317" s="57">
        <v>7.0225850000000003</v>
      </c>
    </row>
    <row r="1318" spans="4:5" x14ac:dyDescent="0.25">
      <c r="D1318" s="57">
        <v>1990</v>
      </c>
    </row>
    <row r="1319" spans="4:5" x14ac:dyDescent="0.25">
      <c r="D1319" s="57">
        <v>1991</v>
      </c>
    </row>
    <row r="1320" spans="4:5" x14ac:dyDescent="0.25">
      <c r="D1320" s="57">
        <v>1992</v>
      </c>
    </row>
    <row r="1321" spans="4:5" x14ac:dyDescent="0.25">
      <c r="D1321" s="57">
        <v>1993</v>
      </c>
    </row>
    <row r="1322" spans="4:5" x14ac:dyDescent="0.25">
      <c r="D1322" s="57">
        <v>1994</v>
      </c>
      <c r="E1322" s="57">
        <v>-20.294360000000001</v>
      </c>
    </row>
    <row r="1323" spans="4:5" x14ac:dyDescent="0.25">
      <c r="D1323" s="57">
        <v>1995</v>
      </c>
      <c r="E1323" s="57">
        <v>-18.850290000000001</v>
      </c>
    </row>
    <row r="1324" spans="4:5" x14ac:dyDescent="0.25">
      <c r="D1324" s="57">
        <v>1996</v>
      </c>
      <c r="E1324" s="57">
        <v>5.5074209999999999</v>
      </c>
    </row>
    <row r="1325" spans="4:5" x14ac:dyDescent="0.25">
      <c r="D1325" s="57">
        <v>1997</v>
      </c>
      <c r="E1325" s="57">
        <v>13.35505</v>
      </c>
    </row>
    <row r="1326" spans="4:5" x14ac:dyDescent="0.25">
      <c r="D1326" s="57">
        <v>1998</v>
      </c>
      <c r="E1326" s="57">
        <v>3.9391609999999999</v>
      </c>
    </row>
    <row r="1327" spans="4:5" x14ac:dyDescent="0.25">
      <c r="D1327" s="57">
        <v>1999</v>
      </c>
      <c r="E1327" s="57">
        <v>1.6589510000000001</v>
      </c>
    </row>
    <row r="1328" spans="4:5" x14ac:dyDescent="0.25">
      <c r="D1328" s="57">
        <v>2000</v>
      </c>
      <c r="E1328" s="57">
        <v>3.472909</v>
      </c>
    </row>
    <row r="1329" spans="4:5" x14ac:dyDescent="0.25">
      <c r="D1329" s="57">
        <v>2001</v>
      </c>
      <c r="E1329" s="57">
        <v>5.350473</v>
      </c>
    </row>
    <row r="1330" spans="4:5" x14ac:dyDescent="0.25">
      <c r="D1330" s="57">
        <v>2002</v>
      </c>
      <c r="E1330" s="57">
        <v>0.46103769999999999</v>
      </c>
    </row>
    <row r="1331" spans="4:5" x14ac:dyDescent="0.25">
      <c r="D1331" s="57">
        <v>2003</v>
      </c>
      <c r="E1331" s="57">
        <v>9.1535620000000009</v>
      </c>
    </row>
    <row r="1332" spans="4:5" x14ac:dyDescent="0.25">
      <c r="D1332" s="57">
        <v>2004</v>
      </c>
      <c r="E1332" s="57">
        <v>5.7892770000000002</v>
      </c>
    </row>
    <row r="1333" spans="4:5" x14ac:dyDescent="0.25">
      <c r="D1333" s="57">
        <v>2005</v>
      </c>
      <c r="E1333" s="57">
        <v>-0.33213500000000001</v>
      </c>
    </row>
    <row r="1334" spans="4:5" x14ac:dyDescent="0.25">
      <c r="D1334" s="57">
        <v>2006</v>
      </c>
      <c r="E1334" s="57">
        <v>1.486356</v>
      </c>
    </row>
    <row r="1335" spans="4:5" x14ac:dyDescent="0.25">
      <c r="D1335" s="57">
        <v>2007</v>
      </c>
      <c r="E1335" s="57">
        <v>6.2750899999999996</v>
      </c>
    </row>
    <row r="1336" spans="4:5" x14ac:dyDescent="0.25">
      <c r="D1336" s="57">
        <v>2008</v>
      </c>
      <c r="E1336" s="57">
        <v>8.0890129999999996</v>
      </c>
    </row>
    <row r="1337" spans="4:5" x14ac:dyDescent="0.25">
      <c r="D1337" s="57">
        <v>2009</v>
      </c>
      <c r="E1337" s="57">
        <v>-8.6768300000000007E-2</v>
      </c>
    </row>
    <row r="1338" spans="4:5" x14ac:dyDescent="0.25">
      <c r="D1338" s="57">
        <v>2010</v>
      </c>
      <c r="E1338" s="57">
        <v>0.69221310000000003</v>
      </c>
    </row>
    <row r="1339" spans="4:5" x14ac:dyDescent="0.25">
      <c r="D1339" s="57">
        <v>1990</v>
      </c>
      <c r="E1339" s="57">
        <v>5.6495689999999996</v>
      </c>
    </row>
    <row r="1340" spans="4:5" x14ac:dyDescent="0.25">
      <c r="D1340" s="57">
        <v>1991</v>
      </c>
      <c r="E1340" s="57">
        <v>4.1113359999999997</v>
      </c>
    </row>
    <row r="1341" spans="4:5" x14ac:dyDescent="0.25">
      <c r="D1341" s="57">
        <v>1992</v>
      </c>
      <c r="E1341" s="57">
        <v>6.2570220000000001</v>
      </c>
    </row>
    <row r="1342" spans="4:5" x14ac:dyDescent="0.25">
      <c r="D1342" s="57">
        <v>1993</v>
      </c>
      <c r="E1342" s="57">
        <v>5.6300540000000003</v>
      </c>
    </row>
    <row r="1343" spans="4:5" x14ac:dyDescent="0.25">
      <c r="D1343" s="57">
        <v>1994</v>
      </c>
      <c r="E1343" s="57">
        <v>8.0853319999999993</v>
      </c>
    </row>
    <row r="1344" spans="4:5" x14ac:dyDescent="0.25">
      <c r="D1344" s="57">
        <v>1995</v>
      </c>
      <c r="E1344" s="57">
        <v>7.0815320000000002</v>
      </c>
    </row>
    <row r="1345" spans="4:5" x14ac:dyDescent="0.25">
      <c r="D1345" s="57">
        <v>1996</v>
      </c>
      <c r="E1345" s="57">
        <v>7.1921939999999998</v>
      </c>
    </row>
    <row r="1346" spans="4:5" x14ac:dyDescent="0.25">
      <c r="D1346" s="57">
        <v>1997</v>
      </c>
      <c r="E1346" s="57">
        <v>6.5577139999999998</v>
      </c>
    </row>
    <row r="1347" spans="4:5" x14ac:dyDescent="0.25">
      <c r="D1347" s="57">
        <v>1998</v>
      </c>
      <c r="E1347" s="57">
        <v>4.7113200000000001E-2</v>
      </c>
    </row>
    <row r="1348" spans="4:5" x14ac:dyDescent="0.25">
      <c r="D1348" s="57">
        <v>1999</v>
      </c>
      <c r="E1348" s="57">
        <v>4.3723520000000002</v>
      </c>
    </row>
    <row r="1349" spans="4:5" x14ac:dyDescent="0.25">
      <c r="D1349" s="57">
        <v>2000</v>
      </c>
      <c r="E1349" s="57">
        <v>8.1378219999999999</v>
      </c>
    </row>
    <row r="1350" spans="4:5" x14ac:dyDescent="0.25">
      <c r="D1350" s="57">
        <v>2001</v>
      </c>
      <c r="E1350" s="57">
        <v>4.4580780000000004</v>
      </c>
    </row>
    <row r="1351" spans="4:5" x14ac:dyDescent="0.25">
      <c r="D1351" s="57">
        <v>2002</v>
      </c>
      <c r="E1351" s="57">
        <v>5.5353979999999998</v>
      </c>
    </row>
    <row r="1352" spans="4:5" x14ac:dyDescent="0.25">
      <c r="D1352" s="57">
        <v>2003</v>
      </c>
      <c r="E1352" s="57">
        <v>5.403486</v>
      </c>
    </row>
    <row r="1353" spans="4:5" x14ac:dyDescent="0.25">
      <c r="D1353" s="57">
        <v>2004</v>
      </c>
      <c r="E1353" s="57">
        <v>6.6662499999999998</v>
      </c>
    </row>
    <row r="1354" spans="4:5" x14ac:dyDescent="0.25">
      <c r="D1354" s="57">
        <v>2005</v>
      </c>
      <c r="E1354" s="57">
        <v>8.9127469999999995</v>
      </c>
    </row>
    <row r="1355" spans="4:5" x14ac:dyDescent="0.25">
      <c r="D1355" s="57">
        <v>2006</v>
      </c>
      <c r="E1355" s="57">
        <v>9.6950690000000002</v>
      </c>
    </row>
    <row r="1356" spans="4:5" x14ac:dyDescent="0.25">
      <c r="D1356" s="57">
        <v>2007</v>
      </c>
      <c r="E1356" s="57">
        <v>16.374490000000002</v>
      </c>
    </row>
    <row r="1357" spans="4:5" x14ac:dyDescent="0.25">
      <c r="D1357" s="57">
        <v>2008</v>
      </c>
      <c r="E1357" s="57">
        <v>8.0770999999999997</v>
      </c>
    </row>
    <row r="1358" spans="4:5" x14ac:dyDescent="0.25">
      <c r="D1358" s="57">
        <v>2009</v>
      </c>
      <c r="E1358" s="57">
        <v>9.4769950000000005</v>
      </c>
    </row>
    <row r="1359" spans="4:5" x14ac:dyDescent="0.25">
      <c r="D1359" s="57">
        <v>2010</v>
      </c>
      <c r="E1359" s="57">
        <v>6.7742300000000002</v>
      </c>
    </row>
    <row r="1360" spans="4:5" x14ac:dyDescent="0.25">
      <c r="D1360" s="57">
        <v>1990</v>
      </c>
      <c r="E1360" s="57">
        <v>33.244459999999997</v>
      </c>
    </row>
    <row r="1361" spans="4:5" x14ac:dyDescent="0.25">
      <c r="D1361" s="57">
        <v>1991</v>
      </c>
      <c r="E1361" s="57">
        <v>31.68984</v>
      </c>
    </row>
    <row r="1362" spans="4:5" x14ac:dyDescent="0.25">
      <c r="D1362" s="57">
        <v>1992</v>
      </c>
      <c r="E1362" s="57">
        <v>-3.24492</v>
      </c>
    </row>
    <row r="1363" spans="4:5" x14ac:dyDescent="0.25">
      <c r="D1363" s="57">
        <v>1993</v>
      </c>
      <c r="E1363" s="57">
        <v>8.733886</v>
      </c>
    </row>
    <row r="1364" spans="4:5" x14ac:dyDescent="0.25">
      <c r="D1364" s="57">
        <v>1994</v>
      </c>
      <c r="E1364" s="57">
        <v>7.8288219999999997</v>
      </c>
    </row>
    <row r="1365" spans="4:5" x14ac:dyDescent="0.25">
      <c r="D1365" s="57">
        <v>1995</v>
      </c>
      <c r="E1365" s="57">
        <v>6.3198809999999996</v>
      </c>
    </row>
    <row r="1366" spans="4:5" x14ac:dyDescent="0.25">
      <c r="D1366" s="57">
        <v>1996</v>
      </c>
      <c r="E1366" s="57">
        <v>4.4292449999999999</v>
      </c>
    </row>
    <row r="1367" spans="4:5" x14ac:dyDescent="0.25">
      <c r="D1367" s="57">
        <v>1997</v>
      </c>
      <c r="E1367" s="57">
        <v>-6.7459199999999999</v>
      </c>
    </row>
    <row r="1368" spans="4:5" x14ac:dyDescent="0.25">
      <c r="D1368" s="57">
        <v>1998</v>
      </c>
      <c r="E1368" s="57">
        <v>4.5818969999999997</v>
      </c>
    </row>
    <row r="1369" spans="4:5" x14ac:dyDescent="0.25">
      <c r="D1369" s="57">
        <v>1999</v>
      </c>
      <c r="E1369" s="57">
        <v>-3.5862919999999998</v>
      </c>
    </row>
    <row r="1370" spans="4:5" x14ac:dyDescent="0.25">
      <c r="D1370" s="57">
        <v>2000</v>
      </c>
      <c r="E1370" s="57">
        <v>0.3199438</v>
      </c>
    </row>
    <row r="1371" spans="4:5" x14ac:dyDescent="0.25">
      <c r="D1371" s="57">
        <v>2001</v>
      </c>
      <c r="E1371" s="57">
        <v>5.1811970000000001</v>
      </c>
    </row>
    <row r="1372" spans="4:5" x14ac:dyDescent="0.25">
      <c r="D1372" s="57">
        <v>2002</v>
      </c>
      <c r="E1372" s="57">
        <v>1.501897</v>
      </c>
    </row>
    <row r="1373" spans="4:5" x14ac:dyDescent="0.25">
      <c r="D1373" s="57">
        <v>2003</v>
      </c>
      <c r="E1373" s="57">
        <v>3.512642</v>
      </c>
    </row>
    <row r="1374" spans="4:5" x14ac:dyDescent="0.25">
      <c r="D1374" s="57">
        <v>2004</v>
      </c>
      <c r="E1374" s="57">
        <v>8.4956650000000007</v>
      </c>
    </row>
    <row r="1375" spans="4:5" x14ac:dyDescent="0.25">
      <c r="D1375" s="57">
        <v>2005</v>
      </c>
      <c r="E1375" s="57">
        <v>0.59246549999999998</v>
      </c>
    </row>
    <row r="1376" spans="4:5" x14ac:dyDescent="0.25">
      <c r="D1376" s="57">
        <v>2006</v>
      </c>
      <c r="E1376" s="57">
        <v>1.3019579999999999</v>
      </c>
    </row>
    <row r="1377" spans="4:5" x14ac:dyDescent="0.25">
      <c r="D1377" s="57">
        <v>2007</v>
      </c>
      <c r="E1377" s="57">
        <v>7.1041869999999996</v>
      </c>
    </row>
    <row r="1378" spans="4:5" x14ac:dyDescent="0.25">
      <c r="D1378" s="57">
        <v>2008</v>
      </c>
      <c r="E1378" s="57">
        <v>10.02764</v>
      </c>
    </row>
    <row r="1379" spans="4:5" x14ac:dyDescent="0.25">
      <c r="D1379" s="57">
        <v>2009</v>
      </c>
      <c r="E1379" s="57">
        <v>8.10426</v>
      </c>
    </row>
    <row r="1380" spans="4:5" x14ac:dyDescent="0.25">
      <c r="D1380" s="57">
        <v>2010</v>
      </c>
      <c r="E1380" s="57">
        <v>5.42591</v>
      </c>
    </row>
    <row r="1381" spans="4:5" x14ac:dyDescent="0.25">
      <c r="D1381" s="57">
        <v>1990</v>
      </c>
      <c r="E1381" s="57">
        <v>-73.193969999999993</v>
      </c>
    </row>
    <row r="1382" spans="4:5" x14ac:dyDescent="0.25">
      <c r="D1382" s="57">
        <v>1991</v>
      </c>
      <c r="E1382" s="57">
        <v>-13.21289</v>
      </c>
    </row>
    <row r="1383" spans="4:5" x14ac:dyDescent="0.25">
      <c r="D1383" s="57">
        <v>1992</v>
      </c>
      <c r="E1383" s="57">
        <v>-45.339199999999998</v>
      </c>
    </row>
    <row r="1384" spans="4:5" x14ac:dyDescent="0.25">
      <c r="D1384" s="57">
        <v>1993</v>
      </c>
      <c r="E1384" s="57">
        <v>-40.021169999999998</v>
      </c>
    </row>
    <row r="1385" spans="4:5" x14ac:dyDescent="0.25">
      <c r="D1385" s="57">
        <v>1994</v>
      </c>
      <c r="E1385" s="57">
        <v>-24.542059999999999</v>
      </c>
    </row>
    <row r="1386" spans="4:5" x14ac:dyDescent="0.25">
      <c r="D1386" s="57">
        <v>1995</v>
      </c>
      <c r="E1386" s="57">
        <v>-4.3606819999999997</v>
      </c>
    </row>
    <row r="1387" spans="4:5" x14ac:dyDescent="0.25">
      <c r="D1387" s="57">
        <v>1996</v>
      </c>
      <c r="E1387" s="57">
        <v>11.44125</v>
      </c>
    </row>
    <row r="1388" spans="4:5" x14ac:dyDescent="0.25">
      <c r="D1388" s="57">
        <v>1997</v>
      </c>
      <c r="E1388" s="57">
        <v>72.408720000000002</v>
      </c>
    </row>
    <row r="1389" spans="4:5" x14ac:dyDescent="0.25">
      <c r="D1389" s="57">
        <v>1998</v>
      </c>
      <c r="E1389" s="57">
        <v>25.978179999999998</v>
      </c>
    </row>
    <row r="1390" spans="4:5" x14ac:dyDescent="0.25">
      <c r="D1390" s="57">
        <v>1999</v>
      </c>
      <c r="E1390" s="57">
        <v>21.460329999999999</v>
      </c>
    </row>
    <row r="1391" spans="4:5" x14ac:dyDescent="0.25">
      <c r="D1391" s="57">
        <v>2000</v>
      </c>
      <c r="E1391" s="57">
        <v>20.80969</v>
      </c>
    </row>
    <row r="1392" spans="4:5" x14ac:dyDescent="0.25">
      <c r="D1392" s="57">
        <v>2001</v>
      </c>
      <c r="E1392" s="57">
        <v>3.7916289999999999</v>
      </c>
    </row>
    <row r="1393" spans="4:5" x14ac:dyDescent="0.25">
      <c r="D1393" s="57">
        <v>2002</v>
      </c>
      <c r="E1393" s="57">
        <v>3.9473739999999999</v>
      </c>
    </row>
    <row r="1394" spans="4:5" x14ac:dyDescent="0.25">
      <c r="D1394" s="57">
        <v>2003</v>
      </c>
      <c r="E1394" s="57">
        <v>-36.03622</v>
      </c>
    </row>
    <row r="1395" spans="4:5" x14ac:dyDescent="0.25">
      <c r="D1395" s="57">
        <v>2004</v>
      </c>
      <c r="E1395" s="57">
        <v>0.94868390000000002</v>
      </c>
    </row>
    <row r="1396" spans="4:5" x14ac:dyDescent="0.25">
      <c r="D1396" s="57">
        <v>2005</v>
      </c>
      <c r="E1396" s="57">
        <v>4.056082</v>
      </c>
    </row>
    <row r="1397" spans="4:5" x14ac:dyDescent="0.25">
      <c r="D1397" s="57">
        <v>2006</v>
      </c>
      <c r="E1397" s="57">
        <v>10.575570000000001</v>
      </c>
    </row>
    <row r="1398" spans="4:5" x14ac:dyDescent="0.25">
      <c r="D1398" s="57">
        <v>2007</v>
      </c>
      <c r="E1398" s="57">
        <v>18.05584</v>
      </c>
    </row>
    <row r="1399" spans="4:5" x14ac:dyDescent="0.25">
      <c r="D1399" s="57">
        <v>2008</v>
      </c>
      <c r="E1399" s="57">
        <v>3.0829559999999998</v>
      </c>
    </row>
    <row r="1400" spans="4:5" x14ac:dyDescent="0.25">
      <c r="D1400" s="57">
        <v>2009</v>
      </c>
      <c r="E1400" s="57">
        <v>4.0801809999999996</v>
      </c>
    </row>
    <row r="1401" spans="4:5" x14ac:dyDescent="0.25">
      <c r="D1401" s="57">
        <v>2010</v>
      </c>
      <c r="E1401" s="57">
        <v>6.5735599999999996</v>
      </c>
    </row>
    <row r="1402" spans="4:5" x14ac:dyDescent="0.25">
      <c r="D1402" s="57">
        <v>1990</v>
      </c>
      <c r="E1402" s="57">
        <v>21.240100000000002</v>
      </c>
    </row>
    <row r="1403" spans="4:5" x14ac:dyDescent="0.25">
      <c r="D1403" s="57">
        <v>1991</v>
      </c>
      <c r="E1403" s="57">
        <v>14.16987</v>
      </c>
    </row>
    <row r="1404" spans="4:5" x14ac:dyDescent="0.25">
      <c r="D1404" s="57">
        <v>1992</v>
      </c>
      <c r="E1404" s="57">
        <v>-0.88756000000000002</v>
      </c>
    </row>
    <row r="1405" spans="4:5" x14ac:dyDescent="0.25">
      <c r="D1405" s="57">
        <v>1993</v>
      </c>
      <c r="E1405" s="57">
        <v>-2.5200960000000001</v>
      </c>
    </row>
    <row r="1406" spans="4:5" x14ac:dyDescent="0.25">
      <c r="D1406" s="57">
        <v>1994</v>
      </c>
      <c r="E1406" s="57">
        <v>-7.0890009999999997</v>
      </c>
    </row>
    <row r="1407" spans="4:5" x14ac:dyDescent="0.25">
      <c r="D1407" s="57">
        <v>1995</v>
      </c>
      <c r="E1407" s="57">
        <v>5.097931</v>
      </c>
    </row>
    <row r="1408" spans="4:5" x14ac:dyDescent="0.25">
      <c r="D1408" s="57">
        <v>1996</v>
      </c>
      <c r="E1408" s="57">
        <v>-4.6379060000000001</v>
      </c>
    </row>
    <row r="1409" spans="4:5" x14ac:dyDescent="0.25">
      <c r="D1409" s="57">
        <v>1997</v>
      </c>
      <c r="E1409" s="57">
        <v>13.22138</v>
      </c>
    </row>
    <row r="1410" spans="4:5" x14ac:dyDescent="0.25">
      <c r="D1410" s="57">
        <v>1998</v>
      </c>
      <c r="E1410" s="57">
        <v>-15.058109999999999</v>
      </c>
    </row>
    <row r="1411" spans="4:5" x14ac:dyDescent="0.25">
      <c r="D1411" s="57">
        <v>1999</v>
      </c>
      <c r="E1411" s="57">
        <v>2.2451490000000001</v>
      </c>
    </row>
    <row r="1412" spans="4:5" x14ac:dyDescent="0.25">
      <c r="D1412" s="57">
        <v>2000</v>
      </c>
      <c r="E1412" s="57">
        <v>11.28581</v>
      </c>
    </row>
    <row r="1413" spans="4:5" x14ac:dyDescent="0.25">
      <c r="D1413" s="57">
        <v>2001</v>
      </c>
      <c r="E1413" s="57">
        <v>-9.6470800000000008</v>
      </c>
    </row>
    <row r="1414" spans="4:5" x14ac:dyDescent="0.25">
      <c r="D1414" s="57">
        <v>2002</v>
      </c>
      <c r="E1414" s="57">
        <v>2.2713320000000001</v>
      </c>
    </row>
    <row r="1415" spans="4:5" x14ac:dyDescent="0.25">
      <c r="D1415" s="57">
        <v>2003</v>
      </c>
      <c r="E1415" s="57">
        <v>12.77801</v>
      </c>
    </row>
    <row r="1416" spans="4:5" x14ac:dyDescent="0.25">
      <c r="D1416" s="57">
        <v>2004</v>
      </c>
      <c r="E1416" s="57">
        <v>7.0098469999999997</v>
      </c>
    </row>
    <row r="1417" spans="4:5" x14ac:dyDescent="0.25">
      <c r="D1417" s="57">
        <v>2005</v>
      </c>
      <c r="E1417" s="57">
        <v>4.2758060000000002</v>
      </c>
    </row>
    <row r="1418" spans="4:5" x14ac:dyDescent="0.25">
      <c r="D1418" s="57">
        <v>2006</v>
      </c>
      <c r="E1418" s="57">
        <v>9.1774789999999999</v>
      </c>
    </row>
    <row r="1419" spans="4:5" x14ac:dyDescent="0.25">
      <c r="D1419" s="57">
        <v>2007</v>
      </c>
      <c r="E1419" s="57">
        <v>4.9327389999999998</v>
      </c>
    </row>
    <row r="1420" spans="4:5" x14ac:dyDescent="0.25">
      <c r="D1420" s="57">
        <v>2008</v>
      </c>
      <c r="E1420" s="57">
        <v>1.7703150000000001</v>
      </c>
    </row>
    <row r="1421" spans="4:5" x14ac:dyDescent="0.25">
      <c r="D1421" s="57">
        <v>2009</v>
      </c>
      <c r="E1421" s="57">
        <v>-0.13976</v>
      </c>
    </row>
    <row r="1422" spans="4:5" x14ac:dyDescent="0.25">
      <c r="D1422" s="57">
        <v>2010</v>
      </c>
      <c r="E1422" s="57">
        <v>3.9793509999999999</v>
      </c>
    </row>
    <row r="1423" spans="4:5" x14ac:dyDescent="0.25">
      <c r="D1423" s="57">
        <v>1990</v>
      </c>
    </row>
    <row r="1424" spans="4:5" x14ac:dyDescent="0.25">
      <c r="D1424" s="57">
        <v>1991</v>
      </c>
    </row>
    <row r="1425" spans="4:5" x14ac:dyDescent="0.25">
      <c r="D1425" s="57">
        <v>1992</v>
      </c>
    </row>
    <row r="1426" spans="4:5" x14ac:dyDescent="0.25">
      <c r="D1426" s="57">
        <v>1993</v>
      </c>
    </row>
    <row r="1427" spans="4:5" x14ac:dyDescent="0.25">
      <c r="D1427" s="57">
        <v>1994</v>
      </c>
      <c r="E1427" s="57">
        <v>-14.433299999999999</v>
      </c>
    </row>
    <row r="1428" spans="4:5" x14ac:dyDescent="0.25">
      <c r="D1428" s="57">
        <v>1995</v>
      </c>
      <c r="E1428" s="57">
        <v>1.2172419999999999</v>
      </c>
    </row>
    <row r="1429" spans="4:5" x14ac:dyDescent="0.25">
      <c r="D1429" s="57">
        <v>1996</v>
      </c>
      <c r="E1429" s="57">
        <v>4.7367189999999999</v>
      </c>
    </row>
    <row r="1430" spans="4:5" x14ac:dyDescent="0.25">
      <c r="D1430" s="57">
        <v>1997</v>
      </c>
      <c r="E1430" s="57">
        <v>5.995457</v>
      </c>
    </row>
    <row r="1431" spans="4:5" x14ac:dyDescent="0.25">
      <c r="D1431" s="57">
        <v>1998</v>
      </c>
      <c r="E1431" s="57">
        <v>5.9841009999999999</v>
      </c>
    </row>
    <row r="1432" spans="4:5" x14ac:dyDescent="0.25">
      <c r="D1432" s="57">
        <v>1999</v>
      </c>
      <c r="E1432" s="57">
        <v>-1.2276320000000001</v>
      </c>
    </row>
    <row r="1433" spans="4:5" x14ac:dyDescent="0.25">
      <c r="D1433" s="57">
        <v>2000</v>
      </c>
      <c r="E1433" s="57">
        <v>3.573188</v>
      </c>
    </row>
    <row r="1434" spans="4:5" x14ac:dyDescent="0.25">
      <c r="D1434" s="57">
        <v>2001</v>
      </c>
      <c r="E1434" s="57">
        <v>6.2661069999999999</v>
      </c>
    </row>
    <row r="1435" spans="4:5" x14ac:dyDescent="0.25">
      <c r="D1435" s="57">
        <v>2002</v>
      </c>
      <c r="E1435" s="57">
        <v>6.663894</v>
      </c>
    </row>
    <row r="1436" spans="4:5" x14ac:dyDescent="0.25">
      <c r="D1436" s="57">
        <v>2003</v>
      </c>
      <c r="E1436" s="57">
        <v>9.4335500000000003</v>
      </c>
    </row>
    <row r="1437" spans="4:5" x14ac:dyDescent="0.25">
      <c r="D1437" s="57">
        <v>2004</v>
      </c>
      <c r="E1437" s="57">
        <v>6.4065279999999998</v>
      </c>
    </row>
    <row r="1438" spans="4:5" x14ac:dyDescent="0.25">
      <c r="D1438" s="57">
        <v>2005</v>
      </c>
      <c r="E1438" s="57">
        <v>7.701098</v>
      </c>
    </row>
    <row r="1439" spans="4:5" x14ac:dyDescent="0.25">
      <c r="D1439" s="57">
        <v>2006</v>
      </c>
      <c r="E1439" s="57">
        <v>7.4679089999999997</v>
      </c>
    </row>
    <row r="1440" spans="4:5" x14ac:dyDescent="0.25">
      <c r="D1440" s="57">
        <v>2007</v>
      </c>
      <c r="E1440" s="57">
        <v>8.4176260000000003</v>
      </c>
    </row>
    <row r="1441" spans="4:5" x14ac:dyDescent="0.25">
      <c r="D1441" s="57">
        <v>2008</v>
      </c>
      <c r="E1441" s="57">
        <v>3.105893</v>
      </c>
    </row>
    <row r="1442" spans="4:5" x14ac:dyDescent="0.25">
      <c r="D1442" s="57">
        <v>2009</v>
      </c>
      <c r="E1442" s="57">
        <v>-14.688789999999999</v>
      </c>
    </row>
    <row r="1443" spans="4:5" x14ac:dyDescent="0.25">
      <c r="D1443" s="57">
        <v>2010</v>
      </c>
      <c r="E1443" s="57">
        <v>2.1165560000000001</v>
      </c>
    </row>
    <row r="1444" spans="4:5" x14ac:dyDescent="0.25">
      <c r="D1444" s="57">
        <v>1990</v>
      </c>
      <c r="E1444" s="57">
        <v>-2.0499830000000001</v>
      </c>
    </row>
    <row r="1445" spans="4:5" x14ac:dyDescent="0.25">
      <c r="D1445" s="57">
        <v>1991</v>
      </c>
      <c r="E1445" s="57">
        <v>-2.2156389999999999</v>
      </c>
    </row>
    <row r="1446" spans="4:5" x14ac:dyDescent="0.25">
      <c r="D1446" s="57">
        <v>1992</v>
      </c>
      <c r="E1446" s="57">
        <v>0.55653949999999996</v>
      </c>
    </row>
    <row r="1447" spans="4:5" x14ac:dyDescent="0.25">
      <c r="D1447" s="57">
        <v>1993</v>
      </c>
      <c r="E1447" s="57">
        <v>1.1364369999999999</v>
      </c>
    </row>
    <row r="1448" spans="4:5" x14ac:dyDescent="0.25">
      <c r="D1448" s="57">
        <v>1994</v>
      </c>
      <c r="E1448" s="57">
        <v>1.3160849999999999</v>
      </c>
    </row>
    <row r="1449" spans="4:5" x14ac:dyDescent="0.25">
      <c r="D1449" s="57">
        <v>1995</v>
      </c>
      <c r="E1449" s="57">
        <v>1.7166980000000001</v>
      </c>
    </row>
    <row r="1450" spans="4:5" x14ac:dyDescent="0.25">
      <c r="D1450" s="57">
        <v>1996</v>
      </c>
      <c r="E1450" s="57">
        <v>2.0494979999999998</v>
      </c>
    </row>
    <row r="1451" spans="4:5" x14ac:dyDescent="0.25">
      <c r="D1451" s="57">
        <v>1997</v>
      </c>
      <c r="E1451" s="57">
        <v>2.205552</v>
      </c>
    </row>
    <row r="1452" spans="4:5" x14ac:dyDescent="0.25">
      <c r="D1452" s="57">
        <v>1998</v>
      </c>
      <c r="E1452" s="57">
        <v>2.6358999999999999</v>
      </c>
    </row>
    <row r="1453" spans="4:5" x14ac:dyDescent="0.25">
      <c r="D1453" s="57">
        <v>1999</v>
      </c>
      <c r="E1453" s="57">
        <v>5.597099</v>
      </c>
    </row>
    <row r="1454" spans="4:5" x14ac:dyDescent="0.25">
      <c r="D1454" s="57">
        <v>2000</v>
      </c>
      <c r="E1454" s="57">
        <v>3.8910089999999999</v>
      </c>
    </row>
    <row r="1455" spans="4:5" x14ac:dyDescent="0.25">
      <c r="D1455" s="57">
        <v>2001</v>
      </c>
      <c r="E1455" s="57">
        <v>4.8763019999999999</v>
      </c>
    </row>
    <row r="1456" spans="4:5" x14ac:dyDescent="0.25">
      <c r="D1456" s="57">
        <v>2002</v>
      </c>
      <c r="E1456" s="57">
        <v>-15.203799999999999</v>
      </c>
    </row>
    <row r="1457" spans="4:5" x14ac:dyDescent="0.25">
      <c r="D1457" s="57">
        <v>2003</v>
      </c>
      <c r="E1457" s="57">
        <v>4.7834770000000004</v>
      </c>
    </row>
    <row r="1458" spans="4:5" x14ac:dyDescent="0.25">
      <c r="D1458" s="57">
        <v>2004</v>
      </c>
      <c r="E1458" s="57">
        <v>4.4414319999999998</v>
      </c>
    </row>
    <row r="1459" spans="4:5" x14ac:dyDescent="0.25">
      <c r="D1459" s="57">
        <v>2005</v>
      </c>
      <c r="E1459" s="57">
        <v>6.9527950000000001</v>
      </c>
    </row>
    <row r="1460" spans="4:5" x14ac:dyDescent="0.25">
      <c r="D1460" s="57">
        <v>2006</v>
      </c>
      <c r="E1460" s="57">
        <v>5.6467400000000003</v>
      </c>
    </row>
    <row r="1461" spans="4:5" x14ac:dyDescent="0.25">
      <c r="D1461" s="57">
        <v>2007</v>
      </c>
      <c r="E1461" s="57">
        <v>4.5666849999999997</v>
      </c>
    </row>
    <row r="1462" spans="4:5" x14ac:dyDescent="0.25">
      <c r="D1462" s="57">
        <v>2008</v>
      </c>
      <c r="E1462" s="57">
        <v>-0.60711510000000002</v>
      </c>
    </row>
    <row r="1463" spans="4:5" x14ac:dyDescent="0.25">
      <c r="D1463" s="57">
        <v>2009</v>
      </c>
      <c r="E1463" s="57">
        <v>-9.0826500000000004E-2</v>
      </c>
    </row>
    <row r="1464" spans="4:5" x14ac:dyDescent="0.25">
      <c r="D1464" s="57">
        <v>2010</v>
      </c>
      <c r="E1464" s="57">
        <v>3.378978</v>
      </c>
    </row>
    <row r="1465" spans="4:5" x14ac:dyDescent="0.25">
      <c r="D1465" s="57">
        <v>1990</v>
      </c>
      <c r="E1465" s="57">
        <v>1.1894910000000001</v>
      </c>
    </row>
    <row r="1466" spans="4:5" x14ac:dyDescent="0.25">
      <c r="D1466" s="57">
        <v>1991</v>
      </c>
      <c r="E1466" s="57">
        <v>11.99714</v>
      </c>
    </row>
    <row r="1467" spans="4:5" x14ac:dyDescent="0.25">
      <c r="D1467" s="57">
        <v>1992</v>
      </c>
      <c r="E1467" s="57">
        <v>-11.891579999999999</v>
      </c>
    </row>
    <row r="1468" spans="4:5" x14ac:dyDescent="0.25">
      <c r="D1468" s="57">
        <v>1993</v>
      </c>
      <c r="E1468" s="57">
        <v>14.65396</v>
      </c>
    </row>
    <row r="1469" spans="4:5" x14ac:dyDescent="0.25">
      <c r="D1469" s="57">
        <v>1994</v>
      </c>
      <c r="E1469" s="57">
        <v>-19.16995</v>
      </c>
    </row>
    <row r="1470" spans="4:5" x14ac:dyDescent="0.25">
      <c r="D1470" s="57">
        <v>1995</v>
      </c>
      <c r="E1470" s="57">
        <v>8.8824830000000006</v>
      </c>
    </row>
    <row r="1471" spans="4:5" x14ac:dyDescent="0.25">
      <c r="D1471" s="57">
        <v>1996</v>
      </c>
      <c r="E1471" s="57">
        <v>-1.691206</v>
      </c>
    </row>
    <row r="1472" spans="4:5" x14ac:dyDescent="0.25">
      <c r="D1472" s="57">
        <v>1997</v>
      </c>
      <c r="E1472" s="57">
        <v>6.1209829999999998</v>
      </c>
    </row>
    <row r="1473" spans="4:5" x14ac:dyDescent="0.25">
      <c r="D1473" s="57">
        <v>1998</v>
      </c>
      <c r="E1473" s="57">
        <v>-1.3753340000000001</v>
      </c>
    </row>
    <row r="1474" spans="4:5" x14ac:dyDescent="0.25">
      <c r="D1474" s="57">
        <v>1999</v>
      </c>
      <c r="E1474" s="57">
        <v>4.3133749999999997</v>
      </c>
    </row>
    <row r="1475" spans="4:5" x14ac:dyDescent="0.25">
      <c r="D1475" s="57">
        <v>2000</v>
      </c>
      <c r="E1475" s="57">
        <v>-8.4713399999999994E-2</v>
      </c>
    </row>
    <row r="1476" spans="4:5" x14ac:dyDescent="0.25">
      <c r="D1476" s="57">
        <v>2001</v>
      </c>
      <c r="E1476" s="57">
        <v>-4.8587389999999999</v>
      </c>
    </row>
    <row r="1477" spans="4:5" x14ac:dyDescent="0.25">
      <c r="D1477" s="57">
        <v>2002</v>
      </c>
      <c r="E1477" s="57">
        <v>4.628228</v>
      </c>
    </row>
    <row r="1478" spans="4:5" x14ac:dyDescent="0.25">
      <c r="D1478" s="57">
        <v>2003</v>
      </c>
      <c r="E1478" s="57">
        <v>5.0977459999999999</v>
      </c>
    </row>
    <row r="1479" spans="4:5" x14ac:dyDescent="0.25">
      <c r="D1479" s="57">
        <v>2004</v>
      </c>
      <c r="E1479" s="57">
        <v>7.3585039999999999</v>
      </c>
    </row>
    <row r="1480" spans="4:5" x14ac:dyDescent="0.25">
      <c r="D1480" s="57">
        <v>2005</v>
      </c>
      <c r="E1480" s="57">
        <v>4.6058070000000004</v>
      </c>
    </row>
    <row r="1481" spans="4:5" x14ac:dyDescent="0.25">
      <c r="D1481" s="57">
        <v>2006</v>
      </c>
      <c r="E1481" s="57">
        <v>7.7460019999999998</v>
      </c>
    </row>
    <row r="1482" spans="4:5" x14ac:dyDescent="0.25">
      <c r="D1482" s="57">
        <v>2007</v>
      </c>
      <c r="E1482" s="57">
        <v>11.0115</v>
      </c>
    </row>
    <row r="1483" spans="4:5" x14ac:dyDescent="0.25">
      <c r="D1483" s="57">
        <v>2008</v>
      </c>
      <c r="E1483" s="57">
        <v>9.3979789999999994</v>
      </c>
    </row>
    <row r="1484" spans="4:5" x14ac:dyDescent="0.25">
      <c r="D1484" s="57">
        <v>2009</v>
      </c>
      <c r="E1484" s="57">
        <v>7.6089840000000004</v>
      </c>
    </row>
    <row r="1485" spans="4:5" x14ac:dyDescent="0.25">
      <c r="D1485" s="57">
        <v>2010</v>
      </c>
      <c r="E1485" s="57">
        <v>8.5457900000000002</v>
      </c>
    </row>
    <row r="1486" spans="4:5" x14ac:dyDescent="0.25">
      <c r="D1486" s="57">
        <v>1990</v>
      </c>
      <c r="E1486" s="57">
        <v>9.7886989999999994</v>
      </c>
    </row>
    <row r="1487" spans="4:5" x14ac:dyDescent="0.25">
      <c r="D1487" s="57">
        <v>1991</v>
      </c>
      <c r="E1487" s="57">
        <v>10.29317</v>
      </c>
    </row>
    <row r="1488" spans="4:5" x14ac:dyDescent="0.25">
      <c r="D1488" s="57">
        <v>1992</v>
      </c>
      <c r="E1488" s="57">
        <v>8.7428380000000008</v>
      </c>
    </row>
    <row r="1489" spans="4:5" x14ac:dyDescent="0.25">
      <c r="D1489" s="57">
        <v>1993</v>
      </c>
      <c r="E1489" s="57">
        <v>10.096489999999999</v>
      </c>
    </row>
    <row r="1490" spans="4:5" x14ac:dyDescent="0.25">
      <c r="D1490" s="57">
        <v>1994</v>
      </c>
      <c r="E1490" s="57">
        <v>10.395810000000001</v>
      </c>
    </row>
    <row r="1491" spans="4:5" x14ac:dyDescent="0.25">
      <c r="D1491" s="57">
        <v>1995</v>
      </c>
      <c r="E1491" s="57">
        <v>10.843070000000001</v>
      </c>
    </row>
    <row r="1492" spans="4:5" x14ac:dyDescent="0.25">
      <c r="D1492" s="57">
        <v>1996</v>
      </c>
      <c r="E1492" s="57">
        <v>9.3963900000000002</v>
      </c>
    </row>
    <row r="1493" spans="4:5" x14ac:dyDescent="0.25">
      <c r="D1493" s="57">
        <v>1997</v>
      </c>
      <c r="E1493" s="57">
        <v>7.0672449999999998</v>
      </c>
    </row>
    <row r="1494" spans="4:5" x14ac:dyDescent="0.25">
      <c r="D1494" s="57">
        <v>1998</v>
      </c>
      <c r="E1494" s="57">
        <v>-8.6080310000000004</v>
      </c>
    </row>
    <row r="1495" spans="4:5" x14ac:dyDescent="0.25">
      <c r="D1495" s="57">
        <v>1999</v>
      </c>
      <c r="E1495" s="57">
        <v>6.3602499999999997</v>
      </c>
    </row>
    <row r="1496" spans="4:5" x14ac:dyDescent="0.25">
      <c r="D1496" s="57">
        <v>2000</v>
      </c>
      <c r="E1496" s="57">
        <v>10.05804</v>
      </c>
    </row>
    <row r="1497" spans="4:5" x14ac:dyDescent="0.25">
      <c r="D1497" s="57">
        <v>2001</v>
      </c>
      <c r="E1497" s="57">
        <v>-0.84585259999999995</v>
      </c>
    </row>
    <row r="1498" spans="4:5" x14ac:dyDescent="0.25">
      <c r="D1498" s="57">
        <v>2002</v>
      </c>
      <c r="E1498" s="57">
        <v>5.335737</v>
      </c>
    </row>
    <row r="1499" spans="4:5" x14ac:dyDescent="0.25">
      <c r="D1499" s="57">
        <v>2003</v>
      </c>
      <c r="E1499" s="57">
        <v>5.0933729999999997</v>
      </c>
    </row>
    <row r="1500" spans="4:5" x14ac:dyDescent="0.25">
      <c r="D1500" s="57">
        <v>2004</v>
      </c>
      <c r="E1500" s="57">
        <v>7.0975659999999996</v>
      </c>
    </row>
    <row r="1501" spans="4:5" x14ac:dyDescent="0.25">
      <c r="D1501" s="57">
        <v>2005</v>
      </c>
      <c r="E1501" s="57">
        <v>4.9097759999999999</v>
      </c>
    </row>
    <row r="1502" spans="4:5" x14ac:dyDescent="0.25">
      <c r="D1502" s="57">
        <v>2006</v>
      </c>
      <c r="E1502" s="57">
        <v>6.020016</v>
      </c>
    </row>
    <row r="1503" spans="4:5" x14ac:dyDescent="0.25">
      <c r="D1503" s="57">
        <v>2007</v>
      </c>
      <c r="E1503" s="57">
        <v>6.1868100000000004</v>
      </c>
    </row>
    <row r="1504" spans="4:5" x14ac:dyDescent="0.25">
      <c r="D1504" s="57">
        <v>2008</v>
      </c>
      <c r="E1504" s="57">
        <v>3.9507180000000002</v>
      </c>
    </row>
    <row r="1505" spans="4:5" x14ac:dyDescent="0.25">
      <c r="D1505" s="57">
        <v>2009</v>
      </c>
      <c r="E1505" s="57">
        <v>-3.0679609999999999</v>
      </c>
    </row>
    <row r="1506" spans="4:5" x14ac:dyDescent="0.25">
      <c r="D1506" s="57">
        <v>2010</v>
      </c>
      <c r="E1506" s="57">
        <v>8.6217980000000001</v>
      </c>
    </row>
    <row r="1507" spans="4:5" x14ac:dyDescent="0.25">
      <c r="D1507" s="57">
        <v>1990</v>
      </c>
      <c r="E1507" s="57">
        <v>2.1091760000000002</v>
      </c>
    </row>
    <row r="1508" spans="4:5" x14ac:dyDescent="0.25">
      <c r="D1508" s="57">
        <v>1991</v>
      </c>
      <c r="E1508" s="57">
        <v>-0.9310003</v>
      </c>
    </row>
    <row r="1509" spans="4:5" x14ac:dyDescent="0.25">
      <c r="D1509" s="57">
        <v>1992</v>
      </c>
      <c r="E1509" s="57">
        <v>9.6993229999999997</v>
      </c>
    </row>
    <row r="1510" spans="4:5" x14ac:dyDescent="0.25">
      <c r="D1510" s="57">
        <v>1993</v>
      </c>
      <c r="E1510" s="57">
        <v>6.8191389999999998</v>
      </c>
    </row>
    <row r="1511" spans="4:5" x14ac:dyDescent="0.25">
      <c r="D1511" s="57">
        <v>1994</v>
      </c>
      <c r="E1511" s="57">
        <v>-0.30942330000000001</v>
      </c>
    </row>
    <row r="1512" spans="4:5" x14ac:dyDescent="0.25">
      <c r="D1512" s="57">
        <v>1995</v>
      </c>
      <c r="E1512" s="57">
        <v>4.9403059999999996</v>
      </c>
    </row>
    <row r="1513" spans="4:5" x14ac:dyDescent="0.25">
      <c r="D1513" s="57">
        <v>1996</v>
      </c>
      <c r="E1513" s="57">
        <v>3.4104369999999999</v>
      </c>
    </row>
    <row r="1514" spans="4:5" x14ac:dyDescent="0.25">
      <c r="D1514" s="57">
        <v>1997</v>
      </c>
      <c r="E1514" s="57">
        <v>3.895038</v>
      </c>
    </row>
    <row r="1515" spans="4:5" x14ac:dyDescent="0.25">
      <c r="D1515" s="57">
        <v>1998</v>
      </c>
      <c r="E1515" s="57">
        <v>7.931603</v>
      </c>
    </row>
    <row r="1516" spans="4:5" x14ac:dyDescent="0.25">
      <c r="D1516" s="57">
        <v>1999</v>
      </c>
      <c r="E1516" s="57">
        <v>4.786219</v>
      </c>
    </row>
    <row r="1517" spans="4:5" x14ac:dyDescent="0.25">
      <c r="D1517" s="57">
        <v>2000</v>
      </c>
      <c r="E1517" s="57">
        <v>-4.0841260000000004</v>
      </c>
    </row>
    <row r="1518" spans="4:5" x14ac:dyDescent="0.25">
      <c r="D1518" s="57">
        <v>2001</v>
      </c>
      <c r="E1518" s="57">
        <v>10.23738</v>
      </c>
    </row>
    <row r="1519" spans="4:5" x14ac:dyDescent="0.25">
      <c r="D1519" s="57">
        <v>2002</v>
      </c>
      <c r="E1519" s="57">
        <v>3.485697</v>
      </c>
    </row>
    <row r="1520" spans="4:5" x14ac:dyDescent="0.25">
      <c r="D1520" s="57">
        <v>2003</v>
      </c>
      <c r="E1520" s="57">
        <v>8.1871109999999998</v>
      </c>
    </row>
    <row r="1521" spans="4:5" x14ac:dyDescent="0.25">
      <c r="D1521" s="57">
        <v>2004</v>
      </c>
      <c r="E1521" s="57">
        <v>3.3013849999999998</v>
      </c>
    </row>
    <row r="1522" spans="4:5" x14ac:dyDescent="0.25">
      <c r="D1522" s="57">
        <v>2005</v>
      </c>
      <c r="E1522" s="57">
        <v>5.5216859999999999</v>
      </c>
    </row>
    <row r="1523" spans="4:5" x14ac:dyDescent="0.25">
      <c r="D1523" s="57">
        <v>2006</v>
      </c>
      <c r="E1523" s="57">
        <v>5.636717</v>
      </c>
    </row>
    <row r="1524" spans="4:5" x14ac:dyDescent="0.25">
      <c r="D1524" s="57">
        <v>2007</v>
      </c>
      <c r="E1524" s="57">
        <v>4.6368150000000004</v>
      </c>
    </row>
    <row r="1525" spans="4:5" x14ac:dyDescent="0.25">
      <c r="D1525" s="57">
        <v>2008</v>
      </c>
      <c r="E1525" s="57">
        <v>7.137054</v>
      </c>
    </row>
    <row r="1526" spans="4:5" x14ac:dyDescent="0.25">
      <c r="D1526" s="57">
        <v>2009</v>
      </c>
      <c r="E1526" s="57">
        <v>4.7721650000000002</v>
      </c>
    </row>
    <row r="1527" spans="4:5" x14ac:dyDescent="0.25">
      <c r="D1527" s="57">
        <v>2010</v>
      </c>
      <c r="E1527" s="57">
        <v>4.2972830000000002</v>
      </c>
    </row>
    <row r="1528" spans="4:5" x14ac:dyDescent="0.25">
      <c r="D1528" s="57">
        <v>1990</v>
      </c>
      <c r="E1528" s="57">
        <v>2.2253280000000002</v>
      </c>
    </row>
    <row r="1529" spans="4:5" x14ac:dyDescent="0.25">
      <c r="D1529" s="57">
        <v>1991</v>
      </c>
      <c r="E1529" s="57">
        <v>0.39605620000000002</v>
      </c>
    </row>
    <row r="1530" spans="4:5" x14ac:dyDescent="0.25">
      <c r="D1530" s="57">
        <v>1992</v>
      </c>
      <c r="E1530" s="57">
        <v>2.6012529999999998</v>
      </c>
    </row>
    <row r="1531" spans="4:5" x14ac:dyDescent="0.25">
      <c r="D1531" s="57">
        <v>1993</v>
      </c>
      <c r="E1531" s="57">
        <v>8.83324</v>
      </c>
    </row>
    <row r="1532" spans="4:5" x14ac:dyDescent="0.25">
      <c r="D1532" s="57">
        <v>1994</v>
      </c>
      <c r="E1532" s="57">
        <v>1.433066</v>
      </c>
    </row>
    <row r="1533" spans="4:5" x14ac:dyDescent="0.25">
      <c r="D1533" s="57">
        <v>1995</v>
      </c>
      <c r="E1533" s="57">
        <v>-6.5468789999999997</v>
      </c>
    </row>
    <row r="1534" spans="4:5" x14ac:dyDescent="0.25">
      <c r="D1534" s="57">
        <v>1996</v>
      </c>
      <c r="E1534" s="57">
        <v>13.65335</v>
      </c>
    </row>
    <row r="1535" spans="4:5" x14ac:dyDescent="0.25">
      <c r="D1535" s="57">
        <v>1997</v>
      </c>
      <c r="E1535" s="57">
        <v>-2.58596</v>
      </c>
    </row>
    <row r="1536" spans="4:5" x14ac:dyDescent="0.25">
      <c r="D1536" s="57">
        <v>1998</v>
      </c>
      <c r="E1536" s="57">
        <v>3.855585</v>
      </c>
    </row>
    <row r="1537" spans="4:5" x14ac:dyDescent="0.25">
      <c r="D1537" s="57">
        <v>1999</v>
      </c>
      <c r="E1537" s="57">
        <v>4.9686360000000001</v>
      </c>
    </row>
    <row r="1538" spans="4:5" x14ac:dyDescent="0.25">
      <c r="D1538" s="57">
        <v>2000</v>
      </c>
      <c r="E1538" s="57">
        <v>-0.57200379999999995</v>
      </c>
    </row>
    <row r="1539" spans="4:5" x14ac:dyDescent="0.25">
      <c r="D1539" s="57">
        <v>2001</v>
      </c>
      <c r="E1539" s="57">
        <v>2.0035959999999999</v>
      </c>
    </row>
    <row r="1540" spans="4:5" x14ac:dyDescent="0.25">
      <c r="D1540" s="57">
        <v>2002</v>
      </c>
      <c r="E1540" s="57">
        <v>0.48907919999999999</v>
      </c>
    </row>
    <row r="1541" spans="4:5" x14ac:dyDescent="0.25">
      <c r="D1541" s="57">
        <v>2003</v>
      </c>
      <c r="E1541" s="57">
        <v>2.898323</v>
      </c>
    </row>
    <row r="1542" spans="4:5" x14ac:dyDescent="0.25">
      <c r="D1542" s="57">
        <v>2004</v>
      </c>
      <c r="E1542" s="57">
        <v>4.5375490000000003</v>
      </c>
    </row>
    <row r="1543" spans="4:5" x14ac:dyDescent="0.25">
      <c r="D1543" s="57">
        <v>2005</v>
      </c>
      <c r="E1543" s="57">
        <v>6.3905419999999999</v>
      </c>
    </row>
    <row r="1544" spans="4:5" x14ac:dyDescent="0.25">
      <c r="D1544" s="57">
        <v>2006</v>
      </c>
      <c r="E1544" s="57">
        <v>22.477740000000001</v>
      </c>
    </row>
    <row r="1545" spans="4:5" x14ac:dyDescent="0.25">
      <c r="D1545" s="57">
        <v>2007</v>
      </c>
      <c r="E1545" s="57">
        <v>0.77989940000000002</v>
      </c>
    </row>
    <row r="1546" spans="4:5" x14ac:dyDescent="0.25">
      <c r="D1546" s="57">
        <v>2008</v>
      </c>
      <c r="E1546" s="57">
        <v>0.71710180000000001</v>
      </c>
    </row>
    <row r="1547" spans="4:5" x14ac:dyDescent="0.25">
      <c r="D1547" s="57">
        <v>2009</v>
      </c>
      <c r="E1547" s="57">
        <v>-1.270329</v>
      </c>
    </row>
    <row r="1548" spans="4:5" x14ac:dyDescent="0.25">
      <c r="D1548" s="57">
        <v>2010</v>
      </c>
      <c r="E1548" s="57">
        <v>5.6802149999999996</v>
      </c>
    </row>
    <row r="1549" spans="4:5" x14ac:dyDescent="0.25">
      <c r="D1549" s="57">
        <v>1990</v>
      </c>
      <c r="E1549" s="57">
        <v>5.465541</v>
      </c>
    </row>
    <row r="1550" spans="4:5" x14ac:dyDescent="0.25">
      <c r="D1550" s="57">
        <v>1991</v>
      </c>
      <c r="E1550" s="57">
        <v>4.7648109999999999</v>
      </c>
    </row>
    <row r="1551" spans="4:5" x14ac:dyDescent="0.25">
      <c r="D1551" s="57">
        <v>1992</v>
      </c>
      <c r="E1551" s="57">
        <v>4.2840619999999996</v>
      </c>
    </row>
    <row r="1552" spans="4:5" x14ac:dyDescent="0.25">
      <c r="D1552" s="57">
        <v>1993</v>
      </c>
      <c r="E1552" s="57">
        <v>1.5504100000000001</v>
      </c>
    </row>
    <row r="1553" spans="4:5" x14ac:dyDescent="0.25">
      <c r="D1553" s="57">
        <v>1994</v>
      </c>
      <c r="E1553" s="57">
        <v>4.77454</v>
      </c>
    </row>
    <row r="1554" spans="4:5" x14ac:dyDescent="0.25">
      <c r="D1554" s="57">
        <v>1995</v>
      </c>
      <c r="E1554" s="57">
        <v>-9.3068559999999998</v>
      </c>
    </row>
    <row r="1555" spans="4:5" x14ac:dyDescent="0.25">
      <c r="D1555" s="57">
        <v>1996</v>
      </c>
      <c r="E1555" s="57">
        <v>5.4197889999999997</v>
      </c>
    </row>
    <row r="1556" spans="4:5" x14ac:dyDescent="0.25">
      <c r="D1556" s="57">
        <v>1997</v>
      </c>
      <c r="E1556" s="57">
        <v>7.4880789999999999</v>
      </c>
    </row>
    <row r="1557" spans="4:5" x14ac:dyDescent="0.25">
      <c r="D1557" s="57">
        <v>1998</v>
      </c>
      <c r="E1557" s="57">
        <v>5.1769850000000002</v>
      </c>
    </row>
    <row r="1558" spans="4:5" x14ac:dyDescent="0.25">
      <c r="D1558" s="57">
        <v>1999</v>
      </c>
      <c r="E1558" s="57">
        <v>4.0258669999999999</v>
      </c>
    </row>
    <row r="1559" spans="4:5" x14ac:dyDescent="0.25">
      <c r="D1559" s="57">
        <v>2000</v>
      </c>
      <c r="E1559" s="57">
        <v>6.9274760000000004</v>
      </c>
    </row>
    <row r="1560" spans="4:5" x14ac:dyDescent="0.25">
      <c r="D1560" s="57">
        <v>2001</v>
      </c>
      <c r="E1560" s="57">
        <v>-0.2612025</v>
      </c>
    </row>
    <row r="1561" spans="4:5" x14ac:dyDescent="0.25">
      <c r="D1561" s="57">
        <v>2002</v>
      </c>
      <c r="E1561" s="57">
        <v>0.66478729999999997</v>
      </c>
    </row>
    <row r="1562" spans="4:5" x14ac:dyDescent="0.25">
      <c r="D1562" s="57">
        <v>2003</v>
      </c>
      <c r="E1562" s="57">
        <v>0.40982299999999999</v>
      </c>
    </row>
    <row r="1563" spans="4:5" x14ac:dyDescent="0.25">
      <c r="D1563" s="57">
        <v>2004</v>
      </c>
      <c r="E1563" s="57">
        <v>4.2394360000000004</v>
      </c>
    </row>
    <row r="1564" spans="4:5" x14ac:dyDescent="0.25">
      <c r="D1564" s="57">
        <v>2005</v>
      </c>
      <c r="E1564" s="57">
        <v>3.314616</v>
      </c>
    </row>
    <row r="1565" spans="4:5" x14ac:dyDescent="0.25">
      <c r="D1565" s="57">
        <v>2006</v>
      </c>
      <c r="E1565" s="57">
        <v>5.075901</v>
      </c>
    </row>
    <row r="1566" spans="4:5" x14ac:dyDescent="0.25">
      <c r="D1566" s="57">
        <v>2007</v>
      </c>
      <c r="E1566" s="57">
        <v>3.3495279999999998</v>
      </c>
    </row>
    <row r="1567" spans="4:5" x14ac:dyDescent="0.25">
      <c r="D1567" s="57">
        <v>2008</v>
      </c>
      <c r="E1567" s="57">
        <v>1.223274</v>
      </c>
    </row>
    <row r="1568" spans="4:5" x14ac:dyDescent="0.25">
      <c r="D1568" s="57">
        <v>2009</v>
      </c>
      <c r="E1568" s="57">
        <v>-6.9009590000000003</v>
      </c>
    </row>
    <row r="1569" spans="4:5" x14ac:dyDescent="0.25">
      <c r="D1569" s="57">
        <v>2010</v>
      </c>
      <c r="E1569" s="57">
        <v>5.5114809999999999</v>
      </c>
    </row>
    <row r="1570" spans="4:5" x14ac:dyDescent="0.25">
      <c r="D1570" s="57">
        <v>1990</v>
      </c>
    </row>
    <row r="1571" spans="4:5" x14ac:dyDescent="0.25">
      <c r="D1571" s="57">
        <v>1991</v>
      </c>
    </row>
    <row r="1572" spans="4:5" x14ac:dyDescent="0.25">
      <c r="D1572" s="57">
        <v>1992</v>
      </c>
    </row>
    <row r="1573" spans="4:5" x14ac:dyDescent="0.25">
      <c r="D1573" s="57">
        <v>1993</v>
      </c>
      <c r="E1573" s="57">
        <v>-2.8320150000000002</v>
      </c>
    </row>
    <row r="1574" spans="4:5" x14ac:dyDescent="0.25">
      <c r="D1574" s="57">
        <v>1994</v>
      </c>
      <c r="E1574" s="57">
        <v>-27.89601</v>
      </c>
    </row>
    <row r="1575" spans="4:5" x14ac:dyDescent="0.25">
      <c r="D1575" s="57">
        <v>1995</v>
      </c>
      <c r="E1575" s="57">
        <v>3.7772220000000001</v>
      </c>
    </row>
    <row r="1576" spans="4:5" x14ac:dyDescent="0.25">
      <c r="D1576" s="57">
        <v>1996</v>
      </c>
      <c r="E1576" s="57">
        <v>-2.5531899999999998</v>
      </c>
    </row>
    <row r="1577" spans="4:5" x14ac:dyDescent="0.25">
      <c r="D1577" s="57">
        <v>1997</v>
      </c>
      <c r="E1577" s="57">
        <v>6.0497019999999999</v>
      </c>
    </row>
    <row r="1578" spans="4:5" x14ac:dyDescent="0.25">
      <c r="D1578" s="57">
        <v>1998</v>
      </c>
      <c r="E1578" s="57">
        <v>-6.7041459999999997</v>
      </c>
    </row>
    <row r="1579" spans="4:5" x14ac:dyDescent="0.25">
      <c r="D1579" s="57">
        <v>1999</v>
      </c>
      <c r="E1579" s="57">
        <v>-12.13794</v>
      </c>
    </row>
    <row r="1580" spans="4:5" x14ac:dyDescent="0.25">
      <c r="D1580" s="57">
        <v>2000</v>
      </c>
      <c r="E1580" s="57">
        <v>5.7490839999999999</v>
      </c>
    </row>
    <row r="1581" spans="4:5" x14ac:dyDescent="0.25">
      <c r="D1581" s="57">
        <v>2001</v>
      </c>
      <c r="E1581" s="57">
        <v>3.8629410000000002</v>
      </c>
    </row>
    <row r="1582" spans="4:5" x14ac:dyDescent="0.25">
      <c r="D1582" s="57">
        <v>2002</v>
      </c>
      <c r="E1582" s="57">
        <v>9.0046850000000003</v>
      </c>
    </row>
    <row r="1583" spans="4:5" x14ac:dyDescent="0.25">
      <c r="D1583" s="57">
        <v>2003</v>
      </c>
      <c r="E1583" s="57">
        <v>7.5307539999999999</v>
      </c>
    </row>
    <row r="1584" spans="4:5" x14ac:dyDescent="0.25">
      <c r="D1584" s="57">
        <v>2004</v>
      </c>
      <c r="E1584" s="57">
        <v>4.8915870000000004</v>
      </c>
    </row>
    <row r="1585" spans="4:5" x14ac:dyDescent="0.25">
      <c r="D1585" s="57">
        <v>2005</v>
      </c>
      <c r="E1585" s="57">
        <v>7.7765570000000004</v>
      </c>
    </row>
    <row r="1586" spans="4:5" x14ac:dyDescent="0.25">
      <c r="D1586" s="57">
        <v>2006</v>
      </c>
      <c r="E1586" s="57">
        <v>4.7337400000000001</v>
      </c>
    </row>
    <row r="1587" spans="4:5" x14ac:dyDescent="0.25">
      <c r="D1587" s="57">
        <v>2007</v>
      </c>
      <c r="E1587" s="57">
        <v>1.3094790000000001</v>
      </c>
    </row>
    <row r="1588" spans="4:5" x14ac:dyDescent="0.25">
      <c r="D1588" s="57">
        <v>2008</v>
      </c>
      <c r="E1588" s="57">
        <v>7.2976700000000001</v>
      </c>
    </row>
    <row r="1589" spans="4:5" x14ac:dyDescent="0.25">
      <c r="D1589" s="57">
        <v>2009</v>
      </c>
      <c r="E1589" s="57">
        <v>-1.7079880000000001</v>
      </c>
    </row>
    <row r="1590" spans="4:5" x14ac:dyDescent="0.25">
      <c r="D1590" s="57">
        <v>2010</v>
      </c>
      <c r="E1590" s="57">
        <v>6.4829990000000004</v>
      </c>
    </row>
    <row r="1591" spans="4:5" x14ac:dyDescent="0.25">
      <c r="D1591" s="57">
        <v>1990</v>
      </c>
      <c r="E1591" s="57">
        <v>14.748570000000001</v>
      </c>
    </row>
    <row r="1592" spans="4:5" x14ac:dyDescent="0.25">
      <c r="D1592" s="57">
        <v>1991</v>
      </c>
      <c r="E1592" s="57">
        <v>-22.056850000000001</v>
      </c>
    </row>
    <row r="1593" spans="4:5" x14ac:dyDescent="0.25">
      <c r="D1593" s="57">
        <v>1992</v>
      </c>
      <c r="E1593" s="57">
        <v>-15.747629999999999</v>
      </c>
    </row>
    <row r="1594" spans="4:5" x14ac:dyDescent="0.25">
      <c r="D1594" s="57">
        <v>1993</v>
      </c>
      <c r="E1594" s="57">
        <v>-5.4189299999999996</v>
      </c>
    </row>
    <row r="1595" spans="4:5" x14ac:dyDescent="0.25">
      <c r="D1595" s="57">
        <v>1994</v>
      </c>
      <c r="E1595" s="57">
        <v>3.2899219999999998</v>
      </c>
    </row>
    <row r="1596" spans="4:5" x14ac:dyDescent="0.25">
      <c r="D1596" s="57">
        <v>1995</v>
      </c>
      <c r="E1596" s="57">
        <v>7.8944419999999997</v>
      </c>
    </row>
    <row r="1597" spans="4:5" x14ac:dyDescent="0.25">
      <c r="D1597" s="57">
        <v>1996</v>
      </c>
      <c r="E1597" s="57">
        <v>1.354142</v>
      </c>
    </row>
    <row r="1598" spans="4:5" x14ac:dyDescent="0.25">
      <c r="D1598" s="57">
        <v>1997</v>
      </c>
      <c r="E1598" s="57">
        <v>1.9526600000000001</v>
      </c>
    </row>
    <row r="1599" spans="4:5" x14ac:dyDescent="0.25">
      <c r="D1599" s="57">
        <v>1998</v>
      </c>
      <c r="E1599" s="57">
        <v>5.686871</v>
      </c>
    </row>
    <row r="1600" spans="4:5" x14ac:dyDescent="0.25">
      <c r="D1600" s="57">
        <v>1999</v>
      </c>
      <c r="E1600" s="57">
        <v>2.8285670000000001</v>
      </c>
    </row>
    <row r="1601" spans="4:5" x14ac:dyDescent="0.25">
      <c r="D1601" s="57">
        <v>2000</v>
      </c>
      <c r="E1601" s="57">
        <v>5.3332179999999996</v>
      </c>
    </row>
    <row r="1602" spans="4:5" x14ac:dyDescent="0.25">
      <c r="D1602" s="57">
        <v>2001</v>
      </c>
      <c r="E1602" s="57">
        <v>1.253857</v>
      </c>
    </row>
    <row r="1603" spans="4:5" x14ac:dyDescent="0.25">
      <c r="D1603" s="57">
        <v>2002</v>
      </c>
      <c r="E1603" s="57">
        <v>4.0952929999999999</v>
      </c>
    </row>
    <row r="1604" spans="4:5" x14ac:dyDescent="0.25">
      <c r="D1604" s="57">
        <v>2003</v>
      </c>
      <c r="E1604" s="57">
        <v>5.0872479999999998</v>
      </c>
    </row>
    <row r="1605" spans="4:5" x14ac:dyDescent="0.25">
      <c r="D1605" s="57">
        <v>2004</v>
      </c>
      <c r="E1605" s="57">
        <v>8.8008279999999992</v>
      </c>
    </row>
    <row r="1606" spans="4:5" x14ac:dyDescent="0.25">
      <c r="D1606" s="57">
        <v>2005</v>
      </c>
      <c r="E1606" s="57">
        <v>5.8685140000000002</v>
      </c>
    </row>
    <row r="1607" spans="4:5" x14ac:dyDescent="0.25">
      <c r="D1607" s="57">
        <v>2006</v>
      </c>
      <c r="E1607" s="57">
        <v>9.7857599999999998</v>
      </c>
    </row>
    <row r="1608" spans="4:5" x14ac:dyDescent="0.25">
      <c r="D1608" s="57">
        <v>2007</v>
      </c>
      <c r="E1608" s="57">
        <v>10.590170000000001</v>
      </c>
    </row>
    <row r="1609" spans="4:5" x14ac:dyDescent="0.25">
      <c r="D1609" s="57">
        <v>2008</v>
      </c>
      <c r="E1609" s="57">
        <v>9.5235950000000003</v>
      </c>
    </row>
    <row r="1610" spans="4:5" x14ac:dyDescent="0.25">
      <c r="D1610" s="57">
        <v>2009</v>
      </c>
      <c r="E1610" s="57">
        <v>-2.511917</v>
      </c>
    </row>
    <row r="1611" spans="4:5" x14ac:dyDescent="0.25">
      <c r="D1611" s="57">
        <v>2010</v>
      </c>
      <c r="E1611" s="57">
        <v>8.4568510000000003</v>
      </c>
    </row>
    <row r="1612" spans="4:5" x14ac:dyDescent="0.25">
      <c r="D1612" s="57">
        <v>1990</v>
      </c>
      <c r="E1612" s="57">
        <v>4.2072919999999998</v>
      </c>
    </row>
    <row r="1613" spans="4:5" x14ac:dyDescent="0.25">
      <c r="D1613" s="57">
        <v>1991</v>
      </c>
      <c r="E1613" s="57">
        <v>5.6291019999999996</v>
      </c>
    </row>
    <row r="1614" spans="4:5" x14ac:dyDescent="0.25">
      <c r="D1614" s="57">
        <v>1992</v>
      </c>
      <c r="E1614" s="57">
        <v>-4.3168749999999996</v>
      </c>
    </row>
    <row r="1615" spans="4:5" x14ac:dyDescent="0.25">
      <c r="D1615" s="57">
        <v>1993</v>
      </c>
      <c r="E1615" s="57">
        <v>-2.9595129999999998</v>
      </c>
    </row>
    <row r="1616" spans="4:5" x14ac:dyDescent="0.25">
      <c r="D1616" s="57">
        <v>1994</v>
      </c>
      <c r="E1616" s="57">
        <v>9.3557419999999993</v>
      </c>
    </row>
    <row r="1617" spans="4:5" x14ac:dyDescent="0.25">
      <c r="D1617" s="57">
        <v>1995</v>
      </c>
      <c r="E1617" s="57">
        <v>-6.7539400000000001</v>
      </c>
    </row>
    <row r="1618" spans="4:5" x14ac:dyDescent="0.25">
      <c r="D1618" s="57">
        <v>1996</v>
      </c>
      <c r="E1618" s="57">
        <v>11.461130000000001</v>
      </c>
    </row>
    <row r="1619" spans="4:5" x14ac:dyDescent="0.25">
      <c r="D1619" s="57">
        <v>1997</v>
      </c>
      <c r="E1619" s="57">
        <v>-1.3505180000000001</v>
      </c>
    </row>
    <row r="1620" spans="4:5" x14ac:dyDescent="0.25">
      <c r="D1620" s="57">
        <v>1998</v>
      </c>
      <c r="E1620" s="57">
        <v>8.3396159999999995</v>
      </c>
    </row>
    <row r="1621" spans="4:5" x14ac:dyDescent="0.25">
      <c r="D1621" s="57">
        <v>1999</v>
      </c>
      <c r="E1621" s="57">
        <v>-0.22102330000000001</v>
      </c>
    </row>
    <row r="1622" spans="4:5" x14ac:dyDescent="0.25">
      <c r="D1622" s="57">
        <v>2000</v>
      </c>
      <c r="E1622" s="57">
        <v>1.4442839999999999</v>
      </c>
    </row>
    <row r="1623" spans="4:5" x14ac:dyDescent="0.25">
      <c r="D1623" s="57">
        <v>2001</v>
      </c>
      <c r="E1623" s="57">
        <v>7.9635020000000001</v>
      </c>
    </row>
    <row r="1624" spans="4:5" x14ac:dyDescent="0.25">
      <c r="D1624" s="57">
        <v>2002</v>
      </c>
      <c r="E1624" s="57">
        <v>3.499549</v>
      </c>
    </row>
    <row r="1625" spans="4:5" x14ac:dyDescent="0.25">
      <c r="D1625" s="57">
        <v>2003</v>
      </c>
      <c r="E1625" s="57">
        <v>8.1719259999999991</v>
      </c>
    </row>
    <row r="1626" spans="4:5" x14ac:dyDescent="0.25">
      <c r="D1626" s="57">
        <v>2004</v>
      </c>
      <c r="E1626" s="57">
        <v>5.1890559999999999</v>
      </c>
    </row>
    <row r="1627" spans="4:5" x14ac:dyDescent="0.25">
      <c r="D1627" s="57">
        <v>2005</v>
      </c>
      <c r="E1627" s="57">
        <v>1.634045</v>
      </c>
    </row>
    <row r="1628" spans="4:5" x14ac:dyDescent="0.25">
      <c r="D1628" s="57">
        <v>2006</v>
      </c>
      <c r="E1628" s="57">
        <v>7.8061340000000001</v>
      </c>
    </row>
    <row r="1629" spans="4:5" x14ac:dyDescent="0.25">
      <c r="D1629" s="57">
        <v>2007</v>
      </c>
      <c r="E1629" s="57">
        <v>3.4354800000000001</v>
      </c>
    </row>
    <row r="1630" spans="4:5" x14ac:dyDescent="0.25">
      <c r="D1630" s="57">
        <v>2008</v>
      </c>
      <c r="E1630" s="57">
        <v>6.2602180000000001</v>
      </c>
    </row>
    <row r="1631" spans="4:5" x14ac:dyDescent="0.25">
      <c r="D1631" s="57">
        <v>2009</v>
      </c>
      <c r="E1631" s="57">
        <v>3.4441869999999999</v>
      </c>
    </row>
    <row r="1632" spans="4:5" x14ac:dyDescent="0.25">
      <c r="D1632" s="57">
        <v>2010</v>
      </c>
      <c r="E1632" s="57">
        <v>3.5363389999999999</v>
      </c>
    </row>
    <row r="1633" spans="4:5" x14ac:dyDescent="0.25">
      <c r="D1633" s="57">
        <v>1990</v>
      </c>
      <c r="E1633" s="57">
        <v>-8.8114300000000007E-2</v>
      </c>
    </row>
    <row r="1634" spans="4:5" x14ac:dyDescent="0.25">
      <c r="D1634" s="57">
        <v>1991</v>
      </c>
      <c r="E1634" s="57">
        <v>4.6090210000000003</v>
      </c>
    </row>
    <row r="1635" spans="4:5" x14ac:dyDescent="0.25">
      <c r="D1635" s="57">
        <v>1992</v>
      </c>
      <c r="E1635" s="57">
        <v>-5.6079169999999996</v>
      </c>
    </row>
    <row r="1636" spans="4:5" x14ac:dyDescent="0.25">
      <c r="D1636" s="57">
        <v>1993</v>
      </c>
      <c r="E1636" s="57">
        <v>8.0531179999999996</v>
      </c>
    </row>
    <row r="1637" spans="4:5" x14ac:dyDescent="0.25">
      <c r="D1637" s="57">
        <v>1994</v>
      </c>
      <c r="E1637" s="57">
        <v>5.0694049999999997</v>
      </c>
    </row>
    <row r="1638" spans="4:5" x14ac:dyDescent="0.25">
      <c r="D1638" s="57">
        <v>1995</v>
      </c>
      <c r="E1638" s="57">
        <v>1.778923</v>
      </c>
    </row>
    <row r="1639" spans="4:5" x14ac:dyDescent="0.25">
      <c r="D1639" s="57">
        <v>1996</v>
      </c>
      <c r="E1639" s="57">
        <v>14.503410000000001</v>
      </c>
    </row>
    <row r="1640" spans="4:5" x14ac:dyDescent="0.25">
      <c r="D1640" s="57">
        <v>1997</v>
      </c>
      <c r="E1640" s="57">
        <v>10.27361</v>
      </c>
    </row>
    <row r="1641" spans="4:5" x14ac:dyDescent="0.25">
      <c r="D1641" s="57">
        <v>1998</v>
      </c>
      <c r="E1641" s="57">
        <v>9.7355999999999998</v>
      </c>
    </row>
    <row r="1642" spans="4:5" x14ac:dyDescent="0.25">
      <c r="D1642" s="57">
        <v>1999</v>
      </c>
      <c r="E1642" s="57">
        <v>4.6806840000000003</v>
      </c>
    </row>
    <row r="1643" spans="4:5" x14ac:dyDescent="0.25">
      <c r="D1643" s="57">
        <v>2000</v>
      </c>
      <c r="E1643" s="57">
        <v>2.5753249999999999</v>
      </c>
    </row>
    <row r="1644" spans="4:5" x14ac:dyDescent="0.25">
      <c r="D1644" s="57">
        <v>2001</v>
      </c>
      <c r="E1644" s="57">
        <v>13.18821</v>
      </c>
    </row>
    <row r="1645" spans="4:5" x14ac:dyDescent="0.25">
      <c r="D1645" s="57">
        <v>2002</v>
      </c>
      <c r="E1645" s="57">
        <v>10.867139999999999</v>
      </c>
    </row>
    <row r="1646" spans="4:5" x14ac:dyDescent="0.25">
      <c r="D1646" s="57">
        <v>2003</v>
      </c>
      <c r="E1646" s="57">
        <v>7.1475210000000002</v>
      </c>
    </row>
    <row r="1647" spans="4:5" x14ac:dyDescent="0.25">
      <c r="D1647" s="57">
        <v>2004</v>
      </c>
      <c r="E1647" s="57">
        <v>8.3518340000000002</v>
      </c>
    </row>
    <row r="1648" spans="4:5" x14ac:dyDescent="0.25">
      <c r="D1648" s="57">
        <v>2005</v>
      </c>
      <c r="E1648" s="57">
        <v>7.7188590000000001</v>
      </c>
    </row>
    <row r="1649" spans="4:5" x14ac:dyDescent="0.25">
      <c r="D1649" s="57">
        <v>2006</v>
      </c>
      <c r="E1649" s="57">
        <v>8.3362180000000006</v>
      </c>
    </row>
    <row r="1650" spans="4:5" x14ac:dyDescent="0.25">
      <c r="D1650" s="57">
        <v>2007</v>
      </c>
      <c r="E1650" s="57">
        <v>7.3476569999999999</v>
      </c>
    </row>
    <row r="1651" spans="4:5" x14ac:dyDescent="0.25">
      <c r="D1651" s="57">
        <v>2008</v>
      </c>
      <c r="E1651" s="57">
        <v>5.4926300000000001</v>
      </c>
    </row>
    <row r="1652" spans="4:5" x14ac:dyDescent="0.25">
      <c r="D1652" s="57">
        <v>2009</v>
      </c>
      <c r="E1652" s="57">
        <v>5.9673780000000001</v>
      </c>
    </row>
    <row r="1653" spans="4:5" x14ac:dyDescent="0.25">
      <c r="D1653" s="57">
        <v>2010</v>
      </c>
      <c r="E1653" s="57">
        <v>5.6767849999999997</v>
      </c>
    </row>
    <row r="1654" spans="4:5" x14ac:dyDescent="0.25">
      <c r="D1654" s="57">
        <v>1990</v>
      </c>
      <c r="E1654" s="57">
        <v>3.716561</v>
      </c>
    </row>
    <row r="1655" spans="4:5" x14ac:dyDescent="0.25">
      <c r="D1655" s="57">
        <v>1991</v>
      </c>
      <c r="E1655" s="57">
        <v>6.3537369999999997</v>
      </c>
    </row>
    <row r="1656" spans="4:5" x14ac:dyDescent="0.25">
      <c r="D1656" s="57">
        <v>1992</v>
      </c>
      <c r="E1656" s="57">
        <v>3.1541130000000002</v>
      </c>
    </row>
    <row r="1657" spans="4:5" x14ac:dyDescent="0.25">
      <c r="D1657" s="57">
        <v>1993</v>
      </c>
      <c r="E1657" s="57">
        <v>3.9750700000000001</v>
      </c>
    </row>
    <row r="1658" spans="4:5" x14ac:dyDescent="0.25">
      <c r="D1658" s="57">
        <v>1994</v>
      </c>
      <c r="E1658" s="57">
        <v>7.453481</v>
      </c>
    </row>
    <row r="1659" spans="4:5" x14ac:dyDescent="0.25">
      <c r="D1659" s="57">
        <v>1995</v>
      </c>
      <c r="E1659" s="57">
        <v>3.6844950000000001</v>
      </c>
    </row>
    <row r="1660" spans="4:5" x14ac:dyDescent="0.25">
      <c r="D1660" s="57">
        <v>1996</v>
      </c>
      <c r="E1660" s="57">
        <v>5.4782919999999997</v>
      </c>
    </row>
    <row r="1661" spans="4:5" x14ac:dyDescent="0.25">
      <c r="D1661" s="57">
        <v>1997</v>
      </c>
      <c r="E1661" s="57">
        <v>4.2168789999999996</v>
      </c>
    </row>
    <row r="1662" spans="4:5" x14ac:dyDescent="0.25">
      <c r="D1662" s="57">
        <v>1998</v>
      </c>
      <c r="E1662" s="57">
        <v>-2.3837419999999998</v>
      </c>
    </row>
    <row r="1663" spans="4:5" x14ac:dyDescent="0.25">
      <c r="D1663" s="57">
        <v>1999</v>
      </c>
      <c r="E1663" s="57">
        <v>0.81734010000000001</v>
      </c>
    </row>
    <row r="1664" spans="4:5" x14ac:dyDescent="0.25">
      <c r="D1664" s="57">
        <v>2000</v>
      </c>
      <c r="E1664" s="57">
        <v>8.7390220000000003</v>
      </c>
    </row>
    <row r="1665" spans="4:5" x14ac:dyDescent="0.25">
      <c r="D1665" s="57">
        <v>2001</v>
      </c>
      <c r="E1665" s="57">
        <v>11.93689</v>
      </c>
    </row>
    <row r="1666" spans="4:5" x14ac:dyDescent="0.25">
      <c r="D1666" s="57">
        <v>2002</v>
      </c>
      <c r="E1666" s="57">
        <v>0.74153930000000001</v>
      </c>
    </row>
    <row r="1667" spans="4:5" x14ac:dyDescent="0.25">
      <c r="D1667" s="57">
        <v>2003</v>
      </c>
      <c r="E1667" s="57">
        <v>4.3134880000000004</v>
      </c>
    </row>
    <row r="1668" spans="4:5" x14ac:dyDescent="0.25">
      <c r="D1668" s="57">
        <v>2004</v>
      </c>
      <c r="E1668" s="57">
        <v>4.808433</v>
      </c>
    </row>
    <row r="1669" spans="4:5" x14ac:dyDescent="0.25">
      <c r="D1669" s="57">
        <v>2005</v>
      </c>
      <c r="E1669" s="57">
        <v>3.4526159999999999</v>
      </c>
    </row>
    <row r="1670" spans="4:5" x14ac:dyDescent="0.25">
      <c r="D1670" s="57">
        <v>2006</v>
      </c>
      <c r="E1670" s="57">
        <v>3.2359309999999999</v>
      </c>
    </row>
    <row r="1671" spans="4:5" x14ac:dyDescent="0.25">
      <c r="D1671" s="57">
        <v>2007</v>
      </c>
      <c r="E1671" s="57">
        <v>3.5987420000000001</v>
      </c>
    </row>
    <row r="1672" spans="4:5" x14ac:dyDescent="0.25">
      <c r="D1672" s="57">
        <v>2008</v>
      </c>
      <c r="E1672" s="57">
        <v>6.1743579999999998</v>
      </c>
    </row>
    <row r="1673" spans="4:5" x14ac:dyDescent="0.25">
      <c r="D1673" s="57">
        <v>2009</v>
      </c>
      <c r="E1673" s="57">
        <v>4.5745550000000001</v>
      </c>
    </row>
    <row r="1674" spans="4:5" x14ac:dyDescent="0.25">
      <c r="D1674" s="57">
        <v>2010</v>
      </c>
      <c r="E1674" s="57">
        <v>4.4990600000000001</v>
      </c>
    </row>
    <row r="1675" spans="4:5" x14ac:dyDescent="0.25">
      <c r="D1675" s="57">
        <v>1990</v>
      </c>
      <c r="E1675" s="57">
        <v>3.860398</v>
      </c>
    </row>
    <row r="1676" spans="4:5" x14ac:dyDescent="0.25">
      <c r="D1676" s="57">
        <v>1991</v>
      </c>
      <c r="E1676" s="57">
        <v>2.4515539999999998</v>
      </c>
    </row>
    <row r="1677" spans="4:5" x14ac:dyDescent="0.25">
      <c r="D1677" s="57">
        <v>1992</v>
      </c>
      <c r="E1677" s="57">
        <v>1.6803889999999999</v>
      </c>
    </row>
    <row r="1678" spans="4:5" x14ac:dyDescent="0.25">
      <c r="D1678" s="57">
        <v>1993</v>
      </c>
      <c r="E1678" s="57">
        <v>0.94493000000000005</v>
      </c>
    </row>
    <row r="1679" spans="4:5" x14ac:dyDescent="0.25">
      <c r="D1679" s="57">
        <v>1994</v>
      </c>
      <c r="E1679" s="57">
        <v>2.9629590000000001</v>
      </c>
    </row>
    <row r="1680" spans="4:5" x14ac:dyDescent="0.25">
      <c r="D1680" s="57">
        <v>1995</v>
      </c>
      <c r="E1680" s="57">
        <v>3.1877659999999999</v>
      </c>
    </row>
    <row r="1681" spans="4:5" x14ac:dyDescent="0.25">
      <c r="D1681" s="57">
        <v>1996</v>
      </c>
      <c r="E1681" s="57">
        <v>3.447994</v>
      </c>
    </row>
    <row r="1682" spans="4:5" x14ac:dyDescent="0.25">
      <c r="D1682" s="57">
        <v>1997</v>
      </c>
      <c r="E1682" s="57">
        <v>4.3471450000000003</v>
      </c>
    </row>
    <row r="1683" spans="4:5" x14ac:dyDescent="0.25">
      <c r="D1683" s="57">
        <v>1998</v>
      </c>
      <c r="E1683" s="57">
        <v>4.0926410000000004</v>
      </c>
    </row>
    <row r="1684" spans="4:5" x14ac:dyDescent="0.25">
      <c r="D1684" s="57">
        <v>1999</v>
      </c>
      <c r="E1684" s="57">
        <v>4.6531120000000001</v>
      </c>
    </row>
    <row r="1685" spans="4:5" x14ac:dyDescent="0.25">
      <c r="D1685" s="57">
        <v>2000</v>
      </c>
      <c r="E1685" s="57">
        <v>3.8861750000000002</v>
      </c>
    </row>
    <row r="1686" spans="4:5" x14ac:dyDescent="0.25">
      <c r="D1686" s="57">
        <v>2001</v>
      </c>
      <c r="E1686" s="57">
        <v>1.910895</v>
      </c>
    </row>
    <row r="1687" spans="4:5" x14ac:dyDescent="0.25">
      <c r="D1687" s="57">
        <v>2002</v>
      </c>
      <c r="E1687" s="57">
        <v>-4.8139899999999999E-2</v>
      </c>
    </row>
    <row r="1688" spans="4:5" x14ac:dyDescent="0.25">
      <c r="D1688" s="57">
        <v>2003</v>
      </c>
      <c r="E1688" s="57">
        <v>0.29752339999999999</v>
      </c>
    </row>
    <row r="1689" spans="4:5" x14ac:dyDescent="0.25">
      <c r="D1689" s="57">
        <v>2004</v>
      </c>
      <c r="E1689" s="57">
        <v>2.240999</v>
      </c>
    </row>
    <row r="1690" spans="4:5" x14ac:dyDescent="0.25">
      <c r="D1690" s="57">
        <v>2005</v>
      </c>
      <c r="E1690" s="57">
        <v>2.1000670000000001</v>
      </c>
    </row>
    <row r="1691" spans="4:5" x14ac:dyDescent="0.25">
      <c r="D1691" s="57">
        <v>2006</v>
      </c>
      <c r="E1691" s="57">
        <v>3.4000910000000002</v>
      </c>
    </row>
    <row r="1692" spans="4:5" x14ac:dyDescent="0.25">
      <c r="D1692" s="57">
        <v>2007</v>
      </c>
      <c r="E1692" s="57">
        <v>3.8915280000000001</v>
      </c>
    </row>
    <row r="1693" spans="4:5" x14ac:dyDescent="0.25">
      <c r="D1693" s="57">
        <v>2008</v>
      </c>
      <c r="E1693" s="57">
        <v>1.7956810000000001</v>
      </c>
    </row>
    <row r="1694" spans="4:5" x14ac:dyDescent="0.25">
      <c r="D1694" s="57">
        <v>2009</v>
      </c>
      <c r="E1694" s="57">
        <v>-3.871651</v>
      </c>
    </row>
    <row r="1695" spans="4:5" x14ac:dyDescent="0.25">
      <c r="D1695" s="57">
        <v>2010</v>
      </c>
      <c r="E1695" s="57">
        <v>1.840514</v>
      </c>
    </row>
    <row r="1696" spans="4:5" x14ac:dyDescent="0.25">
      <c r="D1696" s="57">
        <v>1990</v>
      </c>
      <c r="E1696" s="57">
        <v>0.3317563</v>
      </c>
    </row>
    <row r="1697" spans="4:5" x14ac:dyDescent="0.25">
      <c r="D1697" s="57">
        <v>1991</v>
      </c>
      <c r="E1697" s="57">
        <v>-1.366752</v>
      </c>
    </row>
    <row r="1698" spans="4:5" x14ac:dyDescent="0.25">
      <c r="D1698" s="57">
        <v>1992</v>
      </c>
      <c r="E1698" s="57">
        <v>1.2292160000000001</v>
      </c>
    </row>
    <row r="1699" spans="4:5" x14ac:dyDescent="0.25">
      <c r="D1699" s="57">
        <v>1993</v>
      </c>
      <c r="E1699" s="57">
        <v>5.6440939999999999</v>
      </c>
    </row>
    <row r="1700" spans="4:5" x14ac:dyDescent="0.25">
      <c r="D1700" s="57">
        <v>1994</v>
      </c>
      <c r="E1700" s="57">
        <v>5.2648200000000003</v>
      </c>
    </row>
    <row r="1701" spans="4:5" x14ac:dyDescent="0.25">
      <c r="D1701" s="57">
        <v>1995</v>
      </c>
      <c r="E1701" s="57">
        <v>4.0793850000000003</v>
      </c>
    </row>
    <row r="1702" spans="4:5" x14ac:dyDescent="0.25">
      <c r="D1702" s="57">
        <v>1996</v>
      </c>
      <c r="E1702" s="57">
        <v>3.2285569999999999</v>
      </c>
    </row>
    <row r="1703" spans="4:5" x14ac:dyDescent="0.25">
      <c r="D1703" s="57">
        <v>1997</v>
      </c>
      <c r="E1703" s="57">
        <v>2.9653749999999999</v>
      </c>
    </row>
    <row r="1704" spans="4:5" x14ac:dyDescent="0.25">
      <c r="D1704" s="57">
        <v>1998</v>
      </c>
      <c r="E1704" s="57">
        <v>1.4476789999999999</v>
      </c>
    </row>
    <row r="1705" spans="4:5" x14ac:dyDescent="0.25">
      <c r="D1705" s="57">
        <v>1999</v>
      </c>
      <c r="E1705" s="57">
        <v>5.0621330000000002</v>
      </c>
    </row>
    <row r="1706" spans="4:5" x14ac:dyDescent="0.25">
      <c r="D1706" s="57">
        <v>2000</v>
      </c>
      <c r="E1706" s="57">
        <v>2.2018800000000001</v>
      </c>
    </row>
    <row r="1707" spans="4:5" x14ac:dyDescent="0.25">
      <c r="D1707" s="57">
        <v>2001</v>
      </c>
      <c r="E1707" s="57">
        <v>3.3768039999999999</v>
      </c>
    </row>
    <row r="1708" spans="4:5" x14ac:dyDescent="0.25">
      <c r="D1708" s="57">
        <v>2002</v>
      </c>
      <c r="E1708" s="57">
        <v>4.8250549999999999</v>
      </c>
    </row>
    <row r="1709" spans="4:5" x14ac:dyDescent="0.25">
      <c r="D1709" s="57">
        <v>2003</v>
      </c>
      <c r="E1709" s="57">
        <v>4.118417</v>
      </c>
    </row>
    <row r="1710" spans="4:5" x14ac:dyDescent="0.25">
      <c r="D1710" s="57">
        <v>2004</v>
      </c>
      <c r="E1710" s="57">
        <v>3.5393789999999998</v>
      </c>
    </row>
    <row r="1711" spans="4:5" x14ac:dyDescent="0.25">
      <c r="D1711" s="57">
        <v>2005</v>
      </c>
      <c r="E1711" s="57">
        <v>3.4635899999999999</v>
      </c>
    </row>
    <row r="1712" spans="4:5" x14ac:dyDescent="0.25">
      <c r="D1712" s="57">
        <v>2006</v>
      </c>
      <c r="E1712" s="57">
        <v>2.350279</v>
      </c>
    </row>
    <row r="1713" spans="4:5" x14ac:dyDescent="0.25">
      <c r="D1713" s="57">
        <v>2007</v>
      </c>
      <c r="E1713" s="57">
        <v>2.5900500000000002</v>
      </c>
    </row>
    <row r="1714" spans="4:5" x14ac:dyDescent="0.25">
      <c r="D1714" s="57">
        <v>2008</v>
      </c>
      <c r="E1714" s="57">
        <v>-0.60188220000000003</v>
      </c>
    </row>
    <row r="1715" spans="4:5" x14ac:dyDescent="0.25">
      <c r="D1715" s="57">
        <v>2009</v>
      </c>
      <c r="E1715" s="57">
        <v>0.59144669999999999</v>
      </c>
    </row>
    <row r="1716" spans="4:5" x14ac:dyDescent="0.25">
      <c r="D1716" s="57">
        <v>2010</v>
      </c>
      <c r="E1716" s="57">
        <v>1.9296150000000001</v>
      </c>
    </row>
    <row r="1717" spans="4:5" x14ac:dyDescent="0.25">
      <c r="D1717" s="57">
        <v>1990</v>
      </c>
      <c r="E1717" s="57">
        <v>0.81782690000000002</v>
      </c>
    </row>
    <row r="1718" spans="4:5" x14ac:dyDescent="0.25">
      <c r="D1718" s="57">
        <v>1991</v>
      </c>
      <c r="E1718" s="57">
        <v>-1.4207890000000001</v>
      </c>
    </row>
    <row r="1719" spans="4:5" x14ac:dyDescent="0.25">
      <c r="D1719" s="57">
        <v>1992</v>
      </c>
      <c r="E1719" s="57">
        <v>-0.22567509999999999</v>
      </c>
    </row>
    <row r="1720" spans="4:5" x14ac:dyDescent="0.25">
      <c r="D1720" s="57">
        <v>1993</v>
      </c>
      <c r="E1720" s="57">
        <v>-3.1415630000000001</v>
      </c>
    </row>
    <row r="1721" spans="4:5" x14ac:dyDescent="0.25">
      <c r="D1721" s="57">
        <v>1994</v>
      </c>
      <c r="E1721" s="57">
        <v>3.7388569999999999</v>
      </c>
    </row>
    <row r="1722" spans="4:5" x14ac:dyDescent="0.25">
      <c r="D1722" s="57">
        <v>1995</v>
      </c>
      <c r="E1722" s="57">
        <v>5.6813349999999998</v>
      </c>
    </row>
    <row r="1723" spans="4:5" x14ac:dyDescent="0.25">
      <c r="D1723" s="57">
        <v>1996</v>
      </c>
      <c r="E1723" s="57">
        <v>5.6012060000000004</v>
      </c>
    </row>
    <row r="1724" spans="4:5" x14ac:dyDescent="0.25">
      <c r="D1724" s="57">
        <v>1997</v>
      </c>
      <c r="E1724" s="57">
        <v>2.7346499999999998</v>
      </c>
    </row>
    <row r="1725" spans="4:5" x14ac:dyDescent="0.25">
      <c r="D1725" s="57">
        <v>1998</v>
      </c>
      <c r="E1725" s="57">
        <v>3.3456610000000002</v>
      </c>
    </row>
    <row r="1726" spans="4:5" x14ac:dyDescent="0.25">
      <c r="D1726" s="57">
        <v>1999</v>
      </c>
      <c r="E1726" s="57">
        <v>7.4932179999999997</v>
      </c>
    </row>
    <row r="1727" spans="4:5" x14ac:dyDescent="0.25">
      <c r="D1727" s="57">
        <v>2000</v>
      </c>
      <c r="E1727" s="57">
        <v>2.9799280000000001</v>
      </c>
    </row>
    <row r="1728" spans="4:5" x14ac:dyDescent="0.25">
      <c r="D1728" s="57">
        <v>2001</v>
      </c>
      <c r="E1728" s="57">
        <v>1.9894480000000001</v>
      </c>
    </row>
    <row r="1729" spans="4:5" x14ac:dyDescent="0.25">
      <c r="D1729" s="57">
        <v>2002</v>
      </c>
      <c r="E1729" s="57">
        <v>0.43412600000000001</v>
      </c>
    </row>
    <row r="1730" spans="4:5" x14ac:dyDescent="0.25">
      <c r="D1730" s="57">
        <v>2003</v>
      </c>
      <c r="E1730" s="57">
        <v>2.2704110000000002</v>
      </c>
    </row>
    <row r="1731" spans="4:5" x14ac:dyDescent="0.25">
      <c r="D1731" s="57">
        <v>2004</v>
      </c>
      <c r="E1731" s="57">
        <v>4.8121349999999996</v>
      </c>
    </row>
    <row r="1732" spans="4:5" x14ac:dyDescent="0.25">
      <c r="D1732" s="57">
        <v>2005</v>
      </c>
      <c r="E1732" s="57">
        <v>4.2675010000000002</v>
      </c>
    </row>
    <row r="1733" spans="4:5" x14ac:dyDescent="0.25">
      <c r="D1733" s="57">
        <v>2006</v>
      </c>
      <c r="E1733" s="57">
        <v>3.4559959999999998</v>
      </c>
    </row>
    <row r="1734" spans="4:5" x14ac:dyDescent="0.25">
      <c r="D1734" s="57">
        <v>2007</v>
      </c>
      <c r="E1734" s="57">
        <v>2.1516980000000001</v>
      </c>
    </row>
    <row r="1735" spans="4:5" x14ac:dyDescent="0.25">
      <c r="D1735" s="57">
        <v>2008</v>
      </c>
      <c r="E1735" s="57">
        <v>2.5025189999999999</v>
      </c>
    </row>
    <row r="1736" spans="4:5" x14ac:dyDescent="0.25">
      <c r="D1736" s="57">
        <v>2009</v>
      </c>
      <c r="E1736" s="57">
        <v>-1.572908</v>
      </c>
    </row>
    <row r="1737" spans="4:5" x14ac:dyDescent="0.25">
      <c r="D1737" s="57">
        <v>2010</v>
      </c>
      <c r="E1737" s="57">
        <v>4.1301909999999999</v>
      </c>
    </row>
    <row r="1738" spans="4:5" x14ac:dyDescent="0.25">
      <c r="D1738" s="57">
        <v>1990</v>
      </c>
      <c r="E1738" s="57">
        <v>-1.7598769999999999</v>
      </c>
    </row>
    <row r="1739" spans="4:5" x14ac:dyDescent="0.25">
      <c r="D1739" s="57">
        <v>1991</v>
      </c>
      <c r="E1739" s="57">
        <v>1.6343080000000001</v>
      </c>
    </row>
    <row r="1740" spans="4:5" x14ac:dyDescent="0.25">
      <c r="D1740" s="57">
        <v>1992</v>
      </c>
      <c r="E1740" s="57">
        <v>-0.18174419999999999</v>
      </c>
    </row>
    <row r="1741" spans="4:5" x14ac:dyDescent="0.25">
      <c r="D1741" s="57">
        <v>1993</v>
      </c>
      <c r="E1741" s="57">
        <v>0.9290969</v>
      </c>
    </row>
    <row r="1742" spans="4:5" x14ac:dyDescent="0.25">
      <c r="D1742" s="57">
        <v>1994</v>
      </c>
      <c r="E1742" s="57">
        <v>1.946761</v>
      </c>
    </row>
    <row r="1743" spans="4:5" x14ac:dyDescent="0.25">
      <c r="D1743" s="57">
        <v>1995</v>
      </c>
      <c r="E1743" s="57">
        <v>2.1559789999999999</v>
      </c>
    </row>
    <row r="1744" spans="4:5" x14ac:dyDescent="0.25">
      <c r="D1744" s="57">
        <v>1996</v>
      </c>
      <c r="E1744" s="57">
        <v>4.9657730000000004</v>
      </c>
    </row>
    <row r="1745" spans="4:5" x14ac:dyDescent="0.25">
      <c r="D1745" s="57">
        <v>1997</v>
      </c>
      <c r="E1745" s="57">
        <v>0.50343389999999999</v>
      </c>
    </row>
    <row r="1746" spans="4:5" x14ac:dyDescent="0.25">
      <c r="D1746" s="57">
        <v>1998</v>
      </c>
      <c r="E1746" s="57">
        <v>11.87818</v>
      </c>
    </row>
    <row r="1747" spans="4:5" x14ac:dyDescent="0.25">
      <c r="D1747" s="57">
        <v>1999</v>
      </c>
      <c r="E1747" s="57">
        <v>1.108841</v>
      </c>
    </row>
    <row r="1748" spans="4:5" x14ac:dyDescent="0.25">
      <c r="D1748" s="57">
        <v>2000</v>
      </c>
      <c r="E1748" s="57">
        <v>-3.4079660000000001</v>
      </c>
    </row>
    <row r="1749" spans="4:5" x14ac:dyDescent="0.25">
      <c r="D1749" s="57">
        <v>2001</v>
      </c>
      <c r="E1749" s="57">
        <v>6.8213629999999998</v>
      </c>
    </row>
    <row r="1750" spans="4:5" x14ac:dyDescent="0.25">
      <c r="D1750" s="57">
        <v>2002</v>
      </c>
      <c r="E1750" s="57">
        <v>4.8653449999999996</v>
      </c>
    </row>
    <row r="1751" spans="4:5" x14ac:dyDescent="0.25">
      <c r="D1751" s="57">
        <v>2003</v>
      </c>
      <c r="E1751" s="57">
        <v>3.7378300000000002</v>
      </c>
    </row>
    <row r="1752" spans="4:5" x14ac:dyDescent="0.25">
      <c r="D1752" s="57">
        <v>2004</v>
      </c>
      <c r="E1752" s="57">
        <v>-0.53004030000000002</v>
      </c>
    </row>
    <row r="1753" spans="4:5" x14ac:dyDescent="0.25">
      <c r="D1753" s="57">
        <v>2005</v>
      </c>
      <c r="E1753" s="57">
        <v>5.8631029999999997</v>
      </c>
    </row>
    <row r="1754" spans="4:5" x14ac:dyDescent="0.25">
      <c r="D1754" s="57">
        <v>2006</v>
      </c>
      <c r="E1754" s="57">
        <v>5.513185</v>
      </c>
    </row>
    <row r="1755" spans="4:5" x14ac:dyDescent="0.25">
      <c r="D1755" s="57">
        <v>2007</v>
      </c>
      <c r="E1755" s="57">
        <v>3.2743129999999998</v>
      </c>
    </row>
    <row r="1756" spans="4:5" x14ac:dyDescent="0.25">
      <c r="D1756" s="57">
        <v>2008</v>
      </c>
      <c r="E1756" s="57">
        <v>8.5364979999999999</v>
      </c>
    </row>
    <row r="1757" spans="4:5" x14ac:dyDescent="0.25">
      <c r="D1757" s="57">
        <v>2009</v>
      </c>
      <c r="E1757" s="57">
        <v>-0.68199639999999995</v>
      </c>
    </row>
    <row r="1758" spans="4:5" x14ac:dyDescent="0.25">
      <c r="D1758" s="57">
        <v>2010</v>
      </c>
      <c r="E1758" s="57">
        <v>5.7330990000000002</v>
      </c>
    </row>
    <row r="1759" spans="4:5" x14ac:dyDescent="0.25">
      <c r="D1759" s="57">
        <v>1990</v>
      </c>
      <c r="E1759" s="57">
        <v>10.5085</v>
      </c>
    </row>
    <row r="1760" spans="4:5" x14ac:dyDescent="0.25">
      <c r="D1760" s="57">
        <v>1991</v>
      </c>
      <c r="E1760" s="57">
        <v>1.3857299999999999</v>
      </c>
    </row>
    <row r="1761" spans="4:5" x14ac:dyDescent="0.25">
      <c r="D1761" s="57">
        <v>1992</v>
      </c>
      <c r="E1761" s="57">
        <v>-2.353421</v>
      </c>
    </row>
    <row r="1762" spans="4:5" x14ac:dyDescent="0.25">
      <c r="D1762" s="57">
        <v>1993</v>
      </c>
      <c r="E1762" s="57">
        <v>3.5309759999999999</v>
      </c>
    </row>
    <row r="1763" spans="4:5" x14ac:dyDescent="0.25">
      <c r="D1763" s="57">
        <v>1994</v>
      </c>
      <c r="E1763" s="57">
        <v>-5.7203999999999996E-3</v>
      </c>
    </row>
    <row r="1764" spans="4:5" x14ac:dyDescent="0.25">
      <c r="D1764" s="57">
        <v>1995</v>
      </c>
      <c r="E1764" s="57">
        <v>-0.70420400000000005</v>
      </c>
    </row>
    <row r="1765" spans="4:5" x14ac:dyDescent="0.25">
      <c r="D1765" s="57">
        <v>1996</v>
      </c>
      <c r="E1765" s="57">
        <v>5.4747440000000003</v>
      </c>
    </row>
    <row r="1766" spans="4:5" x14ac:dyDescent="0.25">
      <c r="D1766" s="57">
        <v>1997</v>
      </c>
      <c r="E1766" s="57">
        <v>6.5417420000000002</v>
      </c>
    </row>
    <row r="1767" spans="4:5" x14ac:dyDescent="0.25">
      <c r="D1767" s="57">
        <v>1998</v>
      </c>
      <c r="E1767" s="57">
        <v>2.1315780000000002</v>
      </c>
    </row>
    <row r="1768" spans="4:5" x14ac:dyDescent="0.25">
      <c r="D1768" s="57">
        <v>1999</v>
      </c>
      <c r="E1768" s="57">
        <v>-2.5579459999999998</v>
      </c>
    </row>
    <row r="1769" spans="4:5" x14ac:dyDescent="0.25">
      <c r="D1769" s="57">
        <v>2000</v>
      </c>
      <c r="E1769" s="57">
        <v>5.7294650000000003</v>
      </c>
    </row>
    <row r="1770" spans="4:5" x14ac:dyDescent="0.25">
      <c r="D1770" s="57">
        <v>2001</v>
      </c>
      <c r="E1770" s="57">
        <v>12.01468</v>
      </c>
    </row>
    <row r="1771" spans="4:5" x14ac:dyDescent="0.25">
      <c r="D1771" s="57">
        <v>2002</v>
      </c>
      <c r="E1771" s="57">
        <v>4.891229</v>
      </c>
    </row>
    <row r="1772" spans="4:5" x14ac:dyDescent="0.25">
      <c r="D1772" s="57">
        <v>2003</v>
      </c>
      <c r="E1772" s="57">
        <v>14.95722</v>
      </c>
    </row>
    <row r="1773" spans="4:5" x14ac:dyDescent="0.25">
      <c r="D1773" s="57">
        <v>2004</v>
      </c>
      <c r="E1773" s="57">
        <v>12.481310000000001</v>
      </c>
    </row>
    <row r="1774" spans="4:5" x14ac:dyDescent="0.25">
      <c r="D1774" s="57">
        <v>2005</v>
      </c>
      <c r="E1774" s="57">
        <v>-2.278219</v>
      </c>
    </row>
    <row r="1775" spans="4:5" x14ac:dyDescent="0.25">
      <c r="D1775" s="57">
        <v>2006</v>
      </c>
      <c r="E1775" s="57">
        <v>10.86627</v>
      </c>
    </row>
    <row r="1776" spans="4:5" x14ac:dyDescent="0.25">
      <c r="D1776" s="57">
        <v>2007</v>
      </c>
      <c r="E1776" s="57">
        <v>16.87837</v>
      </c>
    </row>
    <row r="1777" spans="4:5" x14ac:dyDescent="0.25">
      <c r="D1777" s="57">
        <v>2008</v>
      </c>
      <c r="E1777" s="57">
        <v>2.8915099999999998</v>
      </c>
    </row>
    <row r="1778" spans="4:5" x14ac:dyDescent="0.25">
      <c r="D1778" s="57">
        <v>2009</v>
      </c>
      <c r="E1778" s="57">
        <v>-11.609360000000001</v>
      </c>
    </row>
    <row r="1779" spans="4:5" x14ac:dyDescent="0.25">
      <c r="D1779" s="57">
        <v>2010</v>
      </c>
      <c r="E1779" s="57">
        <v>2.5222259999999999</v>
      </c>
    </row>
    <row r="1780" spans="4:5" x14ac:dyDescent="0.25">
      <c r="D1780" s="57">
        <v>1990</v>
      </c>
      <c r="E1780" s="57">
        <v>2.0428540000000002</v>
      </c>
    </row>
    <row r="1781" spans="4:5" x14ac:dyDescent="0.25">
      <c r="D1781" s="57">
        <v>1991</v>
      </c>
      <c r="E1781" s="57">
        <v>2.793463</v>
      </c>
    </row>
    <row r="1782" spans="4:5" x14ac:dyDescent="0.25">
      <c r="D1782" s="57">
        <v>1992</v>
      </c>
      <c r="E1782" s="57">
        <v>3.3173180000000002</v>
      </c>
    </row>
    <row r="1783" spans="4:5" x14ac:dyDescent="0.25">
      <c r="D1783" s="57">
        <v>1993</v>
      </c>
      <c r="E1783" s="57">
        <v>3.025458</v>
      </c>
    </row>
    <row r="1784" spans="4:5" x14ac:dyDescent="0.25">
      <c r="D1784" s="57">
        <v>1994</v>
      </c>
      <c r="E1784" s="57">
        <v>5.500578</v>
      </c>
    </row>
    <row r="1785" spans="4:5" x14ac:dyDescent="0.25">
      <c r="D1785" s="57">
        <v>1995</v>
      </c>
      <c r="E1785" s="57">
        <v>4.5399719999999997</v>
      </c>
    </row>
    <row r="1786" spans="4:5" x14ac:dyDescent="0.25">
      <c r="D1786" s="57">
        <v>1996</v>
      </c>
      <c r="E1786" s="57">
        <v>5.5685669999999998</v>
      </c>
    </row>
    <row r="1787" spans="4:5" x14ac:dyDescent="0.25">
      <c r="D1787" s="57">
        <v>1997</v>
      </c>
      <c r="E1787" s="57">
        <v>6.3146069999999996</v>
      </c>
    </row>
    <row r="1788" spans="4:5" x14ac:dyDescent="0.25">
      <c r="D1788" s="57">
        <v>1998</v>
      </c>
      <c r="E1788" s="57">
        <v>3.0672169999999999</v>
      </c>
    </row>
    <row r="1789" spans="4:5" x14ac:dyDescent="0.25">
      <c r="D1789" s="57">
        <v>1999</v>
      </c>
      <c r="E1789" s="57">
        <v>1.4696800000000001</v>
      </c>
    </row>
    <row r="1790" spans="4:5" x14ac:dyDescent="0.25">
      <c r="D1790" s="57">
        <v>2000</v>
      </c>
      <c r="E1790" s="57">
        <v>3.0640290000000001</v>
      </c>
    </row>
    <row r="1791" spans="4:5" x14ac:dyDescent="0.25">
      <c r="D1791" s="57">
        <v>2001</v>
      </c>
      <c r="E1791" s="57">
        <v>1.6199170000000001</v>
      </c>
    </row>
    <row r="1792" spans="4:5" x14ac:dyDescent="0.25">
      <c r="D1792" s="57">
        <v>2002</v>
      </c>
      <c r="E1792" s="57">
        <v>1.2482219999999999</v>
      </c>
    </row>
    <row r="1793" spans="4:5" x14ac:dyDescent="0.25">
      <c r="D1793" s="57">
        <v>2003</v>
      </c>
      <c r="E1793" s="57">
        <v>0.69413159999999996</v>
      </c>
    </row>
    <row r="1794" spans="4:5" x14ac:dyDescent="0.25">
      <c r="D1794" s="57">
        <v>2004</v>
      </c>
      <c r="E1794" s="57">
        <v>4.2391120000000004</v>
      </c>
    </row>
    <row r="1795" spans="4:5" x14ac:dyDescent="0.25">
      <c r="D1795" s="57">
        <v>2005</v>
      </c>
      <c r="E1795" s="57">
        <v>2.8519580000000002</v>
      </c>
    </row>
    <row r="1796" spans="4:5" x14ac:dyDescent="0.25">
      <c r="D1796" s="57">
        <v>2006</v>
      </c>
      <c r="E1796" s="57">
        <v>2.8222529999999999</v>
      </c>
    </row>
    <row r="1797" spans="4:5" x14ac:dyDescent="0.25">
      <c r="D1797" s="57">
        <v>2007</v>
      </c>
      <c r="E1797" s="57">
        <v>2.878072</v>
      </c>
    </row>
    <row r="1798" spans="4:5" x14ac:dyDescent="0.25">
      <c r="D1798" s="57">
        <v>2008</v>
      </c>
      <c r="E1798" s="57">
        <v>-7.2113099999999999E-2</v>
      </c>
    </row>
    <row r="1799" spans="4:5" x14ac:dyDescent="0.25">
      <c r="D1799" s="57">
        <v>2009</v>
      </c>
      <c r="E1799" s="57">
        <v>-2.0395989999999999</v>
      </c>
    </row>
    <row r="1800" spans="4:5" x14ac:dyDescent="0.25">
      <c r="D1800" s="57">
        <v>2010</v>
      </c>
      <c r="E1800" s="57">
        <v>0.60814349999999995</v>
      </c>
    </row>
    <row r="1801" spans="4:5" x14ac:dyDescent="0.25">
      <c r="D1801" s="57">
        <v>1990</v>
      </c>
      <c r="E1801" s="57">
        <v>4.5294590000000001</v>
      </c>
    </row>
    <row r="1802" spans="4:5" x14ac:dyDescent="0.25">
      <c r="D1802" s="57">
        <v>1991</v>
      </c>
      <c r="E1802" s="57">
        <v>3.9393359999999999</v>
      </c>
    </row>
    <row r="1803" spans="4:5" x14ac:dyDescent="0.25">
      <c r="D1803" s="57">
        <v>1992</v>
      </c>
      <c r="E1803" s="57">
        <v>6.8376640000000002</v>
      </c>
    </row>
    <row r="1804" spans="4:5" x14ac:dyDescent="0.25">
      <c r="D1804" s="57">
        <v>1993</v>
      </c>
      <c r="E1804" s="57">
        <v>1.6724159999999999</v>
      </c>
    </row>
    <row r="1805" spans="4:5" x14ac:dyDescent="0.25">
      <c r="D1805" s="57">
        <v>1994</v>
      </c>
      <c r="E1805" s="57">
        <v>3.858365</v>
      </c>
    </row>
    <row r="1806" spans="4:5" x14ac:dyDescent="0.25">
      <c r="D1806" s="57">
        <v>1995</v>
      </c>
      <c r="E1806" s="57">
        <v>5.2957789999999996</v>
      </c>
    </row>
    <row r="1807" spans="4:5" x14ac:dyDescent="0.25">
      <c r="D1807" s="57">
        <v>1996</v>
      </c>
      <c r="E1807" s="57">
        <v>4.794073</v>
      </c>
    </row>
    <row r="1808" spans="4:5" x14ac:dyDescent="0.25">
      <c r="D1808" s="57">
        <v>1997</v>
      </c>
      <c r="E1808" s="57">
        <v>1.4560519999999999</v>
      </c>
    </row>
    <row r="1809" spans="4:5" x14ac:dyDescent="0.25">
      <c r="D1809" s="57">
        <v>1998</v>
      </c>
      <c r="E1809" s="57">
        <v>2.9707599999999998</v>
      </c>
    </row>
    <row r="1810" spans="4:5" x14ac:dyDescent="0.25">
      <c r="D1810" s="57">
        <v>1999</v>
      </c>
      <c r="E1810" s="57">
        <v>4.0512920000000001</v>
      </c>
    </row>
    <row r="1811" spans="4:5" x14ac:dyDescent="0.25">
      <c r="D1811" s="57">
        <v>2000</v>
      </c>
      <c r="E1811" s="57">
        <v>3.7757689999999999</v>
      </c>
    </row>
    <row r="1812" spans="4:5" x14ac:dyDescent="0.25">
      <c r="D1812" s="57">
        <v>2001</v>
      </c>
      <c r="E1812" s="57">
        <v>1.4708019999999999</v>
      </c>
    </row>
    <row r="1813" spans="4:5" x14ac:dyDescent="0.25">
      <c r="D1813" s="57">
        <v>2002</v>
      </c>
      <c r="E1813" s="57">
        <v>3.273676</v>
      </c>
    </row>
    <row r="1814" spans="4:5" x14ac:dyDescent="0.25">
      <c r="D1814" s="57">
        <v>2003</v>
      </c>
      <c r="E1814" s="57">
        <v>3.9639739999999999</v>
      </c>
    </row>
    <row r="1815" spans="4:5" x14ac:dyDescent="0.25">
      <c r="D1815" s="57">
        <v>2004</v>
      </c>
      <c r="E1815" s="57">
        <v>7.7115530000000003</v>
      </c>
    </row>
    <row r="1816" spans="4:5" x14ac:dyDescent="0.25">
      <c r="D1816" s="57">
        <v>2005</v>
      </c>
      <c r="E1816" s="57">
        <v>6.9513129999999999</v>
      </c>
    </row>
    <row r="1817" spans="4:5" x14ac:dyDescent="0.25">
      <c r="D1817" s="57">
        <v>2006</v>
      </c>
      <c r="E1817" s="57">
        <v>6.2755140000000003</v>
      </c>
    </row>
    <row r="1818" spans="4:5" x14ac:dyDescent="0.25">
      <c r="D1818" s="57">
        <v>2007</v>
      </c>
      <c r="E1818" s="57">
        <v>5.1477579999999996</v>
      </c>
    </row>
    <row r="1819" spans="4:5" x14ac:dyDescent="0.25">
      <c r="D1819" s="57">
        <v>2008</v>
      </c>
      <c r="E1819" s="57">
        <v>2.5265689999999998</v>
      </c>
    </row>
    <row r="1820" spans="4:5" x14ac:dyDescent="0.25">
      <c r="D1820" s="57">
        <v>2009</v>
      </c>
      <c r="E1820" s="57">
        <v>3.3109510000000002</v>
      </c>
    </row>
    <row r="1821" spans="4:5" x14ac:dyDescent="0.25">
      <c r="D1821" s="57">
        <v>2010</v>
      </c>
      <c r="E1821" s="57">
        <v>3.8722129999999999</v>
      </c>
    </row>
    <row r="1822" spans="4:5" x14ac:dyDescent="0.25">
      <c r="D1822" s="57">
        <v>1990</v>
      </c>
      <c r="E1822" s="57">
        <v>7.2720669999999998</v>
      </c>
    </row>
    <row r="1823" spans="4:5" x14ac:dyDescent="0.25">
      <c r="D1823" s="57">
        <v>1991</v>
      </c>
      <c r="E1823" s="57">
        <v>13.17587</v>
      </c>
    </row>
    <row r="1824" spans="4:5" x14ac:dyDescent="0.25">
      <c r="D1824" s="57">
        <v>1992</v>
      </c>
      <c r="E1824" s="57">
        <v>3.3963990000000002</v>
      </c>
    </row>
    <row r="1825" spans="4:5" x14ac:dyDescent="0.25">
      <c r="D1825" s="57">
        <v>1993</v>
      </c>
      <c r="E1825" s="57">
        <v>2.2172779999999999</v>
      </c>
    </row>
    <row r="1826" spans="4:5" x14ac:dyDescent="0.25">
      <c r="D1826" s="57">
        <v>1994</v>
      </c>
      <c r="E1826" s="57">
        <v>1.4636020000000001</v>
      </c>
    </row>
    <row r="1827" spans="4:5" x14ac:dyDescent="0.25">
      <c r="D1827" s="57">
        <v>1995</v>
      </c>
      <c r="E1827" s="57">
        <v>2.801866</v>
      </c>
    </row>
    <row r="1828" spans="4:5" x14ac:dyDescent="0.25">
      <c r="D1828" s="57">
        <v>1996</v>
      </c>
      <c r="E1828" s="57">
        <v>0.75389919999999999</v>
      </c>
    </row>
    <row r="1829" spans="4:5" x14ac:dyDescent="0.25">
      <c r="D1829" s="57">
        <v>1997</v>
      </c>
      <c r="E1829" s="57">
        <v>5.8516029999999999</v>
      </c>
    </row>
    <row r="1830" spans="4:5" x14ac:dyDescent="0.25">
      <c r="D1830" s="57">
        <v>1998</v>
      </c>
      <c r="E1830" s="57">
        <v>5.9664400000000004</v>
      </c>
    </row>
    <row r="1831" spans="4:5" x14ac:dyDescent="0.25">
      <c r="D1831" s="57">
        <v>1999</v>
      </c>
      <c r="E1831" s="57">
        <v>3.0693779999999999</v>
      </c>
    </row>
    <row r="1832" spans="4:5" x14ac:dyDescent="0.25">
      <c r="D1832" s="57">
        <v>2000</v>
      </c>
      <c r="E1832" s="57">
        <v>3.320932</v>
      </c>
    </row>
    <row r="1833" spans="4:5" x14ac:dyDescent="0.25">
      <c r="D1833" s="57">
        <v>2001</v>
      </c>
      <c r="E1833" s="57">
        <v>0.27811469999999999</v>
      </c>
    </row>
    <row r="1834" spans="4:5" x14ac:dyDescent="0.25">
      <c r="D1834" s="57">
        <v>2002</v>
      </c>
      <c r="E1834" s="57">
        <v>1.858236</v>
      </c>
    </row>
    <row r="1835" spans="4:5" x14ac:dyDescent="0.25">
      <c r="D1835" s="57">
        <v>2003</v>
      </c>
      <c r="E1835" s="57">
        <v>3.1011709999999999</v>
      </c>
    </row>
    <row r="1836" spans="4:5" x14ac:dyDescent="0.25">
      <c r="D1836" s="57">
        <v>2004</v>
      </c>
      <c r="E1836" s="57">
        <v>7.7206219999999997</v>
      </c>
    </row>
    <row r="1837" spans="4:5" x14ac:dyDescent="0.25">
      <c r="D1837" s="57">
        <v>2005</v>
      </c>
      <c r="E1837" s="57">
        <v>6.8467669999999998</v>
      </c>
    </row>
    <row r="1838" spans="4:5" x14ac:dyDescent="0.25">
      <c r="D1838" s="57">
        <v>2006</v>
      </c>
      <c r="E1838" s="57">
        <v>8.4093429999999998</v>
      </c>
    </row>
    <row r="1839" spans="4:5" x14ac:dyDescent="0.25">
      <c r="D1839" s="57">
        <v>2007</v>
      </c>
      <c r="E1839" s="57">
        <v>12.60793</v>
      </c>
    </row>
    <row r="1840" spans="4:5" x14ac:dyDescent="0.25">
      <c r="D1840" s="57">
        <v>2008</v>
      </c>
      <c r="E1840" s="57">
        <v>10.657069999999999</v>
      </c>
    </row>
    <row r="1841" spans="4:5" x14ac:dyDescent="0.25">
      <c r="D1841" s="57">
        <v>2009</v>
      </c>
      <c r="E1841" s="57">
        <v>2.72262</v>
      </c>
    </row>
    <row r="1842" spans="4:5" x14ac:dyDescent="0.25">
      <c r="D1842" s="57">
        <v>2010</v>
      </c>
      <c r="E1842" s="57">
        <v>6.5721829999999999</v>
      </c>
    </row>
    <row r="1843" spans="4:5" x14ac:dyDescent="0.25">
      <c r="D1843" s="57">
        <v>1990</v>
      </c>
      <c r="E1843" s="57">
        <v>-0.82414529999999997</v>
      </c>
    </row>
    <row r="1844" spans="4:5" x14ac:dyDescent="0.25">
      <c r="D1844" s="57">
        <v>1991</v>
      </c>
      <c r="E1844" s="57">
        <v>6.9127520000000002</v>
      </c>
    </row>
    <row r="1845" spans="4:5" x14ac:dyDescent="0.25">
      <c r="D1845" s="57">
        <v>1992</v>
      </c>
      <c r="E1845" s="57">
        <v>15.80303</v>
      </c>
    </row>
    <row r="1846" spans="4:5" x14ac:dyDescent="0.25">
      <c r="D1846" s="57">
        <v>1993</v>
      </c>
      <c r="E1846" s="57">
        <v>22.25949</v>
      </c>
    </row>
    <row r="1847" spans="4:5" x14ac:dyDescent="0.25">
      <c r="D1847" s="57">
        <v>1994</v>
      </c>
      <c r="E1847" s="57">
        <v>2.4332419999999999</v>
      </c>
    </row>
    <row r="1848" spans="4:5" x14ac:dyDescent="0.25">
      <c r="D1848" s="57">
        <v>1995</v>
      </c>
      <c r="E1848" s="57">
        <v>-4.5455170000000003</v>
      </c>
    </row>
    <row r="1849" spans="4:5" x14ac:dyDescent="0.25">
      <c r="D1849" s="57">
        <v>1996</v>
      </c>
      <c r="E1849" s="57">
        <v>7.2305390000000003</v>
      </c>
    </row>
    <row r="1850" spans="4:5" x14ac:dyDescent="0.25">
      <c r="D1850" s="57">
        <v>1997</v>
      </c>
      <c r="E1850" s="57">
        <v>-4.5896150000000002</v>
      </c>
    </row>
    <row r="1851" spans="4:5" x14ac:dyDescent="0.25">
      <c r="D1851" s="57">
        <v>1998</v>
      </c>
      <c r="E1851" s="57">
        <v>4.0265820000000003</v>
      </c>
    </row>
    <row r="1852" spans="4:5" x14ac:dyDescent="0.25">
      <c r="D1852" s="57">
        <v>1999</v>
      </c>
      <c r="E1852" s="57">
        <v>2.0314260000000002</v>
      </c>
    </row>
    <row r="1853" spans="4:5" x14ac:dyDescent="0.25">
      <c r="D1853" s="57">
        <v>2000</v>
      </c>
      <c r="E1853" s="57">
        <v>-3.590039</v>
      </c>
    </row>
    <row r="1854" spans="4:5" x14ac:dyDescent="0.25">
      <c r="D1854" s="57">
        <v>2001</v>
      </c>
      <c r="E1854" s="57">
        <v>0.44850699999999999</v>
      </c>
    </row>
    <row r="1855" spans="4:5" x14ac:dyDescent="0.25">
      <c r="D1855" s="57">
        <v>2002</v>
      </c>
      <c r="E1855" s="57">
        <v>3.3763890000000001</v>
      </c>
    </row>
    <row r="1856" spans="4:5" x14ac:dyDescent="0.25">
      <c r="D1856" s="57">
        <v>2003</v>
      </c>
      <c r="E1856" s="57">
        <v>2.171268</v>
      </c>
    </row>
    <row r="1857" spans="4:5" x14ac:dyDescent="0.25">
      <c r="D1857" s="57">
        <v>2004</v>
      </c>
      <c r="E1857" s="57">
        <v>2.898542</v>
      </c>
    </row>
    <row r="1858" spans="4:5" x14ac:dyDescent="0.25">
      <c r="D1858" s="57">
        <v>2005</v>
      </c>
      <c r="E1858" s="57">
        <v>4.0652010000000001</v>
      </c>
    </row>
    <row r="1859" spans="4:5" x14ac:dyDescent="0.25">
      <c r="D1859" s="57">
        <v>2006</v>
      </c>
      <c r="E1859" s="57">
        <v>3.306108</v>
      </c>
    </row>
    <row r="1860" spans="4:5" x14ac:dyDescent="0.25">
      <c r="D1860" s="57">
        <v>2007</v>
      </c>
      <c r="E1860" s="57">
        <v>9.3634559999999993</v>
      </c>
    </row>
    <row r="1861" spans="4:5" x14ac:dyDescent="0.25">
      <c r="D1861" s="57">
        <v>2008</v>
      </c>
      <c r="E1861" s="57">
        <v>6.3120370000000001</v>
      </c>
    </row>
    <row r="1862" spans="4:5" x14ac:dyDescent="0.25">
      <c r="D1862" s="57">
        <v>2009</v>
      </c>
      <c r="E1862" s="57">
        <v>4.2631629999999996</v>
      </c>
    </row>
    <row r="1863" spans="4:5" x14ac:dyDescent="0.25">
      <c r="D1863" s="57">
        <v>2010</v>
      </c>
      <c r="E1863" s="57">
        <v>9.6152700000000006</v>
      </c>
    </row>
    <row r="1864" spans="4:5" x14ac:dyDescent="0.25">
      <c r="D1864" s="57">
        <v>1990</v>
      </c>
      <c r="E1864" s="57">
        <v>-0.88725259999999995</v>
      </c>
    </row>
    <row r="1865" spans="4:5" x14ac:dyDescent="0.25">
      <c r="D1865" s="57">
        <v>1991</v>
      </c>
      <c r="E1865" s="57">
        <v>1.202072</v>
      </c>
    </row>
    <row r="1866" spans="4:5" x14ac:dyDescent="0.25">
      <c r="D1866" s="57">
        <v>1992</v>
      </c>
      <c r="E1866" s="57">
        <v>0.39147729999999997</v>
      </c>
    </row>
    <row r="1867" spans="4:5" x14ac:dyDescent="0.25">
      <c r="D1867" s="57">
        <v>1993</v>
      </c>
      <c r="E1867" s="57">
        <v>4.5848380000000004</v>
      </c>
    </row>
    <row r="1868" spans="4:5" x14ac:dyDescent="0.25">
      <c r="D1868" s="57">
        <v>1994</v>
      </c>
      <c r="E1868" s="57">
        <v>-1.778851</v>
      </c>
    </row>
    <row r="1869" spans="4:5" x14ac:dyDescent="0.25">
      <c r="D1869" s="57">
        <v>1995</v>
      </c>
      <c r="E1869" s="57">
        <v>4.9239800000000002</v>
      </c>
    </row>
    <row r="1870" spans="4:5" x14ac:dyDescent="0.25">
      <c r="D1870" s="57">
        <v>1996</v>
      </c>
      <c r="E1870" s="57">
        <v>1.519466</v>
      </c>
    </row>
    <row r="1871" spans="4:5" x14ac:dyDescent="0.25">
      <c r="D1871" s="57">
        <v>1997</v>
      </c>
      <c r="E1871" s="57">
        <v>3.6855090000000001</v>
      </c>
    </row>
    <row r="1872" spans="4:5" x14ac:dyDescent="0.25">
      <c r="D1872" s="57">
        <v>1998</v>
      </c>
      <c r="E1872" s="57">
        <v>2.0762360000000002</v>
      </c>
    </row>
    <row r="1873" spans="4:5" x14ac:dyDescent="0.25">
      <c r="D1873" s="57">
        <v>1999</v>
      </c>
      <c r="E1873" s="57">
        <v>1.905105</v>
      </c>
    </row>
    <row r="1874" spans="4:5" x14ac:dyDescent="0.25">
      <c r="D1874" s="57">
        <v>2000</v>
      </c>
      <c r="E1874" s="57">
        <v>-3.5507710000000001</v>
      </c>
    </row>
    <row r="1875" spans="4:5" x14ac:dyDescent="0.25">
      <c r="D1875" s="57">
        <v>2001</v>
      </c>
      <c r="E1875" s="57">
        <v>2.4977279999999999</v>
      </c>
    </row>
    <row r="1876" spans="4:5" x14ac:dyDescent="0.25">
      <c r="D1876" s="57">
        <v>2002</v>
      </c>
      <c r="E1876" s="57">
        <v>0.65436760000000005</v>
      </c>
    </row>
    <row r="1877" spans="4:5" x14ac:dyDescent="0.25">
      <c r="D1877" s="57">
        <v>2003</v>
      </c>
      <c r="E1877" s="57">
        <v>4.0621989999999997</v>
      </c>
    </row>
    <row r="1878" spans="4:5" x14ac:dyDescent="0.25">
      <c r="D1878" s="57">
        <v>2004</v>
      </c>
      <c r="E1878" s="57">
        <v>4.1227270000000003</v>
      </c>
    </row>
    <row r="1879" spans="4:5" x14ac:dyDescent="0.25">
      <c r="D1879" s="57">
        <v>2005</v>
      </c>
      <c r="E1879" s="57">
        <v>2.017973</v>
      </c>
    </row>
    <row r="1880" spans="4:5" x14ac:dyDescent="0.25">
      <c r="D1880" s="57">
        <v>2006</v>
      </c>
      <c r="E1880" s="57">
        <v>3.4239989999999998</v>
      </c>
    </row>
    <row r="1881" spans="4:5" x14ac:dyDescent="0.25">
      <c r="D1881" s="57">
        <v>2007</v>
      </c>
      <c r="E1881" s="57">
        <v>5.9806900000000001</v>
      </c>
    </row>
    <row r="1882" spans="4:5" x14ac:dyDescent="0.25">
      <c r="D1882" s="57">
        <v>2008</v>
      </c>
      <c r="E1882" s="57">
        <v>4.426609</v>
      </c>
    </row>
    <row r="1883" spans="4:5" x14ac:dyDescent="0.25">
      <c r="D1883" s="57">
        <v>2009</v>
      </c>
      <c r="E1883" s="57">
        <v>-2.7632370000000002</v>
      </c>
    </row>
    <row r="1884" spans="4:5" x14ac:dyDescent="0.25">
      <c r="D1884" s="57">
        <v>2010</v>
      </c>
      <c r="E1884" s="57">
        <v>13.17794</v>
      </c>
    </row>
    <row r="1885" spans="4:5" x14ac:dyDescent="0.25">
      <c r="D1885" s="57">
        <v>1990</v>
      </c>
      <c r="E1885" s="57">
        <v>-3.892757</v>
      </c>
    </row>
    <row r="1886" spans="4:5" x14ac:dyDescent="0.25">
      <c r="D1886" s="57">
        <v>1991</v>
      </c>
      <c r="E1886" s="57">
        <v>2.434631</v>
      </c>
    </row>
    <row r="1887" spans="4:5" x14ac:dyDescent="0.25">
      <c r="D1887" s="57">
        <v>1992</v>
      </c>
      <c r="E1887" s="57">
        <v>-0.4645514</v>
      </c>
    </row>
    <row r="1888" spans="4:5" x14ac:dyDescent="0.25">
      <c r="D1888" s="57">
        <v>1993</v>
      </c>
      <c r="E1888" s="57">
        <v>4.7136769999999997</v>
      </c>
    </row>
    <row r="1889" spans="4:5" x14ac:dyDescent="0.25">
      <c r="D1889" s="57">
        <v>1994</v>
      </c>
      <c r="E1889" s="57">
        <v>12.295059999999999</v>
      </c>
    </row>
    <row r="1890" spans="4:5" x14ac:dyDescent="0.25">
      <c r="D1890" s="57">
        <v>1995</v>
      </c>
      <c r="E1890" s="57">
        <v>8.141337</v>
      </c>
    </row>
    <row r="1891" spans="4:5" x14ac:dyDescent="0.25">
      <c r="D1891" s="57">
        <v>1996</v>
      </c>
      <c r="E1891" s="57">
        <v>2.5268899999999999</v>
      </c>
    </row>
    <row r="1892" spans="4:5" x14ac:dyDescent="0.25">
      <c r="D1892" s="57">
        <v>1997</v>
      </c>
      <c r="E1892" s="57">
        <v>6.7692649999999999</v>
      </c>
    </row>
    <row r="1893" spans="4:5" x14ac:dyDescent="0.25">
      <c r="D1893" s="57">
        <v>1998</v>
      </c>
      <c r="E1893" s="57">
        <v>-0.63463040000000004</v>
      </c>
    </row>
    <row r="1894" spans="4:5" x14ac:dyDescent="0.25">
      <c r="D1894" s="57">
        <v>1999</v>
      </c>
      <c r="E1894" s="57">
        <v>1.05599</v>
      </c>
    </row>
    <row r="1895" spans="4:5" x14ac:dyDescent="0.25">
      <c r="D1895" s="57">
        <v>2000</v>
      </c>
      <c r="E1895" s="57">
        <v>2.973897</v>
      </c>
    </row>
    <row r="1896" spans="4:5" x14ac:dyDescent="0.25">
      <c r="D1896" s="57">
        <v>2001</v>
      </c>
      <c r="E1896" s="57">
        <v>0.32837290000000002</v>
      </c>
    </row>
    <row r="1897" spans="4:5" x14ac:dyDescent="0.25">
      <c r="D1897" s="57">
        <v>2002</v>
      </c>
      <c r="E1897" s="57">
        <v>5.0815989999999998</v>
      </c>
    </row>
    <row r="1898" spans="4:5" x14ac:dyDescent="0.25">
      <c r="D1898" s="57">
        <v>2003</v>
      </c>
      <c r="E1898" s="57">
        <v>4.0188740000000003</v>
      </c>
    </row>
    <row r="1899" spans="4:5" x14ac:dyDescent="0.25">
      <c r="D1899" s="57">
        <v>2004</v>
      </c>
      <c r="E1899" s="57">
        <v>5.1181700000000001</v>
      </c>
    </row>
    <row r="1900" spans="4:5" x14ac:dyDescent="0.25">
      <c r="D1900" s="57">
        <v>2005</v>
      </c>
      <c r="E1900" s="57">
        <v>6.7928389999999998</v>
      </c>
    </row>
    <row r="1901" spans="4:5" x14ac:dyDescent="0.25">
      <c r="D1901" s="57">
        <v>2006</v>
      </c>
      <c r="E1901" s="57">
        <v>7.3105969999999996</v>
      </c>
    </row>
    <row r="1902" spans="4:5" x14ac:dyDescent="0.25">
      <c r="D1902" s="57">
        <v>2007</v>
      </c>
      <c r="E1902" s="57">
        <v>8.5160070000000001</v>
      </c>
    </row>
    <row r="1903" spans="4:5" x14ac:dyDescent="0.25">
      <c r="D1903" s="57">
        <v>2008</v>
      </c>
      <c r="E1903" s="57">
        <v>9.4554869999999998</v>
      </c>
    </row>
    <row r="1904" spans="4:5" x14ac:dyDescent="0.25">
      <c r="D1904" s="57">
        <v>2009</v>
      </c>
      <c r="E1904" s="57">
        <v>0.42192010000000002</v>
      </c>
    </row>
    <row r="1905" spans="4:5" x14ac:dyDescent="0.25">
      <c r="D1905" s="57">
        <v>2010</v>
      </c>
      <c r="E1905" s="57">
        <v>8.3475129999999993</v>
      </c>
    </row>
    <row r="1906" spans="4:5" x14ac:dyDescent="0.25">
      <c r="D1906" s="57">
        <v>1990</v>
      </c>
      <c r="E1906" s="57">
        <v>5.120355</v>
      </c>
    </row>
    <row r="1907" spans="4:5" x14ac:dyDescent="0.25">
      <c r="D1907" s="57">
        <v>1991</v>
      </c>
      <c r="E1907" s="57">
        <v>-0.62398799999999999</v>
      </c>
    </row>
    <row r="1908" spans="4:5" x14ac:dyDescent="0.25">
      <c r="D1908" s="57">
        <v>1992</v>
      </c>
      <c r="E1908" s="57">
        <v>2.2684350000000002</v>
      </c>
    </row>
    <row r="1909" spans="4:5" x14ac:dyDescent="0.25">
      <c r="D1909" s="57">
        <v>1993</v>
      </c>
      <c r="E1909" s="57">
        <v>2.4056060000000001</v>
      </c>
    </row>
    <row r="1910" spans="4:5" x14ac:dyDescent="0.25">
      <c r="D1910" s="57">
        <v>1994</v>
      </c>
      <c r="E1910" s="57">
        <v>6.188377</v>
      </c>
    </row>
    <row r="1911" spans="4:5" x14ac:dyDescent="0.25">
      <c r="D1911" s="57">
        <v>1995</v>
      </c>
      <c r="E1911" s="57">
        <v>1.9965980000000001</v>
      </c>
    </row>
    <row r="1912" spans="4:5" x14ac:dyDescent="0.25">
      <c r="D1912" s="57">
        <v>1996</v>
      </c>
      <c r="E1912" s="57">
        <v>5.0954410000000001</v>
      </c>
    </row>
    <row r="1913" spans="4:5" x14ac:dyDescent="0.25">
      <c r="D1913" s="57">
        <v>1997</v>
      </c>
      <c r="E1913" s="57">
        <v>7.4982009999999999</v>
      </c>
    </row>
    <row r="1914" spans="4:5" x14ac:dyDescent="0.25">
      <c r="D1914" s="57">
        <v>1998</v>
      </c>
      <c r="E1914" s="57">
        <v>-4.5695300000000003</v>
      </c>
    </row>
    <row r="1915" spans="4:5" x14ac:dyDescent="0.25">
      <c r="D1915" s="57">
        <v>1999</v>
      </c>
      <c r="E1915" s="57">
        <v>3.003412</v>
      </c>
    </row>
    <row r="1916" spans="4:5" x14ac:dyDescent="0.25">
      <c r="D1916" s="57">
        <v>2000</v>
      </c>
      <c r="E1916" s="57">
        <v>4.3031819999999996</v>
      </c>
    </row>
    <row r="1917" spans="4:5" x14ac:dyDescent="0.25">
      <c r="D1917" s="57">
        <v>2001</v>
      </c>
      <c r="E1917" s="57">
        <v>3.3092489999999999</v>
      </c>
    </row>
    <row r="1918" spans="4:5" x14ac:dyDescent="0.25">
      <c r="D1918" s="57">
        <v>2002</v>
      </c>
      <c r="E1918" s="57">
        <v>3.8781590000000001</v>
      </c>
    </row>
    <row r="1919" spans="4:5" x14ac:dyDescent="0.25">
      <c r="D1919" s="57">
        <v>2003</v>
      </c>
      <c r="E1919" s="57">
        <v>4.8648949999999997</v>
      </c>
    </row>
    <row r="1920" spans="4:5" x14ac:dyDescent="0.25">
      <c r="D1920" s="57">
        <v>2004</v>
      </c>
      <c r="E1920" s="57">
        <v>6.3568429999999996</v>
      </c>
    </row>
    <row r="1921" spans="4:5" x14ac:dyDescent="0.25">
      <c r="D1921" s="57">
        <v>2005</v>
      </c>
      <c r="E1921" s="57">
        <v>4.6725580000000004</v>
      </c>
    </row>
    <row r="1922" spans="4:5" x14ac:dyDescent="0.25">
      <c r="D1922" s="57">
        <v>2006</v>
      </c>
      <c r="E1922" s="57">
        <v>4.706448</v>
      </c>
    </row>
    <row r="1923" spans="4:5" x14ac:dyDescent="0.25">
      <c r="D1923" s="57">
        <v>2007</v>
      </c>
      <c r="E1923" s="57">
        <v>6.24641</v>
      </c>
    </row>
    <row r="1924" spans="4:5" x14ac:dyDescent="0.25">
      <c r="D1924" s="57">
        <v>2008</v>
      </c>
      <c r="E1924" s="57">
        <v>4.3257779999999997</v>
      </c>
    </row>
    <row r="1925" spans="4:5" x14ac:dyDescent="0.25">
      <c r="D1925" s="57">
        <v>2009</v>
      </c>
      <c r="E1925" s="57">
        <v>1.138096</v>
      </c>
    </row>
    <row r="1926" spans="4:5" x14ac:dyDescent="0.25">
      <c r="D1926" s="57">
        <v>2010</v>
      </c>
      <c r="E1926" s="57">
        <v>7.1253140000000004</v>
      </c>
    </row>
    <row r="1927" spans="4:5" x14ac:dyDescent="0.25">
      <c r="D1927" s="57">
        <v>1990</v>
      </c>
      <c r="E1927" s="57">
        <v>-12.81742</v>
      </c>
    </row>
    <row r="1928" spans="4:5" x14ac:dyDescent="0.25">
      <c r="D1928" s="57">
        <v>1991</v>
      </c>
      <c r="E1928" s="57">
        <v>-1.881067</v>
      </c>
    </row>
    <row r="1929" spans="4:5" x14ac:dyDescent="0.25">
      <c r="D1929" s="57">
        <v>1992</v>
      </c>
      <c r="E1929" s="57">
        <v>2.2325270000000002</v>
      </c>
    </row>
    <row r="1930" spans="4:5" x14ac:dyDescent="0.25">
      <c r="D1930" s="57">
        <v>1993</v>
      </c>
      <c r="E1930" s="57">
        <v>4.161702</v>
      </c>
    </row>
    <row r="1931" spans="4:5" x14ac:dyDescent="0.25">
      <c r="D1931" s="57">
        <v>1994</v>
      </c>
      <c r="E1931" s="57">
        <v>4.7912280000000003</v>
      </c>
    </row>
    <row r="1932" spans="4:5" x14ac:dyDescent="0.25">
      <c r="D1932" s="57">
        <v>1995</v>
      </c>
      <c r="E1932" s="57">
        <v>6.0902799999999999</v>
      </c>
    </row>
    <row r="1933" spans="4:5" x14ac:dyDescent="0.25">
      <c r="D1933" s="57">
        <v>1996</v>
      </c>
      <c r="E1933" s="57">
        <v>5.7442589999999996</v>
      </c>
    </row>
    <row r="1934" spans="4:5" x14ac:dyDescent="0.25">
      <c r="D1934" s="57">
        <v>1997</v>
      </c>
      <c r="E1934" s="57">
        <v>6.2824960000000001</v>
      </c>
    </row>
    <row r="1935" spans="4:5" x14ac:dyDescent="0.25">
      <c r="D1935" s="57">
        <v>1998</v>
      </c>
      <c r="E1935" s="57">
        <v>4.4822889999999997</v>
      </c>
    </row>
    <row r="1936" spans="4:5" x14ac:dyDescent="0.25">
      <c r="D1936" s="57">
        <v>1999</v>
      </c>
      <c r="E1936" s="57">
        <v>4.4684739999999996</v>
      </c>
    </row>
    <row r="1937" spans="4:5" x14ac:dyDescent="0.25">
      <c r="D1937" s="57">
        <v>2000</v>
      </c>
      <c r="E1937" s="57">
        <v>4.0699899999999998</v>
      </c>
    </row>
    <row r="1938" spans="4:5" x14ac:dyDescent="0.25">
      <c r="D1938" s="57">
        <v>2001</v>
      </c>
      <c r="E1938" s="57">
        <v>1.701076</v>
      </c>
    </row>
    <row r="1939" spans="4:5" x14ac:dyDescent="0.25">
      <c r="D1939" s="57">
        <v>2002</v>
      </c>
      <c r="E1939" s="57">
        <v>1.659456</v>
      </c>
    </row>
    <row r="1940" spans="4:5" x14ac:dyDescent="0.25">
      <c r="D1940" s="57">
        <v>2003</v>
      </c>
      <c r="E1940" s="57">
        <v>3.8855559999999998</v>
      </c>
    </row>
    <row r="1941" spans="4:5" x14ac:dyDescent="0.25">
      <c r="D1941" s="57">
        <v>2004</v>
      </c>
      <c r="E1941" s="57">
        <v>5.1974840000000002</v>
      </c>
    </row>
    <row r="1942" spans="4:5" x14ac:dyDescent="0.25">
      <c r="D1942" s="57">
        <v>2005</v>
      </c>
      <c r="E1942" s="57">
        <v>3.4825629999999999</v>
      </c>
    </row>
    <row r="1943" spans="4:5" x14ac:dyDescent="0.25">
      <c r="D1943" s="57">
        <v>2006</v>
      </c>
      <c r="E1943" s="57">
        <v>5.910755</v>
      </c>
    </row>
    <row r="1944" spans="4:5" x14ac:dyDescent="0.25">
      <c r="D1944" s="57">
        <v>2007</v>
      </c>
      <c r="E1944" s="57">
        <v>6.3745459999999996</v>
      </c>
    </row>
    <row r="1945" spans="4:5" x14ac:dyDescent="0.25">
      <c r="D1945" s="57">
        <v>2008</v>
      </c>
      <c r="E1945" s="57">
        <v>5.0153369999999997</v>
      </c>
    </row>
    <row r="1946" spans="4:5" x14ac:dyDescent="0.25">
      <c r="D1946" s="57">
        <v>2009</v>
      </c>
      <c r="E1946" s="57">
        <v>1.896871</v>
      </c>
    </row>
    <row r="1947" spans="4:5" x14ac:dyDescent="0.25">
      <c r="D1947" s="57">
        <v>2010</v>
      </c>
      <c r="E1947" s="57">
        <v>3.70438</v>
      </c>
    </row>
    <row r="1948" spans="4:5" x14ac:dyDescent="0.25">
      <c r="D1948" s="57">
        <v>1990</v>
      </c>
      <c r="E1948" s="57">
        <v>6.1258780000000002</v>
      </c>
    </row>
    <row r="1949" spans="4:5" x14ac:dyDescent="0.25">
      <c r="D1949" s="57">
        <v>1991</v>
      </c>
      <c r="E1949" s="57">
        <v>2.8669549999999999</v>
      </c>
    </row>
    <row r="1950" spans="4:5" x14ac:dyDescent="0.25">
      <c r="D1950" s="57">
        <v>1992</v>
      </c>
      <c r="E1950" s="57">
        <v>1.708318</v>
      </c>
    </row>
    <row r="1951" spans="4:5" x14ac:dyDescent="0.25">
      <c r="D1951" s="57">
        <v>1993</v>
      </c>
      <c r="E1951" s="57">
        <v>-1.6278079999999999</v>
      </c>
    </row>
    <row r="1952" spans="4:5" x14ac:dyDescent="0.25">
      <c r="D1952" s="57">
        <v>1994</v>
      </c>
      <c r="E1952" s="57">
        <v>3.7380589999999998</v>
      </c>
    </row>
    <row r="1953" spans="4:5" x14ac:dyDescent="0.25">
      <c r="D1953" s="57">
        <v>1995</v>
      </c>
      <c r="E1953" s="57">
        <v>1.892155</v>
      </c>
    </row>
    <row r="1954" spans="4:5" x14ac:dyDescent="0.25">
      <c r="D1954" s="57">
        <v>1996</v>
      </c>
      <c r="E1954" s="57">
        <v>3.5985860000000001</v>
      </c>
    </row>
    <row r="1955" spans="4:5" x14ac:dyDescent="0.25">
      <c r="D1955" s="57">
        <v>1997</v>
      </c>
      <c r="E1955" s="57">
        <v>4.8975650000000002</v>
      </c>
    </row>
    <row r="1956" spans="4:5" x14ac:dyDescent="0.25">
      <c r="D1956" s="57">
        <v>1998</v>
      </c>
      <c r="E1956" s="57">
        <v>5.6348240000000001</v>
      </c>
    </row>
    <row r="1957" spans="4:5" x14ac:dyDescent="0.25">
      <c r="D1957" s="57">
        <v>1999</v>
      </c>
      <c r="E1957" s="57">
        <v>4.2814249999999996</v>
      </c>
    </row>
    <row r="1958" spans="4:5" x14ac:dyDescent="0.25">
      <c r="D1958" s="57">
        <v>2000</v>
      </c>
      <c r="E1958" s="57">
        <v>3.5513379999999999</v>
      </c>
    </row>
    <row r="1959" spans="4:5" x14ac:dyDescent="0.25">
      <c r="D1959" s="57">
        <v>2001</v>
      </c>
      <c r="E1959" s="57">
        <v>1.861909</v>
      </c>
    </row>
    <row r="1960" spans="4:5" x14ac:dyDescent="0.25">
      <c r="D1960" s="57">
        <v>2002</v>
      </c>
      <c r="E1960" s="57">
        <v>0.2770648</v>
      </c>
    </row>
    <row r="1961" spans="4:5" x14ac:dyDescent="0.25">
      <c r="D1961" s="57">
        <v>2003</v>
      </c>
      <c r="E1961" s="57">
        <v>-1.391561</v>
      </c>
    </row>
    <row r="1962" spans="4:5" x14ac:dyDescent="0.25">
      <c r="D1962" s="57">
        <v>2004</v>
      </c>
      <c r="E1962" s="57">
        <v>1.579528</v>
      </c>
    </row>
    <row r="1963" spans="4:5" x14ac:dyDescent="0.25">
      <c r="D1963" s="57">
        <v>2005</v>
      </c>
      <c r="E1963" s="57">
        <v>0.51994569999999996</v>
      </c>
    </row>
    <row r="1964" spans="4:5" x14ac:dyDescent="0.25">
      <c r="D1964" s="57">
        <v>2006</v>
      </c>
      <c r="E1964" s="57">
        <v>1.376196</v>
      </c>
    </row>
    <row r="1965" spans="4:5" x14ac:dyDescent="0.25">
      <c r="D1965" s="57">
        <v>2007</v>
      </c>
      <c r="E1965" s="57">
        <v>2.3156530000000002</v>
      </c>
    </row>
    <row r="1966" spans="4:5" x14ac:dyDescent="0.25">
      <c r="D1966" s="57">
        <v>2008</v>
      </c>
      <c r="E1966" s="57">
        <v>-8.1174899999999994E-2</v>
      </c>
    </row>
    <row r="1967" spans="4:5" x14ac:dyDescent="0.25">
      <c r="D1967" s="57">
        <v>2009</v>
      </c>
      <c r="E1967" s="57">
        <v>-4.177556</v>
      </c>
    </row>
    <row r="1968" spans="4:5" x14ac:dyDescent="0.25">
      <c r="D1968" s="57">
        <v>2010</v>
      </c>
      <c r="E1968" s="57">
        <v>1.334422</v>
      </c>
    </row>
    <row r="1969" spans="4:5" x14ac:dyDescent="0.25">
      <c r="D1969" s="57">
        <v>1990</v>
      </c>
      <c r="E1969" s="57">
        <v>3.4070710000000002</v>
      </c>
    </row>
    <row r="1970" spans="4:5" x14ac:dyDescent="0.25">
      <c r="D1970" s="57">
        <v>1991</v>
      </c>
      <c r="E1970" s="57">
        <v>2.5600559999999999</v>
      </c>
    </row>
    <row r="1971" spans="4:5" x14ac:dyDescent="0.25">
      <c r="D1971" s="57">
        <v>1992</v>
      </c>
      <c r="E1971" s="57">
        <v>1.9590719999999999</v>
      </c>
    </row>
    <row r="1972" spans="4:5" x14ac:dyDescent="0.25">
      <c r="D1972" s="57">
        <v>1993</v>
      </c>
      <c r="E1972" s="57">
        <v>4.0377859999999997</v>
      </c>
    </row>
    <row r="1973" spans="4:5" x14ac:dyDescent="0.25">
      <c r="D1973" s="57">
        <v>1994</v>
      </c>
      <c r="E1973" s="57">
        <v>4.478777</v>
      </c>
    </row>
    <row r="1974" spans="4:5" x14ac:dyDescent="0.25">
      <c r="D1974" s="57">
        <v>1995</v>
      </c>
      <c r="E1974" s="57">
        <v>-0.809558</v>
      </c>
    </row>
    <row r="1975" spans="4:5" x14ac:dyDescent="0.25">
      <c r="D1975" s="57">
        <v>1996</v>
      </c>
      <c r="E1975" s="57">
        <v>3.647767</v>
      </c>
    </row>
    <row r="1976" spans="4:5" x14ac:dyDescent="0.25">
      <c r="D1976" s="57">
        <v>1997</v>
      </c>
      <c r="E1976" s="57">
        <v>6.8171970000000002</v>
      </c>
    </row>
    <row r="1977" spans="4:5" x14ac:dyDescent="0.25">
      <c r="D1977" s="57">
        <v>1998</v>
      </c>
      <c r="E1977" s="57">
        <v>5.8053720000000002</v>
      </c>
    </row>
    <row r="1978" spans="4:5" x14ac:dyDescent="0.25">
      <c r="D1978" s="57">
        <v>1999</v>
      </c>
      <c r="E1978" s="57">
        <v>4.2620100000000001</v>
      </c>
    </row>
    <row r="1979" spans="4:5" x14ac:dyDescent="0.25">
      <c r="D1979" s="57">
        <v>2000</v>
      </c>
      <c r="E1979" s="57">
        <v>9.4959959999999999</v>
      </c>
    </row>
    <row r="1980" spans="4:5" x14ac:dyDescent="0.25">
      <c r="D1980" s="57">
        <v>2001</v>
      </c>
      <c r="E1980" s="57">
        <v>-0.62721280000000001</v>
      </c>
    </row>
    <row r="1981" spans="4:5" x14ac:dyDescent="0.25">
      <c r="D1981" s="57">
        <v>2002</v>
      </c>
      <c r="E1981" s="57">
        <v>2.7758400000000001</v>
      </c>
    </row>
    <row r="1982" spans="4:5" x14ac:dyDescent="0.25">
      <c r="D1982" s="57">
        <v>2003</v>
      </c>
      <c r="E1982" s="57">
        <v>3.227843</v>
      </c>
    </row>
    <row r="1983" spans="4:5" x14ac:dyDescent="0.25">
      <c r="D1983" s="57">
        <v>2004</v>
      </c>
      <c r="E1983" s="57">
        <v>1.6985900000000002E-2</v>
      </c>
    </row>
    <row r="1984" spans="4:5" x14ac:dyDescent="0.25">
      <c r="D1984" s="57">
        <v>2005</v>
      </c>
      <c r="E1984" s="57">
        <v>9.9648600000000004E-2</v>
      </c>
    </row>
    <row r="1985" spans="4:5" x14ac:dyDescent="0.25">
      <c r="D1985" s="57">
        <v>2006</v>
      </c>
      <c r="E1985" s="57">
        <v>-2.1976719999999998</v>
      </c>
    </row>
    <row r="1986" spans="4:5" x14ac:dyDescent="0.25">
      <c r="D1986" s="57">
        <v>2007</v>
      </c>
      <c r="E1986" s="57">
        <v>-2.803782</v>
      </c>
    </row>
    <row r="1987" spans="4:5" x14ac:dyDescent="0.25">
      <c r="D1987" s="57">
        <v>2008</v>
      </c>
      <c r="E1987" s="57">
        <v>-2.197956</v>
      </c>
    </row>
    <row r="1988" spans="4:5" x14ac:dyDescent="0.25">
      <c r="D1988" s="57">
        <v>2009</v>
      </c>
      <c r="E1988" s="57">
        <v>-2.6616819999999999</v>
      </c>
    </row>
    <row r="1989" spans="4:5" x14ac:dyDescent="0.25">
      <c r="D1989" s="57">
        <v>2010</v>
      </c>
      <c r="E1989" s="57">
        <v>-1.6498999999999999</v>
      </c>
    </row>
    <row r="1990" spans="4:5" x14ac:dyDescent="0.25">
      <c r="D1990" s="57">
        <v>1990</v>
      </c>
      <c r="E1990" s="57">
        <v>-3.8456990000000002</v>
      </c>
    </row>
    <row r="1991" spans="4:5" x14ac:dyDescent="0.25">
      <c r="D1991" s="57">
        <v>1991</v>
      </c>
      <c r="E1991" s="57">
        <v>-16.254629999999999</v>
      </c>
    </row>
    <row r="1992" spans="4:5" x14ac:dyDescent="0.25">
      <c r="D1992" s="57">
        <v>1992</v>
      </c>
      <c r="E1992" s="57">
        <v>-8.4922550000000001</v>
      </c>
    </row>
    <row r="1993" spans="4:5" x14ac:dyDescent="0.25">
      <c r="D1993" s="57">
        <v>1993</v>
      </c>
      <c r="E1993" s="57">
        <v>0.9248999</v>
      </c>
    </row>
    <row r="1994" spans="4:5" x14ac:dyDescent="0.25">
      <c r="D1994" s="57">
        <v>1994</v>
      </c>
      <c r="E1994" s="57">
        <v>3.1180129999999999</v>
      </c>
    </row>
    <row r="1995" spans="4:5" x14ac:dyDescent="0.25">
      <c r="D1995" s="57">
        <v>1995</v>
      </c>
      <c r="E1995" s="57">
        <v>7.0773190000000001</v>
      </c>
    </row>
    <row r="1996" spans="4:5" x14ac:dyDescent="0.25">
      <c r="D1996" s="57">
        <v>1996</v>
      </c>
      <c r="E1996" s="57">
        <v>3.5990410000000002</v>
      </c>
    </row>
    <row r="1997" spans="4:5" x14ac:dyDescent="0.25">
      <c r="D1997" s="57">
        <v>1997</v>
      </c>
      <c r="E1997" s="57">
        <v>-3.8523830000000001</v>
      </c>
    </row>
    <row r="1998" spans="4:5" x14ac:dyDescent="0.25">
      <c r="D1998" s="57">
        <v>1998</v>
      </c>
      <c r="E1998" s="57">
        <v>-0.50139809999999996</v>
      </c>
    </row>
    <row r="1999" spans="4:5" x14ac:dyDescent="0.25">
      <c r="D1999" s="57">
        <v>1999</v>
      </c>
      <c r="E1999" s="57">
        <v>-0.28437970000000001</v>
      </c>
    </row>
    <row r="2000" spans="4:5" x14ac:dyDescent="0.25">
      <c r="D2000" s="57">
        <v>2000</v>
      </c>
      <c r="E2000" s="57">
        <v>3.6536170000000001</v>
      </c>
    </row>
    <row r="2001" spans="4:5" x14ac:dyDescent="0.25">
      <c r="D2001" s="57">
        <v>2001</v>
      </c>
      <c r="E2001" s="57">
        <v>6.443905</v>
      </c>
    </row>
    <row r="2002" spans="4:5" x14ac:dyDescent="0.25">
      <c r="D2002" s="57">
        <v>2002</v>
      </c>
      <c r="E2002" s="57">
        <v>5.1936169999999997</v>
      </c>
    </row>
    <row r="2003" spans="4:5" x14ac:dyDescent="0.25">
      <c r="D2003" s="57">
        <v>2003</v>
      </c>
      <c r="E2003" s="57">
        <v>5.761425</v>
      </c>
    </row>
    <row r="2004" spans="4:5" x14ac:dyDescent="0.25">
      <c r="D2004" s="57">
        <v>2004</v>
      </c>
      <c r="E2004" s="57">
        <v>9.8533299999999997</v>
      </c>
    </row>
    <row r="2005" spans="4:5" x14ac:dyDescent="0.25">
      <c r="D2005" s="57">
        <v>2005</v>
      </c>
      <c r="E2005" s="57">
        <v>4.942488</v>
      </c>
    </row>
    <row r="2006" spans="4:5" x14ac:dyDescent="0.25">
      <c r="D2006" s="57">
        <v>2006</v>
      </c>
      <c r="E2006" s="57">
        <v>8.3422839999999994</v>
      </c>
    </row>
    <row r="2007" spans="4:5" x14ac:dyDescent="0.25">
      <c r="D2007" s="57">
        <v>2007</v>
      </c>
      <c r="E2007" s="57">
        <v>5.9445930000000002</v>
      </c>
    </row>
    <row r="2008" spans="4:5" x14ac:dyDescent="0.25">
      <c r="D2008" s="57">
        <v>2008</v>
      </c>
      <c r="E2008" s="57">
        <v>7.3867339999999997</v>
      </c>
    </row>
    <row r="2009" spans="4:5" x14ac:dyDescent="0.25">
      <c r="D2009" s="57">
        <v>2009</v>
      </c>
      <c r="E2009" s="57">
        <v>-5.7681040000000001</v>
      </c>
    </row>
    <row r="2010" spans="4:5" x14ac:dyDescent="0.25">
      <c r="D2010" s="57">
        <v>2010</v>
      </c>
      <c r="E2010" s="57">
        <v>-2.8094160000000001</v>
      </c>
    </row>
    <row r="2011" spans="4:5" x14ac:dyDescent="0.25">
      <c r="D2011" s="57">
        <v>1990</v>
      </c>
    </row>
    <row r="2012" spans="4:5" x14ac:dyDescent="0.25">
      <c r="D2012" s="57">
        <v>1991</v>
      </c>
      <c r="E2012" s="57">
        <v>-7.3349289999999998</v>
      </c>
    </row>
    <row r="2013" spans="4:5" x14ac:dyDescent="0.25">
      <c r="D2013" s="57">
        <v>1992</v>
      </c>
      <c r="E2013" s="57">
        <v>-15.02843</v>
      </c>
    </row>
    <row r="2014" spans="4:5" x14ac:dyDescent="0.25">
      <c r="D2014" s="57">
        <v>1993</v>
      </c>
      <c r="E2014" s="57">
        <v>-15.871449999999999</v>
      </c>
    </row>
    <row r="2015" spans="4:5" x14ac:dyDescent="0.25">
      <c r="D2015" s="57">
        <v>1994</v>
      </c>
      <c r="E2015" s="57">
        <v>-1.296476</v>
      </c>
    </row>
    <row r="2016" spans="4:5" x14ac:dyDescent="0.25">
      <c r="D2016" s="57">
        <v>1995</v>
      </c>
      <c r="E2016" s="57">
        <v>-3.1283880000000002</v>
      </c>
    </row>
    <row r="2017" spans="4:5" x14ac:dyDescent="0.25">
      <c r="D2017" s="57">
        <v>1996</v>
      </c>
      <c r="E2017" s="57">
        <v>-3.985573</v>
      </c>
    </row>
    <row r="2018" spans="4:5" x14ac:dyDescent="0.25">
      <c r="D2018" s="57">
        <v>1997</v>
      </c>
      <c r="E2018" s="57">
        <v>1.1008530000000001</v>
      </c>
    </row>
    <row r="2019" spans="4:5" x14ac:dyDescent="0.25">
      <c r="D2019" s="57">
        <v>1998</v>
      </c>
      <c r="E2019" s="57">
        <v>-6.0865900000000002</v>
      </c>
    </row>
    <row r="2020" spans="4:5" x14ac:dyDescent="0.25">
      <c r="D2020" s="57">
        <v>1999</v>
      </c>
      <c r="E2020" s="57">
        <v>3.7947340000000001</v>
      </c>
    </row>
    <row r="2021" spans="4:5" x14ac:dyDescent="0.25">
      <c r="D2021" s="57">
        <v>2000</v>
      </c>
      <c r="E2021" s="57">
        <v>9.5710730000000002</v>
      </c>
    </row>
    <row r="2022" spans="4:5" x14ac:dyDescent="0.25">
      <c r="D2022" s="57">
        <v>2001</v>
      </c>
      <c r="E2022" s="57">
        <v>5.7041729999999999</v>
      </c>
    </row>
    <row r="2023" spans="4:5" x14ac:dyDescent="0.25">
      <c r="D2023" s="57">
        <v>2002</v>
      </c>
      <c r="E2023" s="57">
        <v>5.3205600000000004</v>
      </c>
    </row>
    <row r="2024" spans="4:5" x14ac:dyDescent="0.25">
      <c r="D2024" s="57">
        <v>2003</v>
      </c>
      <c r="E2024" s="57">
        <v>7.3704700000000001</v>
      </c>
    </row>
    <row r="2025" spans="4:5" x14ac:dyDescent="0.25">
      <c r="D2025" s="57">
        <v>2004</v>
      </c>
      <c r="E2025" s="57">
        <v>8.040699</v>
      </c>
    </row>
    <row r="2026" spans="4:5" x14ac:dyDescent="0.25">
      <c r="D2026" s="57">
        <v>2005</v>
      </c>
      <c r="E2026" s="57">
        <v>6.8010469999999996</v>
      </c>
    </row>
    <row r="2027" spans="4:5" x14ac:dyDescent="0.25">
      <c r="D2027" s="57">
        <v>2006</v>
      </c>
      <c r="E2027" s="57">
        <v>7.4794150000000004</v>
      </c>
    </row>
    <row r="2028" spans="4:5" x14ac:dyDescent="0.25">
      <c r="D2028" s="57">
        <v>2007</v>
      </c>
      <c r="E2028" s="57">
        <v>7.8135240000000001</v>
      </c>
    </row>
    <row r="2029" spans="4:5" x14ac:dyDescent="0.25">
      <c r="D2029" s="57">
        <v>2008</v>
      </c>
      <c r="E2029" s="57">
        <v>4.7167310000000002</v>
      </c>
    </row>
    <row r="2030" spans="4:5" x14ac:dyDescent="0.25">
      <c r="D2030" s="57">
        <v>2009</v>
      </c>
      <c r="E2030" s="57">
        <v>-4.4901020000000003</v>
      </c>
    </row>
    <row r="2031" spans="4:5" x14ac:dyDescent="0.25">
      <c r="D2031" s="57">
        <v>2010</v>
      </c>
      <c r="E2031" s="57">
        <v>3.034532</v>
      </c>
    </row>
    <row r="2032" spans="4:5" x14ac:dyDescent="0.25">
      <c r="D2032" s="57">
        <v>1990</v>
      </c>
      <c r="E2032" s="57">
        <v>12.96372</v>
      </c>
    </row>
    <row r="2033" spans="4:5" x14ac:dyDescent="0.25">
      <c r="D2033" s="57">
        <v>1991</v>
      </c>
      <c r="E2033" s="57">
        <v>9.2099419999999999</v>
      </c>
    </row>
    <row r="2034" spans="4:5" x14ac:dyDescent="0.25">
      <c r="D2034" s="57">
        <v>1992</v>
      </c>
      <c r="E2034" s="57">
        <v>8.3818300000000008</v>
      </c>
    </row>
    <row r="2035" spans="4:5" x14ac:dyDescent="0.25">
      <c r="D2035" s="57">
        <v>1993</v>
      </c>
      <c r="E2035" s="57">
        <v>-14.19975</v>
      </c>
    </row>
    <row r="2036" spans="4:5" x14ac:dyDescent="0.25">
      <c r="D2036" s="57">
        <v>1994</v>
      </c>
      <c r="E2036" s="57">
        <v>-86.391490000000005</v>
      </c>
    </row>
    <row r="2037" spans="4:5" x14ac:dyDescent="0.25">
      <c r="D2037" s="57">
        <v>1995</v>
      </c>
      <c r="E2037" s="57">
        <v>43.539020000000001</v>
      </c>
    </row>
    <row r="2038" spans="4:5" x14ac:dyDescent="0.25">
      <c r="D2038" s="57">
        <v>1996</v>
      </c>
      <c r="E2038" s="57">
        <v>18.459050000000001</v>
      </c>
    </row>
    <row r="2039" spans="4:5" x14ac:dyDescent="0.25">
      <c r="D2039" s="57">
        <v>1997</v>
      </c>
      <c r="E2039" s="57">
        <v>6.9371939999999999</v>
      </c>
    </row>
    <row r="2040" spans="4:5" x14ac:dyDescent="0.25">
      <c r="D2040" s="57">
        <v>1998</v>
      </c>
      <c r="E2040" s="57">
        <v>9.0218640000000008</v>
      </c>
    </row>
    <row r="2041" spans="4:5" x14ac:dyDescent="0.25">
      <c r="D2041" s="57">
        <v>1999</v>
      </c>
      <c r="E2041" s="57">
        <v>6.5865099999999996</v>
      </c>
    </row>
    <row r="2042" spans="4:5" x14ac:dyDescent="0.25">
      <c r="D2042" s="57">
        <v>2000</v>
      </c>
      <c r="E2042" s="57">
        <v>4.430193</v>
      </c>
    </row>
    <row r="2043" spans="4:5" x14ac:dyDescent="0.25">
      <c r="D2043" s="57">
        <v>2001</v>
      </c>
      <c r="E2043" s="57">
        <v>7.2353779999999999</v>
      </c>
    </row>
    <row r="2044" spans="4:5" x14ac:dyDescent="0.25">
      <c r="D2044" s="57">
        <v>2002</v>
      </c>
      <c r="E2044" s="57">
        <v>12.71294</v>
      </c>
    </row>
    <row r="2045" spans="4:5" x14ac:dyDescent="0.25">
      <c r="D2045" s="57">
        <v>2003</v>
      </c>
      <c r="E2045" s="57">
        <v>3.0506229999999999</v>
      </c>
    </row>
    <row r="2046" spans="4:5" x14ac:dyDescent="0.25">
      <c r="D2046" s="57">
        <v>2004</v>
      </c>
      <c r="E2046" s="57">
        <v>6.9962169999999997</v>
      </c>
    </row>
    <row r="2047" spans="4:5" x14ac:dyDescent="0.25">
      <c r="D2047" s="57">
        <v>2005</v>
      </c>
      <c r="E2047" s="57">
        <v>8.7047530000000002</v>
      </c>
    </row>
    <row r="2048" spans="4:5" x14ac:dyDescent="0.25">
      <c r="D2048" s="57">
        <v>2006</v>
      </c>
      <c r="E2048" s="57">
        <v>8.3021689999999992</v>
      </c>
    </row>
    <row r="2049" spans="4:5" x14ac:dyDescent="0.25">
      <c r="D2049" s="57">
        <v>2007</v>
      </c>
      <c r="E2049" s="57">
        <v>5.7459160000000002</v>
      </c>
    </row>
    <row r="2050" spans="4:5" x14ac:dyDescent="0.25">
      <c r="D2050" s="57">
        <v>2008</v>
      </c>
      <c r="E2050" s="57">
        <v>9.1524420000000006</v>
      </c>
    </row>
    <row r="2051" spans="4:5" x14ac:dyDescent="0.25">
      <c r="D2051" s="57">
        <v>2009</v>
      </c>
      <c r="E2051" s="57">
        <v>6.6638250000000001</v>
      </c>
    </row>
    <row r="2052" spans="4:5" x14ac:dyDescent="0.25">
      <c r="D2052" s="57">
        <v>2010</v>
      </c>
      <c r="E2052" s="57">
        <v>7.2166680000000003</v>
      </c>
    </row>
    <row r="2053" spans="4:5" x14ac:dyDescent="0.25">
      <c r="D2053" s="57">
        <v>1990</v>
      </c>
      <c r="E2053" s="57">
        <v>8.6491720000000001</v>
      </c>
    </row>
    <row r="2054" spans="4:5" x14ac:dyDescent="0.25">
      <c r="D2054" s="57">
        <v>1991</v>
      </c>
      <c r="E2054" s="57">
        <v>14.415570000000001</v>
      </c>
    </row>
    <row r="2055" spans="4:5" x14ac:dyDescent="0.25">
      <c r="D2055" s="57">
        <v>1992</v>
      </c>
      <c r="E2055" s="57">
        <v>7.6840510000000002</v>
      </c>
    </row>
    <row r="2056" spans="4:5" x14ac:dyDescent="0.25">
      <c r="D2056" s="57">
        <v>1993</v>
      </c>
      <c r="E2056" s="57">
        <v>0.39944259999999998</v>
      </c>
    </row>
    <row r="2057" spans="4:5" x14ac:dyDescent="0.25">
      <c r="D2057" s="57">
        <v>1994</v>
      </c>
      <c r="E2057" s="57">
        <v>2.12701E-2</v>
      </c>
    </row>
    <row r="2058" spans="4:5" x14ac:dyDescent="0.25">
      <c r="D2058" s="57">
        <v>1995</v>
      </c>
      <c r="E2058" s="57">
        <v>2.4675790000000002</v>
      </c>
    </row>
    <row r="2059" spans="4:5" x14ac:dyDescent="0.25">
      <c r="D2059" s="57">
        <v>1996</v>
      </c>
      <c r="E2059" s="57">
        <v>2.453144</v>
      </c>
    </row>
    <row r="2060" spans="4:5" x14ac:dyDescent="0.25">
      <c r="D2060" s="57">
        <v>1997</v>
      </c>
      <c r="E2060" s="57">
        <v>3.5774560000000002</v>
      </c>
    </row>
    <row r="2061" spans="4:5" x14ac:dyDescent="0.25">
      <c r="D2061" s="57">
        <v>1998</v>
      </c>
      <c r="E2061" s="57">
        <v>3.8390710000000001</v>
      </c>
    </row>
    <row r="2062" spans="4:5" x14ac:dyDescent="0.25">
      <c r="D2062" s="57">
        <v>1999</v>
      </c>
      <c r="E2062" s="57">
        <v>-2.0167329999999999</v>
      </c>
    </row>
    <row r="2063" spans="4:5" x14ac:dyDescent="0.25">
      <c r="D2063" s="57">
        <v>2000</v>
      </c>
      <c r="E2063" s="57">
        <v>4.0739510000000001</v>
      </c>
    </row>
    <row r="2064" spans="4:5" x14ac:dyDescent="0.25">
      <c r="D2064" s="57">
        <v>2001</v>
      </c>
      <c r="E2064" s="57">
        <v>-0.40660770000000002</v>
      </c>
    </row>
    <row r="2065" spans="4:5" x14ac:dyDescent="0.25">
      <c r="D2065" s="57">
        <v>2002</v>
      </c>
      <c r="E2065" s="57">
        <v>-0.86470849999999999</v>
      </c>
    </row>
    <row r="2066" spans="4:5" x14ac:dyDescent="0.25">
      <c r="D2066" s="57">
        <v>2003</v>
      </c>
      <c r="E2066" s="57">
        <v>10.98771</v>
      </c>
    </row>
    <row r="2067" spans="4:5" x14ac:dyDescent="0.25">
      <c r="D2067" s="57">
        <v>2004</v>
      </c>
      <c r="E2067" s="57">
        <v>6.3133460000000001</v>
      </c>
    </row>
    <row r="2068" spans="4:5" x14ac:dyDescent="0.25">
      <c r="D2068" s="57">
        <v>2005</v>
      </c>
      <c r="E2068" s="57">
        <v>8.1500389999999996</v>
      </c>
    </row>
    <row r="2069" spans="4:5" x14ac:dyDescent="0.25">
      <c r="D2069" s="57">
        <v>2006</v>
      </c>
      <c r="E2069" s="57">
        <v>3.700704</v>
      </c>
    </row>
    <row r="2070" spans="4:5" x14ac:dyDescent="0.25">
      <c r="D2070" s="57">
        <v>2007</v>
      </c>
      <c r="E2070" s="57">
        <v>3.912398</v>
      </c>
    </row>
    <row r="2071" spans="4:5" x14ac:dyDescent="0.25">
      <c r="D2071" s="57">
        <v>2008</v>
      </c>
      <c r="E2071" s="57">
        <v>3.1403840000000001</v>
      </c>
    </row>
    <row r="2072" spans="4:5" x14ac:dyDescent="0.25">
      <c r="D2072" s="57">
        <v>2009</v>
      </c>
      <c r="E2072" s="57">
        <v>-2.4964209999999998</v>
      </c>
    </row>
    <row r="2073" spans="4:5" x14ac:dyDescent="0.25">
      <c r="D2073" s="57">
        <v>2010</v>
      </c>
      <c r="E2073" s="57">
        <v>3.4121450000000002</v>
      </c>
    </row>
    <row r="2074" spans="4:5" x14ac:dyDescent="0.25">
      <c r="D2074" s="57">
        <v>1990</v>
      </c>
      <c r="E2074" s="57">
        <v>3.7227589999999999</v>
      </c>
    </row>
    <row r="2075" spans="4:5" x14ac:dyDescent="0.25">
      <c r="D2075" s="57">
        <v>1991</v>
      </c>
      <c r="E2075" s="57">
        <v>0.20206859999999999</v>
      </c>
    </row>
    <row r="2076" spans="4:5" x14ac:dyDescent="0.25">
      <c r="D2076" s="57">
        <v>1992</v>
      </c>
      <c r="E2076" s="57">
        <v>1.5570029999999999</v>
      </c>
    </row>
    <row r="2077" spans="4:5" x14ac:dyDescent="0.25">
      <c r="D2077" s="57">
        <v>1993</v>
      </c>
      <c r="E2077" s="57">
        <v>-2.0134340000000002</v>
      </c>
    </row>
    <row r="2078" spans="4:5" x14ac:dyDescent="0.25">
      <c r="D2078" s="57">
        <v>1994</v>
      </c>
      <c r="E2078" s="57">
        <v>4.5380719999999997</v>
      </c>
    </row>
    <row r="2079" spans="4:5" x14ac:dyDescent="0.25">
      <c r="D2079" s="57">
        <v>1995</v>
      </c>
      <c r="E2079" s="57">
        <v>3.6976179999999998</v>
      </c>
    </row>
    <row r="2080" spans="4:5" x14ac:dyDescent="0.25">
      <c r="D2080" s="57">
        <v>1996</v>
      </c>
      <c r="E2080" s="57">
        <v>4.7504150000000003</v>
      </c>
    </row>
    <row r="2081" spans="4:5" x14ac:dyDescent="0.25">
      <c r="D2081" s="57">
        <v>1997</v>
      </c>
      <c r="E2081" s="57">
        <v>3.5551210000000002</v>
      </c>
    </row>
    <row r="2082" spans="4:5" x14ac:dyDescent="0.25">
      <c r="D2082" s="57">
        <v>1998</v>
      </c>
      <c r="E2082" s="57">
        <v>5.5671520000000001</v>
      </c>
    </row>
    <row r="2083" spans="4:5" x14ac:dyDescent="0.25">
      <c r="D2083" s="57">
        <v>1999</v>
      </c>
      <c r="E2083" s="57">
        <v>6.3392910000000002</v>
      </c>
    </row>
    <row r="2084" spans="4:5" x14ac:dyDescent="0.25">
      <c r="D2084" s="57">
        <v>2000</v>
      </c>
      <c r="E2084" s="57">
        <v>3.4780419999999999</v>
      </c>
    </row>
    <row r="2085" spans="4:5" x14ac:dyDescent="0.25">
      <c r="D2085" s="57">
        <v>2001</v>
      </c>
      <c r="E2085" s="57">
        <v>4.6768179999999999</v>
      </c>
    </row>
    <row r="2086" spans="4:5" x14ac:dyDescent="0.25">
      <c r="D2086" s="57">
        <v>2002</v>
      </c>
      <c r="E2086" s="57">
        <v>5.3198999999999998E-3</v>
      </c>
    </row>
    <row r="2087" spans="4:5" x14ac:dyDescent="0.25">
      <c r="D2087" s="57">
        <v>2003</v>
      </c>
      <c r="E2087" s="57">
        <v>6.828036</v>
      </c>
    </row>
    <row r="2088" spans="4:5" x14ac:dyDescent="0.25">
      <c r="D2088" s="57">
        <v>2004</v>
      </c>
      <c r="E2088" s="57">
        <v>5.8361919999999996</v>
      </c>
    </row>
    <row r="2089" spans="4:5" x14ac:dyDescent="0.25">
      <c r="D2089" s="57">
        <v>2005</v>
      </c>
      <c r="E2089" s="57">
        <v>5.7103770000000003</v>
      </c>
    </row>
    <row r="2090" spans="4:5" x14ac:dyDescent="0.25">
      <c r="D2090" s="57">
        <v>2006</v>
      </c>
      <c r="E2090" s="57">
        <v>2.251118</v>
      </c>
    </row>
    <row r="2091" spans="4:5" x14ac:dyDescent="0.25">
      <c r="D2091" s="57">
        <v>2007</v>
      </c>
      <c r="E2091" s="57">
        <v>4.9529899999999998</v>
      </c>
    </row>
    <row r="2092" spans="4:5" x14ac:dyDescent="0.25">
      <c r="D2092" s="57">
        <v>2008</v>
      </c>
      <c r="E2092" s="57">
        <v>3.3095750000000002</v>
      </c>
    </row>
    <row r="2093" spans="4:5" x14ac:dyDescent="0.25">
      <c r="D2093" s="57">
        <v>2009</v>
      </c>
      <c r="E2093" s="57">
        <v>2.0004719999999998</v>
      </c>
    </row>
    <row r="2094" spans="4:5" x14ac:dyDescent="0.25">
      <c r="D2094" s="57">
        <v>2010</v>
      </c>
      <c r="E2094" s="57">
        <v>4.3452999999999999</v>
      </c>
    </row>
    <row r="2095" spans="4:5" x14ac:dyDescent="0.25">
      <c r="D2095" s="57">
        <v>1990</v>
      </c>
    </row>
    <row r="2096" spans="4:5" x14ac:dyDescent="0.25">
      <c r="D2096" s="57">
        <v>1991</v>
      </c>
      <c r="E2096" s="57">
        <v>-12.40503</v>
      </c>
    </row>
    <row r="2097" spans="4:5" x14ac:dyDescent="0.25">
      <c r="D2097" s="57">
        <v>1992</v>
      </c>
      <c r="E2097" s="57">
        <v>-33.039450000000002</v>
      </c>
    </row>
    <row r="2098" spans="4:5" x14ac:dyDescent="0.25">
      <c r="D2098" s="57">
        <v>1993</v>
      </c>
      <c r="E2098" s="57">
        <v>-36.293660000000003</v>
      </c>
    </row>
    <row r="2099" spans="4:5" x14ac:dyDescent="0.25">
      <c r="D2099" s="57">
        <v>1994</v>
      </c>
      <c r="E2099" s="57">
        <v>2.5833849999999998</v>
      </c>
    </row>
    <row r="2100" spans="4:5" x14ac:dyDescent="0.25">
      <c r="D2100" s="57">
        <v>1995</v>
      </c>
      <c r="E2100" s="57">
        <v>5.4880599999999999</v>
      </c>
    </row>
    <row r="2101" spans="4:5" x14ac:dyDescent="0.25">
      <c r="D2101" s="57">
        <v>1996</v>
      </c>
      <c r="E2101" s="57">
        <v>4.6334179999999998</v>
      </c>
    </row>
    <row r="2102" spans="4:5" x14ac:dyDescent="0.25">
      <c r="D2102" s="57">
        <v>1997</v>
      </c>
      <c r="E2102" s="57">
        <v>6.9929319999999997</v>
      </c>
    </row>
    <row r="2103" spans="4:5" x14ac:dyDescent="0.25">
      <c r="D2103" s="57">
        <v>1998</v>
      </c>
      <c r="E2103" s="57">
        <v>0.97945020000000005</v>
      </c>
    </row>
    <row r="2104" spans="4:5" x14ac:dyDescent="0.25">
      <c r="D2104" s="57">
        <v>1999</v>
      </c>
      <c r="E2104" s="57">
        <v>-11.719659999999999</v>
      </c>
    </row>
    <row r="2105" spans="4:5" x14ac:dyDescent="0.25">
      <c r="D2105" s="57">
        <v>2000</v>
      </c>
      <c r="E2105" s="57">
        <v>5.094468</v>
      </c>
    </row>
    <row r="2106" spans="4:5" x14ac:dyDescent="0.25">
      <c r="D2106" s="57">
        <v>2001</v>
      </c>
      <c r="E2106" s="57">
        <v>5.3879489999999999</v>
      </c>
    </row>
    <row r="2107" spans="4:5" x14ac:dyDescent="0.25">
      <c r="D2107" s="57">
        <v>2002</v>
      </c>
      <c r="E2107" s="57">
        <v>3.746416</v>
      </c>
    </row>
    <row r="2108" spans="4:5" x14ac:dyDescent="0.25">
      <c r="D2108" s="57">
        <v>2003</v>
      </c>
      <c r="E2108" s="57">
        <v>2.2839990000000001</v>
      </c>
    </row>
    <row r="2109" spans="4:5" x14ac:dyDescent="0.25">
      <c r="D2109" s="57">
        <v>2004</v>
      </c>
      <c r="E2109" s="57">
        <v>7.8424849999999999</v>
      </c>
    </row>
    <row r="2110" spans="4:5" x14ac:dyDescent="0.25">
      <c r="D2110" s="57">
        <v>2005</v>
      </c>
      <c r="E2110" s="57">
        <v>5.5980119999999998</v>
      </c>
    </row>
    <row r="2111" spans="4:5" x14ac:dyDescent="0.25">
      <c r="D2111" s="57">
        <v>2006</v>
      </c>
      <c r="E2111" s="57">
        <v>5.062379</v>
      </c>
    </row>
    <row r="2112" spans="4:5" x14ac:dyDescent="0.25">
      <c r="D2112" s="57">
        <v>2007</v>
      </c>
      <c r="E2112" s="57">
        <v>6.4778039999999999</v>
      </c>
    </row>
    <row r="2113" spans="4:5" x14ac:dyDescent="0.25">
      <c r="D2113" s="57">
        <v>2008</v>
      </c>
      <c r="E2113" s="57">
        <v>5.3988709999999998</v>
      </c>
    </row>
    <row r="2114" spans="4:5" x14ac:dyDescent="0.25">
      <c r="D2114" s="57">
        <v>2009</v>
      </c>
      <c r="E2114" s="57">
        <v>-2.8816259999999998</v>
      </c>
    </row>
    <row r="2115" spans="4:5" x14ac:dyDescent="0.25">
      <c r="D2115" s="57">
        <v>2010</v>
      </c>
      <c r="E2115" s="57">
        <v>1.845952</v>
      </c>
    </row>
    <row r="2116" spans="4:5" x14ac:dyDescent="0.25">
      <c r="D2116" s="57">
        <v>1990</v>
      </c>
      <c r="E2116" s="57">
        <v>1.6244419999999999</v>
      </c>
    </row>
    <row r="2117" spans="4:5" x14ac:dyDescent="0.25">
      <c r="D2117" s="57">
        <v>1991</v>
      </c>
      <c r="E2117" s="57">
        <v>-11.98598</v>
      </c>
    </row>
    <row r="2118" spans="4:5" x14ac:dyDescent="0.25">
      <c r="D2118" s="57">
        <v>1992</v>
      </c>
      <c r="E2118" s="57">
        <v>-11.413019999999999</v>
      </c>
    </row>
    <row r="2119" spans="4:5" x14ac:dyDescent="0.25">
      <c r="D2119" s="57">
        <v>1993</v>
      </c>
      <c r="E2119" s="57">
        <v>3.613556</v>
      </c>
    </row>
    <row r="2120" spans="4:5" x14ac:dyDescent="0.25">
      <c r="D2120" s="57">
        <v>1994</v>
      </c>
      <c r="E2120" s="57">
        <v>2.5689129999999998</v>
      </c>
    </row>
    <row r="2121" spans="4:5" x14ac:dyDescent="0.25">
      <c r="D2121" s="57">
        <v>1995</v>
      </c>
      <c r="E2121" s="57">
        <v>-9.3463150000000006</v>
      </c>
    </row>
    <row r="2122" spans="4:5" x14ac:dyDescent="0.25">
      <c r="D2122" s="57">
        <v>1996</v>
      </c>
      <c r="E2122" s="57">
        <v>-30.347259999999999</v>
      </c>
    </row>
    <row r="2123" spans="4:5" x14ac:dyDescent="0.25">
      <c r="D2123" s="57">
        <v>1997</v>
      </c>
      <c r="E2123" s="57">
        <v>-17.03228</v>
      </c>
    </row>
    <row r="2124" spans="4:5" x14ac:dyDescent="0.25">
      <c r="D2124" s="57">
        <v>1998</v>
      </c>
      <c r="E2124" s="57">
        <v>-0.93734660000000003</v>
      </c>
    </row>
    <row r="2125" spans="4:5" x14ac:dyDescent="0.25">
      <c r="D2125" s="57">
        <v>1999</v>
      </c>
      <c r="E2125" s="57">
        <v>-7.433065</v>
      </c>
    </row>
    <row r="2126" spans="4:5" x14ac:dyDescent="0.25">
      <c r="D2126" s="57">
        <v>2000</v>
      </c>
      <c r="E2126" s="57">
        <v>2.113969</v>
      </c>
    </row>
    <row r="2127" spans="4:5" x14ac:dyDescent="0.25">
      <c r="D2127" s="57">
        <v>2001</v>
      </c>
      <c r="E2127" s="57">
        <v>16.708259999999999</v>
      </c>
    </row>
    <row r="2128" spans="4:5" x14ac:dyDescent="0.25">
      <c r="D2128" s="57">
        <v>2002</v>
      </c>
      <c r="E2128" s="57">
        <v>23.85003</v>
      </c>
    </row>
    <row r="2129" spans="4:5" x14ac:dyDescent="0.25">
      <c r="D2129" s="57">
        <v>2003</v>
      </c>
      <c r="E2129" s="57">
        <v>4.8936299999999999</v>
      </c>
    </row>
    <row r="2130" spans="4:5" x14ac:dyDescent="0.25">
      <c r="D2130" s="57">
        <v>2004</v>
      </c>
      <c r="E2130" s="57">
        <v>9.5224379999999993</v>
      </c>
    </row>
    <row r="2131" spans="4:5" x14ac:dyDescent="0.25">
      <c r="D2131" s="57">
        <v>2005</v>
      </c>
      <c r="E2131" s="57">
        <v>8.3886230000000008</v>
      </c>
    </row>
    <row r="2132" spans="4:5" x14ac:dyDescent="0.25">
      <c r="D2132" s="57">
        <v>2006</v>
      </c>
      <c r="E2132" s="57">
        <v>8.8790949999999995</v>
      </c>
    </row>
    <row r="2133" spans="4:5" x14ac:dyDescent="0.25">
      <c r="D2133" s="57">
        <v>2007</v>
      </c>
      <c r="E2133" s="57">
        <v>6.0425820000000003</v>
      </c>
    </row>
    <row r="2134" spans="4:5" x14ac:dyDescent="0.25">
      <c r="D2134" s="57">
        <v>2008</v>
      </c>
      <c r="E2134" s="57">
        <v>4.7710189999999999</v>
      </c>
    </row>
    <row r="2135" spans="4:5" x14ac:dyDescent="0.25">
      <c r="D2135" s="57">
        <v>2009</v>
      </c>
      <c r="E2135" s="57">
        <v>4.3090159999999997</v>
      </c>
    </row>
    <row r="2136" spans="4:5" x14ac:dyDescent="0.25">
      <c r="D2136" s="57">
        <v>2010</v>
      </c>
      <c r="E2136" s="57">
        <v>11.64892</v>
      </c>
    </row>
    <row r="2137" spans="4:5" x14ac:dyDescent="0.25">
      <c r="D2137" s="57">
        <v>1990</v>
      </c>
      <c r="E2137" s="57">
        <v>10.43979</v>
      </c>
    </row>
    <row r="2138" spans="4:5" x14ac:dyDescent="0.25">
      <c r="D2138" s="57">
        <v>1991</v>
      </c>
      <c r="E2138" s="57">
        <v>6.753088</v>
      </c>
    </row>
    <row r="2139" spans="4:5" x14ac:dyDescent="0.25">
      <c r="D2139" s="57">
        <v>1992</v>
      </c>
      <c r="E2139" s="57">
        <v>6.4219900000000001</v>
      </c>
    </row>
    <row r="2140" spans="4:5" x14ac:dyDescent="0.25">
      <c r="D2140" s="57">
        <v>1993</v>
      </c>
      <c r="E2140" s="57">
        <v>12.41019</v>
      </c>
    </row>
    <row r="2141" spans="4:5" x14ac:dyDescent="0.25">
      <c r="D2141" s="57">
        <v>1994</v>
      </c>
      <c r="E2141" s="57">
        <v>7.723141</v>
      </c>
    </row>
    <row r="2142" spans="4:5" x14ac:dyDescent="0.25">
      <c r="D2142" s="57">
        <v>1995</v>
      </c>
      <c r="E2142" s="57">
        <v>9.6919039999999992</v>
      </c>
    </row>
    <row r="2143" spans="4:5" x14ac:dyDescent="0.25">
      <c r="D2143" s="57">
        <v>1996</v>
      </c>
      <c r="E2143" s="57">
        <v>8.6429639999999992</v>
      </c>
    </row>
    <row r="2144" spans="4:5" x14ac:dyDescent="0.25">
      <c r="D2144" s="57">
        <v>1997</v>
      </c>
      <c r="E2144" s="57">
        <v>9.8482409999999998</v>
      </c>
    </row>
    <row r="2145" spans="4:5" x14ac:dyDescent="0.25">
      <c r="D2145" s="57">
        <v>1998</v>
      </c>
      <c r="E2145" s="57">
        <v>-4.8352329999999997</v>
      </c>
    </row>
    <row r="2146" spans="4:5" x14ac:dyDescent="0.25">
      <c r="D2146" s="57">
        <v>1999</v>
      </c>
      <c r="E2146" s="57">
        <v>7.0379230000000002</v>
      </c>
    </row>
    <row r="2147" spans="4:5" x14ac:dyDescent="0.25">
      <c r="D2147" s="57">
        <v>2000</v>
      </c>
      <c r="E2147" s="57">
        <v>9.7670549999999992</v>
      </c>
    </row>
    <row r="2148" spans="4:5" x14ac:dyDescent="0.25">
      <c r="D2148" s="57">
        <v>2001</v>
      </c>
      <c r="E2148" s="57">
        <v>-2.443711</v>
      </c>
    </row>
    <row r="2149" spans="4:5" x14ac:dyDescent="0.25">
      <c r="D2149" s="57">
        <v>2002</v>
      </c>
      <c r="E2149" s="57">
        <v>4.1878349999999998</v>
      </c>
    </row>
    <row r="2150" spans="4:5" x14ac:dyDescent="0.25">
      <c r="D2150" s="57">
        <v>2003</v>
      </c>
      <c r="E2150" s="57">
        <v>1.766664</v>
      </c>
    </row>
    <row r="2151" spans="4:5" x14ac:dyDescent="0.25">
      <c r="D2151" s="57">
        <v>2004</v>
      </c>
      <c r="E2151" s="57">
        <v>11.40227</v>
      </c>
    </row>
    <row r="2152" spans="4:5" x14ac:dyDescent="0.25">
      <c r="D2152" s="57">
        <v>2005</v>
      </c>
      <c r="E2152" s="57">
        <v>6.7912359999999996</v>
      </c>
    </row>
    <row r="2153" spans="4:5" x14ac:dyDescent="0.25">
      <c r="D2153" s="57">
        <v>2006</v>
      </c>
      <c r="E2153" s="57">
        <v>8.7463949999999997</v>
      </c>
    </row>
    <row r="2154" spans="4:5" x14ac:dyDescent="0.25">
      <c r="D2154" s="57">
        <v>2007</v>
      </c>
      <c r="E2154" s="57">
        <v>10.61257</v>
      </c>
    </row>
    <row r="2155" spans="4:5" x14ac:dyDescent="0.25">
      <c r="D2155" s="57">
        <v>2008</v>
      </c>
      <c r="E2155" s="57">
        <v>2.9764300000000001</v>
      </c>
    </row>
    <row r="2156" spans="4:5" x14ac:dyDescent="0.25">
      <c r="D2156" s="57">
        <v>2009</v>
      </c>
      <c r="E2156" s="57">
        <v>-2.4316939999999998</v>
      </c>
    </row>
    <row r="2157" spans="4:5" x14ac:dyDescent="0.25">
      <c r="D2157" s="57">
        <v>2010</v>
      </c>
      <c r="E2157" s="57">
        <v>14.638719999999999</v>
      </c>
    </row>
    <row r="2158" spans="4:5" x14ac:dyDescent="0.25">
      <c r="D2158" s="57">
        <v>1990</v>
      </c>
      <c r="E2158" s="57">
        <v>-0.83027329999999999</v>
      </c>
    </row>
    <row r="2159" spans="4:5" x14ac:dyDescent="0.25">
      <c r="D2159" s="57">
        <v>1991</v>
      </c>
      <c r="E2159" s="57">
        <v>-21.666689999999999</v>
      </c>
    </row>
    <row r="2160" spans="4:5" x14ac:dyDescent="0.25">
      <c r="D2160" s="57">
        <v>1992</v>
      </c>
      <c r="E2160" s="57">
        <v>-10.38453</v>
      </c>
    </row>
    <row r="2161" spans="4:5" x14ac:dyDescent="0.25">
      <c r="D2161" s="57">
        <v>1993</v>
      </c>
      <c r="E2161" s="57">
        <v>10.331989999999999</v>
      </c>
    </row>
    <row r="2162" spans="4:5" x14ac:dyDescent="0.25">
      <c r="D2162" s="57">
        <v>1994</v>
      </c>
      <c r="E2162" s="57">
        <v>2.8685999999999998</v>
      </c>
    </row>
    <row r="2163" spans="4:5" x14ac:dyDescent="0.25">
      <c r="D2163" s="57">
        <v>1995</v>
      </c>
      <c r="E2163" s="57">
        <v>5.5535860000000001</v>
      </c>
    </row>
    <row r="2164" spans="4:5" x14ac:dyDescent="0.25">
      <c r="D2164" s="57">
        <v>1996</v>
      </c>
      <c r="E2164" s="57">
        <v>7.3363529999999999</v>
      </c>
    </row>
    <row r="2165" spans="4:5" x14ac:dyDescent="0.25">
      <c r="D2165" s="57">
        <v>1997</v>
      </c>
      <c r="E2165" s="57">
        <v>5.8592269999999997</v>
      </c>
    </row>
    <row r="2166" spans="4:5" x14ac:dyDescent="0.25">
      <c r="D2166" s="57">
        <v>1998</v>
      </c>
      <c r="E2166" s="57">
        <v>4.4484909999999998</v>
      </c>
    </row>
    <row r="2167" spans="4:5" x14ac:dyDescent="0.25">
      <c r="D2167" s="57">
        <v>1999</v>
      </c>
      <c r="E2167" s="57">
        <v>-0.30574170000000001</v>
      </c>
    </row>
    <row r="2168" spans="4:5" x14ac:dyDescent="0.25">
      <c r="D2168" s="57">
        <v>2000</v>
      </c>
      <c r="E2168" s="57">
        <v>1.45278</v>
      </c>
    </row>
    <row r="2169" spans="4:5" x14ac:dyDescent="0.25">
      <c r="D2169" s="57">
        <v>2001</v>
      </c>
      <c r="E2169" s="57">
        <v>3.4832040000000002</v>
      </c>
    </row>
    <row r="2170" spans="4:5" x14ac:dyDescent="0.25">
      <c r="D2170" s="57">
        <v>2002</v>
      </c>
      <c r="E2170" s="57">
        <v>4.6132049999999998</v>
      </c>
    </row>
    <row r="2171" spans="4:5" x14ac:dyDescent="0.25">
      <c r="D2171" s="57">
        <v>2003</v>
      </c>
      <c r="E2171" s="57">
        <v>4.4910490000000003</v>
      </c>
    </row>
    <row r="2172" spans="4:5" x14ac:dyDescent="0.25">
      <c r="D2172" s="57">
        <v>2004</v>
      </c>
      <c r="E2172" s="57">
        <v>4.341653</v>
      </c>
    </row>
    <row r="2173" spans="4:5" x14ac:dyDescent="0.25">
      <c r="D2173" s="57">
        <v>2005</v>
      </c>
      <c r="E2173" s="57">
        <v>6.1013929999999998</v>
      </c>
    </row>
    <row r="2174" spans="4:5" x14ac:dyDescent="0.25">
      <c r="D2174" s="57">
        <v>2006</v>
      </c>
      <c r="E2174" s="57">
        <v>7.9527789999999996</v>
      </c>
    </row>
    <row r="2175" spans="4:5" x14ac:dyDescent="0.25">
      <c r="D2175" s="57">
        <v>2007</v>
      </c>
      <c r="E2175" s="57">
        <v>9.9841010000000008</v>
      </c>
    </row>
    <row r="2176" spans="4:5" x14ac:dyDescent="0.25">
      <c r="D2176" s="57">
        <v>2008</v>
      </c>
      <c r="E2176" s="57">
        <v>5.729527</v>
      </c>
    </row>
    <row r="2177" spans="4:5" x14ac:dyDescent="0.25">
      <c r="D2177" s="57">
        <v>2009</v>
      </c>
      <c r="E2177" s="57">
        <v>-4.4204730000000003</v>
      </c>
    </row>
    <row r="2178" spans="4:5" x14ac:dyDescent="0.25">
      <c r="D2178" s="57">
        <v>2010</v>
      </c>
      <c r="E2178" s="57">
        <v>4.138782</v>
      </c>
    </row>
    <row r="2179" spans="4:5" x14ac:dyDescent="0.25">
      <c r="D2179" s="57">
        <v>1990</v>
      </c>
      <c r="E2179" s="57">
        <v>-1.9901340000000001</v>
      </c>
    </row>
    <row r="2180" spans="4:5" x14ac:dyDescent="0.25">
      <c r="D2180" s="57">
        <v>1991</v>
      </c>
      <c r="E2180" s="57">
        <v>-3.5247830000000002</v>
      </c>
    </row>
    <row r="2181" spans="4:5" x14ac:dyDescent="0.25">
      <c r="D2181" s="57">
        <v>1992</v>
      </c>
      <c r="E2181" s="57">
        <v>-12.56161</v>
      </c>
    </row>
    <row r="2182" spans="4:5" x14ac:dyDescent="0.25">
      <c r="D2182" s="57">
        <v>1993</v>
      </c>
      <c r="E2182" s="57">
        <v>0.2284786</v>
      </c>
    </row>
    <row r="2183" spans="4:5" x14ac:dyDescent="0.25">
      <c r="D2183" s="57">
        <v>1994</v>
      </c>
      <c r="E2183" s="57">
        <v>-23.404350000000001</v>
      </c>
    </row>
    <row r="2184" spans="4:5" x14ac:dyDescent="0.25">
      <c r="D2184" s="57">
        <v>1995</v>
      </c>
      <c r="E2184" s="57">
        <v>-2.4595700000000002E-2</v>
      </c>
    </row>
    <row r="2185" spans="4:5" x14ac:dyDescent="0.25">
      <c r="D2185" s="57">
        <v>1996</v>
      </c>
      <c r="E2185" s="57">
        <v>3.3538920000000001</v>
      </c>
    </row>
    <row r="2186" spans="4:5" x14ac:dyDescent="0.25">
      <c r="D2186" s="57">
        <v>1997</v>
      </c>
      <c r="E2186" s="57">
        <v>-2.853488</v>
      </c>
    </row>
    <row r="2187" spans="4:5" x14ac:dyDescent="0.25">
      <c r="D2187" s="57">
        <v>1998</v>
      </c>
      <c r="E2187" s="57">
        <v>2.4418549999999999</v>
      </c>
    </row>
    <row r="2188" spans="4:5" x14ac:dyDescent="0.25">
      <c r="D2188" s="57">
        <v>1999</v>
      </c>
      <c r="E2188" s="57">
        <v>3.598455</v>
      </c>
    </row>
    <row r="2189" spans="4:5" x14ac:dyDescent="0.25">
      <c r="D2189" s="57">
        <v>2000</v>
      </c>
      <c r="E2189" s="57">
        <v>2.4238409999999999</v>
      </c>
    </row>
    <row r="2190" spans="4:5" x14ac:dyDescent="0.25">
      <c r="D2190" s="57">
        <v>2001</v>
      </c>
      <c r="E2190" s="57">
        <v>3.0497670000000001</v>
      </c>
    </row>
    <row r="2191" spans="4:5" x14ac:dyDescent="0.25">
      <c r="D2191" s="57">
        <v>2002</v>
      </c>
      <c r="E2191" s="57">
        <v>3.3379629999999998</v>
      </c>
    </row>
    <row r="2192" spans="4:5" x14ac:dyDescent="0.25">
      <c r="D2192" s="57">
        <v>2003</v>
      </c>
      <c r="E2192" s="57">
        <v>3.250737</v>
      </c>
    </row>
    <row r="2193" spans="4:5" x14ac:dyDescent="0.25">
      <c r="D2193" s="57">
        <v>2004</v>
      </c>
      <c r="E2193" s="57">
        <v>2.8317830000000002</v>
      </c>
    </row>
    <row r="2194" spans="4:5" x14ac:dyDescent="0.25">
      <c r="D2194" s="57">
        <v>2005</v>
      </c>
      <c r="E2194" s="57">
        <v>2.8166630000000001</v>
      </c>
    </row>
    <row r="2195" spans="4:5" x14ac:dyDescent="0.25">
      <c r="D2195" s="57">
        <v>2006</v>
      </c>
      <c r="E2195" s="57">
        <v>2.5377169999999998</v>
      </c>
    </row>
    <row r="2196" spans="4:5" x14ac:dyDescent="0.25">
      <c r="D2196" s="57">
        <v>2007</v>
      </c>
      <c r="E2196" s="57">
        <v>2.5029499999999998</v>
      </c>
    </row>
    <row r="2197" spans="4:5" x14ac:dyDescent="0.25">
      <c r="D2197" s="57">
        <v>2008</v>
      </c>
      <c r="E2197" s="57">
        <v>2.5436290000000001</v>
      </c>
    </row>
    <row r="2198" spans="4:5" x14ac:dyDescent="0.25">
      <c r="D2198" s="57">
        <v>2009</v>
      </c>
      <c r="E2198" s="57">
        <v>2.5932590000000002</v>
      </c>
    </row>
    <row r="2199" spans="4:5" x14ac:dyDescent="0.25">
      <c r="D2199" s="57">
        <v>2010</v>
      </c>
      <c r="E2199" s="57">
        <v>2.5568300000000002</v>
      </c>
    </row>
    <row r="2200" spans="4:5" x14ac:dyDescent="0.25">
      <c r="D2200" s="57">
        <v>1990</v>
      </c>
      <c r="E2200" s="57">
        <v>0.58224450000000005</v>
      </c>
    </row>
    <row r="2201" spans="4:5" x14ac:dyDescent="0.25">
      <c r="D2201" s="57">
        <v>1991</v>
      </c>
      <c r="E2201" s="57">
        <v>-0.40478360000000002</v>
      </c>
    </row>
    <row r="2202" spans="4:5" x14ac:dyDescent="0.25">
      <c r="D2202" s="57">
        <v>1992</v>
      </c>
      <c r="E2202" s="57">
        <v>-1.187344</v>
      </c>
    </row>
    <row r="2203" spans="4:5" x14ac:dyDescent="0.25">
      <c r="D2203" s="57">
        <v>1993</v>
      </c>
      <c r="E2203" s="57">
        <v>2.405637</v>
      </c>
    </row>
    <row r="2204" spans="4:5" x14ac:dyDescent="0.25">
      <c r="D2204" s="57">
        <v>1994</v>
      </c>
      <c r="E2204" s="57">
        <v>3.7643589999999998</v>
      </c>
    </row>
    <row r="2205" spans="4:5" x14ac:dyDescent="0.25">
      <c r="D2205" s="57">
        <v>1995</v>
      </c>
      <c r="E2205" s="57">
        <v>4.3105330000000004</v>
      </c>
    </row>
    <row r="2206" spans="4:5" x14ac:dyDescent="0.25">
      <c r="D2206" s="57">
        <v>1996</v>
      </c>
      <c r="E2206" s="57">
        <v>3.0144920000000002</v>
      </c>
    </row>
    <row r="2207" spans="4:5" x14ac:dyDescent="0.25">
      <c r="D2207" s="57">
        <v>1997</v>
      </c>
      <c r="E2207" s="57">
        <v>2.9577010000000001</v>
      </c>
    </row>
    <row r="2208" spans="4:5" x14ac:dyDescent="0.25">
      <c r="D2208" s="57">
        <v>1998</v>
      </c>
      <c r="E2208" s="57">
        <v>1.551493</v>
      </c>
    </row>
    <row r="2209" spans="4:5" x14ac:dyDescent="0.25">
      <c r="D2209" s="57">
        <v>1999</v>
      </c>
      <c r="E2209" s="57">
        <v>3.1008689999999999</v>
      </c>
    </row>
    <row r="2210" spans="4:5" x14ac:dyDescent="0.25">
      <c r="D2210" s="57">
        <v>2000</v>
      </c>
      <c r="E2210" s="57">
        <v>4.5557090000000002</v>
      </c>
    </row>
    <row r="2211" spans="4:5" x14ac:dyDescent="0.25">
      <c r="D2211" s="57">
        <v>2001</v>
      </c>
      <c r="E2211" s="57">
        <v>3.187732</v>
      </c>
    </row>
    <row r="2212" spans="4:5" x14ac:dyDescent="0.25">
      <c r="D2212" s="57">
        <v>2002</v>
      </c>
      <c r="E2212" s="57">
        <v>3.4908350000000001</v>
      </c>
    </row>
    <row r="2213" spans="4:5" x14ac:dyDescent="0.25">
      <c r="D2213" s="57">
        <v>2003</v>
      </c>
      <c r="E2213" s="57">
        <v>2.7167300000000001</v>
      </c>
    </row>
    <row r="2214" spans="4:5" x14ac:dyDescent="0.25">
      <c r="D2214" s="57">
        <v>2004</v>
      </c>
      <c r="E2214" s="57">
        <v>5.066948</v>
      </c>
    </row>
    <row r="2215" spans="4:5" x14ac:dyDescent="0.25">
      <c r="D2215" s="57">
        <v>2005</v>
      </c>
      <c r="E2215" s="57">
        <v>4.9228420000000002</v>
      </c>
    </row>
    <row r="2216" spans="4:5" x14ac:dyDescent="0.25">
      <c r="D2216" s="57">
        <v>2006</v>
      </c>
      <c r="E2216" s="57">
        <v>5.621524</v>
      </c>
    </row>
    <row r="2217" spans="4:5" x14ac:dyDescent="0.25">
      <c r="D2217" s="57">
        <v>2007</v>
      </c>
      <c r="E2217" s="57">
        <v>5.7395709999999998</v>
      </c>
    </row>
    <row r="2218" spans="4:5" x14ac:dyDescent="0.25">
      <c r="D2218" s="57">
        <v>2008</v>
      </c>
      <c r="E2218" s="57">
        <v>2.950844</v>
      </c>
    </row>
    <row r="2219" spans="4:5" x14ac:dyDescent="0.25">
      <c r="D2219" s="57">
        <v>2009</v>
      </c>
      <c r="E2219" s="57">
        <v>-3.440464</v>
      </c>
    </row>
    <row r="2220" spans="4:5" x14ac:dyDescent="0.25">
      <c r="D2220" s="57">
        <v>2010</v>
      </c>
      <c r="E2220" s="57">
        <v>2.8993829999999998</v>
      </c>
    </row>
    <row r="2221" spans="4:5" x14ac:dyDescent="0.25">
      <c r="D2221" s="57">
        <v>1990</v>
      </c>
      <c r="E2221" s="57">
        <v>3.9122029999999999</v>
      </c>
    </row>
    <row r="2222" spans="4:5" x14ac:dyDescent="0.25">
      <c r="D2222" s="57">
        <v>1991</v>
      </c>
      <c r="E2222" s="57">
        <v>2.5774159999999999</v>
      </c>
    </row>
    <row r="2223" spans="4:5" x14ac:dyDescent="0.25">
      <c r="D2223" s="57">
        <v>1992</v>
      </c>
      <c r="E2223" s="57">
        <v>0.81298289999999995</v>
      </c>
    </row>
    <row r="2224" spans="4:5" x14ac:dyDescent="0.25">
      <c r="D2224" s="57">
        <v>1993</v>
      </c>
      <c r="E2224" s="57">
        <v>-1.691533</v>
      </c>
    </row>
    <row r="2225" spans="4:5" x14ac:dyDescent="0.25">
      <c r="D2225" s="57">
        <v>1994</v>
      </c>
      <c r="E2225" s="57">
        <v>2.3982429999999999</v>
      </c>
    </row>
    <row r="2226" spans="4:5" x14ac:dyDescent="0.25">
      <c r="D2226" s="57">
        <v>1995</v>
      </c>
      <c r="E2226" s="57">
        <v>2.9870320000000001</v>
      </c>
    </row>
    <row r="2227" spans="4:5" x14ac:dyDescent="0.25">
      <c r="D2227" s="57">
        <v>1996</v>
      </c>
      <c r="E2227" s="57">
        <v>2.4945650000000001</v>
      </c>
    </row>
    <row r="2228" spans="4:5" x14ac:dyDescent="0.25">
      <c r="D2228" s="57">
        <v>1997</v>
      </c>
      <c r="E2228" s="57">
        <v>3.8403040000000002</v>
      </c>
    </row>
    <row r="2229" spans="4:5" x14ac:dyDescent="0.25">
      <c r="D2229" s="57">
        <v>1998</v>
      </c>
      <c r="E2229" s="57">
        <v>4.8956929999999996</v>
      </c>
    </row>
    <row r="2230" spans="4:5" x14ac:dyDescent="0.25">
      <c r="D2230" s="57">
        <v>1999</v>
      </c>
      <c r="E2230" s="57">
        <v>4.9699030000000004</v>
      </c>
    </row>
    <row r="2231" spans="4:5" x14ac:dyDescent="0.25">
      <c r="D2231" s="57">
        <v>2000</v>
      </c>
      <c r="E2231" s="57">
        <v>5.0059500000000003</v>
      </c>
    </row>
    <row r="2232" spans="4:5" x14ac:dyDescent="0.25">
      <c r="D2232" s="57">
        <v>2001</v>
      </c>
      <c r="E2232" s="57">
        <v>3.6571570000000002</v>
      </c>
    </row>
    <row r="2233" spans="4:5" x14ac:dyDescent="0.25">
      <c r="D2233" s="57">
        <v>2002</v>
      </c>
      <c r="E2233" s="57">
        <v>2.620323</v>
      </c>
    </row>
    <row r="2234" spans="4:5" x14ac:dyDescent="0.25">
      <c r="D2234" s="57">
        <v>2003</v>
      </c>
      <c r="E2234" s="57">
        <v>3.0620349999999998</v>
      </c>
    </row>
    <row r="2235" spans="4:5" x14ac:dyDescent="0.25">
      <c r="D2235" s="57">
        <v>2004</v>
      </c>
      <c r="E2235" s="57">
        <v>3.1275330000000001</v>
      </c>
    </row>
    <row r="2236" spans="4:5" x14ac:dyDescent="0.25">
      <c r="D2236" s="57">
        <v>2005</v>
      </c>
      <c r="E2236" s="57">
        <v>3.3212100000000002</v>
      </c>
    </row>
    <row r="2237" spans="4:5" x14ac:dyDescent="0.25">
      <c r="D2237" s="57">
        <v>2006</v>
      </c>
      <c r="E2237" s="57">
        <v>3.7722910000000001</v>
      </c>
    </row>
    <row r="2238" spans="4:5" x14ac:dyDescent="0.25">
      <c r="D2238" s="57">
        <v>2007</v>
      </c>
      <c r="E2238" s="57">
        <v>3.312217</v>
      </c>
    </row>
    <row r="2239" spans="4:5" x14ac:dyDescent="0.25">
      <c r="D2239" s="57">
        <v>2008</v>
      </c>
      <c r="E2239" s="57">
        <v>0.69279590000000002</v>
      </c>
    </row>
    <row r="2240" spans="4:5" x14ac:dyDescent="0.25">
      <c r="D2240" s="57">
        <v>2009</v>
      </c>
      <c r="E2240" s="57">
        <v>-4.3792970000000002</v>
      </c>
    </row>
    <row r="2241" spans="4:5" x14ac:dyDescent="0.25">
      <c r="D2241" s="57">
        <v>2010</v>
      </c>
      <c r="E2241" s="57">
        <v>-0.75471140000000003</v>
      </c>
    </row>
    <row r="2242" spans="4:5" x14ac:dyDescent="0.25">
      <c r="D2242" s="57">
        <v>1990</v>
      </c>
      <c r="E2242" s="57">
        <v>9.5143850000000008</v>
      </c>
    </row>
    <row r="2243" spans="4:5" x14ac:dyDescent="0.25">
      <c r="D2243" s="57">
        <v>1991</v>
      </c>
      <c r="E2243" s="57">
        <v>0.40180359999999998</v>
      </c>
    </row>
    <row r="2244" spans="4:5" x14ac:dyDescent="0.25">
      <c r="D2244" s="57">
        <v>1992</v>
      </c>
      <c r="E2244" s="57">
        <v>8.4261510000000008</v>
      </c>
    </row>
    <row r="2245" spans="4:5" x14ac:dyDescent="0.25">
      <c r="D2245" s="57">
        <v>1993</v>
      </c>
      <c r="E2245" s="57">
        <v>7.287725</v>
      </c>
    </row>
    <row r="2246" spans="4:5" x14ac:dyDescent="0.25">
      <c r="D2246" s="57">
        <v>1994</v>
      </c>
      <c r="E2246" s="57">
        <v>5.5910440000000001</v>
      </c>
    </row>
    <row r="2247" spans="4:5" x14ac:dyDescent="0.25">
      <c r="D2247" s="57">
        <v>1995</v>
      </c>
      <c r="E2247" s="57">
        <v>5.7907039999999999</v>
      </c>
    </row>
    <row r="2248" spans="4:5" x14ac:dyDescent="0.25">
      <c r="D2248" s="57">
        <v>1996</v>
      </c>
      <c r="E2248" s="57">
        <v>4.6340089999999998</v>
      </c>
    </row>
    <row r="2249" spans="4:5" x14ac:dyDescent="0.25">
      <c r="D2249" s="57">
        <v>1997</v>
      </c>
      <c r="E2249" s="57">
        <v>5.0708960000000003</v>
      </c>
    </row>
    <row r="2250" spans="4:5" x14ac:dyDescent="0.25">
      <c r="D2250" s="57">
        <v>1998</v>
      </c>
      <c r="E2250" s="57">
        <v>4.8729469999999999</v>
      </c>
    </row>
    <row r="2251" spans="4:5" x14ac:dyDescent="0.25">
      <c r="D2251" s="57">
        <v>1999</v>
      </c>
      <c r="E2251" s="57">
        <v>3.94882</v>
      </c>
    </row>
    <row r="2252" spans="4:5" x14ac:dyDescent="0.25">
      <c r="D2252" s="57">
        <v>2000</v>
      </c>
      <c r="E2252" s="57">
        <v>5.2404229999999998</v>
      </c>
    </row>
    <row r="2253" spans="4:5" x14ac:dyDescent="0.25">
      <c r="D2253" s="57">
        <v>2001</v>
      </c>
      <c r="E2253" s="57">
        <v>-0.6592401</v>
      </c>
    </row>
    <row r="2254" spans="4:5" x14ac:dyDescent="0.25">
      <c r="D2254" s="57">
        <v>2002</v>
      </c>
      <c r="E2254" s="57">
        <v>4.2363249999999999</v>
      </c>
    </row>
    <row r="2255" spans="4:5" x14ac:dyDescent="0.25">
      <c r="D2255" s="57">
        <v>2003</v>
      </c>
      <c r="E2255" s="57">
        <v>5.8971850000000003</v>
      </c>
    </row>
    <row r="2256" spans="4:5" x14ac:dyDescent="0.25">
      <c r="D2256" s="57">
        <v>2004</v>
      </c>
      <c r="E2256" s="57">
        <v>5.2284410000000001</v>
      </c>
    </row>
    <row r="2257" spans="4:5" x14ac:dyDescent="0.25">
      <c r="D2257" s="57">
        <v>2005</v>
      </c>
      <c r="E2257" s="57">
        <v>5.7586469999999998</v>
      </c>
    </row>
    <row r="2258" spans="4:5" x14ac:dyDescent="0.25">
      <c r="D2258" s="57">
        <v>2006</v>
      </c>
      <c r="E2258" s="57">
        <v>7.2716070000000004</v>
      </c>
    </row>
    <row r="2259" spans="4:5" x14ac:dyDescent="0.25">
      <c r="D2259" s="57">
        <v>2007</v>
      </c>
      <c r="E2259" s="57">
        <v>6.4311610000000003</v>
      </c>
    </row>
    <row r="2260" spans="4:5" x14ac:dyDescent="0.25">
      <c r="D2260" s="57">
        <v>2008</v>
      </c>
      <c r="E2260" s="57">
        <v>6.0043699999999998</v>
      </c>
    </row>
    <row r="2261" spans="4:5" x14ac:dyDescent="0.25">
      <c r="D2261" s="57">
        <v>2009</v>
      </c>
      <c r="E2261" s="57">
        <v>3.5442490000000002</v>
      </c>
    </row>
    <row r="2262" spans="4:5" x14ac:dyDescent="0.25">
      <c r="D2262" s="57">
        <v>2010</v>
      </c>
      <c r="E2262" s="57">
        <v>6.1941100000000002</v>
      </c>
    </row>
    <row r="2263" spans="4:5" x14ac:dyDescent="0.25">
      <c r="D2263" s="57">
        <v>1990</v>
      </c>
      <c r="E2263" s="57">
        <v>3.2699099999999999</v>
      </c>
    </row>
    <row r="2264" spans="4:5" x14ac:dyDescent="0.25">
      <c r="D2264" s="57">
        <v>1991</v>
      </c>
      <c r="E2264" s="57">
        <v>6.087758</v>
      </c>
    </row>
    <row r="2265" spans="4:5" x14ac:dyDescent="0.25">
      <c r="D2265" s="57">
        <v>1992</v>
      </c>
      <c r="E2265" s="57">
        <v>-0.44220399999999999</v>
      </c>
    </row>
    <row r="2266" spans="4:5" x14ac:dyDescent="0.25">
      <c r="D2266" s="57">
        <v>1993</v>
      </c>
      <c r="E2266" s="57">
        <v>8.4395399999999995E-2</v>
      </c>
    </row>
    <row r="2267" spans="4:5" x14ac:dyDescent="0.25">
      <c r="D2267" s="57">
        <v>1994</v>
      </c>
      <c r="E2267" s="57">
        <v>2.8380139999999998</v>
      </c>
    </row>
    <row r="2268" spans="4:5" x14ac:dyDescent="0.25">
      <c r="D2268" s="57">
        <v>1995</v>
      </c>
      <c r="E2268" s="57">
        <v>3.1406520000000002</v>
      </c>
    </row>
    <row r="2269" spans="4:5" x14ac:dyDescent="0.25">
      <c r="D2269" s="57">
        <v>1996</v>
      </c>
      <c r="E2269" s="57">
        <v>1.9936419999999999</v>
      </c>
    </row>
    <row r="2270" spans="4:5" x14ac:dyDescent="0.25">
      <c r="D2270" s="57">
        <v>1997</v>
      </c>
      <c r="E2270" s="57">
        <v>8.5505289999999992</v>
      </c>
    </row>
    <row r="2271" spans="4:5" x14ac:dyDescent="0.25">
      <c r="D2271" s="57">
        <v>1998</v>
      </c>
      <c r="E2271" s="57">
        <v>4.5390790000000001</v>
      </c>
    </row>
    <row r="2272" spans="4:5" x14ac:dyDescent="0.25">
      <c r="D2272" s="57">
        <v>1999</v>
      </c>
      <c r="E2272" s="57">
        <v>10.914350000000001</v>
      </c>
    </row>
    <row r="2273" spans="4:5" x14ac:dyDescent="0.25">
      <c r="D2273" s="57">
        <v>2000</v>
      </c>
      <c r="E2273" s="57">
        <v>8.7692460000000008</v>
      </c>
    </row>
    <row r="2274" spans="4:5" x14ac:dyDescent="0.25">
      <c r="D2274" s="57">
        <v>2001</v>
      </c>
      <c r="E2274" s="57">
        <v>4.9437420000000003</v>
      </c>
    </row>
    <row r="2275" spans="4:5" x14ac:dyDescent="0.25">
      <c r="D2275" s="57">
        <v>2002</v>
      </c>
      <c r="E2275" s="57">
        <v>3.9225720000000002</v>
      </c>
    </row>
    <row r="2276" spans="4:5" x14ac:dyDescent="0.25">
      <c r="D2276" s="57">
        <v>2003</v>
      </c>
      <c r="E2276" s="57">
        <v>6.1353739999999997</v>
      </c>
    </row>
    <row r="2277" spans="4:5" x14ac:dyDescent="0.25">
      <c r="D2277" s="57">
        <v>2004</v>
      </c>
      <c r="E2277" s="57">
        <v>5.8396229999999996</v>
      </c>
    </row>
    <row r="2278" spans="4:5" x14ac:dyDescent="0.25">
      <c r="D2278" s="57">
        <v>2005</v>
      </c>
      <c r="E2278" s="57">
        <v>13.353339999999999</v>
      </c>
    </row>
    <row r="2279" spans="4:5" x14ac:dyDescent="0.25">
      <c r="D2279" s="57">
        <v>2006</v>
      </c>
      <c r="E2279" s="57">
        <v>8.1149050000000003</v>
      </c>
    </row>
    <row r="2280" spans="4:5" x14ac:dyDescent="0.25">
      <c r="D2280" s="57">
        <v>2007</v>
      </c>
      <c r="E2280" s="57">
        <v>6.3542059999999996</v>
      </c>
    </row>
    <row r="2281" spans="4:5" x14ac:dyDescent="0.25">
      <c r="D2281" s="57">
        <v>2008</v>
      </c>
      <c r="E2281" s="57">
        <v>5.1868910000000001</v>
      </c>
    </row>
    <row r="2282" spans="4:5" x14ac:dyDescent="0.25">
      <c r="D2282" s="57">
        <v>2009</v>
      </c>
      <c r="E2282" s="57">
        <v>10.22171</v>
      </c>
    </row>
    <row r="2283" spans="4:5" x14ac:dyDescent="0.25">
      <c r="D2283" s="57">
        <v>2010</v>
      </c>
      <c r="E2283" s="57">
        <v>5.927848</v>
      </c>
    </row>
    <row r="2284" spans="4:5" x14ac:dyDescent="0.25">
      <c r="D2284" s="57">
        <v>1990</v>
      </c>
      <c r="E2284" s="57">
        <v>0.31896170000000001</v>
      </c>
    </row>
    <row r="2285" spans="4:5" x14ac:dyDescent="0.25">
      <c r="D2285" s="57">
        <v>1991</v>
      </c>
      <c r="E2285" s="57">
        <v>-1.065941</v>
      </c>
    </row>
    <row r="2286" spans="4:5" x14ac:dyDescent="0.25">
      <c r="D2286" s="57">
        <v>1992</v>
      </c>
      <c r="E2286" s="57">
        <v>-1.8417300000000001</v>
      </c>
    </row>
    <row r="2287" spans="4:5" x14ac:dyDescent="0.25">
      <c r="D2287" s="57">
        <v>1993</v>
      </c>
      <c r="E2287" s="57">
        <v>-2.8704350000000001</v>
      </c>
    </row>
    <row r="2288" spans="4:5" x14ac:dyDescent="0.25">
      <c r="D2288" s="57">
        <v>1994</v>
      </c>
      <c r="E2288" s="57">
        <v>3.4128539999999998</v>
      </c>
    </row>
    <row r="2289" spans="4:5" x14ac:dyDescent="0.25">
      <c r="D2289" s="57">
        <v>1995</v>
      </c>
      <c r="E2289" s="57">
        <v>3.3719130000000002</v>
      </c>
    </row>
    <row r="2290" spans="4:5" x14ac:dyDescent="0.25">
      <c r="D2290" s="57">
        <v>1996</v>
      </c>
      <c r="E2290" s="57">
        <v>1.4505399999999999</v>
      </c>
    </row>
    <row r="2291" spans="4:5" x14ac:dyDescent="0.25">
      <c r="D2291" s="57">
        <v>1997</v>
      </c>
      <c r="E2291" s="57">
        <v>2.1881140000000001</v>
      </c>
    </row>
    <row r="2292" spans="4:5" x14ac:dyDescent="0.25">
      <c r="D2292" s="57">
        <v>1998</v>
      </c>
      <c r="E2292" s="57">
        <v>3.9007800000000001</v>
      </c>
    </row>
    <row r="2293" spans="4:5" x14ac:dyDescent="0.25">
      <c r="D2293" s="57">
        <v>1999</v>
      </c>
      <c r="E2293" s="57">
        <v>4.430593</v>
      </c>
    </row>
    <row r="2294" spans="4:5" x14ac:dyDescent="0.25">
      <c r="D2294" s="57">
        <v>2000</v>
      </c>
      <c r="E2294" s="57">
        <v>4.108606</v>
      </c>
    </row>
    <row r="2295" spans="4:5" x14ac:dyDescent="0.25">
      <c r="D2295" s="57">
        <v>2001</v>
      </c>
      <c r="E2295" s="57">
        <v>1.2887869999999999</v>
      </c>
    </row>
    <row r="2296" spans="4:5" x14ac:dyDescent="0.25">
      <c r="D2296" s="57">
        <v>2002</v>
      </c>
      <c r="E2296" s="57">
        <v>2.4843090000000001</v>
      </c>
    </row>
    <row r="2297" spans="4:5" x14ac:dyDescent="0.25">
      <c r="D2297" s="57">
        <v>2003</v>
      </c>
      <c r="E2297" s="57">
        <v>2.277965</v>
      </c>
    </row>
    <row r="2298" spans="4:5" x14ac:dyDescent="0.25">
      <c r="D2298" s="57">
        <v>2004</v>
      </c>
      <c r="E2298" s="57">
        <v>4.1324709999999998</v>
      </c>
    </row>
    <row r="2299" spans="4:5" x14ac:dyDescent="0.25">
      <c r="D2299" s="57">
        <v>2005</v>
      </c>
      <c r="E2299" s="57">
        <v>3.1152890000000002</v>
      </c>
    </row>
    <row r="2300" spans="4:5" x14ac:dyDescent="0.25">
      <c r="D2300" s="57">
        <v>2006</v>
      </c>
      <c r="E2300" s="57">
        <v>4.2308430000000001</v>
      </c>
    </row>
    <row r="2301" spans="4:5" x14ac:dyDescent="0.25">
      <c r="D2301" s="57">
        <v>2007</v>
      </c>
      <c r="E2301" s="57">
        <v>3.320818</v>
      </c>
    </row>
    <row r="2302" spans="4:5" x14ac:dyDescent="0.25">
      <c r="D2302" s="57">
        <v>2008</v>
      </c>
      <c r="E2302" s="57">
        <v>-0.64179240000000004</v>
      </c>
    </row>
    <row r="2303" spans="4:5" x14ac:dyDescent="0.25">
      <c r="D2303" s="57">
        <v>2009</v>
      </c>
      <c r="E2303" s="57">
        <v>-5.3723169999999998</v>
      </c>
    </row>
    <row r="2304" spans="4:5" x14ac:dyDescent="0.25">
      <c r="D2304" s="57">
        <v>2010</v>
      </c>
      <c r="E2304" s="57">
        <v>5.4676590000000003</v>
      </c>
    </row>
    <row r="2305" spans="4:5" x14ac:dyDescent="0.25">
      <c r="D2305" s="57">
        <v>1990</v>
      </c>
      <c r="E2305" s="57">
        <v>3.2566959999999998</v>
      </c>
    </row>
    <row r="2306" spans="4:5" x14ac:dyDescent="0.25">
      <c r="D2306" s="57">
        <v>1991</v>
      </c>
      <c r="E2306" s="57">
        <v>-1.020869</v>
      </c>
    </row>
    <row r="2307" spans="4:5" x14ac:dyDescent="0.25">
      <c r="D2307" s="57">
        <v>1992</v>
      </c>
      <c r="E2307" s="57">
        <v>-0.23115269999999999</v>
      </c>
    </row>
    <row r="2308" spans="4:5" x14ac:dyDescent="0.25">
      <c r="D2308" s="57">
        <v>1993</v>
      </c>
      <c r="E2308" s="57">
        <v>-0.20180719999999999</v>
      </c>
    </row>
    <row r="2309" spans="4:5" x14ac:dyDescent="0.25">
      <c r="D2309" s="57">
        <v>1994</v>
      </c>
      <c r="E2309" s="57">
        <v>1.5945959999999999</v>
      </c>
    </row>
    <row r="2310" spans="4:5" x14ac:dyDescent="0.25">
      <c r="D2310" s="57">
        <v>1995</v>
      </c>
      <c r="E2310" s="57">
        <v>0.56023630000000002</v>
      </c>
    </row>
    <row r="2311" spans="4:5" x14ac:dyDescent="0.25">
      <c r="D2311" s="57">
        <v>1996</v>
      </c>
      <c r="E2311" s="57">
        <v>0.46386300000000003</v>
      </c>
    </row>
    <row r="2312" spans="4:5" x14ac:dyDescent="0.25">
      <c r="D2312" s="57">
        <v>1997</v>
      </c>
      <c r="E2312" s="57">
        <v>1.822276</v>
      </c>
    </row>
    <row r="2313" spans="4:5" x14ac:dyDescent="0.25">
      <c r="D2313" s="57">
        <v>1998</v>
      </c>
      <c r="E2313" s="57">
        <v>3.0549339999999998</v>
      </c>
    </row>
    <row r="2314" spans="4:5" x14ac:dyDescent="0.25">
      <c r="D2314" s="57">
        <v>1999</v>
      </c>
      <c r="E2314" s="57">
        <v>0.87286710000000001</v>
      </c>
    </row>
    <row r="2315" spans="4:5" x14ac:dyDescent="0.25">
      <c r="D2315" s="57">
        <v>2000</v>
      </c>
      <c r="E2315" s="57">
        <v>3.4475090000000002</v>
      </c>
    </row>
    <row r="2316" spans="4:5" x14ac:dyDescent="0.25">
      <c r="D2316" s="57">
        <v>2001</v>
      </c>
      <c r="E2316" s="57">
        <v>1.0665439999999999</v>
      </c>
    </row>
    <row r="2317" spans="4:5" x14ac:dyDescent="0.25">
      <c r="D2317" s="57">
        <v>2002</v>
      </c>
      <c r="E2317" s="57">
        <v>0.40812399999999999</v>
      </c>
    </row>
    <row r="2318" spans="4:5" x14ac:dyDescent="0.25">
      <c r="D2318" s="57">
        <v>2003</v>
      </c>
      <c r="E2318" s="57">
        <v>-0.29451470000000002</v>
      </c>
    </row>
    <row r="2319" spans="4:5" x14ac:dyDescent="0.25">
      <c r="D2319" s="57">
        <v>2004</v>
      </c>
      <c r="E2319" s="57">
        <v>2.5379070000000001</v>
      </c>
    </row>
    <row r="2320" spans="4:5" x14ac:dyDescent="0.25">
      <c r="D2320" s="57">
        <v>2005</v>
      </c>
      <c r="E2320" s="57">
        <v>2.6112600000000001</v>
      </c>
    </row>
    <row r="2321" spans="4:5" x14ac:dyDescent="0.25">
      <c r="D2321" s="57">
        <v>2006</v>
      </c>
      <c r="E2321" s="57">
        <v>3.5761599999999998</v>
      </c>
    </row>
    <row r="2322" spans="4:5" x14ac:dyDescent="0.25">
      <c r="D2322" s="57">
        <v>2007</v>
      </c>
      <c r="E2322" s="57">
        <v>3.5292119999999998</v>
      </c>
    </row>
    <row r="2323" spans="4:5" x14ac:dyDescent="0.25">
      <c r="D2323" s="57">
        <v>2008</v>
      </c>
      <c r="E2323" s="57">
        <v>1.9385220000000001</v>
      </c>
    </row>
    <row r="2324" spans="4:5" x14ac:dyDescent="0.25">
      <c r="D2324" s="57">
        <v>2009</v>
      </c>
      <c r="E2324" s="57">
        <v>-2.0599090000000002</v>
      </c>
    </row>
    <row r="2325" spans="4:5" x14ac:dyDescent="0.25">
      <c r="D2325" s="57">
        <v>2010</v>
      </c>
      <c r="E2325" s="57">
        <v>2.566846</v>
      </c>
    </row>
    <row r="2326" spans="4:5" x14ac:dyDescent="0.25">
      <c r="D2326" s="57">
        <v>1990</v>
      </c>
      <c r="E2326" s="57">
        <v>4.5309650000000001</v>
      </c>
    </row>
    <row r="2327" spans="4:5" x14ac:dyDescent="0.25">
      <c r="D2327" s="57">
        <v>1991</v>
      </c>
      <c r="E2327" s="57">
        <v>7.9963769999999998</v>
      </c>
    </row>
    <row r="2328" spans="4:5" x14ac:dyDescent="0.25">
      <c r="D2328" s="57">
        <v>1992</v>
      </c>
      <c r="E2328" s="57">
        <v>10.22335</v>
      </c>
    </row>
    <row r="2329" spans="4:5" x14ac:dyDescent="0.25">
      <c r="D2329" s="57">
        <v>1993</v>
      </c>
      <c r="E2329" s="57">
        <v>5.3477610000000002</v>
      </c>
    </row>
    <row r="2330" spans="4:5" x14ac:dyDescent="0.25">
      <c r="D2330" s="57">
        <v>1994</v>
      </c>
      <c r="E2330" s="57">
        <v>7.529998</v>
      </c>
    </row>
    <row r="2331" spans="4:5" x14ac:dyDescent="0.25">
      <c r="D2331" s="57">
        <v>1995</v>
      </c>
      <c r="E2331" s="57">
        <v>6.5592030000000001</v>
      </c>
    </row>
    <row r="2332" spans="4:5" x14ac:dyDescent="0.25">
      <c r="D2332" s="57">
        <v>1996</v>
      </c>
      <c r="E2332" s="57">
        <v>9.8612040000000007</v>
      </c>
    </row>
    <row r="2333" spans="4:5" x14ac:dyDescent="0.25">
      <c r="D2333" s="57">
        <v>1997</v>
      </c>
      <c r="E2333" s="57">
        <v>6.2158990000000003</v>
      </c>
    </row>
    <row r="2334" spans="4:5" x14ac:dyDescent="0.25">
      <c r="D2334" s="57">
        <v>1998</v>
      </c>
      <c r="E2334" s="57">
        <v>5.7891539999999999</v>
      </c>
    </row>
    <row r="2335" spans="4:5" x14ac:dyDescent="0.25">
      <c r="D2335" s="57">
        <v>1999</v>
      </c>
      <c r="E2335" s="57">
        <v>-1.939897</v>
      </c>
    </row>
    <row r="2336" spans="4:5" x14ac:dyDescent="0.25">
      <c r="D2336" s="57">
        <v>2000</v>
      </c>
      <c r="E2336" s="57">
        <v>0.77958179999999999</v>
      </c>
    </row>
    <row r="2337" spans="4:5" x14ac:dyDescent="0.25">
      <c r="D2337" s="57">
        <v>2001</v>
      </c>
      <c r="E2337" s="57">
        <v>4.6730640000000001</v>
      </c>
    </row>
    <row r="2338" spans="4:5" x14ac:dyDescent="0.25">
      <c r="D2338" s="57">
        <v>2002</v>
      </c>
      <c r="E2338" s="57">
        <v>7.3152179999999998</v>
      </c>
    </row>
    <row r="2339" spans="4:5" x14ac:dyDescent="0.25">
      <c r="D2339" s="57">
        <v>2003</v>
      </c>
      <c r="E2339" s="57">
        <v>-3.4004289999999999</v>
      </c>
    </row>
    <row r="2340" spans="4:5" x14ac:dyDescent="0.25">
      <c r="D2340" s="57">
        <v>2004</v>
      </c>
      <c r="E2340" s="57">
        <v>8.7308880000000002</v>
      </c>
    </row>
    <row r="2341" spans="4:5" x14ac:dyDescent="0.25">
      <c r="D2341" s="57">
        <v>2005</v>
      </c>
      <c r="E2341" s="57">
        <v>4.1972950000000004</v>
      </c>
    </row>
    <row r="2342" spans="4:5" x14ac:dyDescent="0.25">
      <c r="D2342" s="57">
        <v>2006</v>
      </c>
      <c r="E2342" s="57">
        <v>8.5753029999999999</v>
      </c>
    </row>
    <row r="2343" spans="4:5" x14ac:dyDescent="0.25">
      <c r="D2343" s="57">
        <v>2007</v>
      </c>
      <c r="E2343" s="57">
        <v>4.196599</v>
      </c>
    </row>
    <row r="2344" spans="4:5" x14ac:dyDescent="0.25">
      <c r="D2344" s="57">
        <v>2008</v>
      </c>
      <c r="E2344" s="57">
        <v>2.6386259999999999</v>
      </c>
    </row>
    <row r="2345" spans="4:5" x14ac:dyDescent="0.25">
      <c r="D2345" s="57">
        <v>2009</v>
      </c>
      <c r="E2345" s="57">
        <v>2.5099269999999998</v>
      </c>
    </row>
    <row r="2346" spans="4:5" x14ac:dyDescent="0.25">
      <c r="D2346" s="57">
        <v>2010</v>
      </c>
      <c r="E2346" s="57">
        <v>1.794843</v>
      </c>
    </row>
    <row r="2347" spans="4:5" x14ac:dyDescent="0.25">
      <c r="D2347" s="57">
        <v>1990</v>
      </c>
      <c r="E2347" s="57">
        <v>6.5881030000000003</v>
      </c>
    </row>
    <row r="2348" spans="4:5" x14ac:dyDescent="0.25">
      <c r="D2348" s="57">
        <v>1991</v>
      </c>
      <c r="E2348" s="57">
        <v>7.8895960000000001</v>
      </c>
    </row>
    <row r="2349" spans="4:5" x14ac:dyDescent="0.25">
      <c r="D2349" s="57">
        <v>1992</v>
      </c>
      <c r="E2349" s="57">
        <v>7.3986669999999997</v>
      </c>
    </row>
    <row r="2350" spans="4:5" x14ac:dyDescent="0.25">
      <c r="D2350" s="57">
        <v>1993</v>
      </c>
      <c r="E2350" s="57">
        <v>6.5369970000000004</v>
      </c>
    </row>
    <row r="2351" spans="4:5" x14ac:dyDescent="0.25">
      <c r="D2351" s="57">
        <v>1994</v>
      </c>
      <c r="E2351" s="57">
        <v>7.2346089999999998</v>
      </c>
    </row>
    <row r="2352" spans="4:5" x14ac:dyDescent="0.25">
      <c r="D2352" s="57">
        <v>1995</v>
      </c>
      <c r="E2352" s="57">
        <v>6.2492109999999998</v>
      </c>
    </row>
    <row r="2353" spans="4:5" x14ac:dyDescent="0.25">
      <c r="D2353" s="57">
        <v>1996</v>
      </c>
      <c r="E2353" s="57">
        <v>5.2026849999999998</v>
      </c>
    </row>
    <row r="2354" spans="4:5" x14ac:dyDescent="0.25">
      <c r="D2354" s="57">
        <v>1997</v>
      </c>
      <c r="E2354" s="57">
        <v>5.6420950000000003</v>
      </c>
    </row>
    <row r="2355" spans="4:5" x14ac:dyDescent="0.25">
      <c r="D2355" s="57">
        <v>1998</v>
      </c>
      <c r="E2355" s="57">
        <v>3.5402559999999998</v>
      </c>
    </row>
    <row r="2356" spans="4:5" x14ac:dyDescent="0.25">
      <c r="D2356" s="57">
        <v>1999</v>
      </c>
      <c r="E2356" s="57">
        <v>5.6152240000000004</v>
      </c>
    </row>
    <row r="2357" spans="4:5" x14ac:dyDescent="0.25">
      <c r="D2357" s="57">
        <v>2000</v>
      </c>
      <c r="E2357" s="57">
        <v>5.9309779999999996</v>
      </c>
    </row>
    <row r="2358" spans="4:5" x14ac:dyDescent="0.25">
      <c r="D2358" s="57">
        <v>2001</v>
      </c>
      <c r="E2358" s="57">
        <v>-2.7132160000000001</v>
      </c>
    </row>
    <row r="2359" spans="4:5" x14ac:dyDescent="0.25">
      <c r="D2359" s="57">
        <v>2002</v>
      </c>
      <c r="E2359" s="57">
        <v>5.1241190000000003</v>
      </c>
    </row>
    <row r="2360" spans="4:5" x14ac:dyDescent="0.25">
      <c r="D2360" s="57">
        <v>2003</v>
      </c>
      <c r="E2360" s="57">
        <v>3.6922429999999999</v>
      </c>
    </row>
    <row r="2361" spans="4:5" x14ac:dyDescent="0.25">
      <c r="D2361" s="57">
        <v>2004</v>
      </c>
      <c r="E2361" s="57">
        <v>6.5098589999999996</v>
      </c>
    </row>
    <row r="2362" spans="4:5" x14ac:dyDescent="0.25">
      <c r="D2362" s="57">
        <v>2005</v>
      </c>
      <c r="E2362" s="57">
        <v>4.4877250000000002</v>
      </c>
    </row>
    <row r="2363" spans="4:5" x14ac:dyDescent="0.25">
      <c r="D2363" s="57">
        <v>2006</v>
      </c>
      <c r="E2363" s="57">
        <v>5.2463030000000002</v>
      </c>
    </row>
    <row r="2364" spans="4:5" x14ac:dyDescent="0.25">
      <c r="D2364" s="57">
        <v>2007</v>
      </c>
      <c r="E2364" s="57">
        <v>5.6787549999999998</v>
      </c>
    </row>
    <row r="2365" spans="4:5" x14ac:dyDescent="0.25">
      <c r="D2365" s="57">
        <v>2008</v>
      </c>
      <c r="E2365" s="57">
        <v>0.47655740000000002</v>
      </c>
    </row>
    <row r="2366" spans="4:5" x14ac:dyDescent="0.25">
      <c r="D2366" s="57">
        <v>2009</v>
      </c>
      <c r="E2366" s="57">
        <v>-2.5220609999999999</v>
      </c>
    </row>
    <row r="2367" spans="4:5" x14ac:dyDescent="0.25">
      <c r="D2367" s="57">
        <v>2010</v>
      </c>
      <c r="E2367" s="57">
        <v>11.03769</v>
      </c>
    </row>
    <row r="2368" spans="4:5" x14ac:dyDescent="0.25">
      <c r="D2368" s="57">
        <v>1990</v>
      </c>
    </row>
    <row r="2369" spans="4:5" x14ac:dyDescent="0.25">
      <c r="D2369" s="57">
        <v>1991</v>
      </c>
    </row>
    <row r="2370" spans="4:5" x14ac:dyDescent="0.25">
      <c r="D2370" s="57">
        <v>1992</v>
      </c>
    </row>
    <row r="2371" spans="4:5" x14ac:dyDescent="0.25">
      <c r="D2371" s="57">
        <v>1993</v>
      </c>
    </row>
    <row r="2372" spans="4:5" x14ac:dyDescent="0.25">
      <c r="D2372" s="57">
        <v>1994</v>
      </c>
      <c r="E2372" s="57">
        <v>-26.677790000000002</v>
      </c>
    </row>
    <row r="2373" spans="4:5" x14ac:dyDescent="0.25">
      <c r="D2373" s="57">
        <v>1995</v>
      </c>
      <c r="E2373" s="57">
        <v>-23.143899999999999</v>
      </c>
    </row>
    <row r="2374" spans="4:5" x14ac:dyDescent="0.25">
      <c r="D2374" s="57">
        <v>1996</v>
      </c>
      <c r="E2374" s="57">
        <v>-25.00949</v>
      </c>
    </row>
    <row r="2375" spans="4:5" x14ac:dyDescent="0.25">
      <c r="D2375" s="57">
        <v>1997</v>
      </c>
      <c r="E2375" s="57">
        <v>35.281680000000001</v>
      </c>
    </row>
    <row r="2376" spans="4:5" x14ac:dyDescent="0.25">
      <c r="D2376" s="57">
        <v>1998</v>
      </c>
      <c r="E2376" s="57">
        <v>-5.5201440000000002</v>
      </c>
    </row>
    <row r="2377" spans="4:5" x14ac:dyDescent="0.25">
      <c r="D2377" s="57">
        <v>1999</v>
      </c>
      <c r="E2377" s="57">
        <v>-4.6653669999999998</v>
      </c>
    </row>
    <row r="2378" spans="4:5" x14ac:dyDescent="0.25">
      <c r="D2378" s="57">
        <v>2000</v>
      </c>
      <c r="E2378" s="57">
        <v>5.4437600000000002</v>
      </c>
    </row>
    <row r="2379" spans="4:5" x14ac:dyDescent="0.25">
      <c r="D2379" s="57">
        <v>2001</v>
      </c>
      <c r="E2379" s="57">
        <v>7.6090749999999998</v>
      </c>
    </row>
    <row r="2380" spans="4:5" x14ac:dyDescent="0.25">
      <c r="D2380" s="57">
        <v>2002</v>
      </c>
      <c r="E2380" s="57">
        <v>8.2898759999999996</v>
      </c>
    </row>
    <row r="2381" spans="4:5" x14ac:dyDescent="0.25">
      <c r="D2381" s="57">
        <v>2003</v>
      </c>
      <c r="E2381" s="57">
        <v>14.475350000000001</v>
      </c>
    </row>
    <row r="2382" spans="4:5" x14ac:dyDescent="0.25">
      <c r="D2382" s="57">
        <v>2004</v>
      </c>
      <c r="E2382" s="57">
        <v>7.2776399999999999</v>
      </c>
    </row>
    <row r="2383" spans="4:5" x14ac:dyDescent="0.25">
      <c r="D2383" s="57">
        <v>2005</v>
      </c>
      <c r="E2383" s="57">
        <v>8.6495709999999999</v>
      </c>
    </row>
    <row r="2384" spans="4:5" x14ac:dyDescent="0.25">
      <c r="D2384" s="57">
        <v>2006</v>
      </c>
      <c r="E2384" s="57">
        <v>0.75166290000000002</v>
      </c>
    </row>
    <row r="2385" spans="4:5" x14ac:dyDescent="0.25">
      <c r="D2385" s="57">
        <v>2007</v>
      </c>
      <c r="E2385" s="57">
        <v>11.07854</v>
      </c>
    </row>
    <row r="2386" spans="4:5" x14ac:dyDescent="0.25">
      <c r="D2386" s="57">
        <v>2008</v>
      </c>
      <c r="E2386" s="57">
        <v>-1.662587</v>
      </c>
    </row>
    <row r="2387" spans="4:5" x14ac:dyDescent="0.25">
      <c r="D2387" s="57">
        <v>2009</v>
      </c>
      <c r="E2387" s="57">
        <v>11.83243</v>
      </c>
    </row>
    <row r="2388" spans="4:5" x14ac:dyDescent="0.25">
      <c r="D2388" s="57">
        <v>2010</v>
      </c>
      <c r="E2388" s="57">
        <v>4.109934</v>
      </c>
    </row>
    <row r="2389" spans="4:5" x14ac:dyDescent="0.25">
      <c r="D2389" s="57">
        <v>1990</v>
      </c>
      <c r="E2389" s="57">
        <v>10.000909999999999</v>
      </c>
    </row>
    <row r="2390" spans="4:5" x14ac:dyDescent="0.25">
      <c r="D2390" s="57">
        <v>1991</v>
      </c>
      <c r="E2390" s="57">
        <v>3.7860100000000001</v>
      </c>
    </row>
    <row r="2391" spans="4:5" x14ac:dyDescent="0.25">
      <c r="D2391" s="57">
        <v>1992</v>
      </c>
      <c r="E2391" s="57">
        <v>0.28190399999999999</v>
      </c>
    </row>
    <row r="2392" spans="4:5" x14ac:dyDescent="0.25">
      <c r="D2392" s="57">
        <v>1993</v>
      </c>
      <c r="E2392" s="57">
        <v>0.87880130000000001</v>
      </c>
    </row>
    <row r="2393" spans="4:5" x14ac:dyDescent="0.25">
      <c r="D2393" s="57">
        <v>1994</v>
      </c>
      <c r="E2393" s="57">
        <v>-0.21463070000000001</v>
      </c>
    </row>
    <row r="2394" spans="4:5" x14ac:dyDescent="0.25">
      <c r="D2394" s="57">
        <v>1995</v>
      </c>
      <c r="E2394" s="57">
        <v>1.468545</v>
      </c>
    </row>
    <row r="2395" spans="4:5" x14ac:dyDescent="0.25">
      <c r="D2395" s="57">
        <v>1996</v>
      </c>
      <c r="E2395" s="57">
        <v>1.0125599999999999</v>
      </c>
    </row>
    <row r="2396" spans="4:5" x14ac:dyDescent="0.25">
      <c r="D2396" s="57">
        <v>1997</v>
      </c>
      <c r="E2396" s="57">
        <v>3.0712730000000001</v>
      </c>
    </row>
    <row r="2397" spans="4:5" x14ac:dyDescent="0.25">
      <c r="D2397" s="57">
        <v>1998</v>
      </c>
      <c r="E2397" s="57">
        <v>6.3710959999999996</v>
      </c>
    </row>
    <row r="2398" spans="4:5" x14ac:dyDescent="0.25">
      <c r="D2398" s="57">
        <v>1999</v>
      </c>
      <c r="E2398" s="57">
        <v>4.8615329999999997</v>
      </c>
    </row>
    <row r="2399" spans="4:5" x14ac:dyDescent="0.25">
      <c r="D2399" s="57">
        <v>2000</v>
      </c>
      <c r="E2399" s="57">
        <v>4.7631319999999997</v>
      </c>
    </row>
    <row r="2400" spans="4:5" x14ac:dyDescent="0.25">
      <c r="D2400" s="57">
        <v>2001</v>
      </c>
      <c r="E2400" s="57">
        <v>6.1701389999999998</v>
      </c>
    </row>
    <row r="2401" spans="4:5" x14ac:dyDescent="0.25">
      <c r="D2401" s="57">
        <v>2002</v>
      </c>
      <c r="E2401" s="57">
        <v>7.3348899999999997</v>
      </c>
    </row>
    <row r="2402" spans="4:5" x14ac:dyDescent="0.25">
      <c r="D2402" s="57">
        <v>2003</v>
      </c>
      <c r="E2402" s="57">
        <v>7.6506080000000001</v>
      </c>
    </row>
    <row r="2403" spans="4:5" x14ac:dyDescent="0.25">
      <c r="D2403" s="57">
        <v>2004</v>
      </c>
      <c r="E2403" s="57">
        <v>7.8006019999999996</v>
      </c>
    </row>
    <row r="2404" spans="4:5" x14ac:dyDescent="0.25">
      <c r="D2404" s="57">
        <v>2005</v>
      </c>
      <c r="E2404" s="57">
        <v>7.5505870000000002</v>
      </c>
    </row>
    <row r="2405" spans="4:5" x14ac:dyDescent="0.25">
      <c r="D2405" s="57">
        <v>2006</v>
      </c>
      <c r="E2405" s="57">
        <v>6.6269289999999996</v>
      </c>
    </row>
    <row r="2406" spans="4:5" x14ac:dyDescent="0.25">
      <c r="D2406" s="57">
        <v>2007</v>
      </c>
      <c r="E2406" s="57">
        <v>7.3865449999999999</v>
      </c>
    </row>
    <row r="2407" spans="4:5" x14ac:dyDescent="0.25">
      <c r="D2407" s="57">
        <v>2008</v>
      </c>
      <c r="E2407" s="57">
        <v>7.4517259999999998</v>
      </c>
    </row>
    <row r="2408" spans="4:5" x14ac:dyDescent="0.25">
      <c r="D2408" s="57">
        <v>2009</v>
      </c>
      <c r="E2408" s="57">
        <v>6.0048510000000004</v>
      </c>
    </row>
    <row r="2409" spans="4:5" x14ac:dyDescent="0.25">
      <c r="D2409" s="57">
        <v>2010</v>
      </c>
      <c r="E2409" s="57">
        <v>6.3134920000000001</v>
      </c>
    </row>
    <row r="2410" spans="4:5" x14ac:dyDescent="0.25">
      <c r="D2410" s="57">
        <v>1990</v>
      </c>
      <c r="E2410" s="57">
        <v>13.886509999999999</v>
      </c>
    </row>
    <row r="2411" spans="4:5" x14ac:dyDescent="0.25">
      <c r="D2411" s="57">
        <v>1991</v>
      </c>
      <c r="E2411" s="57">
        <v>8.5971980000000006</v>
      </c>
    </row>
    <row r="2412" spans="4:5" x14ac:dyDescent="0.25">
      <c r="D2412" s="57">
        <v>1992</v>
      </c>
      <c r="E2412" s="57">
        <v>8.2976139999999994</v>
      </c>
    </row>
    <row r="2413" spans="4:5" x14ac:dyDescent="0.25">
      <c r="D2413" s="57">
        <v>1993</v>
      </c>
      <c r="E2413" s="57">
        <v>7.2930970000000004</v>
      </c>
    </row>
    <row r="2414" spans="4:5" x14ac:dyDescent="0.25">
      <c r="D2414" s="57">
        <v>1994</v>
      </c>
      <c r="E2414" s="57">
        <v>7.8966079999999996</v>
      </c>
    </row>
    <row r="2415" spans="4:5" x14ac:dyDescent="0.25">
      <c r="D2415" s="57">
        <v>1995</v>
      </c>
      <c r="E2415" s="57">
        <v>6.7183169999999999</v>
      </c>
    </row>
    <row r="2416" spans="4:5" x14ac:dyDescent="0.25">
      <c r="D2416" s="57">
        <v>1996</v>
      </c>
      <c r="E2416" s="57">
        <v>4.5337670000000001</v>
      </c>
    </row>
    <row r="2417" spans="4:5" x14ac:dyDescent="0.25">
      <c r="D2417" s="57">
        <v>1997</v>
      </c>
      <c r="E2417" s="57">
        <v>-1.9831369999999999</v>
      </c>
    </row>
    <row r="2418" spans="4:5" x14ac:dyDescent="0.25">
      <c r="D2418" s="57">
        <v>1998</v>
      </c>
      <c r="E2418" s="57">
        <v>-11.404439999999999</v>
      </c>
    </row>
    <row r="2419" spans="4:5" x14ac:dyDescent="0.25">
      <c r="D2419" s="57">
        <v>1999</v>
      </c>
      <c r="E2419" s="57">
        <v>4.7298239999999998</v>
      </c>
    </row>
    <row r="2420" spans="4:5" x14ac:dyDescent="0.25">
      <c r="D2420" s="57">
        <v>2000</v>
      </c>
      <c r="E2420" s="57">
        <v>2.2925469999999999</v>
      </c>
    </row>
    <row r="2421" spans="4:5" x14ac:dyDescent="0.25">
      <c r="D2421" s="57">
        <v>2001</v>
      </c>
      <c r="E2421" s="57">
        <v>3.9189159999999998</v>
      </c>
    </row>
    <row r="2422" spans="4:5" x14ac:dyDescent="0.25">
      <c r="D2422" s="57">
        <v>2002</v>
      </c>
      <c r="E2422" s="57">
        <v>4.3412170000000003</v>
      </c>
    </row>
    <row r="2423" spans="4:5" x14ac:dyDescent="0.25">
      <c r="D2423" s="57">
        <v>2003</v>
      </c>
      <c r="E2423" s="57">
        <v>6.8251819999999999</v>
      </c>
    </row>
    <row r="2424" spans="4:5" x14ac:dyDescent="0.25">
      <c r="D2424" s="57">
        <v>2004</v>
      </c>
      <c r="E2424" s="57">
        <v>5.4443029999999997</v>
      </c>
    </row>
    <row r="2425" spans="4:5" x14ac:dyDescent="0.25">
      <c r="D2425" s="57">
        <v>2005</v>
      </c>
      <c r="E2425" s="57">
        <v>4.0893519999999999</v>
      </c>
    </row>
    <row r="2426" spans="4:5" x14ac:dyDescent="0.25">
      <c r="D2426" s="57">
        <v>2006</v>
      </c>
      <c r="E2426" s="57">
        <v>5.1056920000000003</v>
      </c>
    </row>
    <row r="2427" spans="4:5" x14ac:dyDescent="0.25">
      <c r="D2427" s="57">
        <v>2007</v>
      </c>
      <c r="E2427" s="57">
        <v>4.8678790000000003</v>
      </c>
    </row>
    <row r="2428" spans="4:5" x14ac:dyDescent="0.25">
      <c r="D2428" s="57">
        <v>2008</v>
      </c>
      <c r="E2428" s="57">
        <v>1.718934</v>
      </c>
    </row>
    <row r="2429" spans="4:5" x14ac:dyDescent="0.25">
      <c r="D2429" s="57">
        <v>2009</v>
      </c>
      <c r="E2429" s="57">
        <v>-0.64502159999999997</v>
      </c>
    </row>
    <row r="2430" spans="4:5" x14ac:dyDescent="0.25">
      <c r="D2430" s="57">
        <v>2010</v>
      </c>
      <c r="E2430" s="57">
        <v>6.8320179999999997</v>
      </c>
    </row>
    <row r="2431" spans="4:5" x14ac:dyDescent="0.25">
      <c r="D2431" s="57">
        <v>1990</v>
      </c>
      <c r="E2431" s="57">
        <v>6.1204660000000004</v>
      </c>
    </row>
    <row r="2432" spans="4:5" x14ac:dyDescent="0.25">
      <c r="D2432" s="57">
        <v>1991</v>
      </c>
      <c r="E2432" s="57">
        <v>0.51497700000000002</v>
      </c>
    </row>
    <row r="2433" spans="4:5" x14ac:dyDescent="0.25">
      <c r="D2433" s="57">
        <v>1992</v>
      </c>
      <c r="E2433" s="57">
        <v>-4.7002800000000002</v>
      </c>
    </row>
    <row r="2434" spans="4:5" x14ac:dyDescent="0.25">
      <c r="D2434" s="57">
        <v>1993</v>
      </c>
      <c r="E2434" s="57">
        <v>-17.18289</v>
      </c>
    </row>
    <row r="2435" spans="4:5" x14ac:dyDescent="0.25">
      <c r="D2435" s="57">
        <v>1994</v>
      </c>
      <c r="E2435" s="57">
        <v>12.58601</v>
      </c>
    </row>
    <row r="2436" spans="4:5" x14ac:dyDescent="0.25">
      <c r="D2436" s="57">
        <v>1995</v>
      </c>
      <c r="E2436" s="57">
        <v>7.0916540000000001</v>
      </c>
    </row>
    <row r="2437" spans="4:5" x14ac:dyDescent="0.25">
      <c r="D2437" s="57">
        <v>1996</v>
      </c>
      <c r="E2437" s="57">
        <v>7.7266250000000003</v>
      </c>
    </row>
    <row r="2438" spans="4:5" x14ac:dyDescent="0.25">
      <c r="D2438" s="57">
        <v>1997</v>
      </c>
      <c r="E2438" s="57">
        <v>2.6341299999999999</v>
      </c>
    </row>
    <row r="2439" spans="4:5" x14ac:dyDescent="0.25">
      <c r="D2439" s="57">
        <v>1998</v>
      </c>
      <c r="E2439" s="57">
        <v>-1.0494479999999999</v>
      </c>
    </row>
    <row r="2440" spans="4:5" x14ac:dyDescent="0.25">
      <c r="D2440" s="57">
        <v>1999</v>
      </c>
      <c r="E2440" s="57">
        <v>3.132479</v>
      </c>
    </row>
    <row r="2441" spans="4:5" x14ac:dyDescent="0.25">
      <c r="D2441" s="57">
        <v>2000</v>
      </c>
      <c r="E2441" s="57">
        <v>-1.161845</v>
      </c>
    </row>
    <row r="2442" spans="4:5" x14ac:dyDescent="0.25">
      <c r="D2442" s="57">
        <v>2001</v>
      </c>
      <c r="E2442" s="57">
        <v>-1.4687760000000001</v>
      </c>
    </row>
    <row r="2443" spans="4:5" x14ac:dyDescent="0.25">
      <c r="D2443" s="57">
        <v>2002</v>
      </c>
      <c r="E2443" s="57">
        <v>-1.001935</v>
      </c>
    </row>
    <row r="2444" spans="4:5" x14ac:dyDescent="0.25">
      <c r="D2444" s="57">
        <v>2003</v>
      </c>
      <c r="E2444" s="57">
        <v>5.5757209999999997</v>
      </c>
    </row>
    <row r="2445" spans="4:5" x14ac:dyDescent="0.25">
      <c r="D2445" s="57">
        <v>2004</v>
      </c>
      <c r="E2445" s="57">
        <v>2.2110970000000001</v>
      </c>
    </row>
    <row r="2446" spans="4:5" x14ac:dyDescent="0.25">
      <c r="D2446" s="57">
        <v>2005</v>
      </c>
      <c r="E2446" s="57">
        <v>1.3158339999999999</v>
      </c>
    </row>
    <row r="2447" spans="4:5" x14ac:dyDescent="0.25">
      <c r="D2447" s="57">
        <v>2006</v>
      </c>
      <c r="E2447" s="57">
        <v>4.3466329999999997</v>
      </c>
    </row>
    <row r="2448" spans="4:5" x14ac:dyDescent="0.25">
      <c r="D2448" s="57">
        <v>2007</v>
      </c>
      <c r="E2448" s="57">
        <v>1.793272</v>
      </c>
    </row>
    <row r="2449" spans="4:5" x14ac:dyDescent="0.25">
      <c r="D2449" s="57">
        <v>2008</v>
      </c>
      <c r="E2449" s="57">
        <v>1.842136</v>
      </c>
    </row>
    <row r="2450" spans="4:5" x14ac:dyDescent="0.25">
      <c r="D2450" s="57">
        <v>2009</v>
      </c>
      <c r="E2450" s="57">
        <v>2.926231</v>
      </c>
    </row>
    <row r="2451" spans="4:5" x14ac:dyDescent="0.25">
      <c r="D2451" s="57">
        <v>2010</v>
      </c>
      <c r="E2451" s="57">
        <v>4.3220679999999998</v>
      </c>
    </row>
    <row r="2452" spans="4:5" x14ac:dyDescent="0.25">
      <c r="D2452" s="57">
        <v>1990</v>
      </c>
      <c r="E2452" s="57">
        <v>7.5845750000000001</v>
      </c>
    </row>
    <row r="2453" spans="4:5" x14ac:dyDescent="0.25">
      <c r="D2453" s="57">
        <v>1991</v>
      </c>
      <c r="E2453" s="57">
        <v>2.5592250000000001</v>
      </c>
    </row>
    <row r="2454" spans="4:5" x14ac:dyDescent="0.25">
      <c r="D2454" s="57">
        <v>1992</v>
      </c>
      <c r="E2454" s="57">
        <v>8.6608520000000002</v>
      </c>
    </row>
    <row r="2455" spans="4:5" x14ac:dyDescent="0.25">
      <c r="D2455" s="57">
        <v>1993</v>
      </c>
      <c r="E2455" s="57">
        <v>1.861642</v>
      </c>
    </row>
    <row r="2456" spans="4:5" x14ac:dyDescent="0.25">
      <c r="D2456" s="57">
        <v>1994</v>
      </c>
      <c r="E2456" s="57">
        <v>2.3066810000000002</v>
      </c>
    </row>
    <row r="2457" spans="4:5" x14ac:dyDescent="0.25">
      <c r="D2457" s="57">
        <v>1995</v>
      </c>
      <c r="E2457" s="57">
        <v>2.5453209999999999</v>
      </c>
    </row>
    <row r="2458" spans="4:5" x14ac:dyDescent="0.25">
      <c r="D2458" s="57">
        <v>1996</v>
      </c>
      <c r="E2458" s="57">
        <v>6.2191450000000001</v>
      </c>
    </row>
    <row r="2459" spans="4:5" x14ac:dyDescent="0.25">
      <c r="D2459" s="57">
        <v>1997</v>
      </c>
      <c r="E2459" s="57">
        <v>5.5704690000000001</v>
      </c>
    </row>
    <row r="2460" spans="4:5" x14ac:dyDescent="0.25">
      <c r="D2460" s="57">
        <v>1998</v>
      </c>
      <c r="E2460" s="57">
        <v>4.8360000000000003</v>
      </c>
    </row>
    <row r="2461" spans="4:5" x14ac:dyDescent="0.25">
      <c r="D2461" s="57">
        <v>1999</v>
      </c>
      <c r="E2461" s="57">
        <v>5.6557560000000002</v>
      </c>
    </row>
    <row r="2462" spans="4:5" x14ac:dyDescent="0.25">
      <c r="D2462" s="57">
        <v>2000</v>
      </c>
      <c r="E2462" s="57">
        <v>2.4352200000000002</v>
      </c>
    </row>
    <row r="2463" spans="4:5" x14ac:dyDescent="0.25">
      <c r="D2463" s="57">
        <v>2001</v>
      </c>
      <c r="E2463" s="57">
        <v>4.0021079999999998</v>
      </c>
    </row>
    <row r="2464" spans="4:5" x14ac:dyDescent="0.25">
      <c r="D2464" s="57">
        <v>2002</v>
      </c>
      <c r="E2464" s="57">
        <v>-1.1936180000000001</v>
      </c>
    </row>
    <row r="2465" spans="4:5" x14ac:dyDescent="0.25">
      <c r="D2465" s="57">
        <v>2003</v>
      </c>
      <c r="E2465" s="57">
        <v>2.9510589999999999</v>
      </c>
    </row>
    <row r="2466" spans="4:5" x14ac:dyDescent="0.25">
      <c r="D2466" s="57">
        <v>2004</v>
      </c>
      <c r="E2466" s="57">
        <v>3.5956090000000001</v>
      </c>
    </row>
    <row r="2467" spans="4:5" x14ac:dyDescent="0.25">
      <c r="D2467" s="57">
        <v>2005</v>
      </c>
      <c r="E2467" s="57">
        <v>0.99643079999999995</v>
      </c>
    </row>
    <row r="2468" spans="4:5" x14ac:dyDescent="0.25">
      <c r="D2468" s="57">
        <v>2006</v>
      </c>
      <c r="E2468" s="57">
        <v>3.2422759999999999</v>
      </c>
    </row>
    <row r="2469" spans="4:5" x14ac:dyDescent="0.25">
      <c r="D2469" s="57">
        <v>2007</v>
      </c>
      <c r="E2469" s="57">
        <v>3.4232659999999999</v>
      </c>
    </row>
    <row r="2470" spans="4:5" x14ac:dyDescent="0.25">
      <c r="D2470" s="57">
        <v>2008</v>
      </c>
      <c r="E2470" s="57">
        <v>2.031752</v>
      </c>
    </row>
    <row r="2471" spans="4:5" x14ac:dyDescent="0.25">
      <c r="D2471" s="57">
        <v>2009</v>
      </c>
      <c r="E2471" s="57">
        <v>0.79038900000000001</v>
      </c>
    </row>
    <row r="2472" spans="4:5" x14ac:dyDescent="0.25">
      <c r="D2472" s="57">
        <v>2010</v>
      </c>
      <c r="E2472" s="57">
        <v>2.9454030000000002</v>
      </c>
    </row>
    <row r="2473" spans="4:5" x14ac:dyDescent="0.25">
      <c r="D2473" s="57">
        <v>1990</v>
      </c>
      <c r="E2473" s="57">
        <v>10.881410000000001</v>
      </c>
    </row>
    <row r="2474" spans="4:5" x14ac:dyDescent="0.25">
      <c r="D2474" s="57">
        <v>1991</v>
      </c>
      <c r="E2474" s="57">
        <v>1.840454</v>
      </c>
    </row>
    <row r="2475" spans="4:5" x14ac:dyDescent="0.25">
      <c r="D2475" s="57">
        <v>1992</v>
      </c>
      <c r="E2475" s="57">
        <v>5.061585</v>
      </c>
    </row>
    <row r="2476" spans="4:5" x14ac:dyDescent="0.25">
      <c r="D2476" s="57">
        <v>1993</v>
      </c>
      <c r="E2476" s="57">
        <v>8.8056140000000003</v>
      </c>
    </row>
    <row r="2477" spans="4:5" x14ac:dyDescent="0.25">
      <c r="D2477" s="57">
        <v>1994</v>
      </c>
      <c r="E2477" s="57">
        <v>-6.4100279999999996</v>
      </c>
    </row>
    <row r="2478" spans="4:5" x14ac:dyDescent="0.25">
      <c r="D2478" s="57">
        <v>1995</v>
      </c>
      <c r="E2478" s="57">
        <v>6.2332729999999996</v>
      </c>
    </row>
    <row r="2479" spans="4:5" x14ac:dyDescent="0.25">
      <c r="D2479" s="57">
        <v>1996</v>
      </c>
      <c r="E2479" s="57">
        <v>7.9605940000000004</v>
      </c>
    </row>
    <row r="2480" spans="4:5" x14ac:dyDescent="0.25">
      <c r="D2480" s="57">
        <v>1997</v>
      </c>
      <c r="E2480" s="57">
        <v>8.2046340000000004</v>
      </c>
    </row>
    <row r="2481" spans="4:5" x14ac:dyDescent="0.25">
      <c r="D2481" s="57">
        <v>1998</v>
      </c>
      <c r="E2481" s="57">
        <v>2.4946990000000002</v>
      </c>
    </row>
    <row r="2482" spans="4:5" x14ac:dyDescent="0.25">
      <c r="D2482" s="57">
        <v>1999</v>
      </c>
      <c r="E2482" s="57">
        <v>-2.4552909999999999</v>
      </c>
    </row>
    <row r="2483" spans="4:5" x14ac:dyDescent="0.25">
      <c r="D2483" s="57">
        <v>2000</v>
      </c>
      <c r="E2483" s="57">
        <v>6.1691240000000001</v>
      </c>
    </row>
    <row r="2484" spans="4:5" x14ac:dyDescent="0.25">
      <c r="D2484" s="57">
        <v>2001</v>
      </c>
      <c r="E2484" s="57">
        <v>-5.5839639999999999</v>
      </c>
    </row>
    <row r="2485" spans="4:5" x14ac:dyDescent="0.25">
      <c r="D2485" s="57">
        <v>2002</v>
      </c>
      <c r="E2485" s="57">
        <v>5.820182</v>
      </c>
    </row>
    <row r="2486" spans="4:5" x14ac:dyDescent="0.25">
      <c r="D2486" s="57">
        <v>2003</v>
      </c>
      <c r="E2486" s="57">
        <v>5.7603210000000002</v>
      </c>
    </row>
    <row r="2487" spans="4:5" x14ac:dyDescent="0.25">
      <c r="D2487" s="57">
        <v>2004</v>
      </c>
      <c r="E2487" s="57">
        <v>9.0746439999999993</v>
      </c>
    </row>
    <row r="2488" spans="4:5" x14ac:dyDescent="0.25">
      <c r="D2488" s="57">
        <v>2005</v>
      </c>
      <c r="E2488" s="57">
        <v>8.1230390000000003</v>
      </c>
    </row>
    <row r="2489" spans="4:5" x14ac:dyDescent="0.25">
      <c r="D2489" s="57">
        <v>2006</v>
      </c>
      <c r="E2489" s="57">
        <v>6.5330870000000001</v>
      </c>
    </row>
    <row r="2490" spans="4:5" x14ac:dyDescent="0.25">
      <c r="D2490" s="57">
        <v>2007</v>
      </c>
      <c r="E2490" s="57">
        <v>4.7380060000000004</v>
      </c>
    </row>
    <row r="2491" spans="4:5" x14ac:dyDescent="0.25">
      <c r="D2491" s="57">
        <v>2008</v>
      </c>
      <c r="E2491" s="57">
        <v>0.57473030000000003</v>
      </c>
    </row>
    <row r="2492" spans="4:5" x14ac:dyDescent="0.25">
      <c r="D2492" s="57">
        <v>2009</v>
      </c>
      <c r="E2492" s="57">
        <v>-4.1721409999999999</v>
      </c>
    </row>
    <row r="2493" spans="4:5" x14ac:dyDescent="0.25">
      <c r="D2493" s="57">
        <v>2010</v>
      </c>
      <c r="E2493" s="57">
        <v>8.2463339999999992</v>
      </c>
    </row>
    <row r="2494" spans="4:5" x14ac:dyDescent="0.25">
      <c r="D2494" s="57">
        <v>1990</v>
      </c>
    </row>
    <row r="2495" spans="4:5" x14ac:dyDescent="0.25">
      <c r="D2495" s="57">
        <v>1991</v>
      </c>
    </row>
    <row r="2496" spans="4:5" x14ac:dyDescent="0.25">
      <c r="D2496" s="57">
        <v>1992</v>
      </c>
    </row>
    <row r="2497" spans="4:5" x14ac:dyDescent="0.25">
      <c r="D2497" s="57">
        <v>1993</v>
      </c>
    </row>
    <row r="2498" spans="4:5" x14ac:dyDescent="0.25">
      <c r="D2498" s="57">
        <v>1994</v>
      </c>
      <c r="E2498" s="57">
        <v>-18.744949999999999</v>
      </c>
    </row>
    <row r="2499" spans="4:5" x14ac:dyDescent="0.25">
      <c r="D2499" s="57">
        <v>1995</v>
      </c>
      <c r="E2499" s="57">
        <v>-10.88659</v>
      </c>
    </row>
    <row r="2500" spans="4:5" x14ac:dyDescent="0.25">
      <c r="D2500" s="57">
        <v>1996</v>
      </c>
      <c r="E2500" s="57">
        <v>12.43207</v>
      </c>
    </row>
    <row r="2501" spans="4:5" x14ac:dyDescent="0.25">
      <c r="D2501" s="57">
        <v>1997</v>
      </c>
      <c r="E2501" s="57">
        <v>-16.338090000000001</v>
      </c>
    </row>
    <row r="2502" spans="4:5" x14ac:dyDescent="0.25">
      <c r="D2502" s="57">
        <v>1998</v>
      </c>
      <c r="E2502" s="57">
        <v>8.0464669999999998</v>
      </c>
    </row>
    <row r="2503" spans="4:5" x14ac:dyDescent="0.25">
      <c r="D2503" s="57">
        <v>1999</v>
      </c>
      <c r="E2503" s="57">
        <v>13.160920000000001</v>
      </c>
    </row>
    <row r="2504" spans="4:5" x14ac:dyDescent="0.25">
      <c r="D2504" s="57">
        <v>2000</v>
      </c>
      <c r="E2504" s="57">
        <v>8.7899340000000006</v>
      </c>
    </row>
    <row r="2505" spans="4:5" x14ac:dyDescent="0.25">
      <c r="D2505" s="57">
        <v>2001</v>
      </c>
      <c r="E2505" s="57">
        <v>1.7782789999999999</v>
      </c>
    </row>
    <row r="2506" spans="4:5" x14ac:dyDescent="0.25">
      <c r="D2506" s="57">
        <v>2002</v>
      </c>
      <c r="E2506" s="57">
        <v>0.36704490000000001</v>
      </c>
    </row>
    <row r="2507" spans="4:5" x14ac:dyDescent="0.25">
      <c r="D2507" s="57">
        <v>2003</v>
      </c>
      <c r="E2507" s="57">
        <v>2.696126</v>
      </c>
    </row>
    <row r="2508" spans="4:5" x14ac:dyDescent="0.25">
      <c r="D2508" s="57">
        <v>2004</v>
      </c>
      <c r="E2508" s="57">
        <v>4.637804</v>
      </c>
    </row>
    <row r="2509" spans="4:5" x14ac:dyDescent="0.25">
      <c r="D2509" s="57">
        <v>2005</v>
      </c>
      <c r="E2509" s="57">
        <v>13.58257</v>
      </c>
    </row>
    <row r="2510" spans="4:5" x14ac:dyDescent="0.25">
      <c r="D2510" s="57">
        <v>2006</v>
      </c>
      <c r="E2510" s="57">
        <v>9.8889630000000004</v>
      </c>
    </row>
    <row r="2511" spans="4:5" x14ac:dyDescent="0.25">
      <c r="D2511" s="57">
        <v>2007</v>
      </c>
      <c r="E2511" s="57">
        <v>9.6929219999999994</v>
      </c>
    </row>
    <row r="2512" spans="4:5" x14ac:dyDescent="0.25">
      <c r="D2512" s="57">
        <v>2008</v>
      </c>
      <c r="E2512" s="57">
        <v>12.04298</v>
      </c>
    </row>
    <row r="2513" spans="4:5" x14ac:dyDescent="0.25">
      <c r="D2513" s="57">
        <v>2009</v>
      </c>
      <c r="E2513" s="57">
        <v>6.6752320000000003</v>
      </c>
    </row>
    <row r="2514" spans="4:5" x14ac:dyDescent="0.25">
      <c r="D2514" s="57">
        <v>2010</v>
      </c>
      <c r="E2514" s="57">
        <v>8.8850359999999995</v>
      </c>
    </row>
    <row r="2515" spans="4:5" x14ac:dyDescent="0.25">
      <c r="D2515" s="57">
        <v>1990</v>
      </c>
      <c r="E2515" s="57">
        <v>7.8354710000000001</v>
      </c>
    </row>
    <row r="2516" spans="4:5" x14ac:dyDescent="0.25">
      <c r="D2516" s="57">
        <v>1991</v>
      </c>
      <c r="E2516" s="57">
        <v>5.8897089999999999</v>
      </c>
    </row>
    <row r="2517" spans="4:5" x14ac:dyDescent="0.25">
      <c r="D2517" s="57">
        <v>1992</v>
      </c>
      <c r="E2517" s="57">
        <v>3.5619160000000001</v>
      </c>
    </row>
    <row r="2518" spans="4:5" x14ac:dyDescent="0.25">
      <c r="D2518" s="57">
        <v>1993</v>
      </c>
      <c r="E2518" s="57">
        <v>7.9721630000000001</v>
      </c>
    </row>
    <row r="2519" spans="4:5" x14ac:dyDescent="0.25">
      <c r="D2519" s="57">
        <v>1994</v>
      </c>
      <c r="E2519" s="57">
        <v>21.070630000000001</v>
      </c>
    </row>
    <row r="2520" spans="4:5" x14ac:dyDescent="0.25">
      <c r="D2520" s="57">
        <v>1995</v>
      </c>
      <c r="E2520" s="57">
        <v>0.18033150000000001</v>
      </c>
    </row>
    <row r="2521" spans="4:5" x14ac:dyDescent="0.25">
      <c r="D2521" s="57">
        <v>1996</v>
      </c>
      <c r="E2521" s="57">
        <v>7.1893019999999996</v>
      </c>
    </row>
    <row r="2522" spans="4:5" x14ac:dyDescent="0.25">
      <c r="D2522" s="57">
        <v>1997</v>
      </c>
      <c r="E2522" s="57">
        <v>6.3009839999999997</v>
      </c>
    </row>
    <row r="2523" spans="4:5" x14ac:dyDescent="0.25">
      <c r="D2523" s="57">
        <v>1998</v>
      </c>
      <c r="E2523" s="57">
        <v>6.2256140000000002</v>
      </c>
    </row>
    <row r="2524" spans="4:5" x14ac:dyDescent="0.25">
      <c r="D2524" s="57">
        <v>1999</v>
      </c>
      <c r="E2524" s="57">
        <v>7.9786659999999996</v>
      </c>
    </row>
    <row r="2525" spans="4:5" x14ac:dyDescent="0.25">
      <c r="D2525" s="57">
        <v>2000</v>
      </c>
      <c r="E2525" s="57">
        <v>4.6782539999999999</v>
      </c>
    </row>
    <row r="2526" spans="4:5" x14ac:dyDescent="0.25">
      <c r="D2526" s="57">
        <v>2001</v>
      </c>
      <c r="E2526" s="57">
        <v>5.0566560000000003</v>
      </c>
    </row>
    <row r="2527" spans="4:5" x14ac:dyDescent="0.25">
      <c r="D2527" s="57">
        <v>2002</v>
      </c>
      <c r="E2527" s="57">
        <v>5.8000970000000001</v>
      </c>
    </row>
    <row r="2528" spans="4:5" x14ac:dyDescent="0.25">
      <c r="D2528" s="57">
        <v>2003</v>
      </c>
      <c r="E2528" s="57">
        <v>5.3152799999999996</v>
      </c>
    </row>
    <row r="2529" spans="4:5" x14ac:dyDescent="0.25">
      <c r="D2529" s="57">
        <v>2004</v>
      </c>
      <c r="E2529" s="57">
        <v>5.0430460000000004</v>
      </c>
    </row>
    <row r="2530" spans="4:5" x14ac:dyDescent="0.25">
      <c r="D2530" s="57">
        <v>2005</v>
      </c>
      <c r="E2530" s="57">
        <v>8.4354600000000008</v>
      </c>
    </row>
    <row r="2531" spans="4:5" x14ac:dyDescent="0.25">
      <c r="D2531" s="57">
        <v>2006</v>
      </c>
      <c r="E2531" s="57">
        <v>6.4774560000000001</v>
      </c>
    </row>
    <row r="2532" spans="4:5" x14ac:dyDescent="0.25">
      <c r="D2532" s="57">
        <v>2007</v>
      </c>
      <c r="E2532" s="57">
        <v>6.644889</v>
      </c>
    </row>
    <row r="2533" spans="4:5" x14ac:dyDescent="0.25">
      <c r="D2533" s="57">
        <v>2008</v>
      </c>
      <c r="E2533" s="57">
        <v>10.04921</v>
      </c>
    </row>
    <row r="2534" spans="4:5" x14ac:dyDescent="0.25">
      <c r="D2534" s="57">
        <v>2009</v>
      </c>
      <c r="E2534" s="57">
        <v>4.3796119999999998</v>
      </c>
    </row>
    <row r="2535" spans="4:5" x14ac:dyDescent="0.25">
      <c r="D2535" s="57">
        <v>2010</v>
      </c>
      <c r="E2535" s="57">
        <v>2.7142770000000001</v>
      </c>
    </row>
    <row r="2536" spans="4:5" x14ac:dyDescent="0.25">
      <c r="D2536" s="57">
        <v>1990</v>
      </c>
    </row>
    <row r="2537" spans="4:5" x14ac:dyDescent="0.25">
      <c r="D2537" s="57">
        <v>1991</v>
      </c>
    </row>
    <row r="2538" spans="4:5" x14ac:dyDescent="0.25">
      <c r="D2538" s="57">
        <v>1992</v>
      </c>
    </row>
    <row r="2539" spans="4:5" x14ac:dyDescent="0.25">
      <c r="D2539" s="57">
        <v>1993</v>
      </c>
    </row>
    <row r="2540" spans="4:5" x14ac:dyDescent="0.25">
      <c r="D2540" s="57">
        <v>1994</v>
      </c>
      <c r="E2540" s="57">
        <v>-20.82882</v>
      </c>
    </row>
    <row r="2541" spans="4:5" x14ac:dyDescent="0.25">
      <c r="D2541" s="57">
        <v>1995</v>
      </c>
      <c r="E2541" s="57">
        <v>-13.261480000000001</v>
      </c>
    </row>
    <row r="2542" spans="4:5" x14ac:dyDescent="0.25">
      <c r="D2542" s="57">
        <v>1996</v>
      </c>
      <c r="E2542" s="57">
        <v>-10.78253</v>
      </c>
    </row>
    <row r="2543" spans="4:5" x14ac:dyDescent="0.25">
      <c r="D2543" s="57">
        <v>1997</v>
      </c>
      <c r="E2543" s="57">
        <v>-1.7663549999999999</v>
      </c>
    </row>
    <row r="2544" spans="4:5" x14ac:dyDescent="0.25">
      <c r="D2544" s="57">
        <v>1998</v>
      </c>
      <c r="E2544" s="57">
        <v>-1.6203999999999999E-3</v>
      </c>
    </row>
    <row r="2545" spans="4:5" x14ac:dyDescent="0.25">
      <c r="D2545" s="57">
        <v>1999</v>
      </c>
      <c r="E2545" s="57">
        <v>1.570829</v>
      </c>
    </row>
    <row r="2546" spans="4:5" x14ac:dyDescent="0.25">
      <c r="D2546" s="57">
        <v>2000</v>
      </c>
      <c r="E2546" s="57">
        <v>5.2995979999999996</v>
      </c>
    </row>
    <row r="2547" spans="4:5" x14ac:dyDescent="0.25">
      <c r="D2547" s="57">
        <v>2001</v>
      </c>
      <c r="E2547" s="57">
        <v>8.2519919999999995</v>
      </c>
    </row>
    <row r="2548" spans="4:5" x14ac:dyDescent="0.25">
      <c r="D2548" s="57">
        <v>2002</v>
      </c>
      <c r="E2548" s="57">
        <v>6.4347919999999998</v>
      </c>
    </row>
    <row r="2549" spans="4:5" x14ac:dyDescent="0.25">
      <c r="D2549" s="57">
        <v>2003</v>
      </c>
      <c r="E2549" s="57">
        <v>9.095326</v>
      </c>
    </row>
    <row r="2550" spans="4:5" x14ac:dyDescent="0.25">
      <c r="D2550" s="57">
        <v>2004</v>
      </c>
      <c r="E2550" s="57">
        <v>12.48048</v>
      </c>
    </row>
    <row r="2551" spans="4:5" x14ac:dyDescent="0.25">
      <c r="D2551" s="57">
        <v>2005</v>
      </c>
      <c r="E2551" s="57">
        <v>4.824389</v>
      </c>
    </row>
    <row r="2552" spans="4:5" x14ac:dyDescent="0.25">
      <c r="D2552" s="57">
        <v>2006</v>
      </c>
      <c r="E2552" s="57">
        <v>8.072927</v>
      </c>
    </row>
    <row r="2553" spans="4:5" x14ac:dyDescent="0.25">
      <c r="D2553" s="57">
        <v>2007</v>
      </c>
      <c r="E2553" s="57">
        <v>8.6723199999999991</v>
      </c>
    </row>
    <row r="2554" spans="4:5" x14ac:dyDescent="0.25">
      <c r="D2554" s="57">
        <v>2008</v>
      </c>
      <c r="E2554" s="57">
        <v>4.4997509999999998</v>
      </c>
    </row>
    <row r="2555" spans="4:5" x14ac:dyDescent="0.25">
      <c r="D2555" s="57">
        <v>2009</v>
      </c>
      <c r="E2555" s="57">
        <v>-10.94731</v>
      </c>
    </row>
    <row r="2556" spans="4:5" x14ac:dyDescent="0.25">
      <c r="D2556" s="57">
        <v>2010</v>
      </c>
      <c r="E2556" s="57">
        <v>4.5400989999999997</v>
      </c>
    </row>
    <row r="2557" spans="4:5" x14ac:dyDescent="0.25">
      <c r="D2557" s="57">
        <v>1990</v>
      </c>
      <c r="E2557" s="57">
        <v>16.194900000000001</v>
      </c>
    </row>
    <row r="2558" spans="4:5" x14ac:dyDescent="0.25">
      <c r="D2558" s="57">
        <v>1991</v>
      </c>
      <c r="E2558" s="57">
        <v>0.4835354</v>
      </c>
    </row>
    <row r="2559" spans="4:5" x14ac:dyDescent="0.25">
      <c r="D2559" s="57">
        <v>1992</v>
      </c>
      <c r="E2559" s="57">
        <v>2.8668779999999998</v>
      </c>
    </row>
    <row r="2560" spans="4:5" x14ac:dyDescent="0.25">
      <c r="D2560" s="57">
        <v>1993</v>
      </c>
      <c r="E2560" s="57">
        <v>0.98504349999999996</v>
      </c>
    </row>
    <row r="2561" spans="4:5" x14ac:dyDescent="0.25">
      <c r="D2561" s="57">
        <v>1994</v>
      </c>
      <c r="E2561" s="57">
        <v>7.8373869999999997</v>
      </c>
    </row>
    <row r="2562" spans="4:5" x14ac:dyDescent="0.25">
      <c r="D2562" s="57">
        <v>1995</v>
      </c>
      <c r="E2562" s="57">
        <v>8.0018700000000003</v>
      </c>
    </row>
    <row r="2563" spans="4:5" x14ac:dyDescent="0.25">
      <c r="D2563" s="57">
        <v>1996</v>
      </c>
      <c r="E2563" s="57">
        <v>7.7768499999999996</v>
      </c>
    </row>
    <row r="2564" spans="4:5" x14ac:dyDescent="0.25">
      <c r="D2564" s="57">
        <v>1997</v>
      </c>
      <c r="E2564" s="57">
        <v>8.4773379999999996</v>
      </c>
    </row>
    <row r="2565" spans="4:5" x14ac:dyDescent="0.25">
      <c r="D2565" s="57">
        <v>1998</v>
      </c>
      <c r="E2565" s="57">
        <v>0.61430819999999997</v>
      </c>
    </row>
    <row r="2566" spans="4:5" x14ac:dyDescent="0.25">
      <c r="D2566" s="57">
        <v>1999</v>
      </c>
      <c r="E2566" s="57">
        <v>3.9135719999999998</v>
      </c>
    </row>
    <row r="2567" spans="4:5" x14ac:dyDescent="0.25">
      <c r="D2567" s="57">
        <v>2000</v>
      </c>
      <c r="E2567" s="57">
        <v>11.79982</v>
      </c>
    </row>
    <row r="2568" spans="4:5" x14ac:dyDescent="0.25">
      <c r="D2568" s="57">
        <v>2001</v>
      </c>
      <c r="E2568" s="57">
        <v>2.283296</v>
      </c>
    </row>
    <row r="2569" spans="4:5" x14ac:dyDescent="0.25">
      <c r="D2569" s="57">
        <v>2002</v>
      </c>
      <c r="E2569" s="57">
        <v>2.1693669999999998</v>
      </c>
    </row>
    <row r="2570" spans="4:5" x14ac:dyDescent="0.25">
      <c r="D2570" s="57">
        <v>2003</v>
      </c>
      <c r="E2570" s="57">
        <v>8.0623609999999992</v>
      </c>
    </row>
    <row r="2571" spans="4:5" x14ac:dyDescent="0.25">
      <c r="D2571" s="57">
        <v>2004</v>
      </c>
      <c r="E2571" s="57">
        <v>7.9722289999999996</v>
      </c>
    </row>
    <row r="2572" spans="4:5" x14ac:dyDescent="0.25">
      <c r="D2572" s="57">
        <v>2005</v>
      </c>
      <c r="E2572" s="57">
        <v>4.8453039999999996</v>
      </c>
    </row>
    <row r="2573" spans="4:5" x14ac:dyDescent="0.25">
      <c r="D2573" s="57">
        <v>2006</v>
      </c>
      <c r="E2573" s="57">
        <v>9.3342050000000008</v>
      </c>
    </row>
    <row r="2574" spans="4:5" x14ac:dyDescent="0.25">
      <c r="D2574" s="57">
        <v>2007</v>
      </c>
      <c r="E2574" s="57">
        <v>3.3844630000000002</v>
      </c>
    </row>
    <row r="2575" spans="4:5" x14ac:dyDescent="0.25">
      <c r="D2575" s="57">
        <v>2008</v>
      </c>
      <c r="E2575" s="57">
        <v>1.957182</v>
      </c>
    </row>
    <row r="2576" spans="4:5" x14ac:dyDescent="0.25">
      <c r="D2576" s="57">
        <v>2009</v>
      </c>
      <c r="E2576" s="57">
        <v>-1.1129599999999999</v>
      </c>
    </row>
    <row r="2577" spans="4:5" x14ac:dyDescent="0.25">
      <c r="D2577" s="57">
        <v>2010</v>
      </c>
      <c r="E2577" s="57">
        <v>2.032076</v>
      </c>
    </row>
    <row r="2578" spans="4:5" x14ac:dyDescent="0.25">
      <c r="D2578" s="57">
        <v>1990</v>
      </c>
      <c r="E2578" s="57">
        <v>0.7014068</v>
      </c>
    </row>
    <row r="2579" spans="4:5" x14ac:dyDescent="0.25">
      <c r="D2579" s="57">
        <v>1991</v>
      </c>
      <c r="E2579" s="57">
        <v>-1.4375880000000001</v>
      </c>
    </row>
    <row r="2580" spans="4:5" x14ac:dyDescent="0.25">
      <c r="D2580" s="57">
        <v>1992</v>
      </c>
      <c r="E2580" s="57">
        <v>0.32168419999999998</v>
      </c>
    </row>
    <row r="2581" spans="4:5" x14ac:dyDescent="0.25">
      <c r="D2581" s="57">
        <v>1993</v>
      </c>
      <c r="E2581" s="57">
        <v>2.155179</v>
      </c>
    </row>
    <row r="2582" spans="4:5" x14ac:dyDescent="0.25">
      <c r="D2582" s="57">
        <v>1994</v>
      </c>
      <c r="E2582" s="57">
        <v>3.9907279999999998</v>
      </c>
    </row>
    <row r="2583" spans="4:5" x14ac:dyDescent="0.25">
      <c r="D2583" s="57">
        <v>1995</v>
      </c>
      <c r="E2583" s="57">
        <v>2.7779889999999998</v>
      </c>
    </row>
    <row r="2584" spans="4:5" x14ac:dyDescent="0.25">
      <c r="D2584" s="57">
        <v>1996</v>
      </c>
      <c r="E2584" s="57">
        <v>3.0203120000000001</v>
      </c>
    </row>
    <row r="2585" spans="4:5" x14ac:dyDescent="0.25">
      <c r="D2585" s="57">
        <v>1997</v>
      </c>
      <c r="E2585" s="57">
        <v>6.4555530000000001</v>
      </c>
    </row>
    <row r="2586" spans="4:5" x14ac:dyDescent="0.25">
      <c r="D2586" s="57">
        <v>1998</v>
      </c>
      <c r="E2586" s="57">
        <v>4.0640099999999997</v>
      </c>
    </row>
    <row r="2587" spans="4:5" x14ac:dyDescent="0.25">
      <c r="D2587" s="57">
        <v>1999</v>
      </c>
      <c r="E2587" s="57">
        <v>3.6573340000000001</v>
      </c>
    </row>
    <row r="2588" spans="4:5" x14ac:dyDescent="0.25">
      <c r="D2588" s="57">
        <v>2000</v>
      </c>
      <c r="E2588" s="57">
        <v>4.3415730000000003</v>
      </c>
    </row>
    <row r="2589" spans="4:5" x14ac:dyDescent="0.25">
      <c r="D2589" s="57">
        <v>2001</v>
      </c>
      <c r="E2589" s="57">
        <v>3.1566969999999999</v>
      </c>
    </row>
    <row r="2590" spans="4:5" x14ac:dyDescent="0.25">
      <c r="D2590" s="57">
        <v>2002</v>
      </c>
      <c r="E2590" s="57">
        <v>2.6607590000000001</v>
      </c>
    </row>
    <row r="2591" spans="4:5" x14ac:dyDescent="0.25">
      <c r="D2591" s="57">
        <v>2003</v>
      </c>
      <c r="E2591" s="57">
        <v>3.4495499999999999</v>
      </c>
    </row>
    <row r="2592" spans="4:5" x14ac:dyDescent="0.25">
      <c r="D2592" s="57">
        <v>2004</v>
      </c>
      <c r="E2592" s="57">
        <v>2.9226589999999999</v>
      </c>
    </row>
    <row r="2593" spans="4:5" x14ac:dyDescent="0.25">
      <c r="D2593" s="57">
        <v>2005</v>
      </c>
      <c r="E2593" s="57">
        <v>2.0235150000000002</v>
      </c>
    </row>
    <row r="2594" spans="4:5" x14ac:dyDescent="0.25">
      <c r="D2594" s="57">
        <v>2006</v>
      </c>
      <c r="E2594" s="57">
        <v>2.6390899999999999</v>
      </c>
    </row>
    <row r="2595" spans="4:5" x14ac:dyDescent="0.25">
      <c r="D2595" s="57">
        <v>2007</v>
      </c>
      <c r="E2595" s="57">
        <v>3.5577540000000001</v>
      </c>
    </row>
    <row r="2596" spans="4:5" x14ac:dyDescent="0.25">
      <c r="D2596" s="57">
        <v>2008</v>
      </c>
      <c r="E2596" s="57">
        <v>-1.228504</v>
      </c>
    </row>
    <row r="2597" spans="4:5" x14ac:dyDescent="0.25">
      <c r="D2597" s="57">
        <v>2009</v>
      </c>
      <c r="E2597" s="57">
        <v>-4.9752270000000003</v>
      </c>
    </row>
    <row r="2598" spans="4:5" x14ac:dyDescent="0.25">
      <c r="D2598" s="57">
        <v>2010</v>
      </c>
      <c r="E2598" s="57">
        <v>3.8697539999999999</v>
      </c>
    </row>
    <row r="2599" spans="4:5" x14ac:dyDescent="0.25">
      <c r="D2599" s="57">
        <v>1990</v>
      </c>
      <c r="E2599" s="57">
        <v>1.70686</v>
      </c>
    </row>
    <row r="2600" spans="4:5" x14ac:dyDescent="0.25">
      <c r="D2600" s="57">
        <v>1991</v>
      </c>
      <c r="E2600" s="57">
        <v>-0.46721629999999997</v>
      </c>
    </row>
    <row r="2601" spans="4:5" x14ac:dyDescent="0.25">
      <c r="D2601" s="57">
        <v>1992</v>
      </c>
      <c r="E2601" s="57">
        <v>3.4970430000000001</v>
      </c>
    </row>
    <row r="2602" spans="4:5" x14ac:dyDescent="0.25">
      <c r="D2602" s="57">
        <v>1993</v>
      </c>
      <c r="E2602" s="57">
        <v>3.0970089999999999</v>
      </c>
    </row>
    <row r="2603" spans="4:5" x14ac:dyDescent="0.25">
      <c r="D2603" s="57">
        <v>1994</v>
      </c>
      <c r="E2603" s="57">
        <v>4.3432690000000003</v>
      </c>
    </row>
    <row r="2604" spans="4:5" x14ac:dyDescent="0.25">
      <c r="D2604" s="57">
        <v>1995</v>
      </c>
      <c r="E2604" s="57">
        <v>2.5885859999999998</v>
      </c>
    </row>
    <row r="2605" spans="4:5" x14ac:dyDescent="0.25">
      <c r="D2605" s="57">
        <v>1996</v>
      </c>
      <c r="E2605" s="57">
        <v>3.9163969999999999</v>
      </c>
    </row>
    <row r="2606" spans="4:5" x14ac:dyDescent="0.25">
      <c r="D2606" s="57">
        <v>1997</v>
      </c>
      <c r="E2606" s="57">
        <v>4.708736</v>
      </c>
    </row>
    <row r="2607" spans="4:5" x14ac:dyDescent="0.25">
      <c r="D2607" s="57">
        <v>1998</v>
      </c>
      <c r="E2607" s="57">
        <v>4.5689890000000002</v>
      </c>
    </row>
    <row r="2608" spans="4:5" x14ac:dyDescent="0.25">
      <c r="D2608" s="57">
        <v>1999</v>
      </c>
      <c r="E2608" s="57">
        <v>4.9278639999999996</v>
      </c>
    </row>
    <row r="2609" spans="4:5" x14ac:dyDescent="0.25">
      <c r="D2609" s="57">
        <v>2000</v>
      </c>
      <c r="E2609" s="57">
        <v>4.2223620000000004</v>
      </c>
    </row>
    <row r="2610" spans="4:5" x14ac:dyDescent="0.25">
      <c r="D2610" s="57">
        <v>2001</v>
      </c>
      <c r="E2610" s="57">
        <v>0.70540849999999999</v>
      </c>
    </row>
    <row r="2611" spans="4:5" x14ac:dyDescent="0.25">
      <c r="D2611" s="57">
        <v>2002</v>
      </c>
      <c r="E2611" s="57">
        <v>1.5874330000000001</v>
      </c>
    </row>
    <row r="2612" spans="4:5" x14ac:dyDescent="0.25">
      <c r="D2612" s="57">
        <v>2003</v>
      </c>
      <c r="E2612" s="57">
        <v>2.519857</v>
      </c>
    </row>
    <row r="2613" spans="4:5" x14ac:dyDescent="0.25">
      <c r="D2613" s="57">
        <v>2004</v>
      </c>
      <c r="E2613" s="57">
        <v>3.6430760000000002</v>
      </c>
    </row>
    <row r="2614" spans="4:5" x14ac:dyDescent="0.25">
      <c r="D2614" s="57">
        <v>2005</v>
      </c>
      <c r="E2614" s="57">
        <v>3.1613259999999999</v>
      </c>
    </row>
    <row r="2615" spans="4:5" x14ac:dyDescent="0.25">
      <c r="D2615" s="57">
        <v>2006</v>
      </c>
      <c r="E2615" s="57">
        <v>2.666604</v>
      </c>
    </row>
    <row r="2616" spans="4:5" x14ac:dyDescent="0.25">
      <c r="D2616" s="57">
        <v>2007</v>
      </c>
      <c r="E2616" s="57">
        <v>1.6911970000000001</v>
      </c>
    </row>
    <row r="2617" spans="4:5" x14ac:dyDescent="0.25">
      <c r="D2617" s="57">
        <v>2008</v>
      </c>
      <c r="E2617" s="57">
        <v>-0.89979089999999995</v>
      </c>
    </row>
    <row r="2618" spans="4:5" x14ac:dyDescent="0.25">
      <c r="D2618" s="57">
        <v>2009</v>
      </c>
      <c r="E2618" s="57">
        <v>-4.7456550000000002</v>
      </c>
    </row>
    <row r="2619" spans="4:5" x14ac:dyDescent="0.25">
      <c r="D2619" s="57">
        <v>2010</v>
      </c>
      <c r="E2619" s="57">
        <v>3.428795</v>
      </c>
    </row>
    <row r="2620" spans="4:5" x14ac:dyDescent="0.25">
      <c r="D2620" s="57">
        <v>1990</v>
      </c>
      <c r="E2620" s="57">
        <v>-0.4343959</v>
      </c>
    </row>
    <row r="2621" spans="4:5" x14ac:dyDescent="0.25">
      <c r="D2621" s="57">
        <v>1991</v>
      </c>
      <c r="E2621" s="57">
        <v>5.7691379999999999</v>
      </c>
    </row>
    <row r="2622" spans="4:5" x14ac:dyDescent="0.25">
      <c r="D2622" s="57">
        <v>1992</v>
      </c>
      <c r="E2622" s="57">
        <v>11.63045</v>
      </c>
    </row>
    <row r="2623" spans="4:5" x14ac:dyDescent="0.25">
      <c r="D2623" s="57">
        <v>1993</v>
      </c>
      <c r="E2623" s="57">
        <v>4.2408679999999999</v>
      </c>
    </row>
    <row r="2624" spans="4:5" x14ac:dyDescent="0.25">
      <c r="D2624" s="57">
        <v>1994</v>
      </c>
      <c r="E2624" s="57">
        <v>8.0201180000000001</v>
      </c>
    </row>
    <row r="2625" spans="4:5" x14ac:dyDescent="0.25">
      <c r="D2625" s="57">
        <v>1995</v>
      </c>
      <c r="E2625" s="57">
        <v>-1.383842</v>
      </c>
    </row>
    <row r="2626" spans="4:5" x14ac:dyDescent="0.25">
      <c r="D2626" s="57">
        <v>1996</v>
      </c>
      <c r="E2626" s="57">
        <v>5.2923119999999999</v>
      </c>
    </row>
    <row r="2627" spans="4:5" x14ac:dyDescent="0.25">
      <c r="D2627" s="57">
        <v>1997</v>
      </c>
      <c r="E2627" s="57">
        <v>5.4063990000000004</v>
      </c>
    </row>
    <row r="2628" spans="4:5" x14ac:dyDescent="0.25">
      <c r="D2628" s="57">
        <v>1998</v>
      </c>
      <c r="E2628" s="57">
        <v>4.3439050000000003</v>
      </c>
    </row>
    <row r="2629" spans="4:5" x14ac:dyDescent="0.25">
      <c r="D2629" s="57">
        <v>1999</v>
      </c>
      <c r="E2629" s="57">
        <v>-2.8496229999999998</v>
      </c>
    </row>
    <row r="2630" spans="4:5" x14ac:dyDescent="0.25">
      <c r="D2630" s="57">
        <v>2000</v>
      </c>
      <c r="E2630" s="57">
        <v>-2.151653</v>
      </c>
    </row>
    <row r="2631" spans="4:5" x14ac:dyDescent="0.25">
      <c r="D2631" s="57">
        <v>2001</v>
      </c>
      <c r="E2631" s="57">
        <v>-3.880941</v>
      </c>
    </row>
    <row r="2632" spans="4:5" x14ac:dyDescent="0.25">
      <c r="D2632" s="57">
        <v>2002</v>
      </c>
      <c r="E2632" s="57">
        <v>-7.7790429999999997</v>
      </c>
    </row>
    <row r="2633" spans="4:5" x14ac:dyDescent="0.25">
      <c r="D2633" s="57">
        <v>2003</v>
      </c>
      <c r="E2633" s="57">
        <v>1.562397</v>
      </c>
    </row>
    <row r="2634" spans="4:5" x14ac:dyDescent="0.25">
      <c r="D2634" s="57">
        <v>2004</v>
      </c>
      <c r="E2634" s="57">
        <v>4.9762890000000004</v>
      </c>
    </row>
    <row r="2635" spans="4:5" x14ac:dyDescent="0.25">
      <c r="D2635" s="57">
        <v>2005</v>
      </c>
      <c r="E2635" s="57">
        <v>7.5619389999999997</v>
      </c>
    </row>
    <row r="2636" spans="4:5" x14ac:dyDescent="0.25">
      <c r="D2636" s="57">
        <v>2006</v>
      </c>
      <c r="E2636" s="57">
        <v>4.4453250000000004</v>
      </c>
    </row>
    <row r="2637" spans="4:5" x14ac:dyDescent="0.25">
      <c r="D2637" s="57">
        <v>2007</v>
      </c>
      <c r="E2637" s="57">
        <v>7.1330770000000001</v>
      </c>
    </row>
    <row r="2638" spans="4:5" x14ac:dyDescent="0.25">
      <c r="D2638" s="57">
        <v>2008</v>
      </c>
      <c r="E2638" s="57">
        <v>8.7635090000000009</v>
      </c>
    </row>
    <row r="2639" spans="4:5" x14ac:dyDescent="0.25">
      <c r="D2639" s="57">
        <v>2009</v>
      </c>
      <c r="E2639" s="57">
        <v>2.0908679999999999</v>
      </c>
    </row>
    <row r="2640" spans="4:5" x14ac:dyDescent="0.25">
      <c r="D2640" s="57">
        <v>2010</v>
      </c>
      <c r="E2640" s="57">
        <v>8.3335779999999993</v>
      </c>
    </row>
    <row r="2641" spans="4:5" x14ac:dyDescent="0.25">
      <c r="D2641" s="57">
        <v>1990</v>
      </c>
    </row>
    <row r="2642" spans="4:5" x14ac:dyDescent="0.25">
      <c r="D2642" s="57">
        <v>1991</v>
      </c>
      <c r="E2642" s="57">
        <v>-2.0985459999999998</v>
      </c>
    </row>
    <row r="2643" spans="4:5" x14ac:dyDescent="0.25">
      <c r="D2643" s="57">
        <v>1992</v>
      </c>
      <c r="E2643" s="57">
        <v>-10.494579999999999</v>
      </c>
    </row>
    <row r="2644" spans="4:5" x14ac:dyDescent="0.25">
      <c r="D2644" s="57">
        <v>1993</v>
      </c>
      <c r="E2644" s="57">
        <v>-3.978145</v>
      </c>
    </row>
    <row r="2645" spans="4:5" x14ac:dyDescent="0.25">
      <c r="D2645" s="57">
        <v>1994</v>
      </c>
      <c r="E2645" s="57">
        <v>-5.726178</v>
      </c>
    </row>
    <row r="2646" spans="4:5" x14ac:dyDescent="0.25">
      <c r="D2646" s="57">
        <v>1995</v>
      </c>
      <c r="E2646" s="57">
        <v>1.496963</v>
      </c>
    </row>
    <row r="2647" spans="4:5" x14ac:dyDescent="0.25">
      <c r="D2647" s="57">
        <v>1996</v>
      </c>
      <c r="E2647" s="57">
        <v>1.007301</v>
      </c>
    </row>
    <row r="2648" spans="4:5" x14ac:dyDescent="0.25">
      <c r="D2648" s="57">
        <v>1997</v>
      </c>
      <c r="E2648" s="57">
        <v>3.7004389999999998</v>
      </c>
    </row>
    <row r="2649" spans="4:5" x14ac:dyDescent="0.25">
      <c r="D2649" s="57">
        <v>1998</v>
      </c>
      <c r="E2649" s="57">
        <v>5.1246320000000001</v>
      </c>
    </row>
    <row r="2650" spans="4:5" x14ac:dyDescent="0.25">
      <c r="D2650" s="57">
        <v>1999</v>
      </c>
      <c r="E2650" s="57">
        <v>2.8229700000000002</v>
      </c>
    </row>
    <row r="2651" spans="4:5" x14ac:dyDescent="0.25">
      <c r="D2651" s="57">
        <v>2000</v>
      </c>
      <c r="E2651" s="57">
        <v>6.6920190000000002</v>
      </c>
    </row>
    <row r="2652" spans="4:5" x14ac:dyDescent="0.25">
      <c r="D2652" s="57">
        <v>2001</v>
      </c>
      <c r="E2652" s="57">
        <v>0.84529149999999997</v>
      </c>
    </row>
    <row r="2653" spans="4:5" x14ac:dyDescent="0.25">
      <c r="D2653" s="57">
        <v>2002</v>
      </c>
      <c r="E2653" s="57">
        <v>5.3143289999999999</v>
      </c>
    </row>
    <row r="2654" spans="4:5" x14ac:dyDescent="0.25">
      <c r="D2654" s="57">
        <v>2003</v>
      </c>
      <c r="E2654" s="57">
        <v>4.7313289999999997</v>
      </c>
    </row>
    <row r="2655" spans="4:5" x14ac:dyDescent="0.25">
      <c r="D2655" s="57">
        <v>2004</v>
      </c>
      <c r="E2655" s="57">
        <v>7.7154069999999999</v>
      </c>
    </row>
    <row r="2656" spans="4:5" x14ac:dyDescent="0.25">
      <c r="D2656" s="57">
        <v>2005</v>
      </c>
      <c r="E2656" s="57">
        <v>7.2715579999999997</v>
      </c>
    </row>
    <row r="2657" spans="4:5" x14ac:dyDescent="0.25">
      <c r="D2657" s="57">
        <v>2006</v>
      </c>
      <c r="E2657" s="57">
        <v>4.3154260000000004</v>
      </c>
    </row>
    <row r="2658" spans="4:5" x14ac:dyDescent="0.25">
      <c r="D2658" s="57">
        <v>2007</v>
      </c>
      <c r="E2658" s="57">
        <v>10.110519999999999</v>
      </c>
    </row>
    <row r="2659" spans="4:5" x14ac:dyDescent="0.25">
      <c r="D2659" s="57">
        <v>2008</v>
      </c>
      <c r="E2659" s="57">
        <v>7.269196</v>
      </c>
    </row>
    <row r="2660" spans="4:5" x14ac:dyDescent="0.25">
      <c r="D2660" s="57">
        <v>2009</v>
      </c>
      <c r="E2660" s="57">
        <v>10.11237</v>
      </c>
    </row>
    <row r="2661" spans="4:5" x14ac:dyDescent="0.25">
      <c r="D2661" s="57">
        <v>2010</v>
      </c>
      <c r="E2661" s="57">
        <v>7.0629200000000001</v>
      </c>
    </row>
    <row r="2662" spans="4:5" x14ac:dyDescent="0.25">
      <c r="D2662" s="57">
        <v>1990</v>
      </c>
      <c r="E2662" s="57">
        <v>6.4795309999999997</v>
      </c>
    </row>
    <row r="2663" spans="4:5" x14ac:dyDescent="0.25">
      <c r="D2663" s="57">
        <v>1991</v>
      </c>
      <c r="E2663" s="57">
        <v>10.632910000000001</v>
      </c>
    </row>
    <row r="2664" spans="4:5" x14ac:dyDescent="0.25">
      <c r="D2664" s="57">
        <v>1992</v>
      </c>
      <c r="E2664" s="57">
        <v>6.2336999999999998</v>
      </c>
    </row>
    <row r="2665" spans="4:5" x14ac:dyDescent="0.25">
      <c r="D2665" s="57">
        <v>1993</v>
      </c>
      <c r="E2665" s="57">
        <v>0.2753932</v>
      </c>
    </row>
    <row r="2666" spans="4:5" x14ac:dyDescent="0.25">
      <c r="D2666" s="57">
        <v>1994</v>
      </c>
      <c r="E2666" s="57">
        <v>-2.643472</v>
      </c>
    </row>
    <row r="2667" spans="4:5" x14ac:dyDescent="0.25">
      <c r="D2667" s="57">
        <v>1995</v>
      </c>
      <c r="E2667" s="57">
        <v>5.1680450000000002</v>
      </c>
    </row>
    <row r="2668" spans="4:5" x14ac:dyDescent="0.25">
      <c r="D2668" s="57">
        <v>1996</v>
      </c>
      <c r="E2668" s="57">
        <v>-2.2620399999999999E-2</v>
      </c>
    </row>
    <row r="2669" spans="4:5" x14ac:dyDescent="0.25">
      <c r="D2669" s="57">
        <v>1997</v>
      </c>
      <c r="E2669" s="57">
        <v>7.6497659999999996</v>
      </c>
    </row>
    <row r="2670" spans="4:5" x14ac:dyDescent="0.25">
      <c r="D2670" s="57">
        <v>1998</v>
      </c>
      <c r="E2670" s="57">
        <v>1.304527</v>
      </c>
    </row>
    <row r="2671" spans="4:5" x14ac:dyDescent="0.25">
      <c r="D2671" s="57">
        <v>1999</v>
      </c>
      <c r="E2671" s="57">
        <v>-7.2033930000000002</v>
      </c>
    </row>
    <row r="2672" spans="4:5" x14ac:dyDescent="0.25">
      <c r="D2672" s="57">
        <v>2000</v>
      </c>
      <c r="E2672" s="57">
        <v>4.2895820000000002</v>
      </c>
    </row>
    <row r="2673" spans="4:5" x14ac:dyDescent="0.25">
      <c r="D2673" s="57">
        <v>2001</v>
      </c>
      <c r="E2673" s="57">
        <v>1.9514069999999999</v>
      </c>
    </row>
    <row r="2674" spans="4:5" x14ac:dyDescent="0.25">
      <c r="D2674" s="57">
        <v>2002</v>
      </c>
      <c r="E2674" s="57">
        <v>-7.9057469999999999</v>
      </c>
    </row>
    <row r="2675" spans="4:5" x14ac:dyDescent="0.25">
      <c r="D2675" s="57">
        <v>2003</v>
      </c>
      <c r="E2675" s="57">
        <v>-8.4101359999999996</v>
      </c>
    </row>
    <row r="2676" spans="4:5" x14ac:dyDescent="0.25">
      <c r="D2676" s="57">
        <v>2004</v>
      </c>
      <c r="E2676" s="57">
        <v>15.76437</v>
      </c>
    </row>
    <row r="2677" spans="4:5" x14ac:dyDescent="0.25">
      <c r="D2677" s="57">
        <v>2005</v>
      </c>
      <c r="E2677" s="57">
        <v>9.0794429999999995</v>
      </c>
    </row>
    <row r="2678" spans="4:5" x14ac:dyDescent="0.25">
      <c r="D2678" s="57">
        <v>2006</v>
      </c>
      <c r="E2678" s="57">
        <v>7.5172379999999999</v>
      </c>
    </row>
    <row r="2679" spans="4:5" x14ac:dyDescent="0.25">
      <c r="D2679" s="57">
        <v>2007</v>
      </c>
      <c r="E2679" s="57">
        <v>6.5004330000000001</v>
      </c>
    </row>
    <row r="2680" spans="4:5" x14ac:dyDescent="0.25">
      <c r="D2680" s="57">
        <v>2008</v>
      </c>
      <c r="E2680" s="57">
        <v>3.5029189999999999</v>
      </c>
    </row>
    <row r="2681" spans="4:5" x14ac:dyDescent="0.25">
      <c r="D2681" s="57">
        <v>2009</v>
      </c>
      <c r="E2681" s="57">
        <v>-5.1940210000000002</v>
      </c>
    </row>
    <row r="2682" spans="4:5" x14ac:dyDescent="0.25">
      <c r="D2682" s="57">
        <v>2010</v>
      </c>
      <c r="E2682" s="57">
        <v>-3.2102719999999998</v>
      </c>
    </row>
    <row r="2683" spans="4:5" x14ac:dyDescent="0.25">
      <c r="D2683" s="57">
        <v>1990</v>
      </c>
      <c r="E2683" s="57">
        <v>7.9621880000000003</v>
      </c>
    </row>
    <row r="2684" spans="4:5" x14ac:dyDescent="0.25">
      <c r="D2684" s="57">
        <v>1991</v>
      </c>
      <c r="E2684" s="57">
        <v>6.6397389999999996</v>
      </c>
    </row>
    <row r="2685" spans="4:5" x14ac:dyDescent="0.25">
      <c r="D2685" s="57">
        <v>1992</v>
      </c>
      <c r="E2685" s="57">
        <v>8.8979389999999992</v>
      </c>
    </row>
    <row r="2686" spans="4:5" x14ac:dyDescent="0.25">
      <c r="D2686" s="57">
        <v>1993</v>
      </c>
      <c r="E2686" s="57">
        <v>6.0039410000000002</v>
      </c>
    </row>
    <row r="2687" spans="4:5" x14ac:dyDescent="0.25">
      <c r="D2687" s="57">
        <v>1994</v>
      </c>
      <c r="E2687" s="57">
        <v>5.8623370000000001</v>
      </c>
    </row>
    <row r="2688" spans="4:5" x14ac:dyDescent="0.25">
      <c r="D2688" s="57">
        <v>1995</v>
      </c>
      <c r="E2688" s="57">
        <v>9.0928430000000002</v>
      </c>
    </row>
    <row r="2689" spans="4:5" x14ac:dyDescent="0.25">
      <c r="D2689" s="57">
        <v>1996</v>
      </c>
      <c r="E2689" s="57">
        <v>9.4118680000000001</v>
      </c>
    </row>
    <row r="2690" spans="4:5" x14ac:dyDescent="0.25">
      <c r="D2690" s="57">
        <v>1997</v>
      </c>
      <c r="E2690" s="57">
        <v>7.7059949999999997</v>
      </c>
    </row>
    <row r="2691" spans="4:5" x14ac:dyDescent="0.25">
      <c r="D2691" s="57">
        <v>1998</v>
      </c>
      <c r="E2691" s="57">
        <v>5.3167059999999999</v>
      </c>
    </row>
    <row r="2692" spans="4:5" x14ac:dyDescent="0.25">
      <c r="D2692" s="57">
        <v>1999</v>
      </c>
      <c r="E2692" s="57">
        <v>4.0846419999999997</v>
      </c>
    </row>
    <row r="2693" spans="4:5" x14ac:dyDescent="0.25">
      <c r="D2693" s="57">
        <v>2000</v>
      </c>
      <c r="E2693" s="57">
        <v>6.1810359999999998</v>
      </c>
    </row>
    <row r="2694" spans="4:5" x14ac:dyDescent="0.25">
      <c r="D2694" s="57">
        <v>2001</v>
      </c>
      <c r="E2694" s="57">
        <v>6.0903710000000002</v>
      </c>
    </row>
    <row r="2695" spans="4:5" x14ac:dyDescent="0.25">
      <c r="D2695" s="57">
        <v>2002</v>
      </c>
      <c r="E2695" s="57">
        <v>5.4718280000000004</v>
      </c>
    </row>
    <row r="2696" spans="4:5" x14ac:dyDescent="0.25">
      <c r="D2696" s="57">
        <v>2003</v>
      </c>
      <c r="E2696" s="57">
        <v>6.3581139999999996</v>
      </c>
    </row>
    <row r="2697" spans="4:5" x14ac:dyDescent="0.25">
      <c r="D2697" s="57">
        <v>2004</v>
      </c>
      <c r="E2697" s="57">
        <v>8.9458640000000003</v>
      </c>
    </row>
    <row r="2698" spans="4:5" x14ac:dyDescent="0.25">
      <c r="D2698" s="57">
        <v>2005</v>
      </c>
      <c r="E2698" s="57">
        <v>10.099410000000001</v>
      </c>
    </row>
    <row r="2699" spans="4:5" x14ac:dyDescent="0.25">
      <c r="D2699" s="57">
        <v>2006</v>
      </c>
      <c r="E2699" s="57">
        <v>8.2320980000000006</v>
      </c>
    </row>
    <row r="2700" spans="4:5" x14ac:dyDescent="0.25">
      <c r="D2700" s="57">
        <v>2007</v>
      </c>
      <c r="E2700" s="57">
        <v>4.1942740000000001</v>
      </c>
    </row>
    <row r="2701" spans="4:5" x14ac:dyDescent="0.25">
      <c r="D2701" s="57">
        <v>2008</v>
      </c>
      <c r="E2701" s="57">
        <v>6.3502419999999997</v>
      </c>
    </row>
    <row r="2702" spans="4:5" x14ac:dyDescent="0.25">
      <c r="D2702" s="57">
        <v>2009</v>
      </c>
      <c r="E2702" s="57">
        <v>5.9417200000000001</v>
      </c>
    </row>
    <row r="2703" spans="4:5" x14ac:dyDescent="0.25">
      <c r="D2703" s="57">
        <v>2010</v>
      </c>
      <c r="E2703" s="57">
        <v>9.756221</v>
      </c>
    </row>
    <row r="2704" spans="4:5" x14ac:dyDescent="0.25">
      <c r="D2704" s="57">
        <v>1990</v>
      </c>
      <c r="E2704" s="57">
        <v>14.71078</v>
      </c>
    </row>
    <row r="2705" spans="4:5" x14ac:dyDescent="0.25">
      <c r="D2705" s="57">
        <v>1991</v>
      </c>
      <c r="E2705" s="57">
        <v>-2.4200409999999999</v>
      </c>
    </row>
    <row r="2706" spans="4:5" x14ac:dyDescent="0.25">
      <c r="D2706" s="57">
        <v>1992</v>
      </c>
      <c r="E2706" s="57">
        <v>7.8492810000000004</v>
      </c>
    </row>
    <row r="2707" spans="4:5" x14ac:dyDescent="0.25">
      <c r="D2707" s="57">
        <v>1993</v>
      </c>
      <c r="E2707" s="57">
        <v>3.0647509999999998</v>
      </c>
    </row>
    <row r="2708" spans="4:5" x14ac:dyDescent="0.25">
      <c r="D2708" s="57">
        <v>1994</v>
      </c>
      <c r="E2708" s="57">
        <v>2.760278</v>
      </c>
    </row>
    <row r="2709" spans="4:5" x14ac:dyDescent="0.25">
      <c r="D2709" s="57">
        <v>1995</v>
      </c>
      <c r="E2709" s="57">
        <v>16.54175</v>
      </c>
    </row>
    <row r="2710" spans="4:5" x14ac:dyDescent="0.25">
      <c r="D2710" s="57">
        <v>1996</v>
      </c>
      <c r="E2710" s="57">
        <v>19.657889999999998</v>
      </c>
    </row>
    <row r="2711" spans="4:5" x14ac:dyDescent="0.25">
      <c r="D2711" s="57">
        <v>1997</v>
      </c>
      <c r="E2711" s="57">
        <v>5.8940609999999998</v>
      </c>
    </row>
    <row r="2712" spans="4:5" x14ac:dyDescent="0.25">
      <c r="D2712" s="57">
        <v>1998</v>
      </c>
      <c r="E2712" s="57">
        <v>3.7846250000000001</v>
      </c>
    </row>
    <row r="2713" spans="4:5" x14ac:dyDescent="0.25">
      <c r="D2713" s="57">
        <v>1999</v>
      </c>
      <c r="E2713" s="57">
        <v>2.587107</v>
      </c>
    </row>
    <row r="2714" spans="4:5" x14ac:dyDescent="0.25">
      <c r="D2714" s="57">
        <v>2000</v>
      </c>
      <c r="E2714" s="57">
        <v>6.0173170000000002</v>
      </c>
    </row>
    <row r="2715" spans="4:5" x14ac:dyDescent="0.25">
      <c r="D2715" s="57">
        <v>2001</v>
      </c>
      <c r="E2715" s="57">
        <v>6.2272999999999996</v>
      </c>
    </row>
    <row r="2716" spans="4:5" x14ac:dyDescent="0.25">
      <c r="D2716" s="57">
        <v>2002</v>
      </c>
      <c r="E2716" s="57">
        <v>3.6348780000000001</v>
      </c>
    </row>
    <row r="2717" spans="4:5" x14ac:dyDescent="0.25">
      <c r="D2717" s="57">
        <v>2003</v>
      </c>
      <c r="E2717" s="57">
        <v>4.9416789999999997</v>
      </c>
    </row>
    <row r="2718" spans="4:5" x14ac:dyDescent="0.25">
      <c r="D2718" s="57">
        <v>2004</v>
      </c>
      <c r="E2718" s="57">
        <v>4.684717</v>
      </c>
    </row>
    <row r="2719" spans="4:5" x14ac:dyDescent="0.25">
      <c r="D2719" s="57">
        <v>2005</v>
      </c>
      <c r="E2719" s="57">
        <v>5.0348730000000002</v>
      </c>
    </row>
    <row r="2720" spans="4:5" x14ac:dyDescent="0.25">
      <c r="D2720" s="57">
        <v>2006</v>
      </c>
      <c r="E2720" s="57">
        <v>2.5746340000000001</v>
      </c>
    </row>
    <row r="2721" spans="4:5" x14ac:dyDescent="0.25">
      <c r="D2721" s="57">
        <v>2007</v>
      </c>
      <c r="E2721" s="57">
        <v>4.4612749999999997</v>
      </c>
    </row>
    <row r="2722" spans="4:5" x14ac:dyDescent="0.25">
      <c r="D2722" s="57">
        <v>2008</v>
      </c>
      <c r="E2722" s="57">
        <v>3.68519</v>
      </c>
    </row>
    <row r="2723" spans="4:5" x14ac:dyDescent="0.25">
      <c r="D2723" s="57">
        <v>2009</v>
      </c>
      <c r="E2723" s="57">
        <v>3.4623050000000002</v>
      </c>
    </row>
    <row r="2724" spans="4:5" x14ac:dyDescent="0.25">
      <c r="D2724" s="57">
        <v>2010</v>
      </c>
      <c r="E2724" s="57">
        <v>6.9243740000000003</v>
      </c>
    </row>
    <row r="2725" spans="4:5" x14ac:dyDescent="0.25">
      <c r="D2725" s="57">
        <v>1990</v>
      </c>
      <c r="E2725" s="57">
        <v>-1.534888</v>
      </c>
    </row>
    <row r="2726" spans="4:5" x14ac:dyDescent="0.25">
      <c r="D2726" s="57">
        <v>1991</v>
      </c>
      <c r="E2726" s="57">
        <v>-3.0636299999999999</v>
      </c>
    </row>
    <row r="2727" spans="4:5" x14ac:dyDescent="0.25">
      <c r="D2727" s="57">
        <v>1992</v>
      </c>
      <c r="E2727" s="57">
        <v>-3.183681</v>
      </c>
    </row>
    <row r="2728" spans="4:5" x14ac:dyDescent="0.25">
      <c r="D2728" s="57">
        <v>1993</v>
      </c>
      <c r="E2728" s="57">
        <v>0.92432080000000005</v>
      </c>
    </row>
    <row r="2729" spans="4:5" x14ac:dyDescent="0.25">
      <c r="D2729" s="57">
        <v>1994</v>
      </c>
      <c r="E2729" s="57">
        <v>-3.4080870000000001</v>
      </c>
    </row>
    <row r="2730" spans="4:5" x14ac:dyDescent="0.25">
      <c r="D2730" s="57">
        <v>1995</v>
      </c>
      <c r="E2730" s="57">
        <v>29.236599999999999</v>
      </c>
    </row>
    <row r="2731" spans="4:5" x14ac:dyDescent="0.25">
      <c r="D2731" s="57">
        <v>1996</v>
      </c>
      <c r="E2731" s="57">
        <v>0.62285639999999998</v>
      </c>
    </row>
    <row r="2732" spans="4:5" x14ac:dyDescent="0.25">
      <c r="D2732" s="57">
        <v>1997</v>
      </c>
      <c r="E2732" s="57">
        <v>9.0104889999999997</v>
      </c>
    </row>
    <row r="2733" spans="4:5" x14ac:dyDescent="0.25">
      <c r="D2733" s="57">
        <v>1998</v>
      </c>
      <c r="E2733" s="57">
        <v>0.58242159999999998</v>
      </c>
    </row>
    <row r="2734" spans="4:5" x14ac:dyDescent="0.25">
      <c r="D2734" s="57">
        <v>1999</v>
      </c>
      <c r="E2734" s="57">
        <v>-1.698</v>
      </c>
    </row>
    <row r="2735" spans="4:5" x14ac:dyDescent="0.25">
      <c r="D2735" s="57">
        <v>2000</v>
      </c>
      <c r="E2735" s="57">
        <v>6.1554650000000004</v>
      </c>
    </row>
    <row r="2736" spans="4:5" x14ac:dyDescent="0.25">
      <c r="D2736" s="57">
        <v>2001</v>
      </c>
      <c r="E2736" s="57">
        <v>8.4083609999999993</v>
      </c>
    </row>
    <row r="2737" spans="4:5" x14ac:dyDescent="0.25">
      <c r="D2737" s="57">
        <v>2002</v>
      </c>
      <c r="E2737" s="57">
        <v>4.6715689999999999</v>
      </c>
    </row>
    <row r="2738" spans="4:5" x14ac:dyDescent="0.25">
      <c r="D2738" s="57">
        <v>2003</v>
      </c>
      <c r="E2738" s="57">
        <v>-1.5899840000000001</v>
      </c>
    </row>
    <row r="2739" spans="4:5" x14ac:dyDescent="0.25">
      <c r="D2739" s="57">
        <v>2004</v>
      </c>
      <c r="E2739" s="57">
        <v>6.7818659999999999</v>
      </c>
    </row>
    <row r="2740" spans="4:5" x14ac:dyDescent="0.25">
      <c r="D2740" s="57">
        <v>2005</v>
      </c>
      <c r="E2740" s="57">
        <v>3.2209479999999999</v>
      </c>
    </row>
    <row r="2741" spans="4:5" x14ac:dyDescent="0.25">
      <c r="D2741" s="57">
        <v>2006</v>
      </c>
      <c r="E2741" s="57">
        <v>7.5022060000000002</v>
      </c>
    </row>
    <row r="2742" spans="4:5" x14ac:dyDescent="0.25">
      <c r="D2742" s="57">
        <v>2007</v>
      </c>
      <c r="E2742" s="57">
        <v>25.374549999999999</v>
      </c>
    </row>
    <row r="2743" spans="4:5" x14ac:dyDescent="0.25">
      <c r="D2743" s="57">
        <v>2008</v>
      </c>
      <c r="E2743" s="57">
        <v>5.1323369999999997</v>
      </c>
    </row>
    <row r="2744" spans="4:5" x14ac:dyDescent="0.25">
      <c r="D2744" s="57">
        <v>2009</v>
      </c>
      <c r="E2744" s="57">
        <v>0.36094530000000002</v>
      </c>
    </row>
    <row r="2745" spans="4:5" x14ac:dyDescent="0.25">
      <c r="D2745" s="57">
        <v>2010</v>
      </c>
      <c r="E2745" s="57">
        <v>10.84731</v>
      </c>
    </row>
    <row r="2746" spans="4:5" x14ac:dyDescent="0.25">
      <c r="D2746" s="57">
        <v>1990</v>
      </c>
      <c r="E2746" s="57">
        <v>4.2013619999999996</v>
      </c>
    </row>
    <row r="2747" spans="4:5" x14ac:dyDescent="0.25">
      <c r="D2747" s="57">
        <v>1991</v>
      </c>
      <c r="E2747" s="57">
        <v>9.6766059999999996</v>
      </c>
    </row>
    <row r="2748" spans="4:5" x14ac:dyDescent="0.25">
      <c r="D2748" s="57">
        <v>1992</v>
      </c>
      <c r="E2748" s="57">
        <v>0.28578530000000002</v>
      </c>
    </row>
    <row r="2749" spans="4:5" x14ac:dyDescent="0.25">
      <c r="D2749" s="57">
        <v>1993</v>
      </c>
      <c r="E2749" s="57">
        <v>-10.46604</v>
      </c>
    </row>
    <row r="2750" spans="4:5" x14ac:dyDescent="0.25">
      <c r="D2750" s="57">
        <v>1994</v>
      </c>
      <c r="E2750" s="57">
        <v>4.0294910000000002</v>
      </c>
    </row>
    <row r="2751" spans="4:5" x14ac:dyDescent="0.25">
      <c r="D2751" s="57">
        <v>1995</v>
      </c>
      <c r="E2751" s="57">
        <v>-8.1399810000000006</v>
      </c>
    </row>
    <row r="2752" spans="4:5" x14ac:dyDescent="0.25">
      <c r="D2752" s="57">
        <v>1996</v>
      </c>
      <c r="E2752" s="57">
        <v>3.4792109999999998</v>
      </c>
    </row>
    <row r="2753" spans="4:5" x14ac:dyDescent="0.25">
      <c r="D2753" s="57">
        <v>1997</v>
      </c>
      <c r="E2753" s="57">
        <v>-0.27217590000000003</v>
      </c>
    </row>
    <row r="2754" spans="4:5" x14ac:dyDescent="0.25">
      <c r="D2754" s="57">
        <v>1998</v>
      </c>
      <c r="E2754" s="57">
        <v>-0.2465794</v>
      </c>
    </row>
    <row r="2755" spans="4:5" x14ac:dyDescent="0.25">
      <c r="D2755" s="57">
        <v>1999</v>
      </c>
      <c r="E2755" s="57">
        <v>6.6255730000000002</v>
      </c>
    </row>
    <row r="2756" spans="4:5" x14ac:dyDescent="0.25">
      <c r="D2756" s="57">
        <v>2000</v>
      </c>
      <c r="E2756" s="57">
        <v>-6.3972049999999996</v>
      </c>
    </row>
    <row r="2757" spans="4:5" x14ac:dyDescent="0.25">
      <c r="D2757" s="57">
        <v>2001</v>
      </c>
      <c r="E2757" s="57">
        <v>-4.5440209999999999</v>
      </c>
    </row>
    <row r="2758" spans="4:5" x14ac:dyDescent="0.25">
      <c r="D2758" s="57">
        <v>2002</v>
      </c>
      <c r="E2758" s="57">
        <v>-11.984349999999999</v>
      </c>
    </row>
    <row r="2759" spans="4:5" x14ac:dyDescent="0.25">
      <c r="D2759" s="57">
        <v>2003</v>
      </c>
      <c r="E2759" s="57">
        <v>11.792260000000001</v>
      </c>
    </row>
    <row r="2760" spans="4:5" x14ac:dyDescent="0.25">
      <c r="D2760" s="57">
        <v>2004</v>
      </c>
      <c r="E2760" s="57">
        <v>-9.5028620000000004</v>
      </c>
    </row>
    <row r="2761" spans="4:5" x14ac:dyDescent="0.25">
      <c r="D2761" s="57">
        <v>2005</v>
      </c>
      <c r="E2761" s="57">
        <v>-6.8289400000000002</v>
      </c>
    </row>
    <row r="2762" spans="4:5" x14ac:dyDescent="0.25">
      <c r="D2762" s="57">
        <v>2006</v>
      </c>
      <c r="E2762" s="57">
        <v>10.22639</v>
      </c>
    </row>
    <row r="2763" spans="4:5" x14ac:dyDescent="0.25">
      <c r="D2763" s="57">
        <v>2007</v>
      </c>
      <c r="E2763" s="57">
        <v>-21.232700000000001</v>
      </c>
    </row>
    <row r="2764" spans="4:5" x14ac:dyDescent="0.25">
      <c r="D2764" s="57">
        <v>2008</v>
      </c>
      <c r="E2764" s="57">
        <v>-7.4243920000000001</v>
      </c>
    </row>
    <row r="2765" spans="4:5" x14ac:dyDescent="0.25">
      <c r="D2765" s="57">
        <v>2009</v>
      </c>
      <c r="E2765" s="57">
        <v>8.9622689999999992</v>
      </c>
    </row>
    <row r="2766" spans="4:5" x14ac:dyDescent="0.25">
      <c r="D2766" s="57">
        <v>2010</v>
      </c>
      <c r="E2766" s="57">
        <v>8.1866859999999999</v>
      </c>
    </row>
  </sheetData>
  <hyperlinks>
    <hyperlink ref="G1" location="Contents!A1" display="BACK"/>
  </hyperlinks>
  <pageMargins left="0.7" right="0.7" top="0.75" bottom="0.75" header="0.3" footer="0.3"/>
  <drawing r:id="rId1"/>
  <extLst>
    <ext xmlns:mx="http://schemas.microsoft.com/office/mac/excel/2008/main" uri="{64002731-A6B0-56B0-2670-7721B7C09600}">
      <mx:PLV Mode="0" OnePage="0" WScale="0"/>
    </ext>
  </extLst>
</worksheet>
</file>

<file path=xl/worksheets/sheet14.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C255"/>
  <sheetViews>
    <sheetView zoomScale="85" zoomScaleNormal="85" zoomScalePageLayoutView="85" workbookViewId="0">
      <selection activeCell="O1" sqref="O1"/>
    </sheetView>
  </sheetViews>
  <sheetFormatPr defaultColWidth="8.85546875" defaultRowHeight="15" x14ac:dyDescent="0.25"/>
  <cols>
    <col min="12" max="12" width="8.85546875" style="57"/>
    <col min="14" max="16" width="8.85546875" style="57"/>
  </cols>
  <sheetData>
    <row r="1" spans="1:29" x14ac:dyDescent="0.25">
      <c r="A1" s="64" t="s">
        <v>59</v>
      </c>
      <c r="B1" t="s">
        <v>300</v>
      </c>
      <c r="C1" t="s">
        <v>301</v>
      </c>
      <c r="D1" t="s">
        <v>746</v>
      </c>
      <c r="E1" t="s">
        <v>747</v>
      </c>
      <c r="G1" s="64" t="s">
        <v>702</v>
      </c>
      <c r="H1" t="s">
        <v>300</v>
      </c>
      <c r="I1" t="s">
        <v>301</v>
      </c>
      <c r="J1" t="s">
        <v>746</v>
      </c>
      <c r="K1" t="s">
        <v>747</v>
      </c>
      <c r="M1" s="64" t="s">
        <v>58</v>
      </c>
      <c r="N1" s="57" t="s">
        <v>301</v>
      </c>
      <c r="O1" t="s">
        <v>746</v>
      </c>
      <c r="Q1" s="28" t="s">
        <v>298</v>
      </c>
    </row>
    <row r="2" spans="1:29" x14ac:dyDescent="0.25">
      <c r="G2" t="s">
        <v>153</v>
      </c>
      <c r="H2">
        <v>139.39080000000001</v>
      </c>
      <c r="I2">
        <v>11.80639</v>
      </c>
      <c r="J2">
        <f>+VLOOKUP(G2,$AB$2:$AC$184,2,0)</f>
        <v>31.084</v>
      </c>
      <c r="K2">
        <f>+LN(J2*1000^2)</f>
        <v>17.252203775311269</v>
      </c>
      <c r="N2">
        <v>3.5594220000000001</v>
      </c>
      <c r="O2">
        <v>3.0830000000000002</v>
      </c>
      <c r="T2" s="83" t="s">
        <v>834</v>
      </c>
      <c r="U2" s="77"/>
      <c r="V2" s="77"/>
      <c r="AB2" s="15" t="s">
        <v>153</v>
      </c>
      <c r="AC2" s="16">
        <v>31.084</v>
      </c>
    </row>
    <row r="3" spans="1:29" x14ac:dyDescent="0.25">
      <c r="A3" t="s">
        <v>0</v>
      </c>
      <c r="B3">
        <v>18.964759999999998</v>
      </c>
      <c r="C3">
        <v>4.3548549999999997</v>
      </c>
      <c r="D3">
        <f>+VLOOKUP(A3,$AB$2:$AC$184,2,0)</f>
        <v>8.7999999999999995E-2</v>
      </c>
      <c r="E3">
        <f t="shared" ref="E3:E58" si="0">+LN(D3*1000^2)</f>
        <v>11.385092093460344</v>
      </c>
      <c r="G3" t="s">
        <v>155</v>
      </c>
      <c r="H3">
        <v>5.1618789999999999</v>
      </c>
      <c r="I3">
        <v>2.2719770000000001</v>
      </c>
      <c r="J3">
        <f t="shared" ref="J3:J66" si="1">+VLOOKUP(G3,$AB$2:$AC$184,2,0)</f>
        <v>35.954000000000001</v>
      </c>
      <c r="K3">
        <f t="shared" ref="K3:K66" si="2">+LN(J3*1000^2)</f>
        <v>17.397750901588498</v>
      </c>
      <c r="N3">
        <v>8.9310849999999995</v>
      </c>
      <c r="O3">
        <v>3.218</v>
      </c>
      <c r="T3" s="74"/>
      <c r="AB3" s="15" t="s">
        <v>154</v>
      </c>
      <c r="AC3" s="16">
        <v>3.218</v>
      </c>
    </row>
    <row r="4" spans="1:29" x14ac:dyDescent="0.25">
      <c r="G4" t="s">
        <v>156</v>
      </c>
      <c r="H4">
        <v>129.94560000000001</v>
      </c>
      <c r="I4">
        <v>11.399369999999999</v>
      </c>
      <c r="J4">
        <f t="shared" si="1"/>
        <v>19.625</v>
      </c>
      <c r="K4">
        <f t="shared" si="2"/>
        <v>16.792314821632747</v>
      </c>
      <c r="N4">
        <v>4.9788990000000002</v>
      </c>
      <c r="O4">
        <v>3.2559999999999998</v>
      </c>
      <c r="T4" s="79"/>
      <c r="AB4" s="15" t="s">
        <v>155</v>
      </c>
      <c r="AC4" s="16">
        <v>35.954000000000001</v>
      </c>
    </row>
    <row r="5" spans="1:29" x14ac:dyDescent="0.25">
      <c r="A5" t="s">
        <v>1</v>
      </c>
      <c r="B5">
        <v>18.173729999999999</v>
      </c>
      <c r="C5">
        <v>4.2630650000000001</v>
      </c>
      <c r="D5">
        <f>+VLOOKUP(A5,$AB$2:$AC$184,2,0)</f>
        <v>0.34799999999999998</v>
      </c>
      <c r="E5">
        <f t="shared" si="0"/>
        <v>12.759957758756611</v>
      </c>
      <c r="G5" t="s">
        <v>157</v>
      </c>
      <c r="H5">
        <v>31.723240000000001</v>
      </c>
      <c r="I5">
        <v>5.632339</v>
      </c>
      <c r="J5">
        <f t="shared" si="1"/>
        <v>40.9</v>
      </c>
      <c r="K5">
        <f t="shared" si="2"/>
        <v>17.52664062101303</v>
      </c>
      <c r="N5">
        <v>7.0662320000000003</v>
      </c>
      <c r="O5">
        <v>3.2669999999999999</v>
      </c>
      <c r="AB5" s="15" t="s">
        <v>156</v>
      </c>
      <c r="AC5" s="16">
        <v>19.625</v>
      </c>
    </row>
    <row r="6" spans="1:29" x14ac:dyDescent="0.25">
      <c r="A6" t="s">
        <v>2</v>
      </c>
      <c r="B6">
        <v>24.058060000000001</v>
      </c>
      <c r="C6">
        <v>4.9049019999999999</v>
      </c>
      <c r="D6">
        <f>+VLOOKUP(A6,$AB$2:$AC$184,2,0)</f>
        <v>1.129</v>
      </c>
      <c r="E6">
        <f t="shared" si="0"/>
        <v>13.936842843131799</v>
      </c>
      <c r="G6" t="s">
        <v>159</v>
      </c>
      <c r="H6">
        <v>1.1422460000000001</v>
      </c>
      <c r="I6">
        <v>1.068759</v>
      </c>
      <c r="J6">
        <f t="shared" si="1"/>
        <v>22.728999999999999</v>
      </c>
      <c r="K6">
        <f t="shared" si="2"/>
        <v>16.939152200140295</v>
      </c>
      <c r="N6">
        <v>7.2914050000000001</v>
      </c>
      <c r="O6">
        <v>3.3319999999999999</v>
      </c>
      <c r="AB6" s="17" t="s">
        <v>0</v>
      </c>
      <c r="AC6" s="16">
        <v>8.7999999999999995E-2</v>
      </c>
    </row>
    <row r="7" spans="1:29" x14ac:dyDescent="0.25">
      <c r="A7" t="s">
        <v>3</v>
      </c>
      <c r="B7">
        <v>23.431809999999999</v>
      </c>
      <c r="C7">
        <v>4.8406419999999999</v>
      </c>
      <c r="D7">
        <f>+VLOOKUP(A7,$AB$2:$AC$184,2,0)</f>
        <v>0.27700000000000002</v>
      </c>
      <c r="E7">
        <f t="shared" si="0"/>
        <v>12.531772785169476</v>
      </c>
      <c r="G7" t="s">
        <v>160</v>
      </c>
      <c r="H7">
        <v>2.3898139999999999</v>
      </c>
      <c r="I7">
        <v>1.5459020000000001</v>
      </c>
      <c r="J7">
        <f t="shared" si="1"/>
        <v>8.4169999999999998</v>
      </c>
      <c r="K7">
        <f t="shared" si="2"/>
        <v>15.945764028193713</v>
      </c>
      <c r="N7">
        <v>6.265625</v>
      </c>
      <c r="O7">
        <v>3.3690000000000002</v>
      </c>
      <c r="AB7" s="15" t="s">
        <v>157</v>
      </c>
      <c r="AC7" s="16">
        <v>40.9</v>
      </c>
    </row>
    <row r="8" spans="1:29" x14ac:dyDescent="0.25">
      <c r="A8" t="s">
        <v>4</v>
      </c>
      <c r="B8">
        <v>14.05325</v>
      </c>
      <c r="C8">
        <v>3.7487659999999998</v>
      </c>
      <c r="D8">
        <f>+VLOOKUP(A8,$AB$2:$AC$184,2,0)</f>
        <v>0.33900000000000002</v>
      </c>
      <c r="E8">
        <f t="shared" si="0"/>
        <v>12.733755386362587</v>
      </c>
      <c r="G8" t="s">
        <v>161</v>
      </c>
      <c r="H8">
        <v>319.77030000000002</v>
      </c>
      <c r="I8">
        <v>17.88212</v>
      </c>
      <c r="J8">
        <f t="shared" si="1"/>
        <v>9.1219999999999999</v>
      </c>
      <c r="K8">
        <f t="shared" si="2"/>
        <v>16.026199636253782</v>
      </c>
      <c r="N8">
        <v>7.0613539999999997</v>
      </c>
      <c r="O8">
        <v>3.5569999999999999</v>
      </c>
      <c r="AB8" s="15" t="s">
        <v>158</v>
      </c>
      <c r="AC8" s="16">
        <v>3.3319999999999999</v>
      </c>
    </row>
    <row r="9" spans="1:29" x14ac:dyDescent="0.25">
      <c r="A9" t="s">
        <v>302</v>
      </c>
      <c r="B9">
        <v>24.626090000000001</v>
      </c>
      <c r="C9">
        <v>4.9624680000000003</v>
      </c>
      <c r="G9" t="s">
        <v>162</v>
      </c>
      <c r="H9">
        <v>4.1846690000000004</v>
      </c>
      <c r="I9">
        <v>2.0456460000000001</v>
      </c>
      <c r="J9">
        <f t="shared" si="1"/>
        <v>166.70699999999999</v>
      </c>
      <c r="K9">
        <f t="shared" si="2"/>
        <v>18.931748338441079</v>
      </c>
      <c r="N9">
        <v>4.2047819999999998</v>
      </c>
      <c r="O9">
        <v>3.59</v>
      </c>
      <c r="AB9" s="15" t="s">
        <v>159</v>
      </c>
      <c r="AC9" s="16">
        <v>22.728999999999999</v>
      </c>
    </row>
    <row r="10" spans="1:29" x14ac:dyDescent="0.25">
      <c r="A10" t="s">
        <v>5</v>
      </c>
      <c r="B10">
        <v>26.604099999999999</v>
      </c>
      <c r="C10">
        <v>5.1579170000000003</v>
      </c>
      <c r="D10">
        <f>+VLOOKUP(A10,$AB$2:$AC$184,2,0)</f>
        <v>0.70099999999999996</v>
      </c>
      <c r="E10">
        <f t="shared" si="0"/>
        <v>13.460263166016727</v>
      </c>
      <c r="G10" t="s">
        <v>163</v>
      </c>
      <c r="H10">
        <v>33.014420000000001</v>
      </c>
      <c r="I10">
        <v>5.7458169999999997</v>
      </c>
      <c r="J10">
        <f t="shared" si="1"/>
        <v>9.4339999999999993</v>
      </c>
      <c r="K10">
        <f t="shared" si="2"/>
        <v>16.059830742826342</v>
      </c>
      <c r="N10">
        <v>14.20491</v>
      </c>
      <c r="O10">
        <v>3.6819999999999999</v>
      </c>
      <c r="AB10" s="15" t="s">
        <v>160</v>
      </c>
      <c r="AC10" s="16">
        <v>8.4169999999999998</v>
      </c>
    </row>
    <row r="11" spans="1:29" x14ac:dyDescent="0.25">
      <c r="A11" t="s">
        <v>6</v>
      </c>
      <c r="B11">
        <v>30.803370000000001</v>
      </c>
      <c r="C11">
        <v>5.5500780000000001</v>
      </c>
      <c r="D11">
        <f>+VLOOKUP(A11,$AB$2:$AC$184,2,0)</f>
        <v>1.853</v>
      </c>
      <c r="E11">
        <f t="shared" si="0"/>
        <v>14.432316505267497</v>
      </c>
      <c r="G11" t="s">
        <v>164</v>
      </c>
      <c r="H11">
        <v>2.8364560000000001</v>
      </c>
      <c r="I11">
        <v>1.684178</v>
      </c>
      <c r="J11">
        <f t="shared" si="1"/>
        <v>10.952</v>
      </c>
      <c r="K11">
        <f t="shared" si="2"/>
        <v>16.209032645950423</v>
      </c>
      <c r="N11">
        <v>31.460159999999998</v>
      </c>
      <c r="O11">
        <v>3.8759999999999999</v>
      </c>
      <c r="AB11" s="15" t="s">
        <v>161</v>
      </c>
      <c r="AC11" s="16">
        <v>9.1219999999999999</v>
      </c>
    </row>
    <row r="12" spans="1:29" x14ac:dyDescent="0.25">
      <c r="A12" t="s">
        <v>141</v>
      </c>
      <c r="B12">
        <v>21.486660000000001</v>
      </c>
      <c r="C12">
        <v>4.6353710000000001</v>
      </c>
      <c r="G12" t="s">
        <v>165</v>
      </c>
      <c r="H12">
        <v>3.1671450000000001</v>
      </c>
      <c r="I12">
        <v>1.779647</v>
      </c>
      <c r="J12">
        <f t="shared" si="1"/>
        <v>9.9139999999999997</v>
      </c>
      <c r="K12">
        <f t="shared" si="2"/>
        <v>16.109458457562656</v>
      </c>
      <c r="N12">
        <v>26.834040000000002</v>
      </c>
      <c r="O12">
        <v>3.89</v>
      </c>
      <c r="AB12" s="17" t="s">
        <v>1</v>
      </c>
      <c r="AC12" s="16">
        <v>0.34799999999999998</v>
      </c>
    </row>
    <row r="13" spans="1:29" x14ac:dyDescent="0.25">
      <c r="A13" t="s">
        <v>8</v>
      </c>
      <c r="B13">
        <v>9.0656580000000009</v>
      </c>
      <c r="C13">
        <v>3.010923</v>
      </c>
      <c r="D13">
        <f t="shared" ref="D13:D28" si="3">+VLOOKUP(A13,$AB$2:$AC$184,2,0)</f>
        <v>0.52</v>
      </c>
      <c r="E13">
        <f t="shared" si="0"/>
        <v>13.161584090557611</v>
      </c>
      <c r="G13" t="s">
        <v>166</v>
      </c>
      <c r="H13">
        <v>2.0411619999999999</v>
      </c>
      <c r="I13">
        <v>1.4286920000000001</v>
      </c>
      <c r="J13">
        <f t="shared" si="1"/>
        <v>10.629</v>
      </c>
      <c r="K13">
        <f t="shared" si="2"/>
        <v>16.179096672515719</v>
      </c>
      <c r="N13">
        <v>6.9330489999999996</v>
      </c>
      <c r="O13">
        <v>3.9580000000000002</v>
      </c>
      <c r="AB13" s="15" t="s">
        <v>2</v>
      </c>
      <c r="AC13" s="16">
        <v>1.129</v>
      </c>
    </row>
    <row r="14" spans="1:29" x14ac:dyDescent="0.25">
      <c r="A14" t="s">
        <v>9</v>
      </c>
      <c r="B14">
        <v>5.9988000000000001</v>
      </c>
      <c r="C14">
        <v>2.4492449999999999</v>
      </c>
      <c r="D14">
        <f t="shared" si="3"/>
        <v>0.68</v>
      </c>
      <c r="E14">
        <f t="shared" si="0"/>
        <v>13.42984807715229</v>
      </c>
      <c r="G14" t="s">
        <v>167</v>
      </c>
      <c r="H14">
        <v>720.06569999999999</v>
      </c>
      <c r="I14">
        <v>26.834040000000002</v>
      </c>
      <c r="J14">
        <f t="shared" si="1"/>
        <v>3.89</v>
      </c>
      <c r="K14">
        <f t="shared" si="2"/>
        <v>15.173919715594629</v>
      </c>
      <c r="N14">
        <v>4.3754759999999999</v>
      </c>
      <c r="O14">
        <v>3.9769999999999999</v>
      </c>
      <c r="AB14" s="15" t="s">
        <v>162</v>
      </c>
      <c r="AC14" s="16">
        <v>166.70699999999999</v>
      </c>
    </row>
    <row r="15" spans="1:29" x14ac:dyDescent="0.25">
      <c r="A15" t="s">
        <v>10</v>
      </c>
      <c r="B15">
        <v>5.1107909999999999</v>
      </c>
      <c r="C15">
        <v>2.2607059999999999</v>
      </c>
      <c r="D15">
        <f t="shared" si="3"/>
        <v>0.81599999999999995</v>
      </c>
      <c r="E15">
        <f t="shared" si="0"/>
        <v>13.612169633946245</v>
      </c>
      <c r="G15" t="s">
        <v>169</v>
      </c>
      <c r="H15">
        <v>6.3589690000000001</v>
      </c>
      <c r="I15">
        <v>2.5217000000000001</v>
      </c>
      <c r="J15">
        <f t="shared" si="1"/>
        <v>194.93299999999999</v>
      </c>
      <c r="K15">
        <f t="shared" si="2"/>
        <v>19.08816646774395</v>
      </c>
      <c r="N15">
        <v>8.4952509999999997</v>
      </c>
      <c r="O15">
        <v>4.4160000000000004</v>
      </c>
      <c r="AB15" s="17" t="s">
        <v>3</v>
      </c>
      <c r="AC15" s="16">
        <v>0.27700000000000002</v>
      </c>
    </row>
    <row r="16" spans="1:29" x14ac:dyDescent="0.25">
      <c r="A16" t="s">
        <v>11</v>
      </c>
      <c r="B16">
        <v>17.550930000000001</v>
      </c>
      <c r="C16">
        <v>4.1893840000000004</v>
      </c>
      <c r="D16">
        <f t="shared" si="3"/>
        <v>0.84499999999999997</v>
      </c>
      <c r="E16">
        <f t="shared" si="0"/>
        <v>13.647091906339311</v>
      </c>
      <c r="G16" t="s">
        <v>172</v>
      </c>
      <c r="H16">
        <v>25.461310000000001</v>
      </c>
      <c r="I16">
        <v>5.0459199999999997</v>
      </c>
      <c r="J16">
        <f t="shared" si="1"/>
        <v>7.431</v>
      </c>
      <c r="K16">
        <f t="shared" si="2"/>
        <v>15.821170997139607</v>
      </c>
      <c r="N16">
        <v>1.998793</v>
      </c>
      <c r="O16">
        <v>4.4160000000000004</v>
      </c>
      <c r="AB16" s="15" t="s">
        <v>163</v>
      </c>
      <c r="AC16" s="16">
        <v>9.4339999999999993</v>
      </c>
    </row>
    <row r="17" spans="1:29" x14ac:dyDescent="0.25">
      <c r="A17" t="s">
        <v>12</v>
      </c>
      <c r="B17">
        <v>6.5028750000000004</v>
      </c>
      <c r="C17">
        <v>2.5500729999999998</v>
      </c>
      <c r="D17">
        <f t="shared" si="3"/>
        <v>7.0999999999999994E-2</v>
      </c>
      <c r="E17">
        <f t="shared" si="0"/>
        <v>11.170435156023453</v>
      </c>
      <c r="G17" t="s">
        <v>174</v>
      </c>
      <c r="H17">
        <v>4.6159059999999998</v>
      </c>
      <c r="I17">
        <v>2.148466</v>
      </c>
      <c r="J17">
        <f t="shared" si="1"/>
        <v>15.034000000000001</v>
      </c>
      <c r="K17">
        <f t="shared" si="2"/>
        <v>16.525824860719553</v>
      </c>
      <c r="N17">
        <v>6.3035759999999996</v>
      </c>
      <c r="O17">
        <v>4.4690000000000003</v>
      </c>
      <c r="AB17" s="15" t="s">
        <v>164</v>
      </c>
      <c r="AC17" s="16">
        <v>10.952</v>
      </c>
    </row>
    <row r="18" spans="1:29" x14ac:dyDescent="0.25">
      <c r="A18" t="s">
        <v>13</v>
      </c>
      <c r="B18">
        <v>1467.508</v>
      </c>
      <c r="C18">
        <v>38.308059999999998</v>
      </c>
      <c r="D18">
        <f t="shared" si="3"/>
        <v>1.351</v>
      </c>
      <c r="E18">
        <f t="shared" si="0"/>
        <v>14.116355616942336</v>
      </c>
      <c r="G18" t="s">
        <v>175</v>
      </c>
      <c r="H18">
        <v>37.422910000000002</v>
      </c>
      <c r="I18">
        <v>6.1174270000000002</v>
      </c>
      <c r="J18">
        <f t="shared" si="1"/>
        <v>8.4359999999999999</v>
      </c>
      <c r="K18">
        <f t="shared" si="2"/>
        <v>15.948018820580803</v>
      </c>
      <c r="N18">
        <v>5.4937170000000002</v>
      </c>
      <c r="O18">
        <v>4.5810000000000004</v>
      </c>
      <c r="AB18" s="15" t="s">
        <v>4</v>
      </c>
      <c r="AC18" s="16">
        <v>0.33900000000000002</v>
      </c>
    </row>
    <row r="19" spans="1:29" x14ac:dyDescent="0.25">
      <c r="A19" t="s">
        <v>14</v>
      </c>
      <c r="B19">
        <v>88.346680000000006</v>
      </c>
      <c r="C19">
        <v>9.3992909999999998</v>
      </c>
      <c r="D19">
        <f t="shared" si="3"/>
        <v>1.34</v>
      </c>
      <c r="E19">
        <f t="shared" si="0"/>
        <v>14.108180171927094</v>
      </c>
      <c r="G19" t="s">
        <v>176</v>
      </c>
      <c r="H19">
        <v>14.901300000000001</v>
      </c>
      <c r="I19">
        <v>3.86022</v>
      </c>
      <c r="J19">
        <f t="shared" si="1"/>
        <v>15.103</v>
      </c>
      <c r="K19">
        <f t="shared" si="2"/>
        <v>16.530403957548479</v>
      </c>
      <c r="N19">
        <v>2.429541</v>
      </c>
      <c r="O19">
        <v>4.6130000000000004</v>
      </c>
      <c r="AB19" s="15" t="s">
        <v>165</v>
      </c>
      <c r="AC19" s="16">
        <v>9.9139999999999997</v>
      </c>
    </row>
    <row r="20" spans="1:29" x14ac:dyDescent="0.25">
      <c r="A20" t="s">
        <v>15</v>
      </c>
      <c r="B20">
        <v>5.1716629999999997</v>
      </c>
      <c r="C20">
        <v>2.2741289999999998</v>
      </c>
      <c r="D20">
        <f t="shared" si="3"/>
        <v>0.89400000000000002</v>
      </c>
      <c r="E20">
        <f t="shared" si="0"/>
        <v>13.703461054155651</v>
      </c>
      <c r="G20" t="s">
        <v>177</v>
      </c>
      <c r="H20">
        <v>11.81653</v>
      </c>
      <c r="I20">
        <v>3.4375179999999999</v>
      </c>
      <c r="J20">
        <f t="shared" si="1"/>
        <v>20.934000000000001</v>
      </c>
      <c r="K20">
        <f t="shared" si="2"/>
        <v>16.856885189396966</v>
      </c>
      <c r="N20">
        <v>4.3734549999999999</v>
      </c>
      <c r="O20">
        <v>4.7439999999999998</v>
      </c>
      <c r="AB20" s="15" t="s">
        <v>5</v>
      </c>
      <c r="AC20" s="16">
        <v>0.70099999999999996</v>
      </c>
    </row>
    <row r="21" spans="1:29" x14ac:dyDescent="0.25">
      <c r="A21" t="s">
        <v>16</v>
      </c>
      <c r="B21">
        <v>13.916090000000001</v>
      </c>
      <c r="C21">
        <v>3.7304279999999999</v>
      </c>
      <c r="D21">
        <f t="shared" si="3"/>
        <v>1.518</v>
      </c>
      <c r="E21">
        <f t="shared" si="0"/>
        <v>14.232904236937712</v>
      </c>
      <c r="G21" t="s">
        <v>178</v>
      </c>
      <c r="H21">
        <v>4.8573880000000003</v>
      </c>
      <c r="I21">
        <v>2.203948</v>
      </c>
      <c r="J21">
        <f t="shared" si="1"/>
        <v>34.436999999999998</v>
      </c>
      <c r="K21">
        <f t="shared" si="2"/>
        <v>17.354642125715742</v>
      </c>
      <c r="N21">
        <v>2.2253780000000001</v>
      </c>
      <c r="O21">
        <v>4.9729999999999999</v>
      </c>
      <c r="AB21" s="15" t="s">
        <v>166</v>
      </c>
      <c r="AC21" s="16">
        <v>10.629</v>
      </c>
    </row>
    <row r="22" spans="1:29" x14ac:dyDescent="0.25">
      <c r="A22" t="s">
        <v>17</v>
      </c>
      <c r="B22">
        <v>15.96818</v>
      </c>
      <c r="C22">
        <v>3.9960209999999998</v>
      </c>
      <c r="D22">
        <f t="shared" si="3"/>
        <v>1.7989999999999999</v>
      </c>
      <c r="E22">
        <f t="shared" si="0"/>
        <v>14.402741512932669</v>
      </c>
      <c r="G22" t="s">
        <v>179</v>
      </c>
      <c r="H22">
        <v>19.127099999999999</v>
      </c>
      <c r="I22">
        <v>4.3734549999999999</v>
      </c>
      <c r="J22">
        <f t="shared" si="1"/>
        <v>4.7439999999999998</v>
      </c>
      <c r="K22">
        <f t="shared" si="2"/>
        <v>15.372391219659699</v>
      </c>
      <c r="N22">
        <v>4.3957699999999997</v>
      </c>
      <c r="O22">
        <v>5.274</v>
      </c>
      <c r="AB22" s="15" t="s">
        <v>167</v>
      </c>
      <c r="AC22" s="16">
        <v>3.89</v>
      </c>
    </row>
    <row r="23" spans="1:29" x14ac:dyDescent="0.25">
      <c r="A23" t="s">
        <v>18</v>
      </c>
      <c r="B23">
        <v>48.451999999999998</v>
      </c>
      <c r="C23">
        <v>6.9607469999999996</v>
      </c>
      <c r="D23">
        <f t="shared" si="3"/>
        <v>0.104</v>
      </c>
      <c r="E23">
        <f t="shared" si="0"/>
        <v>11.552146178123509</v>
      </c>
      <c r="G23" t="s">
        <v>180</v>
      </c>
      <c r="H23">
        <v>84.963329999999999</v>
      </c>
      <c r="I23">
        <v>9.2175560000000001</v>
      </c>
      <c r="J23">
        <f t="shared" si="1"/>
        <v>10.478</v>
      </c>
      <c r="K23">
        <f t="shared" si="2"/>
        <v>16.164788378950302</v>
      </c>
      <c r="N23">
        <v>3.5465659999999999</v>
      </c>
      <c r="O23">
        <v>5.375</v>
      </c>
      <c r="AB23" s="15" t="s">
        <v>6</v>
      </c>
      <c r="AC23" s="16">
        <v>1.853</v>
      </c>
    </row>
    <row r="24" spans="1:29" x14ac:dyDescent="0.25">
      <c r="A24" t="s">
        <v>19</v>
      </c>
      <c r="B24">
        <v>50.596119999999999</v>
      </c>
      <c r="C24">
        <v>7.1130950000000004</v>
      </c>
      <c r="D24">
        <f t="shared" si="3"/>
        <v>1.6830000000000001</v>
      </c>
      <c r="E24">
        <f t="shared" si="0"/>
        <v>14.336088473172943</v>
      </c>
      <c r="G24" t="s">
        <v>181</v>
      </c>
      <c r="H24">
        <v>10.373329999999999</v>
      </c>
      <c r="I24">
        <v>3.2207650000000001</v>
      </c>
      <c r="J24">
        <f t="shared" si="1"/>
        <v>17.399000000000001</v>
      </c>
      <c r="K24">
        <f t="shared" si="2"/>
        <v>16.671923291268854</v>
      </c>
      <c r="N24">
        <v>4.8259309999999997</v>
      </c>
      <c r="O24">
        <v>5.4009999999999998</v>
      </c>
      <c r="AB24" s="15" t="s">
        <v>169</v>
      </c>
      <c r="AC24" s="16">
        <v>194.93299999999999</v>
      </c>
    </row>
    <row r="25" spans="1:29" x14ac:dyDescent="0.25">
      <c r="A25" t="s">
        <v>20</v>
      </c>
      <c r="B25">
        <v>32.606000000000002</v>
      </c>
      <c r="C25">
        <v>5.7101660000000001</v>
      </c>
      <c r="D25">
        <f t="shared" si="3"/>
        <v>0.77500000000000002</v>
      </c>
      <c r="E25">
        <f t="shared" si="0"/>
        <v>13.560618308335483</v>
      </c>
      <c r="G25" t="s">
        <v>182</v>
      </c>
      <c r="H25">
        <v>15.059229999999999</v>
      </c>
      <c r="I25">
        <v>3.8806219999999998</v>
      </c>
      <c r="J25">
        <f t="shared" si="1"/>
        <v>1348.1210000000001</v>
      </c>
      <c r="K25">
        <f t="shared" si="2"/>
        <v>21.02197760801938</v>
      </c>
      <c r="N25">
        <v>6.237978</v>
      </c>
      <c r="O25">
        <v>5.4459999999999997</v>
      </c>
      <c r="AB25" s="15" t="s">
        <v>7</v>
      </c>
      <c r="AC25" s="16">
        <v>0.42499999999999999</v>
      </c>
    </row>
    <row r="26" spans="1:29" x14ac:dyDescent="0.25">
      <c r="A26" t="s">
        <v>21</v>
      </c>
      <c r="B26">
        <v>21.269909999999999</v>
      </c>
      <c r="C26">
        <v>4.6119310000000002</v>
      </c>
      <c r="D26">
        <f t="shared" si="3"/>
        <v>0.32600000000000001</v>
      </c>
      <c r="E26">
        <f t="shared" si="0"/>
        <v>12.694652660348845</v>
      </c>
      <c r="G26" t="s">
        <v>304</v>
      </c>
      <c r="H26">
        <v>17.625810000000001</v>
      </c>
      <c r="I26">
        <v>4.1983100000000002</v>
      </c>
      <c r="J26" t="e">
        <f t="shared" si="1"/>
        <v>#N/A</v>
      </c>
      <c r="K26" t="e">
        <f t="shared" si="2"/>
        <v>#N/A</v>
      </c>
      <c r="N26">
        <v>5.5793879999999998</v>
      </c>
      <c r="O26">
        <v>5.4889999999999999</v>
      </c>
      <c r="S26" s="86" t="s">
        <v>833</v>
      </c>
      <c r="T26" s="71"/>
      <c r="U26" s="71"/>
      <c r="V26" s="71"/>
      <c r="W26" s="71"/>
      <c r="X26" s="71"/>
      <c r="AB26" s="15" t="s">
        <v>172</v>
      </c>
      <c r="AC26" s="16">
        <v>7.431</v>
      </c>
    </row>
    <row r="27" spans="1:29" x14ac:dyDescent="0.25">
      <c r="A27" t="s">
        <v>22</v>
      </c>
      <c r="B27">
        <v>7.0465450000000001</v>
      </c>
      <c r="C27">
        <v>2.6545329999999998</v>
      </c>
      <c r="D27">
        <f t="shared" si="3"/>
        <v>2.7410000000000001</v>
      </c>
      <c r="E27">
        <f t="shared" si="0"/>
        <v>14.823833375284924</v>
      </c>
      <c r="G27" t="s">
        <v>183</v>
      </c>
      <c r="H27">
        <v>12.603999999999999</v>
      </c>
      <c r="I27">
        <v>3.550211</v>
      </c>
      <c r="J27">
        <f t="shared" si="1"/>
        <v>46.052</v>
      </c>
      <c r="K27">
        <f t="shared" si="2"/>
        <v>17.645281750775691</v>
      </c>
      <c r="N27">
        <v>8.3705929999999995</v>
      </c>
      <c r="O27">
        <v>5.5259999999999998</v>
      </c>
      <c r="S27" s="83" t="s">
        <v>837</v>
      </c>
      <c r="T27" s="71"/>
      <c r="U27" s="71"/>
      <c r="V27" s="71"/>
      <c r="W27" s="71"/>
      <c r="X27" s="71"/>
      <c r="AB27" s="15" t="s">
        <v>174</v>
      </c>
      <c r="AC27" s="16">
        <v>15.034000000000001</v>
      </c>
    </row>
    <row r="28" spans="1:29" x14ac:dyDescent="0.25">
      <c r="A28" t="s">
        <v>23</v>
      </c>
      <c r="B28">
        <v>6.6143510000000001</v>
      </c>
      <c r="C28">
        <v>2.5718380000000001</v>
      </c>
      <c r="D28">
        <f t="shared" si="3"/>
        <v>0.105</v>
      </c>
      <c r="E28">
        <f t="shared" si="0"/>
        <v>11.561715629139661</v>
      </c>
      <c r="G28" s="15" t="s">
        <v>184</v>
      </c>
      <c r="H28">
        <v>36.155369999999998</v>
      </c>
      <c r="I28">
        <v>6.0129339999999996</v>
      </c>
      <c r="J28">
        <f t="shared" si="1"/>
        <v>72.570999999999998</v>
      </c>
      <c r="K28">
        <f t="shared" si="2"/>
        <v>18.100075950958193</v>
      </c>
      <c r="N28">
        <v>2.3822420000000002</v>
      </c>
      <c r="O28">
        <v>5.5609999999999999</v>
      </c>
      <c r="AB28" s="15" t="s">
        <v>175</v>
      </c>
      <c r="AC28" s="16">
        <v>8.4359999999999999</v>
      </c>
    </row>
    <row r="29" spans="1:29" x14ac:dyDescent="0.25">
      <c r="F29" s="5" t="str">
        <f>+IF(D29&gt;3,"ERROR","")</f>
        <v/>
      </c>
      <c r="G29" s="15" t="s">
        <v>185</v>
      </c>
      <c r="H29">
        <v>19.14479</v>
      </c>
      <c r="I29">
        <v>4.3754759999999999</v>
      </c>
      <c r="J29">
        <f t="shared" si="1"/>
        <v>3.9769999999999999</v>
      </c>
      <c r="K29">
        <f t="shared" si="2"/>
        <v>15.196038324189828</v>
      </c>
      <c r="N29">
        <v>3.7483520000000001</v>
      </c>
      <c r="O29">
        <v>5.8890000000000002</v>
      </c>
      <c r="AB29" s="15" t="s">
        <v>176</v>
      </c>
      <c r="AC29" s="16">
        <v>15.103</v>
      </c>
    </row>
    <row r="30" spans="1:29" x14ac:dyDescent="0.25">
      <c r="A30" t="s">
        <v>24</v>
      </c>
      <c r="B30">
        <v>54.583069999999999</v>
      </c>
      <c r="C30">
        <v>7.3880350000000004</v>
      </c>
      <c r="D30">
        <f>+VLOOKUP(A30,$AB$2:$AC$184,2,0)</f>
        <v>2.23</v>
      </c>
      <c r="E30">
        <f t="shared" si="0"/>
        <v>14.617512143436301</v>
      </c>
      <c r="F30" s="5"/>
      <c r="G30" t="s">
        <v>186</v>
      </c>
      <c r="H30">
        <v>5.9026680000000002</v>
      </c>
      <c r="I30">
        <v>2.429541</v>
      </c>
      <c r="J30">
        <f t="shared" si="1"/>
        <v>4.6130000000000004</v>
      </c>
      <c r="K30">
        <f t="shared" si="2"/>
        <v>15.344388962539957</v>
      </c>
      <c r="N30">
        <v>2.63951</v>
      </c>
      <c r="O30">
        <v>5.9039999999999999</v>
      </c>
      <c r="R30" t="s">
        <v>806</v>
      </c>
      <c r="AB30" s="15" t="s">
        <v>177</v>
      </c>
      <c r="AC30" s="16">
        <v>20.934000000000001</v>
      </c>
    </row>
    <row r="31" spans="1:29" x14ac:dyDescent="0.25">
      <c r="A31" t="s">
        <v>25</v>
      </c>
      <c r="B31">
        <v>7.9580840000000004</v>
      </c>
      <c r="C31">
        <v>2.8210069999999998</v>
      </c>
      <c r="D31">
        <f>+VLOOKUP(A31,$AB$2:$AC$184,2,0)</f>
        <v>1.9410000000000001</v>
      </c>
      <c r="E31">
        <f t="shared" si="0"/>
        <v>14.478713862151148</v>
      </c>
      <c r="F31" s="5"/>
      <c r="G31" s="15" t="s">
        <v>187</v>
      </c>
      <c r="H31">
        <v>14.39756</v>
      </c>
      <c r="I31">
        <v>3.7944119999999999</v>
      </c>
      <c r="J31">
        <f t="shared" si="1"/>
        <v>22.687000000000001</v>
      </c>
      <c r="K31">
        <f t="shared" si="2"/>
        <v>16.937302631178998</v>
      </c>
      <c r="N31">
        <v>12.271940000000001</v>
      </c>
      <c r="O31">
        <v>6</v>
      </c>
      <c r="AB31" s="15" t="s">
        <v>178</v>
      </c>
      <c r="AC31" s="16">
        <v>34.436999999999998</v>
      </c>
    </row>
    <row r="32" spans="1:29" x14ac:dyDescent="0.25">
      <c r="A32" t="s">
        <v>26</v>
      </c>
      <c r="B32">
        <v>12.868259999999999</v>
      </c>
      <c r="C32">
        <v>3.5872359999999999</v>
      </c>
      <c r="D32">
        <f>+VLOOKUP(A32,$AB$2:$AC$184,2,0)</f>
        <v>0.51400000000000001</v>
      </c>
      <c r="E32">
        <f t="shared" si="0"/>
        <v>13.149978544437301</v>
      </c>
      <c r="F32" s="5"/>
      <c r="G32" t="s">
        <v>188</v>
      </c>
      <c r="H32">
        <v>72.169290000000004</v>
      </c>
      <c r="I32">
        <v>8.4952509999999997</v>
      </c>
      <c r="J32">
        <f t="shared" si="1"/>
        <v>4.4160000000000004</v>
      </c>
      <c r="K32">
        <f t="shared" si="2"/>
        <v>15.300744866939068</v>
      </c>
      <c r="N32">
        <v>4.9428939999999999</v>
      </c>
      <c r="O32">
        <v>6.2530000000000001</v>
      </c>
      <c r="AB32" s="15" t="s">
        <v>8</v>
      </c>
      <c r="AC32" s="16">
        <v>0.52</v>
      </c>
    </row>
    <row r="33" spans="1:29" x14ac:dyDescent="0.25">
      <c r="A33" t="s">
        <v>308</v>
      </c>
      <c r="B33">
        <v>91.191720000000004</v>
      </c>
      <c r="C33">
        <v>9.549436</v>
      </c>
      <c r="F33" s="5"/>
      <c r="G33" t="s">
        <v>309</v>
      </c>
      <c r="H33">
        <v>25.928100000000001</v>
      </c>
      <c r="I33">
        <v>5.0919639999999999</v>
      </c>
      <c r="J33" t="e">
        <f t="shared" si="1"/>
        <v>#N/A</v>
      </c>
      <c r="K33" t="e">
        <f t="shared" si="2"/>
        <v>#N/A</v>
      </c>
      <c r="N33">
        <v>7.3087220000000004</v>
      </c>
      <c r="O33">
        <v>6.4790000000000001</v>
      </c>
      <c r="AB33" s="15" t="s">
        <v>179</v>
      </c>
      <c r="AC33" s="16">
        <v>4.7439999999999998</v>
      </c>
    </row>
    <row r="34" spans="1:29" x14ac:dyDescent="0.25">
      <c r="A34" t="s">
        <v>143</v>
      </c>
      <c r="B34">
        <v>8.9420979999999997</v>
      </c>
      <c r="C34">
        <v>2.9903339999999998</v>
      </c>
      <c r="D34">
        <f>+VLOOKUP(A34,$AB$2:$AC$184,2,0)</f>
        <v>2.0590000000000002</v>
      </c>
      <c r="E34">
        <f t="shared" si="0"/>
        <v>14.537730986009926</v>
      </c>
      <c r="F34" s="5"/>
      <c r="G34" t="s">
        <v>189</v>
      </c>
      <c r="H34">
        <v>17.73414</v>
      </c>
      <c r="I34">
        <v>4.2111929999999997</v>
      </c>
      <c r="J34">
        <f t="shared" si="1"/>
        <v>10.53</v>
      </c>
      <c r="K34">
        <f t="shared" si="2"/>
        <v>16.16973888411016</v>
      </c>
      <c r="N34">
        <v>2.5158529999999999</v>
      </c>
      <c r="O34">
        <v>6.53</v>
      </c>
      <c r="AB34" s="15" t="s">
        <v>180</v>
      </c>
      <c r="AC34" s="16">
        <v>10.478</v>
      </c>
    </row>
    <row r="35" spans="1:29" x14ac:dyDescent="0.25">
      <c r="A35" t="s">
        <v>28</v>
      </c>
      <c r="B35">
        <v>27.53059</v>
      </c>
      <c r="C35">
        <v>5.2469599999999996</v>
      </c>
      <c r="D35">
        <f>+VLOOKUP(A35,$AB$2:$AC$184,2,0)</f>
        <v>0.32500000000000001</v>
      </c>
      <c r="E35">
        <f t="shared" si="0"/>
        <v>12.691580461311874</v>
      </c>
      <c r="F35" s="5"/>
      <c r="G35" t="s">
        <v>190</v>
      </c>
      <c r="H35">
        <v>5.6750759999999998</v>
      </c>
      <c r="I35">
        <v>2.3822420000000002</v>
      </c>
      <c r="J35">
        <f t="shared" si="1"/>
        <v>5.5609999999999999</v>
      </c>
      <c r="K35">
        <f t="shared" si="2"/>
        <v>15.531288506169702</v>
      </c>
      <c r="N35">
        <v>7.1421749999999999</v>
      </c>
      <c r="O35">
        <v>6.66</v>
      </c>
      <c r="AB35" s="15" t="s">
        <v>181</v>
      </c>
      <c r="AC35" s="16">
        <v>17.399000000000001</v>
      </c>
    </row>
    <row r="36" spans="1:29" x14ac:dyDescent="0.25">
      <c r="A36" t="s">
        <v>29</v>
      </c>
      <c r="B36">
        <v>3.7031990000000001</v>
      </c>
      <c r="C36">
        <v>1.9243699999999999</v>
      </c>
      <c r="D36">
        <f>+VLOOKUP(A36,$AB$2:$AC$184,2,0)</f>
        <v>0.42299999999999999</v>
      </c>
      <c r="E36">
        <f t="shared" si="0"/>
        <v>12.955127458028414</v>
      </c>
      <c r="F36" s="5"/>
      <c r="G36" t="s">
        <v>191</v>
      </c>
      <c r="H36">
        <v>17.562169999999998</v>
      </c>
      <c r="I36">
        <v>4.1907240000000003</v>
      </c>
      <c r="J36">
        <f t="shared" si="1"/>
        <v>10.055999999999999</v>
      </c>
      <c r="K36">
        <f t="shared" si="2"/>
        <v>16.12368002925222</v>
      </c>
      <c r="N36">
        <v>5.0933250000000001</v>
      </c>
      <c r="O36">
        <v>7.1390000000000002</v>
      </c>
      <c r="AB36" s="15" t="s">
        <v>182</v>
      </c>
      <c r="AC36" s="16">
        <v>1348.1210000000001</v>
      </c>
    </row>
    <row r="37" spans="1:29" x14ac:dyDescent="0.25">
      <c r="A37" t="s">
        <v>310</v>
      </c>
      <c r="B37">
        <v>29.469989999999999</v>
      </c>
      <c r="C37">
        <v>5.4286269999999996</v>
      </c>
      <c r="F37" s="5"/>
      <c r="G37" t="s">
        <v>192</v>
      </c>
      <c r="H37">
        <v>7.9363849999999996</v>
      </c>
      <c r="I37">
        <v>2.8171590000000002</v>
      </c>
      <c r="J37">
        <f t="shared" si="1"/>
        <v>15.005000000000001</v>
      </c>
      <c r="K37">
        <f t="shared" si="2"/>
        <v>16.523894036856603</v>
      </c>
      <c r="N37">
        <v>3.6068730000000002</v>
      </c>
      <c r="O37">
        <v>7.1459999999999999</v>
      </c>
      <c r="AB37" s="15" t="s">
        <v>183</v>
      </c>
      <c r="AC37" s="16">
        <v>46.052</v>
      </c>
    </row>
    <row r="38" spans="1:29" x14ac:dyDescent="0.25">
      <c r="A38" t="s">
        <v>30</v>
      </c>
      <c r="B38">
        <v>2.5439129999999999</v>
      </c>
      <c r="C38">
        <v>1.594965</v>
      </c>
      <c r="D38">
        <f>+VLOOKUP(A38,$AB$2:$AC$184,2,0)</f>
        <v>1.2889999999999999</v>
      </c>
      <c r="E38">
        <f t="shared" si="0"/>
        <v>14.069377281921325</v>
      </c>
      <c r="F38" s="5"/>
      <c r="G38" t="s">
        <v>193</v>
      </c>
      <c r="H38">
        <v>3.2507739999999998</v>
      </c>
      <c r="I38">
        <v>1.8029900000000001</v>
      </c>
      <c r="J38">
        <f t="shared" si="1"/>
        <v>79.355999999999995</v>
      </c>
      <c r="K38">
        <f t="shared" si="2"/>
        <v>18.189454616444799</v>
      </c>
      <c r="N38">
        <v>11.75328</v>
      </c>
      <c r="O38">
        <v>7.4109999999999996</v>
      </c>
      <c r="AB38" s="15" t="s">
        <v>9</v>
      </c>
      <c r="AC38" s="16">
        <v>0.68</v>
      </c>
    </row>
    <row r="39" spans="1:29" x14ac:dyDescent="0.25">
      <c r="A39" t="s">
        <v>311</v>
      </c>
      <c r="B39">
        <v>7.7929539999999999</v>
      </c>
      <c r="C39">
        <v>2.7915860000000001</v>
      </c>
      <c r="F39" s="5"/>
      <c r="G39" t="s">
        <v>194</v>
      </c>
      <c r="H39">
        <v>6.9670110000000003</v>
      </c>
      <c r="I39">
        <v>2.63951</v>
      </c>
      <c r="J39">
        <f t="shared" si="1"/>
        <v>5.9039999999999999</v>
      </c>
      <c r="K39">
        <f t="shared" si="2"/>
        <v>15.591140645262445</v>
      </c>
      <c r="N39">
        <v>5.0459199999999997</v>
      </c>
      <c r="O39">
        <v>7.431</v>
      </c>
      <c r="AB39" s="15" t="s">
        <v>184</v>
      </c>
      <c r="AC39" s="16">
        <v>72.570999999999998</v>
      </c>
    </row>
    <row r="40" spans="1:29" x14ac:dyDescent="0.25">
      <c r="A40" t="s">
        <v>32</v>
      </c>
      <c r="B40">
        <v>201.20429999999999</v>
      </c>
      <c r="C40">
        <v>14.18465</v>
      </c>
      <c r="D40">
        <f>+VLOOKUP(A40,$AB$2:$AC$184,2,0)</f>
        <v>0.62</v>
      </c>
      <c r="E40">
        <f t="shared" si="0"/>
        <v>13.337474757021274</v>
      </c>
      <c r="F40" s="5"/>
      <c r="G40" t="s">
        <v>195</v>
      </c>
      <c r="H40">
        <v>31.129570000000001</v>
      </c>
      <c r="I40">
        <v>5.5793879999999998</v>
      </c>
      <c r="J40">
        <f t="shared" si="1"/>
        <v>5.4889999999999999</v>
      </c>
      <c r="K40">
        <f t="shared" si="2"/>
        <v>15.518256647532025</v>
      </c>
      <c r="N40">
        <v>2.6086839999999998</v>
      </c>
      <c r="O40">
        <v>7.5940000000000003</v>
      </c>
      <c r="AB40" s="15" t="s">
        <v>185</v>
      </c>
      <c r="AC40" s="16">
        <v>3.9769999999999999</v>
      </c>
    </row>
    <row r="41" spans="1:29" x14ac:dyDescent="0.25">
      <c r="A41" t="s">
        <v>33</v>
      </c>
      <c r="B41">
        <v>11.95983</v>
      </c>
      <c r="C41">
        <v>3.4582989999999998</v>
      </c>
      <c r="D41">
        <f>+VLOOKUP(A41,$AB$2:$AC$184,2,0)</f>
        <v>2.1379999999999999</v>
      </c>
      <c r="E41">
        <f t="shared" si="0"/>
        <v>14.575381370567127</v>
      </c>
      <c r="F41" s="5"/>
      <c r="G41" t="s">
        <v>196</v>
      </c>
      <c r="H41">
        <v>35.143090000000001</v>
      </c>
      <c r="I41">
        <v>5.9281610000000002</v>
      </c>
      <c r="J41">
        <f t="shared" si="1"/>
        <v>86.834000000000003</v>
      </c>
      <c r="K41">
        <f t="shared" si="2"/>
        <v>18.2795088080033</v>
      </c>
      <c r="N41">
        <v>1.720783</v>
      </c>
      <c r="O41">
        <v>7.8369999999999997</v>
      </c>
      <c r="AB41" s="15" t="s">
        <v>186</v>
      </c>
      <c r="AC41" s="16">
        <v>4.6130000000000004</v>
      </c>
    </row>
    <row r="42" spans="1:29" x14ac:dyDescent="0.25">
      <c r="F42" s="5"/>
      <c r="G42" t="s">
        <v>197</v>
      </c>
      <c r="H42">
        <v>23.28961</v>
      </c>
      <c r="I42">
        <v>4.8259309999999997</v>
      </c>
      <c r="J42">
        <f t="shared" si="1"/>
        <v>5.4009999999999998</v>
      </c>
      <c r="K42">
        <f t="shared" si="2"/>
        <v>15.502094679575029</v>
      </c>
      <c r="N42">
        <v>12.742380000000001</v>
      </c>
      <c r="O42">
        <v>7.8490000000000002</v>
      </c>
      <c r="AB42" s="15" t="s">
        <v>187</v>
      </c>
      <c r="AC42" s="16">
        <v>22.687000000000001</v>
      </c>
    </row>
    <row r="43" spans="1:29" x14ac:dyDescent="0.25">
      <c r="A43" t="s">
        <v>312</v>
      </c>
      <c r="B43">
        <v>61.685850000000002</v>
      </c>
      <c r="C43">
        <v>7.8540340000000004</v>
      </c>
      <c r="F43" s="5"/>
      <c r="G43" t="s">
        <v>198</v>
      </c>
      <c r="H43">
        <v>3.1566019999999999</v>
      </c>
      <c r="I43">
        <v>1.776683</v>
      </c>
      <c r="J43">
        <f t="shared" si="1"/>
        <v>63.087000000000003</v>
      </c>
      <c r="K43">
        <f t="shared" si="2"/>
        <v>17.96002528409895</v>
      </c>
      <c r="N43">
        <v>2.8750680000000002</v>
      </c>
      <c r="O43">
        <v>8.2149999999999999</v>
      </c>
      <c r="AB43" s="15" t="s">
        <v>188</v>
      </c>
      <c r="AC43" s="16">
        <v>4.4160000000000004</v>
      </c>
    </row>
    <row r="44" spans="1:29" x14ac:dyDescent="0.25">
      <c r="A44" t="s">
        <v>34</v>
      </c>
      <c r="B44">
        <v>61.649470000000001</v>
      </c>
      <c r="C44">
        <v>7.8517169999999998</v>
      </c>
      <c r="D44">
        <f t="shared" ref="D44:D58" si="4">+VLOOKUP(A44,$AB$2:$AC$184,2,0)</f>
        <v>1.768</v>
      </c>
      <c r="E44">
        <f t="shared" si="0"/>
        <v>14.385359522179726</v>
      </c>
      <c r="F44" s="5"/>
      <c r="G44" t="s">
        <v>199</v>
      </c>
      <c r="H44">
        <v>39.73507</v>
      </c>
      <c r="I44">
        <v>6.3035759999999996</v>
      </c>
      <c r="J44">
        <f t="shared" si="1"/>
        <v>4.4690000000000003</v>
      </c>
      <c r="K44">
        <f t="shared" si="2"/>
        <v>15.312675227915589</v>
      </c>
      <c r="N44">
        <v>1.5459020000000001</v>
      </c>
      <c r="O44">
        <v>8.4169999999999998</v>
      </c>
      <c r="AB44" s="15" t="s">
        <v>10</v>
      </c>
      <c r="AC44" s="16">
        <v>0.81599999999999995</v>
      </c>
    </row>
    <row r="45" spans="1:29" x14ac:dyDescent="0.25">
      <c r="A45" t="s">
        <v>35</v>
      </c>
      <c r="B45">
        <v>10.318300000000001</v>
      </c>
      <c r="C45">
        <v>3.2122099999999998</v>
      </c>
      <c r="D45">
        <f t="shared" si="4"/>
        <v>0.183</v>
      </c>
      <c r="E45">
        <f t="shared" si="0"/>
        <v>12.117241431823558</v>
      </c>
      <c r="F45" s="5"/>
      <c r="G45" t="s">
        <v>200</v>
      </c>
      <c r="H45">
        <v>3.58419</v>
      </c>
      <c r="I45">
        <v>1.8931960000000001</v>
      </c>
      <c r="J45">
        <f t="shared" si="1"/>
        <v>81.777000000000001</v>
      </c>
      <c r="K45">
        <f t="shared" si="2"/>
        <v>18.219506588442137</v>
      </c>
      <c r="N45">
        <v>6.1174270000000002</v>
      </c>
      <c r="O45">
        <v>8.4359999999999999</v>
      </c>
      <c r="AB45" s="15" t="s">
        <v>189</v>
      </c>
      <c r="AC45" s="16">
        <v>10.53</v>
      </c>
    </row>
    <row r="46" spans="1:29" x14ac:dyDescent="0.25">
      <c r="A46" s="15" t="s">
        <v>36</v>
      </c>
      <c r="B46">
        <v>21.23949</v>
      </c>
      <c r="C46">
        <v>4.6086320000000001</v>
      </c>
      <c r="D46">
        <f t="shared" si="4"/>
        <v>0.16900000000000001</v>
      </c>
      <c r="E46">
        <f t="shared" si="0"/>
        <v>12.037653993905211</v>
      </c>
      <c r="F46" s="5"/>
      <c r="G46" t="s">
        <v>201</v>
      </c>
      <c r="H46">
        <v>6.1586939999999997</v>
      </c>
      <c r="I46">
        <v>2.4816720000000001</v>
      </c>
      <c r="J46">
        <f t="shared" si="1"/>
        <v>24.303999999999998</v>
      </c>
      <c r="K46">
        <f t="shared" si="2"/>
        <v>17.006151503817691</v>
      </c>
      <c r="N46">
        <v>17.88212</v>
      </c>
      <c r="O46">
        <v>9.1219999999999999</v>
      </c>
      <c r="AB46" s="15" t="s">
        <v>190</v>
      </c>
      <c r="AC46" s="16">
        <v>5.5609999999999999</v>
      </c>
    </row>
    <row r="47" spans="1:29" x14ac:dyDescent="0.25">
      <c r="A47" t="s">
        <v>37</v>
      </c>
      <c r="B47">
        <v>46.393439999999998</v>
      </c>
      <c r="C47">
        <v>6.8112729999999999</v>
      </c>
      <c r="D47">
        <f t="shared" si="4"/>
        <v>9.0999999999999998E-2</v>
      </c>
      <c r="E47">
        <f t="shared" si="0"/>
        <v>11.418614785498987</v>
      </c>
      <c r="F47" s="5"/>
      <c r="G47" t="s">
        <v>202</v>
      </c>
      <c r="H47">
        <v>9.5990749999999991</v>
      </c>
      <c r="I47">
        <v>3.0982379999999998</v>
      </c>
      <c r="J47">
        <f t="shared" si="1"/>
        <v>11.194000000000001</v>
      </c>
      <c r="K47">
        <f t="shared" si="2"/>
        <v>16.230888478433442</v>
      </c>
      <c r="N47">
        <v>5.7458169999999997</v>
      </c>
      <c r="O47">
        <v>9.4339999999999993</v>
      </c>
      <c r="R47" s="7" t="s">
        <v>753</v>
      </c>
      <c r="AB47" s="15" t="s">
        <v>11</v>
      </c>
      <c r="AC47" s="16">
        <v>0.84499999999999997</v>
      </c>
    </row>
    <row r="48" spans="1:29" x14ac:dyDescent="0.25">
      <c r="A48" t="s">
        <v>38</v>
      </c>
      <c r="B48">
        <v>25.320350000000001</v>
      </c>
      <c r="C48">
        <v>5.0319330000000004</v>
      </c>
      <c r="D48">
        <f t="shared" si="4"/>
        <v>2.0209999999999999</v>
      </c>
      <c r="E48">
        <f t="shared" si="0"/>
        <v>14.519102996385758</v>
      </c>
      <c r="F48" s="5"/>
      <c r="G48" t="s">
        <v>203</v>
      </c>
      <c r="H48">
        <v>1.395912</v>
      </c>
      <c r="I48">
        <v>1.181487</v>
      </c>
      <c r="J48">
        <f t="shared" si="1"/>
        <v>14.736000000000001</v>
      </c>
      <c r="K48">
        <f t="shared" si="2"/>
        <v>16.505804037477226</v>
      </c>
      <c r="N48">
        <v>2.6826340000000002</v>
      </c>
      <c r="O48">
        <v>9.4499999999999993</v>
      </c>
      <c r="AB48" s="17" t="s">
        <v>12</v>
      </c>
      <c r="AC48" s="16">
        <v>7.0999999999999994E-2</v>
      </c>
    </row>
    <row r="49" spans="1:29" x14ac:dyDescent="0.25">
      <c r="A49" t="s">
        <v>39</v>
      </c>
      <c r="B49">
        <v>89.963310000000007</v>
      </c>
      <c r="C49">
        <v>9.4848999999999997</v>
      </c>
      <c r="D49">
        <f t="shared" si="4"/>
        <v>0.54</v>
      </c>
      <c r="E49">
        <f t="shared" si="0"/>
        <v>13.199324418540456</v>
      </c>
      <c r="F49" s="5"/>
      <c r="G49" t="s">
        <v>204</v>
      </c>
      <c r="H49">
        <v>2.5821139999999998</v>
      </c>
      <c r="I49">
        <v>1.6068960000000001</v>
      </c>
      <c r="J49">
        <f t="shared" si="1"/>
        <v>10.589</v>
      </c>
      <c r="K49">
        <f t="shared" si="2"/>
        <v>16.175326284412591</v>
      </c>
      <c r="N49">
        <v>1.779647</v>
      </c>
      <c r="O49">
        <v>9.9139999999999997</v>
      </c>
      <c r="AB49" s="15" t="s">
        <v>191</v>
      </c>
      <c r="AC49" s="16">
        <v>10.055999999999999</v>
      </c>
    </row>
    <row r="50" spans="1:29" x14ac:dyDescent="0.25">
      <c r="A50" t="s">
        <v>40</v>
      </c>
      <c r="B50">
        <v>19.938310000000001</v>
      </c>
      <c r="C50">
        <v>4.4652329999999996</v>
      </c>
      <c r="D50">
        <f t="shared" si="4"/>
        <v>5.6000000000000001E-2</v>
      </c>
      <c r="E50">
        <f t="shared" si="0"/>
        <v>10.933106969717286</v>
      </c>
      <c r="F50" s="5"/>
      <c r="G50" t="s">
        <v>205</v>
      </c>
      <c r="H50">
        <v>12.22714</v>
      </c>
      <c r="I50">
        <v>3.4967320000000002</v>
      </c>
      <c r="J50">
        <f t="shared" si="1"/>
        <v>10.013</v>
      </c>
      <c r="K50">
        <f t="shared" si="2"/>
        <v>16.11939480668994</v>
      </c>
      <c r="N50">
        <v>3.8318490000000001</v>
      </c>
      <c r="O50">
        <v>9.9860000000000007</v>
      </c>
      <c r="AB50" s="15" t="s">
        <v>192</v>
      </c>
      <c r="AC50" s="16">
        <v>15.005000000000001</v>
      </c>
    </row>
    <row r="51" spans="1:29" x14ac:dyDescent="0.25">
      <c r="A51" t="s">
        <v>41</v>
      </c>
      <c r="B51">
        <v>14.771660000000001</v>
      </c>
      <c r="C51">
        <v>3.8433920000000001</v>
      </c>
      <c r="D51">
        <f t="shared" si="4"/>
        <v>0.16700000000000001</v>
      </c>
      <c r="E51">
        <f t="shared" si="0"/>
        <v>12.025749091398891</v>
      </c>
      <c r="F51" s="5"/>
      <c r="G51" t="s">
        <v>206</v>
      </c>
      <c r="H51">
        <v>8.2660149999999994</v>
      </c>
      <c r="I51">
        <v>2.8750680000000002</v>
      </c>
      <c r="J51">
        <f t="shared" si="1"/>
        <v>8.2149999999999999</v>
      </c>
      <c r="K51">
        <f t="shared" si="2"/>
        <v>15.921472309453506</v>
      </c>
      <c r="N51">
        <v>3.4967320000000002</v>
      </c>
      <c r="O51">
        <v>10.013</v>
      </c>
      <c r="AB51" s="15" t="s">
        <v>193</v>
      </c>
      <c r="AC51" s="16">
        <v>79.355999999999995</v>
      </c>
    </row>
    <row r="52" spans="1:29" x14ac:dyDescent="0.25">
      <c r="A52" t="s">
        <v>42</v>
      </c>
      <c r="B52">
        <v>17.81035</v>
      </c>
      <c r="C52">
        <v>4.2202320000000002</v>
      </c>
      <c r="D52">
        <f t="shared" si="4"/>
        <v>0.11</v>
      </c>
      <c r="E52">
        <f t="shared" si="0"/>
        <v>11.608235644774552</v>
      </c>
      <c r="F52" s="5"/>
      <c r="G52" s="15" t="s">
        <v>207</v>
      </c>
      <c r="H52">
        <v>13.00953</v>
      </c>
      <c r="I52">
        <v>3.6068730000000002</v>
      </c>
      <c r="J52">
        <f t="shared" si="1"/>
        <v>7.1459999999999999</v>
      </c>
      <c r="K52">
        <f t="shared" si="2"/>
        <v>15.782063317565493</v>
      </c>
      <c r="N52">
        <v>4.1907240000000003</v>
      </c>
      <c r="O52">
        <v>10.055999999999999</v>
      </c>
      <c r="AB52" s="15" t="s">
        <v>194</v>
      </c>
      <c r="AC52" s="16">
        <v>5.9039999999999999</v>
      </c>
    </row>
    <row r="53" spans="1:29" x14ac:dyDescent="0.25">
      <c r="A53" t="s">
        <v>43</v>
      </c>
      <c r="B53">
        <v>115.42359999999999</v>
      </c>
      <c r="C53">
        <v>10.743539999999999</v>
      </c>
      <c r="D53">
        <f t="shared" si="4"/>
        <v>0.53400000000000003</v>
      </c>
      <c r="E53">
        <f t="shared" si="0"/>
        <v>13.188151117942333</v>
      </c>
      <c r="F53" s="5"/>
      <c r="G53" t="s">
        <v>208</v>
      </c>
      <c r="H53">
        <v>14.683059999999999</v>
      </c>
      <c r="I53">
        <v>3.8318490000000001</v>
      </c>
      <c r="J53">
        <f t="shared" si="1"/>
        <v>9.9860000000000007</v>
      </c>
      <c r="K53">
        <f t="shared" si="2"/>
        <v>16.116694670042691</v>
      </c>
      <c r="N53">
        <v>15.98211</v>
      </c>
      <c r="O53">
        <v>10.208</v>
      </c>
      <c r="AB53" s="15" t="s">
        <v>13</v>
      </c>
      <c r="AC53" s="16">
        <v>1.351</v>
      </c>
    </row>
    <row r="54" spans="1:29" x14ac:dyDescent="0.25">
      <c r="A54" t="s">
        <v>44</v>
      </c>
      <c r="B54">
        <v>14.12846</v>
      </c>
      <c r="C54">
        <v>3.7587839999999999</v>
      </c>
      <c r="D54">
        <f t="shared" si="4"/>
        <v>1.1759999999999999</v>
      </c>
      <c r="E54">
        <f t="shared" si="0"/>
        <v>13.977629407440709</v>
      </c>
      <c r="F54" s="5"/>
      <c r="G54" t="s">
        <v>209</v>
      </c>
      <c r="H54">
        <v>8.0038479999999996</v>
      </c>
      <c r="I54">
        <v>2.829107</v>
      </c>
      <c r="J54">
        <f t="shared" si="1"/>
        <v>1206.9169999999999</v>
      </c>
      <c r="K54">
        <f t="shared" si="2"/>
        <v>20.911335011162965</v>
      </c>
      <c r="N54">
        <v>9.2175560000000001</v>
      </c>
      <c r="O54">
        <v>10.478</v>
      </c>
      <c r="AB54" s="15" t="s">
        <v>195</v>
      </c>
      <c r="AC54" s="16">
        <v>5.4889999999999999</v>
      </c>
    </row>
    <row r="55" spans="1:29" x14ac:dyDescent="0.25">
      <c r="A55" t="s">
        <v>134</v>
      </c>
      <c r="B55">
        <v>89.894159999999999</v>
      </c>
      <c r="C55">
        <v>9.4812530000000006</v>
      </c>
      <c r="D55">
        <f t="shared" si="4"/>
        <v>1.093</v>
      </c>
      <c r="E55">
        <f t="shared" si="0"/>
        <v>13.904436767158675</v>
      </c>
      <c r="F55" s="5"/>
      <c r="G55" t="s">
        <v>210</v>
      </c>
      <c r="H55">
        <v>27.410920000000001</v>
      </c>
      <c r="I55">
        <v>5.235544</v>
      </c>
      <c r="J55">
        <f t="shared" si="1"/>
        <v>241.03</v>
      </c>
      <c r="K55">
        <f t="shared" si="2"/>
        <v>19.300431965035571</v>
      </c>
      <c r="N55">
        <v>4.2111929999999997</v>
      </c>
      <c r="O55">
        <v>10.53</v>
      </c>
      <c r="AB55" s="15" t="s">
        <v>14</v>
      </c>
      <c r="AC55" s="16">
        <v>1.34</v>
      </c>
    </row>
    <row r="56" spans="1:29" x14ac:dyDescent="0.25">
      <c r="A56" t="s">
        <v>46</v>
      </c>
      <c r="B56">
        <v>7.6638590000000004</v>
      </c>
      <c r="C56">
        <v>2.7683680000000002</v>
      </c>
      <c r="D56">
        <f t="shared" si="4"/>
        <v>0.104</v>
      </c>
      <c r="E56">
        <f t="shared" si="0"/>
        <v>11.552146178123509</v>
      </c>
      <c r="F56" s="5"/>
      <c r="G56" t="s">
        <v>211</v>
      </c>
      <c r="H56">
        <v>15.427099999999999</v>
      </c>
      <c r="I56">
        <v>3.9277350000000002</v>
      </c>
      <c r="J56">
        <f t="shared" si="1"/>
        <v>75.858999999999995</v>
      </c>
      <c r="K56">
        <f t="shared" si="2"/>
        <v>18.144386911960446</v>
      </c>
      <c r="N56">
        <v>1.6068960000000001</v>
      </c>
      <c r="O56">
        <v>10.589</v>
      </c>
      <c r="AB56" s="15" t="s">
        <v>196</v>
      </c>
      <c r="AC56" s="16">
        <v>86.834000000000003</v>
      </c>
    </row>
    <row r="57" spans="1:29" x14ac:dyDescent="0.25">
      <c r="A57" t="s">
        <v>47</v>
      </c>
      <c r="B57">
        <v>31.290030000000002</v>
      </c>
      <c r="C57">
        <v>5.5937489999999999</v>
      </c>
      <c r="D57">
        <f t="shared" si="4"/>
        <v>1.323</v>
      </c>
      <c r="E57">
        <f t="shared" si="0"/>
        <v>14.095412443097093</v>
      </c>
      <c r="F57" s="5"/>
      <c r="G57" t="s">
        <v>212</v>
      </c>
      <c r="H57">
        <v>551.48429999999996</v>
      </c>
      <c r="I57">
        <v>23.483699999999999</v>
      </c>
      <c r="J57">
        <f t="shared" si="1"/>
        <v>32.847000000000001</v>
      </c>
      <c r="K57">
        <f t="shared" si="2"/>
        <v>17.307370974523671</v>
      </c>
      <c r="N57">
        <v>1.4286920000000001</v>
      </c>
      <c r="O57">
        <v>10.629</v>
      </c>
      <c r="AB57" s="15" t="s">
        <v>15</v>
      </c>
      <c r="AC57" s="16">
        <v>0.89400000000000002</v>
      </c>
    </row>
    <row r="58" spans="1:29" x14ac:dyDescent="0.25">
      <c r="A58" t="s">
        <v>49</v>
      </c>
      <c r="B58">
        <v>20.03349</v>
      </c>
      <c r="C58">
        <v>4.4758789999999999</v>
      </c>
      <c r="D58">
        <f t="shared" si="4"/>
        <v>0.245</v>
      </c>
      <c r="E58">
        <f t="shared" si="0"/>
        <v>12.409013489526863</v>
      </c>
      <c r="F58" s="5"/>
      <c r="G58" t="s">
        <v>213</v>
      </c>
      <c r="H58">
        <v>30.18093</v>
      </c>
      <c r="I58">
        <v>5.4937170000000002</v>
      </c>
      <c r="J58">
        <f t="shared" si="1"/>
        <v>4.5810000000000004</v>
      </c>
      <c r="K58">
        <f t="shared" si="2"/>
        <v>15.337427872868879</v>
      </c>
      <c r="N58">
        <v>1.668919</v>
      </c>
      <c r="O58">
        <v>10.654999999999999</v>
      </c>
      <c r="AB58" s="15" t="s">
        <v>197</v>
      </c>
      <c r="AC58" s="16">
        <v>5.4009999999999998</v>
      </c>
    </row>
    <row r="59" spans="1:29" x14ac:dyDescent="0.25">
      <c r="C59" s="42"/>
      <c r="F59" s="5"/>
      <c r="G59" t="s">
        <v>214</v>
      </c>
      <c r="H59">
        <v>6.8052320000000002</v>
      </c>
      <c r="I59">
        <v>2.6086839999999998</v>
      </c>
      <c r="J59">
        <f t="shared" si="1"/>
        <v>7.5940000000000003</v>
      </c>
      <c r="K59">
        <f t="shared" si="2"/>
        <v>15.842869019773884</v>
      </c>
      <c r="N59">
        <v>2.657915</v>
      </c>
      <c r="O59">
        <v>10.657999999999999</v>
      </c>
      <c r="AB59" s="15" t="s">
        <v>198</v>
      </c>
      <c r="AC59" s="16">
        <v>63.087000000000003</v>
      </c>
    </row>
    <row r="60" spans="1:29" x14ac:dyDescent="0.25">
      <c r="B60" s="64" t="s">
        <v>554</v>
      </c>
      <c r="C60" s="42">
        <f>+_xlfn.PERCENTILE.EXC(C3:C58,0.5)</f>
        <v>4.4758789999999999</v>
      </c>
      <c r="F60" s="5" t="str">
        <f t="shared" ref="F60:F93" si="5">+IF(D60&gt;3,"ERROR","")</f>
        <v/>
      </c>
      <c r="G60" t="s">
        <v>215</v>
      </c>
      <c r="H60">
        <v>3.5876619999999999</v>
      </c>
      <c r="I60">
        <v>1.894112</v>
      </c>
      <c r="J60">
        <f t="shared" si="1"/>
        <v>60.625999999999998</v>
      </c>
      <c r="K60">
        <f t="shared" si="2"/>
        <v>17.920234401931243</v>
      </c>
      <c r="N60">
        <v>1.684178</v>
      </c>
      <c r="O60">
        <v>10.952</v>
      </c>
      <c r="AB60" s="15" t="s">
        <v>16</v>
      </c>
      <c r="AC60" s="16">
        <v>1.518</v>
      </c>
    </row>
    <row r="61" spans="1:29" x14ac:dyDescent="0.25">
      <c r="F61" s="5" t="str">
        <f t="shared" si="5"/>
        <v/>
      </c>
      <c r="G61" t="s">
        <v>216</v>
      </c>
      <c r="H61">
        <v>6.6349359999999997</v>
      </c>
      <c r="I61">
        <v>2.5758369999999999</v>
      </c>
      <c r="J61">
        <f t="shared" si="1"/>
        <v>127.819</v>
      </c>
      <c r="K61">
        <f t="shared" si="2"/>
        <v>18.666125758654008</v>
      </c>
      <c r="N61">
        <v>3.0982379999999998</v>
      </c>
      <c r="O61">
        <v>11.194000000000001</v>
      </c>
      <c r="AB61" s="15" t="s">
        <v>17</v>
      </c>
      <c r="AC61" s="16">
        <v>1.7989999999999999</v>
      </c>
    </row>
    <row r="62" spans="1:29" x14ac:dyDescent="0.25">
      <c r="F62" s="5" t="str">
        <f t="shared" si="5"/>
        <v/>
      </c>
      <c r="G62" t="s">
        <v>217</v>
      </c>
      <c r="H62">
        <v>24.432200000000002</v>
      </c>
      <c r="I62">
        <v>4.9428939999999999</v>
      </c>
      <c r="J62">
        <f t="shared" si="1"/>
        <v>6.2530000000000001</v>
      </c>
      <c r="K62">
        <f t="shared" si="2"/>
        <v>15.648571906549435</v>
      </c>
      <c r="N62">
        <v>6.575914</v>
      </c>
      <c r="O62">
        <v>12.574999999999999</v>
      </c>
      <c r="AB62" s="15" t="s">
        <v>199</v>
      </c>
      <c r="AC62" s="16">
        <v>4.4690000000000003</v>
      </c>
    </row>
    <row r="63" spans="1:29" x14ac:dyDescent="0.25">
      <c r="F63" s="5" t="str">
        <f t="shared" si="5"/>
        <v/>
      </c>
      <c r="G63" t="s">
        <v>218</v>
      </c>
      <c r="H63">
        <v>109.7565</v>
      </c>
      <c r="I63">
        <v>10.476470000000001</v>
      </c>
      <c r="J63">
        <f t="shared" si="1"/>
        <v>16.673999999999999</v>
      </c>
      <c r="K63">
        <f t="shared" si="2"/>
        <v>16.629361177952696</v>
      </c>
      <c r="N63">
        <v>1.9306620000000001</v>
      </c>
      <c r="O63">
        <v>13.443</v>
      </c>
      <c r="AB63" s="15" t="s">
        <v>200</v>
      </c>
      <c r="AC63" s="16">
        <v>81.777000000000001</v>
      </c>
    </row>
    <row r="64" spans="1:29" x14ac:dyDescent="0.25">
      <c r="F64" s="5" t="str">
        <f t="shared" si="5"/>
        <v/>
      </c>
      <c r="G64" t="s">
        <v>219</v>
      </c>
      <c r="H64">
        <v>5.0069429999999997</v>
      </c>
      <c r="I64">
        <v>2.2376200000000002</v>
      </c>
      <c r="J64">
        <f t="shared" si="1"/>
        <v>40.909999999999997</v>
      </c>
      <c r="K64">
        <f t="shared" si="2"/>
        <v>17.52688508990558</v>
      </c>
      <c r="N64">
        <v>7.0424930000000003</v>
      </c>
      <c r="O64">
        <v>13.585000000000001</v>
      </c>
      <c r="AB64" s="15" t="s">
        <v>201</v>
      </c>
      <c r="AC64" s="16">
        <v>24.303999999999998</v>
      </c>
    </row>
    <row r="65" spans="6:29" x14ac:dyDescent="0.25">
      <c r="F65" s="5" t="str">
        <f t="shared" si="5"/>
        <v/>
      </c>
      <c r="G65" t="s">
        <v>220</v>
      </c>
      <c r="H65">
        <v>11.74696</v>
      </c>
      <c r="I65">
        <v>3.427384</v>
      </c>
      <c r="J65">
        <f t="shared" si="1"/>
        <v>49.006</v>
      </c>
      <c r="K65">
        <f t="shared" si="2"/>
        <v>17.707453297558228</v>
      </c>
      <c r="N65">
        <v>1.181487</v>
      </c>
      <c r="O65">
        <v>14.736000000000001</v>
      </c>
      <c r="AB65" s="15" t="s">
        <v>202</v>
      </c>
      <c r="AC65" s="16">
        <v>11.194000000000001</v>
      </c>
    </row>
    <row r="66" spans="6:29" x14ac:dyDescent="0.25">
      <c r="F66" s="5" t="str">
        <f t="shared" si="5"/>
        <v/>
      </c>
      <c r="G66" t="s">
        <v>318</v>
      </c>
      <c r="H66">
        <v>63.687289999999997</v>
      </c>
      <c r="I66">
        <v>7.9804320000000004</v>
      </c>
      <c r="J66" t="e">
        <f t="shared" si="1"/>
        <v>#N/A</v>
      </c>
      <c r="K66" t="e">
        <f t="shared" si="2"/>
        <v>#N/A</v>
      </c>
      <c r="N66">
        <v>2.8171590000000002</v>
      </c>
      <c r="O66">
        <v>15.005000000000001</v>
      </c>
      <c r="AB66" s="17" t="s">
        <v>18</v>
      </c>
      <c r="AC66" s="16">
        <v>0.104</v>
      </c>
    </row>
    <row r="67" spans="6:29" x14ac:dyDescent="0.25">
      <c r="F67" s="5" t="str">
        <f t="shared" si="5"/>
        <v/>
      </c>
      <c r="G67" t="s">
        <v>319</v>
      </c>
      <c r="H67">
        <v>16.758510000000001</v>
      </c>
      <c r="I67">
        <v>4.0937159999999997</v>
      </c>
      <c r="J67" t="e">
        <f t="shared" ref="J67:J130" si="6">+VLOOKUP(G67,$AB$2:$AC$184,2,0)</f>
        <v>#N/A</v>
      </c>
      <c r="K67" t="e">
        <f t="shared" ref="K67:K130" si="7">+LN(J67*1000^2)</f>
        <v>#N/A</v>
      </c>
      <c r="N67">
        <v>2.148466</v>
      </c>
      <c r="O67">
        <v>15.034000000000001</v>
      </c>
      <c r="AB67" s="15" t="s">
        <v>203</v>
      </c>
      <c r="AC67" s="16">
        <v>14.736000000000001</v>
      </c>
    </row>
    <row r="68" spans="6:29" x14ac:dyDescent="0.25">
      <c r="F68" s="5" t="str">
        <f t="shared" si="5"/>
        <v/>
      </c>
      <c r="G68" t="s">
        <v>224</v>
      </c>
      <c r="H68">
        <v>48.067169999999997</v>
      </c>
      <c r="I68">
        <v>6.9330489999999996</v>
      </c>
      <c r="J68">
        <f t="shared" si="6"/>
        <v>3.9580000000000002</v>
      </c>
      <c r="K68">
        <f t="shared" si="7"/>
        <v>15.191249405144648</v>
      </c>
      <c r="N68">
        <v>2.3543720000000001</v>
      </c>
      <c r="O68">
        <v>15.085000000000001</v>
      </c>
      <c r="AB68" s="15" t="s">
        <v>204</v>
      </c>
      <c r="AC68" s="16">
        <v>10.589</v>
      </c>
    </row>
    <row r="69" spans="6:29" x14ac:dyDescent="0.25">
      <c r="F69" s="5" t="str">
        <f t="shared" si="5"/>
        <v/>
      </c>
      <c r="G69" t="s">
        <v>225</v>
      </c>
      <c r="H69">
        <v>989.74130000000002</v>
      </c>
      <c r="I69">
        <v>31.460159999999998</v>
      </c>
      <c r="J69">
        <f t="shared" si="6"/>
        <v>3.8759999999999999</v>
      </c>
      <c r="K69">
        <f t="shared" si="7"/>
        <v>15.170314251992794</v>
      </c>
      <c r="N69">
        <v>3.86022</v>
      </c>
      <c r="O69">
        <v>15.103</v>
      </c>
      <c r="AB69" s="15" t="s">
        <v>19</v>
      </c>
      <c r="AC69" s="16">
        <v>1.6830000000000001</v>
      </c>
    </row>
    <row r="70" spans="6:29" x14ac:dyDescent="0.25">
      <c r="F70" s="5" t="str">
        <f t="shared" si="5"/>
        <v/>
      </c>
      <c r="G70" t="s">
        <v>226</v>
      </c>
      <c r="H70">
        <v>53.41742</v>
      </c>
      <c r="I70">
        <v>7.3087220000000004</v>
      </c>
      <c r="J70">
        <f t="shared" si="6"/>
        <v>6.4790000000000001</v>
      </c>
      <c r="K70">
        <f t="shared" si="7"/>
        <v>15.684076735432095</v>
      </c>
      <c r="N70">
        <v>2.2497549999999999</v>
      </c>
      <c r="O70">
        <v>15.85</v>
      </c>
      <c r="AB70" s="17" t="s">
        <v>20</v>
      </c>
      <c r="AC70" s="16">
        <v>0.77500000000000002</v>
      </c>
    </row>
    <row r="71" spans="6:29" x14ac:dyDescent="0.25">
      <c r="F71" s="5" t="str">
        <f t="shared" si="5"/>
        <v/>
      </c>
      <c r="G71" t="s">
        <v>227</v>
      </c>
      <c r="H71">
        <v>49.931640000000002</v>
      </c>
      <c r="I71">
        <v>7.0662320000000003</v>
      </c>
      <c r="J71">
        <f t="shared" si="6"/>
        <v>3.2669999999999999</v>
      </c>
      <c r="K71">
        <f t="shared" si="7"/>
        <v>14.999382690583207</v>
      </c>
      <c r="N71">
        <v>5.7449019999999997</v>
      </c>
      <c r="O71">
        <v>16.166</v>
      </c>
      <c r="AB71" s="15" t="s">
        <v>205</v>
      </c>
      <c r="AC71" s="16">
        <v>10.013</v>
      </c>
    </row>
    <row r="72" spans="6:29" x14ac:dyDescent="0.25">
      <c r="F72" s="5" t="str">
        <f t="shared" si="5"/>
        <v/>
      </c>
      <c r="G72" t="s">
        <v>228</v>
      </c>
      <c r="H72">
        <v>14.65321</v>
      </c>
      <c r="I72">
        <v>3.8279510000000001</v>
      </c>
      <c r="J72">
        <f t="shared" si="6"/>
        <v>21.850999999999999</v>
      </c>
      <c r="K72">
        <f t="shared" si="7"/>
        <v>16.899757245049003</v>
      </c>
      <c r="N72">
        <v>10.476470000000001</v>
      </c>
      <c r="O72">
        <v>16.673999999999999</v>
      </c>
      <c r="AB72" s="15" t="s">
        <v>206</v>
      </c>
      <c r="AC72" s="16">
        <v>8.2149999999999999</v>
      </c>
    </row>
    <row r="73" spans="6:29" x14ac:dyDescent="0.25">
      <c r="F73" s="5" t="str">
        <f t="shared" si="5"/>
        <v/>
      </c>
      <c r="G73" t="s">
        <v>229</v>
      </c>
      <c r="H73">
        <v>33.003900000000002</v>
      </c>
      <c r="I73">
        <v>5.7449019999999997</v>
      </c>
      <c r="J73">
        <f t="shared" si="6"/>
        <v>16.166</v>
      </c>
      <c r="K73">
        <f t="shared" si="7"/>
        <v>16.598420829275927</v>
      </c>
      <c r="N73">
        <v>1.908166</v>
      </c>
      <c r="O73">
        <v>16.690000000000001</v>
      </c>
      <c r="AB73" s="15" t="s">
        <v>207</v>
      </c>
      <c r="AC73" s="16">
        <v>7.1459999999999999</v>
      </c>
    </row>
    <row r="74" spans="6:29" x14ac:dyDescent="0.25">
      <c r="F74" s="5" t="str">
        <f t="shared" si="5"/>
        <v/>
      </c>
      <c r="G74" t="s">
        <v>230</v>
      </c>
      <c r="H74">
        <v>17.753050000000002</v>
      </c>
      <c r="I74">
        <v>4.2134369999999999</v>
      </c>
      <c r="J74">
        <f t="shared" si="6"/>
        <v>28.731000000000002</v>
      </c>
      <c r="K74">
        <f t="shared" si="7"/>
        <v>17.173487237171866</v>
      </c>
      <c r="N74">
        <v>3.2207650000000001</v>
      </c>
      <c r="O74">
        <v>17.399000000000001</v>
      </c>
      <c r="AB74" s="15" t="s">
        <v>208</v>
      </c>
      <c r="AC74" s="16">
        <v>9.9860000000000007</v>
      </c>
    </row>
    <row r="75" spans="6:29" x14ac:dyDescent="0.25">
      <c r="F75" s="5" t="str">
        <f t="shared" si="5"/>
        <v/>
      </c>
      <c r="G75" t="s">
        <v>231</v>
      </c>
      <c r="H75">
        <v>5.0613960000000002</v>
      </c>
      <c r="I75">
        <v>2.2497549999999999</v>
      </c>
      <c r="J75">
        <f t="shared" si="6"/>
        <v>15.85</v>
      </c>
      <c r="K75">
        <f t="shared" si="7"/>
        <v>16.578680058287564</v>
      </c>
      <c r="N75">
        <v>11.399369999999999</v>
      </c>
      <c r="O75">
        <v>19.625</v>
      </c>
      <c r="AB75" s="15" t="s">
        <v>21</v>
      </c>
      <c r="AC75" s="16">
        <v>0.32600000000000001</v>
      </c>
    </row>
    <row r="76" spans="6:29" x14ac:dyDescent="0.25">
      <c r="F76" s="5" t="str">
        <f t="shared" si="5"/>
        <v/>
      </c>
      <c r="G76" t="s">
        <v>232</v>
      </c>
      <c r="H76">
        <v>24.789429999999999</v>
      </c>
      <c r="I76">
        <v>4.9788990000000002</v>
      </c>
      <c r="J76">
        <f t="shared" si="6"/>
        <v>3.2559999999999998</v>
      </c>
      <c r="K76">
        <f t="shared" si="7"/>
        <v>14.996010006104568</v>
      </c>
      <c r="N76">
        <v>2.2865639999999998</v>
      </c>
      <c r="O76">
        <v>20.541</v>
      </c>
      <c r="AB76" s="15" t="s">
        <v>209</v>
      </c>
      <c r="AC76" s="16">
        <v>1206.9169999999999</v>
      </c>
    </row>
    <row r="77" spans="6:29" x14ac:dyDescent="0.25">
      <c r="F77" s="5" t="str">
        <f t="shared" si="5"/>
        <v/>
      </c>
      <c r="G77" t="s">
        <v>233</v>
      </c>
      <c r="H77">
        <v>11.283149999999999</v>
      </c>
      <c r="I77">
        <v>3.3590409999999999</v>
      </c>
      <c r="J77">
        <f t="shared" si="6"/>
        <v>113.735</v>
      </c>
      <c r="K77">
        <f t="shared" si="7"/>
        <v>18.549381738968098</v>
      </c>
      <c r="N77">
        <v>3.4375179999999999</v>
      </c>
      <c r="O77">
        <v>20.934000000000001</v>
      </c>
      <c r="AB77" s="15" t="s">
        <v>210</v>
      </c>
      <c r="AC77" s="16">
        <v>241.03</v>
      </c>
    </row>
    <row r="78" spans="6:29" x14ac:dyDescent="0.25">
      <c r="F78" s="5" t="str">
        <f t="shared" si="5"/>
        <v/>
      </c>
      <c r="G78" t="s">
        <v>234</v>
      </c>
      <c r="H78">
        <v>49.86271</v>
      </c>
      <c r="I78">
        <v>7.0613539999999997</v>
      </c>
      <c r="J78">
        <f t="shared" si="6"/>
        <v>3.5569999999999999</v>
      </c>
      <c r="K78">
        <f t="shared" si="7"/>
        <v>15.084428050930592</v>
      </c>
      <c r="N78">
        <v>6.1344349999999999</v>
      </c>
      <c r="O78">
        <v>21.411999999999999</v>
      </c>
      <c r="AB78" s="15" t="s">
        <v>211</v>
      </c>
      <c r="AC78" s="16">
        <v>75.858999999999995</v>
      </c>
    </row>
    <row r="79" spans="6:29" x14ac:dyDescent="0.25">
      <c r="F79" s="5" t="str">
        <f t="shared" si="5"/>
        <v/>
      </c>
      <c r="G79" t="s">
        <v>31</v>
      </c>
      <c r="H79">
        <v>63.165970000000002</v>
      </c>
      <c r="I79">
        <v>7.9477019999999996</v>
      </c>
      <c r="J79">
        <f t="shared" si="6"/>
        <v>2.7959999999999998</v>
      </c>
      <c r="K79">
        <f t="shared" si="7"/>
        <v>14.843700382335838</v>
      </c>
      <c r="N79">
        <v>3.8279510000000001</v>
      </c>
      <c r="O79">
        <v>21.850999999999999</v>
      </c>
      <c r="AB79" s="15" t="s">
        <v>212</v>
      </c>
      <c r="AC79" s="16">
        <v>32.847000000000001</v>
      </c>
    </row>
    <row r="80" spans="6:29" x14ac:dyDescent="0.25">
      <c r="F80" s="5" t="str">
        <f t="shared" si="5"/>
        <v/>
      </c>
      <c r="G80" t="s">
        <v>235</v>
      </c>
      <c r="H80">
        <v>10.63641</v>
      </c>
      <c r="I80">
        <v>3.2613509999999999</v>
      </c>
      <c r="J80">
        <f t="shared" si="6"/>
        <v>32.186999999999998</v>
      </c>
      <c r="K80">
        <f t="shared" si="7"/>
        <v>17.287073202286994</v>
      </c>
      <c r="N80">
        <v>3.0816110000000001</v>
      </c>
      <c r="O80">
        <v>22.016999999999999</v>
      </c>
      <c r="AB80" s="15" t="s">
        <v>213</v>
      </c>
      <c r="AC80" s="16">
        <v>4.5810000000000004</v>
      </c>
    </row>
    <row r="81" spans="6:29" x14ac:dyDescent="0.25">
      <c r="F81" s="5" t="str">
        <f t="shared" si="5"/>
        <v/>
      </c>
      <c r="G81" t="s">
        <v>236</v>
      </c>
      <c r="H81">
        <v>9.4963280000000001</v>
      </c>
      <c r="I81">
        <v>3.0816110000000001</v>
      </c>
      <c r="J81">
        <f t="shared" si="6"/>
        <v>22.016999999999999</v>
      </c>
      <c r="K81">
        <f t="shared" si="7"/>
        <v>16.907325440195308</v>
      </c>
      <c r="N81">
        <v>3.7944119999999999</v>
      </c>
      <c r="O81">
        <v>22.687000000000001</v>
      </c>
      <c r="AB81" s="15" t="s">
        <v>214</v>
      </c>
      <c r="AC81" s="16">
        <v>7.5940000000000003</v>
      </c>
    </row>
    <row r="82" spans="6:29" x14ac:dyDescent="0.25">
      <c r="F82" s="5" t="str">
        <f t="shared" si="5"/>
        <v/>
      </c>
      <c r="G82" t="s">
        <v>238</v>
      </c>
      <c r="H82">
        <v>6.2637159999999996</v>
      </c>
      <c r="I82">
        <v>2.502742</v>
      </c>
      <c r="J82">
        <f t="shared" si="6"/>
        <v>28.46</v>
      </c>
      <c r="K82">
        <f t="shared" si="7"/>
        <v>17.16401015062598</v>
      </c>
      <c r="N82">
        <v>1.068759</v>
      </c>
      <c r="O82">
        <v>22.728999999999999</v>
      </c>
      <c r="AB82" s="15" t="s">
        <v>215</v>
      </c>
      <c r="AC82" s="16">
        <v>60.625999999999998</v>
      </c>
    </row>
    <row r="83" spans="6:29" x14ac:dyDescent="0.25">
      <c r="F83" s="5" t="str">
        <f t="shared" si="5"/>
        <v/>
      </c>
      <c r="G83" t="s">
        <v>239</v>
      </c>
      <c r="H83">
        <v>3.6410960000000001</v>
      </c>
      <c r="I83">
        <v>1.908166</v>
      </c>
      <c r="J83">
        <f t="shared" si="6"/>
        <v>16.690000000000001</v>
      </c>
      <c r="K83">
        <f t="shared" si="7"/>
        <v>16.630320295638018</v>
      </c>
      <c r="N83">
        <v>2.2182979999999999</v>
      </c>
      <c r="O83">
        <v>23.225000000000001</v>
      </c>
      <c r="AB83" s="17" t="s">
        <v>22</v>
      </c>
      <c r="AC83" s="16">
        <v>2.7410000000000001</v>
      </c>
    </row>
    <row r="84" spans="6:29" x14ac:dyDescent="0.25">
      <c r="F84" s="5" t="str">
        <f t="shared" si="5"/>
        <v/>
      </c>
      <c r="G84" t="s">
        <v>240</v>
      </c>
      <c r="H84">
        <v>3.9951759999999998</v>
      </c>
      <c r="I84">
        <v>1.998793</v>
      </c>
      <c r="J84">
        <f t="shared" si="6"/>
        <v>4.4160000000000004</v>
      </c>
      <c r="K84">
        <f t="shared" si="7"/>
        <v>15.300744866939068</v>
      </c>
      <c r="N84">
        <v>2.4816720000000001</v>
      </c>
      <c r="O84">
        <v>24.303999999999998</v>
      </c>
      <c r="AB84" s="15" t="s">
        <v>216</v>
      </c>
      <c r="AC84" s="16">
        <v>127.819</v>
      </c>
    </row>
    <row r="85" spans="6:29" x14ac:dyDescent="0.25">
      <c r="F85" s="5" t="str">
        <f t="shared" si="5"/>
        <v/>
      </c>
      <c r="G85" t="s">
        <v>241</v>
      </c>
      <c r="H85">
        <v>14.050140000000001</v>
      </c>
      <c r="I85">
        <v>3.7483520000000001</v>
      </c>
      <c r="J85">
        <f t="shared" si="6"/>
        <v>5.8890000000000002</v>
      </c>
      <c r="K85">
        <f t="shared" si="7"/>
        <v>15.588596761926707</v>
      </c>
      <c r="N85">
        <v>4.8548280000000004</v>
      </c>
      <c r="O85">
        <v>25.13</v>
      </c>
      <c r="AB85" s="15" t="s">
        <v>217</v>
      </c>
      <c r="AC85" s="16">
        <v>6.2530000000000001</v>
      </c>
    </row>
    <row r="86" spans="6:29" x14ac:dyDescent="0.25">
      <c r="F86" s="5" t="str">
        <f t="shared" si="5"/>
        <v/>
      </c>
      <c r="G86" t="s">
        <v>242</v>
      </c>
      <c r="H86">
        <v>5.5430669999999997</v>
      </c>
      <c r="I86">
        <v>2.3543720000000001</v>
      </c>
      <c r="J86">
        <f t="shared" si="6"/>
        <v>15.085000000000001</v>
      </c>
      <c r="K86">
        <f t="shared" si="7"/>
        <v>16.529211430575298</v>
      </c>
      <c r="N86">
        <v>4.2155430000000003</v>
      </c>
      <c r="O86">
        <v>28.169</v>
      </c>
      <c r="AB86" s="15" t="s">
        <v>218</v>
      </c>
      <c r="AC86" s="16">
        <v>16.673999999999999</v>
      </c>
    </row>
    <row r="87" spans="6:29" x14ac:dyDescent="0.25">
      <c r="F87" s="5" t="str">
        <f t="shared" si="5"/>
        <v/>
      </c>
      <c r="G87" t="s">
        <v>243</v>
      </c>
      <c r="H87">
        <v>42.766309999999997</v>
      </c>
      <c r="I87">
        <v>6.5395960000000004</v>
      </c>
      <c r="J87">
        <f t="shared" si="6"/>
        <v>160.34200000000001</v>
      </c>
      <c r="K87">
        <f t="shared" si="7"/>
        <v>18.892819591995114</v>
      </c>
      <c r="N87">
        <v>2.502742</v>
      </c>
      <c r="O87">
        <v>28.46</v>
      </c>
      <c r="AB87" s="15" t="s">
        <v>219</v>
      </c>
      <c r="AC87" s="16">
        <v>40.909999999999997</v>
      </c>
    </row>
    <row r="88" spans="6:29" x14ac:dyDescent="0.25">
      <c r="F88" s="5" t="str">
        <f t="shared" si="5"/>
        <v/>
      </c>
      <c r="G88" t="s">
        <v>244</v>
      </c>
      <c r="H88">
        <v>4.9523080000000004</v>
      </c>
      <c r="I88">
        <v>2.2253780000000001</v>
      </c>
      <c r="J88">
        <f t="shared" si="6"/>
        <v>4.9729999999999999</v>
      </c>
      <c r="K88">
        <f t="shared" si="7"/>
        <v>15.419533837696875</v>
      </c>
      <c r="N88">
        <v>4.2134369999999999</v>
      </c>
      <c r="O88">
        <v>28.731000000000002</v>
      </c>
      <c r="AB88" s="15" t="s">
        <v>23</v>
      </c>
      <c r="AC88" s="16">
        <v>0.105</v>
      </c>
    </row>
    <row r="89" spans="6:29" x14ac:dyDescent="0.25">
      <c r="F89" s="5" t="str">
        <f t="shared" si="5"/>
        <v/>
      </c>
      <c r="G89" t="s">
        <v>246</v>
      </c>
      <c r="H89">
        <v>4.2017920000000002</v>
      </c>
      <c r="I89">
        <v>2.0498270000000001</v>
      </c>
      <c r="J89">
        <f t="shared" si="6"/>
        <v>175.31</v>
      </c>
      <c r="K89">
        <f t="shared" si="7"/>
        <v>18.982066393330058</v>
      </c>
      <c r="N89">
        <v>4.3316990000000004</v>
      </c>
      <c r="O89">
        <v>28.841999999999999</v>
      </c>
      <c r="AB89" s="15" t="s">
        <v>220</v>
      </c>
      <c r="AC89" s="16">
        <v>49.006</v>
      </c>
    </row>
    <row r="90" spans="6:29" x14ac:dyDescent="0.25">
      <c r="F90" s="5" t="str">
        <f t="shared" si="5"/>
        <v/>
      </c>
      <c r="G90" t="s">
        <v>247</v>
      </c>
      <c r="H90">
        <v>17.68019</v>
      </c>
      <c r="I90">
        <v>4.2047819999999998</v>
      </c>
      <c r="J90">
        <f t="shared" si="6"/>
        <v>3.59</v>
      </c>
      <c r="K90">
        <f t="shared" si="7"/>
        <v>15.093662760464461</v>
      </c>
      <c r="N90">
        <v>6.1418520000000001</v>
      </c>
      <c r="O90">
        <v>29.766999999999999</v>
      </c>
      <c r="AB90" s="15" t="s">
        <v>221</v>
      </c>
      <c r="AC90" s="16">
        <v>3.6819999999999999</v>
      </c>
    </row>
    <row r="91" spans="6:29" x14ac:dyDescent="0.25">
      <c r="F91" s="5" t="str">
        <f t="shared" si="5"/>
        <v/>
      </c>
      <c r="G91" t="s">
        <v>248</v>
      </c>
      <c r="H91">
        <v>51.010669999999998</v>
      </c>
      <c r="I91">
        <v>7.1421749999999999</v>
      </c>
      <c r="J91">
        <f t="shared" si="6"/>
        <v>6.66</v>
      </c>
      <c r="K91">
        <f t="shared" si="7"/>
        <v>15.711630042516571</v>
      </c>
      <c r="N91">
        <v>5.5404229999999997</v>
      </c>
      <c r="O91">
        <v>30.009</v>
      </c>
      <c r="AB91" s="15" t="s">
        <v>222</v>
      </c>
      <c r="AC91" s="16">
        <v>5.532</v>
      </c>
    </row>
    <row r="92" spans="6:29" x14ac:dyDescent="0.25">
      <c r="F92" s="5" t="str">
        <f t="shared" si="5"/>
        <v/>
      </c>
      <c r="G92" t="s">
        <v>249</v>
      </c>
      <c r="H92">
        <v>6.3295159999999999</v>
      </c>
      <c r="I92">
        <v>2.5158529999999999</v>
      </c>
      <c r="J92">
        <f t="shared" si="6"/>
        <v>6.53</v>
      </c>
      <c r="K92">
        <f t="shared" si="7"/>
        <v>15.691917501252615</v>
      </c>
      <c r="N92">
        <v>11.80639</v>
      </c>
      <c r="O92">
        <v>31.084</v>
      </c>
      <c r="AB92" s="15" t="s">
        <v>223</v>
      </c>
      <c r="AC92" s="16">
        <v>6.556</v>
      </c>
    </row>
    <row r="93" spans="6:29" x14ac:dyDescent="0.25">
      <c r="F93" s="5" t="str">
        <f t="shared" si="5"/>
        <v/>
      </c>
      <c r="G93" t="s">
        <v>250</v>
      </c>
      <c r="H93">
        <v>30.696290000000001</v>
      </c>
      <c r="I93">
        <v>5.5404229999999997</v>
      </c>
      <c r="J93">
        <f t="shared" si="6"/>
        <v>30.009</v>
      </c>
      <c r="K93">
        <f t="shared" si="7"/>
        <v>17.217007894635426</v>
      </c>
      <c r="N93">
        <v>3.2613509999999999</v>
      </c>
      <c r="O93">
        <v>32.186999999999998</v>
      </c>
      <c r="AB93" s="15" t="s">
        <v>24</v>
      </c>
      <c r="AC93" s="16">
        <v>2.23</v>
      </c>
    </row>
    <row r="94" spans="6:29" x14ac:dyDescent="0.25">
      <c r="F94" s="5" t="str">
        <f t="shared" ref="F94:F157" si="8">+IF(D94&gt;3,"ERROR","")</f>
        <v/>
      </c>
      <c r="G94" t="s">
        <v>251</v>
      </c>
      <c r="H94">
        <v>5.1921119999999998</v>
      </c>
      <c r="I94">
        <v>2.2786209999999998</v>
      </c>
      <c r="J94">
        <f t="shared" si="6"/>
        <v>95.855999999999995</v>
      </c>
      <c r="K94">
        <f t="shared" si="7"/>
        <v>18.378357623305842</v>
      </c>
      <c r="N94">
        <v>2.9590179999999999</v>
      </c>
      <c r="O94">
        <v>32.661000000000001</v>
      </c>
      <c r="AB94" s="15" t="s">
        <v>224</v>
      </c>
      <c r="AC94" s="16">
        <v>3.9580000000000002</v>
      </c>
    </row>
    <row r="95" spans="6:29" x14ac:dyDescent="0.25">
      <c r="F95" s="5" t="str">
        <f t="shared" si="8"/>
        <v/>
      </c>
      <c r="G95" t="s">
        <v>252</v>
      </c>
      <c r="H95">
        <v>12.828810000000001</v>
      </c>
      <c r="I95">
        <v>3.5817329999999998</v>
      </c>
      <c r="J95">
        <f t="shared" si="6"/>
        <v>37.948999999999998</v>
      </c>
      <c r="K95">
        <f t="shared" si="7"/>
        <v>17.4517537109976</v>
      </c>
      <c r="N95">
        <v>23.483699999999999</v>
      </c>
      <c r="O95">
        <v>32.847000000000001</v>
      </c>
      <c r="AB95" s="15" t="s">
        <v>25</v>
      </c>
      <c r="AC95" s="16">
        <v>1.9410000000000001</v>
      </c>
    </row>
    <row r="96" spans="6:29" x14ac:dyDescent="0.25">
      <c r="F96" s="5" t="str">
        <f t="shared" si="8"/>
        <v/>
      </c>
      <c r="G96" t="s">
        <v>253</v>
      </c>
      <c r="H96">
        <v>7.0645119999999997</v>
      </c>
      <c r="I96">
        <v>2.657915</v>
      </c>
      <c r="J96">
        <f t="shared" si="6"/>
        <v>10.657999999999999</v>
      </c>
      <c r="K96">
        <f t="shared" si="7"/>
        <v>16.181821341838866</v>
      </c>
      <c r="N96">
        <v>2.203948</v>
      </c>
      <c r="O96">
        <v>34.436999999999998</v>
      </c>
      <c r="AB96" s="15" t="s">
        <v>225</v>
      </c>
      <c r="AC96" s="16">
        <v>3.8759999999999999</v>
      </c>
    </row>
    <row r="97" spans="6:29" x14ac:dyDescent="0.25">
      <c r="F97" s="5" t="str">
        <f t="shared" si="8"/>
        <v/>
      </c>
      <c r="G97" t="s">
        <v>320</v>
      </c>
      <c r="H97">
        <v>11.921609999999999</v>
      </c>
      <c r="I97">
        <v>3.4527679999999998</v>
      </c>
      <c r="J97" t="e">
        <f t="shared" si="6"/>
        <v>#N/A</v>
      </c>
      <c r="K97" t="e">
        <f t="shared" si="7"/>
        <v>#N/A</v>
      </c>
      <c r="N97">
        <v>3.1222120000000002</v>
      </c>
      <c r="O97">
        <v>35.201000000000001</v>
      </c>
      <c r="AB97" s="15" t="s">
        <v>226</v>
      </c>
      <c r="AC97" s="16">
        <v>6.4790000000000001</v>
      </c>
    </row>
    <row r="98" spans="6:29" x14ac:dyDescent="0.25">
      <c r="F98" s="5" t="str">
        <f t="shared" si="8"/>
        <v/>
      </c>
      <c r="G98" t="s">
        <v>254</v>
      </c>
      <c r="H98">
        <v>37.63129</v>
      </c>
      <c r="I98">
        <v>6.1344349999999999</v>
      </c>
      <c r="J98">
        <f t="shared" si="6"/>
        <v>21.411999999999999</v>
      </c>
      <c r="K98">
        <f t="shared" si="7"/>
        <v>16.879462070495411</v>
      </c>
      <c r="N98">
        <v>2.2719770000000001</v>
      </c>
      <c r="O98">
        <v>35.954000000000001</v>
      </c>
      <c r="AB98" s="15" t="s">
        <v>227</v>
      </c>
      <c r="AC98" s="16">
        <v>3.2669999999999999</v>
      </c>
    </row>
    <row r="99" spans="6:29" x14ac:dyDescent="0.25">
      <c r="F99" s="5" t="str">
        <f t="shared" si="8"/>
        <v/>
      </c>
      <c r="G99" t="s">
        <v>255</v>
      </c>
      <c r="H99">
        <v>43.766559999999998</v>
      </c>
      <c r="I99">
        <v>6.6156300000000003</v>
      </c>
      <c r="J99">
        <f t="shared" si="6"/>
        <v>142.411</v>
      </c>
      <c r="K99">
        <f t="shared" si="7"/>
        <v>18.774227801149749</v>
      </c>
      <c r="N99">
        <v>3.5817329999999998</v>
      </c>
      <c r="O99">
        <v>37.948999999999998</v>
      </c>
      <c r="AB99" s="15" t="s">
        <v>26</v>
      </c>
      <c r="AC99" s="16">
        <v>0.51400000000000001</v>
      </c>
    </row>
    <row r="100" spans="6:29" x14ac:dyDescent="0.25">
      <c r="F100" s="5" t="str">
        <f t="shared" si="8"/>
        <v/>
      </c>
      <c r="G100" t="s">
        <v>256</v>
      </c>
      <c r="H100">
        <v>255.428</v>
      </c>
      <c r="I100">
        <v>15.98211</v>
      </c>
      <c r="J100">
        <f t="shared" si="6"/>
        <v>10.208</v>
      </c>
      <c r="K100">
        <f t="shared" si="7"/>
        <v>16.138682284566709</v>
      </c>
      <c r="N100">
        <v>5.632339</v>
      </c>
      <c r="O100">
        <v>40.9</v>
      </c>
      <c r="AB100" s="15" t="s">
        <v>143</v>
      </c>
      <c r="AC100" s="16">
        <v>2.0590000000000002</v>
      </c>
    </row>
    <row r="101" spans="6:29" x14ac:dyDescent="0.25">
      <c r="F101" s="5" t="str">
        <f t="shared" si="8"/>
        <v/>
      </c>
      <c r="G101" t="s">
        <v>257</v>
      </c>
      <c r="H101">
        <v>17.770800000000001</v>
      </c>
      <c r="I101">
        <v>4.2155430000000003</v>
      </c>
      <c r="J101">
        <f t="shared" si="6"/>
        <v>28.169</v>
      </c>
      <c r="K101">
        <f t="shared" si="7"/>
        <v>17.153732640464916</v>
      </c>
      <c r="N101">
        <v>2.2376200000000002</v>
      </c>
      <c r="O101">
        <v>40.909999999999997</v>
      </c>
      <c r="AB101" s="15" t="s">
        <v>228</v>
      </c>
      <c r="AC101" s="16">
        <v>21.850999999999999</v>
      </c>
    </row>
    <row r="102" spans="6:29" x14ac:dyDescent="0.25">
      <c r="F102" s="5" t="str">
        <f t="shared" si="8"/>
        <v/>
      </c>
      <c r="G102" t="s">
        <v>258</v>
      </c>
      <c r="H102">
        <v>3.727455</v>
      </c>
      <c r="I102">
        <v>1.9306620000000001</v>
      </c>
      <c r="J102">
        <f t="shared" si="6"/>
        <v>13.443</v>
      </c>
      <c r="K102">
        <f t="shared" si="7"/>
        <v>16.413969082436388</v>
      </c>
      <c r="N102">
        <v>4.260249</v>
      </c>
      <c r="O102">
        <v>42.176000000000002</v>
      </c>
      <c r="AB102" s="15" t="s">
        <v>229</v>
      </c>
      <c r="AC102" s="16">
        <v>16.166</v>
      </c>
    </row>
    <row r="103" spans="6:29" x14ac:dyDescent="0.25">
      <c r="F103" s="5" t="str">
        <f t="shared" si="8"/>
        <v/>
      </c>
      <c r="G103" t="s">
        <v>259</v>
      </c>
      <c r="H103">
        <v>138.1396</v>
      </c>
      <c r="I103">
        <v>11.75328</v>
      </c>
      <c r="J103">
        <f t="shared" si="6"/>
        <v>7.4109999999999996</v>
      </c>
      <c r="K103">
        <f t="shared" si="7"/>
        <v>15.818475940933496</v>
      </c>
      <c r="N103">
        <v>10.33788</v>
      </c>
      <c r="O103">
        <v>45.554000000000002</v>
      </c>
      <c r="AB103" s="15" t="s">
        <v>230</v>
      </c>
      <c r="AC103" s="16">
        <v>28.731000000000002</v>
      </c>
    </row>
    <row r="104" spans="6:29" x14ac:dyDescent="0.25">
      <c r="F104" s="5" t="str">
        <f t="shared" si="8"/>
        <v/>
      </c>
      <c r="G104" t="s">
        <v>260</v>
      </c>
      <c r="H104">
        <v>150.60059999999999</v>
      </c>
      <c r="I104">
        <v>12.271940000000001</v>
      </c>
      <c r="J104">
        <f t="shared" si="6"/>
        <v>6</v>
      </c>
      <c r="K104">
        <f t="shared" si="7"/>
        <v>15.60727002719233</v>
      </c>
      <c r="N104">
        <v>3.550211</v>
      </c>
      <c r="O104">
        <v>46.052</v>
      </c>
      <c r="AB104" s="15" t="s">
        <v>28</v>
      </c>
      <c r="AC104" s="16">
        <v>0.32500000000000001</v>
      </c>
    </row>
    <row r="105" spans="6:29" x14ac:dyDescent="0.25">
      <c r="F105" s="5" t="str">
        <f t="shared" si="8"/>
        <v/>
      </c>
      <c r="G105" t="s">
        <v>261</v>
      </c>
      <c r="H105">
        <v>19.322800000000001</v>
      </c>
      <c r="I105">
        <v>4.3957699999999997</v>
      </c>
      <c r="J105">
        <f t="shared" si="6"/>
        <v>5.274</v>
      </c>
      <c r="K105">
        <f t="shared" si="7"/>
        <v>15.478299645895369</v>
      </c>
      <c r="N105">
        <v>2.8876559999999998</v>
      </c>
      <c r="O105">
        <v>46.152999999999999</v>
      </c>
      <c r="AB105" s="15" t="s">
        <v>231</v>
      </c>
      <c r="AC105" s="16">
        <v>15.85</v>
      </c>
    </row>
    <row r="106" spans="6:29" x14ac:dyDescent="0.25">
      <c r="F106" s="5" t="str">
        <f t="shared" si="8"/>
        <v/>
      </c>
      <c r="G106" t="s">
        <v>262</v>
      </c>
      <c r="H106">
        <v>38.912370000000003</v>
      </c>
      <c r="I106">
        <v>6.237978</v>
      </c>
      <c r="J106">
        <f t="shared" si="6"/>
        <v>5.4459999999999997</v>
      </c>
      <c r="K106">
        <f t="shared" si="7"/>
        <v>15.510391952215842</v>
      </c>
      <c r="N106">
        <v>3.427384</v>
      </c>
      <c r="O106">
        <v>49.006</v>
      </c>
      <c r="AB106" s="15" t="s">
        <v>29</v>
      </c>
      <c r="AC106" s="16">
        <v>0.42299999999999999</v>
      </c>
    </row>
    <row r="107" spans="6:29" x14ac:dyDescent="0.25">
      <c r="F107" s="5" t="str">
        <f t="shared" si="8"/>
        <v/>
      </c>
      <c r="G107" t="s">
        <v>321</v>
      </c>
      <c r="H107">
        <v>36.580939999999998</v>
      </c>
      <c r="I107">
        <v>6.0482180000000003</v>
      </c>
      <c r="J107" t="e">
        <f t="shared" si="6"/>
        <v>#N/A</v>
      </c>
      <c r="K107" t="e">
        <f t="shared" si="7"/>
        <v>#N/A</v>
      </c>
      <c r="N107">
        <v>2.0816880000000002</v>
      </c>
      <c r="O107">
        <v>50.591000000000001</v>
      </c>
      <c r="AB107" s="15" t="s">
        <v>232</v>
      </c>
      <c r="AC107" s="16">
        <v>3.2559999999999998</v>
      </c>
    </row>
    <row r="108" spans="6:29" x14ac:dyDescent="0.25">
      <c r="F108" s="5" t="str">
        <f t="shared" si="8"/>
        <v/>
      </c>
      <c r="G108" t="s">
        <v>263</v>
      </c>
      <c r="H108">
        <v>4.3334250000000001</v>
      </c>
      <c r="I108">
        <v>2.0816880000000002</v>
      </c>
      <c r="J108">
        <f t="shared" si="6"/>
        <v>50.591000000000001</v>
      </c>
      <c r="K108">
        <f t="shared" si="7"/>
        <v>17.739284252825083</v>
      </c>
      <c r="N108">
        <v>1.894112</v>
      </c>
      <c r="O108">
        <v>60.625999999999998</v>
      </c>
      <c r="AB108" s="15" t="s">
        <v>30</v>
      </c>
      <c r="AC108" s="16">
        <v>1.2889999999999999</v>
      </c>
    </row>
    <row r="109" spans="6:29" x14ac:dyDescent="0.25">
      <c r="F109" s="5" t="str">
        <f t="shared" si="8"/>
        <v/>
      </c>
      <c r="G109" t="s">
        <v>264</v>
      </c>
      <c r="H109">
        <v>8.3385599999999993</v>
      </c>
      <c r="I109">
        <v>2.8876559999999998</v>
      </c>
      <c r="J109">
        <f t="shared" si="6"/>
        <v>46.152999999999999</v>
      </c>
      <c r="K109">
        <f t="shared" si="7"/>
        <v>17.647472522217491</v>
      </c>
      <c r="N109">
        <v>2.4941279999999999</v>
      </c>
      <c r="O109">
        <v>62.643999999999998</v>
      </c>
      <c r="AB109" s="15" t="s">
        <v>233</v>
      </c>
      <c r="AC109" s="16">
        <v>113.735</v>
      </c>
    </row>
    <row r="110" spans="6:29" x14ac:dyDescent="0.25">
      <c r="F110" s="5" t="str">
        <f t="shared" si="8"/>
        <v/>
      </c>
      <c r="G110" t="s">
        <v>265</v>
      </c>
      <c r="H110">
        <v>5.2283739999999996</v>
      </c>
      <c r="I110">
        <v>2.2865639999999998</v>
      </c>
      <c r="J110">
        <f t="shared" si="6"/>
        <v>20.541</v>
      </c>
      <c r="K110">
        <f t="shared" si="7"/>
        <v>16.837933446771309</v>
      </c>
      <c r="N110">
        <v>1.776683</v>
      </c>
      <c r="O110">
        <v>63.087000000000003</v>
      </c>
      <c r="AB110" s="15" t="s">
        <v>234</v>
      </c>
      <c r="AC110" s="16">
        <v>3.5569999999999999</v>
      </c>
    </row>
    <row r="111" spans="6:29" x14ac:dyDescent="0.25">
      <c r="F111" s="5" t="str">
        <f t="shared" si="8"/>
        <v/>
      </c>
      <c r="G111" t="s">
        <v>266</v>
      </c>
      <c r="H111">
        <v>8.7557910000000003</v>
      </c>
      <c r="I111">
        <v>2.9590179999999999</v>
      </c>
      <c r="J111">
        <f t="shared" si="6"/>
        <v>32.661000000000001</v>
      </c>
      <c r="K111">
        <f t="shared" si="7"/>
        <v>17.301692263531425</v>
      </c>
      <c r="N111">
        <v>5.3858839999999999</v>
      </c>
      <c r="O111">
        <v>64.075999999999993</v>
      </c>
      <c r="AB111" s="15" t="s">
        <v>31</v>
      </c>
      <c r="AC111" s="16">
        <v>2.7959999999999998</v>
      </c>
    </row>
    <row r="112" spans="6:29" x14ac:dyDescent="0.25">
      <c r="F112" s="5" t="str">
        <f t="shared" si="8"/>
        <v/>
      </c>
      <c r="G112" t="s">
        <v>267</v>
      </c>
      <c r="H112">
        <v>7.1965269999999997</v>
      </c>
      <c r="I112">
        <v>2.6826340000000002</v>
      </c>
      <c r="J112">
        <f t="shared" si="6"/>
        <v>9.4499999999999993</v>
      </c>
      <c r="K112">
        <f t="shared" si="7"/>
        <v>16.061525299469924</v>
      </c>
      <c r="N112">
        <v>6.0129339999999996</v>
      </c>
      <c r="O112">
        <v>72.570999999999998</v>
      </c>
      <c r="AB112" s="15" t="s">
        <v>32</v>
      </c>
      <c r="AC112" s="16">
        <v>0.62</v>
      </c>
    </row>
    <row r="113" spans="6:29" x14ac:dyDescent="0.25">
      <c r="F113" s="5" t="str">
        <f t="shared" si="8"/>
        <v/>
      </c>
      <c r="G113" t="s">
        <v>268</v>
      </c>
      <c r="H113">
        <v>2.9610940000000001</v>
      </c>
      <c r="I113">
        <v>1.720783</v>
      </c>
      <c r="J113">
        <f t="shared" si="6"/>
        <v>7.8369999999999997</v>
      </c>
      <c r="K113">
        <f t="shared" si="7"/>
        <v>15.874366666035002</v>
      </c>
      <c r="N113">
        <v>4.2779119999999997</v>
      </c>
      <c r="O113">
        <v>73.95</v>
      </c>
      <c r="AB113" s="15" t="s">
        <v>235</v>
      </c>
      <c r="AC113" s="16">
        <v>32.186999999999998</v>
      </c>
    </row>
    <row r="114" spans="6:29" x14ac:dyDescent="0.25">
      <c r="F114" s="5" t="str">
        <f t="shared" si="8"/>
        <v/>
      </c>
      <c r="G114" t="s">
        <v>322</v>
      </c>
      <c r="H114">
        <v>18.00947</v>
      </c>
      <c r="I114">
        <v>4.2437569999999996</v>
      </c>
      <c r="J114" t="e">
        <f t="shared" si="6"/>
        <v>#N/A</v>
      </c>
      <c r="K114" t="e">
        <f t="shared" si="7"/>
        <v>#N/A</v>
      </c>
      <c r="N114">
        <v>3.9277350000000002</v>
      </c>
      <c r="O114">
        <v>75.858999999999995</v>
      </c>
      <c r="AB114" s="15" t="s">
        <v>236</v>
      </c>
      <c r="AC114" s="16">
        <v>22.016999999999999</v>
      </c>
    </row>
    <row r="115" spans="6:29" x14ac:dyDescent="0.25">
      <c r="F115" s="5" t="str">
        <f t="shared" si="8"/>
        <v/>
      </c>
      <c r="G115" s="15" t="s">
        <v>270</v>
      </c>
      <c r="H115">
        <v>4.9208460000000001</v>
      </c>
      <c r="I115">
        <v>2.2182979999999999</v>
      </c>
      <c r="J115">
        <f t="shared" si="6"/>
        <v>23.225000000000001</v>
      </c>
      <c r="K115">
        <f t="shared" si="7"/>
        <v>16.960739842664175</v>
      </c>
      <c r="N115">
        <v>1.8029900000000001</v>
      </c>
      <c r="O115">
        <v>79.355999999999995</v>
      </c>
      <c r="AB115" s="15" t="s">
        <v>237</v>
      </c>
      <c r="AC115" s="16">
        <v>62.417000000000002</v>
      </c>
    </row>
    <row r="116" spans="6:29" x14ac:dyDescent="0.25">
      <c r="F116" s="5" t="str">
        <f t="shared" si="8"/>
        <v/>
      </c>
      <c r="G116" t="s">
        <v>271</v>
      </c>
      <c r="H116">
        <v>162.3682</v>
      </c>
      <c r="I116">
        <v>12.742380000000001</v>
      </c>
      <c r="J116">
        <f t="shared" si="6"/>
        <v>7.8490000000000002</v>
      </c>
      <c r="K116">
        <f t="shared" si="7"/>
        <v>15.875896693108951</v>
      </c>
      <c r="N116">
        <v>1.8931960000000001</v>
      </c>
      <c r="O116">
        <v>81.777000000000001</v>
      </c>
      <c r="AB116" s="15" t="s">
        <v>33</v>
      </c>
      <c r="AC116" s="16">
        <v>2.1379999999999999</v>
      </c>
    </row>
    <row r="117" spans="6:29" x14ac:dyDescent="0.25">
      <c r="F117" s="5" t="str">
        <f t="shared" si="8"/>
        <v/>
      </c>
      <c r="G117" t="s">
        <v>272</v>
      </c>
      <c r="H117">
        <v>18.149719999999999</v>
      </c>
      <c r="I117">
        <v>4.260249</v>
      </c>
      <c r="J117">
        <f t="shared" si="6"/>
        <v>42.176000000000002</v>
      </c>
      <c r="K117">
        <f t="shared" si="7"/>
        <v>17.557361896844316</v>
      </c>
      <c r="N117">
        <v>5.9281610000000002</v>
      </c>
      <c r="O117">
        <v>86.834000000000003</v>
      </c>
      <c r="AB117" s="15" t="s">
        <v>238</v>
      </c>
      <c r="AC117" s="16">
        <v>28.46</v>
      </c>
    </row>
    <row r="118" spans="6:29" x14ac:dyDescent="0.25">
      <c r="F118" s="5" t="str">
        <f t="shared" si="8"/>
        <v/>
      </c>
      <c r="G118" t="s">
        <v>273</v>
      </c>
      <c r="H118">
        <v>29.007750000000001</v>
      </c>
      <c r="I118">
        <v>5.3858839999999999</v>
      </c>
      <c r="J118">
        <f t="shared" si="6"/>
        <v>64.075999999999993</v>
      </c>
      <c r="K118">
        <f t="shared" si="7"/>
        <v>17.975580436803511</v>
      </c>
      <c r="N118">
        <v>2.2363219999999999</v>
      </c>
      <c r="O118">
        <v>89.316000000000003</v>
      </c>
      <c r="AB118" s="15" t="s">
        <v>239</v>
      </c>
      <c r="AC118" s="16">
        <v>16.690000000000001</v>
      </c>
    </row>
    <row r="119" spans="6:29" x14ac:dyDescent="0.25">
      <c r="F119" s="5" t="str">
        <f t="shared" si="8"/>
        <v/>
      </c>
      <c r="G119" t="s">
        <v>274</v>
      </c>
      <c r="H119">
        <v>25.941960000000002</v>
      </c>
      <c r="I119">
        <v>5.0933250000000001</v>
      </c>
      <c r="J119">
        <f t="shared" si="6"/>
        <v>7.1390000000000002</v>
      </c>
      <c r="K119">
        <f t="shared" si="7"/>
        <v>15.781083268484597</v>
      </c>
      <c r="N119">
        <v>2.2786209999999998</v>
      </c>
      <c r="O119">
        <v>95.855999999999995</v>
      </c>
      <c r="AB119" s="15" t="s">
        <v>240</v>
      </c>
      <c r="AC119" s="16">
        <v>4.4160000000000004</v>
      </c>
    </row>
    <row r="120" spans="6:29" x14ac:dyDescent="0.25">
      <c r="F120" s="5" t="str">
        <f t="shared" si="8"/>
        <v/>
      </c>
      <c r="G120" t="s">
        <v>275</v>
      </c>
      <c r="H120">
        <v>2.7852899999999998</v>
      </c>
      <c r="I120">
        <v>1.668919</v>
      </c>
      <c r="J120">
        <f t="shared" si="6"/>
        <v>10.654999999999999</v>
      </c>
      <c r="K120">
        <f t="shared" si="7"/>
        <v>16.181539823514854</v>
      </c>
      <c r="N120">
        <v>3.3590409999999999</v>
      </c>
      <c r="O120">
        <v>113.735</v>
      </c>
      <c r="AB120" s="15" t="s">
        <v>241</v>
      </c>
      <c r="AC120" s="16">
        <v>5.8890000000000002</v>
      </c>
    </row>
    <row r="121" spans="6:29" x14ac:dyDescent="0.25">
      <c r="F121" s="5" t="str">
        <f t="shared" si="8"/>
        <v/>
      </c>
      <c r="G121" t="s">
        <v>276</v>
      </c>
      <c r="H121">
        <v>18.300529999999998</v>
      </c>
      <c r="I121">
        <v>4.2779119999999997</v>
      </c>
      <c r="J121">
        <f t="shared" si="6"/>
        <v>73.95</v>
      </c>
      <c r="K121">
        <f t="shared" si="7"/>
        <v>18.118899747121084</v>
      </c>
      <c r="N121">
        <v>2.5758369999999999</v>
      </c>
      <c r="O121">
        <v>127.819</v>
      </c>
      <c r="AB121" s="15" t="s">
        <v>242</v>
      </c>
      <c r="AC121" s="16">
        <v>15.085000000000001</v>
      </c>
    </row>
    <row r="122" spans="6:29" x14ac:dyDescent="0.25">
      <c r="F122" s="5" t="str">
        <f t="shared" si="8"/>
        <v/>
      </c>
      <c r="G122" t="s">
        <v>277</v>
      </c>
      <c r="H122">
        <v>70.066829999999996</v>
      </c>
      <c r="I122">
        <v>8.3705929999999995</v>
      </c>
      <c r="J122">
        <f t="shared" si="6"/>
        <v>5.5259999999999998</v>
      </c>
      <c r="K122">
        <f t="shared" si="7"/>
        <v>15.524974784465499</v>
      </c>
      <c r="N122">
        <v>6.6156300000000003</v>
      </c>
      <c r="O122">
        <v>142.411</v>
      </c>
      <c r="AB122" s="15" t="s">
        <v>243</v>
      </c>
      <c r="AC122" s="16">
        <v>160.34200000000001</v>
      </c>
    </row>
    <row r="123" spans="6:29" x14ac:dyDescent="0.25">
      <c r="F123" s="5" t="str">
        <f t="shared" si="8"/>
        <v/>
      </c>
      <c r="G123" t="s">
        <v>278</v>
      </c>
      <c r="H123">
        <v>9.7482050000000005</v>
      </c>
      <c r="I123">
        <v>3.1222120000000002</v>
      </c>
      <c r="J123">
        <f t="shared" si="6"/>
        <v>35.201000000000001</v>
      </c>
      <c r="K123">
        <f t="shared" si="7"/>
        <v>17.376585049255706</v>
      </c>
      <c r="N123">
        <v>6.5395960000000004</v>
      </c>
      <c r="O123">
        <v>160.34200000000001</v>
      </c>
      <c r="AB123" s="15" t="s">
        <v>244</v>
      </c>
      <c r="AC123" s="16">
        <v>4.9729999999999999</v>
      </c>
    </row>
    <row r="124" spans="6:29" x14ac:dyDescent="0.25">
      <c r="F124" s="5" t="str">
        <f t="shared" si="8"/>
        <v/>
      </c>
      <c r="G124" t="s">
        <v>279</v>
      </c>
      <c r="H124">
        <v>106.8719</v>
      </c>
      <c r="I124">
        <v>10.33788</v>
      </c>
      <c r="J124">
        <f t="shared" si="6"/>
        <v>45.554000000000002</v>
      </c>
      <c r="K124">
        <f t="shared" si="7"/>
        <v>17.634408993401944</v>
      </c>
      <c r="N124">
        <v>2.0456460000000001</v>
      </c>
      <c r="O124">
        <v>166.70699999999999</v>
      </c>
      <c r="AB124" s="15" t="s">
        <v>245</v>
      </c>
      <c r="AC124" s="16">
        <v>3.0830000000000002</v>
      </c>
    </row>
    <row r="125" spans="6:29" x14ac:dyDescent="0.25">
      <c r="F125" s="5" t="str">
        <f t="shared" si="8"/>
        <v/>
      </c>
      <c r="G125" t="s">
        <v>280</v>
      </c>
      <c r="H125">
        <v>12.57813</v>
      </c>
      <c r="I125">
        <v>3.5465659999999999</v>
      </c>
      <c r="J125">
        <f t="shared" si="6"/>
        <v>5.375</v>
      </c>
      <c r="K125">
        <f t="shared" si="7"/>
        <v>15.497269131978001</v>
      </c>
      <c r="N125">
        <v>2.0498270000000001</v>
      </c>
      <c r="O125">
        <v>175.31</v>
      </c>
      <c r="AB125" s="15" t="s">
        <v>246</v>
      </c>
      <c r="AC125" s="16">
        <v>175.31</v>
      </c>
    </row>
    <row r="126" spans="6:29" x14ac:dyDescent="0.25">
      <c r="F126" s="5" t="str">
        <f t="shared" si="8"/>
        <v/>
      </c>
      <c r="G126" t="s">
        <v>281</v>
      </c>
      <c r="H126">
        <v>6.2206760000000001</v>
      </c>
      <c r="I126">
        <v>2.4941279999999999</v>
      </c>
      <c r="J126">
        <f t="shared" si="6"/>
        <v>62.643999999999998</v>
      </c>
      <c r="K126">
        <f t="shared" si="7"/>
        <v>17.95297846456846</v>
      </c>
      <c r="N126">
        <v>2.5217000000000001</v>
      </c>
      <c r="O126">
        <v>194.93299999999999</v>
      </c>
      <c r="AB126" s="15" t="s">
        <v>247</v>
      </c>
      <c r="AC126" s="16">
        <v>3.59</v>
      </c>
    </row>
    <row r="127" spans="6:29" x14ac:dyDescent="0.25">
      <c r="F127" s="5" t="str">
        <f t="shared" si="8"/>
        <v/>
      </c>
      <c r="G127" t="s">
        <v>123</v>
      </c>
      <c r="H127">
        <v>4.6840140000000003</v>
      </c>
      <c r="I127">
        <v>2.1642579999999998</v>
      </c>
      <c r="J127">
        <f t="shared" si="6"/>
        <v>311.94600000000003</v>
      </c>
      <c r="K127">
        <f t="shared" si="7"/>
        <v>19.558340653871142</v>
      </c>
      <c r="N127">
        <v>5.235544</v>
      </c>
      <c r="O127">
        <v>241.03</v>
      </c>
      <c r="AB127" s="15" t="s">
        <v>248</v>
      </c>
      <c r="AC127" s="16">
        <v>6.66</v>
      </c>
    </row>
    <row r="128" spans="6:29" x14ac:dyDescent="0.25">
      <c r="F128" s="5" t="str">
        <f t="shared" si="8"/>
        <v/>
      </c>
      <c r="G128" t="s">
        <v>282</v>
      </c>
      <c r="H128">
        <v>39.25806</v>
      </c>
      <c r="I128">
        <v>6.265625</v>
      </c>
      <c r="J128">
        <f t="shared" si="6"/>
        <v>3.3690000000000002</v>
      </c>
      <c r="K128">
        <f t="shared" si="7"/>
        <v>15.03012652238869</v>
      </c>
      <c r="N128">
        <v>2.1642579999999998</v>
      </c>
      <c r="O128">
        <v>311.94600000000003</v>
      </c>
      <c r="AB128" s="15" t="s">
        <v>249</v>
      </c>
      <c r="AC128" s="16">
        <v>6.53</v>
      </c>
    </row>
    <row r="129" spans="6:29" x14ac:dyDescent="0.25">
      <c r="F129" s="5" t="str">
        <f t="shared" si="8"/>
        <v/>
      </c>
      <c r="G129" t="s">
        <v>283</v>
      </c>
      <c r="H129">
        <v>18.76362</v>
      </c>
      <c r="I129">
        <v>4.3316990000000004</v>
      </c>
      <c r="J129">
        <f t="shared" si="6"/>
        <v>28.841999999999999</v>
      </c>
      <c r="K129">
        <f t="shared" si="7"/>
        <v>17.177343216104152</v>
      </c>
      <c r="N129">
        <v>2.829107</v>
      </c>
      <c r="O129">
        <v>1206.9169999999999</v>
      </c>
      <c r="AB129" s="15" t="s">
        <v>250</v>
      </c>
      <c r="AC129" s="16">
        <v>30.009</v>
      </c>
    </row>
    <row r="130" spans="6:29" x14ac:dyDescent="0.25">
      <c r="F130" s="5" t="str">
        <f t="shared" si="8"/>
        <v/>
      </c>
      <c r="G130" t="s">
        <v>284</v>
      </c>
      <c r="H130">
        <v>37.722340000000003</v>
      </c>
      <c r="I130">
        <v>6.1418520000000001</v>
      </c>
      <c r="J130">
        <f t="shared" si="6"/>
        <v>29.766999999999999</v>
      </c>
      <c r="K130">
        <f t="shared" si="7"/>
        <v>17.208910955324203</v>
      </c>
      <c r="N130">
        <v>3.8806219999999998</v>
      </c>
      <c r="O130">
        <v>1348.1210000000001</v>
      </c>
      <c r="AB130" s="15" t="s">
        <v>251</v>
      </c>
      <c r="AC130" s="16">
        <v>95.855999999999995</v>
      </c>
    </row>
    <row r="131" spans="6:29" x14ac:dyDescent="0.25">
      <c r="F131" s="5" t="str">
        <f t="shared" si="8"/>
        <v/>
      </c>
      <c r="G131" t="s">
        <v>285</v>
      </c>
      <c r="H131">
        <v>5.0011380000000001</v>
      </c>
      <c r="I131">
        <v>2.2363219999999999</v>
      </c>
      <c r="J131">
        <f>+VLOOKUP(G131,$AB$2:$AC$184,2,0)</f>
        <v>89.316000000000003</v>
      </c>
      <c r="K131">
        <f t="shared" ref="K131:K192" si="9">+LN(J131*1000^2)</f>
        <v>18.307691201130048</v>
      </c>
      <c r="N131">
        <v>4.1983100000000002</v>
      </c>
      <c r="O131" t="e">
        <v>#N/A</v>
      </c>
      <c r="AB131" s="15" t="s">
        <v>252</v>
      </c>
      <c r="AC131" s="16">
        <v>37.948999999999998</v>
      </c>
    </row>
    <row r="132" spans="6:29" x14ac:dyDescent="0.25">
      <c r="F132" s="5" t="str">
        <f t="shared" si="8"/>
        <v/>
      </c>
      <c r="G132" s="15" t="s">
        <v>286</v>
      </c>
      <c r="H132">
        <v>23.56936</v>
      </c>
      <c r="I132">
        <v>4.8548280000000004</v>
      </c>
      <c r="J132">
        <f>+VLOOKUP(G132,$AB$2:$AC$184,2,0)</f>
        <v>25.13</v>
      </c>
      <c r="K132">
        <f t="shared" si="9"/>
        <v>17.039572909519777</v>
      </c>
      <c r="N132">
        <v>5.0919639999999999</v>
      </c>
      <c r="O132" t="e">
        <v>#N/A</v>
      </c>
      <c r="AB132" s="15" t="s">
        <v>253</v>
      </c>
      <c r="AC132" s="16">
        <v>10.657999999999999</v>
      </c>
    </row>
    <row r="133" spans="6:29" x14ac:dyDescent="0.25">
      <c r="F133" s="5" t="str">
        <f t="shared" si="8"/>
        <v/>
      </c>
      <c r="G133" t="s">
        <v>287</v>
      </c>
      <c r="H133">
        <v>49.596710000000002</v>
      </c>
      <c r="I133">
        <v>7.0424930000000003</v>
      </c>
      <c r="J133">
        <f>+VLOOKUP(G133,$AB$2:$AC$184,2,0)</f>
        <v>13.585000000000001</v>
      </c>
      <c r="K133">
        <f t="shared" si="9"/>
        <v>16.424476800842584</v>
      </c>
      <c r="N133">
        <v>7.9804320000000004</v>
      </c>
      <c r="O133" t="e">
        <v>#N/A</v>
      </c>
      <c r="AB133" s="15" t="s">
        <v>34</v>
      </c>
      <c r="AC133" s="16">
        <v>1.768</v>
      </c>
    </row>
    <row r="134" spans="6:29" x14ac:dyDescent="0.25">
      <c r="F134" s="5" t="str">
        <f t="shared" si="8"/>
        <v/>
      </c>
      <c r="G134" t="s">
        <v>288</v>
      </c>
      <c r="H134">
        <v>43.242649999999998</v>
      </c>
      <c r="I134">
        <v>6.575914</v>
      </c>
      <c r="J134">
        <f>+VLOOKUP(G134,$AB$2:$AC$184,2,0)</f>
        <v>12.574999999999999</v>
      </c>
      <c r="K134">
        <f t="shared" si="9"/>
        <v>16.347221273950076</v>
      </c>
      <c r="N134">
        <v>4.0937159999999997</v>
      </c>
      <c r="O134" t="e">
        <v>#N/A</v>
      </c>
      <c r="AB134" s="15" t="s">
        <v>254</v>
      </c>
      <c r="AC134" s="16">
        <v>21.411999999999999</v>
      </c>
    </row>
    <row r="135" spans="6:29" x14ac:dyDescent="0.25">
      <c r="F135" s="5" t="str">
        <f t="shared" si="8"/>
        <v/>
      </c>
      <c r="I135" s="42"/>
      <c r="N135">
        <v>3.4527679999999998</v>
      </c>
      <c r="O135" t="e">
        <v>#N/A</v>
      </c>
      <c r="AB135" s="15" t="s">
        <v>255</v>
      </c>
      <c r="AC135" s="16">
        <v>142.411</v>
      </c>
    </row>
    <row r="136" spans="6:29" x14ac:dyDescent="0.25">
      <c r="F136" s="5" t="str">
        <f t="shared" si="8"/>
        <v/>
      </c>
      <c r="G136" t="s">
        <v>154</v>
      </c>
      <c r="I136">
        <v>8.9310849999999995</v>
      </c>
      <c r="J136">
        <f t="shared" ref="J136:J167" si="10">+VLOOKUP(G136,$AB$2:$AC$184,2,0)</f>
        <v>3.218</v>
      </c>
      <c r="K136">
        <f t="shared" si="9"/>
        <v>14.984270606534466</v>
      </c>
      <c r="N136">
        <v>6.0482180000000003</v>
      </c>
      <c r="O136" t="e">
        <v>#N/A</v>
      </c>
      <c r="AB136" s="15" t="s">
        <v>256</v>
      </c>
      <c r="AC136" s="16">
        <v>10.208</v>
      </c>
    </row>
    <row r="137" spans="6:29" x14ac:dyDescent="0.25">
      <c r="F137" s="5" t="str">
        <f t="shared" si="8"/>
        <v/>
      </c>
      <c r="G137" t="s">
        <v>0</v>
      </c>
      <c r="I137">
        <v>4.3548549999999997</v>
      </c>
      <c r="J137">
        <f t="shared" si="10"/>
        <v>8.7999999999999995E-2</v>
      </c>
      <c r="K137">
        <f t="shared" si="9"/>
        <v>11.385092093460344</v>
      </c>
      <c r="N137">
        <v>4.2437569999999996</v>
      </c>
      <c r="O137" t="e">
        <v>#N/A</v>
      </c>
      <c r="AB137" s="15" t="s">
        <v>35</v>
      </c>
      <c r="AC137" s="16">
        <v>0.183</v>
      </c>
    </row>
    <row r="138" spans="6:29" x14ac:dyDescent="0.25">
      <c r="F138" s="5" t="str">
        <f t="shared" si="8"/>
        <v/>
      </c>
      <c r="G138" t="s">
        <v>158</v>
      </c>
      <c r="I138">
        <v>7.2914050000000001</v>
      </c>
      <c r="J138">
        <f t="shared" si="10"/>
        <v>3.3319999999999999</v>
      </c>
      <c r="K138">
        <f t="shared" si="9"/>
        <v>15.01908328226887</v>
      </c>
      <c r="N138">
        <v>4.9624680000000003</v>
      </c>
      <c r="O138" t="e">
        <v>#N/A</v>
      </c>
      <c r="AB138" s="15" t="s">
        <v>36</v>
      </c>
      <c r="AC138" s="16">
        <v>0.16900000000000001</v>
      </c>
    </row>
    <row r="139" spans="6:29" x14ac:dyDescent="0.25">
      <c r="F139" s="5" t="str">
        <f t="shared" si="8"/>
        <v/>
      </c>
      <c r="G139" t="s">
        <v>1</v>
      </c>
      <c r="I139">
        <v>4.2630650000000001</v>
      </c>
      <c r="J139">
        <f t="shared" si="10"/>
        <v>0.34799999999999998</v>
      </c>
      <c r="K139">
        <f t="shared" si="9"/>
        <v>12.759957758756611</v>
      </c>
      <c r="N139">
        <v>4.6353710000000001</v>
      </c>
      <c r="O139" t="e">
        <v>#N/A</v>
      </c>
      <c r="AB139" s="15" t="s">
        <v>257</v>
      </c>
      <c r="AC139" s="16">
        <v>28.169</v>
      </c>
    </row>
    <row r="140" spans="6:29" x14ac:dyDescent="0.25">
      <c r="F140" s="5" t="str">
        <f t="shared" si="8"/>
        <v/>
      </c>
      <c r="G140" t="s">
        <v>2</v>
      </c>
      <c r="I140">
        <v>4.9049019999999999</v>
      </c>
      <c r="J140">
        <f t="shared" si="10"/>
        <v>1.129</v>
      </c>
      <c r="K140">
        <f t="shared" si="9"/>
        <v>13.936842843131799</v>
      </c>
      <c r="N140">
        <v>9.549436</v>
      </c>
      <c r="O140" t="e">
        <v>#N/A</v>
      </c>
      <c r="AB140" s="15" t="s">
        <v>258</v>
      </c>
      <c r="AC140" s="16">
        <v>13.443</v>
      </c>
    </row>
    <row r="141" spans="6:29" x14ac:dyDescent="0.25">
      <c r="F141" s="5" t="str">
        <f t="shared" si="8"/>
        <v/>
      </c>
      <c r="G141" t="s">
        <v>3</v>
      </c>
      <c r="I141">
        <v>4.8406419999999999</v>
      </c>
      <c r="J141">
        <f t="shared" si="10"/>
        <v>0.27700000000000002</v>
      </c>
      <c r="K141">
        <f t="shared" si="9"/>
        <v>12.531772785169476</v>
      </c>
      <c r="N141">
        <v>5.4286269999999996</v>
      </c>
      <c r="O141" t="e">
        <v>#N/A</v>
      </c>
      <c r="AB141" s="15" t="s">
        <v>259</v>
      </c>
      <c r="AC141" s="16">
        <v>7.4109999999999996</v>
      </c>
    </row>
    <row r="142" spans="6:29" x14ac:dyDescent="0.25">
      <c r="F142" s="5" t="str">
        <f t="shared" si="8"/>
        <v/>
      </c>
      <c r="G142" t="s">
        <v>4</v>
      </c>
      <c r="I142">
        <v>3.7487659999999998</v>
      </c>
      <c r="J142">
        <f t="shared" si="10"/>
        <v>0.33900000000000002</v>
      </c>
      <c r="K142">
        <f t="shared" si="9"/>
        <v>12.733755386362587</v>
      </c>
      <c r="N142">
        <v>2.7915860000000001</v>
      </c>
      <c r="O142" t="e">
        <v>#N/A</v>
      </c>
      <c r="AB142" s="15" t="s">
        <v>37</v>
      </c>
      <c r="AC142" s="16">
        <v>9.0999999999999998E-2</v>
      </c>
    </row>
    <row r="143" spans="6:29" x14ac:dyDescent="0.25">
      <c r="F143" s="5" t="str">
        <f t="shared" si="8"/>
        <v/>
      </c>
      <c r="G143" t="s">
        <v>302</v>
      </c>
      <c r="I143">
        <v>4.9624680000000003</v>
      </c>
      <c r="J143" t="e">
        <f t="shared" si="10"/>
        <v>#N/A</v>
      </c>
      <c r="K143" t="e">
        <f t="shared" si="9"/>
        <v>#N/A</v>
      </c>
      <c r="N143">
        <v>7.8540340000000004</v>
      </c>
      <c r="O143" t="e">
        <v>#N/A</v>
      </c>
      <c r="AB143" s="15" t="s">
        <v>260</v>
      </c>
      <c r="AC143" s="16">
        <v>6</v>
      </c>
    </row>
    <row r="144" spans="6:29" x14ac:dyDescent="0.25">
      <c r="F144" s="5" t="str">
        <f t="shared" si="8"/>
        <v/>
      </c>
      <c r="G144" t="s">
        <v>5</v>
      </c>
      <c r="I144">
        <v>5.1579170000000003</v>
      </c>
      <c r="J144">
        <f t="shared" si="10"/>
        <v>0.70099999999999996</v>
      </c>
      <c r="K144">
        <f t="shared" si="9"/>
        <v>13.460263166016727</v>
      </c>
      <c r="AB144" s="15" t="s">
        <v>261</v>
      </c>
      <c r="AC144" s="16">
        <v>5.274</v>
      </c>
    </row>
    <row r="145" spans="6:29" x14ac:dyDescent="0.25">
      <c r="F145" s="5" t="str">
        <f t="shared" si="8"/>
        <v/>
      </c>
      <c r="G145" t="s">
        <v>6</v>
      </c>
      <c r="I145">
        <v>5.5500780000000001</v>
      </c>
      <c r="J145">
        <f t="shared" si="10"/>
        <v>1.853</v>
      </c>
      <c r="K145">
        <f t="shared" si="9"/>
        <v>14.432316505267497</v>
      </c>
      <c r="AB145" s="15" t="s">
        <v>262</v>
      </c>
      <c r="AC145" s="16">
        <v>5.4459999999999997</v>
      </c>
    </row>
    <row r="146" spans="6:29" x14ac:dyDescent="0.25">
      <c r="F146" s="5" t="str">
        <f t="shared" si="8"/>
        <v/>
      </c>
      <c r="G146" t="s">
        <v>141</v>
      </c>
      <c r="I146">
        <v>4.6353710000000001</v>
      </c>
      <c r="J146" t="e">
        <f t="shared" si="10"/>
        <v>#N/A</v>
      </c>
      <c r="K146" t="e">
        <f t="shared" si="9"/>
        <v>#N/A</v>
      </c>
      <c r="M146" s="64" t="s">
        <v>554</v>
      </c>
      <c r="N146" s="42">
        <f>+_xlfn.PERCENTILE.EXC(N2:N143,0.5)</f>
        <v>4.0107254999999995</v>
      </c>
      <c r="AB146" s="15" t="s">
        <v>38</v>
      </c>
      <c r="AC146" s="16">
        <v>2.0209999999999999</v>
      </c>
    </row>
    <row r="147" spans="6:29" x14ac:dyDescent="0.25">
      <c r="F147" s="5" t="str">
        <f t="shared" si="8"/>
        <v/>
      </c>
      <c r="G147" t="s">
        <v>8</v>
      </c>
      <c r="I147">
        <v>3.010923</v>
      </c>
      <c r="J147">
        <f t="shared" si="10"/>
        <v>0.52</v>
      </c>
      <c r="K147">
        <f t="shared" si="9"/>
        <v>13.161584090557611</v>
      </c>
      <c r="AB147" s="15" t="s">
        <v>39</v>
      </c>
      <c r="AC147" s="16">
        <v>0.54</v>
      </c>
    </row>
    <row r="148" spans="6:29" x14ac:dyDescent="0.25">
      <c r="F148" s="5" t="str">
        <f t="shared" si="8"/>
        <v/>
      </c>
      <c r="G148" t="s">
        <v>9</v>
      </c>
      <c r="I148">
        <v>2.4492449999999999</v>
      </c>
      <c r="J148">
        <f t="shared" si="10"/>
        <v>0.68</v>
      </c>
      <c r="K148">
        <f t="shared" si="9"/>
        <v>13.42984807715229</v>
      </c>
      <c r="AB148" s="15" t="s">
        <v>263</v>
      </c>
      <c r="AC148" s="16">
        <v>50.591000000000001</v>
      </c>
    </row>
    <row r="149" spans="6:29" x14ac:dyDescent="0.25">
      <c r="F149" s="5" t="str">
        <f t="shared" si="8"/>
        <v/>
      </c>
      <c r="G149" t="s">
        <v>10</v>
      </c>
      <c r="I149">
        <v>2.2607059999999999</v>
      </c>
      <c r="J149">
        <f t="shared" si="10"/>
        <v>0.81599999999999995</v>
      </c>
      <c r="K149">
        <f t="shared" si="9"/>
        <v>13.612169633946245</v>
      </c>
      <c r="AB149" s="15" t="s">
        <v>264</v>
      </c>
      <c r="AC149" s="16">
        <v>46.152999999999999</v>
      </c>
    </row>
    <row r="150" spans="6:29" x14ac:dyDescent="0.25">
      <c r="F150" s="5" t="str">
        <f t="shared" si="8"/>
        <v/>
      </c>
      <c r="G150" t="s">
        <v>11</v>
      </c>
      <c r="I150">
        <v>4.1893840000000004</v>
      </c>
      <c r="J150">
        <f t="shared" si="10"/>
        <v>0.84499999999999997</v>
      </c>
      <c r="K150">
        <f t="shared" si="9"/>
        <v>13.647091906339311</v>
      </c>
      <c r="AB150" s="15" t="s">
        <v>265</v>
      </c>
      <c r="AC150" s="16">
        <v>20.541</v>
      </c>
    </row>
    <row r="151" spans="6:29" x14ac:dyDescent="0.25">
      <c r="F151" s="5" t="str">
        <f t="shared" si="8"/>
        <v/>
      </c>
      <c r="G151" t="s">
        <v>12</v>
      </c>
      <c r="I151">
        <v>2.5500729999999998</v>
      </c>
      <c r="J151">
        <f t="shared" si="10"/>
        <v>7.0999999999999994E-2</v>
      </c>
      <c r="K151">
        <f t="shared" si="9"/>
        <v>11.170435156023453</v>
      </c>
      <c r="AB151" s="17" t="s">
        <v>40</v>
      </c>
      <c r="AC151" s="16">
        <v>5.6000000000000001E-2</v>
      </c>
    </row>
    <row r="152" spans="6:29" x14ac:dyDescent="0.25">
      <c r="F152" s="5" t="str">
        <f t="shared" si="8"/>
        <v/>
      </c>
      <c r="G152" t="s">
        <v>13</v>
      </c>
      <c r="I152">
        <v>38.308059999999998</v>
      </c>
      <c r="J152">
        <f t="shared" si="10"/>
        <v>1.351</v>
      </c>
      <c r="K152">
        <f t="shared" si="9"/>
        <v>14.116355616942336</v>
      </c>
      <c r="AB152" s="17" t="s">
        <v>41</v>
      </c>
      <c r="AC152" s="16">
        <v>0.16700000000000001</v>
      </c>
    </row>
    <row r="153" spans="6:29" x14ac:dyDescent="0.25">
      <c r="F153" s="5" t="str">
        <f t="shared" si="8"/>
        <v/>
      </c>
      <c r="G153" t="s">
        <v>14</v>
      </c>
      <c r="I153">
        <v>9.3992909999999998</v>
      </c>
      <c r="J153">
        <f t="shared" si="10"/>
        <v>1.34</v>
      </c>
      <c r="K153">
        <f t="shared" si="9"/>
        <v>14.108180171927094</v>
      </c>
      <c r="AB153" s="17" t="s">
        <v>42</v>
      </c>
      <c r="AC153" s="16">
        <v>0.11</v>
      </c>
    </row>
    <row r="154" spans="6:29" x14ac:dyDescent="0.25">
      <c r="F154" s="5" t="str">
        <f t="shared" si="8"/>
        <v/>
      </c>
      <c r="G154" t="s">
        <v>15</v>
      </c>
      <c r="I154">
        <v>2.2741289999999998</v>
      </c>
      <c r="J154">
        <f t="shared" si="10"/>
        <v>0.89400000000000002</v>
      </c>
      <c r="K154">
        <f t="shared" si="9"/>
        <v>13.703461054155651</v>
      </c>
      <c r="AB154" s="15" t="s">
        <v>266</v>
      </c>
      <c r="AC154" s="16">
        <v>32.661000000000001</v>
      </c>
    </row>
    <row r="155" spans="6:29" x14ac:dyDescent="0.25">
      <c r="F155" s="5" t="str">
        <f t="shared" si="8"/>
        <v/>
      </c>
      <c r="G155" t="s">
        <v>16</v>
      </c>
      <c r="I155">
        <v>3.7304279999999999</v>
      </c>
      <c r="J155">
        <f t="shared" si="10"/>
        <v>1.518</v>
      </c>
      <c r="K155">
        <f t="shared" si="9"/>
        <v>14.232904236937712</v>
      </c>
      <c r="AB155" s="17" t="s">
        <v>43</v>
      </c>
      <c r="AC155" s="16">
        <v>0.53400000000000003</v>
      </c>
    </row>
    <row r="156" spans="6:29" x14ac:dyDescent="0.25">
      <c r="F156" s="5" t="str">
        <f t="shared" si="8"/>
        <v/>
      </c>
      <c r="G156" t="s">
        <v>17</v>
      </c>
      <c r="I156">
        <v>3.9960209999999998</v>
      </c>
      <c r="J156">
        <f t="shared" si="10"/>
        <v>1.7989999999999999</v>
      </c>
      <c r="K156">
        <f t="shared" si="9"/>
        <v>14.402741512932669</v>
      </c>
      <c r="AB156" s="15" t="s">
        <v>44</v>
      </c>
      <c r="AC156" s="16">
        <v>1.1759999999999999</v>
      </c>
    </row>
    <row r="157" spans="6:29" x14ac:dyDescent="0.25">
      <c r="F157" s="5" t="str">
        <f t="shared" si="8"/>
        <v/>
      </c>
      <c r="G157" t="s">
        <v>18</v>
      </c>
      <c r="I157">
        <v>6.9607469999999996</v>
      </c>
      <c r="J157">
        <f t="shared" si="10"/>
        <v>0.104</v>
      </c>
      <c r="K157">
        <f t="shared" si="9"/>
        <v>11.552146178123509</v>
      </c>
      <c r="AB157" s="15" t="s">
        <v>267</v>
      </c>
      <c r="AC157" s="16">
        <v>9.4499999999999993</v>
      </c>
    </row>
    <row r="158" spans="6:29" x14ac:dyDescent="0.25">
      <c r="F158" s="5" t="str">
        <f t="shared" ref="F158:F192" si="11">+IF(D158&gt;3,"ERROR","")</f>
        <v/>
      </c>
      <c r="G158" t="s">
        <v>19</v>
      </c>
      <c r="I158">
        <v>7.1130950000000004</v>
      </c>
      <c r="J158">
        <f t="shared" si="10"/>
        <v>1.6830000000000001</v>
      </c>
      <c r="K158">
        <f t="shared" si="9"/>
        <v>14.336088473172943</v>
      </c>
      <c r="AB158" s="15" t="s">
        <v>268</v>
      </c>
      <c r="AC158" s="16">
        <v>7.8369999999999997</v>
      </c>
    </row>
    <row r="159" spans="6:29" x14ac:dyDescent="0.25">
      <c r="F159" s="5" t="str">
        <f t="shared" si="11"/>
        <v/>
      </c>
      <c r="G159" t="s">
        <v>20</v>
      </c>
      <c r="I159">
        <v>5.7101660000000001</v>
      </c>
      <c r="J159">
        <f t="shared" si="10"/>
        <v>0.77500000000000002</v>
      </c>
      <c r="K159">
        <f t="shared" si="9"/>
        <v>13.560618308335483</v>
      </c>
      <c r="AB159" s="15" t="s">
        <v>269</v>
      </c>
      <c r="AC159" s="16">
        <v>21.393000000000001</v>
      </c>
    </row>
    <row r="160" spans="6:29" x14ac:dyDescent="0.25">
      <c r="F160" s="5" t="str">
        <f t="shared" si="11"/>
        <v/>
      </c>
      <c r="G160" t="s">
        <v>21</v>
      </c>
      <c r="I160">
        <v>4.6119310000000002</v>
      </c>
      <c r="J160">
        <f t="shared" si="10"/>
        <v>0.32600000000000001</v>
      </c>
      <c r="K160">
        <f t="shared" si="9"/>
        <v>12.694652660348845</v>
      </c>
      <c r="AB160" s="15" t="s">
        <v>270</v>
      </c>
      <c r="AC160" s="16">
        <v>23.225000000000001</v>
      </c>
    </row>
    <row r="161" spans="6:29" x14ac:dyDescent="0.25">
      <c r="F161" s="5" t="str">
        <f t="shared" si="11"/>
        <v/>
      </c>
      <c r="G161" t="s">
        <v>22</v>
      </c>
      <c r="I161">
        <v>2.6545329999999998</v>
      </c>
      <c r="J161">
        <f t="shared" si="10"/>
        <v>2.7410000000000001</v>
      </c>
      <c r="K161">
        <f t="shared" si="9"/>
        <v>14.823833375284924</v>
      </c>
      <c r="AB161" s="15" t="s">
        <v>271</v>
      </c>
      <c r="AC161" s="16">
        <v>7.8490000000000002</v>
      </c>
    </row>
    <row r="162" spans="6:29" x14ac:dyDescent="0.25">
      <c r="F162" s="5" t="str">
        <f t="shared" si="11"/>
        <v/>
      </c>
      <c r="G162" t="s">
        <v>23</v>
      </c>
      <c r="I162">
        <v>2.5718380000000001</v>
      </c>
      <c r="J162">
        <f t="shared" si="10"/>
        <v>0.105</v>
      </c>
      <c r="K162">
        <f t="shared" si="9"/>
        <v>11.561715629139661</v>
      </c>
      <c r="AB162" s="15" t="s">
        <v>272</v>
      </c>
      <c r="AC162" s="16">
        <v>42.176000000000002</v>
      </c>
    </row>
    <row r="163" spans="6:29" x14ac:dyDescent="0.25">
      <c r="F163" s="5" t="str">
        <f t="shared" si="11"/>
        <v/>
      </c>
      <c r="G163" t="s">
        <v>221</v>
      </c>
      <c r="I163">
        <v>14.20491</v>
      </c>
      <c r="J163">
        <f t="shared" si="10"/>
        <v>3.6819999999999999</v>
      </c>
      <c r="K163">
        <f t="shared" si="9"/>
        <v>15.11896664077516</v>
      </c>
      <c r="AB163" s="15" t="s">
        <v>273</v>
      </c>
      <c r="AC163" s="16">
        <v>64.075999999999993</v>
      </c>
    </row>
    <row r="164" spans="6:29" x14ac:dyDescent="0.25">
      <c r="F164" s="5" t="str">
        <f t="shared" si="11"/>
        <v/>
      </c>
      <c r="G164" t="s">
        <v>24</v>
      </c>
      <c r="I164">
        <v>7.3880350000000004</v>
      </c>
      <c r="J164">
        <f t="shared" si="10"/>
        <v>2.23</v>
      </c>
      <c r="K164">
        <f t="shared" si="9"/>
        <v>14.617512143436301</v>
      </c>
      <c r="AB164" s="15" t="s">
        <v>134</v>
      </c>
      <c r="AC164" s="16">
        <v>1.093</v>
      </c>
    </row>
    <row r="165" spans="6:29" x14ac:dyDescent="0.25">
      <c r="F165" s="5" t="str">
        <f t="shared" si="11"/>
        <v/>
      </c>
      <c r="G165" t="s">
        <v>25</v>
      </c>
      <c r="I165">
        <v>2.8210069999999998</v>
      </c>
      <c r="J165">
        <f t="shared" si="10"/>
        <v>1.9410000000000001</v>
      </c>
      <c r="K165">
        <f t="shared" si="9"/>
        <v>14.478713862151148</v>
      </c>
      <c r="AB165" s="15" t="s">
        <v>274</v>
      </c>
      <c r="AC165" s="16">
        <v>7.1390000000000002</v>
      </c>
    </row>
    <row r="166" spans="6:29" x14ac:dyDescent="0.25">
      <c r="F166" s="5" t="str">
        <f t="shared" si="11"/>
        <v/>
      </c>
      <c r="G166" t="s">
        <v>26</v>
      </c>
      <c r="I166">
        <v>3.5872359999999999</v>
      </c>
      <c r="J166">
        <f t="shared" si="10"/>
        <v>0.51400000000000001</v>
      </c>
      <c r="K166">
        <f t="shared" si="9"/>
        <v>13.149978544437301</v>
      </c>
      <c r="AB166" s="15" t="s">
        <v>46</v>
      </c>
      <c r="AC166" s="16">
        <v>0.104</v>
      </c>
    </row>
    <row r="167" spans="6:29" x14ac:dyDescent="0.25">
      <c r="F167" s="5" t="str">
        <f t="shared" si="11"/>
        <v/>
      </c>
      <c r="G167" t="s">
        <v>308</v>
      </c>
      <c r="I167">
        <v>9.549436</v>
      </c>
      <c r="J167" t="e">
        <f t="shared" si="10"/>
        <v>#N/A</v>
      </c>
      <c r="K167" t="e">
        <f t="shared" si="9"/>
        <v>#N/A</v>
      </c>
      <c r="AB167" s="17" t="s">
        <v>47</v>
      </c>
      <c r="AC167" s="16">
        <v>1.323</v>
      </c>
    </row>
    <row r="168" spans="6:29" x14ac:dyDescent="0.25">
      <c r="F168" s="5" t="str">
        <f t="shared" si="11"/>
        <v/>
      </c>
      <c r="G168" t="s">
        <v>143</v>
      </c>
      <c r="I168">
        <v>2.9903339999999998</v>
      </c>
      <c r="J168">
        <f t="shared" ref="J168:J192" si="12">+VLOOKUP(G168,$AB$2:$AC$184,2,0)</f>
        <v>2.0590000000000002</v>
      </c>
      <c r="K168">
        <f t="shared" si="9"/>
        <v>14.537730986009926</v>
      </c>
      <c r="AB168" s="15" t="s">
        <v>275</v>
      </c>
      <c r="AC168" s="16">
        <v>10.654999999999999</v>
      </c>
    </row>
    <row r="169" spans="6:29" x14ac:dyDescent="0.25">
      <c r="F169" s="5" t="str">
        <f t="shared" si="11"/>
        <v/>
      </c>
      <c r="G169" t="s">
        <v>28</v>
      </c>
      <c r="I169">
        <v>5.2469599999999996</v>
      </c>
      <c r="J169">
        <f t="shared" si="12"/>
        <v>0.32500000000000001</v>
      </c>
      <c r="K169">
        <f t="shared" si="9"/>
        <v>12.691580461311874</v>
      </c>
      <c r="AB169" s="15" t="s">
        <v>276</v>
      </c>
      <c r="AC169" s="16">
        <v>73.95</v>
      </c>
    </row>
    <row r="170" spans="6:29" x14ac:dyDescent="0.25">
      <c r="F170" s="5" t="str">
        <f t="shared" si="11"/>
        <v/>
      </c>
      <c r="G170" t="s">
        <v>29</v>
      </c>
      <c r="I170">
        <v>1.9243699999999999</v>
      </c>
      <c r="J170">
        <f t="shared" si="12"/>
        <v>0.42299999999999999</v>
      </c>
      <c r="K170">
        <f t="shared" si="9"/>
        <v>12.955127458028414</v>
      </c>
      <c r="AB170" s="15" t="s">
        <v>277</v>
      </c>
      <c r="AC170" s="16">
        <v>5.5259999999999998</v>
      </c>
    </row>
    <row r="171" spans="6:29" x14ac:dyDescent="0.25">
      <c r="F171" s="5" t="str">
        <f t="shared" si="11"/>
        <v/>
      </c>
      <c r="G171" t="s">
        <v>310</v>
      </c>
      <c r="I171">
        <v>5.4286269999999996</v>
      </c>
      <c r="J171" t="e">
        <f t="shared" si="12"/>
        <v>#N/A</v>
      </c>
      <c r="K171" t="e">
        <f t="shared" si="9"/>
        <v>#N/A</v>
      </c>
      <c r="AB171" s="15" t="s">
        <v>48</v>
      </c>
      <c r="AC171" s="16">
        <v>1.0999999999999999E-2</v>
      </c>
    </row>
    <row r="172" spans="6:29" x14ac:dyDescent="0.25">
      <c r="F172" s="5" t="str">
        <f t="shared" si="11"/>
        <v/>
      </c>
      <c r="G172" t="s">
        <v>30</v>
      </c>
      <c r="I172">
        <v>1.594965</v>
      </c>
      <c r="J172">
        <f t="shared" si="12"/>
        <v>1.2889999999999999</v>
      </c>
      <c r="K172">
        <f t="shared" si="9"/>
        <v>14.069377281921325</v>
      </c>
      <c r="AB172" s="15" t="s">
        <v>278</v>
      </c>
      <c r="AC172" s="16">
        <v>35.201000000000001</v>
      </c>
    </row>
    <row r="173" spans="6:29" x14ac:dyDescent="0.25">
      <c r="F173" s="5" t="str">
        <f t="shared" si="11"/>
        <v/>
      </c>
      <c r="G173" t="s">
        <v>311</v>
      </c>
      <c r="I173">
        <v>2.7915860000000001</v>
      </c>
      <c r="J173" t="e">
        <f t="shared" si="12"/>
        <v>#N/A</v>
      </c>
      <c r="K173" t="e">
        <f t="shared" si="9"/>
        <v>#N/A</v>
      </c>
      <c r="AB173" s="15" t="s">
        <v>279</v>
      </c>
      <c r="AC173" s="16">
        <v>45.554000000000002</v>
      </c>
    </row>
    <row r="174" spans="6:29" x14ac:dyDescent="0.25">
      <c r="F174" s="5" t="str">
        <f t="shared" si="11"/>
        <v/>
      </c>
      <c r="G174" t="s">
        <v>32</v>
      </c>
      <c r="I174">
        <v>14.18465</v>
      </c>
      <c r="J174">
        <f t="shared" si="12"/>
        <v>0.62</v>
      </c>
      <c r="K174">
        <f t="shared" si="9"/>
        <v>13.337474757021274</v>
      </c>
      <c r="AB174" s="15" t="s">
        <v>280</v>
      </c>
      <c r="AC174" s="16">
        <v>5.375</v>
      </c>
    </row>
    <row r="175" spans="6:29" x14ac:dyDescent="0.25">
      <c r="F175" s="5" t="str">
        <f t="shared" si="11"/>
        <v/>
      </c>
      <c r="G175" t="s">
        <v>33</v>
      </c>
      <c r="I175">
        <v>3.4582989999999998</v>
      </c>
      <c r="J175">
        <f t="shared" si="12"/>
        <v>2.1379999999999999</v>
      </c>
      <c r="K175">
        <f t="shared" si="9"/>
        <v>14.575381370567127</v>
      </c>
      <c r="AB175" s="15" t="s">
        <v>281</v>
      </c>
      <c r="AC175" s="16">
        <v>62.643999999999998</v>
      </c>
    </row>
    <row r="176" spans="6:29" x14ac:dyDescent="0.25">
      <c r="F176" s="5" t="str">
        <f t="shared" si="11"/>
        <v/>
      </c>
      <c r="G176" t="s">
        <v>245</v>
      </c>
      <c r="I176">
        <v>3.5594220000000001</v>
      </c>
      <c r="J176">
        <f t="shared" si="12"/>
        <v>3.0830000000000002</v>
      </c>
      <c r="K176">
        <f t="shared" si="9"/>
        <v>14.941413706868287</v>
      </c>
      <c r="AB176" s="15" t="s">
        <v>123</v>
      </c>
      <c r="AC176" s="16">
        <v>311.94600000000003</v>
      </c>
    </row>
    <row r="177" spans="6:29" x14ac:dyDescent="0.25">
      <c r="F177" s="5" t="str">
        <f t="shared" si="11"/>
        <v/>
      </c>
      <c r="G177" t="s">
        <v>312</v>
      </c>
      <c r="I177">
        <v>7.8540340000000004</v>
      </c>
      <c r="J177" t="e">
        <f t="shared" si="12"/>
        <v>#N/A</v>
      </c>
      <c r="K177" t="e">
        <f t="shared" si="9"/>
        <v>#N/A</v>
      </c>
      <c r="AB177" s="15" t="s">
        <v>282</v>
      </c>
      <c r="AC177" s="16">
        <v>3.3690000000000002</v>
      </c>
    </row>
    <row r="178" spans="6:29" x14ac:dyDescent="0.25">
      <c r="F178" s="5" t="str">
        <f t="shared" si="11"/>
        <v/>
      </c>
      <c r="G178" t="s">
        <v>34</v>
      </c>
      <c r="I178">
        <v>7.8517169999999998</v>
      </c>
      <c r="J178">
        <f t="shared" si="12"/>
        <v>1.768</v>
      </c>
      <c r="K178">
        <f t="shared" si="9"/>
        <v>14.385359522179726</v>
      </c>
      <c r="AB178" s="15" t="s">
        <v>283</v>
      </c>
      <c r="AC178" s="16">
        <v>28.841999999999999</v>
      </c>
    </row>
    <row r="179" spans="6:29" x14ac:dyDescent="0.25">
      <c r="F179" s="5" t="str">
        <f t="shared" si="11"/>
        <v/>
      </c>
      <c r="G179" t="s">
        <v>35</v>
      </c>
      <c r="I179">
        <v>3.2122099999999998</v>
      </c>
      <c r="J179">
        <f t="shared" si="12"/>
        <v>0.183</v>
      </c>
      <c r="K179">
        <f t="shared" si="9"/>
        <v>12.117241431823558</v>
      </c>
      <c r="AB179" s="15" t="s">
        <v>49</v>
      </c>
      <c r="AC179" s="16">
        <v>0.245</v>
      </c>
    </row>
    <row r="180" spans="6:29" x14ac:dyDescent="0.25">
      <c r="F180" s="5" t="str">
        <f t="shared" si="11"/>
        <v/>
      </c>
      <c r="G180" s="15" t="s">
        <v>36</v>
      </c>
      <c r="I180">
        <v>4.6086320000000001</v>
      </c>
      <c r="J180">
        <f t="shared" si="12"/>
        <v>0.16900000000000001</v>
      </c>
      <c r="K180">
        <f t="shared" si="9"/>
        <v>12.037653993905211</v>
      </c>
      <c r="AB180" s="15" t="s">
        <v>284</v>
      </c>
      <c r="AC180" s="16">
        <v>29.766999999999999</v>
      </c>
    </row>
    <row r="181" spans="6:29" x14ac:dyDescent="0.25">
      <c r="F181" s="5" t="str">
        <f t="shared" si="11"/>
        <v/>
      </c>
      <c r="G181" t="s">
        <v>37</v>
      </c>
      <c r="I181">
        <v>6.8112729999999999</v>
      </c>
      <c r="J181">
        <f t="shared" si="12"/>
        <v>9.0999999999999998E-2</v>
      </c>
      <c r="K181">
        <f t="shared" si="9"/>
        <v>11.418614785498987</v>
      </c>
      <c r="AB181" s="15" t="s">
        <v>285</v>
      </c>
      <c r="AC181" s="16">
        <v>89.316000000000003</v>
      </c>
    </row>
    <row r="182" spans="6:29" x14ac:dyDescent="0.25">
      <c r="F182" s="5" t="str">
        <f t="shared" si="11"/>
        <v/>
      </c>
      <c r="G182" t="s">
        <v>38</v>
      </c>
      <c r="I182">
        <v>5.0319330000000004</v>
      </c>
      <c r="J182">
        <f t="shared" si="12"/>
        <v>2.0209999999999999</v>
      </c>
      <c r="K182">
        <f t="shared" si="9"/>
        <v>14.519102996385758</v>
      </c>
      <c r="AB182" s="15" t="s">
        <v>286</v>
      </c>
      <c r="AC182" s="16">
        <v>25.13</v>
      </c>
    </row>
    <row r="183" spans="6:29" x14ac:dyDescent="0.25">
      <c r="F183" s="5" t="str">
        <f t="shared" si="11"/>
        <v/>
      </c>
      <c r="G183" t="s">
        <v>39</v>
      </c>
      <c r="I183">
        <v>9.4848999999999997</v>
      </c>
      <c r="J183">
        <f t="shared" si="12"/>
        <v>0.54</v>
      </c>
      <c r="K183">
        <f t="shared" si="9"/>
        <v>13.199324418540456</v>
      </c>
      <c r="AB183" s="15" t="s">
        <v>287</v>
      </c>
      <c r="AC183" s="16">
        <v>13.585000000000001</v>
      </c>
    </row>
    <row r="184" spans="6:29" x14ac:dyDescent="0.25">
      <c r="F184" s="5" t="str">
        <f t="shared" si="11"/>
        <v/>
      </c>
      <c r="G184" t="s">
        <v>40</v>
      </c>
      <c r="I184">
        <v>4.4652329999999996</v>
      </c>
      <c r="J184">
        <f t="shared" si="12"/>
        <v>5.6000000000000001E-2</v>
      </c>
      <c r="K184">
        <f t="shared" si="9"/>
        <v>10.933106969717286</v>
      </c>
      <c r="AB184" s="15" t="s">
        <v>288</v>
      </c>
      <c r="AC184" s="16">
        <v>12.574999999999999</v>
      </c>
    </row>
    <row r="185" spans="6:29" x14ac:dyDescent="0.25">
      <c r="F185" s="5" t="str">
        <f t="shared" si="11"/>
        <v/>
      </c>
      <c r="G185" t="s">
        <v>41</v>
      </c>
      <c r="I185">
        <v>3.8433920000000001</v>
      </c>
      <c r="J185">
        <f t="shared" si="12"/>
        <v>0.16700000000000001</v>
      </c>
      <c r="K185">
        <f t="shared" si="9"/>
        <v>12.025749091398891</v>
      </c>
    </row>
    <row r="186" spans="6:29" x14ac:dyDescent="0.25">
      <c r="F186" s="5" t="str">
        <f t="shared" si="11"/>
        <v/>
      </c>
      <c r="G186" t="s">
        <v>42</v>
      </c>
      <c r="I186">
        <v>4.2202320000000002</v>
      </c>
      <c r="J186">
        <f t="shared" si="12"/>
        <v>0.11</v>
      </c>
      <c r="K186">
        <f t="shared" si="9"/>
        <v>11.608235644774552</v>
      </c>
    </row>
    <row r="187" spans="6:29" x14ac:dyDescent="0.25">
      <c r="F187" s="5" t="str">
        <f t="shared" si="11"/>
        <v/>
      </c>
      <c r="G187" t="s">
        <v>43</v>
      </c>
      <c r="I187">
        <v>10.743539999999999</v>
      </c>
      <c r="J187">
        <f t="shared" si="12"/>
        <v>0.53400000000000003</v>
      </c>
      <c r="K187">
        <f t="shared" si="9"/>
        <v>13.188151117942333</v>
      </c>
    </row>
    <row r="188" spans="6:29" x14ac:dyDescent="0.25">
      <c r="F188" s="5" t="str">
        <f t="shared" si="11"/>
        <v/>
      </c>
      <c r="G188" t="s">
        <v>44</v>
      </c>
      <c r="I188">
        <v>3.7587839999999999</v>
      </c>
      <c r="J188">
        <f t="shared" si="12"/>
        <v>1.1759999999999999</v>
      </c>
      <c r="K188">
        <f t="shared" si="9"/>
        <v>13.977629407440709</v>
      </c>
    </row>
    <row r="189" spans="6:29" x14ac:dyDescent="0.25">
      <c r="F189" s="5" t="str">
        <f t="shared" si="11"/>
        <v/>
      </c>
      <c r="G189" t="s">
        <v>134</v>
      </c>
      <c r="I189">
        <v>9.4812530000000006</v>
      </c>
      <c r="J189">
        <f t="shared" si="12"/>
        <v>1.093</v>
      </c>
      <c r="K189">
        <f t="shared" si="9"/>
        <v>13.904436767158675</v>
      </c>
    </row>
    <row r="190" spans="6:29" x14ac:dyDescent="0.25">
      <c r="F190" s="5" t="str">
        <f t="shared" si="11"/>
        <v/>
      </c>
      <c r="G190" t="s">
        <v>46</v>
      </c>
      <c r="I190">
        <v>2.7683680000000002</v>
      </c>
      <c r="J190">
        <f t="shared" si="12"/>
        <v>0.104</v>
      </c>
      <c r="K190">
        <f t="shared" si="9"/>
        <v>11.552146178123509</v>
      </c>
    </row>
    <row r="191" spans="6:29" x14ac:dyDescent="0.25">
      <c r="F191" s="5" t="str">
        <f t="shared" si="11"/>
        <v/>
      </c>
      <c r="G191" t="s">
        <v>47</v>
      </c>
      <c r="I191">
        <v>5.5937489999999999</v>
      </c>
      <c r="J191">
        <f t="shared" si="12"/>
        <v>1.323</v>
      </c>
      <c r="K191">
        <f t="shared" si="9"/>
        <v>14.095412443097093</v>
      </c>
    </row>
    <row r="192" spans="6:29" x14ac:dyDescent="0.25">
      <c r="F192" s="5" t="str">
        <f t="shared" si="11"/>
        <v/>
      </c>
      <c r="G192" t="s">
        <v>49</v>
      </c>
      <c r="I192">
        <v>4.4758789999999999</v>
      </c>
      <c r="J192">
        <f t="shared" si="12"/>
        <v>0.245</v>
      </c>
      <c r="K192">
        <f t="shared" si="9"/>
        <v>12.409013489526863</v>
      </c>
    </row>
    <row r="194" spans="8:13" x14ac:dyDescent="0.25">
      <c r="H194" s="64" t="s">
        <v>554</v>
      </c>
      <c r="I194" s="42">
        <f>+_xlfn.PERCENTILE.EXC(I2:I192,0.5)</f>
        <v>4.2015460000000004</v>
      </c>
      <c r="M194" s="64"/>
    </row>
    <row r="255" spans="11:12" x14ac:dyDescent="0.25">
      <c r="K255" s="62"/>
      <c r="L255" s="62"/>
    </row>
  </sheetData>
  <sortState ref="I207:J397">
    <sortCondition ref="J207"/>
  </sortState>
  <hyperlinks>
    <hyperlink ref="Q1" location="Contents!A1" display="BACK"/>
  </hyperlinks>
  <pageMargins left="0.7" right="0.7" top="0.75" bottom="0.75" header="0.3" footer="0.3"/>
  <drawing r:id="rId1"/>
  <extLst>
    <ext xmlns:mx="http://schemas.microsoft.com/office/mac/excel/2008/main" uri="{64002731-A6B0-56B0-2670-7721B7C09600}">
      <mx:PLV Mode="0" OnePage="0" WScale="0"/>
    </ext>
  </extLst>
</worksheet>
</file>

<file path=xl/worksheets/sheet15.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AK191"/>
  <sheetViews>
    <sheetView tabSelected="1" topLeftCell="N11" workbookViewId="0">
      <selection activeCell="T44" sqref="T44"/>
    </sheetView>
  </sheetViews>
  <sheetFormatPr defaultColWidth="8.85546875" defaultRowHeight="15" x14ac:dyDescent="0.25"/>
  <cols>
    <col min="27" max="35" width="0" hidden="1" customWidth="1"/>
  </cols>
  <sheetData>
    <row r="1" spans="1:19" x14ac:dyDescent="0.25">
      <c r="A1" t="s">
        <v>120</v>
      </c>
      <c r="B1" t="s">
        <v>551</v>
      </c>
      <c r="C1" t="s">
        <v>552</v>
      </c>
      <c r="E1" t="s">
        <v>120</v>
      </c>
      <c r="F1" t="s">
        <v>551</v>
      </c>
      <c r="G1" t="s">
        <v>552</v>
      </c>
      <c r="H1" t="s">
        <v>57</v>
      </c>
      <c r="J1" t="s">
        <v>120</v>
      </c>
      <c r="K1" t="s">
        <v>551</v>
      </c>
      <c r="L1" t="s">
        <v>552</v>
      </c>
      <c r="M1" t="s">
        <v>57</v>
      </c>
      <c r="P1" t="s">
        <v>59</v>
      </c>
      <c r="Q1" t="s">
        <v>58</v>
      </c>
      <c r="S1" s="28" t="s">
        <v>298</v>
      </c>
    </row>
    <row r="2" spans="1:19" x14ac:dyDescent="0.25">
      <c r="A2" t="s">
        <v>153</v>
      </c>
      <c r="B2">
        <v>0.84494150000000001</v>
      </c>
      <c r="C2">
        <v>10.27922</v>
      </c>
      <c r="E2" t="s">
        <v>154</v>
      </c>
      <c r="F2">
        <v>0.95176519999999998</v>
      </c>
      <c r="G2">
        <v>8.002008</v>
      </c>
      <c r="H2" t="s">
        <v>59</v>
      </c>
      <c r="J2" t="s">
        <v>153</v>
      </c>
      <c r="K2">
        <v>0.84494150000000001</v>
      </c>
      <c r="L2">
        <v>10.27922</v>
      </c>
      <c r="M2" t="s">
        <v>58</v>
      </c>
      <c r="O2" t="s">
        <v>327</v>
      </c>
      <c r="P2" s="38">
        <f>+AVERAGE($F$2:$F$58)</f>
        <v>0.87794730350877226</v>
      </c>
      <c r="Q2" s="38">
        <f>+AVERAGE($K$2:$K$134)</f>
        <v>0.91203224210526324</v>
      </c>
    </row>
    <row r="3" spans="1:19" x14ac:dyDescent="0.25">
      <c r="A3" t="s">
        <v>154</v>
      </c>
      <c r="B3">
        <v>0.95176519999999998</v>
      </c>
      <c r="C3">
        <v>8.002008</v>
      </c>
      <c r="E3" t="s">
        <v>0</v>
      </c>
      <c r="F3">
        <v>0.97488889999999995</v>
      </c>
      <c r="G3">
        <v>4.4630770000000002</v>
      </c>
      <c r="H3" t="s">
        <v>59</v>
      </c>
      <c r="J3" t="s">
        <v>155</v>
      </c>
      <c r="K3">
        <v>0.91206940000000003</v>
      </c>
      <c r="L3">
        <v>10.45121</v>
      </c>
      <c r="M3" t="s">
        <v>58</v>
      </c>
      <c r="O3" t="s">
        <v>289</v>
      </c>
      <c r="P3" s="38">
        <f>+MIN($F$2:$F$58)</f>
        <v>0.40558719999999998</v>
      </c>
      <c r="Q3" s="38">
        <f>+MIN($K$2:$K$134)</f>
        <v>0.11541319999999999</v>
      </c>
    </row>
    <row r="4" spans="1:19" x14ac:dyDescent="0.25">
      <c r="A4" t="s">
        <v>155</v>
      </c>
      <c r="B4">
        <v>0.91206940000000003</v>
      </c>
      <c r="C4">
        <v>10.45121</v>
      </c>
      <c r="E4" t="s">
        <v>158</v>
      </c>
      <c r="F4">
        <v>0.9360482</v>
      </c>
      <c r="G4">
        <v>7.9952399999999999</v>
      </c>
      <c r="H4" t="s">
        <v>59</v>
      </c>
      <c r="J4" t="s">
        <v>156</v>
      </c>
      <c r="K4">
        <v>0.9443859</v>
      </c>
      <c r="L4">
        <v>9.4779339999999994</v>
      </c>
      <c r="M4" t="s">
        <v>58</v>
      </c>
      <c r="O4" t="s">
        <v>553</v>
      </c>
      <c r="P4" s="38">
        <f>+_xlfn.PERCENTILE.EXC($F$2:$F$58,0.25)</f>
        <v>0.82589964999999999</v>
      </c>
      <c r="Q4" s="38">
        <f>+_xlfn.PERCENTILE.EXC($K$2:$K$134,0.25)</f>
        <v>0.88355545000000002</v>
      </c>
    </row>
    <row r="5" spans="1:19" x14ac:dyDescent="0.25">
      <c r="A5" t="s">
        <v>156</v>
      </c>
      <c r="B5">
        <v>0.9443859</v>
      </c>
      <c r="C5">
        <v>9.4779339999999994</v>
      </c>
      <c r="E5" t="s">
        <v>135</v>
      </c>
      <c r="F5">
        <v>0.8632436</v>
      </c>
      <c r="G5">
        <v>5.737946</v>
      </c>
      <c r="H5" t="s">
        <v>59</v>
      </c>
      <c r="J5" t="s">
        <v>157</v>
      </c>
      <c r="K5">
        <v>0.97684709999999997</v>
      </c>
      <c r="L5">
        <v>10.629659999999999</v>
      </c>
      <c r="M5" t="s">
        <v>58</v>
      </c>
      <c r="O5" t="s">
        <v>554</v>
      </c>
      <c r="P5" s="38">
        <f>+_xlfn.PERCENTILE.EXC($F$2:$F$58,0.5)</f>
        <v>0.9460655</v>
      </c>
      <c r="Q5" s="38">
        <f>+_xlfn.PERCENTILE.EXC($K$2:$K$134,0.5)</f>
        <v>0.96770009999999995</v>
      </c>
    </row>
    <row r="6" spans="1:19" x14ac:dyDescent="0.25">
      <c r="A6" t="s">
        <v>0</v>
      </c>
      <c r="B6">
        <v>0.97488889999999995</v>
      </c>
      <c r="C6">
        <v>4.4630770000000002</v>
      </c>
      <c r="E6" t="s">
        <v>2</v>
      </c>
      <c r="F6">
        <v>0.69674100000000005</v>
      </c>
      <c r="G6">
        <v>7.0733379999999997</v>
      </c>
      <c r="H6" t="s">
        <v>59</v>
      </c>
      <c r="J6" t="s">
        <v>159</v>
      </c>
      <c r="K6">
        <v>0.99513229999999997</v>
      </c>
      <c r="L6">
        <v>9.9765409999999992</v>
      </c>
      <c r="M6" t="s">
        <v>58</v>
      </c>
      <c r="O6" t="s">
        <v>555</v>
      </c>
      <c r="P6" s="38">
        <f>+_xlfn.PERCENTILE.EXC($F$2:$F$58,0.75)</f>
        <v>0.98114165000000009</v>
      </c>
      <c r="Q6" s="38">
        <f>+_xlfn.PERCENTILE.EXC($K$2:$K$134,0.75)</f>
        <v>0.99222310000000002</v>
      </c>
    </row>
    <row r="7" spans="1:19" x14ac:dyDescent="0.25">
      <c r="A7" t="s">
        <v>157</v>
      </c>
      <c r="B7">
        <v>0.97684709999999997</v>
      </c>
      <c r="C7">
        <v>10.629659999999999</v>
      </c>
      <c r="E7" t="s">
        <v>3</v>
      </c>
      <c r="F7">
        <v>0.8857853</v>
      </c>
      <c r="G7">
        <v>5.6547780000000003</v>
      </c>
      <c r="H7" t="s">
        <v>59</v>
      </c>
      <c r="J7" t="s">
        <v>160</v>
      </c>
      <c r="K7">
        <v>0.99662229999999996</v>
      </c>
      <c r="L7">
        <v>9.0136149999999997</v>
      </c>
      <c r="M7" t="s">
        <v>58</v>
      </c>
      <c r="O7" t="s">
        <v>290</v>
      </c>
      <c r="P7" s="38">
        <f>+MAX($F$2:$F$58)</f>
        <v>0.99333260000000001</v>
      </c>
      <c r="Q7" s="38">
        <f>+MAX($K$2:$K$134)</f>
        <v>0.99662229999999996</v>
      </c>
    </row>
    <row r="8" spans="1:19" x14ac:dyDescent="0.25">
      <c r="A8" t="s">
        <v>158</v>
      </c>
      <c r="B8">
        <v>0.9360482</v>
      </c>
      <c r="C8">
        <v>7.9952399999999999</v>
      </c>
      <c r="E8" t="s">
        <v>4</v>
      </c>
      <c r="F8">
        <v>0.97858690000000004</v>
      </c>
      <c r="G8">
        <v>5.7510539999999999</v>
      </c>
      <c r="H8" t="s">
        <v>59</v>
      </c>
      <c r="J8" t="s">
        <v>161</v>
      </c>
      <c r="K8">
        <v>0.90965149999999995</v>
      </c>
      <c r="L8">
        <v>9.0244339999999994</v>
      </c>
      <c r="M8" t="s">
        <v>58</v>
      </c>
      <c r="O8" t="s">
        <v>556</v>
      </c>
      <c r="P8" s="38">
        <f>+P6-P4</f>
        <v>0.1552420000000001</v>
      </c>
      <c r="Q8" s="38">
        <f>+Q6-Q4</f>
        <v>0.10866765</v>
      </c>
    </row>
    <row r="9" spans="1:19" x14ac:dyDescent="0.25">
      <c r="A9" t="s">
        <v>159</v>
      </c>
      <c r="B9">
        <v>0.99513229999999997</v>
      </c>
      <c r="C9">
        <v>9.9765409999999992</v>
      </c>
      <c r="E9" t="s">
        <v>302</v>
      </c>
      <c r="F9">
        <v>0.95169970000000004</v>
      </c>
      <c r="G9">
        <v>4.2233970000000003</v>
      </c>
      <c r="H9" t="s">
        <v>59</v>
      </c>
      <c r="J9" t="s">
        <v>162</v>
      </c>
      <c r="K9">
        <v>0.97639549999999997</v>
      </c>
      <c r="L9">
        <v>11.95837</v>
      </c>
      <c r="M9" t="s">
        <v>58</v>
      </c>
    </row>
    <row r="10" spans="1:19" x14ac:dyDescent="0.25">
      <c r="A10" t="s">
        <v>160</v>
      </c>
      <c r="B10">
        <v>0.99662229999999996</v>
      </c>
      <c r="C10">
        <v>9.0136149999999997</v>
      </c>
      <c r="E10" t="s">
        <v>5</v>
      </c>
      <c r="F10">
        <v>0.98510799999999998</v>
      </c>
      <c r="G10">
        <v>6.5508620000000004</v>
      </c>
      <c r="H10" t="s">
        <v>59</v>
      </c>
      <c r="J10" t="s">
        <v>163</v>
      </c>
      <c r="K10">
        <v>0.94592609999999999</v>
      </c>
      <c r="L10">
        <v>9.1708339999999993</v>
      </c>
      <c r="M10" t="s">
        <v>58</v>
      </c>
      <c r="O10" t="s">
        <v>557</v>
      </c>
      <c r="P10" s="38">
        <f>+P4</f>
        <v>0.82589964999999999</v>
      </c>
      <c r="Q10" s="38">
        <f>+Q4</f>
        <v>0.88355545000000002</v>
      </c>
    </row>
    <row r="11" spans="1:19" x14ac:dyDescent="0.25">
      <c r="A11" t="s">
        <v>161</v>
      </c>
      <c r="B11">
        <v>0.90965149999999995</v>
      </c>
      <c r="C11">
        <v>9.0244339999999994</v>
      </c>
      <c r="E11" t="s">
        <v>6</v>
      </c>
      <c r="F11">
        <v>0.98767970000000005</v>
      </c>
      <c r="G11">
        <v>7.6154489999999999</v>
      </c>
      <c r="H11" t="s">
        <v>59</v>
      </c>
      <c r="J11" t="s">
        <v>164</v>
      </c>
      <c r="K11">
        <v>0.99620439999999999</v>
      </c>
      <c r="L11">
        <v>9.2518180000000001</v>
      </c>
      <c r="M11" t="s">
        <v>58</v>
      </c>
      <c r="O11" t="s">
        <v>558</v>
      </c>
      <c r="P11" s="38">
        <f>+P5-P4</f>
        <v>0.12016585000000002</v>
      </c>
      <c r="Q11" s="38">
        <f>+Q5-Q4</f>
        <v>8.4144649999999932E-2</v>
      </c>
    </row>
    <row r="12" spans="1:19" x14ac:dyDescent="0.25">
      <c r="A12" t="s">
        <v>135</v>
      </c>
      <c r="B12">
        <v>0.8632436</v>
      </c>
      <c r="C12">
        <v>5.737946</v>
      </c>
      <c r="E12" t="s">
        <v>141</v>
      </c>
      <c r="F12">
        <v>0.77216830000000003</v>
      </c>
      <c r="G12">
        <v>5.9789539999999999</v>
      </c>
      <c r="H12" t="s">
        <v>59</v>
      </c>
      <c r="J12" t="s">
        <v>165</v>
      </c>
      <c r="K12">
        <v>0.94278119999999999</v>
      </c>
      <c r="L12">
        <v>9.1111839999999997</v>
      </c>
      <c r="M12" t="s">
        <v>58</v>
      </c>
      <c r="O12" t="s">
        <v>559</v>
      </c>
      <c r="P12" s="38">
        <f>+P6-P5</f>
        <v>3.5076150000000084E-2</v>
      </c>
      <c r="Q12" s="38">
        <f>+Q6-Q5</f>
        <v>2.4523000000000073E-2</v>
      </c>
    </row>
    <row r="13" spans="1:19" x14ac:dyDescent="0.25">
      <c r="A13" t="s">
        <v>2</v>
      </c>
      <c r="B13">
        <v>0.69674100000000005</v>
      </c>
      <c r="C13">
        <v>7.0733379999999997</v>
      </c>
      <c r="E13" t="s">
        <v>8</v>
      </c>
      <c r="F13">
        <v>0.98950059999999995</v>
      </c>
      <c r="G13">
        <v>6.2317780000000003</v>
      </c>
      <c r="H13" t="s">
        <v>59</v>
      </c>
      <c r="J13" t="s">
        <v>166</v>
      </c>
      <c r="K13">
        <v>0.83576209999999995</v>
      </c>
      <c r="L13">
        <v>9.2050689999999999</v>
      </c>
      <c r="M13" t="s">
        <v>58</v>
      </c>
    </row>
    <row r="14" spans="1:19" x14ac:dyDescent="0.25">
      <c r="A14" t="s">
        <v>162</v>
      </c>
      <c r="B14">
        <v>0.97639549999999997</v>
      </c>
      <c r="C14">
        <v>11.95837</v>
      </c>
      <c r="E14" t="s">
        <v>9</v>
      </c>
      <c r="F14">
        <v>0.93741890000000005</v>
      </c>
      <c r="G14">
        <v>6.6508050000000001</v>
      </c>
      <c r="H14" t="s">
        <v>59</v>
      </c>
      <c r="J14" t="s">
        <v>167</v>
      </c>
      <c r="K14">
        <v>0.93784449999999997</v>
      </c>
      <c r="L14">
        <v>8.4384960000000007</v>
      </c>
      <c r="M14" t="s">
        <v>58</v>
      </c>
      <c r="O14" t="s">
        <v>289</v>
      </c>
      <c r="P14" s="38">
        <f>+P4-P3</f>
        <v>0.42031245</v>
      </c>
      <c r="Q14" s="38">
        <f>+Q4-Q3</f>
        <v>0.76814225000000003</v>
      </c>
    </row>
    <row r="15" spans="1:19" x14ac:dyDescent="0.25">
      <c r="A15" t="s">
        <v>3</v>
      </c>
      <c r="B15">
        <v>0.8857853</v>
      </c>
      <c r="C15">
        <v>5.6547780000000003</v>
      </c>
      <c r="E15" t="s">
        <v>10</v>
      </c>
      <c r="F15">
        <v>0.99254169999999997</v>
      </c>
      <c r="G15">
        <v>7.0054959999999999</v>
      </c>
      <c r="H15" t="s">
        <v>59</v>
      </c>
      <c r="J15" t="s">
        <v>169</v>
      </c>
      <c r="K15">
        <v>0.99149509999999996</v>
      </c>
      <c r="L15">
        <v>12.21157</v>
      </c>
      <c r="M15" t="s">
        <v>58</v>
      </c>
      <c r="O15" t="s">
        <v>290</v>
      </c>
      <c r="P15" s="38">
        <f>+P7-P6</f>
        <v>1.2190949999999923E-2</v>
      </c>
      <c r="Q15" s="38">
        <f>+Q7-Q6</f>
        <v>4.3991999999999365E-3</v>
      </c>
    </row>
    <row r="16" spans="1:19" x14ac:dyDescent="0.25">
      <c r="A16" t="s">
        <v>163</v>
      </c>
      <c r="B16">
        <v>0.94592609999999999</v>
      </c>
      <c r="C16">
        <v>9.1708339999999993</v>
      </c>
      <c r="E16" t="s">
        <v>11</v>
      </c>
      <c r="F16">
        <v>0.95724629999999999</v>
      </c>
      <c r="G16">
        <v>6.6073639999999996</v>
      </c>
      <c r="H16" t="s">
        <v>59</v>
      </c>
      <c r="J16" t="s">
        <v>172</v>
      </c>
      <c r="K16">
        <v>0.98228380000000004</v>
      </c>
      <c r="L16">
        <v>8.8746980000000004</v>
      </c>
      <c r="M16" t="s">
        <v>58</v>
      </c>
    </row>
    <row r="17" spans="1:22" x14ac:dyDescent="0.25">
      <c r="A17" t="s">
        <v>164</v>
      </c>
      <c r="B17">
        <v>0.99620439999999999</v>
      </c>
      <c r="C17">
        <v>9.2518180000000001</v>
      </c>
      <c r="E17" t="s">
        <v>12</v>
      </c>
      <c r="F17">
        <v>0.98982079999999995</v>
      </c>
      <c r="G17">
        <v>4.2878949999999998</v>
      </c>
      <c r="H17" t="s">
        <v>59</v>
      </c>
      <c r="J17" t="s">
        <v>174</v>
      </c>
      <c r="K17">
        <v>0.97293410000000002</v>
      </c>
      <c r="L17">
        <v>9.6953440000000004</v>
      </c>
      <c r="M17" t="s">
        <v>58</v>
      </c>
      <c r="O17" t="s">
        <v>560</v>
      </c>
      <c r="P17" s="38">
        <f>P8</f>
        <v>0.1552420000000001</v>
      </c>
      <c r="Q17" s="38">
        <f>Q8</f>
        <v>0.10866765</v>
      </c>
    </row>
    <row r="18" spans="1:22" x14ac:dyDescent="0.25">
      <c r="A18" t="s">
        <v>4</v>
      </c>
      <c r="B18">
        <v>0.97858690000000004</v>
      </c>
      <c r="C18">
        <v>5.7510539999999999</v>
      </c>
      <c r="E18" t="s">
        <v>13</v>
      </c>
      <c r="F18">
        <v>0.97613780000000006</v>
      </c>
      <c r="G18">
        <v>6.4780519999999999</v>
      </c>
      <c r="H18" t="s">
        <v>59</v>
      </c>
      <c r="J18" t="s">
        <v>175</v>
      </c>
      <c r="K18">
        <v>0.90072359999999996</v>
      </c>
      <c r="L18">
        <v>9.1965579999999996</v>
      </c>
      <c r="M18" t="s">
        <v>58</v>
      </c>
      <c r="O18" t="s">
        <v>561</v>
      </c>
      <c r="P18" s="38">
        <f>1-P6</f>
        <v>1.8858349999999913E-2</v>
      </c>
      <c r="Q18" s="38">
        <f>1-Q6</f>
        <v>7.7768999999999755E-3</v>
      </c>
    </row>
    <row r="19" spans="1:22" x14ac:dyDescent="0.25">
      <c r="A19" t="s">
        <v>165</v>
      </c>
      <c r="B19">
        <v>0.94278119999999999</v>
      </c>
      <c r="C19">
        <v>9.1111839999999997</v>
      </c>
      <c r="E19" t="s">
        <v>14</v>
      </c>
      <c r="F19">
        <v>0.88794839999999997</v>
      </c>
      <c r="G19">
        <v>7.1633040000000001</v>
      </c>
      <c r="H19" t="s">
        <v>59</v>
      </c>
      <c r="J19" t="s">
        <v>176</v>
      </c>
      <c r="K19">
        <v>0.96770009999999995</v>
      </c>
      <c r="L19">
        <v>9.5787040000000001</v>
      </c>
      <c r="M19" t="s">
        <v>58</v>
      </c>
      <c r="O19" t="s">
        <v>289</v>
      </c>
      <c r="P19" s="38">
        <f>+P14-P17</f>
        <v>0.2650704499999999</v>
      </c>
      <c r="Q19" s="38">
        <f>+Q14-Q17</f>
        <v>0.65947460000000002</v>
      </c>
    </row>
    <row r="20" spans="1:22" x14ac:dyDescent="0.25">
      <c r="A20" t="s">
        <v>302</v>
      </c>
      <c r="B20">
        <v>0.95169970000000004</v>
      </c>
      <c r="C20">
        <v>4.2233970000000003</v>
      </c>
      <c r="E20" t="s">
        <v>15</v>
      </c>
      <c r="F20">
        <v>0.96892610000000001</v>
      </c>
      <c r="G20">
        <v>6.775347</v>
      </c>
      <c r="H20" t="s">
        <v>59</v>
      </c>
      <c r="J20" t="s">
        <v>177</v>
      </c>
      <c r="K20">
        <v>0.8430301</v>
      </c>
      <c r="L20">
        <v>9.8675580000000007</v>
      </c>
      <c r="M20" t="s">
        <v>58</v>
      </c>
      <c r="O20" t="s">
        <v>290</v>
      </c>
      <c r="P20" s="38">
        <f>+P15-P18</f>
        <v>-6.66739999999999E-3</v>
      </c>
      <c r="Q20" s="38">
        <f>+Q15-Q18</f>
        <v>-3.377700000000039E-3</v>
      </c>
      <c r="T20" s="83" t="s">
        <v>817</v>
      </c>
      <c r="U20" s="71"/>
      <c r="V20" s="71"/>
    </row>
    <row r="21" spans="1:22" x14ac:dyDescent="0.25">
      <c r="A21" t="s">
        <v>5</v>
      </c>
      <c r="B21">
        <v>0.98510799999999998</v>
      </c>
      <c r="C21">
        <v>6.5508620000000004</v>
      </c>
      <c r="E21" t="s">
        <v>16</v>
      </c>
      <c r="F21">
        <v>0.77201209999999998</v>
      </c>
      <c r="G21">
        <v>7.3429440000000001</v>
      </c>
      <c r="H21" t="s">
        <v>59</v>
      </c>
      <c r="J21" t="s">
        <v>178</v>
      </c>
      <c r="K21">
        <v>0.99464520000000001</v>
      </c>
      <c r="L21">
        <v>10.427020000000001</v>
      </c>
      <c r="M21" t="s">
        <v>58</v>
      </c>
    </row>
    <row r="22" spans="1:22" x14ac:dyDescent="0.25">
      <c r="A22" t="s">
        <v>166</v>
      </c>
      <c r="B22">
        <v>0.83576209999999995</v>
      </c>
      <c r="C22">
        <v>9.2050689999999999</v>
      </c>
      <c r="E22" t="s">
        <v>142</v>
      </c>
      <c r="F22">
        <v>0.62485219999999997</v>
      </c>
      <c r="G22">
        <v>7.4704839999999999</v>
      </c>
      <c r="H22" t="s">
        <v>59</v>
      </c>
      <c r="J22" t="s">
        <v>179</v>
      </c>
      <c r="K22">
        <v>0.96596199999999999</v>
      </c>
      <c r="L22">
        <v>8.4856870000000004</v>
      </c>
      <c r="M22" t="s">
        <v>58</v>
      </c>
    </row>
    <row r="23" spans="1:22" x14ac:dyDescent="0.25">
      <c r="A23" t="s">
        <v>167</v>
      </c>
      <c r="B23">
        <v>0.93784449999999997</v>
      </c>
      <c r="C23">
        <v>8.4384960000000007</v>
      </c>
      <c r="E23" t="s">
        <v>18</v>
      </c>
      <c r="F23">
        <v>0.98088089999999994</v>
      </c>
      <c r="G23">
        <v>4.6804449999999997</v>
      </c>
      <c r="H23" t="s">
        <v>59</v>
      </c>
      <c r="J23" t="s">
        <v>180</v>
      </c>
      <c r="K23">
        <v>0.85614610000000002</v>
      </c>
      <c r="L23">
        <v>9.2632619999999992</v>
      </c>
      <c r="M23" t="s">
        <v>58</v>
      </c>
      <c r="P23" t="s">
        <v>806</v>
      </c>
      <c r="Q23" t="s">
        <v>58</v>
      </c>
    </row>
    <row r="24" spans="1:22" x14ac:dyDescent="0.25">
      <c r="A24" t="s">
        <v>6</v>
      </c>
      <c r="B24">
        <v>0.98767970000000005</v>
      </c>
      <c r="C24">
        <v>7.6154489999999999</v>
      </c>
      <c r="E24" t="s">
        <v>19</v>
      </c>
      <c r="F24">
        <v>0.7426355</v>
      </c>
      <c r="G24">
        <v>7.355721</v>
      </c>
      <c r="H24" t="s">
        <v>59</v>
      </c>
      <c r="J24" t="s">
        <v>181</v>
      </c>
      <c r="K24">
        <v>0.99085610000000002</v>
      </c>
      <c r="L24">
        <v>9.7259440000000001</v>
      </c>
      <c r="M24" t="s">
        <v>58</v>
      </c>
      <c r="O24" t="s">
        <v>327</v>
      </c>
      <c r="P24" s="38">
        <f>+'Figure 2.14'!P2</f>
        <v>0.87794730350877226</v>
      </c>
      <c r="Q24" s="38">
        <f>+'Figure 2.14'!Q2</f>
        <v>0.91203224210526324</v>
      </c>
    </row>
    <row r="25" spans="1:22" x14ac:dyDescent="0.25">
      <c r="A25" t="s">
        <v>169</v>
      </c>
      <c r="B25">
        <v>0.99149509999999996</v>
      </c>
      <c r="C25">
        <v>12.21157</v>
      </c>
      <c r="E25" t="s">
        <v>20</v>
      </c>
      <c r="F25">
        <v>0.92214399999999996</v>
      </c>
      <c r="G25">
        <v>6.6180519999999996</v>
      </c>
      <c r="H25" t="s">
        <v>59</v>
      </c>
      <c r="J25" t="s">
        <v>303</v>
      </c>
      <c r="K25">
        <v>0.99232759999999998</v>
      </c>
      <c r="L25">
        <v>14.1008</v>
      </c>
      <c r="M25" t="s">
        <v>58</v>
      </c>
      <c r="O25" t="s">
        <v>289</v>
      </c>
      <c r="P25" s="38">
        <f>+'Figure 2.14'!P3</f>
        <v>0.40558719999999998</v>
      </c>
      <c r="Q25" s="38">
        <f>+'Figure 2.14'!Q3</f>
        <v>0.11541319999999999</v>
      </c>
    </row>
    <row r="26" spans="1:22" x14ac:dyDescent="0.25">
      <c r="A26" t="s">
        <v>141</v>
      </c>
      <c r="B26">
        <v>0.77216830000000003</v>
      </c>
      <c r="C26">
        <v>5.9789539999999999</v>
      </c>
      <c r="E26" t="s">
        <v>21</v>
      </c>
      <c r="F26">
        <v>0.97741480000000003</v>
      </c>
      <c r="G26">
        <v>5.7330500000000004</v>
      </c>
      <c r="H26" t="s">
        <v>59</v>
      </c>
      <c r="J26" t="s">
        <v>304</v>
      </c>
      <c r="K26">
        <v>0.9922107</v>
      </c>
      <c r="L26">
        <v>14.1008</v>
      </c>
      <c r="M26" t="s">
        <v>58</v>
      </c>
      <c r="O26" t="s">
        <v>553</v>
      </c>
      <c r="P26" s="38">
        <f>+'Figure 2.14'!P4</f>
        <v>0.82589964999999999</v>
      </c>
      <c r="Q26" s="38">
        <f>+'Figure 2.14'!Q4</f>
        <v>0.88355545000000002</v>
      </c>
    </row>
    <row r="27" spans="1:22" x14ac:dyDescent="0.25">
      <c r="A27" t="s">
        <v>172</v>
      </c>
      <c r="B27">
        <v>0.98228380000000004</v>
      </c>
      <c r="C27">
        <v>8.8746980000000004</v>
      </c>
      <c r="E27" t="s">
        <v>22</v>
      </c>
      <c r="F27">
        <v>0.95798119999999998</v>
      </c>
      <c r="G27">
        <v>7.9541029999999999</v>
      </c>
      <c r="H27" t="s">
        <v>59</v>
      </c>
      <c r="J27" t="s">
        <v>183</v>
      </c>
      <c r="K27">
        <v>0.99379039999999996</v>
      </c>
      <c r="L27">
        <v>10.6966</v>
      </c>
      <c r="M27" t="s">
        <v>58</v>
      </c>
      <c r="O27" t="s">
        <v>554</v>
      </c>
      <c r="P27" s="38">
        <f>+'Figure 2.14'!P5</f>
        <v>0.9460655</v>
      </c>
      <c r="Q27" s="38">
        <f>+'Figure 2.14'!Q5</f>
        <v>0.96770009999999995</v>
      </c>
    </row>
    <row r="28" spans="1:22" x14ac:dyDescent="0.25">
      <c r="A28" t="s">
        <v>174</v>
      </c>
      <c r="B28">
        <v>0.97293410000000002</v>
      </c>
      <c r="C28">
        <v>9.6953440000000004</v>
      </c>
      <c r="E28" t="s">
        <v>23</v>
      </c>
      <c r="F28">
        <v>0.72130019999999995</v>
      </c>
      <c r="G28">
        <v>4.599977</v>
      </c>
      <c r="H28" t="s">
        <v>59</v>
      </c>
      <c r="J28" t="s">
        <v>305</v>
      </c>
      <c r="K28">
        <v>0.94914639999999995</v>
      </c>
      <c r="L28">
        <v>11.154120000000001</v>
      </c>
      <c r="M28" t="s">
        <v>58</v>
      </c>
      <c r="O28" t="s">
        <v>555</v>
      </c>
      <c r="P28" s="38">
        <f>+'Figure 2.14'!P6</f>
        <v>0.98114165000000009</v>
      </c>
      <c r="Q28" s="38">
        <f>+'Figure 2.14'!Q6</f>
        <v>0.99222310000000002</v>
      </c>
    </row>
    <row r="29" spans="1:22" x14ac:dyDescent="0.25">
      <c r="A29" t="s">
        <v>175</v>
      </c>
      <c r="B29">
        <v>0.90072359999999996</v>
      </c>
      <c r="C29">
        <v>9.1965579999999996</v>
      </c>
      <c r="E29" t="s">
        <v>221</v>
      </c>
      <c r="F29">
        <v>0.66307879999999997</v>
      </c>
      <c r="G29">
        <v>7.8411670000000004</v>
      </c>
      <c r="H29" t="s">
        <v>59</v>
      </c>
      <c r="J29" t="s">
        <v>306</v>
      </c>
      <c r="K29">
        <v>0.91521629999999998</v>
      </c>
      <c r="L29">
        <v>8.3250440000000001</v>
      </c>
      <c r="M29" t="s">
        <v>58</v>
      </c>
      <c r="O29" t="s">
        <v>290</v>
      </c>
      <c r="P29" s="38">
        <f>+'Figure 2.14'!P7</f>
        <v>0.99333260000000001</v>
      </c>
      <c r="Q29" s="38">
        <f>+'Figure 2.14'!Q7</f>
        <v>0.99662229999999996</v>
      </c>
    </row>
    <row r="30" spans="1:22" x14ac:dyDescent="0.25">
      <c r="A30" t="s">
        <v>176</v>
      </c>
      <c r="B30">
        <v>0.96770009999999995</v>
      </c>
      <c r="C30">
        <v>9.5787040000000001</v>
      </c>
      <c r="E30" t="s">
        <v>24</v>
      </c>
      <c r="F30">
        <v>0.86842779999999997</v>
      </c>
      <c r="G30">
        <v>7.7043470000000003</v>
      </c>
      <c r="H30" t="s">
        <v>59</v>
      </c>
      <c r="J30" t="s">
        <v>186</v>
      </c>
      <c r="K30">
        <v>0.99052549999999995</v>
      </c>
      <c r="L30">
        <v>8.4154309999999999</v>
      </c>
      <c r="M30" t="s">
        <v>58</v>
      </c>
      <c r="O30" t="s">
        <v>556</v>
      </c>
      <c r="P30" s="38">
        <f>+'Figure 2.14'!P8</f>
        <v>0.1552420000000001</v>
      </c>
      <c r="Q30" s="38">
        <f>+'Figure 2.14'!Q8</f>
        <v>0.10866765</v>
      </c>
    </row>
    <row r="31" spans="1:22" x14ac:dyDescent="0.25">
      <c r="A31" t="s">
        <v>177</v>
      </c>
      <c r="B31">
        <v>0.8430301</v>
      </c>
      <c r="C31">
        <v>9.8675580000000007</v>
      </c>
      <c r="E31" t="s">
        <v>25</v>
      </c>
      <c r="F31">
        <v>0.98099990000000004</v>
      </c>
      <c r="G31">
        <v>7.5598470000000004</v>
      </c>
      <c r="H31" t="s">
        <v>59</v>
      </c>
      <c r="J31" t="s">
        <v>307</v>
      </c>
      <c r="K31">
        <v>0.88640819999999998</v>
      </c>
      <c r="L31">
        <v>9.9550730000000005</v>
      </c>
      <c r="M31" t="s">
        <v>58</v>
      </c>
      <c r="P31" s="38"/>
      <c r="Q31" s="38"/>
    </row>
    <row r="32" spans="1:22" x14ac:dyDescent="0.25">
      <c r="A32" t="s">
        <v>178</v>
      </c>
      <c r="B32">
        <v>0.99464520000000001</v>
      </c>
      <c r="C32">
        <v>10.427020000000001</v>
      </c>
      <c r="E32" t="s">
        <v>26</v>
      </c>
      <c r="F32">
        <v>0.99333260000000001</v>
      </c>
      <c r="G32">
        <v>6.2096720000000003</v>
      </c>
      <c r="H32" t="s">
        <v>59</v>
      </c>
      <c r="J32" t="s">
        <v>188</v>
      </c>
      <c r="K32">
        <v>0.79815709999999995</v>
      </c>
      <c r="L32">
        <v>8.4089130000000001</v>
      </c>
      <c r="M32" t="s">
        <v>58</v>
      </c>
      <c r="O32" t="s">
        <v>557</v>
      </c>
      <c r="P32" s="38">
        <f>+'Figure 2.14'!P10</f>
        <v>0.82589964999999999</v>
      </c>
      <c r="Q32" s="38">
        <f>+'Figure 2.14'!Q10</f>
        <v>0.88355545000000002</v>
      </c>
    </row>
    <row r="33" spans="1:37" x14ac:dyDescent="0.25">
      <c r="A33" t="s">
        <v>8</v>
      </c>
      <c r="B33">
        <v>0.98950059999999995</v>
      </c>
      <c r="C33">
        <v>6.2317780000000003</v>
      </c>
      <c r="E33" t="s">
        <v>308</v>
      </c>
      <c r="F33">
        <v>0.98319920000000005</v>
      </c>
      <c r="G33">
        <v>6.3420459999999999</v>
      </c>
      <c r="H33" t="s">
        <v>59</v>
      </c>
      <c r="J33" t="s">
        <v>309</v>
      </c>
      <c r="K33">
        <v>0.95856730000000001</v>
      </c>
      <c r="L33">
        <v>9.3145579999999999</v>
      </c>
      <c r="M33" t="s">
        <v>58</v>
      </c>
      <c r="O33" t="s">
        <v>558</v>
      </c>
      <c r="P33" s="38">
        <f>+'Figure 2.14'!P11</f>
        <v>0.12016585000000002</v>
      </c>
      <c r="Q33" s="38">
        <f>+'Figure 2.14'!Q11</f>
        <v>8.4144649999999932E-2</v>
      </c>
    </row>
    <row r="34" spans="1:37" x14ac:dyDescent="0.25">
      <c r="A34" t="s">
        <v>179</v>
      </c>
      <c r="B34">
        <v>0.96596199999999999</v>
      </c>
      <c r="C34">
        <v>8.4856870000000004</v>
      </c>
      <c r="E34" t="s">
        <v>143</v>
      </c>
      <c r="F34">
        <v>0.86048910000000001</v>
      </c>
      <c r="G34">
        <v>7.6363110000000001</v>
      </c>
      <c r="H34" t="s">
        <v>59</v>
      </c>
      <c r="J34" t="s">
        <v>189</v>
      </c>
      <c r="K34">
        <v>0.93382310000000002</v>
      </c>
      <c r="L34">
        <v>9.2303099999999993</v>
      </c>
      <c r="M34" t="s">
        <v>58</v>
      </c>
      <c r="O34" t="s">
        <v>559</v>
      </c>
      <c r="P34" s="38">
        <f>+'Figure 2.14'!P12</f>
        <v>3.5076150000000084E-2</v>
      </c>
      <c r="Q34" s="38">
        <f>+'Figure 2.14'!Q12</f>
        <v>2.4523000000000073E-2</v>
      </c>
    </row>
    <row r="35" spans="1:37" x14ac:dyDescent="0.25">
      <c r="A35" t="s">
        <v>180</v>
      </c>
      <c r="B35">
        <v>0.85614610000000002</v>
      </c>
      <c r="C35">
        <v>9.2632619999999992</v>
      </c>
      <c r="E35" t="s">
        <v>28</v>
      </c>
      <c r="F35">
        <v>0.98258279999999998</v>
      </c>
      <c r="G35">
        <v>5.9805299999999999</v>
      </c>
      <c r="H35" t="s">
        <v>59</v>
      </c>
      <c r="J35" t="s">
        <v>190</v>
      </c>
      <c r="K35">
        <v>0.99445680000000003</v>
      </c>
      <c r="L35">
        <v>8.6153320000000004</v>
      </c>
      <c r="M35" t="s">
        <v>58</v>
      </c>
      <c r="P35" s="38"/>
      <c r="Q35" s="38"/>
    </row>
    <row r="36" spans="1:37" x14ac:dyDescent="0.25">
      <c r="A36" t="s">
        <v>181</v>
      </c>
      <c r="B36">
        <v>0.99085610000000002</v>
      </c>
      <c r="C36">
        <v>9.7259440000000001</v>
      </c>
      <c r="E36" t="s">
        <v>29</v>
      </c>
      <c r="F36">
        <v>0.99195529999999998</v>
      </c>
      <c r="G36">
        <v>6.0082500000000003</v>
      </c>
      <c r="H36" t="s">
        <v>59</v>
      </c>
      <c r="J36" t="s">
        <v>191</v>
      </c>
      <c r="K36">
        <v>0.99283129999999997</v>
      </c>
      <c r="L36">
        <v>9.1925659999999993</v>
      </c>
      <c r="M36" t="s">
        <v>58</v>
      </c>
      <c r="O36" t="s">
        <v>289</v>
      </c>
      <c r="P36" s="38">
        <f>+'Figure 2.14'!P14</f>
        <v>0.42031245</v>
      </c>
      <c r="Q36" s="38">
        <f>+'Figure 2.14'!Q14</f>
        <v>0.76814225000000003</v>
      </c>
    </row>
    <row r="37" spans="1:37" x14ac:dyDescent="0.25">
      <c r="A37" t="s">
        <v>303</v>
      </c>
      <c r="B37">
        <v>0.99232759999999998</v>
      </c>
      <c r="C37">
        <v>14.1008</v>
      </c>
      <c r="E37" t="s">
        <v>310</v>
      </c>
      <c r="F37">
        <v>0.79131019999999996</v>
      </c>
      <c r="G37">
        <v>4.1875159999999996</v>
      </c>
      <c r="H37" t="s">
        <v>59</v>
      </c>
      <c r="J37" t="s">
        <v>192</v>
      </c>
      <c r="K37">
        <v>0.98796390000000001</v>
      </c>
      <c r="L37">
        <v>9.6017480000000006</v>
      </c>
      <c r="M37" t="s">
        <v>58</v>
      </c>
      <c r="O37" t="s">
        <v>290</v>
      </c>
      <c r="P37" s="38">
        <f>+'Figure 2.14'!P15</f>
        <v>1.2190949999999923E-2</v>
      </c>
      <c r="Q37" s="38">
        <f>+'Figure 2.14'!Q15</f>
        <v>4.3991999999999365E-3</v>
      </c>
    </row>
    <row r="38" spans="1:37" x14ac:dyDescent="0.25">
      <c r="A38" t="s">
        <v>304</v>
      </c>
      <c r="B38">
        <v>0.9922107</v>
      </c>
      <c r="C38">
        <v>14.1008</v>
      </c>
      <c r="E38" t="s">
        <v>30</v>
      </c>
      <c r="F38">
        <v>0.99261529999999998</v>
      </c>
      <c r="G38">
        <v>7.1655740000000003</v>
      </c>
      <c r="H38" t="s">
        <v>59</v>
      </c>
      <c r="J38" t="s">
        <v>193</v>
      </c>
      <c r="K38">
        <v>0.99539849999999996</v>
      </c>
      <c r="L38">
        <v>11.29566</v>
      </c>
      <c r="M38" t="s">
        <v>58</v>
      </c>
      <c r="P38" s="38"/>
      <c r="Q38" s="38"/>
    </row>
    <row r="39" spans="1:37" x14ac:dyDescent="0.25">
      <c r="A39" t="s">
        <v>183</v>
      </c>
      <c r="B39">
        <v>0.99379039999999996</v>
      </c>
      <c r="C39">
        <v>10.6966</v>
      </c>
      <c r="E39" t="s">
        <v>311</v>
      </c>
      <c r="F39">
        <v>0.86287179999999997</v>
      </c>
      <c r="G39">
        <v>4.6742670000000004</v>
      </c>
      <c r="H39" t="s">
        <v>59</v>
      </c>
      <c r="J39" t="s">
        <v>194</v>
      </c>
      <c r="K39">
        <v>0.97947410000000001</v>
      </c>
      <c r="L39">
        <v>8.7081549999999996</v>
      </c>
      <c r="M39" t="s">
        <v>58</v>
      </c>
      <c r="O39" t="s">
        <v>560</v>
      </c>
      <c r="P39" s="38">
        <f>+'Figure 2.14'!P17</f>
        <v>0.1552420000000001</v>
      </c>
      <c r="Q39" s="38">
        <f>+'Figure 2.14'!Q17</f>
        <v>0.10866765</v>
      </c>
    </row>
    <row r="40" spans="1:37" x14ac:dyDescent="0.25">
      <c r="A40" t="s">
        <v>9</v>
      </c>
      <c r="B40">
        <v>0.93741890000000005</v>
      </c>
      <c r="C40">
        <v>6.6508050000000001</v>
      </c>
      <c r="E40" t="s">
        <v>32</v>
      </c>
      <c r="F40">
        <v>0.57206259999999998</v>
      </c>
      <c r="G40">
        <v>6.5023850000000003</v>
      </c>
      <c r="H40" t="s">
        <v>59</v>
      </c>
      <c r="J40" t="s">
        <v>195</v>
      </c>
      <c r="K40">
        <v>0.71943809999999997</v>
      </c>
      <c r="L40">
        <v>8.6644030000000001</v>
      </c>
      <c r="M40" t="s">
        <v>58</v>
      </c>
      <c r="O40" t="s">
        <v>561</v>
      </c>
      <c r="P40" s="38">
        <f>1-P6</f>
        <v>1.8858349999999913E-2</v>
      </c>
      <c r="Q40" s="38">
        <f>1-Q6</f>
        <v>7.7768999999999755E-3</v>
      </c>
    </row>
    <row r="41" spans="1:37" x14ac:dyDescent="0.25">
      <c r="A41" t="s">
        <v>305</v>
      </c>
      <c r="B41">
        <v>0.94914639999999995</v>
      </c>
      <c r="C41">
        <v>11.154120000000001</v>
      </c>
      <c r="E41" t="s">
        <v>33</v>
      </c>
      <c r="F41">
        <v>0.88355609999999996</v>
      </c>
      <c r="G41">
        <v>7.6631590000000003</v>
      </c>
      <c r="H41" t="s">
        <v>59</v>
      </c>
      <c r="J41" t="s">
        <v>196</v>
      </c>
      <c r="K41">
        <v>0.96284789999999998</v>
      </c>
      <c r="L41">
        <v>11.385249999999999</v>
      </c>
      <c r="M41" t="s">
        <v>58</v>
      </c>
      <c r="O41" t="s">
        <v>289</v>
      </c>
      <c r="P41" s="38">
        <f>+'Figure 2.14'!P19</f>
        <v>0.2650704499999999</v>
      </c>
      <c r="Q41" s="38">
        <f>+'Figure 2.14'!Q19</f>
        <v>0.65947460000000002</v>
      </c>
      <c r="T41" s="7"/>
    </row>
    <row r="42" spans="1:37" x14ac:dyDescent="0.25">
      <c r="A42" t="s">
        <v>306</v>
      </c>
      <c r="B42">
        <v>0.91521629999999998</v>
      </c>
      <c r="C42">
        <v>8.3250440000000001</v>
      </c>
      <c r="E42" t="s">
        <v>245</v>
      </c>
      <c r="F42">
        <v>0.97617830000000005</v>
      </c>
      <c r="G42">
        <v>7.9955480000000003</v>
      </c>
      <c r="H42" t="s">
        <v>59</v>
      </c>
      <c r="J42" t="s">
        <v>197</v>
      </c>
      <c r="K42">
        <v>0.99117699999999997</v>
      </c>
      <c r="L42">
        <v>8.566948</v>
      </c>
      <c r="M42" t="s">
        <v>58</v>
      </c>
      <c r="O42" t="s">
        <v>290</v>
      </c>
      <c r="P42" s="38">
        <f>+'Figure 2.14'!P20</f>
        <v>-6.66739999999999E-3</v>
      </c>
      <c r="Q42" s="38">
        <f>+'Figure 2.14'!Q20</f>
        <v>-3.377700000000039E-3</v>
      </c>
      <c r="T42" s="86" t="s">
        <v>818</v>
      </c>
      <c r="U42" s="71"/>
      <c r="V42" s="71"/>
      <c r="W42" s="71"/>
      <c r="X42" s="71"/>
      <c r="Y42" s="71"/>
      <c r="Z42" s="71"/>
      <c r="AA42" s="71"/>
      <c r="AB42" s="71"/>
      <c r="AC42" s="71"/>
      <c r="AD42" s="71"/>
      <c r="AE42" s="71"/>
      <c r="AF42" s="71"/>
      <c r="AG42" s="71"/>
      <c r="AH42" s="71"/>
      <c r="AI42" s="71"/>
      <c r="AJ42" s="71"/>
      <c r="AK42" s="71"/>
    </row>
    <row r="43" spans="1:37" x14ac:dyDescent="0.25">
      <c r="A43" t="s">
        <v>186</v>
      </c>
      <c r="B43">
        <v>0.99052549999999995</v>
      </c>
      <c r="C43">
        <v>8.4154309999999999</v>
      </c>
      <c r="E43" t="s">
        <v>312</v>
      </c>
      <c r="F43">
        <v>0.55277449999999995</v>
      </c>
      <c r="G43">
        <v>3.0387439999999999</v>
      </c>
      <c r="H43" t="s">
        <v>59</v>
      </c>
      <c r="J43" t="s">
        <v>198</v>
      </c>
      <c r="K43">
        <v>0.99624199999999996</v>
      </c>
      <c r="L43">
        <v>11.078569999999999</v>
      </c>
      <c r="M43" t="s">
        <v>58</v>
      </c>
      <c r="P43" s="38"/>
      <c r="Q43" s="38"/>
      <c r="T43" s="83" t="s">
        <v>838</v>
      </c>
      <c r="U43" s="71"/>
      <c r="V43" s="71"/>
      <c r="W43" s="71"/>
      <c r="X43" s="71"/>
      <c r="Y43" s="71"/>
      <c r="Z43" s="71"/>
      <c r="AA43" s="71"/>
      <c r="AB43" s="71"/>
      <c r="AC43" s="71"/>
      <c r="AD43" s="71"/>
      <c r="AE43" s="71"/>
      <c r="AF43" s="71"/>
      <c r="AG43" s="71"/>
      <c r="AH43" s="71"/>
      <c r="AI43" s="71"/>
      <c r="AJ43" s="71"/>
      <c r="AK43" s="71"/>
    </row>
    <row r="44" spans="1:37" x14ac:dyDescent="0.25">
      <c r="A44" t="s">
        <v>307</v>
      </c>
      <c r="B44">
        <v>0.88640819999999998</v>
      </c>
      <c r="C44">
        <v>9.9550730000000005</v>
      </c>
      <c r="E44" t="s">
        <v>34</v>
      </c>
      <c r="F44">
        <v>0.9460655</v>
      </c>
      <c r="G44">
        <v>6.7345040000000003</v>
      </c>
      <c r="H44" t="s">
        <v>59</v>
      </c>
      <c r="J44" t="s">
        <v>199</v>
      </c>
      <c r="K44">
        <v>0.93505190000000005</v>
      </c>
      <c r="L44">
        <v>8.4339910000000007</v>
      </c>
      <c r="M44" t="s">
        <v>58</v>
      </c>
    </row>
    <row r="45" spans="1:37" x14ac:dyDescent="0.25">
      <c r="A45" t="s">
        <v>188</v>
      </c>
      <c r="B45">
        <v>0.79815709999999995</v>
      </c>
      <c r="C45">
        <v>8.4089130000000001</v>
      </c>
      <c r="E45" t="s">
        <v>35</v>
      </c>
      <c r="F45">
        <v>0.93285980000000002</v>
      </c>
      <c r="G45">
        <v>5.2575010000000004</v>
      </c>
      <c r="H45" t="s">
        <v>59</v>
      </c>
      <c r="J45" t="s">
        <v>200</v>
      </c>
      <c r="K45">
        <v>0.98925260000000004</v>
      </c>
      <c r="L45">
        <v>11.310129999999999</v>
      </c>
      <c r="M45" t="s">
        <v>58</v>
      </c>
    </row>
    <row r="46" spans="1:37" x14ac:dyDescent="0.25">
      <c r="A46" t="s">
        <v>309</v>
      </c>
      <c r="B46">
        <v>0.95856730000000001</v>
      </c>
      <c r="C46">
        <v>9.3145579999999999</v>
      </c>
      <c r="E46" t="s">
        <v>139</v>
      </c>
      <c r="F46">
        <v>0.53889140000000002</v>
      </c>
      <c r="G46">
        <v>5.1693930000000003</v>
      </c>
      <c r="H46" t="s">
        <v>59</v>
      </c>
      <c r="J46" t="s">
        <v>201</v>
      </c>
      <c r="K46">
        <v>0.92173099999999997</v>
      </c>
      <c r="L46">
        <v>10.099869999999999</v>
      </c>
      <c r="M46" t="s">
        <v>58</v>
      </c>
    </row>
    <row r="47" spans="1:37" x14ac:dyDescent="0.25">
      <c r="A47" t="s">
        <v>10</v>
      </c>
      <c r="B47">
        <v>0.99254169999999997</v>
      </c>
      <c r="C47">
        <v>7.0054959999999999</v>
      </c>
      <c r="E47" t="s">
        <v>37</v>
      </c>
      <c r="F47">
        <v>0.98058109999999998</v>
      </c>
      <c r="G47">
        <v>4.4811930000000002</v>
      </c>
      <c r="H47" t="s">
        <v>59</v>
      </c>
      <c r="J47" t="s">
        <v>202</v>
      </c>
      <c r="K47">
        <v>0.99313030000000002</v>
      </c>
      <c r="L47">
        <v>9.2826559999999994</v>
      </c>
      <c r="M47" t="s">
        <v>58</v>
      </c>
    </row>
    <row r="48" spans="1:37" x14ac:dyDescent="0.25">
      <c r="A48" t="s">
        <v>189</v>
      </c>
      <c r="B48">
        <v>0.93382310000000002</v>
      </c>
      <c r="C48">
        <v>9.2303099999999993</v>
      </c>
      <c r="E48" t="s">
        <v>38</v>
      </c>
      <c r="F48">
        <v>0.92137930000000001</v>
      </c>
      <c r="G48">
        <v>7.6024690000000001</v>
      </c>
      <c r="H48" t="s">
        <v>59</v>
      </c>
      <c r="J48" t="s">
        <v>203</v>
      </c>
      <c r="K48">
        <v>0.98854940000000002</v>
      </c>
      <c r="L48">
        <v>9.5141740000000006</v>
      </c>
      <c r="M48" t="s">
        <v>58</v>
      </c>
    </row>
    <row r="49" spans="1:13" x14ac:dyDescent="0.25">
      <c r="A49" t="s">
        <v>190</v>
      </c>
      <c r="B49">
        <v>0.99445680000000003</v>
      </c>
      <c r="C49">
        <v>8.6153320000000004</v>
      </c>
      <c r="E49" t="s">
        <v>39</v>
      </c>
      <c r="F49">
        <v>0.65038189999999996</v>
      </c>
      <c r="G49">
        <v>6.3265039999999999</v>
      </c>
      <c r="H49" t="s">
        <v>59</v>
      </c>
      <c r="J49" t="s">
        <v>204</v>
      </c>
      <c r="K49">
        <v>0.76975340000000003</v>
      </c>
      <c r="L49">
        <v>9.242229</v>
      </c>
      <c r="M49" t="s">
        <v>58</v>
      </c>
    </row>
    <row r="50" spans="1:13" x14ac:dyDescent="0.25">
      <c r="A50" t="s">
        <v>11</v>
      </c>
      <c r="B50">
        <v>0.95724629999999999</v>
      </c>
      <c r="C50">
        <v>6.6073639999999996</v>
      </c>
      <c r="E50" t="s">
        <v>313</v>
      </c>
      <c r="F50">
        <v>0.98482670000000005</v>
      </c>
      <c r="G50">
        <v>3.9099810000000002</v>
      </c>
      <c r="H50" t="s">
        <v>59</v>
      </c>
      <c r="J50" t="s">
        <v>205</v>
      </c>
      <c r="K50">
        <v>0.75863329999999995</v>
      </c>
      <c r="L50">
        <v>9.1746020000000001</v>
      </c>
      <c r="M50" t="s">
        <v>58</v>
      </c>
    </row>
    <row r="51" spans="1:13" x14ac:dyDescent="0.25">
      <c r="A51" t="s">
        <v>12</v>
      </c>
      <c r="B51">
        <v>0.98982079999999995</v>
      </c>
      <c r="C51">
        <v>4.2878949999999998</v>
      </c>
      <c r="E51" t="s">
        <v>41</v>
      </c>
      <c r="F51">
        <v>0.98270139999999995</v>
      </c>
      <c r="G51">
        <v>5.0809199999999999</v>
      </c>
      <c r="H51" t="s">
        <v>59</v>
      </c>
      <c r="J51" t="s">
        <v>206</v>
      </c>
      <c r="K51">
        <v>0.94735760000000002</v>
      </c>
      <c r="L51">
        <v>8.9858729999999998</v>
      </c>
      <c r="M51" t="s">
        <v>58</v>
      </c>
    </row>
    <row r="52" spans="1:13" x14ac:dyDescent="0.25">
      <c r="A52" t="s">
        <v>191</v>
      </c>
      <c r="B52">
        <v>0.99283129999999997</v>
      </c>
      <c r="C52">
        <v>9.1925659999999993</v>
      </c>
      <c r="E52" t="s">
        <v>314</v>
      </c>
      <c r="F52">
        <v>0.98560400000000004</v>
      </c>
      <c r="G52">
        <v>4.6464749999999997</v>
      </c>
      <c r="H52" t="s">
        <v>59</v>
      </c>
      <c r="J52" t="s">
        <v>315</v>
      </c>
      <c r="K52">
        <v>0.99357620000000002</v>
      </c>
      <c r="L52">
        <v>8.8663989999999995</v>
      </c>
      <c r="M52" t="s">
        <v>58</v>
      </c>
    </row>
    <row r="53" spans="1:13" x14ac:dyDescent="0.25">
      <c r="A53" t="s">
        <v>192</v>
      </c>
      <c r="B53">
        <v>0.98796390000000001</v>
      </c>
      <c r="C53">
        <v>9.6017480000000006</v>
      </c>
      <c r="E53" t="s">
        <v>43</v>
      </c>
      <c r="F53">
        <v>0.60730680000000004</v>
      </c>
      <c r="G53">
        <v>6.1874789999999997</v>
      </c>
      <c r="H53" t="s">
        <v>59</v>
      </c>
      <c r="J53" t="s">
        <v>208</v>
      </c>
      <c r="K53">
        <v>0.97433320000000001</v>
      </c>
      <c r="L53">
        <v>9.2095739999999999</v>
      </c>
      <c r="M53" t="s">
        <v>58</v>
      </c>
    </row>
    <row r="54" spans="1:13" x14ac:dyDescent="0.25">
      <c r="A54" t="s">
        <v>193</v>
      </c>
      <c r="B54">
        <v>0.99539849999999996</v>
      </c>
      <c r="C54">
        <v>11.29566</v>
      </c>
      <c r="E54" t="s">
        <v>44</v>
      </c>
      <c r="F54">
        <v>0.94046730000000001</v>
      </c>
      <c r="G54">
        <v>7.2108559999999997</v>
      </c>
      <c r="H54" t="s">
        <v>59</v>
      </c>
      <c r="J54" t="s">
        <v>209</v>
      </c>
      <c r="K54">
        <v>0.99377329999999997</v>
      </c>
      <c r="L54">
        <v>13.97517</v>
      </c>
      <c r="M54" t="s">
        <v>58</v>
      </c>
    </row>
    <row r="55" spans="1:13" x14ac:dyDescent="0.25">
      <c r="A55" t="s">
        <v>194</v>
      </c>
      <c r="B55">
        <v>0.97947410000000001</v>
      </c>
      <c r="C55">
        <v>8.7081549999999996</v>
      </c>
      <c r="E55" t="s">
        <v>134</v>
      </c>
      <c r="F55">
        <v>0.40558719999999998</v>
      </c>
      <c r="G55">
        <v>7.0515309999999998</v>
      </c>
      <c r="H55" t="s">
        <v>59</v>
      </c>
      <c r="J55" t="s">
        <v>210</v>
      </c>
      <c r="K55">
        <v>0.9910561</v>
      </c>
      <c r="L55">
        <v>12.400690000000001</v>
      </c>
      <c r="M55" t="s">
        <v>58</v>
      </c>
    </row>
    <row r="56" spans="1:13" x14ac:dyDescent="0.25">
      <c r="A56" t="s">
        <v>13</v>
      </c>
      <c r="B56">
        <v>0.97613780000000006</v>
      </c>
      <c r="C56">
        <v>6.4780519999999999</v>
      </c>
      <c r="E56" t="s">
        <v>46</v>
      </c>
      <c r="F56">
        <v>0.97976209999999997</v>
      </c>
      <c r="G56">
        <v>4.659961</v>
      </c>
      <c r="H56" t="s">
        <v>59</v>
      </c>
      <c r="J56" t="s">
        <v>211</v>
      </c>
      <c r="K56">
        <v>0.90985609999999995</v>
      </c>
      <c r="L56">
        <v>11.25056</v>
      </c>
      <c r="M56" t="s">
        <v>58</v>
      </c>
    </row>
    <row r="57" spans="1:13" x14ac:dyDescent="0.25">
      <c r="A57" t="s">
        <v>195</v>
      </c>
      <c r="B57">
        <v>0.71943809999999997</v>
      </c>
      <c r="C57">
        <v>8.6644030000000001</v>
      </c>
      <c r="E57" t="s">
        <v>316</v>
      </c>
      <c r="F57">
        <v>0.98128340000000003</v>
      </c>
      <c r="G57">
        <v>7.1137050000000004</v>
      </c>
      <c r="H57" t="s">
        <v>59</v>
      </c>
      <c r="J57" t="s">
        <v>212</v>
      </c>
      <c r="K57">
        <v>0.53524669999999996</v>
      </c>
      <c r="L57">
        <v>10.29795</v>
      </c>
      <c r="M57" t="s">
        <v>58</v>
      </c>
    </row>
    <row r="58" spans="1:13" x14ac:dyDescent="0.25">
      <c r="A58" t="s">
        <v>14</v>
      </c>
      <c r="B58">
        <v>0.88794839999999997</v>
      </c>
      <c r="C58">
        <v>7.1633040000000001</v>
      </c>
      <c r="E58" t="s">
        <v>49</v>
      </c>
      <c r="F58">
        <v>0.86738780000000004</v>
      </c>
      <c r="G58">
        <v>5.4006569999999998</v>
      </c>
      <c r="H58" t="s">
        <v>59</v>
      </c>
      <c r="J58" t="s">
        <v>213</v>
      </c>
      <c r="K58">
        <v>0.98765979999999998</v>
      </c>
      <c r="L58">
        <v>8.4387810000000005</v>
      </c>
      <c r="M58" t="s">
        <v>58</v>
      </c>
    </row>
    <row r="59" spans="1:13" x14ac:dyDescent="0.25">
      <c r="A59" t="s">
        <v>196</v>
      </c>
      <c r="B59">
        <v>0.96284789999999998</v>
      </c>
      <c r="C59">
        <v>11.385249999999999</v>
      </c>
      <c r="J59" t="s">
        <v>214</v>
      </c>
      <c r="K59">
        <v>0.99424270000000003</v>
      </c>
      <c r="L59">
        <v>8.9029980000000002</v>
      </c>
      <c r="M59" t="s">
        <v>58</v>
      </c>
    </row>
    <row r="60" spans="1:13" x14ac:dyDescent="0.25">
      <c r="A60" t="s">
        <v>15</v>
      </c>
      <c r="B60">
        <v>0.96892610000000001</v>
      </c>
      <c r="C60">
        <v>6.775347</v>
      </c>
      <c r="J60" t="s">
        <v>215</v>
      </c>
      <c r="K60">
        <v>0.99526890000000001</v>
      </c>
      <c r="L60">
        <v>11.01451</v>
      </c>
      <c r="M60" t="s">
        <v>58</v>
      </c>
    </row>
    <row r="61" spans="1:13" x14ac:dyDescent="0.25">
      <c r="A61" t="s">
        <v>197</v>
      </c>
      <c r="B61">
        <v>0.99117699999999997</v>
      </c>
      <c r="C61">
        <v>8.566948</v>
      </c>
      <c r="J61" t="s">
        <v>216</v>
      </c>
      <c r="K61">
        <v>0.99512829999999997</v>
      </c>
      <c r="L61">
        <v>11.750400000000001</v>
      </c>
      <c r="M61" t="s">
        <v>58</v>
      </c>
    </row>
    <row r="62" spans="1:13" x14ac:dyDescent="0.25">
      <c r="A62" t="s">
        <v>198</v>
      </c>
      <c r="B62">
        <v>0.99624199999999996</v>
      </c>
      <c r="C62">
        <v>11.078569999999999</v>
      </c>
      <c r="J62" t="s">
        <v>217</v>
      </c>
      <c r="K62">
        <v>0.89554440000000002</v>
      </c>
      <c r="L62">
        <v>8.7651599999999998</v>
      </c>
      <c r="M62" t="s">
        <v>58</v>
      </c>
    </row>
    <row r="63" spans="1:13" x14ac:dyDescent="0.25">
      <c r="A63" t="s">
        <v>16</v>
      </c>
      <c r="B63">
        <v>0.77201209999999998</v>
      </c>
      <c r="C63">
        <v>7.3429440000000001</v>
      </c>
      <c r="J63" t="s">
        <v>218</v>
      </c>
      <c r="K63">
        <v>0.9197862</v>
      </c>
      <c r="L63">
        <v>9.6460430000000006</v>
      </c>
      <c r="M63" t="s">
        <v>58</v>
      </c>
    </row>
    <row r="64" spans="1:13" x14ac:dyDescent="0.25">
      <c r="A64" t="s">
        <v>142</v>
      </c>
      <c r="B64">
        <v>0.62485219999999997</v>
      </c>
      <c r="C64">
        <v>7.4704839999999999</v>
      </c>
      <c r="J64" t="s">
        <v>219</v>
      </c>
      <c r="K64">
        <v>0.61530609999999997</v>
      </c>
      <c r="L64">
        <v>10.597799999999999</v>
      </c>
      <c r="M64" t="s">
        <v>58</v>
      </c>
    </row>
    <row r="65" spans="1:13" x14ac:dyDescent="0.25">
      <c r="A65" t="s">
        <v>199</v>
      </c>
      <c r="B65">
        <v>0.93505190000000005</v>
      </c>
      <c r="C65">
        <v>8.4339910000000007</v>
      </c>
      <c r="J65" t="s">
        <v>317</v>
      </c>
      <c r="K65">
        <v>0.99469909999999995</v>
      </c>
      <c r="L65">
        <v>10.792120000000001</v>
      </c>
      <c r="M65" t="s">
        <v>58</v>
      </c>
    </row>
    <row r="66" spans="1:13" x14ac:dyDescent="0.25">
      <c r="A66" t="s">
        <v>200</v>
      </c>
      <c r="B66">
        <v>0.98925260000000004</v>
      </c>
      <c r="C66">
        <v>11.310129999999999</v>
      </c>
      <c r="J66" t="s">
        <v>318</v>
      </c>
      <c r="K66">
        <v>0.58729949999999997</v>
      </c>
      <c r="L66">
        <v>8.6140709999999991</v>
      </c>
      <c r="M66" t="s">
        <v>58</v>
      </c>
    </row>
    <row r="67" spans="1:13" x14ac:dyDescent="0.25">
      <c r="A67" t="s">
        <v>201</v>
      </c>
      <c r="B67">
        <v>0.92173099999999997</v>
      </c>
      <c r="C67">
        <v>10.099869999999999</v>
      </c>
      <c r="J67" t="s">
        <v>319</v>
      </c>
      <c r="K67">
        <v>0.98642510000000005</v>
      </c>
      <c r="L67">
        <v>8.7590669999999999</v>
      </c>
      <c r="M67" t="s">
        <v>58</v>
      </c>
    </row>
    <row r="68" spans="1:13" x14ac:dyDescent="0.25">
      <c r="A68" t="s">
        <v>202</v>
      </c>
      <c r="B68">
        <v>0.99313030000000002</v>
      </c>
      <c r="C68">
        <v>9.2826559999999994</v>
      </c>
      <c r="J68" t="s">
        <v>224</v>
      </c>
      <c r="K68">
        <v>0.48456090000000002</v>
      </c>
      <c r="L68">
        <v>8.3248820000000006</v>
      </c>
      <c r="M68" t="s">
        <v>58</v>
      </c>
    </row>
    <row r="69" spans="1:13" x14ac:dyDescent="0.25">
      <c r="A69" t="s">
        <v>18</v>
      </c>
      <c r="B69">
        <v>0.98088089999999994</v>
      </c>
      <c r="C69">
        <v>4.6804449999999997</v>
      </c>
      <c r="J69" t="s">
        <v>225</v>
      </c>
      <c r="K69">
        <v>0.93109929999999996</v>
      </c>
      <c r="L69">
        <v>8.2120470000000001</v>
      </c>
      <c r="M69" t="s">
        <v>58</v>
      </c>
    </row>
    <row r="70" spans="1:13" x14ac:dyDescent="0.25">
      <c r="A70" t="s">
        <v>203</v>
      </c>
      <c r="B70">
        <v>0.98854940000000002</v>
      </c>
      <c r="C70">
        <v>9.5141740000000006</v>
      </c>
      <c r="J70" t="s">
        <v>226</v>
      </c>
      <c r="K70">
        <v>0.35582350000000001</v>
      </c>
      <c r="L70">
        <v>8.7736099999999997</v>
      </c>
      <c r="M70" t="s">
        <v>58</v>
      </c>
    </row>
    <row r="71" spans="1:13" x14ac:dyDescent="0.25">
      <c r="A71" t="s">
        <v>204</v>
      </c>
      <c r="B71">
        <v>0.76975340000000003</v>
      </c>
      <c r="C71">
        <v>9.242229</v>
      </c>
      <c r="J71" t="s">
        <v>227</v>
      </c>
      <c r="K71">
        <v>0.8782721</v>
      </c>
      <c r="L71">
        <v>8.1733840000000004</v>
      </c>
      <c r="M71" t="s">
        <v>58</v>
      </c>
    </row>
    <row r="72" spans="1:13" x14ac:dyDescent="0.25">
      <c r="A72" t="s">
        <v>19</v>
      </c>
      <c r="B72">
        <v>0.7426355</v>
      </c>
      <c r="C72">
        <v>7.355721</v>
      </c>
      <c r="J72" t="s">
        <v>228</v>
      </c>
      <c r="K72">
        <v>0.95004330000000003</v>
      </c>
      <c r="L72">
        <v>9.9656099999999999</v>
      </c>
      <c r="M72" t="s">
        <v>58</v>
      </c>
    </row>
    <row r="73" spans="1:13" x14ac:dyDescent="0.25">
      <c r="A73" t="s">
        <v>20</v>
      </c>
      <c r="B73">
        <v>0.92214399999999996</v>
      </c>
      <c r="C73">
        <v>6.6180519999999996</v>
      </c>
      <c r="J73" t="s">
        <v>229</v>
      </c>
      <c r="K73">
        <v>0.91966029999999999</v>
      </c>
      <c r="L73">
        <v>9.6452030000000004</v>
      </c>
      <c r="M73" t="s">
        <v>58</v>
      </c>
    </row>
    <row r="74" spans="1:13" x14ac:dyDescent="0.25">
      <c r="A74" t="s">
        <v>205</v>
      </c>
      <c r="B74">
        <v>0.75863329999999995</v>
      </c>
      <c r="C74">
        <v>9.1746020000000001</v>
      </c>
      <c r="J74" t="s">
        <v>230</v>
      </c>
      <c r="K74">
        <v>0.99316329999999997</v>
      </c>
      <c r="L74">
        <v>10.24972</v>
      </c>
      <c r="M74" t="s">
        <v>58</v>
      </c>
    </row>
    <row r="75" spans="1:13" x14ac:dyDescent="0.25">
      <c r="A75" t="s">
        <v>206</v>
      </c>
      <c r="B75">
        <v>0.94735760000000002</v>
      </c>
      <c r="C75">
        <v>8.9858729999999998</v>
      </c>
      <c r="J75" t="s">
        <v>231</v>
      </c>
      <c r="K75">
        <v>0.97553679999999998</v>
      </c>
      <c r="L75">
        <v>9.5321599999999993</v>
      </c>
      <c r="M75" t="s">
        <v>58</v>
      </c>
    </row>
    <row r="76" spans="1:13" x14ac:dyDescent="0.25">
      <c r="A76" t="s">
        <v>315</v>
      </c>
      <c r="B76">
        <v>0.99357620000000002</v>
      </c>
      <c r="C76">
        <v>8.8663989999999995</v>
      </c>
      <c r="J76" t="s">
        <v>232</v>
      </c>
      <c r="K76">
        <v>0.95703760000000004</v>
      </c>
      <c r="L76">
        <v>8.0724859999999996</v>
      </c>
      <c r="M76" t="s">
        <v>58</v>
      </c>
    </row>
    <row r="77" spans="1:13" x14ac:dyDescent="0.25">
      <c r="A77" t="s">
        <v>208</v>
      </c>
      <c r="B77">
        <v>0.97433320000000001</v>
      </c>
      <c r="C77">
        <v>9.2095739999999999</v>
      </c>
      <c r="J77" t="s">
        <v>233</v>
      </c>
      <c r="K77">
        <v>0.98589389999999999</v>
      </c>
      <c r="L77">
        <v>11.63043</v>
      </c>
      <c r="M77" t="s">
        <v>58</v>
      </c>
    </row>
    <row r="78" spans="1:13" x14ac:dyDescent="0.25">
      <c r="A78" t="s">
        <v>21</v>
      </c>
      <c r="B78">
        <v>0.97741480000000003</v>
      </c>
      <c r="C78">
        <v>5.7330500000000004</v>
      </c>
      <c r="J78" t="s">
        <v>234</v>
      </c>
      <c r="K78">
        <v>0.7643645</v>
      </c>
      <c r="L78">
        <v>8.3704280000000004</v>
      </c>
      <c r="M78" t="s">
        <v>58</v>
      </c>
    </row>
    <row r="79" spans="1:13" x14ac:dyDescent="0.25">
      <c r="A79" t="s">
        <v>209</v>
      </c>
      <c r="B79">
        <v>0.99377329999999997</v>
      </c>
      <c r="C79">
        <v>13.97517</v>
      </c>
      <c r="J79" t="s">
        <v>31</v>
      </c>
      <c r="K79">
        <v>0.87140169999999995</v>
      </c>
      <c r="L79">
        <v>8.0349280000000007</v>
      </c>
      <c r="M79" t="s">
        <v>58</v>
      </c>
    </row>
    <row r="80" spans="1:13" x14ac:dyDescent="0.25">
      <c r="A80" t="s">
        <v>210</v>
      </c>
      <c r="B80">
        <v>0.9910561</v>
      </c>
      <c r="C80">
        <v>12.400690000000001</v>
      </c>
      <c r="J80" t="s">
        <v>235</v>
      </c>
      <c r="K80">
        <v>0.99197959999999996</v>
      </c>
      <c r="L80">
        <v>10.36178</v>
      </c>
      <c r="M80" t="s">
        <v>58</v>
      </c>
    </row>
    <row r="81" spans="1:13" x14ac:dyDescent="0.25">
      <c r="A81" t="s">
        <v>211</v>
      </c>
      <c r="B81">
        <v>0.90985609999999995</v>
      </c>
      <c r="C81">
        <v>11.25056</v>
      </c>
      <c r="J81" t="s">
        <v>236</v>
      </c>
      <c r="K81">
        <v>0.98238910000000002</v>
      </c>
      <c r="L81">
        <v>10.0176</v>
      </c>
      <c r="M81" t="s">
        <v>58</v>
      </c>
    </row>
    <row r="82" spans="1:13" x14ac:dyDescent="0.25">
      <c r="A82" t="s">
        <v>212</v>
      </c>
      <c r="B82">
        <v>0.53524669999999996</v>
      </c>
      <c r="C82">
        <v>10.29795</v>
      </c>
      <c r="J82" t="s">
        <v>238</v>
      </c>
      <c r="K82">
        <v>0.98938320000000002</v>
      </c>
      <c r="L82">
        <v>10.273389999999999</v>
      </c>
      <c r="M82" t="s">
        <v>58</v>
      </c>
    </row>
    <row r="83" spans="1:13" x14ac:dyDescent="0.25">
      <c r="A83" t="s">
        <v>213</v>
      </c>
      <c r="B83">
        <v>0.98765979999999998</v>
      </c>
      <c r="C83">
        <v>8.4387810000000005</v>
      </c>
      <c r="J83" t="s">
        <v>239</v>
      </c>
      <c r="K83">
        <v>0.99533240000000001</v>
      </c>
      <c r="L83">
        <v>9.7281270000000006</v>
      </c>
      <c r="M83" t="s">
        <v>58</v>
      </c>
    </row>
    <row r="84" spans="1:13" x14ac:dyDescent="0.25">
      <c r="A84" t="s">
        <v>214</v>
      </c>
      <c r="B84">
        <v>0.99424270000000003</v>
      </c>
      <c r="C84">
        <v>8.9029980000000002</v>
      </c>
      <c r="J84" t="s">
        <v>240</v>
      </c>
      <c r="K84">
        <v>0.99160530000000002</v>
      </c>
      <c r="L84">
        <v>8.3552099999999996</v>
      </c>
      <c r="M84" t="s">
        <v>58</v>
      </c>
    </row>
    <row r="85" spans="1:13" x14ac:dyDescent="0.25">
      <c r="A85" t="s">
        <v>215</v>
      </c>
      <c r="B85">
        <v>0.99526890000000001</v>
      </c>
      <c r="C85">
        <v>11.01451</v>
      </c>
      <c r="J85" t="s">
        <v>241</v>
      </c>
      <c r="K85">
        <v>0.85236009999999995</v>
      </c>
      <c r="L85">
        <v>8.631316</v>
      </c>
      <c r="M85" t="s">
        <v>58</v>
      </c>
    </row>
    <row r="86" spans="1:13" x14ac:dyDescent="0.25">
      <c r="A86" t="s">
        <v>22</v>
      </c>
      <c r="B86">
        <v>0.95798119999999998</v>
      </c>
      <c r="C86">
        <v>7.9541029999999999</v>
      </c>
      <c r="J86" t="s">
        <v>242</v>
      </c>
      <c r="K86">
        <v>0.93953909999999996</v>
      </c>
      <c r="L86">
        <v>9.6727070000000008</v>
      </c>
      <c r="M86" t="s">
        <v>58</v>
      </c>
    </row>
    <row r="87" spans="1:13" x14ac:dyDescent="0.25">
      <c r="A87" t="s">
        <v>216</v>
      </c>
      <c r="B87">
        <v>0.99512829999999997</v>
      </c>
      <c r="C87">
        <v>11.750400000000001</v>
      </c>
      <c r="J87" t="s">
        <v>243</v>
      </c>
      <c r="K87">
        <v>0.77849559999999995</v>
      </c>
      <c r="L87">
        <v>11.933059999999999</v>
      </c>
      <c r="M87" t="s">
        <v>58</v>
      </c>
    </row>
    <row r="88" spans="1:13" x14ac:dyDescent="0.25">
      <c r="A88" t="s">
        <v>217</v>
      </c>
      <c r="B88">
        <v>0.89554440000000002</v>
      </c>
      <c r="C88">
        <v>8.7651599999999998</v>
      </c>
      <c r="J88" t="s">
        <v>244</v>
      </c>
      <c r="K88">
        <v>0.99615149999999997</v>
      </c>
      <c r="L88">
        <v>8.4502640000000007</v>
      </c>
      <c r="M88" t="s">
        <v>58</v>
      </c>
    </row>
    <row r="89" spans="1:13" x14ac:dyDescent="0.25">
      <c r="A89" t="s">
        <v>218</v>
      </c>
      <c r="B89">
        <v>0.9197862</v>
      </c>
      <c r="C89">
        <v>9.6460430000000006</v>
      </c>
      <c r="J89" t="s">
        <v>246</v>
      </c>
      <c r="K89">
        <v>0.99555400000000005</v>
      </c>
      <c r="L89">
        <v>12.124890000000001</v>
      </c>
      <c r="M89" t="s">
        <v>58</v>
      </c>
    </row>
    <row r="90" spans="1:13" x14ac:dyDescent="0.25">
      <c r="A90" t="s">
        <v>219</v>
      </c>
      <c r="B90">
        <v>0.61530609999999997</v>
      </c>
      <c r="C90">
        <v>10.597799999999999</v>
      </c>
      <c r="J90" t="s">
        <v>247</v>
      </c>
      <c r="K90">
        <v>0.99188940000000003</v>
      </c>
      <c r="L90">
        <v>8.134665</v>
      </c>
      <c r="M90" t="s">
        <v>58</v>
      </c>
    </row>
    <row r="91" spans="1:13" x14ac:dyDescent="0.25">
      <c r="A91" t="s">
        <v>23</v>
      </c>
      <c r="B91">
        <v>0.72130019999999995</v>
      </c>
      <c r="C91">
        <v>4.599977</v>
      </c>
      <c r="J91" t="s">
        <v>248</v>
      </c>
      <c r="K91">
        <v>0.82286879999999996</v>
      </c>
      <c r="L91">
        <v>8.71021</v>
      </c>
      <c r="M91" t="s">
        <v>58</v>
      </c>
    </row>
    <row r="92" spans="1:13" x14ac:dyDescent="0.25">
      <c r="A92" t="s">
        <v>317</v>
      </c>
      <c r="B92">
        <v>0.99469909999999995</v>
      </c>
      <c r="C92">
        <v>10.792120000000001</v>
      </c>
      <c r="J92" t="s">
        <v>249</v>
      </c>
      <c r="K92">
        <v>0.98056239999999995</v>
      </c>
      <c r="L92">
        <v>8.7602689999999992</v>
      </c>
      <c r="M92" t="s">
        <v>58</v>
      </c>
    </row>
    <row r="93" spans="1:13" x14ac:dyDescent="0.25">
      <c r="A93" t="s">
        <v>221</v>
      </c>
      <c r="B93">
        <v>0.66307879999999997</v>
      </c>
      <c r="C93">
        <v>7.8411670000000004</v>
      </c>
      <c r="J93" t="s">
        <v>250</v>
      </c>
      <c r="K93">
        <v>0.96145519999999995</v>
      </c>
      <c r="L93">
        <v>10.273260000000001</v>
      </c>
      <c r="M93" t="s">
        <v>58</v>
      </c>
    </row>
    <row r="94" spans="1:13" x14ac:dyDescent="0.25">
      <c r="A94" t="s">
        <v>318</v>
      </c>
      <c r="B94">
        <v>0.58729949999999997</v>
      </c>
      <c r="C94">
        <v>8.6140709999999991</v>
      </c>
      <c r="J94" t="s">
        <v>251</v>
      </c>
      <c r="K94">
        <v>0.99042580000000002</v>
      </c>
      <c r="L94">
        <v>11.51193</v>
      </c>
      <c r="M94" t="s">
        <v>58</v>
      </c>
    </row>
    <row r="95" spans="1:13" x14ac:dyDescent="0.25">
      <c r="A95" t="s">
        <v>319</v>
      </c>
      <c r="B95">
        <v>0.98642510000000005</v>
      </c>
      <c r="C95">
        <v>8.7590669999999999</v>
      </c>
      <c r="J95" t="s">
        <v>252</v>
      </c>
      <c r="K95">
        <v>0.98025660000000003</v>
      </c>
      <c r="L95">
        <v>10.55747</v>
      </c>
      <c r="M95" t="s">
        <v>58</v>
      </c>
    </row>
    <row r="96" spans="1:13" x14ac:dyDescent="0.25">
      <c r="A96" t="s">
        <v>24</v>
      </c>
      <c r="B96">
        <v>0.86842779999999997</v>
      </c>
      <c r="C96">
        <v>7.7043470000000003</v>
      </c>
      <c r="J96" t="s">
        <v>253</v>
      </c>
      <c r="K96">
        <v>0.99377660000000001</v>
      </c>
      <c r="L96">
        <v>9.2813359999999996</v>
      </c>
      <c r="M96" t="s">
        <v>58</v>
      </c>
    </row>
    <row r="97" spans="1:13" x14ac:dyDescent="0.25">
      <c r="A97" t="s">
        <v>224</v>
      </c>
      <c r="B97">
        <v>0.48456090000000002</v>
      </c>
      <c r="C97">
        <v>8.3248820000000006</v>
      </c>
      <c r="J97" t="s">
        <v>320</v>
      </c>
      <c r="K97">
        <v>0.99249750000000003</v>
      </c>
      <c r="L97">
        <v>8.2887109999999993</v>
      </c>
      <c r="M97" t="s">
        <v>58</v>
      </c>
    </row>
    <row r="98" spans="1:13" x14ac:dyDescent="0.25">
      <c r="A98" t="s">
        <v>25</v>
      </c>
      <c r="B98">
        <v>0.98099990000000004</v>
      </c>
      <c r="C98">
        <v>7.5598470000000004</v>
      </c>
      <c r="J98" t="s">
        <v>254</v>
      </c>
      <c r="K98">
        <v>0.98057720000000004</v>
      </c>
      <c r="L98">
        <v>9.9969450000000002</v>
      </c>
      <c r="M98" t="s">
        <v>58</v>
      </c>
    </row>
    <row r="99" spans="1:13" x14ac:dyDescent="0.25">
      <c r="A99" t="s">
        <v>225</v>
      </c>
      <c r="B99">
        <v>0.93109929999999996</v>
      </c>
      <c r="C99">
        <v>8.2120470000000001</v>
      </c>
      <c r="J99" t="s">
        <v>255</v>
      </c>
      <c r="K99">
        <v>0.84788419999999998</v>
      </c>
      <c r="L99">
        <v>11.84503</v>
      </c>
      <c r="M99" t="s">
        <v>58</v>
      </c>
    </row>
    <row r="100" spans="1:13" x14ac:dyDescent="0.25">
      <c r="A100" t="s">
        <v>226</v>
      </c>
      <c r="B100">
        <v>0.35582350000000001</v>
      </c>
      <c r="C100">
        <v>8.7736099999999997</v>
      </c>
      <c r="J100" t="s">
        <v>256</v>
      </c>
      <c r="K100">
        <v>0.5395025</v>
      </c>
      <c r="L100">
        <v>9.3107260000000007</v>
      </c>
      <c r="M100" t="s">
        <v>58</v>
      </c>
    </row>
    <row r="101" spans="1:13" x14ac:dyDescent="0.25">
      <c r="A101" t="s">
        <v>227</v>
      </c>
      <c r="B101">
        <v>0.8782721</v>
      </c>
      <c r="C101">
        <v>8.1733840000000004</v>
      </c>
      <c r="J101" t="s">
        <v>257</v>
      </c>
      <c r="K101">
        <v>0.80389520000000003</v>
      </c>
      <c r="L101">
        <v>10.155480000000001</v>
      </c>
      <c r="M101" t="s">
        <v>58</v>
      </c>
    </row>
    <row r="102" spans="1:13" x14ac:dyDescent="0.25">
      <c r="A102" t="s">
        <v>26</v>
      </c>
      <c r="B102">
        <v>0.99333260000000001</v>
      </c>
      <c r="C102">
        <v>6.2096720000000003</v>
      </c>
      <c r="J102" t="s">
        <v>258</v>
      </c>
      <c r="K102">
        <v>0.82495490000000005</v>
      </c>
      <c r="L102">
        <v>9.4192429999999998</v>
      </c>
      <c r="M102" t="s">
        <v>58</v>
      </c>
    </row>
    <row r="103" spans="1:13" x14ac:dyDescent="0.25">
      <c r="A103" t="s">
        <v>308</v>
      </c>
      <c r="B103">
        <v>0.98319920000000005</v>
      </c>
      <c r="C103">
        <v>6.3420459999999999</v>
      </c>
      <c r="J103" t="s">
        <v>259</v>
      </c>
      <c r="K103">
        <v>0.56595960000000001</v>
      </c>
      <c r="L103">
        <v>8.9017540000000004</v>
      </c>
      <c r="M103" t="s">
        <v>58</v>
      </c>
    </row>
    <row r="104" spans="1:13" x14ac:dyDescent="0.25">
      <c r="A104" t="s">
        <v>143</v>
      </c>
      <c r="B104">
        <v>0.86048910000000001</v>
      </c>
      <c r="C104">
        <v>7.6363110000000001</v>
      </c>
      <c r="J104" t="s">
        <v>260</v>
      </c>
      <c r="K104">
        <v>0.82496460000000005</v>
      </c>
      <c r="L104">
        <v>8.5651630000000001</v>
      </c>
      <c r="M104" t="s">
        <v>58</v>
      </c>
    </row>
    <row r="105" spans="1:13" x14ac:dyDescent="0.25">
      <c r="A105" t="s">
        <v>228</v>
      </c>
      <c r="B105">
        <v>0.95004330000000003</v>
      </c>
      <c r="C105">
        <v>9.9656099999999999</v>
      </c>
      <c r="J105" t="s">
        <v>261</v>
      </c>
      <c r="K105">
        <v>0.99302780000000002</v>
      </c>
      <c r="L105">
        <v>8.4555450000000008</v>
      </c>
      <c r="M105" t="s">
        <v>58</v>
      </c>
    </row>
    <row r="106" spans="1:13" x14ac:dyDescent="0.25">
      <c r="A106" t="s">
        <v>229</v>
      </c>
      <c r="B106">
        <v>0.91966029999999999</v>
      </c>
      <c r="C106">
        <v>9.6452030000000004</v>
      </c>
      <c r="J106" t="s">
        <v>262</v>
      </c>
      <c r="K106">
        <v>0.90375289999999997</v>
      </c>
      <c r="L106">
        <v>8.6070899999999995</v>
      </c>
      <c r="M106" t="s">
        <v>58</v>
      </c>
    </row>
    <row r="107" spans="1:13" x14ac:dyDescent="0.25">
      <c r="A107" t="s">
        <v>230</v>
      </c>
      <c r="B107">
        <v>0.99316329999999997</v>
      </c>
      <c r="C107">
        <v>10.24972</v>
      </c>
      <c r="J107" t="s">
        <v>321</v>
      </c>
      <c r="K107">
        <v>0.88609740000000004</v>
      </c>
      <c r="L107">
        <v>9.1868549999999995</v>
      </c>
      <c r="M107" t="s">
        <v>58</v>
      </c>
    </row>
    <row r="108" spans="1:13" x14ac:dyDescent="0.25">
      <c r="A108" t="s">
        <v>28</v>
      </c>
      <c r="B108">
        <v>0.98258279999999998</v>
      </c>
      <c r="C108">
        <v>5.9805299999999999</v>
      </c>
      <c r="J108" t="s">
        <v>263</v>
      </c>
      <c r="K108">
        <v>0.98919029999999997</v>
      </c>
      <c r="L108">
        <v>10.8018</v>
      </c>
      <c r="M108" t="s">
        <v>58</v>
      </c>
    </row>
    <row r="109" spans="1:13" x14ac:dyDescent="0.25">
      <c r="A109" t="s">
        <v>231</v>
      </c>
      <c r="B109">
        <v>0.97553679999999998</v>
      </c>
      <c r="C109">
        <v>9.5321599999999993</v>
      </c>
      <c r="J109" t="s">
        <v>264</v>
      </c>
      <c r="K109">
        <v>0.9951023</v>
      </c>
      <c r="L109">
        <v>10.747339999999999</v>
      </c>
      <c r="M109" t="s">
        <v>58</v>
      </c>
    </row>
    <row r="110" spans="1:13" x14ac:dyDescent="0.25">
      <c r="A110" t="s">
        <v>29</v>
      </c>
      <c r="B110">
        <v>0.99195529999999998</v>
      </c>
      <c r="C110">
        <v>6.0082500000000003</v>
      </c>
      <c r="J110" t="s">
        <v>265</v>
      </c>
      <c r="K110">
        <v>0.99535850000000003</v>
      </c>
      <c r="L110">
        <v>9.9562620000000006</v>
      </c>
      <c r="M110" t="s">
        <v>58</v>
      </c>
    </row>
    <row r="111" spans="1:13" x14ac:dyDescent="0.25">
      <c r="A111" t="s">
        <v>310</v>
      </c>
      <c r="B111">
        <v>0.79131019999999996</v>
      </c>
      <c r="C111">
        <v>4.1875159999999996</v>
      </c>
      <c r="J111" t="s">
        <v>266</v>
      </c>
      <c r="K111">
        <v>0.95960129999999999</v>
      </c>
      <c r="L111">
        <v>10.690569999999999</v>
      </c>
      <c r="M111" t="s">
        <v>58</v>
      </c>
    </row>
    <row r="112" spans="1:13" x14ac:dyDescent="0.25">
      <c r="A112" t="s">
        <v>232</v>
      </c>
      <c r="B112">
        <v>0.95703760000000004</v>
      </c>
      <c r="C112">
        <v>8.0724859999999996</v>
      </c>
      <c r="J112" t="s">
        <v>267</v>
      </c>
      <c r="K112">
        <v>0.99430629999999998</v>
      </c>
      <c r="L112">
        <v>9.1131740000000008</v>
      </c>
      <c r="M112" t="s">
        <v>58</v>
      </c>
    </row>
    <row r="113" spans="1:13" x14ac:dyDescent="0.25">
      <c r="A113" t="s">
        <v>30</v>
      </c>
      <c r="B113">
        <v>0.99261529999999998</v>
      </c>
      <c r="C113">
        <v>7.1655740000000003</v>
      </c>
      <c r="J113" t="s">
        <v>268</v>
      </c>
      <c r="K113">
        <v>0.99243409999999999</v>
      </c>
      <c r="L113">
        <v>8.9389830000000003</v>
      </c>
      <c r="M113" t="s">
        <v>58</v>
      </c>
    </row>
    <row r="114" spans="1:13" x14ac:dyDescent="0.25">
      <c r="A114" t="s">
        <v>233</v>
      </c>
      <c r="B114">
        <v>0.98589389999999999</v>
      </c>
      <c r="C114">
        <v>11.63043</v>
      </c>
      <c r="J114" t="s">
        <v>322</v>
      </c>
      <c r="K114">
        <v>0.95931120000000003</v>
      </c>
      <c r="L114">
        <v>10.007759999999999</v>
      </c>
      <c r="M114" t="s">
        <v>58</v>
      </c>
    </row>
    <row r="115" spans="1:13" x14ac:dyDescent="0.25">
      <c r="A115" t="s">
        <v>311</v>
      </c>
      <c r="B115">
        <v>0.86287179999999997</v>
      </c>
      <c r="C115">
        <v>4.6742670000000004</v>
      </c>
      <c r="J115" t="s">
        <v>323</v>
      </c>
      <c r="K115">
        <v>0.99581359999999997</v>
      </c>
      <c r="L115">
        <v>10.04433</v>
      </c>
      <c r="M115" t="s">
        <v>58</v>
      </c>
    </row>
    <row r="116" spans="1:13" x14ac:dyDescent="0.25">
      <c r="A116" t="s">
        <v>234</v>
      </c>
      <c r="B116">
        <v>0.7643645</v>
      </c>
      <c r="C116">
        <v>8.3704280000000004</v>
      </c>
      <c r="J116" t="s">
        <v>271</v>
      </c>
      <c r="K116">
        <v>0.59128950000000002</v>
      </c>
      <c r="L116">
        <v>8.9209890000000005</v>
      </c>
      <c r="M116" t="s">
        <v>58</v>
      </c>
    </row>
    <row r="117" spans="1:13" x14ac:dyDescent="0.25">
      <c r="A117" t="s">
        <v>31</v>
      </c>
      <c r="B117">
        <v>0.87140169999999995</v>
      </c>
      <c r="C117">
        <v>8.0349280000000007</v>
      </c>
      <c r="J117" t="s">
        <v>272</v>
      </c>
      <c r="K117">
        <v>0.98615299999999995</v>
      </c>
      <c r="L117">
        <v>10.64287</v>
      </c>
      <c r="M117" t="s">
        <v>58</v>
      </c>
    </row>
    <row r="118" spans="1:13" x14ac:dyDescent="0.25">
      <c r="A118" t="s">
        <v>32</v>
      </c>
      <c r="B118">
        <v>0.57206259999999998</v>
      </c>
      <c r="C118">
        <v>6.5023850000000003</v>
      </c>
      <c r="J118" t="s">
        <v>273</v>
      </c>
      <c r="K118">
        <v>0.99322719999999998</v>
      </c>
      <c r="L118">
        <v>11.10249</v>
      </c>
      <c r="M118" t="s">
        <v>58</v>
      </c>
    </row>
    <row r="119" spans="1:13" x14ac:dyDescent="0.25">
      <c r="A119" t="s">
        <v>235</v>
      </c>
      <c r="B119">
        <v>0.99197959999999996</v>
      </c>
      <c r="C119">
        <v>10.36178</v>
      </c>
      <c r="J119" t="s">
        <v>274</v>
      </c>
      <c r="K119">
        <v>0.88343780000000005</v>
      </c>
      <c r="L119">
        <v>8.7928899999999999</v>
      </c>
      <c r="M119" t="s">
        <v>58</v>
      </c>
    </row>
    <row r="120" spans="1:13" x14ac:dyDescent="0.25">
      <c r="A120" t="s">
        <v>236</v>
      </c>
      <c r="B120">
        <v>0.98238910000000002</v>
      </c>
      <c r="C120">
        <v>10.0176</v>
      </c>
      <c r="J120" t="s">
        <v>275</v>
      </c>
      <c r="K120">
        <v>0.99223550000000005</v>
      </c>
      <c r="L120">
        <v>9.2615130000000008</v>
      </c>
      <c r="M120" t="s">
        <v>58</v>
      </c>
    </row>
    <row r="121" spans="1:13" x14ac:dyDescent="0.25">
      <c r="A121" t="s">
        <v>33</v>
      </c>
      <c r="B121">
        <v>0.88355609999999996</v>
      </c>
      <c r="C121">
        <v>7.6631590000000003</v>
      </c>
      <c r="J121" t="s">
        <v>276</v>
      </c>
      <c r="K121">
        <v>0.99149129999999996</v>
      </c>
      <c r="L121">
        <v>11.261950000000001</v>
      </c>
      <c r="M121" t="s">
        <v>58</v>
      </c>
    </row>
    <row r="122" spans="1:13" x14ac:dyDescent="0.25">
      <c r="A122" t="s">
        <v>238</v>
      </c>
      <c r="B122">
        <v>0.98938320000000002</v>
      </c>
      <c r="C122">
        <v>10.273389999999999</v>
      </c>
      <c r="J122" t="s">
        <v>277</v>
      </c>
      <c r="K122">
        <v>0.8614136</v>
      </c>
      <c r="L122">
        <v>8.5053059999999991</v>
      </c>
      <c r="M122" t="s">
        <v>58</v>
      </c>
    </row>
    <row r="123" spans="1:13" x14ac:dyDescent="0.25">
      <c r="A123" t="s">
        <v>239</v>
      </c>
      <c r="B123">
        <v>0.99533240000000001</v>
      </c>
      <c r="C123">
        <v>9.7281270000000006</v>
      </c>
      <c r="J123" t="s">
        <v>278</v>
      </c>
      <c r="K123">
        <v>0.96025260000000001</v>
      </c>
      <c r="L123">
        <v>10.416270000000001</v>
      </c>
      <c r="M123" t="s">
        <v>58</v>
      </c>
    </row>
    <row r="124" spans="1:13" x14ac:dyDescent="0.25">
      <c r="A124" t="s">
        <v>240</v>
      </c>
      <c r="B124">
        <v>0.99160530000000002</v>
      </c>
      <c r="C124">
        <v>8.3552099999999996</v>
      </c>
      <c r="J124" t="s">
        <v>279</v>
      </c>
      <c r="K124">
        <v>0.8315188</v>
      </c>
      <c r="L124">
        <v>10.723610000000001</v>
      </c>
      <c r="M124" t="s">
        <v>58</v>
      </c>
    </row>
    <row r="125" spans="1:13" x14ac:dyDescent="0.25">
      <c r="A125" t="s">
        <v>241</v>
      </c>
      <c r="B125">
        <v>0.85236009999999995</v>
      </c>
      <c r="C125">
        <v>8.631316</v>
      </c>
      <c r="J125" t="s">
        <v>280</v>
      </c>
      <c r="K125">
        <v>0.11541319999999999</v>
      </c>
      <c r="L125">
        <v>8.5122999999999998</v>
      </c>
      <c r="M125" t="s">
        <v>58</v>
      </c>
    </row>
    <row r="126" spans="1:13" x14ac:dyDescent="0.25">
      <c r="A126" t="s">
        <v>242</v>
      </c>
      <c r="B126">
        <v>0.93953909999999996</v>
      </c>
      <c r="C126">
        <v>9.6727070000000008</v>
      </c>
      <c r="J126" t="s">
        <v>281</v>
      </c>
      <c r="K126">
        <v>0.99477599999999999</v>
      </c>
      <c r="L126">
        <v>11.04049</v>
      </c>
      <c r="M126" t="s">
        <v>58</v>
      </c>
    </row>
    <row r="127" spans="1:13" x14ac:dyDescent="0.25">
      <c r="A127" t="s">
        <v>243</v>
      </c>
      <c r="B127">
        <v>0.77849559999999995</v>
      </c>
      <c r="C127">
        <v>11.933059999999999</v>
      </c>
      <c r="J127" t="s">
        <v>123</v>
      </c>
      <c r="K127">
        <v>0.99421720000000002</v>
      </c>
      <c r="L127">
        <v>12.64508</v>
      </c>
      <c r="M127" t="s">
        <v>58</v>
      </c>
    </row>
    <row r="128" spans="1:13" x14ac:dyDescent="0.25">
      <c r="A128" t="s">
        <v>244</v>
      </c>
      <c r="B128">
        <v>0.99615149999999997</v>
      </c>
      <c r="C128">
        <v>8.4502640000000007</v>
      </c>
      <c r="J128" t="s">
        <v>282</v>
      </c>
      <c r="K128">
        <v>0.97171450000000004</v>
      </c>
      <c r="L128">
        <v>8.1020040000000009</v>
      </c>
      <c r="M128" t="s">
        <v>58</v>
      </c>
    </row>
    <row r="129" spans="1:13" x14ac:dyDescent="0.25">
      <c r="A129" t="s">
        <v>245</v>
      </c>
      <c r="B129">
        <v>0.97617830000000005</v>
      </c>
      <c r="C129">
        <v>7.9955480000000003</v>
      </c>
      <c r="J129" t="s">
        <v>283</v>
      </c>
      <c r="K129">
        <v>0.88367309999999999</v>
      </c>
      <c r="L129">
        <v>10.235150000000001</v>
      </c>
      <c r="M129" t="s">
        <v>58</v>
      </c>
    </row>
    <row r="130" spans="1:13" x14ac:dyDescent="0.25">
      <c r="A130" t="s">
        <v>246</v>
      </c>
      <c r="B130">
        <v>0.99555400000000005</v>
      </c>
      <c r="C130">
        <v>12.124890000000001</v>
      </c>
      <c r="J130" t="s">
        <v>284</v>
      </c>
      <c r="K130">
        <v>0.8687087</v>
      </c>
      <c r="L130">
        <v>10.211830000000001</v>
      </c>
      <c r="M130" t="s">
        <v>58</v>
      </c>
    </row>
    <row r="131" spans="1:13" x14ac:dyDescent="0.25">
      <c r="A131" t="s">
        <v>312</v>
      </c>
      <c r="B131">
        <v>0.55277449999999995</v>
      </c>
      <c r="C131">
        <v>3.0387439999999999</v>
      </c>
      <c r="J131" t="s">
        <v>285</v>
      </c>
      <c r="K131">
        <v>0.98985279999999998</v>
      </c>
      <c r="L131">
        <v>11.40279</v>
      </c>
      <c r="M131" t="s">
        <v>58</v>
      </c>
    </row>
    <row r="132" spans="1:13" x14ac:dyDescent="0.25">
      <c r="A132" t="s">
        <v>247</v>
      </c>
      <c r="B132">
        <v>0.99188940000000003</v>
      </c>
      <c r="C132">
        <v>8.134665</v>
      </c>
      <c r="J132" t="s">
        <v>324</v>
      </c>
      <c r="K132">
        <v>0.93127400000000005</v>
      </c>
      <c r="L132">
        <v>10.06456</v>
      </c>
      <c r="M132" t="s">
        <v>58</v>
      </c>
    </row>
    <row r="133" spans="1:13" x14ac:dyDescent="0.25">
      <c r="A133" t="s">
        <v>248</v>
      </c>
      <c r="B133">
        <v>0.82286879999999996</v>
      </c>
      <c r="C133">
        <v>8.71021</v>
      </c>
      <c r="J133" t="s">
        <v>287</v>
      </c>
      <c r="K133">
        <v>0.86018289999999997</v>
      </c>
      <c r="L133">
        <v>9.5075009999999995</v>
      </c>
      <c r="M133" t="s">
        <v>58</v>
      </c>
    </row>
    <row r="134" spans="1:13" x14ac:dyDescent="0.25">
      <c r="A134" t="s">
        <v>249</v>
      </c>
      <c r="B134">
        <v>0.98056239999999995</v>
      </c>
      <c r="C134">
        <v>8.7602689999999992</v>
      </c>
      <c r="J134" t="s">
        <v>288</v>
      </c>
      <c r="K134">
        <v>0.8713398</v>
      </c>
      <c r="L134">
        <v>9.3632209999999993</v>
      </c>
      <c r="M134" t="s">
        <v>58</v>
      </c>
    </row>
    <row r="135" spans="1:13" x14ac:dyDescent="0.25">
      <c r="A135" t="s">
        <v>250</v>
      </c>
      <c r="B135">
        <v>0.96145519999999995</v>
      </c>
      <c r="C135">
        <v>10.273260000000001</v>
      </c>
    </row>
    <row r="136" spans="1:13" x14ac:dyDescent="0.25">
      <c r="A136" t="s">
        <v>251</v>
      </c>
      <c r="B136">
        <v>0.99042580000000002</v>
      </c>
      <c r="C136">
        <v>11.51193</v>
      </c>
    </row>
    <row r="137" spans="1:13" x14ac:dyDescent="0.25">
      <c r="A137" t="s">
        <v>252</v>
      </c>
      <c r="B137">
        <v>0.98025660000000003</v>
      </c>
      <c r="C137">
        <v>10.55747</v>
      </c>
    </row>
    <row r="138" spans="1:13" x14ac:dyDescent="0.25">
      <c r="A138" t="s">
        <v>253</v>
      </c>
      <c r="B138">
        <v>0.99377660000000001</v>
      </c>
      <c r="C138">
        <v>9.2813359999999996</v>
      </c>
    </row>
    <row r="139" spans="1:13" x14ac:dyDescent="0.25">
      <c r="A139" t="s">
        <v>320</v>
      </c>
      <c r="B139">
        <v>0.99249750000000003</v>
      </c>
      <c r="C139">
        <v>8.2887109999999993</v>
      </c>
    </row>
    <row r="140" spans="1:13" x14ac:dyDescent="0.25">
      <c r="A140" t="s">
        <v>34</v>
      </c>
      <c r="B140">
        <v>0.9460655</v>
      </c>
      <c r="C140">
        <v>6.7345040000000003</v>
      </c>
    </row>
    <row r="141" spans="1:13" x14ac:dyDescent="0.25">
      <c r="A141" t="s">
        <v>254</v>
      </c>
      <c r="B141">
        <v>0.98057720000000004</v>
      </c>
      <c r="C141">
        <v>9.9969450000000002</v>
      </c>
    </row>
    <row r="142" spans="1:13" x14ac:dyDescent="0.25">
      <c r="A142" t="s">
        <v>255</v>
      </c>
      <c r="B142">
        <v>0.84788419999999998</v>
      </c>
      <c r="C142">
        <v>11.84503</v>
      </c>
    </row>
    <row r="143" spans="1:13" x14ac:dyDescent="0.25">
      <c r="A143" t="s">
        <v>256</v>
      </c>
      <c r="B143">
        <v>0.5395025</v>
      </c>
      <c r="C143">
        <v>9.3107260000000007</v>
      </c>
    </row>
    <row r="144" spans="1:13" x14ac:dyDescent="0.25">
      <c r="A144" t="s">
        <v>35</v>
      </c>
      <c r="B144">
        <v>0.93285980000000002</v>
      </c>
      <c r="C144">
        <v>5.2575010000000004</v>
      </c>
    </row>
    <row r="145" spans="1:3" x14ac:dyDescent="0.25">
      <c r="A145" t="s">
        <v>139</v>
      </c>
      <c r="B145">
        <v>0.53889140000000002</v>
      </c>
      <c r="C145">
        <v>5.1693930000000003</v>
      </c>
    </row>
    <row r="146" spans="1:3" x14ac:dyDescent="0.25">
      <c r="A146" t="s">
        <v>257</v>
      </c>
      <c r="B146">
        <v>0.80389520000000003</v>
      </c>
      <c r="C146">
        <v>10.155480000000001</v>
      </c>
    </row>
    <row r="147" spans="1:3" x14ac:dyDescent="0.25">
      <c r="A147" t="s">
        <v>258</v>
      </c>
      <c r="B147">
        <v>0.82495490000000005</v>
      </c>
      <c r="C147">
        <v>9.4192429999999998</v>
      </c>
    </row>
    <row r="148" spans="1:3" x14ac:dyDescent="0.25">
      <c r="A148" t="s">
        <v>259</v>
      </c>
      <c r="B148">
        <v>0.56595960000000001</v>
      </c>
      <c r="C148">
        <v>8.9017540000000004</v>
      </c>
    </row>
    <row r="149" spans="1:3" x14ac:dyDescent="0.25">
      <c r="A149" t="s">
        <v>37</v>
      </c>
      <c r="B149">
        <v>0.98058109999999998</v>
      </c>
      <c r="C149">
        <v>4.4811930000000002</v>
      </c>
    </row>
    <row r="150" spans="1:3" x14ac:dyDescent="0.25">
      <c r="A150" t="s">
        <v>260</v>
      </c>
      <c r="B150">
        <v>0.82496460000000005</v>
      </c>
      <c r="C150">
        <v>8.5651630000000001</v>
      </c>
    </row>
    <row r="151" spans="1:3" x14ac:dyDescent="0.25">
      <c r="A151" t="s">
        <v>261</v>
      </c>
      <c r="B151">
        <v>0.99302780000000002</v>
      </c>
      <c r="C151">
        <v>8.4555450000000008</v>
      </c>
    </row>
    <row r="152" spans="1:3" x14ac:dyDescent="0.25">
      <c r="A152" t="s">
        <v>262</v>
      </c>
      <c r="B152">
        <v>0.90375289999999997</v>
      </c>
      <c r="C152">
        <v>8.6070899999999995</v>
      </c>
    </row>
    <row r="153" spans="1:3" x14ac:dyDescent="0.25">
      <c r="A153" t="s">
        <v>38</v>
      </c>
      <c r="B153">
        <v>0.92137930000000001</v>
      </c>
      <c r="C153">
        <v>7.6024690000000001</v>
      </c>
    </row>
    <row r="154" spans="1:3" x14ac:dyDescent="0.25">
      <c r="A154" t="s">
        <v>39</v>
      </c>
      <c r="B154">
        <v>0.65038189999999996</v>
      </c>
      <c r="C154">
        <v>6.3265039999999999</v>
      </c>
    </row>
    <row r="155" spans="1:3" x14ac:dyDescent="0.25">
      <c r="A155" t="s">
        <v>321</v>
      </c>
      <c r="B155">
        <v>0.88609740000000004</v>
      </c>
      <c r="C155">
        <v>9.1868549999999995</v>
      </c>
    </row>
    <row r="156" spans="1:3" x14ac:dyDescent="0.25">
      <c r="A156" t="s">
        <v>263</v>
      </c>
      <c r="B156">
        <v>0.98919029999999997</v>
      </c>
      <c r="C156">
        <v>10.8018</v>
      </c>
    </row>
    <row r="157" spans="1:3" x14ac:dyDescent="0.25">
      <c r="A157" t="s">
        <v>264</v>
      </c>
      <c r="B157">
        <v>0.9951023</v>
      </c>
      <c r="C157">
        <v>10.747339999999999</v>
      </c>
    </row>
    <row r="158" spans="1:3" x14ac:dyDescent="0.25">
      <c r="A158" t="s">
        <v>265</v>
      </c>
      <c r="B158">
        <v>0.99535850000000003</v>
      </c>
      <c r="C158">
        <v>9.9562620000000006</v>
      </c>
    </row>
    <row r="159" spans="1:3" x14ac:dyDescent="0.25">
      <c r="A159" t="s">
        <v>313</v>
      </c>
      <c r="B159">
        <v>0.98482670000000005</v>
      </c>
      <c r="C159">
        <v>3.9099810000000002</v>
      </c>
    </row>
    <row r="160" spans="1:3" x14ac:dyDescent="0.25">
      <c r="A160" t="s">
        <v>41</v>
      </c>
      <c r="B160">
        <v>0.98270139999999995</v>
      </c>
      <c r="C160">
        <v>5.0809199999999999</v>
      </c>
    </row>
    <row r="161" spans="1:3" x14ac:dyDescent="0.25">
      <c r="A161" t="s">
        <v>314</v>
      </c>
      <c r="B161">
        <v>0.98560400000000004</v>
      </c>
      <c r="C161">
        <v>4.6464749999999997</v>
      </c>
    </row>
    <row r="162" spans="1:3" x14ac:dyDescent="0.25">
      <c r="A162" t="s">
        <v>266</v>
      </c>
      <c r="B162">
        <v>0.95960129999999999</v>
      </c>
      <c r="C162">
        <v>10.690569999999999</v>
      </c>
    </row>
    <row r="163" spans="1:3" x14ac:dyDescent="0.25">
      <c r="A163" t="s">
        <v>43</v>
      </c>
      <c r="B163">
        <v>0.60730680000000004</v>
      </c>
      <c r="C163">
        <v>6.1874789999999997</v>
      </c>
    </row>
    <row r="164" spans="1:3" x14ac:dyDescent="0.25">
      <c r="A164" t="s">
        <v>44</v>
      </c>
      <c r="B164">
        <v>0.94046730000000001</v>
      </c>
      <c r="C164">
        <v>7.2108559999999997</v>
      </c>
    </row>
    <row r="165" spans="1:3" x14ac:dyDescent="0.25">
      <c r="A165" t="s">
        <v>267</v>
      </c>
      <c r="B165">
        <v>0.99430629999999998</v>
      </c>
      <c r="C165">
        <v>9.1131740000000008</v>
      </c>
    </row>
    <row r="166" spans="1:3" x14ac:dyDescent="0.25">
      <c r="A166" t="s">
        <v>268</v>
      </c>
      <c r="B166">
        <v>0.99243409999999999</v>
      </c>
      <c r="C166">
        <v>8.9389830000000003</v>
      </c>
    </row>
    <row r="167" spans="1:3" x14ac:dyDescent="0.25">
      <c r="A167" t="s">
        <v>322</v>
      </c>
      <c r="B167">
        <v>0.95931120000000003</v>
      </c>
      <c r="C167">
        <v>10.007759999999999</v>
      </c>
    </row>
    <row r="168" spans="1:3" x14ac:dyDescent="0.25">
      <c r="A168" t="s">
        <v>323</v>
      </c>
      <c r="B168">
        <v>0.99581359999999997</v>
      </c>
      <c r="C168">
        <v>10.04433</v>
      </c>
    </row>
    <row r="169" spans="1:3" x14ac:dyDescent="0.25">
      <c r="A169" t="s">
        <v>271</v>
      </c>
      <c r="B169">
        <v>0.59128950000000002</v>
      </c>
      <c r="C169">
        <v>8.9209890000000005</v>
      </c>
    </row>
    <row r="170" spans="1:3" x14ac:dyDescent="0.25">
      <c r="A170" t="s">
        <v>272</v>
      </c>
      <c r="B170">
        <v>0.98615299999999995</v>
      </c>
      <c r="C170">
        <v>10.64287</v>
      </c>
    </row>
    <row r="171" spans="1:3" x14ac:dyDescent="0.25">
      <c r="A171" t="s">
        <v>273</v>
      </c>
      <c r="B171">
        <v>0.99322719999999998</v>
      </c>
      <c r="C171">
        <v>11.10249</v>
      </c>
    </row>
    <row r="172" spans="1:3" x14ac:dyDescent="0.25">
      <c r="A172" t="s">
        <v>134</v>
      </c>
      <c r="B172">
        <v>0.40558719999999998</v>
      </c>
      <c r="C172">
        <v>7.0515309999999998</v>
      </c>
    </row>
    <row r="173" spans="1:3" x14ac:dyDescent="0.25">
      <c r="A173" t="s">
        <v>274</v>
      </c>
      <c r="B173">
        <v>0.88343780000000005</v>
      </c>
      <c r="C173">
        <v>8.7928899999999999</v>
      </c>
    </row>
    <row r="174" spans="1:3" x14ac:dyDescent="0.25">
      <c r="A174" t="s">
        <v>46</v>
      </c>
      <c r="B174">
        <v>0.97976209999999997</v>
      </c>
      <c r="C174">
        <v>4.659961</v>
      </c>
    </row>
    <row r="175" spans="1:3" x14ac:dyDescent="0.25">
      <c r="A175" t="s">
        <v>316</v>
      </c>
      <c r="B175">
        <v>0.98128340000000003</v>
      </c>
      <c r="C175">
        <v>7.1137050000000004</v>
      </c>
    </row>
    <row r="176" spans="1:3" x14ac:dyDescent="0.25">
      <c r="A176" t="s">
        <v>275</v>
      </c>
      <c r="B176">
        <v>0.99223550000000005</v>
      </c>
      <c r="C176">
        <v>9.2615130000000008</v>
      </c>
    </row>
    <row r="177" spans="1:3" x14ac:dyDescent="0.25">
      <c r="A177" t="s">
        <v>276</v>
      </c>
      <c r="B177">
        <v>0.99149129999999996</v>
      </c>
      <c r="C177">
        <v>11.261950000000001</v>
      </c>
    </row>
    <row r="178" spans="1:3" x14ac:dyDescent="0.25">
      <c r="A178" t="s">
        <v>277</v>
      </c>
      <c r="B178">
        <v>0.8614136</v>
      </c>
      <c r="C178">
        <v>8.5053059999999991</v>
      </c>
    </row>
    <row r="179" spans="1:3" x14ac:dyDescent="0.25">
      <c r="A179" t="s">
        <v>278</v>
      </c>
      <c r="B179">
        <v>0.96025260000000001</v>
      </c>
      <c r="C179">
        <v>10.416270000000001</v>
      </c>
    </row>
    <row r="180" spans="1:3" x14ac:dyDescent="0.25">
      <c r="A180" t="s">
        <v>279</v>
      </c>
      <c r="B180">
        <v>0.8315188</v>
      </c>
      <c r="C180">
        <v>10.723610000000001</v>
      </c>
    </row>
    <row r="181" spans="1:3" x14ac:dyDescent="0.25">
      <c r="A181" t="s">
        <v>280</v>
      </c>
      <c r="B181">
        <v>0.11541319999999999</v>
      </c>
      <c r="C181">
        <v>8.5122999999999998</v>
      </c>
    </row>
    <row r="182" spans="1:3" x14ac:dyDescent="0.25">
      <c r="A182" t="s">
        <v>281</v>
      </c>
      <c r="B182">
        <v>0.99477599999999999</v>
      </c>
      <c r="C182">
        <v>11.04049</v>
      </c>
    </row>
    <row r="183" spans="1:3" x14ac:dyDescent="0.25">
      <c r="A183" t="s">
        <v>123</v>
      </c>
      <c r="B183">
        <v>0.99421720000000002</v>
      </c>
      <c r="C183">
        <v>12.64508</v>
      </c>
    </row>
    <row r="184" spans="1:3" x14ac:dyDescent="0.25">
      <c r="A184" t="s">
        <v>282</v>
      </c>
      <c r="B184">
        <v>0.97171450000000004</v>
      </c>
      <c r="C184">
        <v>8.1020040000000009</v>
      </c>
    </row>
    <row r="185" spans="1:3" x14ac:dyDescent="0.25">
      <c r="A185" t="s">
        <v>283</v>
      </c>
      <c r="B185">
        <v>0.88367309999999999</v>
      </c>
      <c r="C185">
        <v>10.235150000000001</v>
      </c>
    </row>
    <row r="186" spans="1:3" x14ac:dyDescent="0.25">
      <c r="A186" t="s">
        <v>49</v>
      </c>
      <c r="B186">
        <v>0.86738780000000004</v>
      </c>
      <c r="C186">
        <v>5.4006569999999998</v>
      </c>
    </row>
    <row r="187" spans="1:3" x14ac:dyDescent="0.25">
      <c r="A187" t="s">
        <v>284</v>
      </c>
      <c r="B187">
        <v>0.8687087</v>
      </c>
      <c r="C187">
        <v>10.211830000000001</v>
      </c>
    </row>
    <row r="188" spans="1:3" x14ac:dyDescent="0.25">
      <c r="A188" t="s">
        <v>285</v>
      </c>
      <c r="B188">
        <v>0.98985279999999998</v>
      </c>
      <c r="C188">
        <v>11.40279</v>
      </c>
    </row>
    <row r="189" spans="1:3" x14ac:dyDescent="0.25">
      <c r="A189" t="s">
        <v>324</v>
      </c>
      <c r="B189">
        <v>0.93127400000000005</v>
      </c>
      <c r="C189">
        <v>10.06456</v>
      </c>
    </row>
    <row r="190" spans="1:3" x14ac:dyDescent="0.25">
      <c r="A190" t="s">
        <v>287</v>
      </c>
      <c r="B190">
        <v>0.86018289999999997</v>
      </c>
      <c r="C190">
        <v>9.5075009999999995</v>
      </c>
    </row>
    <row r="191" spans="1:3" x14ac:dyDescent="0.25">
      <c r="A191" t="s">
        <v>288</v>
      </c>
      <c r="B191">
        <v>0.8713398</v>
      </c>
      <c r="C191">
        <v>9.3632209999999993</v>
      </c>
    </row>
  </sheetData>
  <hyperlinks>
    <hyperlink ref="S1" location="Contents!A1" display="BACK"/>
  </hyperlinks>
  <pageMargins left="0.7" right="0.7" top="0.75" bottom="0.75" header="0.3" footer="0.3"/>
  <pageSetup orientation="portrait" verticalDpi="0" r:id="rId1"/>
  <drawing r:id="rId2"/>
  <extLst>
    <ext xmlns:mx="http://schemas.microsoft.com/office/mac/excel/2008/main" uri="{64002731-A6B0-56B0-2670-7721B7C09600}">
      <mx:PLV Mode="0" OnePage="0" WScale="0"/>
    </ext>
  </extLst>
</worksheet>
</file>

<file path=xl/worksheets/sheet16.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sheetPr enableFormatConditionsCalculation="0">
    <tabColor rgb="FFFF0000"/>
  </sheetPr>
  <dimension ref="A1:V51"/>
  <sheetViews>
    <sheetView workbookViewId="0">
      <selection activeCell="H16" sqref="H16"/>
    </sheetView>
  </sheetViews>
  <sheetFormatPr defaultColWidth="8.85546875" defaultRowHeight="15" x14ac:dyDescent="0.25"/>
  <cols>
    <col min="2" max="2" width="25.42578125" customWidth="1"/>
    <col min="17" max="17" width="15.140625" customWidth="1"/>
  </cols>
  <sheetData>
    <row r="1" spans="1:22" ht="60" x14ac:dyDescent="0.25">
      <c r="A1" s="56" t="s">
        <v>60</v>
      </c>
      <c r="B1" s="56" t="s">
        <v>50</v>
      </c>
      <c r="C1" s="56" t="s">
        <v>51</v>
      </c>
      <c r="D1" s="56" t="s">
        <v>52</v>
      </c>
      <c r="E1" s="56" t="s">
        <v>53</v>
      </c>
      <c r="F1" s="56" t="s">
        <v>61</v>
      </c>
      <c r="G1" s="56" t="s">
        <v>62</v>
      </c>
      <c r="H1" s="56" t="s">
        <v>54</v>
      </c>
      <c r="I1" s="56" t="s">
        <v>56</v>
      </c>
      <c r="J1" s="56" t="s">
        <v>55</v>
      </c>
      <c r="K1" s="56" t="s">
        <v>63</v>
      </c>
      <c r="L1" s="56" t="s">
        <v>64</v>
      </c>
      <c r="M1" s="56" t="s">
        <v>65</v>
      </c>
      <c r="N1" s="56" t="s">
        <v>66</v>
      </c>
      <c r="O1" s="56" t="s">
        <v>67</v>
      </c>
      <c r="P1" s="56" t="s">
        <v>68</v>
      </c>
      <c r="Q1" s="56" t="s">
        <v>562</v>
      </c>
      <c r="R1" s="56" t="s">
        <v>329</v>
      </c>
      <c r="U1" s="56" t="s">
        <v>67</v>
      </c>
      <c r="V1" s="56" t="s">
        <v>751</v>
      </c>
    </row>
    <row r="2" spans="1:22" x14ac:dyDescent="0.25">
      <c r="A2" t="s">
        <v>69</v>
      </c>
      <c r="B2" t="s">
        <v>0</v>
      </c>
      <c r="C2">
        <v>1</v>
      </c>
      <c r="D2">
        <v>0</v>
      </c>
      <c r="E2">
        <v>1</v>
      </c>
      <c r="F2">
        <v>0</v>
      </c>
      <c r="G2">
        <v>1</v>
      </c>
      <c r="H2">
        <v>0</v>
      </c>
      <c r="I2">
        <v>0</v>
      </c>
      <c r="J2">
        <v>0</v>
      </c>
      <c r="K2">
        <v>0</v>
      </c>
      <c r="L2">
        <v>0</v>
      </c>
      <c r="M2">
        <v>14786.205600096</v>
      </c>
      <c r="N2">
        <v>0.76</v>
      </c>
      <c r="O2" t="s">
        <v>129</v>
      </c>
      <c r="P2" t="s">
        <v>144</v>
      </c>
      <c r="Q2" t="s">
        <v>345</v>
      </c>
      <c r="R2" t="s">
        <v>355</v>
      </c>
      <c r="U2">
        <f t="shared" ref="U2:U33" si="0">+IF(O2="Island",1,"")</f>
        <v>1</v>
      </c>
      <c r="V2">
        <f t="shared" ref="V2:V33" si="1">+IF(P2="Tourist",1,"")</f>
        <v>1</v>
      </c>
    </row>
    <row r="3" spans="1:22" x14ac:dyDescent="0.25">
      <c r="A3" t="s">
        <v>70</v>
      </c>
      <c r="B3" t="s">
        <v>1</v>
      </c>
      <c r="C3">
        <v>1</v>
      </c>
      <c r="D3">
        <v>1</v>
      </c>
      <c r="E3">
        <v>0</v>
      </c>
      <c r="F3">
        <v>0</v>
      </c>
      <c r="G3">
        <v>1</v>
      </c>
      <c r="H3">
        <v>0</v>
      </c>
      <c r="I3">
        <v>0</v>
      </c>
      <c r="J3">
        <v>0</v>
      </c>
      <c r="K3">
        <v>0</v>
      </c>
      <c r="L3">
        <v>0</v>
      </c>
      <c r="M3">
        <v>27542.426238447999</v>
      </c>
      <c r="N3">
        <v>0.79400000000000004</v>
      </c>
      <c r="O3" t="s">
        <v>129</v>
      </c>
      <c r="P3" t="s">
        <v>144</v>
      </c>
      <c r="Q3" t="s">
        <v>352</v>
      </c>
      <c r="R3" t="s">
        <v>355</v>
      </c>
      <c r="U3">
        <f t="shared" si="0"/>
        <v>1</v>
      </c>
      <c r="V3">
        <f t="shared" si="1"/>
        <v>1</v>
      </c>
    </row>
    <row r="4" spans="1:22" x14ac:dyDescent="0.25">
      <c r="A4" t="s">
        <v>71</v>
      </c>
      <c r="B4" t="s">
        <v>2</v>
      </c>
      <c r="C4">
        <v>0</v>
      </c>
      <c r="D4">
        <v>0</v>
      </c>
      <c r="E4">
        <v>0</v>
      </c>
      <c r="F4">
        <v>0</v>
      </c>
      <c r="G4">
        <v>0</v>
      </c>
      <c r="H4">
        <v>1</v>
      </c>
      <c r="I4">
        <v>0</v>
      </c>
      <c r="J4">
        <v>1</v>
      </c>
      <c r="K4">
        <v>1</v>
      </c>
      <c r="L4">
        <v>0</v>
      </c>
      <c r="M4">
        <v>23893.300101320001</v>
      </c>
      <c r="N4">
        <v>0.79600000000000004</v>
      </c>
      <c r="O4" t="s">
        <v>129</v>
      </c>
      <c r="P4" t="s">
        <v>133</v>
      </c>
      <c r="Q4" t="s">
        <v>352</v>
      </c>
      <c r="R4" t="s">
        <v>344</v>
      </c>
      <c r="U4">
        <f t="shared" si="0"/>
        <v>1</v>
      </c>
      <c r="V4" t="str">
        <f t="shared" si="1"/>
        <v/>
      </c>
    </row>
    <row r="5" spans="1:22" x14ac:dyDescent="0.25">
      <c r="A5" t="s">
        <v>72</v>
      </c>
      <c r="B5" t="s">
        <v>3</v>
      </c>
      <c r="C5">
        <v>1</v>
      </c>
      <c r="D5">
        <v>1</v>
      </c>
      <c r="E5">
        <v>0</v>
      </c>
      <c r="F5">
        <v>0</v>
      </c>
      <c r="G5">
        <v>1</v>
      </c>
      <c r="H5">
        <v>0</v>
      </c>
      <c r="I5">
        <v>0</v>
      </c>
      <c r="J5">
        <v>0</v>
      </c>
      <c r="K5">
        <v>0</v>
      </c>
      <c r="L5">
        <v>0</v>
      </c>
      <c r="M5">
        <v>26386.010316136002</v>
      </c>
      <c r="N5">
        <v>0.82499999999999996</v>
      </c>
      <c r="O5" t="s">
        <v>129</v>
      </c>
      <c r="P5" t="s">
        <v>144</v>
      </c>
      <c r="Q5" t="s">
        <v>352</v>
      </c>
      <c r="R5" t="s">
        <v>355</v>
      </c>
      <c r="U5">
        <f t="shared" si="0"/>
        <v>1</v>
      </c>
      <c r="V5">
        <f t="shared" si="1"/>
        <v>1</v>
      </c>
    </row>
    <row r="6" spans="1:22" x14ac:dyDescent="0.25">
      <c r="A6" t="s">
        <v>73</v>
      </c>
      <c r="B6" t="s">
        <v>4</v>
      </c>
      <c r="C6">
        <v>0</v>
      </c>
      <c r="D6">
        <v>0</v>
      </c>
      <c r="E6">
        <v>0</v>
      </c>
      <c r="F6">
        <v>0</v>
      </c>
      <c r="G6">
        <v>0</v>
      </c>
      <c r="H6">
        <v>1</v>
      </c>
      <c r="I6">
        <v>1</v>
      </c>
      <c r="J6">
        <v>0</v>
      </c>
      <c r="K6">
        <v>1</v>
      </c>
      <c r="L6">
        <v>0</v>
      </c>
      <c r="M6">
        <v>9262.1306729839998</v>
      </c>
      <c r="N6">
        <v>0.70199999999999996</v>
      </c>
      <c r="O6" t="s">
        <v>140</v>
      </c>
      <c r="P6" t="s">
        <v>133</v>
      </c>
      <c r="Q6" t="s">
        <v>340</v>
      </c>
      <c r="R6" t="s">
        <v>355</v>
      </c>
      <c r="U6" t="str">
        <f t="shared" si="0"/>
        <v/>
      </c>
      <c r="V6" t="str">
        <f t="shared" si="1"/>
        <v/>
      </c>
    </row>
    <row r="7" spans="1:22" x14ac:dyDescent="0.25">
      <c r="A7" t="s">
        <v>74</v>
      </c>
      <c r="B7" t="s">
        <v>5</v>
      </c>
      <c r="C7">
        <v>0</v>
      </c>
      <c r="D7">
        <v>0</v>
      </c>
      <c r="E7">
        <v>0</v>
      </c>
      <c r="F7">
        <v>0</v>
      </c>
      <c r="G7">
        <v>0</v>
      </c>
      <c r="H7">
        <v>1</v>
      </c>
      <c r="I7">
        <v>1</v>
      </c>
      <c r="J7">
        <v>0</v>
      </c>
      <c r="K7">
        <v>1</v>
      </c>
      <c r="L7">
        <v>0</v>
      </c>
      <c r="M7">
        <v>3954.9938433984003</v>
      </c>
      <c r="N7">
        <v>0.53800000000000003</v>
      </c>
      <c r="O7" t="s">
        <v>140</v>
      </c>
      <c r="P7" t="s">
        <v>133</v>
      </c>
      <c r="Q7" t="s">
        <v>340</v>
      </c>
      <c r="R7" t="s">
        <v>334</v>
      </c>
      <c r="U7" t="str">
        <f t="shared" si="0"/>
        <v/>
      </c>
      <c r="V7" t="str">
        <f t="shared" si="1"/>
        <v/>
      </c>
    </row>
    <row r="8" spans="1:22" x14ac:dyDescent="0.25">
      <c r="A8" t="s">
        <v>75</v>
      </c>
      <c r="B8" t="s">
        <v>6</v>
      </c>
      <c r="C8">
        <v>0</v>
      </c>
      <c r="D8">
        <v>0</v>
      </c>
      <c r="E8">
        <v>0</v>
      </c>
      <c r="F8">
        <v>0</v>
      </c>
      <c r="G8">
        <v>0</v>
      </c>
      <c r="H8">
        <v>1</v>
      </c>
      <c r="I8">
        <v>1</v>
      </c>
      <c r="J8">
        <v>0</v>
      </c>
      <c r="K8">
        <v>1</v>
      </c>
      <c r="L8">
        <v>0</v>
      </c>
      <c r="M8">
        <v>9265.7428047680005</v>
      </c>
      <c r="N8">
        <v>0.63400000000000001</v>
      </c>
      <c r="O8" t="s">
        <v>140</v>
      </c>
      <c r="P8" t="s">
        <v>133</v>
      </c>
      <c r="Q8" t="s">
        <v>345</v>
      </c>
      <c r="R8" t="s">
        <v>354</v>
      </c>
      <c r="U8" t="str">
        <f t="shared" si="0"/>
        <v/>
      </c>
      <c r="V8" t="str">
        <f t="shared" si="1"/>
        <v/>
      </c>
    </row>
    <row r="9" spans="1:22" x14ac:dyDescent="0.25">
      <c r="A9" t="s">
        <v>76</v>
      </c>
      <c r="B9" t="s">
        <v>7</v>
      </c>
      <c r="C9">
        <v>0</v>
      </c>
      <c r="D9">
        <v>0</v>
      </c>
      <c r="E9">
        <v>0</v>
      </c>
      <c r="F9">
        <v>0</v>
      </c>
      <c r="G9">
        <v>0</v>
      </c>
      <c r="H9">
        <v>1</v>
      </c>
      <c r="I9">
        <v>1</v>
      </c>
      <c r="J9">
        <v>0</v>
      </c>
      <c r="K9">
        <v>1</v>
      </c>
      <c r="L9">
        <v>0</v>
      </c>
      <c r="M9">
        <v>55079.630815600001</v>
      </c>
      <c r="N9">
        <v>0.85499999999999998</v>
      </c>
      <c r="O9" t="s">
        <v>140</v>
      </c>
      <c r="P9" t="s">
        <v>133</v>
      </c>
      <c r="Q9" t="s">
        <v>352</v>
      </c>
      <c r="R9" t="s">
        <v>348</v>
      </c>
      <c r="U9" t="str">
        <f t="shared" si="0"/>
        <v/>
      </c>
      <c r="V9" t="str">
        <f t="shared" si="1"/>
        <v/>
      </c>
    </row>
    <row r="10" spans="1:22" x14ac:dyDescent="0.25">
      <c r="A10" t="s">
        <v>77</v>
      </c>
      <c r="B10" t="s">
        <v>8</v>
      </c>
      <c r="C10">
        <v>0</v>
      </c>
      <c r="D10">
        <v>0</v>
      </c>
      <c r="E10">
        <v>0</v>
      </c>
      <c r="F10">
        <v>0</v>
      </c>
      <c r="G10">
        <v>0</v>
      </c>
      <c r="H10">
        <v>1</v>
      </c>
      <c r="I10">
        <v>0</v>
      </c>
      <c r="J10">
        <v>1</v>
      </c>
      <c r="K10">
        <v>0</v>
      </c>
      <c r="L10">
        <v>1</v>
      </c>
      <c r="M10">
        <v>3666.8040673080004</v>
      </c>
      <c r="N10">
        <v>0.58599999999999997</v>
      </c>
      <c r="O10" t="s">
        <v>129</v>
      </c>
      <c r="P10" t="s">
        <v>144</v>
      </c>
      <c r="Q10" t="s">
        <v>340</v>
      </c>
      <c r="R10" t="s">
        <v>354</v>
      </c>
      <c r="U10">
        <f t="shared" si="0"/>
        <v>1</v>
      </c>
      <c r="V10">
        <f t="shared" si="1"/>
        <v>1</v>
      </c>
    </row>
    <row r="11" spans="1:22" x14ac:dyDescent="0.25">
      <c r="A11" t="s">
        <v>78</v>
      </c>
      <c r="B11" t="s">
        <v>9</v>
      </c>
      <c r="C11">
        <v>0</v>
      </c>
      <c r="D11">
        <v>0</v>
      </c>
      <c r="E11">
        <v>0</v>
      </c>
      <c r="F11">
        <v>0</v>
      </c>
      <c r="G11">
        <v>0</v>
      </c>
      <c r="H11">
        <v>1</v>
      </c>
      <c r="I11">
        <v>0</v>
      </c>
      <c r="J11">
        <v>1</v>
      </c>
      <c r="K11">
        <v>1</v>
      </c>
      <c r="L11">
        <v>0</v>
      </c>
      <c r="M11">
        <v>867.99775025999986</v>
      </c>
      <c r="N11">
        <v>0.42899999999999999</v>
      </c>
      <c r="O11" t="s">
        <v>129</v>
      </c>
      <c r="P11" t="s">
        <v>133</v>
      </c>
      <c r="Q11" t="s">
        <v>335</v>
      </c>
      <c r="R11" t="s">
        <v>354</v>
      </c>
      <c r="U11">
        <f t="shared" si="0"/>
        <v>1</v>
      </c>
      <c r="V11" t="str">
        <f t="shared" si="1"/>
        <v/>
      </c>
    </row>
    <row r="12" spans="1:22" x14ac:dyDescent="0.25">
      <c r="A12" t="s">
        <v>79</v>
      </c>
      <c r="B12" t="s">
        <v>10</v>
      </c>
      <c r="C12">
        <v>0</v>
      </c>
      <c r="D12">
        <v>0</v>
      </c>
      <c r="E12">
        <v>0</v>
      </c>
      <c r="F12">
        <v>0</v>
      </c>
      <c r="G12">
        <v>0</v>
      </c>
      <c r="H12">
        <v>1</v>
      </c>
      <c r="I12">
        <v>0</v>
      </c>
      <c r="J12">
        <v>1</v>
      </c>
      <c r="K12">
        <v>0</v>
      </c>
      <c r="L12">
        <v>1</v>
      </c>
      <c r="M12">
        <v>18958.002655</v>
      </c>
      <c r="N12">
        <v>0.84799999999999998</v>
      </c>
      <c r="O12" t="s">
        <v>129</v>
      </c>
      <c r="P12" t="s">
        <v>144</v>
      </c>
      <c r="Q12" t="s">
        <v>352</v>
      </c>
      <c r="R12" t="s">
        <v>348</v>
      </c>
      <c r="U12">
        <f t="shared" si="0"/>
        <v>1</v>
      </c>
      <c r="V12">
        <f t="shared" si="1"/>
        <v>1</v>
      </c>
    </row>
    <row r="13" spans="1:22" x14ac:dyDescent="0.25">
      <c r="A13" t="s">
        <v>80</v>
      </c>
      <c r="B13" t="s">
        <v>11</v>
      </c>
      <c r="C13">
        <v>0</v>
      </c>
      <c r="D13">
        <v>0</v>
      </c>
      <c r="E13">
        <v>0</v>
      </c>
      <c r="F13">
        <v>0</v>
      </c>
      <c r="G13">
        <v>0</v>
      </c>
      <c r="H13">
        <v>1</v>
      </c>
      <c r="I13">
        <v>1</v>
      </c>
      <c r="J13">
        <v>0</v>
      </c>
      <c r="K13">
        <v>1</v>
      </c>
      <c r="L13">
        <v>0</v>
      </c>
      <c r="M13">
        <v>2493.1488012640002</v>
      </c>
      <c r="N13">
        <v>0.44500000000000001</v>
      </c>
      <c r="O13" t="s">
        <v>140</v>
      </c>
      <c r="P13" t="s">
        <v>133</v>
      </c>
      <c r="Q13" t="s">
        <v>340</v>
      </c>
      <c r="R13" t="s">
        <v>344</v>
      </c>
      <c r="U13" t="str">
        <f t="shared" si="0"/>
        <v/>
      </c>
      <c r="V13" t="str">
        <f t="shared" si="1"/>
        <v/>
      </c>
    </row>
    <row r="14" spans="1:22" x14ac:dyDescent="0.25">
      <c r="A14" t="s">
        <v>81</v>
      </c>
      <c r="B14" t="s">
        <v>12</v>
      </c>
      <c r="C14">
        <v>1</v>
      </c>
      <c r="D14">
        <v>0</v>
      </c>
      <c r="E14">
        <v>1</v>
      </c>
      <c r="F14">
        <v>0</v>
      </c>
      <c r="G14">
        <v>1</v>
      </c>
      <c r="H14">
        <v>0</v>
      </c>
      <c r="I14">
        <v>0</v>
      </c>
      <c r="J14">
        <v>0</v>
      </c>
      <c r="K14">
        <v>0</v>
      </c>
      <c r="L14">
        <v>0</v>
      </c>
      <c r="M14">
        <v>7389.9333923199993</v>
      </c>
      <c r="N14">
        <v>0.745</v>
      </c>
      <c r="O14" t="s">
        <v>129</v>
      </c>
      <c r="P14" t="s">
        <v>144</v>
      </c>
      <c r="Q14" t="s">
        <v>345</v>
      </c>
      <c r="R14" t="s">
        <v>355</v>
      </c>
      <c r="U14">
        <f t="shared" si="0"/>
        <v>1</v>
      </c>
      <c r="V14">
        <f t="shared" si="1"/>
        <v>1</v>
      </c>
    </row>
    <row r="15" spans="1:22" x14ac:dyDescent="0.25">
      <c r="A15" t="s">
        <v>82</v>
      </c>
      <c r="B15" t="s">
        <v>13</v>
      </c>
      <c r="C15">
        <v>0</v>
      </c>
      <c r="D15">
        <v>0</v>
      </c>
      <c r="E15">
        <v>0</v>
      </c>
      <c r="F15">
        <v>0</v>
      </c>
      <c r="G15">
        <v>0</v>
      </c>
      <c r="H15">
        <v>1</v>
      </c>
      <c r="I15">
        <v>1</v>
      </c>
      <c r="J15">
        <v>0</v>
      </c>
      <c r="K15">
        <v>1</v>
      </c>
      <c r="L15">
        <v>0</v>
      </c>
      <c r="M15">
        <v>9885.7054370559999</v>
      </c>
      <c r="N15">
        <v>0.55400000000000005</v>
      </c>
      <c r="O15" t="s">
        <v>140</v>
      </c>
      <c r="P15" t="s">
        <v>133</v>
      </c>
      <c r="Q15" t="s">
        <v>352</v>
      </c>
      <c r="R15" t="s">
        <v>354</v>
      </c>
      <c r="U15" t="str">
        <f t="shared" si="0"/>
        <v/>
      </c>
      <c r="V15" t="str">
        <f t="shared" si="1"/>
        <v/>
      </c>
    </row>
    <row r="16" spans="1:22" x14ac:dyDescent="0.25">
      <c r="A16" t="s">
        <v>83</v>
      </c>
      <c r="B16" t="s">
        <v>14</v>
      </c>
      <c r="C16">
        <v>0</v>
      </c>
      <c r="D16">
        <v>0</v>
      </c>
      <c r="E16">
        <v>0</v>
      </c>
      <c r="F16">
        <v>0</v>
      </c>
      <c r="G16">
        <v>0</v>
      </c>
      <c r="H16">
        <v>1</v>
      </c>
      <c r="I16">
        <v>1</v>
      </c>
      <c r="J16">
        <v>0</v>
      </c>
      <c r="K16">
        <v>1</v>
      </c>
      <c r="L16">
        <v>0</v>
      </c>
      <c r="M16">
        <v>16967.842170256001</v>
      </c>
      <c r="N16">
        <v>0.84599999999999997</v>
      </c>
      <c r="O16" t="s">
        <v>140</v>
      </c>
      <c r="P16" t="s">
        <v>133</v>
      </c>
      <c r="Q16" t="s">
        <v>362</v>
      </c>
      <c r="R16" t="s">
        <v>339</v>
      </c>
      <c r="U16" t="str">
        <f t="shared" si="0"/>
        <v/>
      </c>
      <c r="V16" t="str">
        <f t="shared" si="1"/>
        <v/>
      </c>
    </row>
    <row r="17" spans="1:22" x14ac:dyDescent="0.25">
      <c r="A17" t="s">
        <v>84</v>
      </c>
      <c r="B17" t="s">
        <v>15</v>
      </c>
      <c r="C17">
        <v>0</v>
      </c>
      <c r="D17">
        <v>0</v>
      </c>
      <c r="E17">
        <v>0</v>
      </c>
      <c r="F17">
        <v>0</v>
      </c>
      <c r="G17">
        <v>0</v>
      </c>
      <c r="H17">
        <v>1</v>
      </c>
      <c r="I17">
        <v>0</v>
      </c>
      <c r="J17">
        <v>1</v>
      </c>
      <c r="K17">
        <v>0</v>
      </c>
      <c r="L17">
        <v>1</v>
      </c>
      <c r="M17">
        <v>4321.4543362640006</v>
      </c>
      <c r="N17">
        <v>0.70199999999999996</v>
      </c>
      <c r="O17" t="s">
        <v>129</v>
      </c>
      <c r="P17" t="s">
        <v>144</v>
      </c>
      <c r="Q17" t="s">
        <v>340</v>
      </c>
      <c r="R17" t="s">
        <v>348</v>
      </c>
      <c r="U17">
        <f t="shared" si="0"/>
        <v>1</v>
      </c>
      <c r="V17">
        <f t="shared" si="1"/>
        <v>1</v>
      </c>
    </row>
    <row r="18" spans="1:22" x14ac:dyDescent="0.25">
      <c r="A18" t="s">
        <v>85</v>
      </c>
      <c r="B18" t="s">
        <v>16</v>
      </c>
      <c r="C18">
        <v>0</v>
      </c>
      <c r="D18">
        <v>0</v>
      </c>
      <c r="E18">
        <v>0</v>
      </c>
      <c r="F18">
        <v>0</v>
      </c>
      <c r="G18">
        <v>0</v>
      </c>
      <c r="H18">
        <v>1</v>
      </c>
      <c r="I18">
        <v>1</v>
      </c>
      <c r="J18">
        <v>0</v>
      </c>
      <c r="K18">
        <v>1</v>
      </c>
      <c r="L18">
        <v>0</v>
      </c>
      <c r="M18">
        <v>13350.604577984002</v>
      </c>
      <c r="N18">
        <v>0.68300000000000005</v>
      </c>
      <c r="O18" t="s">
        <v>140</v>
      </c>
      <c r="P18" t="s">
        <v>133</v>
      </c>
      <c r="Q18" t="s">
        <v>345</v>
      </c>
      <c r="R18" t="s">
        <v>354</v>
      </c>
      <c r="U18" t="str">
        <f t="shared" si="0"/>
        <v/>
      </c>
      <c r="V18" t="str">
        <f t="shared" si="1"/>
        <v/>
      </c>
    </row>
    <row r="19" spans="1:22" x14ac:dyDescent="0.25">
      <c r="A19" t="s">
        <v>86</v>
      </c>
      <c r="B19" t="s">
        <v>17</v>
      </c>
      <c r="C19">
        <v>0</v>
      </c>
      <c r="D19">
        <v>0</v>
      </c>
      <c r="E19">
        <v>0</v>
      </c>
      <c r="F19">
        <v>0</v>
      </c>
      <c r="G19">
        <v>0</v>
      </c>
      <c r="H19">
        <v>1</v>
      </c>
      <c r="I19">
        <v>1</v>
      </c>
      <c r="J19">
        <v>0</v>
      </c>
      <c r="K19">
        <v>1</v>
      </c>
      <c r="L19">
        <v>0</v>
      </c>
      <c r="M19">
        <v>1270.5439775368</v>
      </c>
      <c r="N19">
        <v>0.439</v>
      </c>
      <c r="O19" t="s">
        <v>140</v>
      </c>
      <c r="P19" t="s">
        <v>133</v>
      </c>
      <c r="Q19" t="s">
        <v>335</v>
      </c>
      <c r="R19" t="s">
        <v>354</v>
      </c>
      <c r="U19" t="str">
        <f t="shared" si="0"/>
        <v/>
      </c>
      <c r="V19" t="str">
        <f t="shared" si="1"/>
        <v/>
      </c>
    </row>
    <row r="20" spans="1:22" x14ac:dyDescent="0.25">
      <c r="A20" t="s">
        <v>87</v>
      </c>
      <c r="B20" t="s">
        <v>18</v>
      </c>
      <c r="C20">
        <v>1</v>
      </c>
      <c r="D20">
        <v>0</v>
      </c>
      <c r="E20">
        <v>1</v>
      </c>
      <c r="F20">
        <v>0</v>
      </c>
      <c r="G20">
        <v>1</v>
      </c>
      <c r="H20">
        <v>0</v>
      </c>
      <c r="I20">
        <v>0</v>
      </c>
      <c r="J20">
        <v>0</v>
      </c>
      <c r="K20">
        <v>0</v>
      </c>
      <c r="L20">
        <v>0</v>
      </c>
      <c r="M20">
        <v>14805.515816632</v>
      </c>
      <c r="N20">
        <v>0.77</v>
      </c>
      <c r="O20" t="s">
        <v>129</v>
      </c>
      <c r="P20" t="s">
        <v>144</v>
      </c>
      <c r="Q20" t="s">
        <v>345</v>
      </c>
      <c r="R20" t="s">
        <v>355</v>
      </c>
      <c r="U20">
        <f t="shared" si="0"/>
        <v>1</v>
      </c>
      <c r="V20">
        <f t="shared" si="1"/>
        <v>1</v>
      </c>
    </row>
    <row r="21" spans="1:22" x14ac:dyDescent="0.25">
      <c r="A21" t="s">
        <v>88</v>
      </c>
      <c r="B21" t="s">
        <v>19</v>
      </c>
      <c r="C21">
        <v>0</v>
      </c>
      <c r="D21">
        <v>0</v>
      </c>
      <c r="E21">
        <v>0</v>
      </c>
      <c r="F21">
        <v>0</v>
      </c>
      <c r="G21">
        <v>0</v>
      </c>
      <c r="H21">
        <v>1</v>
      </c>
      <c r="I21">
        <v>1</v>
      </c>
      <c r="J21">
        <v>0</v>
      </c>
      <c r="K21">
        <v>1</v>
      </c>
      <c r="L21">
        <v>0</v>
      </c>
      <c r="M21">
        <v>804.96005109760006</v>
      </c>
      <c r="N21">
        <v>0.36399999999999999</v>
      </c>
      <c r="O21" t="s">
        <v>140</v>
      </c>
      <c r="P21" t="s">
        <v>133</v>
      </c>
      <c r="Q21" t="s">
        <v>335</v>
      </c>
      <c r="R21" t="s">
        <v>354</v>
      </c>
      <c r="U21" t="str">
        <f t="shared" si="0"/>
        <v/>
      </c>
      <c r="V21" t="str">
        <f t="shared" si="1"/>
        <v/>
      </c>
    </row>
    <row r="22" spans="1:22" x14ac:dyDescent="0.25">
      <c r="A22" t="s">
        <v>89</v>
      </c>
      <c r="B22" t="s">
        <v>20</v>
      </c>
      <c r="C22">
        <v>1</v>
      </c>
      <c r="D22">
        <v>1</v>
      </c>
      <c r="E22">
        <v>0</v>
      </c>
      <c r="F22">
        <v>1</v>
      </c>
      <c r="G22">
        <v>0</v>
      </c>
      <c r="H22">
        <v>0</v>
      </c>
      <c r="I22">
        <v>0</v>
      </c>
      <c r="J22">
        <v>0</v>
      </c>
      <c r="K22">
        <v>0</v>
      </c>
      <c r="L22">
        <v>0</v>
      </c>
      <c r="M22">
        <v>4502.739493176</v>
      </c>
      <c r="N22">
        <v>0.63600000000000001</v>
      </c>
      <c r="O22" t="s">
        <v>140</v>
      </c>
      <c r="P22" t="s">
        <v>133</v>
      </c>
      <c r="Q22" t="s">
        <v>340</v>
      </c>
      <c r="R22" t="s">
        <v>355</v>
      </c>
      <c r="U22" t="str">
        <f t="shared" si="0"/>
        <v/>
      </c>
      <c r="V22" t="str">
        <f t="shared" si="1"/>
        <v/>
      </c>
    </row>
    <row r="23" spans="1:22" x14ac:dyDescent="0.25">
      <c r="A23" t="s">
        <v>90</v>
      </c>
      <c r="B23" t="s">
        <v>21</v>
      </c>
      <c r="C23">
        <v>0</v>
      </c>
      <c r="D23">
        <v>0</v>
      </c>
      <c r="E23">
        <v>0</v>
      </c>
      <c r="F23">
        <v>0</v>
      </c>
      <c r="G23">
        <v>0</v>
      </c>
      <c r="H23">
        <v>1</v>
      </c>
      <c r="I23">
        <v>0</v>
      </c>
      <c r="J23">
        <v>1</v>
      </c>
      <c r="K23">
        <v>1</v>
      </c>
      <c r="L23">
        <v>0</v>
      </c>
      <c r="M23">
        <v>35628.210131384003</v>
      </c>
      <c r="N23">
        <v>0.90600000000000003</v>
      </c>
      <c r="O23" t="s">
        <v>129</v>
      </c>
      <c r="P23" t="s">
        <v>133</v>
      </c>
      <c r="Q23" t="s">
        <v>362</v>
      </c>
      <c r="R23" t="s">
        <v>339</v>
      </c>
      <c r="U23">
        <f t="shared" si="0"/>
        <v>1</v>
      </c>
      <c r="V23" t="str">
        <f t="shared" si="1"/>
        <v/>
      </c>
    </row>
    <row r="24" spans="1:22" x14ac:dyDescent="0.25">
      <c r="A24" t="s">
        <v>91</v>
      </c>
      <c r="B24" t="s">
        <v>22</v>
      </c>
      <c r="C24">
        <v>1</v>
      </c>
      <c r="D24">
        <v>1</v>
      </c>
      <c r="E24">
        <v>0</v>
      </c>
      <c r="F24">
        <v>0</v>
      </c>
      <c r="G24">
        <v>1</v>
      </c>
      <c r="H24">
        <v>0</v>
      </c>
      <c r="I24">
        <v>0</v>
      </c>
      <c r="J24">
        <v>0</v>
      </c>
      <c r="K24">
        <v>0</v>
      </c>
      <c r="L24">
        <v>0</v>
      </c>
      <c r="M24">
        <v>8601.5863814320001</v>
      </c>
      <c r="N24">
        <v>0.73</v>
      </c>
      <c r="O24" t="s">
        <v>129</v>
      </c>
      <c r="P24" t="s">
        <v>144</v>
      </c>
      <c r="Q24" t="s">
        <v>345</v>
      </c>
      <c r="R24" t="s">
        <v>355</v>
      </c>
      <c r="U24">
        <f t="shared" si="0"/>
        <v>1</v>
      </c>
      <c r="V24">
        <f t="shared" si="1"/>
        <v>1</v>
      </c>
    </row>
    <row r="25" spans="1:22" x14ac:dyDescent="0.25">
      <c r="A25" t="s">
        <v>92</v>
      </c>
      <c r="B25" t="s">
        <v>23</v>
      </c>
      <c r="C25">
        <v>0</v>
      </c>
      <c r="D25">
        <v>0</v>
      </c>
      <c r="E25">
        <v>0</v>
      </c>
      <c r="F25">
        <v>0</v>
      </c>
      <c r="G25">
        <v>0</v>
      </c>
      <c r="H25">
        <v>1</v>
      </c>
      <c r="I25">
        <v>0</v>
      </c>
      <c r="J25">
        <v>1</v>
      </c>
      <c r="K25">
        <v>1</v>
      </c>
      <c r="L25">
        <v>0</v>
      </c>
      <c r="M25">
        <v>3722.0101020480001</v>
      </c>
      <c r="N25">
        <v>0.629</v>
      </c>
      <c r="O25" t="s">
        <v>129</v>
      </c>
      <c r="P25" t="s">
        <v>133</v>
      </c>
      <c r="Q25" t="s">
        <v>340</v>
      </c>
      <c r="R25" t="s">
        <v>348</v>
      </c>
      <c r="U25">
        <f t="shared" si="0"/>
        <v>1</v>
      </c>
      <c r="V25" t="str">
        <f t="shared" si="1"/>
        <v/>
      </c>
    </row>
    <row r="26" spans="1:22" x14ac:dyDescent="0.25">
      <c r="A26" t="s">
        <v>93</v>
      </c>
      <c r="B26" t="s">
        <v>24</v>
      </c>
      <c r="C26">
        <v>0</v>
      </c>
      <c r="D26">
        <v>0</v>
      </c>
      <c r="E26">
        <v>0</v>
      </c>
      <c r="F26">
        <v>0</v>
      </c>
      <c r="G26">
        <v>0</v>
      </c>
      <c r="H26">
        <v>1</v>
      </c>
      <c r="I26">
        <v>1</v>
      </c>
      <c r="J26">
        <v>0</v>
      </c>
      <c r="K26">
        <v>1</v>
      </c>
      <c r="L26">
        <v>0</v>
      </c>
      <c r="M26">
        <v>12591.299721079999</v>
      </c>
      <c r="N26">
        <v>0.81399999999999995</v>
      </c>
      <c r="O26" t="s">
        <v>140</v>
      </c>
      <c r="P26" t="s">
        <v>133</v>
      </c>
      <c r="Q26" t="s">
        <v>345</v>
      </c>
      <c r="R26" t="s">
        <v>339</v>
      </c>
      <c r="U26" t="str">
        <f t="shared" si="0"/>
        <v/>
      </c>
      <c r="V26" t="str">
        <f t="shared" si="1"/>
        <v/>
      </c>
    </row>
    <row r="27" spans="1:22" x14ac:dyDescent="0.25">
      <c r="A27" t="s">
        <v>94</v>
      </c>
      <c r="B27" t="s">
        <v>25</v>
      </c>
      <c r="C27">
        <v>0</v>
      </c>
      <c r="D27">
        <v>0</v>
      </c>
      <c r="E27">
        <v>0</v>
      </c>
      <c r="F27">
        <v>0</v>
      </c>
      <c r="G27">
        <v>0</v>
      </c>
      <c r="H27">
        <v>1</v>
      </c>
      <c r="I27">
        <v>1</v>
      </c>
      <c r="J27">
        <v>0</v>
      </c>
      <c r="K27">
        <v>1</v>
      </c>
      <c r="L27">
        <v>0</v>
      </c>
      <c r="M27">
        <v>1488.8367279224001</v>
      </c>
      <c r="N27">
        <v>0.46100000000000002</v>
      </c>
      <c r="O27" t="s">
        <v>140</v>
      </c>
      <c r="P27" t="s">
        <v>133</v>
      </c>
      <c r="Q27" t="s">
        <v>340</v>
      </c>
      <c r="R27" t="s">
        <v>354</v>
      </c>
      <c r="U27" t="str">
        <f t="shared" si="0"/>
        <v/>
      </c>
      <c r="V27" t="str">
        <f t="shared" si="1"/>
        <v/>
      </c>
    </row>
    <row r="28" spans="1:22" x14ac:dyDescent="0.25">
      <c r="A28" t="s">
        <v>95</v>
      </c>
      <c r="B28" t="s">
        <v>26</v>
      </c>
      <c r="C28">
        <v>0</v>
      </c>
      <c r="D28">
        <v>0</v>
      </c>
      <c r="E28">
        <v>0</v>
      </c>
      <c r="F28">
        <v>0</v>
      </c>
      <c r="G28">
        <v>0</v>
      </c>
      <c r="H28">
        <v>1</v>
      </c>
      <c r="I28">
        <v>1</v>
      </c>
      <c r="J28">
        <v>0</v>
      </c>
      <c r="K28">
        <v>0</v>
      </c>
      <c r="L28">
        <v>1</v>
      </c>
      <c r="M28">
        <v>83071.500585440008</v>
      </c>
      <c r="N28">
        <v>0.875</v>
      </c>
      <c r="O28" t="s">
        <v>140</v>
      </c>
      <c r="P28" t="s">
        <v>144</v>
      </c>
      <c r="Q28" t="s">
        <v>362</v>
      </c>
      <c r="R28" t="s">
        <v>339</v>
      </c>
      <c r="U28" t="str">
        <f t="shared" si="0"/>
        <v/>
      </c>
      <c r="V28">
        <f t="shared" si="1"/>
        <v>1</v>
      </c>
    </row>
    <row r="29" spans="1:22" x14ac:dyDescent="0.25">
      <c r="A29" t="s">
        <v>96</v>
      </c>
      <c r="B29" t="s">
        <v>27</v>
      </c>
      <c r="C29">
        <v>0</v>
      </c>
      <c r="D29">
        <v>0</v>
      </c>
      <c r="E29">
        <v>0</v>
      </c>
      <c r="F29">
        <v>0</v>
      </c>
      <c r="G29">
        <v>0</v>
      </c>
      <c r="H29">
        <v>1</v>
      </c>
      <c r="I29">
        <v>1</v>
      </c>
      <c r="J29">
        <v>0</v>
      </c>
      <c r="K29">
        <v>1</v>
      </c>
      <c r="L29">
        <v>0</v>
      </c>
      <c r="M29">
        <v>7665.423608176</v>
      </c>
      <c r="N29">
        <v>0.74</v>
      </c>
      <c r="O29" t="s">
        <v>140</v>
      </c>
      <c r="P29" t="s">
        <v>133</v>
      </c>
      <c r="Q29" t="s">
        <v>345</v>
      </c>
      <c r="R29" t="s">
        <v>339</v>
      </c>
      <c r="U29" t="str">
        <f t="shared" si="0"/>
        <v/>
      </c>
      <c r="V29" t="str">
        <f t="shared" si="1"/>
        <v/>
      </c>
    </row>
    <row r="30" spans="1:22" x14ac:dyDescent="0.25">
      <c r="A30" t="s">
        <v>97</v>
      </c>
      <c r="B30" t="s">
        <v>28</v>
      </c>
      <c r="C30">
        <v>0</v>
      </c>
      <c r="D30">
        <v>0</v>
      </c>
      <c r="E30">
        <v>0</v>
      </c>
      <c r="F30">
        <v>0</v>
      </c>
      <c r="G30">
        <v>0</v>
      </c>
      <c r="H30">
        <v>1</v>
      </c>
      <c r="I30">
        <v>0</v>
      </c>
      <c r="J30">
        <v>1</v>
      </c>
      <c r="K30">
        <v>0</v>
      </c>
      <c r="L30">
        <v>1</v>
      </c>
      <c r="M30">
        <v>4238.5118462959999</v>
      </c>
      <c r="N30">
        <v>0.68799999999999994</v>
      </c>
      <c r="O30" t="s">
        <v>129</v>
      </c>
      <c r="P30" t="s">
        <v>144</v>
      </c>
      <c r="Q30" t="s">
        <v>345</v>
      </c>
      <c r="R30" t="s">
        <v>334</v>
      </c>
      <c r="U30">
        <f t="shared" si="0"/>
        <v>1</v>
      </c>
      <c r="V30">
        <f t="shared" si="1"/>
        <v>1</v>
      </c>
    </row>
    <row r="31" spans="1:22" x14ac:dyDescent="0.25">
      <c r="A31" t="s">
        <v>98</v>
      </c>
      <c r="B31" t="s">
        <v>29</v>
      </c>
      <c r="C31">
        <v>0</v>
      </c>
      <c r="D31">
        <v>0</v>
      </c>
      <c r="E31">
        <v>0</v>
      </c>
      <c r="F31">
        <v>0</v>
      </c>
      <c r="G31">
        <v>0</v>
      </c>
      <c r="H31">
        <v>1</v>
      </c>
      <c r="I31">
        <v>0</v>
      </c>
      <c r="J31">
        <v>1</v>
      </c>
      <c r="K31">
        <v>0</v>
      </c>
      <c r="L31">
        <v>1</v>
      </c>
      <c r="M31">
        <v>21666.129155120001</v>
      </c>
      <c r="N31">
        <v>0.84699999999999998</v>
      </c>
      <c r="O31" t="s">
        <v>129</v>
      </c>
      <c r="P31" t="s">
        <v>144</v>
      </c>
      <c r="Q31" t="s">
        <v>352</v>
      </c>
      <c r="R31" t="s">
        <v>344</v>
      </c>
      <c r="U31">
        <f t="shared" si="0"/>
        <v>1</v>
      </c>
      <c r="V31">
        <f t="shared" si="1"/>
        <v>1</v>
      </c>
    </row>
    <row r="32" spans="1:22" x14ac:dyDescent="0.25">
      <c r="A32" t="s">
        <v>99</v>
      </c>
      <c r="B32" t="s">
        <v>30</v>
      </c>
      <c r="C32">
        <v>0</v>
      </c>
      <c r="D32">
        <v>0</v>
      </c>
      <c r="E32">
        <v>0</v>
      </c>
      <c r="F32">
        <v>0</v>
      </c>
      <c r="G32">
        <v>0</v>
      </c>
      <c r="H32">
        <v>1</v>
      </c>
      <c r="I32">
        <v>0</v>
      </c>
      <c r="J32">
        <v>1</v>
      </c>
      <c r="K32">
        <v>0</v>
      </c>
      <c r="L32">
        <v>1</v>
      </c>
      <c r="M32">
        <v>9229.9359451359996</v>
      </c>
      <c r="N32">
        <v>0.73699999999999999</v>
      </c>
      <c r="O32" t="s">
        <v>129</v>
      </c>
      <c r="P32" t="s">
        <v>144</v>
      </c>
      <c r="Q32" t="s">
        <v>345</v>
      </c>
      <c r="R32" t="s">
        <v>354</v>
      </c>
      <c r="U32">
        <f t="shared" si="0"/>
        <v>1</v>
      </c>
      <c r="V32">
        <f t="shared" si="1"/>
        <v>1</v>
      </c>
    </row>
    <row r="33" spans="1:22" x14ac:dyDescent="0.25">
      <c r="A33" t="s">
        <v>100</v>
      </c>
      <c r="B33" t="s">
        <v>31</v>
      </c>
      <c r="C33">
        <v>0</v>
      </c>
      <c r="D33">
        <v>0</v>
      </c>
      <c r="E33">
        <v>0</v>
      </c>
      <c r="F33">
        <v>0</v>
      </c>
      <c r="G33">
        <v>0</v>
      </c>
      <c r="H33">
        <v>1</v>
      </c>
      <c r="I33">
        <v>1</v>
      </c>
      <c r="J33">
        <v>0</v>
      </c>
      <c r="K33">
        <v>1</v>
      </c>
      <c r="L33">
        <v>0</v>
      </c>
      <c r="M33">
        <v>4217.2859172560002</v>
      </c>
      <c r="N33">
        <v>0.67500000000000004</v>
      </c>
      <c r="O33" t="s">
        <v>140</v>
      </c>
      <c r="P33" t="s">
        <v>133</v>
      </c>
      <c r="Q33" t="s">
        <v>340</v>
      </c>
      <c r="R33" t="s">
        <v>348</v>
      </c>
      <c r="U33" t="str">
        <f t="shared" si="0"/>
        <v/>
      </c>
      <c r="V33" t="str">
        <f t="shared" si="1"/>
        <v/>
      </c>
    </row>
    <row r="34" spans="1:22" x14ac:dyDescent="0.25">
      <c r="A34" t="s">
        <v>101</v>
      </c>
      <c r="B34" t="s">
        <v>32</v>
      </c>
      <c r="C34">
        <v>0</v>
      </c>
      <c r="D34">
        <v>0</v>
      </c>
      <c r="E34">
        <v>0</v>
      </c>
      <c r="F34">
        <v>0</v>
      </c>
      <c r="G34">
        <v>0</v>
      </c>
      <c r="H34">
        <v>1</v>
      </c>
      <c r="I34">
        <v>1</v>
      </c>
      <c r="J34">
        <v>0</v>
      </c>
      <c r="K34">
        <v>0</v>
      </c>
      <c r="L34">
        <v>1</v>
      </c>
      <c r="M34">
        <v>7865.4397165040009</v>
      </c>
      <c r="N34">
        <v>0.79100000000000004</v>
      </c>
      <c r="O34" t="s">
        <v>140</v>
      </c>
      <c r="P34" t="s">
        <v>144</v>
      </c>
      <c r="Q34" t="s">
        <v>345</v>
      </c>
      <c r="R34" t="s">
        <v>339</v>
      </c>
      <c r="U34" t="str">
        <f t="shared" ref="U34:U51" si="2">+IF(O34="Island",1,"")</f>
        <v/>
      </c>
      <c r="V34">
        <f t="shared" ref="V34:V51" si="3">+IF(P34="Tourist",1,"")</f>
        <v>1</v>
      </c>
    </row>
    <row r="35" spans="1:22" x14ac:dyDescent="0.25">
      <c r="A35" t="s">
        <v>102</v>
      </c>
      <c r="B35" t="s">
        <v>33</v>
      </c>
      <c r="C35">
        <v>0</v>
      </c>
      <c r="D35">
        <v>0</v>
      </c>
      <c r="E35">
        <v>0</v>
      </c>
      <c r="F35">
        <v>0</v>
      </c>
      <c r="G35">
        <v>0</v>
      </c>
      <c r="H35">
        <v>1</v>
      </c>
      <c r="I35">
        <v>1</v>
      </c>
      <c r="J35">
        <v>0</v>
      </c>
      <c r="K35">
        <v>1</v>
      </c>
      <c r="L35">
        <v>0</v>
      </c>
      <c r="M35">
        <v>5385.6760771200006</v>
      </c>
      <c r="N35">
        <v>0.60799999999999998</v>
      </c>
      <c r="O35" t="s">
        <v>140</v>
      </c>
      <c r="P35" t="s">
        <v>133</v>
      </c>
      <c r="Q35" t="s">
        <v>345</v>
      </c>
      <c r="R35" t="s">
        <v>354</v>
      </c>
      <c r="U35" t="str">
        <f t="shared" si="2"/>
        <v/>
      </c>
      <c r="V35" t="str">
        <f t="shared" si="3"/>
        <v/>
      </c>
    </row>
    <row r="36" spans="1:22" x14ac:dyDescent="0.25">
      <c r="A36" t="s">
        <v>103</v>
      </c>
      <c r="B36" t="s">
        <v>34</v>
      </c>
      <c r="C36">
        <v>0</v>
      </c>
      <c r="D36">
        <v>0</v>
      </c>
      <c r="E36">
        <v>0</v>
      </c>
      <c r="F36">
        <v>0</v>
      </c>
      <c r="G36">
        <v>0</v>
      </c>
      <c r="H36">
        <v>1</v>
      </c>
      <c r="I36">
        <v>1</v>
      </c>
      <c r="J36">
        <v>0</v>
      </c>
      <c r="K36">
        <v>1</v>
      </c>
      <c r="L36">
        <v>0</v>
      </c>
      <c r="M36">
        <v>127089.60879776</v>
      </c>
      <c r="N36">
        <v>0.83399999999999996</v>
      </c>
      <c r="O36" t="s">
        <v>140</v>
      </c>
      <c r="P36" t="s">
        <v>133</v>
      </c>
      <c r="Q36" t="s">
        <v>352</v>
      </c>
      <c r="R36" t="s">
        <v>344</v>
      </c>
      <c r="U36" t="str">
        <f t="shared" si="2"/>
        <v/>
      </c>
      <c r="V36" t="str">
        <f t="shared" si="3"/>
        <v/>
      </c>
    </row>
    <row r="37" spans="1:22" x14ac:dyDescent="0.25">
      <c r="A37" t="s">
        <v>104</v>
      </c>
      <c r="B37" t="s">
        <v>35</v>
      </c>
      <c r="C37">
        <v>0</v>
      </c>
      <c r="D37">
        <v>0</v>
      </c>
      <c r="E37">
        <v>0</v>
      </c>
      <c r="F37">
        <v>0</v>
      </c>
      <c r="G37">
        <v>0</v>
      </c>
      <c r="H37">
        <v>1</v>
      </c>
      <c r="I37">
        <v>0</v>
      </c>
      <c r="J37">
        <v>1</v>
      </c>
      <c r="K37">
        <v>0</v>
      </c>
      <c r="L37">
        <v>1</v>
      </c>
      <c r="M37">
        <v>6492.5565564560002</v>
      </c>
      <c r="N37">
        <v>0.70199999999999996</v>
      </c>
      <c r="O37" t="s">
        <v>129</v>
      </c>
      <c r="P37" t="s">
        <v>144</v>
      </c>
      <c r="Q37" t="s">
        <v>340</v>
      </c>
      <c r="R37" t="s">
        <v>348</v>
      </c>
      <c r="U37">
        <f t="shared" si="2"/>
        <v>1</v>
      </c>
      <c r="V37">
        <f t="shared" si="3"/>
        <v>1</v>
      </c>
    </row>
    <row r="38" spans="1:22" x14ac:dyDescent="0.25">
      <c r="A38" t="s">
        <v>105</v>
      </c>
      <c r="B38" t="s">
        <v>36</v>
      </c>
      <c r="C38">
        <v>0</v>
      </c>
      <c r="D38">
        <v>0</v>
      </c>
      <c r="E38">
        <v>0</v>
      </c>
      <c r="F38">
        <v>0</v>
      </c>
      <c r="G38">
        <v>0</v>
      </c>
      <c r="H38">
        <v>1</v>
      </c>
      <c r="I38">
        <v>0</v>
      </c>
      <c r="J38">
        <v>1</v>
      </c>
      <c r="K38">
        <v>0</v>
      </c>
      <c r="L38">
        <v>1</v>
      </c>
      <c r="M38">
        <v>1617.0372017160003</v>
      </c>
      <c r="N38">
        <v>0.52500000000000002</v>
      </c>
      <c r="O38" t="s">
        <v>129</v>
      </c>
      <c r="P38" t="s">
        <v>144</v>
      </c>
      <c r="Q38" t="s">
        <v>340</v>
      </c>
      <c r="R38" t="s">
        <v>354</v>
      </c>
      <c r="U38">
        <f t="shared" si="2"/>
        <v>1</v>
      </c>
      <c r="V38">
        <f t="shared" si="3"/>
        <v>1</v>
      </c>
    </row>
    <row r="39" spans="1:22" x14ac:dyDescent="0.25">
      <c r="A39" t="s">
        <v>106</v>
      </c>
      <c r="B39" t="s">
        <v>37</v>
      </c>
      <c r="C39">
        <v>0</v>
      </c>
      <c r="D39">
        <v>0</v>
      </c>
      <c r="E39">
        <v>0</v>
      </c>
      <c r="F39">
        <v>0</v>
      </c>
      <c r="G39">
        <v>0</v>
      </c>
      <c r="H39">
        <v>1</v>
      </c>
      <c r="I39">
        <v>0</v>
      </c>
      <c r="J39">
        <v>1</v>
      </c>
      <c r="K39">
        <v>0</v>
      </c>
      <c r="L39">
        <v>1</v>
      </c>
      <c r="M39">
        <v>30862.902172136004</v>
      </c>
      <c r="N39">
        <v>0.80600000000000005</v>
      </c>
      <c r="O39" t="s">
        <v>129</v>
      </c>
      <c r="P39" t="s">
        <v>144</v>
      </c>
      <c r="Q39" t="s">
        <v>345</v>
      </c>
      <c r="R39" t="s">
        <v>354</v>
      </c>
      <c r="U39">
        <f t="shared" si="2"/>
        <v>1</v>
      </c>
      <c r="V39">
        <f t="shared" si="3"/>
        <v>1</v>
      </c>
    </row>
    <row r="40" spans="1:22" x14ac:dyDescent="0.25">
      <c r="A40" t="s">
        <v>107</v>
      </c>
      <c r="B40" t="s">
        <v>38</v>
      </c>
      <c r="C40">
        <v>0</v>
      </c>
      <c r="D40">
        <v>0</v>
      </c>
      <c r="E40">
        <v>0</v>
      </c>
      <c r="F40">
        <v>0</v>
      </c>
      <c r="G40">
        <v>0</v>
      </c>
      <c r="H40">
        <v>1</v>
      </c>
      <c r="I40">
        <v>1</v>
      </c>
      <c r="J40">
        <v>0</v>
      </c>
      <c r="K40">
        <v>1</v>
      </c>
      <c r="L40">
        <v>0</v>
      </c>
      <c r="M40">
        <v>24843.572117856002</v>
      </c>
      <c r="N40">
        <v>0.89200000000000002</v>
      </c>
      <c r="O40" t="s">
        <v>140</v>
      </c>
      <c r="P40" t="s">
        <v>133</v>
      </c>
      <c r="Q40" t="s">
        <v>362</v>
      </c>
      <c r="R40" t="s">
        <v>339</v>
      </c>
      <c r="U40" t="str">
        <f t="shared" si="2"/>
        <v/>
      </c>
      <c r="V40" t="str">
        <f t="shared" si="3"/>
        <v/>
      </c>
    </row>
    <row r="41" spans="1:22" x14ac:dyDescent="0.25">
      <c r="A41" t="s">
        <v>108</v>
      </c>
      <c r="B41" t="s">
        <v>39</v>
      </c>
      <c r="C41">
        <v>0</v>
      </c>
      <c r="D41">
        <v>0</v>
      </c>
      <c r="E41">
        <v>0</v>
      </c>
      <c r="F41">
        <v>0</v>
      </c>
      <c r="G41">
        <v>0</v>
      </c>
      <c r="H41">
        <v>1</v>
      </c>
      <c r="I41">
        <v>0</v>
      </c>
      <c r="J41">
        <v>1</v>
      </c>
      <c r="K41">
        <v>1</v>
      </c>
      <c r="L41">
        <v>0</v>
      </c>
      <c r="M41">
        <v>1948.3925732663999</v>
      </c>
      <c r="N41">
        <v>0.53</v>
      </c>
      <c r="O41" t="s">
        <v>129</v>
      </c>
      <c r="P41" t="s">
        <v>133</v>
      </c>
      <c r="Q41" t="s">
        <v>340</v>
      </c>
      <c r="R41" t="s">
        <v>348</v>
      </c>
      <c r="U41">
        <f t="shared" si="2"/>
        <v>1</v>
      </c>
      <c r="V41" t="str">
        <f t="shared" si="3"/>
        <v/>
      </c>
    </row>
    <row r="42" spans="1:22" x14ac:dyDescent="0.25">
      <c r="A42" t="s">
        <v>109</v>
      </c>
      <c r="B42" t="s">
        <v>40</v>
      </c>
      <c r="C42">
        <v>1</v>
      </c>
      <c r="D42">
        <v>0</v>
      </c>
      <c r="E42">
        <v>1</v>
      </c>
      <c r="F42">
        <v>0</v>
      </c>
      <c r="G42">
        <v>1</v>
      </c>
      <c r="H42">
        <v>0</v>
      </c>
      <c r="I42">
        <v>0</v>
      </c>
      <c r="J42">
        <v>0</v>
      </c>
      <c r="K42">
        <v>0</v>
      </c>
      <c r="L42">
        <v>0</v>
      </c>
      <c r="M42">
        <v>9807.1115730959991</v>
      </c>
      <c r="N42">
        <v>0.745</v>
      </c>
      <c r="O42" t="s">
        <v>129</v>
      </c>
      <c r="P42" t="s">
        <v>144</v>
      </c>
      <c r="Q42" t="s">
        <v>352</v>
      </c>
      <c r="R42" t="s">
        <v>355</v>
      </c>
      <c r="U42">
        <f t="shared" si="2"/>
        <v>1</v>
      </c>
      <c r="V42">
        <f t="shared" si="3"/>
        <v>1</v>
      </c>
    </row>
    <row r="43" spans="1:22" x14ac:dyDescent="0.25">
      <c r="A43" t="s">
        <v>110</v>
      </c>
      <c r="B43" t="s">
        <v>41</v>
      </c>
      <c r="C43">
        <v>1</v>
      </c>
      <c r="D43">
        <v>0</v>
      </c>
      <c r="E43">
        <v>1</v>
      </c>
      <c r="F43">
        <v>0</v>
      </c>
      <c r="G43">
        <v>1</v>
      </c>
      <c r="H43">
        <v>0</v>
      </c>
      <c r="I43">
        <v>0</v>
      </c>
      <c r="J43">
        <v>0</v>
      </c>
      <c r="K43">
        <v>0</v>
      </c>
      <c r="L43">
        <v>0</v>
      </c>
      <c r="M43">
        <v>10718.912110448</v>
      </c>
      <c r="N43">
        <v>0.72499999999999998</v>
      </c>
      <c r="O43" t="s">
        <v>129</v>
      </c>
      <c r="P43" t="s">
        <v>144</v>
      </c>
      <c r="Q43" t="s">
        <v>345</v>
      </c>
      <c r="R43" t="s">
        <v>355</v>
      </c>
      <c r="U43">
        <f t="shared" si="2"/>
        <v>1</v>
      </c>
      <c r="V43">
        <f t="shared" si="3"/>
        <v>1</v>
      </c>
    </row>
    <row r="44" spans="1:22" x14ac:dyDescent="0.25">
      <c r="A44" t="s">
        <v>111</v>
      </c>
      <c r="B44" t="s">
        <v>42</v>
      </c>
      <c r="C44">
        <v>1</v>
      </c>
      <c r="D44">
        <v>0</v>
      </c>
      <c r="E44">
        <v>1</v>
      </c>
      <c r="F44">
        <v>0</v>
      </c>
      <c r="G44">
        <v>1</v>
      </c>
      <c r="H44">
        <v>0</v>
      </c>
      <c r="I44">
        <v>0</v>
      </c>
      <c r="J44">
        <v>0</v>
      </c>
      <c r="K44">
        <v>0</v>
      </c>
      <c r="L44">
        <v>0</v>
      </c>
      <c r="M44">
        <v>7033.2467570719991</v>
      </c>
      <c r="N44">
        <v>0.73299999999999998</v>
      </c>
      <c r="O44" t="s">
        <v>129</v>
      </c>
      <c r="P44" t="s">
        <v>144</v>
      </c>
      <c r="Q44" t="s">
        <v>345</v>
      </c>
      <c r="R44" t="s">
        <v>355</v>
      </c>
      <c r="U44">
        <f t="shared" si="2"/>
        <v>1</v>
      </c>
      <c r="V44">
        <f t="shared" si="3"/>
        <v>1</v>
      </c>
    </row>
    <row r="45" spans="1:22" x14ac:dyDescent="0.25">
      <c r="A45" t="s">
        <v>112</v>
      </c>
      <c r="B45" t="s">
        <v>43</v>
      </c>
      <c r="C45">
        <v>1</v>
      </c>
      <c r="D45">
        <v>1</v>
      </c>
      <c r="E45">
        <v>0</v>
      </c>
      <c r="F45">
        <v>1</v>
      </c>
      <c r="G45">
        <v>0</v>
      </c>
      <c r="H45">
        <v>0</v>
      </c>
      <c r="I45">
        <v>0</v>
      </c>
      <c r="J45">
        <v>0</v>
      </c>
      <c r="K45">
        <v>0</v>
      </c>
      <c r="L45">
        <v>0</v>
      </c>
      <c r="M45">
        <v>10701.145221696001</v>
      </c>
      <c r="N45">
        <v>0.68400000000000005</v>
      </c>
      <c r="O45" t="s">
        <v>140</v>
      </c>
      <c r="P45" t="s">
        <v>133</v>
      </c>
      <c r="Q45" t="s">
        <v>345</v>
      </c>
      <c r="R45" t="s">
        <v>355</v>
      </c>
      <c r="U45" t="str">
        <f t="shared" si="2"/>
        <v/>
      </c>
      <c r="V45" t="str">
        <f t="shared" si="3"/>
        <v/>
      </c>
    </row>
    <row r="46" spans="1:22" x14ac:dyDescent="0.25">
      <c r="A46" t="s">
        <v>113</v>
      </c>
      <c r="B46" t="s">
        <v>44</v>
      </c>
      <c r="C46">
        <v>0</v>
      </c>
      <c r="D46">
        <v>0</v>
      </c>
      <c r="E46">
        <v>0</v>
      </c>
      <c r="F46">
        <v>0</v>
      </c>
      <c r="G46">
        <v>0</v>
      </c>
      <c r="H46">
        <v>1</v>
      </c>
      <c r="I46">
        <v>1</v>
      </c>
      <c r="J46">
        <v>0</v>
      </c>
      <c r="K46">
        <v>1</v>
      </c>
      <c r="L46">
        <v>0</v>
      </c>
      <c r="M46">
        <v>3830.0682863368006</v>
      </c>
      <c r="N46">
        <v>0.53600000000000003</v>
      </c>
      <c r="O46" t="s">
        <v>140</v>
      </c>
      <c r="P46" t="s">
        <v>133</v>
      </c>
      <c r="Q46" t="s">
        <v>340</v>
      </c>
      <c r="R46" t="s">
        <v>354</v>
      </c>
      <c r="U46" t="str">
        <f t="shared" si="2"/>
        <v/>
      </c>
      <c r="V46" t="str">
        <f t="shared" si="3"/>
        <v/>
      </c>
    </row>
    <row r="47" spans="1:22" x14ac:dyDescent="0.25">
      <c r="A47" t="s">
        <v>114</v>
      </c>
      <c r="B47" t="s">
        <v>45</v>
      </c>
      <c r="C47">
        <v>0</v>
      </c>
      <c r="D47">
        <v>0</v>
      </c>
      <c r="E47">
        <v>0</v>
      </c>
      <c r="F47">
        <v>0</v>
      </c>
      <c r="G47">
        <v>0</v>
      </c>
      <c r="H47">
        <v>1</v>
      </c>
      <c r="I47">
        <v>0</v>
      </c>
      <c r="J47">
        <v>1</v>
      </c>
      <c r="K47">
        <v>1</v>
      </c>
      <c r="L47">
        <v>0</v>
      </c>
      <c r="M47">
        <v>1142.540453884</v>
      </c>
      <c r="N47">
        <v>0.57599999999999996</v>
      </c>
      <c r="O47" t="s">
        <v>129</v>
      </c>
      <c r="P47" t="s">
        <v>133</v>
      </c>
      <c r="Q47" t="s">
        <v>340</v>
      </c>
      <c r="R47" t="s">
        <v>348</v>
      </c>
      <c r="U47">
        <f t="shared" si="2"/>
        <v>1</v>
      </c>
      <c r="V47" t="str">
        <f t="shared" si="3"/>
        <v/>
      </c>
    </row>
    <row r="48" spans="1:22" x14ac:dyDescent="0.25">
      <c r="A48" t="s">
        <v>115</v>
      </c>
      <c r="B48" t="s">
        <v>46</v>
      </c>
      <c r="C48">
        <v>0</v>
      </c>
      <c r="D48">
        <v>0</v>
      </c>
      <c r="E48">
        <v>0</v>
      </c>
      <c r="F48">
        <v>0</v>
      </c>
      <c r="G48">
        <v>0</v>
      </c>
      <c r="H48">
        <v>1</v>
      </c>
      <c r="I48">
        <v>0</v>
      </c>
      <c r="J48">
        <v>1</v>
      </c>
      <c r="K48">
        <v>0</v>
      </c>
      <c r="L48">
        <v>1</v>
      </c>
      <c r="M48">
        <v>7631.2924797840005</v>
      </c>
      <c r="N48">
        <v>0.71</v>
      </c>
      <c r="O48" t="s">
        <v>129</v>
      </c>
      <c r="P48" t="s">
        <v>144</v>
      </c>
      <c r="Q48" t="s">
        <v>340</v>
      </c>
      <c r="R48" t="s">
        <v>348</v>
      </c>
      <c r="U48">
        <f t="shared" si="2"/>
        <v>1</v>
      </c>
      <c r="V48">
        <f t="shared" si="3"/>
        <v>1</v>
      </c>
    </row>
    <row r="49" spans="1:22" x14ac:dyDescent="0.25">
      <c r="A49" t="s">
        <v>116</v>
      </c>
      <c r="B49" t="s">
        <v>47</v>
      </c>
      <c r="C49">
        <v>1</v>
      </c>
      <c r="D49">
        <v>1</v>
      </c>
      <c r="E49">
        <v>0</v>
      </c>
      <c r="F49">
        <v>1</v>
      </c>
      <c r="G49">
        <v>0</v>
      </c>
      <c r="H49">
        <v>0</v>
      </c>
      <c r="I49">
        <v>0</v>
      </c>
      <c r="J49">
        <v>0</v>
      </c>
      <c r="K49">
        <v>0</v>
      </c>
      <c r="L49">
        <v>0</v>
      </c>
      <c r="M49">
        <v>22679.383840631999</v>
      </c>
      <c r="N49">
        <v>0.76</v>
      </c>
      <c r="O49" t="s">
        <v>129</v>
      </c>
      <c r="P49" t="s">
        <v>133</v>
      </c>
      <c r="Q49" t="s">
        <v>352</v>
      </c>
      <c r="R49" t="s">
        <v>355</v>
      </c>
      <c r="U49">
        <f t="shared" si="2"/>
        <v>1</v>
      </c>
      <c r="V49" t="str">
        <f t="shared" si="3"/>
        <v/>
      </c>
    </row>
    <row r="50" spans="1:22" x14ac:dyDescent="0.25">
      <c r="A50" t="s">
        <v>117</v>
      </c>
      <c r="B50" t="s">
        <v>48</v>
      </c>
      <c r="C50">
        <v>0</v>
      </c>
      <c r="D50">
        <v>0</v>
      </c>
      <c r="E50">
        <v>0</v>
      </c>
      <c r="F50">
        <v>0</v>
      </c>
      <c r="G50">
        <v>0</v>
      </c>
      <c r="H50">
        <v>1</v>
      </c>
      <c r="I50">
        <v>0</v>
      </c>
      <c r="J50">
        <v>1</v>
      </c>
      <c r="K50">
        <v>1</v>
      </c>
      <c r="L50">
        <v>0</v>
      </c>
      <c r="M50" s="5">
        <v>3740</v>
      </c>
      <c r="N50" t="s">
        <v>349</v>
      </c>
      <c r="O50" t="s">
        <v>129</v>
      </c>
      <c r="P50" t="s">
        <v>133</v>
      </c>
      <c r="Q50" t="s">
        <v>345</v>
      </c>
      <c r="R50" t="s">
        <v>348</v>
      </c>
      <c r="U50">
        <f t="shared" si="2"/>
        <v>1</v>
      </c>
      <c r="V50" t="str">
        <f t="shared" si="3"/>
        <v/>
      </c>
    </row>
    <row r="51" spans="1:22" x14ac:dyDescent="0.25">
      <c r="A51" t="s">
        <v>118</v>
      </c>
      <c r="B51" t="s">
        <v>49</v>
      </c>
      <c r="C51">
        <v>0</v>
      </c>
      <c r="D51">
        <v>0</v>
      </c>
      <c r="E51">
        <v>0</v>
      </c>
      <c r="F51">
        <v>0</v>
      </c>
      <c r="G51">
        <v>0</v>
      </c>
      <c r="H51">
        <v>1</v>
      </c>
      <c r="I51">
        <v>0</v>
      </c>
      <c r="J51">
        <v>1</v>
      </c>
      <c r="K51">
        <v>0</v>
      </c>
      <c r="L51">
        <v>1</v>
      </c>
      <c r="M51">
        <v>6796.4224879760004</v>
      </c>
      <c r="N51">
        <v>0.626</v>
      </c>
      <c r="O51" t="s">
        <v>129</v>
      </c>
      <c r="P51" t="s">
        <v>144</v>
      </c>
      <c r="Q51" t="s">
        <v>340</v>
      </c>
      <c r="R51" t="s">
        <v>348</v>
      </c>
      <c r="U51">
        <f t="shared" si="2"/>
        <v>1</v>
      </c>
      <c r="V51">
        <f t="shared" si="3"/>
        <v>1</v>
      </c>
    </row>
  </sheetData>
  <autoFilter ref="A1:R51"/>
  <pageMargins left="0.7" right="0.7" top="0.75" bottom="0.75" header="0.3" footer="0.3"/>
  <extLst>
    <ext xmlns:mx="http://schemas.microsoft.com/office/mac/excel/2008/main" uri="{64002731-A6B0-56B0-2670-7721B7C09600}">
      <mx:PLV Mode="0" OnePage="0" WScale="0"/>
    </ext>
  </extLst>
</worksheet>
</file>

<file path=xl/worksheets/sheet17.xml><?xml version="1.0" encoding="utf-8"?>
<worksheet xmlns="http://schemas.openxmlformats.org/spreadsheetml/2006/main" xmlns:r="http://schemas.openxmlformats.org/officeDocument/2006/relationships" xmlns:mc="http://schemas.openxmlformats.org/markup-compatibility/2006" xmlns:x14ac="http://schemas.microsoft.com/office/spreadsheetml/2009/9/ac" mc:Ignorable="x14ac">
  <dimension ref="A1:G215"/>
  <sheetViews>
    <sheetView topLeftCell="A156" workbookViewId="0">
      <selection activeCell="E215" sqref="E215"/>
    </sheetView>
  </sheetViews>
  <sheetFormatPr defaultColWidth="8.85546875" defaultRowHeight="15" x14ac:dyDescent="0.25"/>
  <cols>
    <col min="4" max="4" width="13.42578125" customWidth="1"/>
    <col min="5" max="5" width="22.28515625" customWidth="1"/>
    <col min="6" max="6" width="12.7109375" customWidth="1"/>
    <col min="7" max="7" width="14.7109375" customWidth="1"/>
  </cols>
  <sheetData>
    <row r="1" spans="1:7" x14ac:dyDescent="0.25">
      <c r="A1" s="29"/>
      <c r="B1" s="29" t="s">
        <v>328</v>
      </c>
      <c r="C1" s="30" t="s">
        <v>60</v>
      </c>
      <c r="D1" s="29" t="s">
        <v>329</v>
      </c>
      <c r="E1" s="31" t="s">
        <v>330</v>
      </c>
      <c r="F1" s="29" t="s">
        <v>331</v>
      </c>
      <c r="G1" s="29" t="s">
        <v>332</v>
      </c>
    </row>
    <row r="2" spans="1:7" x14ac:dyDescent="0.25">
      <c r="A2" s="33">
        <v>1</v>
      </c>
      <c r="B2" s="32" t="s">
        <v>153</v>
      </c>
      <c r="C2" s="32" t="s">
        <v>333</v>
      </c>
      <c r="D2" s="32" t="s">
        <v>334</v>
      </c>
      <c r="E2" s="34" t="s">
        <v>335</v>
      </c>
      <c r="F2" s="32" t="s">
        <v>336</v>
      </c>
      <c r="G2" s="32" t="s">
        <v>337</v>
      </c>
    </row>
    <row r="3" spans="1:7" x14ac:dyDescent="0.25">
      <c r="A3" s="35">
        <v>2</v>
      </c>
      <c r="B3" s="32" t="s">
        <v>154</v>
      </c>
      <c r="C3" s="32" t="s">
        <v>338</v>
      </c>
      <c r="D3" s="32" t="s">
        <v>339</v>
      </c>
      <c r="E3" s="36" t="s">
        <v>340</v>
      </c>
      <c r="F3" s="32" t="s">
        <v>341</v>
      </c>
      <c r="G3" s="32" t="s">
        <v>342</v>
      </c>
    </row>
    <row r="4" spans="1:7" x14ac:dyDescent="0.25">
      <c r="A4" s="35">
        <v>3</v>
      </c>
      <c r="B4" s="32" t="s">
        <v>155</v>
      </c>
      <c r="C4" s="32" t="s">
        <v>343</v>
      </c>
      <c r="D4" s="32" t="s">
        <v>344</v>
      </c>
      <c r="E4" s="34" t="s">
        <v>345</v>
      </c>
      <c r="F4" s="32" t="s">
        <v>341</v>
      </c>
      <c r="G4" s="32" t="s">
        <v>342</v>
      </c>
    </row>
    <row r="5" spans="1:7" x14ac:dyDescent="0.25">
      <c r="A5" s="33">
        <v>4</v>
      </c>
      <c r="B5" s="32" t="s">
        <v>346</v>
      </c>
      <c r="C5" s="32" t="s">
        <v>347</v>
      </c>
      <c r="D5" s="32" t="s">
        <v>348</v>
      </c>
      <c r="E5" s="34" t="s">
        <v>345</v>
      </c>
      <c r="F5" s="32" t="s">
        <v>349</v>
      </c>
      <c r="G5" s="32" t="s">
        <v>342</v>
      </c>
    </row>
    <row r="6" spans="1:7" x14ac:dyDescent="0.25">
      <c r="A6" s="35">
        <v>5</v>
      </c>
      <c r="B6" s="32" t="s">
        <v>350</v>
      </c>
      <c r="C6" s="32" t="s">
        <v>351</v>
      </c>
      <c r="D6" s="32" t="s">
        <v>349</v>
      </c>
      <c r="E6" s="34" t="s">
        <v>352</v>
      </c>
      <c r="F6" s="32" t="s">
        <v>349</v>
      </c>
      <c r="G6" s="32" t="s">
        <v>342</v>
      </c>
    </row>
    <row r="7" spans="1:7" x14ac:dyDescent="0.25">
      <c r="A7" s="35">
        <v>6</v>
      </c>
      <c r="B7" s="32" t="s">
        <v>156</v>
      </c>
      <c r="C7" s="32" t="s">
        <v>353</v>
      </c>
      <c r="D7" s="32" t="s">
        <v>354</v>
      </c>
      <c r="E7" s="36" t="s">
        <v>345</v>
      </c>
      <c r="F7" s="32" t="s">
        <v>336</v>
      </c>
      <c r="G7" s="32"/>
    </row>
    <row r="8" spans="1:7" x14ac:dyDescent="0.25">
      <c r="A8" s="33">
        <v>7</v>
      </c>
      <c r="B8" s="32" t="s">
        <v>0</v>
      </c>
      <c r="C8" s="32" t="s">
        <v>69</v>
      </c>
      <c r="D8" s="32" t="s">
        <v>355</v>
      </c>
      <c r="E8" s="34" t="s">
        <v>345</v>
      </c>
      <c r="F8" s="32" t="s">
        <v>341</v>
      </c>
      <c r="G8" s="32" t="s">
        <v>342</v>
      </c>
    </row>
    <row r="9" spans="1:7" x14ac:dyDescent="0.25">
      <c r="A9" s="35">
        <v>8</v>
      </c>
      <c r="B9" s="32" t="s">
        <v>157</v>
      </c>
      <c r="C9" s="32" t="s">
        <v>356</v>
      </c>
      <c r="D9" s="32" t="s">
        <v>355</v>
      </c>
      <c r="E9" s="34" t="s">
        <v>345</v>
      </c>
      <c r="F9" s="32" t="s">
        <v>341</v>
      </c>
      <c r="G9" s="32" t="s">
        <v>342</v>
      </c>
    </row>
    <row r="10" spans="1:7" x14ac:dyDescent="0.25">
      <c r="A10" s="35">
        <v>9</v>
      </c>
      <c r="B10" s="32" t="s">
        <v>158</v>
      </c>
      <c r="C10" s="32" t="s">
        <v>357</v>
      </c>
      <c r="D10" s="32" t="s">
        <v>339</v>
      </c>
      <c r="E10" s="34" t="s">
        <v>340</v>
      </c>
      <c r="F10" s="32" t="s">
        <v>358</v>
      </c>
      <c r="G10" s="32" t="s">
        <v>342</v>
      </c>
    </row>
    <row r="11" spans="1:7" x14ac:dyDescent="0.25">
      <c r="A11" s="33">
        <v>10</v>
      </c>
      <c r="B11" s="32" t="s">
        <v>359</v>
      </c>
      <c r="C11" s="32" t="s">
        <v>360</v>
      </c>
      <c r="D11" s="32" t="s">
        <v>349</v>
      </c>
      <c r="E11" s="34" t="s">
        <v>352</v>
      </c>
      <c r="F11" s="32" t="s">
        <v>349</v>
      </c>
      <c r="G11" s="32" t="s">
        <v>342</v>
      </c>
    </row>
    <row r="12" spans="1:7" x14ac:dyDescent="0.25">
      <c r="A12" s="35">
        <v>11</v>
      </c>
      <c r="B12" s="32" t="s">
        <v>159</v>
      </c>
      <c r="C12" s="32" t="s">
        <v>361</v>
      </c>
      <c r="D12" s="32" t="s">
        <v>349</v>
      </c>
      <c r="E12" s="34" t="s">
        <v>362</v>
      </c>
      <c r="F12" s="32" t="s">
        <v>349</v>
      </c>
      <c r="G12" s="32" t="s">
        <v>342</v>
      </c>
    </row>
    <row r="13" spans="1:7" x14ac:dyDescent="0.25">
      <c r="A13" s="35">
        <v>12</v>
      </c>
      <c r="B13" s="32" t="s">
        <v>160</v>
      </c>
      <c r="C13" s="32" t="s">
        <v>363</v>
      </c>
      <c r="D13" s="32" t="s">
        <v>349</v>
      </c>
      <c r="E13" s="34" t="s">
        <v>362</v>
      </c>
      <c r="F13" s="32" t="s">
        <v>349</v>
      </c>
      <c r="G13" s="32" t="s">
        <v>364</v>
      </c>
    </row>
    <row r="14" spans="1:7" x14ac:dyDescent="0.25">
      <c r="A14" s="33">
        <v>13</v>
      </c>
      <c r="B14" s="32" t="s">
        <v>161</v>
      </c>
      <c r="C14" s="32" t="s">
        <v>365</v>
      </c>
      <c r="D14" s="32" t="s">
        <v>339</v>
      </c>
      <c r="E14" s="34" t="s">
        <v>345</v>
      </c>
      <c r="F14" s="32" t="s">
        <v>341</v>
      </c>
      <c r="G14" s="32" t="s">
        <v>342</v>
      </c>
    </row>
    <row r="15" spans="1:7" x14ac:dyDescent="0.25">
      <c r="A15" s="35">
        <v>14</v>
      </c>
      <c r="B15" s="32" t="s">
        <v>366</v>
      </c>
      <c r="C15" s="32" t="s">
        <v>70</v>
      </c>
      <c r="D15" s="32" t="s">
        <v>349</v>
      </c>
      <c r="E15" s="34" t="s">
        <v>352</v>
      </c>
      <c r="F15" s="32" t="s">
        <v>349</v>
      </c>
      <c r="G15" s="32" t="s">
        <v>342</v>
      </c>
    </row>
    <row r="16" spans="1:7" x14ac:dyDescent="0.25">
      <c r="A16" s="35">
        <v>15</v>
      </c>
      <c r="B16" s="32" t="s">
        <v>2</v>
      </c>
      <c r="C16" s="32" t="s">
        <v>71</v>
      </c>
      <c r="D16" s="32" t="s">
        <v>349</v>
      </c>
      <c r="E16" s="34" t="s">
        <v>352</v>
      </c>
      <c r="F16" s="32" t="s">
        <v>349</v>
      </c>
      <c r="G16" s="32"/>
    </row>
    <row r="17" spans="1:7" x14ac:dyDescent="0.25">
      <c r="A17" s="33">
        <v>16</v>
      </c>
      <c r="B17" s="32" t="s">
        <v>162</v>
      </c>
      <c r="C17" s="32" t="s">
        <v>367</v>
      </c>
      <c r="D17" s="32" t="s">
        <v>334</v>
      </c>
      <c r="E17" s="34" t="s">
        <v>335</v>
      </c>
      <c r="F17" s="32" t="s">
        <v>336</v>
      </c>
      <c r="G17" s="32" t="s">
        <v>342</v>
      </c>
    </row>
    <row r="18" spans="1:7" x14ac:dyDescent="0.25">
      <c r="A18" s="35">
        <v>17</v>
      </c>
      <c r="B18" s="32" t="s">
        <v>3</v>
      </c>
      <c r="C18" s="32" t="s">
        <v>72</v>
      </c>
      <c r="D18" s="32" t="s">
        <v>349</v>
      </c>
      <c r="E18" s="34" t="s">
        <v>352</v>
      </c>
      <c r="F18" s="32" t="s">
        <v>349</v>
      </c>
      <c r="G18" s="32" t="s">
        <v>342</v>
      </c>
    </row>
    <row r="19" spans="1:7" x14ac:dyDescent="0.25">
      <c r="A19" s="35">
        <v>18</v>
      </c>
      <c r="B19" s="32" t="s">
        <v>163</v>
      </c>
      <c r="C19" s="32" t="s">
        <v>368</v>
      </c>
      <c r="D19" s="32" t="s">
        <v>339</v>
      </c>
      <c r="E19" s="34" t="s">
        <v>345</v>
      </c>
      <c r="F19" s="32" t="s">
        <v>341</v>
      </c>
      <c r="G19" s="32" t="s">
        <v>342</v>
      </c>
    </row>
    <row r="20" spans="1:7" x14ac:dyDescent="0.25">
      <c r="A20" s="33">
        <v>19</v>
      </c>
      <c r="B20" s="32" t="s">
        <v>164</v>
      </c>
      <c r="C20" s="32" t="s">
        <v>369</v>
      </c>
      <c r="D20" s="32" t="s">
        <v>349</v>
      </c>
      <c r="E20" s="34" t="s">
        <v>362</v>
      </c>
      <c r="F20" s="32" t="s">
        <v>349</v>
      </c>
      <c r="G20" s="32" t="s">
        <v>364</v>
      </c>
    </row>
    <row r="21" spans="1:7" x14ac:dyDescent="0.25">
      <c r="A21" s="35">
        <v>20</v>
      </c>
      <c r="B21" s="32" t="s">
        <v>4</v>
      </c>
      <c r="C21" s="32" t="s">
        <v>73</v>
      </c>
      <c r="D21" s="32" t="s">
        <v>355</v>
      </c>
      <c r="E21" s="34" t="s">
        <v>340</v>
      </c>
      <c r="F21" s="32" t="s">
        <v>341</v>
      </c>
      <c r="G21" s="32" t="s">
        <v>342</v>
      </c>
    </row>
    <row r="22" spans="1:7" x14ac:dyDescent="0.25">
      <c r="A22" s="35">
        <v>21</v>
      </c>
      <c r="B22" s="32" t="s">
        <v>165</v>
      </c>
      <c r="C22" s="32" t="s">
        <v>370</v>
      </c>
      <c r="D22" s="32" t="s">
        <v>354</v>
      </c>
      <c r="E22" s="34" t="s">
        <v>335</v>
      </c>
      <c r="F22" s="32" t="s">
        <v>336</v>
      </c>
      <c r="G22" s="32" t="s">
        <v>337</v>
      </c>
    </row>
    <row r="23" spans="1:7" x14ac:dyDescent="0.25">
      <c r="A23" s="33">
        <v>22</v>
      </c>
      <c r="B23" s="32" t="s">
        <v>302</v>
      </c>
      <c r="C23" s="32" t="s">
        <v>371</v>
      </c>
      <c r="D23" s="32" t="s">
        <v>349</v>
      </c>
      <c r="E23" s="34" t="s">
        <v>352</v>
      </c>
      <c r="F23" s="32" t="s">
        <v>349</v>
      </c>
      <c r="G23" s="32" t="s">
        <v>342</v>
      </c>
    </row>
    <row r="24" spans="1:7" x14ac:dyDescent="0.25">
      <c r="A24" s="35">
        <v>23</v>
      </c>
      <c r="B24" s="32" t="s">
        <v>5</v>
      </c>
      <c r="C24" s="32" t="s">
        <v>74</v>
      </c>
      <c r="D24" s="32" t="s">
        <v>334</v>
      </c>
      <c r="E24" s="34" t="s">
        <v>340</v>
      </c>
      <c r="F24" s="32" t="s">
        <v>336</v>
      </c>
      <c r="G24" s="32" t="s">
        <v>342</v>
      </c>
    </row>
    <row r="25" spans="1:7" x14ac:dyDescent="0.25">
      <c r="A25" s="35">
        <v>24</v>
      </c>
      <c r="B25" s="32" t="s">
        <v>166</v>
      </c>
      <c r="C25" s="32" t="s">
        <v>372</v>
      </c>
      <c r="D25" s="32" t="s">
        <v>355</v>
      </c>
      <c r="E25" s="34" t="s">
        <v>340</v>
      </c>
      <c r="F25" s="32" t="s">
        <v>358</v>
      </c>
      <c r="G25" s="32" t="s">
        <v>337</v>
      </c>
    </row>
    <row r="26" spans="1:7" x14ac:dyDescent="0.25">
      <c r="A26" s="33">
        <v>25</v>
      </c>
      <c r="B26" s="32" t="s">
        <v>167</v>
      </c>
      <c r="C26" s="32" t="s">
        <v>373</v>
      </c>
      <c r="D26" s="32" t="s">
        <v>339</v>
      </c>
      <c r="E26" s="34" t="s">
        <v>345</v>
      </c>
      <c r="F26" s="32" t="s">
        <v>358</v>
      </c>
      <c r="G26" s="32" t="s">
        <v>342</v>
      </c>
    </row>
    <row r="27" spans="1:7" x14ac:dyDescent="0.25">
      <c r="A27" s="35">
        <v>26</v>
      </c>
      <c r="B27" s="32" t="s">
        <v>6</v>
      </c>
      <c r="C27" s="32" t="s">
        <v>75</v>
      </c>
      <c r="D27" s="32" t="s">
        <v>354</v>
      </c>
      <c r="E27" s="34" t="s">
        <v>345</v>
      </c>
      <c r="F27" s="32" t="s">
        <v>341</v>
      </c>
      <c r="G27" s="32" t="s">
        <v>342</v>
      </c>
    </row>
    <row r="28" spans="1:7" x14ac:dyDescent="0.25">
      <c r="A28" s="35">
        <v>27</v>
      </c>
      <c r="B28" s="32" t="s">
        <v>169</v>
      </c>
      <c r="C28" s="32" t="s">
        <v>374</v>
      </c>
      <c r="D28" s="32" t="s">
        <v>355</v>
      </c>
      <c r="E28" s="34" t="s">
        <v>345</v>
      </c>
      <c r="F28" s="32" t="s">
        <v>341</v>
      </c>
      <c r="G28" s="32" t="s">
        <v>342</v>
      </c>
    </row>
    <row r="29" spans="1:7" x14ac:dyDescent="0.25">
      <c r="A29" s="33">
        <v>28</v>
      </c>
      <c r="B29" s="32" t="s">
        <v>7</v>
      </c>
      <c r="C29" s="32" t="s">
        <v>76</v>
      </c>
      <c r="D29" s="32" t="s">
        <v>349</v>
      </c>
      <c r="E29" s="34" t="s">
        <v>352</v>
      </c>
      <c r="F29" s="32" t="s">
        <v>349</v>
      </c>
      <c r="G29" s="32" t="s">
        <v>342</v>
      </c>
    </row>
    <row r="30" spans="1:7" x14ac:dyDescent="0.25">
      <c r="A30" s="35">
        <v>29</v>
      </c>
      <c r="B30" s="32" t="s">
        <v>172</v>
      </c>
      <c r="C30" s="32" t="s">
        <v>375</v>
      </c>
      <c r="D30" s="32" t="s">
        <v>339</v>
      </c>
      <c r="E30" s="34" t="s">
        <v>345</v>
      </c>
      <c r="F30" s="32" t="s">
        <v>341</v>
      </c>
      <c r="G30" s="32" t="s">
        <v>342</v>
      </c>
    </row>
    <row r="31" spans="1:7" x14ac:dyDescent="0.25">
      <c r="A31" s="35">
        <v>30</v>
      </c>
      <c r="B31" s="32" t="s">
        <v>174</v>
      </c>
      <c r="C31" s="32" t="s">
        <v>376</v>
      </c>
      <c r="D31" s="32" t="s">
        <v>354</v>
      </c>
      <c r="E31" s="34" t="s">
        <v>335</v>
      </c>
      <c r="F31" s="32" t="s">
        <v>336</v>
      </c>
      <c r="G31" s="32" t="s">
        <v>337</v>
      </c>
    </row>
    <row r="32" spans="1:7" x14ac:dyDescent="0.25">
      <c r="A32" s="33">
        <v>31</v>
      </c>
      <c r="B32" s="32" t="s">
        <v>175</v>
      </c>
      <c r="C32" s="32" t="s">
        <v>377</v>
      </c>
      <c r="D32" s="32" t="s">
        <v>354</v>
      </c>
      <c r="E32" s="34" t="s">
        <v>335</v>
      </c>
      <c r="F32" s="32" t="s">
        <v>336</v>
      </c>
      <c r="G32" s="32" t="s">
        <v>337</v>
      </c>
    </row>
    <row r="33" spans="1:7" x14ac:dyDescent="0.25">
      <c r="A33" s="35">
        <v>32</v>
      </c>
      <c r="B33" s="32" t="s">
        <v>176</v>
      </c>
      <c r="C33" s="32" t="s">
        <v>378</v>
      </c>
      <c r="D33" s="32" t="s">
        <v>348</v>
      </c>
      <c r="E33" s="34" t="s">
        <v>335</v>
      </c>
      <c r="F33" s="32" t="s">
        <v>336</v>
      </c>
      <c r="G33" s="32" t="s">
        <v>342</v>
      </c>
    </row>
    <row r="34" spans="1:7" x14ac:dyDescent="0.25">
      <c r="A34" s="35">
        <v>33</v>
      </c>
      <c r="B34" s="32" t="s">
        <v>177</v>
      </c>
      <c r="C34" s="32" t="s">
        <v>379</v>
      </c>
      <c r="D34" s="32" t="s">
        <v>354</v>
      </c>
      <c r="E34" s="34" t="s">
        <v>340</v>
      </c>
      <c r="F34" s="32" t="s">
        <v>336</v>
      </c>
      <c r="G34" s="32" t="s">
        <v>337</v>
      </c>
    </row>
    <row r="35" spans="1:7" x14ac:dyDescent="0.25">
      <c r="A35" s="33">
        <v>34</v>
      </c>
      <c r="B35" s="32" t="s">
        <v>178</v>
      </c>
      <c r="C35" s="32" t="s">
        <v>380</v>
      </c>
      <c r="D35" s="32" t="s">
        <v>349</v>
      </c>
      <c r="E35" s="34" t="s">
        <v>362</v>
      </c>
      <c r="F35" s="32" t="s">
        <v>349</v>
      </c>
      <c r="G35" s="32" t="s">
        <v>342</v>
      </c>
    </row>
    <row r="36" spans="1:7" x14ac:dyDescent="0.25">
      <c r="A36" s="35">
        <v>35</v>
      </c>
      <c r="B36" s="32" t="s">
        <v>8</v>
      </c>
      <c r="C36" s="32" t="s">
        <v>77</v>
      </c>
      <c r="D36" s="32" t="s">
        <v>354</v>
      </c>
      <c r="E36" s="34" t="s">
        <v>340</v>
      </c>
      <c r="F36" s="32" t="s">
        <v>358</v>
      </c>
      <c r="G36" s="32" t="s">
        <v>342</v>
      </c>
    </row>
    <row r="37" spans="1:7" x14ac:dyDescent="0.25">
      <c r="A37" s="35">
        <v>36</v>
      </c>
      <c r="B37" s="32" t="s">
        <v>381</v>
      </c>
      <c r="C37" s="32" t="s">
        <v>382</v>
      </c>
      <c r="D37" s="32" t="s">
        <v>349</v>
      </c>
      <c r="E37" s="34" t="s">
        <v>352</v>
      </c>
      <c r="F37" s="32" t="s">
        <v>349</v>
      </c>
      <c r="G37" s="32" t="s">
        <v>342</v>
      </c>
    </row>
    <row r="38" spans="1:7" x14ac:dyDescent="0.25">
      <c r="A38" s="33">
        <v>37</v>
      </c>
      <c r="B38" s="32" t="s">
        <v>179</v>
      </c>
      <c r="C38" s="32" t="s">
        <v>383</v>
      </c>
      <c r="D38" s="32" t="s">
        <v>354</v>
      </c>
      <c r="E38" s="34" t="s">
        <v>335</v>
      </c>
      <c r="F38" s="32" t="s">
        <v>336</v>
      </c>
      <c r="G38" s="32" t="s">
        <v>337</v>
      </c>
    </row>
    <row r="39" spans="1:7" x14ac:dyDescent="0.25">
      <c r="A39" s="35">
        <v>38</v>
      </c>
      <c r="B39" s="32" t="s">
        <v>180</v>
      </c>
      <c r="C39" s="32" t="s">
        <v>384</v>
      </c>
      <c r="D39" s="32" t="s">
        <v>354</v>
      </c>
      <c r="E39" s="34" t="s">
        <v>335</v>
      </c>
      <c r="F39" s="32" t="s">
        <v>336</v>
      </c>
      <c r="G39" s="32" t="s">
        <v>337</v>
      </c>
    </row>
    <row r="40" spans="1:7" x14ac:dyDescent="0.25">
      <c r="A40" s="35">
        <v>39</v>
      </c>
      <c r="B40" s="32" t="s">
        <v>385</v>
      </c>
      <c r="C40" s="32" t="s">
        <v>386</v>
      </c>
      <c r="D40" s="32" t="s">
        <v>349</v>
      </c>
      <c r="E40" s="34" t="s">
        <v>352</v>
      </c>
      <c r="F40" s="32" t="s">
        <v>349</v>
      </c>
      <c r="G40" s="32" t="s">
        <v>342</v>
      </c>
    </row>
    <row r="41" spans="1:7" x14ac:dyDescent="0.25">
      <c r="A41" s="33">
        <v>40</v>
      </c>
      <c r="B41" s="32" t="s">
        <v>181</v>
      </c>
      <c r="C41" s="32" t="s">
        <v>387</v>
      </c>
      <c r="D41" s="32" t="s">
        <v>355</v>
      </c>
      <c r="E41" s="34" t="s">
        <v>345</v>
      </c>
      <c r="F41" s="32" t="s">
        <v>341</v>
      </c>
      <c r="G41" s="32" t="s">
        <v>342</v>
      </c>
    </row>
    <row r="42" spans="1:7" x14ac:dyDescent="0.25">
      <c r="A42" s="35">
        <v>41</v>
      </c>
      <c r="B42" s="32" t="s">
        <v>182</v>
      </c>
      <c r="C42" s="32" t="s">
        <v>388</v>
      </c>
      <c r="D42" s="32" t="s">
        <v>348</v>
      </c>
      <c r="E42" s="34" t="s">
        <v>345</v>
      </c>
      <c r="F42" s="32" t="s">
        <v>341</v>
      </c>
      <c r="G42" s="32" t="s">
        <v>342</v>
      </c>
    </row>
    <row r="43" spans="1:7" x14ac:dyDescent="0.25">
      <c r="A43" s="35">
        <v>42</v>
      </c>
      <c r="B43" s="32" t="s">
        <v>183</v>
      </c>
      <c r="C43" s="32" t="s">
        <v>389</v>
      </c>
      <c r="D43" s="32" t="s">
        <v>355</v>
      </c>
      <c r="E43" s="34" t="s">
        <v>345</v>
      </c>
      <c r="F43" s="32" t="s">
        <v>341</v>
      </c>
      <c r="G43" s="32" t="s">
        <v>342</v>
      </c>
    </row>
    <row r="44" spans="1:7" x14ac:dyDescent="0.25">
      <c r="A44" s="33">
        <v>43</v>
      </c>
      <c r="B44" s="32" t="s">
        <v>9</v>
      </c>
      <c r="C44" s="32" t="s">
        <v>78</v>
      </c>
      <c r="D44" s="32" t="s">
        <v>354</v>
      </c>
      <c r="E44" s="34" t="s">
        <v>335</v>
      </c>
      <c r="F44" s="32" t="s">
        <v>336</v>
      </c>
      <c r="G44" s="32" t="s">
        <v>337</v>
      </c>
    </row>
    <row r="45" spans="1:7" x14ac:dyDescent="0.25">
      <c r="A45" s="35">
        <v>44</v>
      </c>
      <c r="B45" s="32" t="s">
        <v>305</v>
      </c>
      <c r="C45" s="32" t="s">
        <v>390</v>
      </c>
      <c r="D45" s="32" t="s">
        <v>354</v>
      </c>
      <c r="E45" s="34" t="s">
        <v>335</v>
      </c>
      <c r="F45" s="32" t="s">
        <v>336</v>
      </c>
      <c r="G45" s="32" t="s">
        <v>337</v>
      </c>
    </row>
    <row r="46" spans="1:7" x14ac:dyDescent="0.25">
      <c r="A46" s="35">
        <v>45</v>
      </c>
      <c r="B46" s="32" t="s">
        <v>391</v>
      </c>
      <c r="C46" s="32" t="s">
        <v>392</v>
      </c>
      <c r="D46" s="32" t="s">
        <v>354</v>
      </c>
      <c r="E46" s="34" t="s">
        <v>340</v>
      </c>
      <c r="F46" s="32" t="s">
        <v>336</v>
      </c>
      <c r="G46" s="32" t="s">
        <v>337</v>
      </c>
    </row>
    <row r="47" spans="1:7" x14ac:dyDescent="0.25">
      <c r="A47" s="33">
        <v>46</v>
      </c>
      <c r="B47" s="32" t="s">
        <v>186</v>
      </c>
      <c r="C47" s="32" t="s">
        <v>393</v>
      </c>
      <c r="D47" s="32" t="s">
        <v>355</v>
      </c>
      <c r="E47" s="34" t="s">
        <v>345</v>
      </c>
      <c r="F47" s="32" t="s">
        <v>341</v>
      </c>
      <c r="G47" s="32" t="s">
        <v>342</v>
      </c>
    </row>
    <row r="48" spans="1:7" x14ac:dyDescent="0.25">
      <c r="A48" s="35">
        <v>47</v>
      </c>
      <c r="B48" s="32" t="s">
        <v>187</v>
      </c>
      <c r="C48" s="32" t="s">
        <v>394</v>
      </c>
      <c r="D48" s="32" t="s">
        <v>354</v>
      </c>
      <c r="E48" s="34" t="s">
        <v>340</v>
      </c>
      <c r="F48" s="32" t="s">
        <v>336</v>
      </c>
      <c r="G48" s="32" t="s">
        <v>337</v>
      </c>
    </row>
    <row r="49" spans="1:7" x14ac:dyDescent="0.25">
      <c r="A49" s="35">
        <v>48</v>
      </c>
      <c r="B49" s="32" t="s">
        <v>188</v>
      </c>
      <c r="C49" s="32" t="s">
        <v>395</v>
      </c>
      <c r="D49" s="32" t="s">
        <v>349</v>
      </c>
      <c r="E49" s="34" t="s">
        <v>352</v>
      </c>
      <c r="F49" s="32" t="s">
        <v>341</v>
      </c>
      <c r="G49" s="32" t="s">
        <v>342</v>
      </c>
    </row>
    <row r="50" spans="1:7" x14ac:dyDescent="0.25">
      <c r="A50" s="33">
        <v>49</v>
      </c>
      <c r="B50" s="32" t="s">
        <v>309</v>
      </c>
      <c r="C50" s="32" t="s">
        <v>396</v>
      </c>
      <c r="D50" s="32" t="s">
        <v>355</v>
      </c>
      <c r="E50" s="34" t="s">
        <v>345</v>
      </c>
      <c r="F50" s="32" t="s">
        <v>349</v>
      </c>
      <c r="G50" s="32" t="s">
        <v>342</v>
      </c>
    </row>
    <row r="51" spans="1:7" x14ac:dyDescent="0.25">
      <c r="A51" s="35">
        <v>50</v>
      </c>
      <c r="B51" s="32" t="s">
        <v>397</v>
      </c>
      <c r="C51" s="32" t="s">
        <v>398</v>
      </c>
      <c r="D51" s="32" t="s">
        <v>349</v>
      </c>
      <c r="E51" s="34" t="s">
        <v>352</v>
      </c>
      <c r="F51" s="32" t="s">
        <v>349</v>
      </c>
      <c r="G51" s="32"/>
    </row>
    <row r="52" spans="1:7" x14ac:dyDescent="0.25">
      <c r="A52" s="35">
        <v>51</v>
      </c>
      <c r="B52" s="32" t="s">
        <v>10</v>
      </c>
      <c r="C52" s="32" t="s">
        <v>79</v>
      </c>
      <c r="D52" s="32" t="s">
        <v>349</v>
      </c>
      <c r="E52" s="34" t="s">
        <v>352</v>
      </c>
      <c r="F52" s="32" t="s">
        <v>349</v>
      </c>
      <c r="G52" s="32" t="s">
        <v>364</v>
      </c>
    </row>
    <row r="53" spans="1:7" x14ac:dyDescent="0.25">
      <c r="A53" s="33">
        <v>52</v>
      </c>
      <c r="B53" s="32" t="s">
        <v>189</v>
      </c>
      <c r="C53" s="32" t="s">
        <v>399</v>
      </c>
      <c r="D53" s="32" t="s">
        <v>349</v>
      </c>
      <c r="E53" s="34" t="s">
        <v>362</v>
      </c>
      <c r="F53" s="32" t="s">
        <v>349</v>
      </c>
      <c r="G53" s="32" t="s">
        <v>342</v>
      </c>
    </row>
    <row r="54" spans="1:7" x14ac:dyDescent="0.25">
      <c r="A54" s="35">
        <v>53</v>
      </c>
      <c r="B54" s="32" t="s">
        <v>190</v>
      </c>
      <c r="C54" s="32" t="s">
        <v>400</v>
      </c>
      <c r="D54" s="32" t="s">
        <v>349</v>
      </c>
      <c r="E54" s="34" t="s">
        <v>362</v>
      </c>
      <c r="F54" s="32" t="s">
        <v>349</v>
      </c>
      <c r="G54" s="32" t="s">
        <v>342</v>
      </c>
    </row>
    <row r="55" spans="1:7" x14ac:dyDescent="0.25">
      <c r="A55" s="35">
        <v>54</v>
      </c>
      <c r="B55" s="32" t="s">
        <v>11</v>
      </c>
      <c r="C55" s="32" t="s">
        <v>80</v>
      </c>
      <c r="D55" s="32" t="s">
        <v>344</v>
      </c>
      <c r="E55" s="34" t="s">
        <v>340</v>
      </c>
      <c r="F55" s="32" t="s">
        <v>336</v>
      </c>
      <c r="G55" s="32" t="s">
        <v>342</v>
      </c>
    </row>
    <row r="56" spans="1:7" x14ac:dyDescent="0.25">
      <c r="A56" s="33">
        <v>55</v>
      </c>
      <c r="B56" s="32" t="s">
        <v>12</v>
      </c>
      <c r="C56" s="32" t="s">
        <v>81</v>
      </c>
      <c r="D56" s="32" t="s">
        <v>355</v>
      </c>
      <c r="E56" s="34" t="s">
        <v>345</v>
      </c>
      <c r="F56" s="32" t="s">
        <v>358</v>
      </c>
      <c r="G56" s="32" t="s">
        <v>342</v>
      </c>
    </row>
    <row r="57" spans="1:7" x14ac:dyDescent="0.25">
      <c r="A57" s="35">
        <v>56</v>
      </c>
      <c r="B57" s="32" t="s">
        <v>191</v>
      </c>
      <c r="C57" s="32" t="s">
        <v>401</v>
      </c>
      <c r="D57" s="32" t="s">
        <v>355</v>
      </c>
      <c r="E57" s="34" t="s">
        <v>345</v>
      </c>
      <c r="F57" s="32" t="s">
        <v>341</v>
      </c>
      <c r="G57" s="32" t="s">
        <v>342</v>
      </c>
    </row>
    <row r="58" spans="1:7" x14ac:dyDescent="0.25">
      <c r="A58" s="35">
        <v>57</v>
      </c>
      <c r="B58" s="32" t="s">
        <v>192</v>
      </c>
      <c r="C58" s="32" t="s">
        <v>402</v>
      </c>
      <c r="D58" s="32" t="s">
        <v>355</v>
      </c>
      <c r="E58" s="34" t="s">
        <v>345</v>
      </c>
      <c r="F58" s="32" t="s">
        <v>341</v>
      </c>
      <c r="G58" s="32" t="s">
        <v>342</v>
      </c>
    </row>
    <row r="59" spans="1:7" x14ac:dyDescent="0.25">
      <c r="A59" s="33">
        <v>58</v>
      </c>
      <c r="B59" s="32" t="s">
        <v>403</v>
      </c>
      <c r="C59" s="32" t="s">
        <v>404</v>
      </c>
      <c r="D59" s="32" t="s">
        <v>344</v>
      </c>
      <c r="E59" s="34" t="s">
        <v>340</v>
      </c>
      <c r="F59" s="32" t="s">
        <v>341</v>
      </c>
      <c r="G59" s="32" t="s">
        <v>342</v>
      </c>
    </row>
    <row r="60" spans="1:7" x14ac:dyDescent="0.25">
      <c r="A60" s="35">
        <v>59</v>
      </c>
      <c r="B60" s="32" t="s">
        <v>194</v>
      </c>
      <c r="C60" s="32" t="s">
        <v>405</v>
      </c>
      <c r="D60" s="32" t="s">
        <v>355</v>
      </c>
      <c r="E60" s="34" t="s">
        <v>340</v>
      </c>
      <c r="F60" s="32" t="s">
        <v>341</v>
      </c>
      <c r="G60" s="32" t="s">
        <v>342</v>
      </c>
    </row>
    <row r="61" spans="1:7" x14ac:dyDescent="0.25">
      <c r="A61" s="35">
        <v>60</v>
      </c>
      <c r="B61" s="32" t="s">
        <v>13</v>
      </c>
      <c r="C61" s="32" t="s">
        <v>82</v>
      </c>
      <c r="D61" s="32" t="s">
        <v>349</v>
      </c>
      <c r="E61" s="34" t="s">
        <v>352</v>
      </c>
      <c r="F61" s="32" t="s">
        <v>341</v>
      </c>
      <c r="G61" s="32" t="s">
        <v>342</v>
      </c>
    </row>
    <row r="62" spans="1:7" x14ac:dyDescent="0.25">
      <c r="A62" s="33">
        <v>61</v>
      </c>
      <c r="B62" s="32" t="s">
        <v>195</v>
      </c>
      <c r="C62" s="32" t="s">
        <v>406</v>
      </c>
      <c r="D62" s="32" t="s">
        <v>354</v>
      </c>
      <c r="E62" s="34" t="s">
        <v>335</v>
      </c>
      <c r="F62" s="32" t="s">
        <v>336</v>
      </c>
      <c r="G62" s="32" t="s">
        <v>337</v>
      </c>
    </row>
    <row r="63" spans="1:7" x14ac:dyDescent="0.25">
      <c r="A63" s="35">
        <v>62</v>
      </c>
      <c r="B63" s="32" t="s">
        <v>14</v>
      </c>
      <c r="C63" s="32" t="s">
        <v>83</v>
      </c>
      <c r="D63" s="32" t="s">
        <v>349</v>
      </c>
      <c r="E63" s="34" t="s">
        <v>362</v>
      </c>
      <c r="F63" s="32" t="s">
        <v>349</v>
      </c>
      <c r="G63" s="32" t="s">
        <v>364</v>
      </c>
    </row>
    <row r="64" spans="1:7" x14ac:dyDescent="0.25">
      <c r="A64" s="35">
        <v>63</v>
      </c>
      <c r="B64" s="32" t="s">
        <v>196</v>
      </c>
      <c r="C64" s="32" t="s">
        <v>407</v>
      </c>
      <c r="D64" s="32" t="s">
        <v>354</v>
      </c>
      <c r="E64" s="34" t="s">
        <v>335</v>
      </c>
      <c r="F64" s="32" t="s">
        <v>336</v>
      </c>
      <c r="G64" s="32" t="s">
        <v>337</v>
      </c>
    </row>
    <row r="65" spans="1:7" x14ac:dyDescent="0.25">
      <c r="A65" s="33">
        <v>64</v>
      </c>
      <c r="B65" s="32" t="s">
        <v>408</v>
      </c>
      <c r="C65" s="32" t="s">
        <v>409</v>
      </c>
      <c r="D65" s="32" t="s">
        <v>349</v>
      </c>
      <c r="E65" s="34" t="s">
        <v>352</v>
      </c>
      <c r="F65" s="32" t="s">
        <v>349</v>
      </c>
      <c r="G65" s="32" t="s">
        <v>342</v>
      </c>
    </row>
    <row r="66" spans="1:7" x14ac:dyDescent="0.25">
      <c r="A66" s="35">
        <v>65</v>
      </c>
      <c r="B66" s="32" t="s">
        <v>15</v>
      </c>
      <c r="C66" s="32" t="s">
        <v>84</v>
      </c>
      <c r="D66" s="32" t="s">
        <v>348</v>
      </c>
      <c r="E66" s="34" t="s">
        <v>340</v>
      </c>
      <c r="F66" s="32" t="s">
        <v>341</v>
      </c>
      <c r="G66" s="32" t="s">
        <v>342</v>
      </c>
    </row>
    <row r="67" spans="1:7" x14ac:dyDescent="0.25">
      <c r="A67" s="35">
        <v>66</v>
      </c>
      <c r="B67" s="32" t="s">
        <v>197</v>
      </c>
      <c r="C67" s="32" t="s">
        <v>410</v>
      </c>
      <c r="D67" s="32" t="s">
        <v>349</v>
      </c>
      <c r="E67" s="34" t="s">
        <v>362</v>
      </c>
      <c r="F67" s="32" t="s">
        <v>349</v>
      </c>
      <c r="G67" s="32" t="s">
        <v>364</v>
      </c>
    </row>
    <row r="68" spans="1:7" x14ac:dyDescent="0.25">
      <c r="A68" s="33">
        <v>67</v>
      </c>
      <c r="B68" s="32" t="s">
        <v>198</v>
      </c>
      <c r="C68" s="32" t="s">
        <v>411</v>
      </c>
      <c r="D68" s="32" t="s">
        <v>349</v>
      </c>
      <c r="E68" s="34" t="s">
        <v>362</v>
      </c>
      <c r="F68" s="32" t="s">
        <v>349</v>
      </c>
      <c r="G68" s="32" t="s">
        <v>364</v>
      </c>
    </row>
    <row r="69" spans="1:7" x14ac:dyDescent="0.25">
      <c r="A69" s="35">
        <v>68</v>
      </c>
      <c r="B69" s="32" t="s">
        <v>412</v>
      </c>
      <c r="C69" s="32" t="s">
        <v>413</v>
      </c>
      <c r="D69" s="32" t="s">
        <v>349</v>
      </c>
      <c r="E69" s="34" t="s">
        <v>352</v>
      </c>
      <c r="F69" s="32" t="s">
        <v>349</v>
      </c>
      <c r="G69" s="32" t="s">
        <v>342</v>
      </c>
    </row>
    <row r="70" spans="1:7" x14ac:dyDescent="0.25">
      <c r="A70" s="35">
        <v>69</v>
      </c>
      <c r="B70" s="32" t="s">
        <v>16</v>
      </c>
      <c r="C70" s="32" t="s">
        <v>85</v>
      </c>
      <c r="D70" s="32" t="s">
        <v>354</v>
      </c>
      <c r="E70" s="34" t="s">
        <v>345</v>
      </c>
      <c r="F70" s="32" t="s">
        <v>341</v>
      </c>
      <c r="G70" s="32" t="s">
        <v>342</v>
      </c>
    </row>
    <row r="71" spans="1:7" x14ac:dyDescent="0.25">
      <c r="A71" s="33">
        <v>70</v>
      </c>
      <c r="B71" s="32" t="s">
        <v>142</v>
      </c>
      <c r="C71" s="32" t="s">
        <v>86</v>
      </c>
      <c r="D71" s="32" t="s">
        <v>354</v>
      </c>
      <c r="E71" s="34" t="s">
        <v>335</v>
      </c>
      <c r="F71" s="32" t="s">
        <v>336</v>
      </c>
      <c r="G71" s="32" t="s">
        <v>337</v>
      </c>
    </row>
    <row r="72" spans="1:7" x14ac:dyDescent="0.25">
      <c r="A72" s="35">
        <v>71</v>
      </c>
      <c r="B72" s="32" t="s">
        <v>199</v>
      </c>
      <c r="C72" s="32" t="s">
        <v>414</v>
      </c>
      <c r="D72" s="32" t="s">
        <v>339</v>
      </c>
      <c r="E72" s="34" t="s">
        <v>340</v>
      </c>
      <c r="F72" s="32" t="s">
        <v>358</v>
      </c>
      <c r="G72" s="32" t="s">
        <v>342</v>
      </c>
    </row>
    <row r="73" spans="1:7" x14ac:dyDescent="0.25">
      <c r="A73" s="35">
        <v>72</v>
      </c>
      <c r="B73" s="32" t="s">
        <v>200</v>
      </c>
      <c r="C73" s="32" t="s">
        <v>415</v>
      </c>
      <c r="D73" s="32" t="s">
        <v>349</v>
      </c>
      <c r="E73" s="34" t="s">
        <v>362</v>
      </c>
      <c r="F73" s="32" t="s">
        <v>349</v>
      </c>
      <c r="G73" s="32" t="s">
        <v>364</v>
      </c>
    </row>
    <row r="74" spans="1:7" x14ac:dyDescent="0.25">
      <c r="A74" s="33">
        <v>73</v>
      </c>
      <c r="B74" s="32" t="s">
        <v>201</v>
      </c>
      <c r="C74" s="32" t="s">
        <v>416</v>
      </c>
      <c r="D74" s="32" t="s">
        <v>354</v>
      </c>
      <c r="E74" s="34" t="s">
        <v>340</v>
      </c>
      <c r="F74" s="32" t="s">
        <v>336</v>
      </c>
      <c r="G74" s="32" t="s">
        <v>337</v>
      </c>
    </row>
    <row r="75" spans="1:7" x14ac:dyDescent="0.25">
      <c r="A75" s="35">
        <v>74</v>
      </c>
      <c r="B75" s="32" t="s">
        <v>202</v>
      </c>
      <c r="C75" s="32" t="s">
        <v>417</v>
      </c>
      <c r="D75" s="32" t="s">
        <v>349</v>
      </c>
      <c r="E75" s="34" t="s">
        <v>362</v>
      </c>
      <c r="F75" s="32" t="s">
        <v>349</v>
      </c>
      <c r="G75" s="32" t="s">
        <v>364</v>
      </c>
    </row>
    <row r="76" spans="1:7" x14ac:dyDescent="0.25">
      <c r="A76" s="35">
        <v>75</v>
      </c>
      <c r="B76" s="32" t="s">
        <v>418</v>
      </c>
      <c r="C76" s="32" t="s">
        <v>419</v>
      </c>
      <c r="D76" s="32" t="s">
        <v>349</v>
      </c>
      <c r="E76" s="34" t="s">
        <v>352</v>
      </c>
      <c r="F76" s="32" t="s">
        <v>349</v>
      </c>
      <c r="G76" s="32" t="s">
        <v>342</v>
      </c>
    </row>
    <row r="77" spans="1:7" x14ac:dyDescent="0.25">
      <c r="A77" s="33">
        <v>76</v>
      </c>
      <c r="B77" s="32" t="s">
        <v>18</v>
      </c>
      <c r="C77" s="32" t="s">
        <v>87</v>
      </c>
      <c r="D77" s="32" t="s">
        <v>355</v>
      </c>
      <c r="E77" s="34" t="s">
        <v>345</v>
      </c>
      <c r="F77" s="32" t="s">
        <v>358</v>
      </c>
      <c r="G77" s="32" t="s">
        <v>342</v>
      </c>
    </row>
    <row r="78" spans="1:7" x14ac:dyDescent="0.25">
      <c r="A78" s="35">
        <v>77</v>
      </c>
      <c r="B78" s="32" t="s">
        <v>420</v>
      </c>
      <c r="C78" s="32" t="s">
        <v>421</v>
      </c>
      <c r="D78" s="32" t="s">
        <v>349</v>
      </c>
      <c r="E78" s="34" t="s">
        <v>352</v>
      </c>
      <c r="F78" s="32" t="s">
        <v>349</v>
      </c>
      <c r="G78" s="32" t="s">
        <v>342</v>
      </c>
    </row>
    <row r="79" spans="1:7" x14ac:dyDescent="0.25">
      <c r="A79" s="35">
        <v>78</v>
      </c>
      <c r="B79" s="32" t="s">
        <v>203</v>
      </c>
      <c r="C79" s="32" t="s">
        <v>422</v>
      </c>
      <c r="D79" s="32" t="s">
        <v>355</v>
      </c>
      <c r="E79" s="34" t="s">
        <v>340</v>
      </c>
      <c r="F79" s="32" t="s">
        <v>341</v>
      </c>
      <c r="G79" s="32" t="s">
        <v>342</v>
      </c>
    </row>
    <row r="80" spans="1:7" x14ac:dyDescent="0.25">
      <c r="A80" s="33">
        <v>79</v>
      </c>
      <c r="B80" s="32" t="s">
        <v>204</v>
      </c>
      <c r="C80" s="32" t="s">
        <v>423</v>
      </c>
      <c r="D80" s="32" t="s">
        <v>354</v>
      </c>
      <c r="E80" s="34" t="s">
        <v>335</v>
      </c>
      <c r="F80" s="32" t="s">
        <v>336</v>
      </c>
      <c r="G80" s="32" t="s">
        <v>337</v>
      </c>
    </row>
    <row r="81" spans="1:7" x14ac:dyDescent="0.25">
      <c r="A81" s="35">
        <v>80</v>
      </c>
      <c r="B81" s="32" t="s">
        <v>19</v>
      </c>
      <c r="C81" s="32" t="s">
        <v>88</v>
      </c>
      <c r="D81" s="32" t="s">
        <v>354</v>
      </c>
      <c r="E81" s="34" t="s">
        <v>335</v>
      </c>
      <c r="F81" s="32" t="s">
        <v>336</v>
      </c>
      <c r="G81" s="32" t="s">
        <v>337</v>
      </c>
    </row>
    <row r="82" spans="1:7" x14ac:dyDescent="0.25">
      <c r="A82" s="35">
        <v>81</v>
      </c>
      <c r="B82" s="32" t="s">
        <v>20</v>
      </c>
      <c r="C82" s="32" t="s">
        <v>89</v>
      </c>
      <c r="D82" s="32" t="s">
        <v>355</v>
      </c>
      <c r="E82" s="34" t="s">
        <v>340</v>
      </c>
      <c r="F82" s="32" t="s">
        <v>336</v>
      </c>
      <c r="G82" s="32" t="s">
        <v>337</v>
      </c>
    </row>
    <row r="83" spans="1:7" x14ac:dyDescent="0.25">
      <c r="A83" s="33">
        <v>82</v>
      </c>
      <c r="B83" s="32" t="s">
        <v>205</v>
      </c>
      <c r="C83" s="32" t="s">
        <v>424</v>
      </c>
      <c r="D83" s="32" t="s">
        <v>355</v>
      </c>
      <c r="E83" s="34" t="s">
        <v>335</v>
      </c>
      <c r="F83" s="32" t="s">
        <v>336</v>
      </c>
      <c r="G83" s="32" t="s">
        <v>337</v>
      </c>
    </row>
    <row r="84" spans="1:7" x14ac:dyDescent="0.25">
      <c r="A84" s="35">
        <v>83</v>
      </c>
      <c r="B84" s="32" t="s">
        <v>206</v>
      </c>
      <c r="C84" s="32" t="s">
        <v>425</v>
      </c>
      <c r="D84" s="32" t="s">
        <v>355</v>
      </c>
      <c r="E84" s="34" t="s">
        <v>340</v>
      </c>
      <c r="F84" s="32" t="s">
        <v>336</v>
      </c>
      <c r="G84" s="32" t="s">
        <v>337</v>
      </c>
    </row>
    <row r="85" spans="1:7" x14ac:dyDescent="0.25">
      <c r="A85" s="35">
        <v>84</v>
      </c>
      <c r="B85" s="32" t="s">
        <v>426</v>
      </c>
      <c r="C85" s="32" t="s">
        <v>427</v>
      </c>
      <c r="D85" s="32" t="s">
        <v>349</v>
      </c>
      <c r="E85" s="34" t="s">
        <v>352</v>
      </c>
      <c r="F85" s="32" t="s">
        <v>349</v>
      </c>
      <c r="G85" s="32" t="s">
        <v>342</v>
      </c>
    </row>
    <row r="86" spans="1:7" x14ac:dyDescent="0.25">
      <c r="A86" s="33">
        <v>85</v>
      </c>
      <c r="B86" s="32" t="s">
        <v>208</v>
      </c>
      <c r="C86" s="32" t="s">
        <v>428</v>
      </c>
      <c r="D86" s="32" t="s">
        <v>349</v>
      </c>
      <c r="E86" s="34" t="s">
        <v>362</v>
      </c>
      <c r="F86" s="32" t="s">
        <v>349</v>
      </c>
      <c r="G86" s="32" t="s">
        <v>342</v>
      </c>
    </row>
    <row r="87" spans="1:7" x14ac:dyDescent="0.25">
      <c r="A87" s="35">
        <v>86</v>
      </c>
      <c r="B87" s="32" t="s">
        <v>21</v>
      </c>
      <c r="C87" s="32" t="s">
        <v>90</v>
      </c>
      <c r="D87" s="32" t="s">
        <v>349</v>
      </c>
      <c r="E87" s="34" t="s">
        <v>362</v>
      </c>
      <c r="F87" s="32" t="s">
        <v>349</v>
      </c>
      <c r="G87" s="32" t="s">
        <v>342</v>
      </c>
    </row>
    <row r="88" spans="1:7" x14ac:dyDescent="0.25">
      <c r="A88" s="35">
        <v>87</v>
      </c>
      <c r="B88" s="32" t="s">
        <v>209</v>
      </c>
      <c r="C88" s="32" t="s">
        <v>429</v>
      </c>
      <c r="D88" s="32" t="s">
        <v>334</v>
      </c>
      <c r="E88" s="34" t="s">
        <v>340</v>
      </c>
      <c r="F88" s="32" t="s">
        <v>358</v>
      </c>
      <c r="G88" s="32" t="s">
        <v>342</v>
      </c>
    </row>
    <row r="89" spans="1:7" x14ac:dyDescent="0.25">
      <c r="A89" s="33">
        <v>88</v>
      </c>
      <c r="B89" s="32" t="s">
        <v>210</v>
      </c>
      <c r="C89" s="32" t="s">
        <v>430</v>
      </c>
      <c r="D89" s="32" t="s">
        <v>348</v>
      </c>
      <c r="E89" s="34" t="s">
        <v>340</v>
      </c>
      <c r="F89" s="32" t="s">
        <v>341</v>
      </c>
      <c r="G89" s="32" t="s">
        <v>342</v>
      </c>
    </row>
    <row r="90" spans="1:7" x14ac:dyDescent="0.25">
      <c r="A90" s="35">
        <v>89</v>
      </c>
      <c r="B90" s="32" t="s">
        <v>431</v>
      </c>
      <c r="C90" s="32" t="s">
        <v>432</v>
      </c>
      <c r="D90" s="32" t="s">
        <v>344</v>
      </c>
      <c r="E90" s="34" t="s">
        <v>345</v>
      </c>
      <c r="F90" s="32" t="s">
        <v>341</v>
      </c>
      <c r="G90" s="32" t="s">
        <v>342</v>
      </c>
    </row>
    <row r="91" spans="1:7" x14ac:dyDescent="0.25">
      <c r="A91" s="35">
        <v>90</v>
      </c>
      <c r="B91" s="32" t="s">
        <v>212</v>
      </c>
      <c r="C91" s="32" t="s">
        <v>433</v>
      </c>
      <c r="D91" s="32" t="s">
        <v>344</v>
      </c>
      <c r="E91" s="34" t="s">
        <v>340</v>
      </c>
      <c r="F91" s="32" t="s">
        <v>341</v>
      </c>
      <c r="G91" s="32" t="s">
        <v>342</v>
      </c>
    </row>
    <row r="92" spans="1:7" x14ac:dyDescent="0.25">
      <c r="A92" s="33">
        <v>91</v>
      </c>
      <c r="B92" s="32" t="s">
        <v>213</v>
      </c>
      <c r="C92" s="32" t="s">
        <v>434</v>
      </c>
      <c r="D92" s="32" t="s">
        <v>349</v>
      </c>
      <c r="E92" s="34" t="s">
        <v>362</v>
      </c>
      <c r="F92" s="32" t="s">
        <v>349</v>
      </c>
      <c r="G92" s="32" t="s">
        <v>364</v>
      </c>
    </row>
    <row r="93" spans="1:7" x14ac:dyDescent="0.25">
      <c r="A93" s="35">
        <v>92</v>
      </c>
      <c r="B93" s="32" t="s">
        <v>435</v>
      </c>
      <c r="C93" s="32" t="s">
        <v>436</v>
      </c>
      <c r="D93" s="32" t="s">
        <v>349</v>
      </c>
      <c r="E93" s="34" t="s">
        <v>352</v>
      </c>
      <c r="F93" s="32" t="s">
        <v>349</v>
      </c>
      <c r="G93" s="32" t="s">
        <v>342</v>
      </c>
    </row>
    <row r="94" spans="1:7" x14ac:dyDescent="0.25">
      <c r="A94" s="35">
        <v>93</v>
      </c>
      <c r="B94" s="32" t="s">
        <v>214</v>
      </c>
      <c r="C94" s="32" t="s">
        <v>437</v>
      </c>
      <c r="D94" s="32" t="s">
        <v>349</v>
      </c>
      <c r="E94" s="34" t="s">
        <v>362</v>
      </c>
      <c r="F94" s="32" t="s">
        <v>349</v>
      </c>
      <c r="G94" s="32" t="s">
        <v>342</v>
      </c>
    </row>
    <row r="95" spans="1:7" x14ac:dyDescent="0.25">
      <c r="A95" s="33">
        <v>94</v>
      </c>
      <c r="B95" s="32" t="s">
        <v>215</v>
      </c>
      <c r="C95" s="32" t="s">
        <v>438</v>
      </c>
      <c r="D95" s="32" t="s">
        <v>349</v>
      </c>
      <c r="E95" s="34" t="s">
        <v>362</v>
      </c>
      <c r="F95" s="32" t="s">
        <v>349</v>
      </c>
      <c r="G95" s="32" t="s">
        <v>364</v>
      </c>
    </row>
    <row r="96" spans="1:7" x14ac:dyDescent="0.25">
      <c r="A96" s="35">
        <v>95</v>
      </c>
      <c r="B96" s="32" t="s">
        <v>22</v>
      </c>
      <c r="C96" s="32" t="s">
        <v>91</v>
      </c>
      <c r="D96" s="32" t="s">
        <v>355</v>
      </c>
      <c r="E96" s="34" t="s">
        <v>345</v>
      </c>
      <c r="F96" s="32" t="s">
        <v>341</v>
      </c>
      <c r="G96" s="32" t="s">
        <v>342</v>
      </c>
    </row>
    <row r="97" spans="1:7" x14ac:dyDescent="0.25">
      <c r="A97" s="35">
        <v>96</v>
      </c>
      <c r="B97" s="32" t="s">
        <v>216</v>
      </c>
      <c r="C97" s="32" t="s">
        <v>439</v>
      </c>
      <c r="D97" s="32" t="s">
        <v>349</v>
      </c>
      <c r="E97" s="34" t="s">
        <v>362</v>
      </c>
      <c r="F97" s="32" t="s">
        <v>349</v>
      </c>
      <c r="G97" s="32" t="s">
        <v>342</v>
      </c>
    </row>
    <row r="98" spans="1:7" x14ac:dyDescent="0.25">
      <c r="A98" s="33">
        <v>97</v>
      </c>
      <c r="B98" s="32" t="s">
        <v>217</v>
      </c>
      <c r="C98" s="32" t="s">
        <v>440</v>
      </c>
      <c r="D98" s="32" t="s">
        <v>344</v>
      </c>
      <c r="E98" s="34" t="s">
        <v>345</v>
      </c>
      <c r="F98" s="32" t="s">
        <v>341</v>
      </c>
      <c r="G98" s="32" t="s">
        <v>342</v>
      </c>
    </row>
    <row r="99" spans="1:7" x14ac:dyDescent="0.25">
      <c r="A99" s="35">
        <v>98</v>
      </c>
      <c r="B99" s="32" t="s">
        <v>218</v>
      </c>
      <c r="C99" s="32" t="s">
        <v>441</v>
      </c>
      <c r="D99" s="32" t="s">
        <v>339</v>
      </c>
      <c r="E99" s="34" t="s">
        <v>345</v>
      </c>
      <c r="F99" s="32" t="s">
        <v>341</v>
      </c>
      <c r="G99" s="32" t="s">
        <v>342</v>
      </c>
    </row>
    <row r="100" spans="1:7" x14ac:dyDescent="0.25">
      <c r="A100" s="35">
        <v>99</v>
      </c>
      <c r="B100" s="32" t="s">
        <v>219</v>
      </c>
      <c r="C100" s="32" t="s">
        <v>442</v>
      </c>
      <c r="D100" s="32" t="s">
        <v>354</v>
      </c>
      <c r="E100" s="34" t="s">
        <v>335</v>
      </c>
      <c r="F100" s="32" t="s">
        <v>336</v>
      </c>
      <c r="G100" s="32"/>
    </row>
    <row r="101" spans="1:7" x14ac:dyDescent="0.25">
      <c r="A101" s="33">
        <v>100</v>
      </c>
      <c r="B101" s="32" t="s">
        <v>23</v>
      </c>
      <c r="C101" s="32" t="s">
        <v>92</v>
      </c>
      <c r="D101" s="32" t="s">
        <v>348</v>
      </c>
      <c r="E101" s="34" t="s">
        <v>340</v>
      </c>
      <c r="F101" s="32" t="s">
        <v>336</v>
      </c>
      <c r="G101" s="32" t="s">
        <v>342</v>
      </c>
    </row>
    <row r="102" spans="1:7" x14ac:dyDescent="0.25">
      <c r="A102" s="35">
        <v>101</v>
      </c>
      <c r="B102" s="32" t="s">
        <v>443</v>
      </c>
      <c r="C102" s="32" t="s">
        <v>444</v>
      </c>
      <c r="D102" s="32" t="s">
        <v>348</v>
      </c>
      <c r="E102" s="34" t="s">
        <v>335</v>
      </c>
      <c r="F102" s="32" t="s">
        <v>349</v>
      </c>
      <c r="G102" s="32" t="s">
        <v>342</v>
      </c>
    </row>
    <row r="103" spans="1:7" x14ac:dyDescent="0.25">
      <c r="A103" s="35">
        <v>102</v>
      </c>
      <c r="B103" s="32" t="s">
        <v>445</v>
      </c>
      <c r="C103" s="32" t="s">
        <v>446</v>
      </c>
      <c r="D103" s="32" t="s">
        <v>349</v>
      </c>
      <c r="E103" s="34" t="s">
        <v>362</v>
      </c>
      <c r="F103" s="32" t="s">
        <v>341</v>
      </c>
      <c r="G103" s="32" t="s">
        <v>342</v>
      </c>
    </row>
    <row r="104" spans="1:7" x14ac:dyDescent="0.25">
      <c r="A104" s="33">
        <v>103</v>
      </c>
      <c r="B104" s="32" t="s">
        <v>447</v>
      </c>
      <c r="C104" s="32" t="s">
        <v>448</v>
      </c>
      <c r="D104" s="32" t="s">
        <v>339</v>
      </c>
      <c r="E104" s="34" t="s">
        <v>340</v>
      </c>
      <c r="F104" s="32" t="s">
        <v>336</v>
      </c>
      <c r="G104" s="32"/>
    </row>
    <row r="105" spans="1:7" x14ac:dyDescent="0.25">
      <c r="A105" s="35">
        <v>104</v>
      </c>
      <c r="B105" s="32" t="s">
        <v>221</v>
      </c>
      <c r="C105" s="32" t="s">
        <v>449</v>
      </c>
      <c r="D105" s="32" t="s">
        <v>349</v>
      </c>
      <c r="E105" s="34" t="s">
        <v>352</v>
      </c>
      <c r="F105" s="32" t="s">
        <v>349</v>
      </c>
      <c r="G105" s="32" t="s">
        <v>342</v>
      </c>
    </row>
    <row r="106" spans="1:7" x14ac:dyDescent="0.25">
      <c r="A106" s="35">
        <v>105</v>
      </c>
      <c r="B106" s="32" t="s">
        <v>222</v>
      </c>
      <c r="C106" s="32" t="s">
        <v>450</v>
      </c>
      <c r="D106" s="32" t="s">
        <v>339</v>
      </c>
      <c r="E106" s="34" t="s">
        <v>335</v>
      </c>
      <c r="F106" s="32" t="s">
        <v>336</v>
      </c>
      <c r="G106" s="32"/>
    </row>
    <row r="107" spans="1:7" x14ac:dyDescent="0.25">
      <c r="A107" s="33">
        <v>106</v>
      </c>
      <c r="B107" s="32" t="s">
        <v>223</v>
      </c>
      <c r="C107" s="32" t="s">
        <v>451</v>
      </c>
      <c r="D107" s="32" t="s">
        <v>348</v>
      </c>
      <c r="E107" s="34" t="s">
        <v>340</v>
      </c>
      <c r="F107" s="32" t="s">
        <v>336</v>
      </c>
      <c r="G107" s="32"/>
    </row>
    <row r="108" spans="1:7" x14ac:dyDescent="0.25">
      <c r="A108" s="35">
        <v>107</v>
      </c>
      <c r="B108" s="32" t="s">
        <v>24</v>
      </c>
      <c r="C108" s="32" t="s">
        <v>93</v>
      </c>
      <c r="D108" s="32" t="s">
        <v>339</v>
      </c>
      <c r="E108" s="34" t="s">
        <v>345</v>
      </c>
      <c r="F108" s="32" t="s">
        <v>349</v>
      </c>
      <c r="G108" s="32" t="s">
        <v>342</v>
      </c>
    </row>
    <row r="109" spans="1:7" x14ac:dyDescent="0.25">
      <c r="A109" s="35">
        <v>108</v>
      </c>
      <c r="B109" s="32" t="s">
        <v>224</v>
      </c>
      <c r="C109" s="32" t="s">
        <v>452</v>
      </c>
      <c r="D109" s="32" t="s">
        <v>344</v>
      </c>
      <c r="E109" s="34" t="s">
        <v>345</v>
      </c>
      <c r="F109" s="32" t="s">
        <v>341</v>
      </c>
      <c r="G109" s="32" t="s">
        <v>342</v>
      </c>
    </row>
    <row r="110" spans="1:7" x14ac:dyDescent="0.25">
      <c r="A110" s="33">
        <v>109</v>
      </c>
      <c r="B110" s="32" t="s">
        <v>25</v>
      </c>
      <c r="C110" s="32" t="s">
        <v>94</v>
      </c>
      <c r="D110" s="32" t="s">
        <v>354</v>
      </c>
      <c r="E110" s="34" t="s">
        <v>340</v>
      </c>
      <c r="F110" s="32" t="s">
        <v>336</v>
      </c>
      <c r="G110" s="32" t="s">
        <v>342</v>
      </c>
    </row>
    <row r="111" spans="1:7" x14ac:dyDescent="0.25">
      <c r="A111" s="35">
        <v>110</v>
      </c>
      <c r="B111" s="32" t="s">
        <v>225</v>
      </c>
      <c r="C111" s="32" t="s">
        <v>453</v>
      </c>
      <c r="D111" s="32" t="s">
        <v>354</v>
      </c>
      <c r="E111" s="34" t="s">
        <v>335</v>
      </c>
      <c r="F111" s="32" t="s">
        <v>336</v>
      </c>
      <c r="G111" s="32" t="s">
        <v>337</v>
      </c>
    </row>
    <row r="112" spans="1:7" x14ac:dyDescent="0.25">
      <c r="A112" s="35">
        <v>111</v>
      </c>
      <c r="B112" s="32" t="s">
        <v>226</v>
      </c>
      <c r="C112" s="32" t="s">
        <v>454</v>
      </c>
      <c r="D112" s="32" t="s">
        <v>344</v>
      </c>
      <c r="E112" s="34" t="s">
        <v>345</v>
      </c>
      <c r="F112" s="32" t="s">
        <v>341</v>
      </c>
      <c r="G112" s="32" t="s">
        <v>342</v>
      </c>
    </row>
    <row r="113" spans="1:7" x14ac:dyDescent="0.25">
      <c r="A113" s="33">
        <v>112</v>
      </c>
      <c r="B113" s="32" t="s">
        <v>455</v>
      </c>
      <c r="C113" s="32" t="s">
        <v>456</v>
      </c>
      <c r="D113" s="32" t="s">
        <v>349</v>
      </c>
      <c r="E113" s="34" t="s">
        <v>352</v>
      </c>
      <c r="F113" s="32" t="s">
        <v>349</v>
      </c>
      <c r="G113" s="32" t="s">
        <v>342</v>
      </c>
    </row>
    <row r="114" spans="1:7" x14ac:dyDescent="0.25">
      <c r="A114" s="35">
        <v>113</v>
      </c>
      <c r="B114" s="32" t="s">
        <v>227</v>
      </c>
      <c r="C114" s="32" t="s">
        <v>457</v>
      </c>
      <c r="D114" s="32" t="s">
        <v>339</v>
      </c>
      <c r="E114" s="34" t="s">
        <v>345</v>
      </c>
      <c r="F114" s="32" t="s">
        <v>349</v>
      </c>
      <c r="G114" s="32" t="s">
        <v>342</v>
      </c>
    </row>
    <row r="115" spans="1:7" x14ac:dyDescent="0.25">
      <c r="A115" s="35">
        <v>114</v>
      </c>
      <c r="B115" s="32" t="s">
        <v>26</v>
      </c>
      <c r="C115" s="32" t="s">
        <v>95</v>
      </c>
      <c r="D115" s="32" t="s">
        <v>349</v>
      </c>
      <c r="E115" s="34" t="s">
        <v>362</v>
      </c>
      <c r="F115" s="32" t="s">
        <v>349</v>
      </c>
      <c r="G115" s="32" t="s">
        <v>364</v>
      </c>
    </row>
    <row r="116" spans="1:7" x14ac:dyDescent="0.25">
      <c r="A116" s="33">
        <v>115</v>
      </c>
      <c r="B116" s="32" t="s">
        <v>458</v>
      </c>
      <c r="C116" s="32" t="s">
        <v>459</v>
      </c>
      <c r="D116" s="32" t="s">
        <v>349</v>
      </c>
      <c r="E116" s="34" t="s">
        <v>352</v>
      </c>
      <c r="F116" s="32" t="s">
        <v>349</v>
      </c>
      <c r="G116" s="32" t="s">
        <v>342</v>
      </c>
    </row>
    <row r="117" spans="1:7" x14ac:dyDescent="0.25">
      <c r="A117" s="35">
        <v>116</v>
      </c>
      <c r="B117" s="32" t="s">
        <v>460</v>
      </c>
      <c r="C117" s="32" t="s">
        <v>96</v>
      </c>
      <c r="D117" s="32" t="s">
        <v>339</v>
      </c>
      <c r="E117" s="34" t="s">
        <v>345</v>
      </c>
      <c r="F117" s="32" t="s">
        <v>341</v>
      </c>
      <c r="G117" s="32" t="s">
        <v>342</v>
      </c>
    </row>
    <row r="118" spans="1:7" x14ac:dyDescent="0.25">
      <c r="A118" s="35">
        <v>117</v>
      </c>
      <c r="B118" s="32" t="s">
        <v>228</v>
      </c>
      <c r="C118" s="32" t="s">
        <v>461</v>
      </c>
      <c r="D118" s="32" t="s">
        <v>354</v>
      </c>
      <c r="E118" s="34" t="s">
        <v>335</v>
      </c>
      <c r="F118" s="32" t="s">
        <v>336</v>
      </c>
      <c r="G118" s="32" t="s">
        <v>337</v>
      </c>
    </row>
    <row r="119" spans="1:7" x14ac:dyDescent="0.25">
      <c r="A119" s="33">
        <v>118</v>
      </c>
      <c r="B119" s="32" t="s">
        <v>229</v>
      </c>
      <c r="C119" s="32" t="s">
        <v>462</v>
      </c>
      <c r="D119" s="32" t="s">
        <v>354</v>
      </c>
      <c r="E119" s="34" t="s">
        <v>335</v>
      </c>
      <c r="F119" s="32" t="s">
        <v>336</v>
      </c>
      <c r="G119" s="32" t="s">
        <v>337</v>
      </c>
    </row>
    <row r="120" spans="1:7" x14ac:dyDescent="0.25">
      <c r="A120" s="35">
        <v>119</v>
      </c>
      <c r="B120" s="32" t="s">
        <v>230</v>
      </c>
      <c r="C120" s="32" t="s">
        <v>463</v>
      </c>
      <c r="D120" s="32" t="s">
        <v>348</v>
      </c>
      <c r="E120" s="34" t="s">
        <v>345</v>
      </c>
      <c r="F120" s="32" t="s">
        <v>341</v>
      </c>
      <c r="G120" s="32" t="s">
        <v>342</v>
      </c>
    </row>
    <row r="121" spans="1:7" x14ac:dyDescent="0.25">
      <c r="A121" s="35">
        <v>120</v>
      </c>
      <c r="B121" s="32" t="s">
        <v>28</v>
      </c>
      <c r="C121" s="32" t="s">
        <v>97</v>
      </c>
      <c r="D121" s="32" t="s">
        <v>334</v>
      </c>
      <c r="E121" s="34" t="s">
        <v>345</v>
      </c>
      <c r="F121" s="32" t="s">
        <v>336</v>
      </c>
      <c r="G121" s="32"/>
    </row>
    <row r="122" spans="1:7" x14ac:dyDescent="0.25">
      <c r="A122" s="33">
        <v>121</v>
      </c>
      <c r="B122" s="32" t="s">
        <v>231</v>
      </c>
      <c r="C122" s="32" t="s">
        <v>464</v>
      </c>
      <c r="D122" s="32" t="s">
        <v>354</v>
      </c>
      <c r="E122" s="34" t="s">
        <v>335</v>
      </c>
      <c r="F122" s="32" t="s">
        <v>336</v>
      </c>
      <c r="G122" s="32" t="s">
        <v>337</v>
      </c>
    </row>
    <row r="123" spans="1:7" x14ac:dyDescent="0.25">
      <c r="A123" s="35">
        <v>122</v>
      </c>
      <c r="B123" s="32" t="s">
        <v>29</v>
      </c>
      <c r="C123" s="32" t="s">
        <v>98</v>
      </c>
      <c r="D123" s="32" t="s">
        <v>349</v>
      </c>
      <c r="E123" s="34" t="s">
        <v>352</v>
      </c>
      <c r="F123" s="32" t="s">
        <v>349</v>
      </c>
      <c r="G123" s="32" t="s">
        <v>364</v>
      </c>
    </row>
    <row r="124" spans="1:7" x14ac:dyDescent="0.25">
      <c r="A124" s="35">
        <v>123</v>
      </c>
      <c r="B124" s="32" t="s">
        <v>310</v>
      </c>
      <c r="C124" s="32" t="s">
        <v>465</v>
      </c>
      <c r="D124" s="32" t="s">
        <v>348</v>
      </c>
      <c r="E124" s="34" t="s">
        <v>340</v>
      </c>
      <c r="F124" s="32" t="s">
        <v>336</v>
      </c>
      <c r="G124" s="32" t="s">
        <v>342</v>
      </c>
    </row>
    <row r="125" spans="1:7" x14ac:dyDescent="0.25">
      <c r="A125" s="33">
        <v>124</v>
      </c>
      <c r="B125" s="32" t="s">
        <v>232</v>
      </c>
      <c r="C125" s="32" t="s">
        <v>466</v>
      </c>
      <c r="D125" s="32" t="s">
        <v>354</v>
      </c>
      <c r="E125" s="36" t="s">
        <v>335</v>
      </c>
      <c r="F125" s="32" t="s">
        <v>336</v>
      </c>
      <c r="G125" s="32" t="s">
        <v>337</v>
      </c>
    </row>
    <row r="126" spans="1:7" x14ac:dyDescent="0.25">
      <c r="A126" s="35">
        <v>125</v>
      </c>
      <c r="B126" s="32" t="s">
        <v>30</v>
      </c>
      <c r="C126" s="32" t="s">
        <v>99</v>
      </c>
      <c r="D126" s="32" t="s">
        <v>354</v>
      </c>
      <c r="E126" s="34" t="s">
        <v>345</v>
      </c>
      <c r="F126" s="32" t="s">
        <v>341</v>
      </c>
      <c r="G126" s="32" t="s">
        <v>342</v>
      </c>
    </row>
    <row r="127" spans="1:7" x14ac:dyDescent="0.25">
      <c r="A127" s="35">
        <v>126</v>
      </c>
      <c r="B127" s="32" t="s">
        <v>233</v>
      </c>
      <c r="C127" s="32" t="s">
        <v>467</v>
      </c>
      <c r="D127" s="32" t="s">
        <v>355</v>
      </c>
      <c r="E127" s="34" t="s">
        <v>345</v>
      </c>
      <c r="F127" s="32" t="s">
        <v>341</v>
      </c>
      <c r="G127" s="32" t="s">
        <v>342</v>
      </c>
    </row>
    <row r="128" spans="1:7" x14ac:dyDescent="0.25">
      <c r="A128" s="33">
        <v>127</v>
      </c>
      <c r="B128" s="32" t="s">
        <v>311</v>
      </c>
      <c r="C128" s="32" t="s">
        <v>468</v>
      </c>
      <c r="D128" s="32" t="s">
        <v>348</v>
      </c>
      <c r="E128" s="34" t="s">
        <v>340</v>
      </c>
      <c r="F128" s="32" t="s">
        <v>336</v>
      </c>
      <c r="G128" s="32" t="s">
        <v>342</v>
      </c>
    </row>
    <row r="129" spans="1:7" x14ac:dyDescent="0.25">
      <c r="A129" s="35">
        <v>128</v>
      </c>
      <c r="B129" s="32" t="s">
        <v>234</v>
      </c>
      <c r="C129" s="32" t="s">
        <v>469</v>
      </c>
      <c r="D129" s="32" t="s">
        <v>339</v>
      </c>
      <c r="E129" s="34" t="s">
        <v>340</v>
      </c>
      <c r="F129" s="32" t="s">
        <v>336</v>
      </c>
      <c r="G129" s="32" t="s">
        <v>342</v>
      </c>
    </row>
    <row r="130" spans="1:7" x14ac:dyDescent="0.25">
      <c r="A130" s="35">
        <v>129</v>
      </c>
      <c r="B130" s="32" t="s">
        <v>470</v>
      </c>
      <c r="C130" s="32" t="s">
        <v>471</v>
      </c>
      <c r="D130" s="32" t="s">
        <v>349</v>
      </c>
      <c r="E130" s="34" t="s">
        <v>352</v>
      </c>
      <c r="F130" s="32" t="s">
        <v>349</v>
      </c>
      <c r="G130" s="32" t="s">
        <v>342</v>
      </c>
    </row>
    <row r="131" spans="1:7" x14ac:dyDescent="0.25">
      <c r="A131" s="33">
        <v>130</v>
      </c>
      <c r="B131" s="32" t="s">
        <v>31</v>
      </c>
      <c r="C131" s="32" t="s">
        <v>100</v>
      </c>
      <c r="D131" s="32" t="s">
        <v>348</v>
      </c>
      <c r="E131" s="34" t="s">
        <v>340</v>
      </c>
      <c r="F131" s="37" t="s">
        <v>358</v>
      </c>
      <c r="G131" s="32" t="s">
        <v>342</v>
      </c>
    </row>
    <row r="132" spans="1:7" x14ac:dyDescent="0.25">
      <c r="A132" s="35">
        <v>131</v>
      </c>
      <c r="B132" s="32" t="s">
        <v>32</v>
      </c>
      <c r="C132" s="32" t="s">
        <v>101</v>
      </c>
      <c r="D132" s="32" t="s">
        <v>339</v>
      </c>
      <c r="E132" s="34" t="s">
        <v>345</v>
      </c>
      <c r="F132" s="32" t="s">
        <v>341</v>
      </c>
      <c r="G132" s="32" t="s">
        <v>342</v>
      </c>
    </row>
    <row r="133" spans="1:7" x14ac:dyDescent="0.25">
      <c r="A133" s="35">
        <v>132</v>
      </c>
      <c r="B133" s="32" t="s">
        <v>235</v>
      </c>
      <c r="C133" s="32" t="s">
        <v>472</v>
      </c>
      <c r="D133" s="32" t="s">
        <v>344</v>
      </c>
      <c r="E133" s="34" t="s">
        <v>340</v>
      </c>
      <c r="F133" s="32" t="s">
        <v>341</v>
      </c>
      <c r="G133" s="32" t="s">
        <v>342</v>
      </c>
    </row>
    <row r="134" spans="1:7" x14ac:dyDescent="0.25">
      <c r="A134" s="33">
        <v>133</v>
      </c>
      <c r="B134" s="32" t="s">
        <v>236</v>
      </c>
      <c r="C134" s="32" t="s">
        <v>473</v>
      </c>
      <c r="D134" s="32" t="s">
        <v>354</v>
      </c>
      <c r="E134" s="34" t="s">
        <v>335</v>
      </c>
      <c r="F134" s="32" t="s">
        <v>336</v>
      </c>
      <c r="G134" s="32" t="s">
        <v>337</v>
      </c>
    </row>
    <row r="135" spans="1:7" x14ac:dyDescent="0.25">
      <c r="A135" s="35">
        <v>134</v>
      </c>
      <c r="B135" s="32" t="s">
        <v>237</v>
      </c>
      <c r="C135" s="32" t="s">
        <v>474</v>
      </c>
      <c r="D135" s="32" t="s">
        <v>348</v>
      </c>
      <c r="E135" s="34" t="s">
        <v>335</v>
      </c>
      <c r="F135" s="32" t="s">
        <v>336</v>
      </c>
      <c r="G135" s="32"/>
    </row>
    <row r="136" spans="1:7" x14ac:dyDescent="0.25">
      <c r="A136" s="35">
        <v>135</v>
      </c>
      <c r="B136" s="32" t="s">
        <v>33</v>
      </c>
      <c r="C136" s="32" t="s">
        <v>102</v>
      </c>
      <c r="D136" s="32" t="s">
        <v>354</v>
      </c>
      <c r="E136" s="34" t="s">
        <v>345</v>
      </c>
      <c r="F136" s="32" t="s">
        <v>341</v>
      </c>
      <c r="G136" s="32" t="s">
        <v>342</v>
      </c>
    </row>
    <row r="137" spans="1:7" x14ac:dyDescent="0.25">
      <c r="A137" s="33">
        <v>136</v>
      </c>
      <c r="B137" s="32" t="s">
        <v>238</v>
      </c>
      <c r="C137" s="32" t="s">
        <v>475</v>
      </c>
      <c r="D137" s="32" t="s">
        <v>334</v>
      </c>
      <c r="E137" s="34" t="s">
        <v>335</v>
      </c>
      <c r="F137" s="32" t="s">
        <v>336</v>
      </c>
      <c r="G137" s="32"/>
    </row>
    <row r="138" spans="1:7" x14ac:dyDescent="0.25">
      <c r="A138" s="35">
        <v>137</v>
      </c>
      <c r="B138" s="32" t="s">
        <v>239</v>
      </c>
      <c r="C138" s="32" t="s">
        <v>476</v>
      </c>
      <c r="D138" s="32" t="s">
        <v>349</v>
      </c>
      <c r="E138" s="34" t="s">
        <v>362</v>
      </c>
      <c r="F138" s="32" t="s">
        <v>349</v>
      </c>
      <c r="G138" s="32" t="s">
        <v>364</v>
      </c>
    </row>
    <row r="139" spans="1:7" x14ac:dyDescent="0.25">
      <c r="A139" s="35">
        <v>138</v>
      </c>
      <c r="B139" s="32" t="s">
        <v>477</v>
      </c>
      <c r="C139" s="32" t="s">
        <v>478</v>
      </c>
      <c r="D139" s="32" t="s">
        <v>349</v>
      </c>
      <c r="E139" s="34" t="s">
        <v>352</v>
      </c>
      <c r="F139" s="32" t="s">
        <v>349</v>
      </c>
      <c r="G139" s="32" t="s">
        <v>342</v>
      </c>
    </row>
    <row r="140" spans="1:7" x14ac:dyDescent="0.25">
      <c r="A140" s="33">
        <v>139</v>
      </c>
      <c r="B140" s="32" t="s">
        <v>240</v>
      </c>
      <c r="C140" s="32" t="s">
        <v>479</v>
      </c>
      <c r="D140" s="32" t="s">
        <v>349</v>
      </c>
      <c r="E140" s="34" t="s">
        <v>362</v>
      </c>
      <c r="F140" s="32" t="s">
        <v>349</v>
      </c>
      <c r="G140" s="32" t="s">
        <v>342</v>
      </c>
    </row>
    <row r="141" spans="1:7" x14ac:dyDescent="0.25">
      <c r="A141" s="35">
        <v>140</v>
      </c>
      <c r="B141" s="32" t="s">
        <v>241</v>
      </c>
      <c r="C141" s="32" t="s">
        <v>480</v>
      </c>
      <c r="D141" s="32" t="s">
        <v>355</v>
      </c>
      <c r="E141" s="34" t="s">
        <v>340</v>
      </c>
      <c r="F141" s="32" t="s">
        <v>336</v>
      </c>
      <c r="G141" s="32" t="s">
        <v>337</v>
      </c>
    </row>
    <row r="142" spans="1:7" x14ac:dyDescent="0.25">
      <c r="A142" s="35">
        <v>141</v>
      </c>
      <c r="B142" s="32" t="s">
        <v>242</v>
      </c>
      <c r="C142" s="32" t="s">
        <v>481</v>
      </c>
      <c r="D142" s="32" t="s">
        <v>354</v>
      </c>
      <c r="E142" s="34" t="s">
        <v>335</v>
      </c>
      <c r="F142" s="32" t="s">
        <v>336</v>
      </c>
      <c r="G142" s="32" t="s">
        <v>337</v>
      </c>
    </row>
    <row r="143" spans="1:7" x14ac:dyDescent="0.25">
      <c r="A143" s="33">
        <v>142</v>
      </c>
      <c r="B143" s="32" t="s">
        <v>243</v>
      </c>
      <c r="C143" s="32" t="s">
        <v>482</v>
      </c>
      <c r="D143" s="32" t="s">
        <v>354</v>
      </c>
      <c r="E143" s="34" t="s">
        <v>340</v>
      </c>
      <c r="F143" s="32" t="s">
        <v>336</v>
      </c>
      <c r="G143" s="32" t="s">
        <v>342</v>
      </c>
    </row>
    <row r="144" spans="1:7" x14ac:dyDescent="0.25">
      <c r="A144" s="35">
        <v>143</v>
      </c>
      <c r="B144" s="32" t="s">
        <v>483</v>
      </c>
      <c r="C144" s="32" t="s">
        <v>484</v>
      </c>
      <c r="D144" s="32" t="s">
        <v>349</v>
      </c>
      <c r="E144" s="34" t="s">
        <v>352</v>
      </c>
      <c r="F144" s="32" t="s">
        <v>349</v>
      </c>
      <c r="G144" s="32" t="s">
        <v>342</v>
      </c>
    </row>
    <row r="145" spans="1:7" x14ac:dyDescent="0.25">
      <c r="A145" s="35">
        <v>144</v>
      </c>
      <c r="B145" s="32" t="s">
        <v>244</v>
      </c>
      <c r="C145" s="32" t="s">
        <v>485</v>
      </c>
      <c r="D145" s="32" t="s">
        <v>349</v>
      </c>
      <c r="E145" s="34" t="s">
        <v>362</v>
      </c>
      <c r="F145" s="32" t="s">
        <v>349</v>
      </c>
      <c r="G145" s="32" t="s">
        <v>342</v>
      </c>
    </row>
    <row r="146" spans="1:7" x14ac:dyDescent="0.25">
      <c r="A146" s="33">
        <v>145</v>
      </c>
      <c r="B146" s="32" t="s">
        <v>245</v>
      </c>
      <c r="C146" s="32" t="s">
        <v>486</v>
      </c>
      <c r="D146" s="32" t="s">
        <v>349</v>
      </c>
      <c r="E146" s="34" t="s">
        <v>352</v>
      </c>
      <c r="F146" s="32" t="s">
        <v>349</v>
      </c>
      <c r="G146" s="32" t="s">
        <v>342</v>
      </c>
    </row>
    <row r="147" spans="1:7" x14ac:dyDescent="0.25">
      <c r="A147" s="35">
        <v>146</v>
      </c>
      <c r="B147" s="32" t="s">
        <v>246</v>
      </c>
      <c r="C147" s="32" t="s">
        <v>487</v>
      </c>
      <c r="D147" s="32" t="s">
        <v>334</v>
      </c>
      <c r="E147" s="34" t="s">
        <v>340</v>
      </c>
      <c r="F147" s="32" t="s">
        <v>358</v>
      </c>
      <c r="G147" s="32" t="s">
        <v>342</v>
      </c>
    </row>
    <row r="148" spans="1:7" x14ac:dyDescent="0.25">
      <c r="A148" s="35">
        <v>147</v>
      </c>
      <c r="B148" s="32" t="s">
        <v>312</v>
      </c>
      <c r="C148" s="32" t="s">
        <v>488</v>
      </c>
      <c r="D148" s="32" t="s">
        <v>348</v>
      </c>
      <c r="E148" s="34" t="s">
        <v>345</v>
      </c>
      <c r="F148" s="32" t="s">
        <v>341</v>
      </c>
      <c r="G148" s="32" t="s">
        <v>342</v>
      </c>
    </row>
    <row r="149" spans="1:7" x14ac:dyDescent="0.25">
      <c r="A149" s="33">
        <v>148</v>
      </c>
      <c r="B149" s="32" t="s">
        <v>247</v>
      </c>
      <c r="C149" s="32" t="s">
        <v>489</v>
      </c>
      <c r="D149" s="32" t="s">
        <v>355</v>
      </c>
      <c r="E149" s="34" t="s">
        <v>345</v>
      </c>
      <c r="F149" s="32" t="s">
        <v>341</v>
      </c>
      <c r="G149" s="32" t="s">
        <v>342</v>
      </c>
    </row>
    <row r="150" spans="1:7" x14ac:dyDescent="0.25">
      <c r="A150" s="35">
        <v>149</v>
      </c>
      <c r="B150" s="32" t="s">
        <v>248</v>
      </c>
      <c r="C150" s="32" t="s">
        <v>490</v>
      </c>
      <c r="D150" s="32" t="s">
        <v>348</v>
      </c>
      <c r="E150" s="34" t="s">
        <v>340</v>
      </c>
      <c r="F150" s="32" t="s">
        <v>358</v>
      </c>
      <c r="G150" s="32" t="s">
        <v>342</v>
      </c>
    </row>
    <row r="151" spans="1:7" x14ac:dyDescent="0.25">
      <c r="A151" s="35">
        <v>150</v>
      </c>
      <c r="B151" s="32" t="s">
        <v>249</v>
      </c>
      <c r="C151" s="32" t="s">
        <v>491</v>
      </c>
      <c r="D151" s="32" t="s">
        <v>355</v>
      </c>
      <c r="E151" s="34" t="s">
        <v>340</v>
      </c>
      <c r="F151" s="32" t="s">
        <v>341</v>
      </c>
      <c r="G151" s="32" t="s">
        <v>342</v>
      </c>
    </row>
    <row r="152" spans="1:7" x14ac:dyDescent="0.25">
      <c r="A152" s="33">
        <v>151</v>
      </c>
      <c r="B152" s="32" t="s">
        <v>250</v>
      </c>
      <c r="C152" s="32" t="s">
        <v>492</v>
      </c>
      <c r="D152" s="32" t="s">
        <v>355</v>
      </c>
      <c r="E152" s="34" t="s">
        <v>345</v>
      </c>
      <c r="F152" s="32" t="s">
        <v>341</v>
      </c>
      <c r="G152" s="32" t="s">
        <v>342</v>
      </c>
    </row>
    <row r="153" spans="1:7" x14ac:dyDescent="0.25">
      <c r="A153" s="35">
        <v>152</v>
      </c>
      <c r="B153" s="32" t="s">
        <v>251</v>
      </c>
      <c r="C153" s="32" t="s">
        <v>493</v>
      </c>
      <c r="D153" s="32" t="s">
        <v>348</v>
      </c>
      <c r="E153" s="34" t="s">
        <v>340</v>
      </c>
      <c r="F153" s="32" t="s">
        <v>341</v>
      </c>
      <c r="G153" s="32" t="s">
        <v>342</v>
      </c>
    </row>
    <row r="154" spans="1:7" x14ac:dyDescent="0.25">
      <c r="A154" s="35">
        <v>153</v>
      </c>
      <c r="B154" s="32" t="s">
        <v>252</v>
      </c>
      <c r="C154" s="32" t="s">
        <v>494</v>
      </c>
      <c r="D154" s="32" t="s">
        <v>349</v>
      </c>
      <c r="E154" s="34" t="s">
        <v>362</v>
      </c>
      <c r="F154" s="32" t="s">
        <v>341</v>
      </c>
      <c r="G154" s="32" t="s">
        <v>342</v>
      </c>
    </row>
    <row r="155" spans="1:7" x14ac:dyDescent="0.25">
      <c r="A155" s="33">
        <v>154</v>
      </c>
      <c r="B155" s="32" t="s">
        <v>253</v>
      </c>
      <c r="C155" s="32" t="s">
        <v>495</v>
      </c>
      <c r="D155" s="32" t="s">
        <v>349</v>
      </c>
      <c r="E155" s="34" t="s">
        <v>362</v>
      </c>
      <c r="F155" s="32" t="s">
        <v>349</v>
      </c>
      <c r="G155" s="32" t="s">
        <v>364</v>
      </c>
    </row>
    <row r="156" spans="1:7" x14ac:dyDescent="0.25">
      <c r="A156" s="35">
        <v>155</v>
      </c>
      <c r="B156" s="32" t="s">
        <v>320</v>
      </c>
      <c r="C156" s="32" t="s">
        <v>496</v>
      </c>
      <c r="D156" s="32" t="s">
        <v>349</v>
      </c>
      <c r="E156" s="34" t="s">
        <v>352</v>
      </c>
      <c r="F156" s="32" t="s">
        <v>349</v>
      </c>
      <c r="G156" s="32" t="s">
        <v>342</v>
      </c>
    </row>
    <row r="157" spans="1:7" x14ac:dyDescent="0.25">
      <c r="A157" s="35">
        <v>156</v>
      </c>
      <c r="B157" s="32" t="s">
        <v>34</v>
      </c>
      <c r="C157" s="32" t="s">
        <v>103</v>
      </c>
      <c r="D157" s="32" t="s">
        <v>349</v>
      </c>
      <c r="E157" s="34" t="s">
        <v>352</v>
      </c>
      <c r="F157" s="32" t="s">
        <v>349</v>
      </c>
      <c r="G157" s="32" t="s">
        <v>342</v>
      </c>
    </row>
    <row r="158" spans="1:7" x14ac:dyDescent="0.25">
      <c r="A158" s="33">
        <v>157</v>
      </c>
      <c r="B158" s="32" t="s">
        <v>254</v>
      </c>
      <c r="C158" s="32" t="s">
        <v>497</v>
      </c>
      <c r="D158" s="32" t="s">
        <v>339</v>
      </c>
      <c r="E158" s="34" t="s">
        <v>345</v>
      </c>
      <c r="F158" s="32" t="s">
        <v>341</v>
      </c>
      <c r="G158" s="32" t="s">
        <v>342</v>
      </c>
    </row>
    <row r="159" spans="1:7" x14ac:dyDescent="0.25">
      <c r="A159" s="35">
        <v>158</v>
      </c>
      <c r="B159" s="32" t="s">
        <v>498</v>
      </c>
      <c r="C159" s="32" t="s">
        <v>499</v>
      </c>
      <c r="D159" s="32" t="s">
        <v>339</v>
      </c>
      <c r="E159" s="34" t="s">
        <v>345</v>
      </c>
      <c r="F159" s="32" t="s">
        <v>341</v>
      </c>
      <c r="G159" s="32" t="s">
        <v>342</v>
      </c>
    </row>
    <row r="160" spans="1:7" x14ac:dyDescent="0.25">
      <c r="A160" s="35">
        <v>159</v>
      </c>
      <c r="B160" s="32" t="s">
        <v>256</v>
      </c>
      <c r="C160" s="32" t="s">
        <v>500</v>
      </c>
      <c r="D160" s="32" t="s">
        <v>354</v>
      </c>
      <c r="E160" s="34" t="s">
        <v>335</v>
      </c>
      <c r="F160" s="32" t="s">
        <v>336</v>
      </c>
      <c r="G160" s="32" t="s">
        <v>337</v>
      </c>
    </row>
    <row r="161" spans="1:7" x14ac:dyDescent="0.25">
      <c r="A161" s="33">
        <v>160</v>
      </c>
      <c r="B161" s="32" t="s">
        <v>35</v>
      </c>
      <c r="C161" s="32" t="s">
        <v>104</v>
      </c>
      <c r="D161" s="32" t="s">
        <v>348</v>
      </c>
      <c r="E161" s="34" t="s">
        <v>340</v>
      </c>
      <c r="F161" s="32" t="s">
        <v>336</v>
      </c>
      <c r="G161" s="32" t="s">
        <v>342</v>
      </c>
    </row>
    <row r="162" spans="1:7" x14ac:dyDescent="0.25">
      <c r="A162" s="35">
        <v>161</v>
      </c>
      <c r="B162" s="32" t="s">
        <v>501</v>
      </c>
      <c r="C162" s="32" t="s">
        <v>502</v>
      </c>
      <c r="D162" s="32" t="s">
        <v>349</v>
      </c>
      <c r="E162" s="34" t="s">
        <v>352</v>
      </c>
      <c r="F162" s="32" t="s">
        <v>349</v>
      </c>
      <c r="G162" s="32" t="s">
        <v>342</v>
      </c>
    </row>
    <row r="163" spans="1:7" x14ac:dyDescent="0.25">
      <c r="A163" s="35">
        <v>162</v>
      </c>
      <c r="B163" s="32" t="s">
        <v>503</v>
      </c>
      <c r="C163" s="32" t="s">
        <v>105</v>
      </c>
      <c r="D163" s="32" t="s">
        <v>354</v>
      </c>
      <c r="E163" s="34" t="s">
        <v>340</v>
      </c>
      <c r="F163" s="32" t="s">
        <v>336</v>
      </c>
      <c r="G163" s="32" t="s">
        <v>337</v>
      </c>
    </row>
    <row r="164" spans="1:7" x14ac:dyDescent="0.25">
      <c r="A164" s="33">
        <v>163</v>
      </c>
      <c r="B164" s="32" t="s">
        <v>257</v>
      </c>
      <c r="C164" s="32" t="s">
        <v>504</v>
      </c>
      <c r="D164" s="32" t="s">
        <v>349</v>
      </c>
      <c r="E164" s="34" t="s">
        <v>352</v>
      </c>
      <c r="F164" s="32" t="s">
        <v>349</v>
      </c>
      <c r="G164" s="32" t="s">
        <v>342</v>
      </c>
    </row>
    <row r="165" spans="1:7" x14ac:dyDescent="0.25">
      <c r="A165" s="35">
        <v>164</v>
      </c>
      <c r="B165" s="32" t="s">
        <v>258</v>
      </c>
      <c r="C165" s="32" t="s">
        <v>505</v>
      </c>
      <c r="D165" s="32" t="s">
        <v>354</v>
      </c>
      <c r="E165" s="34" t="s">
        <v>340</v>
      </c>
      <c r="F165" s="32" t="s">
        <v>336</v>
      </c>
      <c r="G165" s="32" t="s">
        <v>337</v>
      </c>
    </row>
    <row r="166" spans="1:7" x14ac:dyDescent="0.25">
      <c r="A166" s="35">
        <v>165</v>
      </c>
      <c r="B166" s="32" t="s">
        <v>259</v>
      </c>
      <c r="C166" s="32" t="s">
        <v>506</v>
      </c>
      <c r="D166" s="32" t="s">
        <v>339</v>
      </c>
      <c r="E166" s="34" t="s">
        <v>345</v>
      </c>
      <c r="F166" s="32" t="s">
        <v>341</v>
      </c>
      <c r="G166" s="32" t="s">
        <v>342</v>
      </c>
    </row>
    <row r="167" spans="1:7" x14ac:dyDescent="0.25">
      <c r="A167" s="33">
        <v>166</v>
      </c>
      <c r="B167" s="32" t="s">
        <v>37</v>
      </c>
      <c r="C167" s="32" t="s">
        <v>106</v>
      </c>
      <c r="D167" s="32" t="s">
        <v>354</v>
      </c>
      <c r="E167" s="34" t="s">
        <v>345</v>
      </c>
      <c r="F167" s="32" t="s">
        <v>341</v>
      </c>
      <c r="G167" s="32" t="s">
        <v>342</v>
      </c>
    </row>
    <row r="168" spans="1:7" x14ac:dyDescent="0.25">
      <c r="A168" s="35">
        <v>167</v>
      </c>
      <c r="B168" s="32" t="s">
        <v>260</v>
      </c>
      <c r="C168" s="32" t="s">
        <v>507</v>
      </c>
      <c r="D168" s="32" t="s">
        <v>354</v>
      </c>
      <c r="E168" s="34" t="s">
        <v>335</v>
      </c>
      <c r="F168" s="32" t="s">
        <v>336</v>
      </c>
      <c r="G168" s="32" t="s">
        <v>337</v>
      </c>
    </row>
    <row r="169" spans="1:7" x14ac:dyDescent="0.25">
      <c r="A169" s="35">
        <v>168</v>
      </c>
      <c r="B169" s="32" t="s">
        <v>261</v>
      </c>
      <c r="C169" s="32" t="s">
        <v>508</v>
      </c>
      <c r="D169" s="32" t="s">
        <v>349</v>
      </c>
      <c r="E169" s="34" t="s">
        <v>352</v>
      </c>
      <c r="F169" s="32" t="s">
        <v>349</v>
      </c>
      <c r="G169" s="32" t="s">
        <v>342</v>
      </c>
    </row>
    <row r="170" spans="1:7" x14ac:dyDescent="0.25">
      <c r="A170" s="33">
        <v>169</v>
      </c>
      <c r="B170" s="32" t="s">
        <v>509</v>
      </c>
      <c r="C170" s="32" t="s">
        <v>510</v>
      </c>
      <c r="D170" s="32" t="s">
        <v>349</v>
      </c>
      <c r="E170" s="34" t="s">
        <v>352</v>
      </c>
      <c r="F170" s="32" t="s">
        <v>349</v>
      </c>
      <c r="G170" s="32"/>
    </row>
    <row r="171" spans="1:7" x14ac:dyDescent="0.25">
      <c r="A171" s="35">
        <v>170</v>
      </c>
      <c r="B171" s="32" t="s">
        <v>262</v>
      </c>
      <c r="C171" s="32" t="s">
        <v>511</v>
      </c>
      <c r="D171" s="32" t="s">
        <v>349</v>
      </c>
      <c r="E171" s="34" t="s">
        <v>362</v>
      </c>
      <c r="F171" s="32" t="s">
        <v>349</v>
      </c>
      <c r="G171" s="32" t="s">
        <v>364</v>
      </c>
    </row>
    <row r="172" spans="1:7" x14ac:dyDescent="0.25">
      <c r="A172" s="35">
        <v>171</v>
      </c>
      <c r="B172" s="32" t="s">
        <v>38</v>
      </c>
      <c r="C172" s="32" t="s">
        <v>107</v>
      </c>
      <c r="D172" s="32" t="s">
        <v>349</v>
      </c>
      <c r="E172" s="34" t="s">
        <v>362</v>
      </c>
      <c r="F172" s="32" t="s">
        <v>349</v>
      </c>
      <c r="G172" s="32" t="s">
        <v>364</v>
      </c>
    </row>
    <row r="173" spans="1:7" x14ac:dyDescent="0.25">
      <c r="A173" s="33">
        <v>172</v>
      </c>
      <c r="B173" s="32" t="s">
        <v>39</v>
      </c>
      <c r="C173" s="32" t="s">
        <v>108</v>
      </c>
      <c r="D173" s="32" t="s">
        <v>348</v>
      </c>
      <c r="E173" s="34" t="s">
        <v>340</v>
      </c>
      <c r="F173" s="32" t="s">
        <v>336</v>
      </c>
      <c r="G173" s="32" t="s">
        <v>342</v>
      </c>
    </row>
    <row r="174" spans="1:7" x14ac:dyDescent="0.25">
      <c r="A174" s="35">
        <v>173</v>
      </c>
      <c r="B174" s="32" t="s">
        <v>321</v>
      </c>
      <c r="C174" s="32" t="s">
        <v>512</v>
      </c>
      <c r="D174" s="32" t="s">
        <v>354</v>
      </c>
      <c r="E174" s="34" t="s">
        <v>335</v>
      </c>
      <c r="F174" s="32" t="s">
        <v>336</v>
      </c>
      <c r="G174" s="32" t="s">
        <v>337</v>
      </c>
    </row>
    <row r="175" spans="1:7" x14ac:dyDescent="0.25">
      <c r="A175" s="35">
        <v>174</v>
      </c>
      <c r="B175" s="32" t="s">
        <v>263</v>
      </c>
      <c r="C175" s="32" t="s">
        <v>513</v>
      </c>
      <c r="D175" s="32" t="s">
        <v>354</v>
      </c>
      <c r="E175" s="34" t="s">
        <v>345</v>
      </c>
      <c r="F175" s="32" t="s">
        <v>341</v>
      </c>
      <c r="G175" s="32" t="s">
        <v>342</v>
      </c>
    </row>
    <row r="176" spans="1:7" x14ac:dyDescent="0.25">
      <c r="A176" s="33">
        <v>175</v>
      </c>
      <c r="B176" s="32" t="s">
        <v>514</v>
      </c>
      <c r="C176" s="32" t="s">
        <v>515</v>
      </c>
      <c r="D176" s="32" t="s">
        <v>354</v>
      </c>
      <c r="E176" s="36" t="s">
        <v>340</v>
      </c>
      <c r="F176" s="32" t="s">
        <v>349</v>
      </c>
      <c r="G176" s="32"/>
    </row>
    <row r="177" spans="1:7" x14ac:dyDescent="0.25">
      <c r="A177" s="35">
        <v>176</v>
      </c>
      <c r="B177" s="32" t="s">
        <v>264</v>
      </c>
      <c r="C177" s="32" t="s">
        <v>516</v>
      </c>
      <c r="D177" s="32" t="s">
        <v>349</v>
      </c>
      <c r="E177" s="34" t="s">
        <v>362</v>
      </c>
      <c r="F177" s="32" t="s">
        <v>349</v>
      </c>
      <c r="G177" s="32" t="s">
        <v>364</v>
      </c>
    </row>
    <row r="178" spans="1:7" x14ac:dyDescent="0.25">
      <c r="A178" s="35">
        <v>177</v>
      </c>
      <c r="B178" s="32" t="s">
        <v>265</v>
      </c>
      <c r="C178" s="32" t="s">
        <v>517</v>
      </c>
      <c r="D178" s="32" t="s">
        <v>334</v>
      </c>
      <c r="E178" s="34" t="s">
        <v>340</v>
      </c>
      <c r="F178" s="32" t="s">
        <v>358</v>
      </c>
      <c r="G178" s="32" t="s">
        <v>342</v>
      </c>
    </row>
    <row r="179" spans="1:7" x14ac:dyDescent="0.25">
      <c r="A179" s="33">
        <v>178</v>
      </c>
      <c r="B179" s="32" t="s">
        <v>40</v>
      </c>
      <c r="C179" s="32" t="s">
        <v>109</v>
      </c>
      <c r="D179" s="32" t="s">
        <v>355</v>
      </c>
      <c r="E179" s="36" t="s">
        <v>352</v>
      </c>
      <c r="F179" s="32" t="s">
        <v>341</v>
      </c>
      <c r="G179" s="32" t="s">
        <v>342</v>
      </c>
    </row>
    <row r="180" spans="1:7" x14ac:dyDescent="0.25">
      <c r="A180" s="35">
        <v>179</v>
      </c>
      <c r="B180" s="32" t="s">
        <v>41</v>
      </c>
      <c r="C180" s="32" t="s">
        <v>110</v>
      </c>
      <c r="D180" s="32" t="s">
        <v>355</v>
      </c>
      <c r="E180" s="34" t="s">
        <v>345</v>
      </c>
      <c r="F180" s="32" t="s">
        <v>358</v>
      </c>
      <c r="G180" s="32" t="s">
        <v>342</v>
      </c>
    </row>
    <row r="181" spans="1:7" x14ac:dyDescent="0.25">
      <c r="A181" s="35">
        <v>180</v>
      </c>
      <c r="B181" s="32" t="s">
        <v>518</v>
      </c>
      <c r="C181" s="32" t="s">
        <v>519</v>
      </c>
      <c r="D181" s="32" t="s">
        <v>349</v>
      </c>
      <c r="E181" s="34" t="s">
        <v>352</v>
      </c>
      <c r="F181" s="32" t="s">
        <v>349</v>
      </c>
      <c r="G181" s="32"/>
    </row>
    <row r="182" spans="1:7" x14ac:dyDescent="0.25">
      <c r="A182" s="33">
        <v>181</v>
      </c>
      <c r="B182" s="32" t="s">
        <v>42</v>
      </c>
      <c r="C182" s="32" t="s">
        <v>111</v>
      </c>
      <c r="D182" s="32" t="s">
        <v>355</v>
      </c>
      <c r="E182" s="34" t="s">
        <v>345</v>
      </c>
      <c r="F182" s="32" t="s">
        <v>358</v>
      </c>
      <c r="G182" s="32" t="s">
        <v>342</v>
      </c>
    </row>
    <row r="183" spans="1:7" x14ac:dyDescent="0.25">
      <c r="A183" s="35">
        <v>182</v>
      </c>
      <c r="B183" s="32" t="s">
        <v>266</v>
      </c>
      <c r="C183" s="32" t="s">
        <v>520</v>
      </c>
      <c r="D183" s="32" t="s">
        <v>354</v>
      </c>
      <c r="E183" s="34" t="s">
        <v>340</v>
      </c>
      <c r="F183" s="32" t="s">
        <v>336</v>
      </c>
      <c r="G183" s="32" t="s">
        <v>337</v>
      </c>
    </row>
    <row r="184" spans="1:7" x14ac:dyDescent="0.25">
      <c r="A184" s="35">
        <v>183</v>
      </c>
      <c r="B184" s="32" t="s">
        <v>43</v>
      </c>
      <c r="C184" s="32" t="s">
        <v>112</v>
      </c>
      <c r="D184" s="32" t="s">
        <v>355</v>
      </c>
      <c r="E184" s="34" t="s">
        <v>345</v>
      </c>
      <c r="F184" s="32" t="s">
        <v>341</v>
      </c>
      <c r="G184" s="32" t="s">
        <v>342</v>
      </c>
    </row>
    <row r="185" spans="1:7" x14ac:dyDescent="0.25">
      <c r="A185" s="33">
        <v>184</v>
      </c>
      <c r="B185" s="32" t="s">
        <v>44</v>
      </c>
      <c r="C185" s="32" t="s">
        <v>113</v>
      </c>
      <c r="D185" s="32" t="s">
        <v>354</v>
      </c>
      <c r="E185" s="34" t="s">
        <v>340</v>
      </c>
      <c r="F185" s="32" t="s">
        <v>341</v>
      </c>
      <c r="G185" s="32" t="s">
        <v>342</v>
      </c>
    </row>
    <row r="186" spans="1:7" x14ac:dyDescent="0.25">
      <c r="A186" s="35">
        <v>185</v>
      </c>
      <c r="B186" s="32" t="s">
        <v>267</v>
      </c>
      <c r="C186" s="32" t="s">
        <v>521</v>
      </c>
      <c r="D186" s="32" t="s">
        <v>349</v>
      </c>
      <c r="E186" s="34" t="s">
        <v>362</v>
      </c>
      <c r="F186" s="32" t="s">
        <v>349</v>
      </c>
      <c r="G186" s="32" t="s">
        <v>342</v>
      </c>
    </row>
    <row r="187" spans="1:7" x14ac:dyDescent="0.25">
      <c r="A187" s="35">
        <v>186</v>
      </c>
      <c r="B187" s="32" t="s">
        <v>268</v>
      </c>
      <c r="C187" s="32" t="s">
        <v>522</v>
      </c>
      <c r="D187" s="32" t="s">
        <v>349</v>
      </c>
      <c r="E187" s="34" t="s">
        <v>362</v>
      </c>
      <c r="F187" s="32" t="s">
        <v>349</v>
      </c>
      <c r="G187" s="32" t="s">
        <v>342</v>
      </c>
    </row>
    <row r="188" spans="1:7" x14ac:dyDescent="0.25">
      <c r="A188" s="33">
        <v>187</v>
      </c>
      <c r="B188" s="32" t="s">
        <v>269</v>
      </c>
      <c r="C188" s="32" t="s">
        <v>523</v>
      </c>
      <c r="D188" s="32" t="s">
        <v>344</v>
      </c>
      <c r="E188" s="34" t="s">
        <v>340</v>
      </c>
      <c r="F188" s="32" t="s">
        <v>341</v>
      </c>
      <c r="G188" s="32" t="s">
        <v>342</v>
      </c>
    </row>
    <row r="189" spans="1:7" x14ac:dyDescent="0.25">
      <c r="A189" s="35">
        <v>188</v>
      </c>
      <c r="B189" s="32" t="s">
        <v>271</v>
      </c>
      <c r="C189" s="32" t="s">
        <v>524</v>
      </c>
      <c r="D189" s="32" t="s">
        <v>339</v>
      </c>
      <c r="E189" s="34" t="s">
        <v>335</v>
      </c>
      <c r="F189" s="32" t="s">
        <v>336</v>
      </c>
      <c r="G189" s="32" t="s">
        <v>342</v>
      </c>
    </row>
    <row r="190" spans="1:7" x14ac:dyDescent="0.25">
      <c r="A190" s="35">
        <v>189</v>
      </c>
      <c r="B190" s="32" t="s">
        <v>272</v>
      </c>
      <c r="C190" s="32" t="s">
        <v>525</v>
      </c>
      <c r="D190" s="32" t="s">
        <v>354</v>
      </c>
      <c r="E190" s="34" t="s">
        <v>335</v>
      </c>
      <c r="F190" s="32" t="s">
        <v>336</v>
      </c>
      <c r="G190" s="32" t="s">
        <v>337</v>
      </c>
    </row>
    <row r="191" spans="1:7" x14ac:dyDescent="0.25">
      <c r="A191" s="33">
        <v>190</v>
      </c>
      <c r="B191" s="32" t="s">
        <v>273</v>
      </c>
      <c r="C191" s="32" t="s">
        <v>526</v>
      </c>
      <c r="D191" s="32" t="s">
        <v>348</v>
      </c>
      <c r="E191" s="34" t="s">
        <v>345</v>
      </c>
      <c r="F191" s="32" t="s">
        <v>341</v>
      </c>
      <c r="G191" s="32" t="s">
        <v>342</v>
      </c>
    </row>
    <row r="192" spans="1:7" x14ac:dyDescent="0.25">
      <c r="A192" s="35">
        <v>191</v>
      </c>
      <c r="B192" s="32" t="s">
        <v>134</v>
      </c>
      <c r="C192" s="32" t="s">
        <v>114</v>
      </c>
      <c r="D192" s="32" t="s">
        <v>348</v>
      </c>
      <c r="E192" s="34" t="s">
        <v>340</v>
      </c>
      <c r="F192" s="32" t="s">
        <v>336</v>
      </c>
      <c r="G192" s="32"/>
    </row>
    <row r="193" spans="1:7" x14ac:dyDescent="0.25">
      <c r="A193" s="35">
        <v>192</v>
      </c>
      <c r="B193" s="32" t="s">
        <v>274</v>
      </c>
      <c r="C193" s="32" t="s">
        <v>527</v>
      </c>
      <c r="D193" s="32" t="s">
        <v>354</v>
      </c>
      <c r="E193" s="34" t="s">
        <v>335</v>
      </c>
      <c r="F193" s="32" t="s">
        <v>336</v>
      </c>
      <c r="G193" s="32" t="s">
        <v>337</v>
      </c>
    </row>
    <row r="194" spans="1:7" x14ac:dyDescent="0.25">
      <c r="A194" s="33">
        <v>193</v>
      </c>
      <c r="B194" s="32" t="s">
        <v>46</v>
      </c>
      <c r="C194" s="32" t="s">
        <v>115</v>
      </c>
      <c r="D194" s="32" t="s">
        <v>348</v>
      </c>
      <c r="E194" s="34" t="s">
        <v>340</v>
      </c>
      <c r="F194" s="32" t="s">
        <v>336</v>
      </c>
      <c r="G194" s="32" t="s">
        <v>342</v>
      </c>
    </row>
    <row r="195" spans="1:7" x14ac:dyDescent="0.25">
      <c r="A195" s="35">
        <v>194</v>
      </c>
      <c r="B195" s="32" t="s">
        <v>47</v>
      </c>
      <c r="C195" s="32" t="s">
        <v>116</v>
      </c>
      <c r="D195" s="32" t="s">
        <v>349</v>
      </c>
      <c r="E195" s="34" t="s">
        <v>352</v>
      </c>
      <c r="F195" s="32" t="s">
        <v>341</v>
      </c>
      <c r="G195" s="32" t="s">
        <v>342</v>
      </c>
    </row>
    <row r="196" spans="1:7" x14ac:dyDescent="0.25">
      <c r="A196" s="35">
        <v>195</v>
      </c>
      <c r="B196" s="32" t="s">
        <v>275</v>
      </c>
      <c r="C196" s="32" t="s">
        <v>528</v>
      </c>
      <c r="D196" s="32" t="s">
        <v>344</v>
      </c>
      <c r="E196" s="34" t="s">
        <v>345</v>
      </c>
      <c r="F196" s="32" t="s">
        <v>341</v>
      </c>
      <c r="G196" s="32" t="s">
        <v>342</v>
      </c>
    </row>
    <row r="197" spans="1:7" x14ac:dyDescent="0.25">
      <c r="A197" s="33">
        <v>196</v>
      </c>
      <c r="B197" s="32" t="s">
        <v>276</v>
      </c>
      <c r="C197" s="32" t="s">
        <v>529</v>
      </c>
      <c r="D197" s="32" t="s">
        <v>339</v>
      </c>
      <c r="E197" s="34" t="s">
        <v>345</v>
      </c>
      <c r="F197" s="32" t="s">
        <v>341</v>
      </c>
      <c r="G197" s="32" t="s">
        <v>342</v>
      </c>
    </row>
    <row r="198" spans="1:7" x14ac:dyDescent="0.25">
      <c r="A198" s="35">
        <v>197</v>
      </c>
      <c r="B198" s="32" t="s">
        <v>277</v>
      </c>
      <c r="C198" s="32" t="s">
        <v>530</v>
      </c>
      <c r="D198" s="32" t="s">
        <v>339</v>
      </c>
      <c r="E198" s="36" t="s">
        <v>345</v>
      </c>
      <c r="F198" s="32" t="s">
        <v>341</v>
      </c>
      <c r="G198" s="32" t="s">
        <v>342</v>
      </c>
    </row>
    <row r="199" spans="1:7" x14ac:dyDescent="0.25">
      <c r="A199" s="35">
        <v>198</v>
      </c>
      <c r="B199" s="32" t="s">
        <v>531</v>
      </c>
      <c r="C199" s="32" t="s">
        <v>532</v>
      </c>
      <c r="D199" s="32" t="s">
        <v>349</v>
      </c>
      <c r="E199" s="34" t="s">
        <v>352</v>
      </c>
      <c r="F199" s="32" t="s">
        <v>349</v>
      </c>
      <c r="G199" s="32"/>
    </row>
    <row r="200" spans="1:7" x14ac:dyDescent="0.25">
      <c r="A200" s="33">
        <v>199</v>
      </c>
      <c r="B200" s="32" t="s">
        <v>48</v>
      </c>
      <c r="C200" s="32" t="s">
        <v>117</v>
      </c>
      <c r="D200" s="32" t="s">
        <v>348</v>
      </c>
      <c r="E200" s="36" t="s">
        <v>345</v>
      </c>
      <c r="F200" s="34" t="s">
        <v>336</v>
      </c>
      <c r="G200" s="32"/>
    </row>
    <row r="201" spans="1:7" x14ac:dyDescent="0.25">
      <c r="A201" s="35">
        <v>200</v>
      </c>
      <c r="B201" s="32" t="s">
        <v>278</v>
      </c>
      <c r="C201" s="32" t="s">
        <v>533</v>
      </c>
      <c r="D201" s="32" t="s">
        <v>354</v>
      </c>
      <c r="E201" s="34" t="s">
        <v>335</v>
      </c>
      <c r="F201" s="32" t="s">
        <v>336</v>
      </c>
      <c r="G201" s="32" t="s">
        <v>337</v>
      </c>
    </row>
    <row r="202" spans="1:7" x14ac:dyDescent="0.25">
      <c r="A202" s="35">
        <v>201</v>
      </c>
      <c r="B202" s="32" t="s">
        <v>279</v>
      </c>
      <c r="C202" s="32" t="s">
        <v>534</v>
      </c>
      <c r="D202" s="32" t="s">
        <v>339</v>
      </c>
      <c r="E202" s="34" t="s">
        <v>340</v>
      </c>
      <c r="F202" s="32" t="s">
        <v>341</v>
      </c>
      <c r="G202" s="32" t="s">
        <v>342</v>
      </c>
    </row>
    <row r="203" spans="1:7" x14ac:dyDescent="0.25">
      <c r="A203" s="33">
        <v>202</v>
      </c>
      <c r="B203" s="32" t="s">
        <v>280</v>
      </c>
      <c r="C203" s="32" t="s">
        <v>535</v>
      </c>
      <c r="D203" s="32" t="s">
        <v>349</v>
      </c>
      <c r="E203" s="34" t="s">
        <v>352</v>
      </c>
      <c r="F203" s="32" t="s">
        <v>349</v>
      </c>
      <c r="G203" s="32" t="s">
        <v>342</v>
      </c>
    </row>
    <row r="204" spans="1:7" x14ac:dyDescent="0.25">
      <c r="A204" s="35">
        <v>203</v>
      </c>
      <c r="B204" s="32" t="s">
        <v>281</v>
      </c>
      <c r="C204" s="32" t="s">
        <v>536</v>
      </c>
      <c r="D204" s="32" t="s">
        <v>349</v>
      </c>
      <c r="E204" s="34" t="s">
        <v>362</v>
      </c>
      <c r="F204" s="32" t="s">
        <v>349</v>
      </c>
      <c r="G204" s="32" t="s">
        <v>342</v>
      </c>
    </row>
    <row r="205" spans="1:7" x14ac:dyDescent="0.25">
      <c r="A205" s="35">
        <v>204</v>
      </c>
      <c r="B205" s="32" t="s">
        <v>123</v>
      </c>
      <c r="C205" s="32" t="s">
        <v>537</v>
      </c>
      <c r="D205" s="32" t="s">
        <v>349</v>
      </c>
      <c r="E205" s="34" t="s">
        <v>362</v>
      </c>
      <c r="F205" s="32" t="s">
        <v>349</v>
      </c>
      <c r="G205" s="32" t="s">
        <v>342</v>
      </c>
    </row>
    <row r="206" spans="1:7" x14ac:dyDescent="0.25">
      <c r="A206" s="33">
        <v>205</v>
      </c>
      <c r="B206" s="32" t="s">
        <v>282</v>
      </c>
      <c r="C206" s="32" t="s">
        <v>538</v>
      </c>
      <c r="D206" s="32" t="s">
        <v>355</v>
      </c>
      <c r="E206" s="34" t="s">
        <v>345</v>
      </c>
      <c r="F206" s="32" t="s">
        <v>341</v>
      </c>
      <c r="G206" s="32" t="s">
        <v>342</v>
      </c>
    </row>
    <row r="207" spans="1:7" x14ac:dyDescent="0.25">
      <c r="A207" s="35">
        <v>206</v>
      </c>
      <c r="B207" s="32" t="s">
        <v>283</v>
      </c>
      <c r="C207" s="32" t="s">
        <v>539</v>
      </c>
      <c r="D207" s="32" t="s">
        <v>339</v>
      </c>
      <c r="E207" s="34" t="s">
        <v>340</v>
      </c>
      <c r="F207" s="32" t="s">
        <v>358</v>
      </c>
      <c r="G207" s="32" t="s">
        <v>342</v>
      </c>
    </row>
    <row r="208" spans="1:7" x14ac:dyDescent="0.25">
      <c r="A208" s="35">
        <v>207</v>
      </c>
      <c r="B208" s="32" t="s">
        <v>49</v>
      </c>
      <c r="C208" s="32" t="s">
        <v>118</v>
      </c>
      <c r="D208" s="32" t="s">
        <v>348</v>
      </c>
      <c r="E208" s="34" t="s">
        <v>340</v>
      </c>
      <c r="F208" s="32" t="s">
        <v>336</v>
      </c>
      <c r="G208" s="32" t="s">
        <v>342</v>
      </c>
    </row>
    <row r="209" spans="1:7" x14ac:dyDescent="0.25">
      <c r="A209" s="33">
        <v>208</v>
      </c>
      <c r="B209" s="32" t="s">
        <v>540</v>
      </c>
      <c r="C209" s="32" t="s">
        <v>541</v>
      </c>
      <c r="D209" s="32" t="s">
        <v>355</v>
      </c>
      <c r="E209" s="34" t="s">
        <v>345</v>
      </c>
      <c r="F209" s="32" t="s">
        <v>341</v>
      </c>
      <c r="G209" s="32" t="s">
        <v>342</v>
      </c>
    </row>
    <row r="210" spans="1:7" x14ac:dyDescent="0.25">
      <c r="A210" s="35">
        <v>209</v>
      </c>
      <c r="B210" s="32" t="s">
        <v>285</v>
      </c>
      <c r="C210" s="32" t="s">
        <v>542</v>
      </c>
      <c r="D210" s="32" t="s">
        <v>348</v>
      </c>
      <c r="E210" s="34" t="s">
        <v>340</v>
      </c>
      <c r="F210" s="32" t="s">
        <v>358</v>
      </c>
      <c r="G210" s="32"/>
    </row>
    <row r="211" spans="1:7" x14ac:dyDescent="0.25">
      <c r="A211" s="35">
        <v>210</v>
      </c>
      <c r="B211" s="32" t="s">
        <v>543</v>
      </c>
      <c r="C211" s="32" t="s">
        <v>544</v>
      </c>
      <c r="D211" s="32" t="s">
        <v>349</v>
      </c>
      <c r="E211" s="34" t="s">
        <v>352</v>
      </c>
      <c r="F211" s="32" t="s">
        <v>349</v>
      </c>
      <c r="G211" s="32" t="s">
        <v>342</v>
      </c>
    </row>
    <row r="212" spans="1:7" x14ac:dyDescent="0.25">
      <c r="A212" s="33">
        <v>211</v>
      </c>
      <c r="B212" s="32" t="s">
        <v>545</v>
      </c>
      <c r="C212" s="32" t="s">
        <v>546</v>
      </c>
      <c r="D212" s="32" t="s">
        <v>344</v>
      </c>
      <c r="E212" s="34" t="s">
        <v>340</v>
      </c>
      <c r="F212" s="32" t="s">
        <v>349</v>
      </c>
      <c r="G212" s="32" t="s">
        <v>342</v>
      </c>
    </row>
    <row r="213" spans="1:7" x14ac:dyDescent="0.25">
      <c r="A213" s="35">
        <v>212</v>
      </c>
      <c r="B213" s="32" t="s">
        <v>547</v>
      </c>
      <c r="C213" s="32" t="s">
        <v>548</v>
      </c>
      <c r="D213" s="32" t="s">
        <v>344</v>
      </c>
      <c r="E213" s="34" t="s">
        <v>340</v>
      </c>
      <c r="F213" s="32" t="s">
        <v>336</v>
      </c>
      <c r="G213" s="32"/>
    </row>
    <row r="214" spans="1:7" x14ac:dyDescent="0.25">
      <c r="A214" s="35">
        <v>213</v>
      </c>
      <c r="B214" s="32" t="s">
        <v>287</v>
      </c>
      <c r="C214" s="32" t="s">
        <v>549</v>
      </c>
      <c r="D214" s="32" t="s">
        <v>354</v>
      </c>
      <c r="E214" s="34" t="s">
        <v>340</v>
      </c>
      <c r="F214" s="32" t="s">
        <v>336</v>
      </c>
      <c r="G214" s="32" t="s">
        <v>337</v>
      </c>
    </row>
    <row r="215" spans="1:7" x14ac:dyDescent="0.25">
      <c r="A215" s="33">
        <v>214</v>
      </c>
      <c r="B215" s="32" t="s">
        <v>288</v>
      </c>
      <c r="C215" s="32" t="s">
        <v>550</v>
      </c>
      <c r="D215" s="32" t="s">
        <v>354</v>
      </c>
      <c r="E215" s="34" t="s">
        <v>335</v>
      </c>
      <c r="F215" s="32" t="s">
        <v>358</v>
      </c>
      <c r="G215" s="32" t="s">
        <v>342</v>
      </c>
    </row>
  </sheetData>
  <pageMargins left="0.7" right="0.7" top="0.75" bottom="0.75" header="0.3" footer="0.3"/>
  <extLst>
    <ext xmlns:mx="http://schemas.microsoft.com/office/mac/excel/2008/main" uri="{64002731-A6B0-56B0-2670-7721B7C09600}">
      <mx:PLV Mode="0" OnePage="0" WScale="0"/>
    </ext>
  </extLst>
</worksheet>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ct:contentTypeSchema xmlns:ct="http://schemas.microsoft.com/office/2006/metadata/contentType" xmlns:ma="http://schemas.microsoft.com/office/2006/metadata/properties/metaAttributes" ct:_="" ma:_="" ma:contentTypeName="ez-Corporate" ma:contentTypeID="0x0101000308A27134084F4AA40781B2DCA498A5007306CE4DFB86784D8623B3B5BB4440C6" ma:contentTypeVersion="11" ma:contentTypeDescription="The corporate content type from which other content types in the corporate content type track inherit their information." ma:contentTypeScope="" ma:versionID="fecac3bfb7b6a226ff57f85d1956cb3e">
  <xsd:schema xmlns:xsd="http://www.w3.org/2001/XMLSchema" xmlns:xs="http://www.w3.org/2001/XMLSchema" xmlns:p="http://schemas.microsoft.com/office/2006/metadata/properties" xmlns:ns2="cdc7663a-08f0-4737-9e8c-148ce897a09c" targetNamespace="http://schemas.microsoft.com/office/2006/metadata/properties" ma:root="true" ma:fieldsID="40f3f09a16fdc1a0c2aad79db86f5c22" ns2:_="">
    <xsd:import namespace="cdc7663a-08f0-4737-9e8c-148ce897a09c"/>
    <xsd:element name="properties">
      <xsd:complexType>
        <xsd:sequence>
          <xsd:element name="documentManagement">
            <xsd:complexType>
              <xsd:all>
                <xsd:element ref="ns2:Access_x0020_to_x0020_Information_x00a0_Policy"/>
                <xsd:element ref="ns2:Document_x0020_Author" minOccurs="0"/>
                <xsd:element ref="ns2:Other_x0020_Author" minOccurs="0"/>
                <xsd:element ref="ns2:Division_x0020_or_x0020_Unit" minOccurs="0"/>
                <xsd:element ref="ns2:Document_x0020_Language_x0020_IDB" minOccurs="0"/>
                <xsd:element ref="ns2:From_x003a_" minOccurs="0"/>
                <xsd:element ref="ns2:To_x003a_" minOccurs="0"/>
                <xsd:element ref="ns2:Identifier" minOccurs="0"/>
                <xsd:element ref="ns2:IDBDocs_x0020_Number" minOccurs="0"/>
                <xsd:element ref="ns2:Migration_x0020_Info" minOccurs="0"/>
                <xsd:element ref="ns2:ic46d7e087fd4a108fb86518ca413cc6" minOccurs="0"/>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j65ec2e3a7e44c39a1acebfd2a19200a" minOccurs="0"/>
                <xsd:element ref="ns2:SISCOR_x0020_Number" minOccurs="0"/>
                <xsd:element ref="ns2:Fiscal_x0020_Year_x0020_IDB"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Access_x0020_to_x0020_Information_x00a0_Policy" ma:index="2"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Document_x0020_Author" ma:index="5" nillable="true" ma:displayName="Document Author" ma:internalName="Document_x0020_Author">
      <xsd:simpleType>
        <xsd:restriction base="dms:Text">
          <xsd:maxLength value="255"/>
        </xsd:restriction>
      </xsd:simpleType>
    </xsd:element>
    <xsd:element name="Other_x0020_Author" ma:index="6" nillable="true" ma:displayName="Other Author" ma:internalName="Other_x0020_Author">
      <xsd:simpleType>
        <xsd:restriction base="dms:Text">
          <xsd:maxLength value="255"/>
        </xsd:restriction>
      </xsd:simpleType>
    </xsd:element>
    <xsd:element name="Division_x0020_or_x0020_Unit" ma:index="8" nillable="true" ma:displayName="Division or Unit" ma:internalName="Division_x0020_or_x0020_Unit">
      <xsd:simpleType>
        <xsd:restriction base="dms:Text">
          <xsd:maxLength value="255"/>
        </xsd:restriction>
      </xsd:simpleType>
    </xsd:element>
    <xsd:element name="Document_x0020_Language_x0020_IDB" ma:index="9" nillable="true" ma:displayName="Document Language IDB" ma:format="Dropdown" ma:internalName="Document_x0020_Language_x0020_IDB">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From_x003a_" ma:index="10" nillable="true" ma:displayName="From:" ma:description="Sender name from email message" ma:internalName="From_x003A_">
      <xsd:simpleType>
        <xsd:restriction base="dms:Text">
          <xsd:maxLength value="255"/>
        </xsd:restriction>
      </xsd:simpleType>
    </xsd:element>
    <xsd:element name="To_x003a_" ma:index="11" nillable="true" ma:displayName="To:" ma:description="Addressee names from email message&#10;" ma:internalName="To_x003A_">
      <xsd:simpleType>
        <xsd:restriction base="dms:Text">
          <xsd:maxLength value="255"/>
        </xsd:restriction>
      </xsd:simpleType>
    </xsd:element>
    <xsd:element name="Identifier" ma:index="12" nillable="true" ma:displayName="Identifier" ma:internalName="Identifier">
      <xsd:simpleType>
        <xsd:restriction base="dms:Text">
          <xsd:maxLength value="255"/>
        </xsd:restriction>
      </xsd:simpleType>
    </xsd:element>
    <xsd:element name="IDBDocs_x0020_Number" ma:index="13"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14" nillable="true" ma:displayName="Migration Info" ma:internalName="Migration_x0020_Info" ma:readOnly="false">
      <xsd:simpleType>
        <xsd:restriction base="dms:Note"/>
      </xsd:simpleType>
    </xsd:element>
    <xsd:element name="ic46d7e087fd4a108fb86518ca413cc6" ma:index="18"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_dlc_DocId" ma:index="20" nillable="true" ma:displayName="Document ID Value" ma:description="The value of the document ID assigned to this item." ma:internalName="_dlc_DocId" ma:readOnly="true">
      <xsd:simpleType>
        <xsd:restriction base="dms:Text"/>
      </xsd:simpleType>
    </xsd:element>
    <xsd:element name="_dlc_DocIdUrl" ma:index="2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2" nillable="true" ma:displayName="Persist ID" ma:description="Keep ID on add." ma:hidden="true" ma:internalName="_dlc_DocIdPersistId" ma:readOnly="true">
      <xsd:simpleType>
        <xsd:restriction base="dms:Boolean"/>
      </xsd:simpleType>
    </xsd:element>
    <xsd:element name="cf0f1ca6d90e4583ad80995bcde0e58a" ma:index="23"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24"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25"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j65ec2e3a7e44c39a1acebfd2a19200a" ma:index="27"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SISCOR_x0020_Number" ma:index="29" nillable="true" ma:displayName="SISCOR Number" ma:internalName="SISCOR_x0020_Number" ma:readOnly="false">
      <xsd:simpleType>
        <xsd:restriction base="dms:Text">
          <xsd:maxLength value="255"/>
        </xsd:restriction>
      </xsd:simpleType>
    </xsd:element>
    <xsd:element name="Fiscal_x0020_Year_x0020_IDB" ma:index="30" nillable="true" ma:displayName="Fiscal Year IDB" ma:default="=TEXT(TODAY(),&quot;yyyy&quot;)" ma:internalName="Fiscal_x0020_Year_x0020_IDB" ma:readOnly="fal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ez-Disclosure Corporate" ma:contentTypeID="0x01010066B06E59AB175241BBFB297522263BEB0058836F66A07D664EA358AAC86C289FCA" ma:contentTypeVersion="9" ma:contentTypeDescription="A content type to manage public (corporate) IDB documents" ma:contentTypeScope="" ma:versionID="9f938419167ea0393644a5312ba10987">
  <xsd:schema xmlns:xsd="http://www.w3.org/2001/XMLSchema" xmlns:xs="http://www.w3.org/2001/XMLSchema" xmlns:p="http://schemas.microsoft.com/office/2006/metadata/properties" xmlns:ns2="cdc7663a-08f0-4737-9e8c-148ce897a09c" targetNamespace="http://schemas.microsoft.com/office/2006/metadata/properties" ma:root="true" ma:fieldsID="98ac6ed835dec896b63eaa9f2520d9c1" ns2:_="">
    <xsd:import namespace="cdc7663a-08f0-4737-9e8c-148ce897a09c"/>
    <xsd:element name="properties">
      <xsd:complexType>
        <xsd:sequence>
          <xsd:element name="documentManagement">
            <xsd:complexType>
              <xsd:all>
                <xsd:element ref="ns2:_dlc_DocId" minOccurs="0"/>
                <xsd:element ref="ns2:_dlc_DocIdUrl" minOccurs="0"/>
                <xsd:element ref="ns2:_dlc_DocIdPersistId" minOccurs="0"/>
                <xsd:element ref="ns2:cf0f1ca6d90e4583ad80995bcde0e58a" minOccurs="0"/>
                <xsd:element ref="ns2:TaxCatchAll" minOccurs="0"/>
                <xsd:element ref="ns2:TaxCatchAllLabel" minOccurs="0"/>
                <xsd:element ref="ns2:Access_x0020_to_x0020_Information_x00a0_Policy"/>
                <xsd:element ref="ns2:j65ec2e3a7e44c39a1acebfd2a19200a" minOccurs="0"/>
                <xsd:element ref="ns2:Webtopic" minOccurs="0"/>
                <xsd:element ref="ns2:Disclosure_x0020_Activity"/>
                <xsd:element ref="ns2:Document_x0020_Language_x0020_IDB"/>
                <xsd:element ref="ns2:Division_x0020_or_x0020_Unit" minOccurs="0"/>
                <xsd:element ref="ns2:Document_x0020_Author" minOccurs="0"/>
                <xsd:element ref="ns2:Other_x0020_Author" minOccurs="0"/>
                <xsd:element ref="ns2:ic46d7e087fd4a108fb86518ca413cc6" minOccurs="0"/>
                <xsd:element ref="ns2:Identifier" minOccurs="0"/>
                <xsd:element ref="ns2:IDBDocs_x0020_Number" minOccurs="0"/>
                <xsd:element ref="ns2:Migration_x0020_Info" minOccurs="0"/>
                <xsd:element ref="ns2:Abstract" minOccurs="0"/>
                <xsd:element ref="ns2:Editor1" minOccurs="0"/>
                <xsd:element ref="ns2:Issue_x0020_Date" minOccurs="0"/>
                <xsd:element ref="ns2:Publishing_x0020_House" minOccurs="0"/>
                <xsd:element ref="ns2:KP_x0020_Topics" minOccurs="0"/>
                <xsd:element ref="ns2:Region" minOccurs="0"/>
                <xsd:element ref="ns2:Publication_x0020_Type" minOccurs="0"/>
                <xsd:element ref="ns2:SISCOR_x0020_Number" minOccurs="0"/>
                <xsd:element ref="ns2:Fiscal_x0020_Year_x0020_IDB" minOccurs="0"/>
                <xsd:element ref="ns2:Disclos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c7663a-08f0-4737-9e8c-148ce897a09c"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element name="cf0f1ca6d90e4583ad80995bcde0e58a" ma:index="11" ma:taxonomy="true" ma:internalName="cf0f1ca6d90e4583ad80995bcde0e58a" ma:taxonomyFieldName="Function_x0020_Corporate_x0020_IDB" ma:displayName="Function Corporate IDB" ma:readOnly="false" ma:default="" ma:fieldId="{cf0f1ca6-d90e-4583-ad80-995bcde0e58a}" ma:sspId="ae61f9b1-e23d-4f49-b3d7-56b991556c4b" ma:termSetId="87c2acd2-4473-4e75-9749-843c35148602" ma:anchorId="00000000-0000-0000-0000-000000000000" ma:open="false" ma:isKeyword="false">
      <xsd:complexType>
        <xsd:sequence>
          <xsd:element ref="pc:Terms" minOccurs="0" maxOccurs="1"/>
        </xsd:sequence>
      </xsd:complexType>
    </xsd:element>
    <xsd:element name="TaxCatchAll" ma:index="12" nillable="true" ma:displayName="Taxonomy Catch All Column" ma:description="" ma:hidden="true" ma:list="{3c588f23-1e2d-45ba-a9b1-ef249f9a459b}" ma:internalName="TaxCatchAll" ma:showField="CatchAllData"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TaxCatchAllLabel" ma:index="13" nillable="true" ma:displayName="Taxonomy Catch All Column1" ma:description="" ma:hidden="true" ma:list="{3c588f23-1e2d-45ba-a9b1-ef249f9a459b}" ma:internalName="TaxCatchAllLabel" ma:readOnly="true" ma:showField="CatchAllDataLabel" ma:web="4efbec97-fde3-4879-8f16-c9b0dfc21485">
      <xsd:complexType>
        <xsd:complexContent>
          <xsd:extension base="dms:MultiChoiceLookup">
            <xsd:sequence>
              <xsd:element name="Value" type="dms:Lookup" maxOccurs="unbounded" minOccurs="0" nillable="true"/>
            </xsd:sequence>
          </xsd:extension>
        </xsd:complexContent>
      </xsd:complexType>
    </xsd:element>
    <xsd:element name="Access_x0020_to_x0020_Information_x00a0_Policy" ma:index="15" ma:displayName="Access to Information Policy" ma:default="Confidential" ma:format="Dropdown" ma:internalName="Access_x0020_to_x0020_Information_x00A0_Policy">
      <xsd:simpleType>
        <xsd:restriction base="dms:Choice">
          <xsd:enumeration value="Confidential"/>
          <xsd:enumeration value="Disclosed Over Time – 5 years"/>
          <xsd:enumeration value="Disclosed Over Time – 20 years"/>
          <xsd:enumeration value="Disclosed Over Time – 10 years"/>
          <xsd:enumeration value="Public"/>
          <xsd:enumeration value="Public - Simultaneous Disclosure"/>
        </xsd:restriction>
      </xsd:simpleType>
    </xsd:element>
    <xsd:element name="j65ec2e3a7e44c39a1acebfd2a19200a" ma:index="16" ma:taxonomy="true" ma:internalName="j65ec2e3a7e44c39a1acebfd2a19200a" ma:taxonomyFieldName="Series_x0020_Corporate_x0020_IDB" ma:displayName="Series Corporate IDB" ma:readOnly="false" ma:default="" ma:fieldId="{365ec2e3-a7e4-4c39-a1ac-ebfd2a19200a}" ma:sspId="ae61f9b1-e23d-4f49-b3d7-56b991556c4b" ma:termSetId="309dd783-e737-4304-818f-f24bd2ff36bb" ma:anchorId="00000000-0000-0000-0000-000000000000" ma:open="false" ma:isKeyword="false">
      <xsd:complexType>
        <xsd:sequence>
          <xsd:element ref="pc:Terms" minOccurs="0" maxOccurs="1"/>
        </xsd:sequence>
      </xsd:complexType>
    </xsd:element>
    <xsd:element name="Webtopic" ma:index="18" nillable="true" ma:displayName="Webtopic" ma:internalName="Webtopic">
      <xsd:simpleType>
        <xsd:restriction base="dms:Text">
          <xsd:maxLength value="255"/>
        </xsd:restriction>
      </xsd:simpleType>
    </xsd:element>
    <xsd:element name="Disclosure_x0020_Activity" ma:index="19" ma:displayName="Disclosure Activity" ma:internalName="Disclosure_x0020_Activity" ma:readOnly="false">
      <xsd:simpleType>
        <xsd:restriction base="dms:Text">
          <xsd:maxLength value="255"/>
        </xsd:restriction>
      </xsd:simpleType>
    </xsd:element>
    <xsd:element name="Document_x0020_Language_x0020_IDB" ma:index="20" ma:displayName="Document Language IDB" ma:format="Dropdown" ma:internalName="Document_x0020_Language_x0020_IDB" ma:readOnly="false">
      <xsd:simpleType>
        <xsd:restriction base="dms:Choice">
          <xsd:enumeration value="English"/>
          <xsd:enumeration value="French"/>
          <xsd:enumeration value="Italian"/>
          <xsd:enumeration value="Japanese"/>
          <xsd:enumeration value="Korean"/>
          <xsd:enumeration value="Other"/>
          <xsd:enumeration value="Portuguese"/>
          <xsd:enumeration value="Spanish"/>
        </xsd:restriction>
      </xsd:simpleType>
    </xsd:element>
    <xsd:element name="Division_x0020_or_x0020_Unit" ma:index="21" nillable="true" ma:displayName="Division or Unit" ma:internalName="Division_x0020_or_x0020_Unit">
      <xsd:simpleType>
        <xsd:restriction base="dms:Text">
          <xsd:maxLength value="255"/>
        </xsd:restriction>
      </xsd:simpleType>
    </xsd:element>
    <xsd:element name="Document_x0020_Author" ma:index="22" nillable="true" ma:displayName="Document Author" ma:internalName="Document_x0020_Author">
      <xsd:simpleType>
        <xsd:restriction base="dms:Text">
          <xsd:maxLength value="255"/>
        </xsd:restriction>
      </xsd:simpleType>
    </xsd:element>
    <xsd:element name="Other_x0020_Author" ma:index="23" nillable="true" ma:displayName="Other Author" ma:internalName="Other_x0020_Author">
      <xsd:simpleType>
        <xsd:restriction base="dms:Text">
          <xsd:maxLength value="255"/>
        </xsd:restriction>
      </xsd:simpleType>
    </xsd:element>
    <xsd:element name="ic46d7e087fd4a108fb86518ca413cc6" ma:index="24" nillable="true" ma:taxonomy="true" ma:internalName="ic46d7e087fd4a108fb86518ca413cc6" ma:taxonomyFieldName="Country" ma:displayName="Country" ma:default="" ma:fieldId="{2c46d7e0-87fd-4a10-8fb8-6518ca413cc6}" ma:taxonomyMulti="true" ma:sspId="ae61f9b1-e23d-4f49-b3d7-56b991556c4b" ma:termSetId="e1cf2cf4-6e0f-476b-b38c-a4927f870e86" ma:anchorId="00000000-0000-0000-0000-000000000000" ma:open="false" ma:isKeyword="false">
      <xsd:complexType>
        <xsd:sequence>
          <xsd:element ref="pc:Terms" minOccurs="0" maxOccurs="1"/>
        </xsd:sequence>
      </xsd:complexType>
    </xsd:element>
    <xsd:element name="Identifier" ma:index="26" nillable="true" ma:displayName="Identifier" ma:internalName="Identifier">
      <xsd:simpleType>
        <xsd:restriction base="dms:Text">
          <xsd:maxLength value="255"/>
        </xsd:restriction>
      </xsd:simpleType>
    </xsd:element>
    <xsd:element name="IDBDocs_x0020_Number" ma:index="27" nillable="true" ma:displayName="IDBDocs Number" ma:description="Brought over as part of Migration" ma:internalName="IDBDocs_x0020_Number" ma:readOnly="false">
      <xsd:simpleType>
        <xsd:restriction base="dms:Text">
          <xsd:maxLength value="255"/>
        </xsd:restriction>
      </xsd:simpleType>
    </xsd:element>
    <xsd:element name="Migration_x0020_Info" ma:index="28" nillable="true" ma:displayName="Migration Info" ma:internalName="Migration_x0020_Info" ma:readOnly="false">
      <xsd:simpleType>
        <xsd:restriction base="dms:Note"/>
      </xsd:simpleType>
    </xsd:element>
    <xsd:element name="Abstract" ma:index="29" nillable="true" ma:displayName="Abstract" ma:internalName="Abstract">
      <xsd:simpleType>
        <xsd:restriction base="dms:Note">
          <xsd:maxLength value="255"/>
        </xsd:restriction>
      </xsd:simpleType>
    </xsd:element>
    <xsd:element name="Editor1" ma:index="30" nillable="true" ma:displayName="Editor" ma:internalName="Editor1">
      <xsd:simpleType>
        <xsd:restriction base="dms:Text">
          <xsd:maxLength value="255"/>
        </xsd:restriction>
      </xsd:simpleType>
    </xsd:element>
    <xsd:element name="Issue_x0020_Date" ma:index="31" nillable="true" ma:displayName="Issue Date" ma:format="DateOnly" ma:internalName="Issue_x0020_Date">
      <xsd:simpleType>
        <xsd:restriction base="dms:DateTime"/>
      </xsd:simpleType>
    </xsd:element>
    <xsd:element name="Publishing_x0020_House" ma:index="32" nillable="true" ma:displayName="Publishing House" ma:internalName="Publishing_x0020_House">
      <xsd:simpleType>
        <xsd:restriction base="dms:Text">
          <xsd:maxLength value="255"/>
        </xsd:restriction>
      </xsd:simpleType>
    </xsd:element>
    <xsd:element name="KP_x0020_Topics" ma:index="33" nillable="true" ma:displayName="KP Topics" ma:internalName="KP_x0020_Topics">
      <xsd:simpleType>
        <xsd:restriction base="dms:Text">
          <xsd:maxLength value="255"/>
        </xsd:restriction>
      </xsd:simpleType>
    </xsd:element>
    <xsd:element name="Region" ma:index="34" nillable="true" ma:displayName="Region" ma:internalName="Region">
      <xsd:simpleType>
        <xsd:restriction base="dms:Text">
          <xsd:maxLength value="255"/>
        </xsd:restriction>
      </xsd:simpleType>
    </xsd:element>
    <xsd:element name="Publication_x0020_Type" ma:index="35" nillable="true" ma:displayName="Publication Type" ma:internalName="Publication_x0020_Type">
      <xsd:simpleType>
        <xsd:restriction base="dms:Text">
          <xsd:maxLength value="255"/>
        </xsd:restriction>
      </xsd:simpleType>
    </xsd:element>
    <xsd:element name="SISCOR_x0020_Number" ma:index="36" nillable="true" ma:displayName="SISCOR Number" ma:internalName="SISCOR_x0020_Number" ma:readOnly="false">
      <xsd:simpleType>
        <xsd:restriction base="dms:Text">
          <xsd:maxLength value="255"/>
        </xsd:restriction>
      </xsd:simpleType>
    </xsd:element>
    <xsd:element name="Fiscal_x0020_Year_x0020_IDB" ma:index="37" nillable="true" ma:displayName="Fiscal Year IDB" ma:default="=TEXT(TODAY(),&quot;yyyy&quot;)" ma:internalName="Fiscal_x0020_Year_x0020_IDB" ma:readOnly="false">
      <xsd:simpleType>
        <xsd:restriction base="dms:Text">
          <xsd:maxLength value="255"/>
        </xsd:restriction>
      </xsd:simpleType>
    </xsd:element>
    <xsd:element name="Disclosed" ma:index="38" nillable="true" ma:displayName="Disclosed" ma:default="0" ma:internalName="Disclos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mso-contentType ?>
<SharedContentType xmlns="Microsoft.SharePoint.Taxonomy.ContentTypeSync" SourceId="ae61f9b1-e23d-4f49-b3d7-56b991556c4b" ContentTypeId="0x01010066B06E59AB175241BBFB297522263BEB" PreviousValue="false"/>
</file>

<file path=customXml/item6.xml><?xml version="1.0" encoding="utf-8"?>
<p:properties xmlns:p="http://schemas.microsoft.com/office/2006/metadata/properties" xmlns:xsi="http://www.w3.org/2001/XMLSchema-instance" xmlns:pc="http://schemas.microsoft.com/office/infopath/2007/PartnerControls">
  <documentManagement>
    <Access_x0020_to_x0020_Information_x00a0_Policy xmlns="cdc7663a-08f0-4737-9e8c-148ce897a09c">Public</Access_x0020_to_x0020_Information_x00a0_Policy>
    <SISCOR_x0020_Number xmlns="cdc7663a-08f0-4737-9e8c-148ce897a09c" xsi:nil="true"/>
    <IDBDocs_x0020_Number xmlns="cdc7663a-08f0-4737-9e8c-148ce897a09c" xsi:nil="true"/>
    <ic46d7e087fd4a108fb86518ca413cc6 xmlns="cdc7663a-08f0-4737-9e8c-148ce897a09c">
      <Terms xmlns="http://schemas.microsoft.com/office/infopath/2007/PartnerControls"/>
    </ic46d7e087fd4a108fb86518ca413cc6>
    <Division_x0020_or_x0020_Unit xmlns="cdc7663a-08f0-4737-9e8c-148ce897a09c">KNL/FHL</Division_x0020_or_x0020_Unit>
    <Fiscal_x0020_Year_x0020_IDB xmlns="cdc7663a-08f0-4737-9e8c-148ce897a09c">2017</Fiscal_x0020_Year_x0020_IDB>
    <Other_x0020_Author xmlns="cdc7663a-08f0-4737-9e8c-148ce897a09c" xsi:nil="true"/>
    <Migration_x0020_Info xmlns="cdc7663a-08f0-4737-9e8c-148ce897a09c" xsi:nil="true"/>
    <j65ec2e3a7e44c39a1acebfd2a19200a xmlns="cdc7663a-08f0-4737-9e8c-148ce897a09c">
      <Terms xmlns="http://schemas.microsoft.com/office/infopath/2007/PartnerControls">
        <TermInfo xmlns="http://schemas.microsoft.com/office/infopath/2007/PartnerControls">
          <TermName xmlns="http://schemas.microsoft.com/office/infopath/2007/PartnerControls">Bank Publication</TermName>
          <TermId xmlns="http://schemas.microsoft.com/office/infopath/2007/PartnerControls">fc6345be-1db9-4725-8b96-f5e295384842</TermId>
        </TermInfo>
      </Terms>
    </j65ec2e3a7e44c39a1acebfd2a19200a>
    <Document_x0020_Author xmlns="cdc7663a-08f0-4737-9e8c-148ce897a09c">Hyppolite,Sebastien Raschid</Document_x0020_Author>
    <Document_x0020_Language_x0020_IDB xmlns="cdc7663a-08f0-4737-9e8c-148ce897a09c">English</Document_x0020_Language_x0020_IDB>
    <TaxCatchAll xmlns="cdc7663a-08f0-4737-9e8c-148ce897a09c">
      <Value>32</Value>
      <Value>31</Value>
    </TaxCatchAll>
    <Identifier xmlns="cdc7663a-08f0-4737-9e8c-148ce897a09c" xsi:nil="true"/>
    <cf0f1ca6d90e4583ad80995bcde0e58a xmlns="cdc7663a-08f0-4737-9e8c-148ce897a09c">
      <Terms xmlns="http://schemas.microsoft.com/office/infopath/2007/PartnerControls">
        <TermInfo xmlns="http://schemas.microsoft.com/office/infopath/2007/PartnerControls">
          <TermName xmlns="http://schemas.microsoft.com/office/infopath/2007/PartnerControls">Public Relations</TermName>
          <TermId xmlns="http://schemas.microsoft.com/office/infopath/2007/PartnerControls">3421ef45-bcc2-4a37-b651-0e4af6c06c72</TermId>
        </TermInfo>
      </Terms>
    </cf0f1ca6d90e4583ad80995bcde0e58a>
    <_dlc_DocId xmlns="cdc7663a-08f0-4737-9e8c-148ce897a09c">EZSHARE-1728116555-2914</_dlc_DocId>
    <_dlc_DocIdUrl xmlns="cdc7663a-08f0-4737-9e8c-148ce897a09c">
      <Url>https://idbg.sharepoint.com/teams/ez-VPS/Pub/IDBPub/_layouts/15/DocIdRedir.aspx?ID=EZSHARE-1728116555-2914</Url>
      <Description>EZSHARE-1728116555-2914</Description>
    </_dlc_DocIdUrl>
    <Disclosure_x0020_Activity xmlns="cdc7663a-08f0-4737-9e8c-148ce897a09c">Exhibit Catalogues</Disclosure_x0020_Activity>
    <Issue_x0020_Date xmlns="cdc7663a-08f0-4737-9e8c-148ce897a09c" xsi:nil="true"/>
    <KP_x0020_Topics xmlns="cdc7663a-08f0-4737-9e8c-148ce897a09c" xsi:nil="true"/>
    <Disclosed xmlns="cdc7663a-08f0-4737-9e8c-148ce897a09c">true</Disclosed>
    <Publication_x0020_Type xmlns="cdc7663a-08f0-4737-9e8c-148ce897a09c" xsi:nil="true"/>
    <Editor1 xmlns="cdc7663a-08f0-4737-9e8c-148ce897a09c" xsi:nil="true"/>
    <Region xmlns="cdc7663a-08f0-4737-9e8c-148ce897a09c" xsi:nil="true"/>
    <Webtopic xmlns="cdc7663a-08f0-4737-9e8c-148ce897a09c" xsi:nil="true"/>
    <Abstract xmlns="cdc7663a-08f0-4737-9e8c-148ce897a09c" xsi:nil="true"/>
    <Publishing_x0020_House xmlns="cdc7663a-08f0-4737-9e8c-148ce897a09c" xsi:nil="true"/>
  </documentManagement>
</p:properties>
</file>

<file path=customXml/itemProps1.xml><?xml version="1.0" encoding="utf-8"?>
<ds:datastoreItem xmlns:ds="http://schemas.openxmlformats.org/officeDocument/2006/customXml" ds:itemID="{4FA4D52E-B9E4-4C3B-934C-A81877A7F3A9}"/>
</file>

<file path=customXml/itemProps2.xml><?xml version="1.0" encoding="utf-8"?>
<ds:datastoreItem xmlns:ds="http://schemas.openxmlformats.org/officeDocument/2006/customXml" ds:itemID="{42B75ABB-1F5D-4C57-864F-E464B6F61C50}"/>
</file>

<file path=customXml/itemProps3.xml><?xml version="1.0" encoding="utf-8"?>
<ds:datastoreItem xmlns:ds="http://schemas.openxmlformats.org/officeDocument/2006/customXml" ds:itemID="{1C869A35-D50E-43A0-83DF-AC12B3E2D638}"/>
</file>

<file path=customXml/itemProps4.xml><?xml version="1.0" encoding="utf-8"?>
<ds:datastoreItem xmlns:ds="http://schemas.openxmlformats.org/officeDocument/2006/customXml" ds:itemID="{6F4D9B03-68E5-4555-A272-FE4E93AA7B98}"/>
</file>

<file path=customXml/itemProps5.xml><?xml version="1.0" encoding="utf-8"?>
<ds:datastoreItem xmlns:ds="http://schemas.openxmlformats.org/officeDocument/2006/customXml" ds:itemID="{BBAA6D41-DDB8-4902-9F02-1248B27E5055}"/>
</file>

<file path=customXml/itemProps6.xml><?xml version="1.0" encoding="utf-8"?>
<ds:datastoreItem xmlns:ds="http://schemas.openxmlformats.org/officeDocument/2006/customXml" ds:itemID="{CBD08DA2-DA2D-40BE-AD20-D77ACC55732C}"/>
</file>

<file path=docProps/app.xml><?xml version="1.0" encoding="utf-8"?>
<Properties xmlns="http://schemas.openxmlformats.org/officeDocument/2006/extended-properties" xmlns:vt="http://schemas.openxmlformats.org/officeDocument/2006/docPropsVTypes">
  <Application>Microsoft Excel</Application>
  <DocSecurity>0</DocSecurity>
  <ScaleCrop>false</ScaleCrop>
  <HeadingPairs>
    <vt:vector size="2" baseType="variant">
      <vt:variant>
        <vt:lpstr>Worksheets</vt:lpstr>
      </vt:variant>
      <vt:variant>
        <vt:i4>17</vt:i4>
      </vt:variant>
    </vt:vector>
  </HeadingPairs>
  <TitlesOfParts>
    <vt:vector size="17" baseType="lpstr">
      <vt:lpstr>Figure 2.1</vt:lpstr>
      <vt:lpstr>Figure 2.2</vt:lpstr>
      <vt:lpstr>Table 2.1</vt:lpstr>
      <vt:lpstr>Figure 2.3</vt:lpstr>
      <vt:lpstr>Figure 2.4</vt:lpstr>
      <vt:lpstr>Figure 2.5</vt:lpstr>
      <vt:lpstr>Figure 2.6</vt:lpstr>
      <vt:lpstr>Figure 2.7</vt:lpstr>
      <vt:lpstr>Figure 2.8</vt:lpstr>
      <vt:lpstr>Figure 2.9</vt:lpstr>
      <vt:lpstr>Figure 2.10</vt:lpstr>
      <vt:lpstr>Figure 2.11</vt:lpstr>
      <vt:lpstr>Figure 2.12</vt:lpstr>
      <vt:lpstr>Figure 2.13</vt:lpstr>
      <vt:lpstr>Figure 2.14</vt:lpstr>
      <vt:lpstr>Data (Heterogeneity)</vt:lpstr>
      <vt:lpstr>WB_codes</vt:lpstr>
    </vt:vector>
  </TitlesOfParts>
  <Company>Inter-American Development Bank</Company>
  <LinksUpToDate>false</LinksUpToDate>
  <SharedDoc>false</SharedDoc>
  <HyperlinksChanged>false</HyperlinksChanged>
  <AppVersion>14.0300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Test</dc:creator>
  <cp:keywords/>
  <cp:lastModifiedBy>Test</cp:lastModifiedBy>
  <dcterms:created xsi:type="dcterms:W3CDTF">2013-02-25T15:34:33Z</dcterms:created>
  <dcterms:modified xsi:type="dcterms:W3CDTF">2014-01-28T15:23:18Z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3" name="_dlc_DocIdItemGuid">
    <vt:lpwstr>fec82c2a-630b-4c2b-8071-bb5ff951df7d</vt:lpwstr>
  </property>
  <property fmtid="{D5CDD505-2E9C-101B-9397-08002B2CF9AE}" pid="4" name="TaxKeyword">
    <vt:lpwstr/>
  </property>
  <property fmtid="{D5CDD505-2E9C-101B-9397-08002B2CF9AE}" pid="5" name="Series Corporate IDB">
    <vt:lpwstr>32;#Bank Publication|fc6345be-1db9-4725-8b96-f5e295384842</vt:lpwstr>
  </property>
  <property fmtid="{D5CDD505-2E9C-101B-9397-08002B2CF9AE}" pid="6" name="Function Corporate IDB">
    <vt:lpwstr>31;#Public Relations|3421ef45-bcc2-4a37-b651-0e4af6c06c72</vt:lpwstr>
  </property>
  <property fmtid="{D5CDD505-2E9C-101B-9397-08002B2CF9AE}" pid="7" name="TaxKeywordTaxHTField">
    <vt:lpwstr/>
  </property>
  <property fmtid="{D5CDD505-2E9C-101B-9397-08002B2CF9AE}" pid="8" name="Country">
    <vt:lpwstr/>
  </property>
  <property fmtid="{D5CDD505-2E9C-101B-9397-08002B2CF9AE}" pid="9" name="ContentTypeId">
    <vt:lpwstr>0x01010066B06E59AB175241BBFB297522263BEB0058836F66A07D664EA358AAC86C289FCA</vt:lpwstr>
  </property>
</Properties>
</file>